
<file path=[Content_Types].xml><?xml version="1.0" encoding="utf-8"?>
<Types xmlns="http://schemas.openxmlformats.org/package/2006/content-types">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4"/>
  </p:notesMasterIdLst>
  <p:handoutMasterIdLst>
    <p:handoutMasterId r:id="rId25"/>
  </p:handoutMasterIdLst>
  <p:sldIdLst>
    <p:sldId id="282" r:id="rId5"/>
    <p:sldId id="293" r:id="rId6"/>
    <p:sldId id="294" r:id="rId7"/>
    <p:sldId id="295" r:id="rId8"/>
    <p:sldId id="296" r:id="rId9"/>
    <p:sldId id="297" r:id="rId10"/>
    <p:sldId id="298" r:id="rId11"/>
    <p:sldId id="299" r:id="rId12"/>
    <p:sldId id="288" r:id="rId13"/>
    <p:sldId id="291" r:id="rId14"/>
    <p:sldId id="290" r:id="rId15"/>
    <p:sldId id="289" r:id="rId16"/>
    <p:sldId id="292" r:id="rId17"/>
    <p:sldId id="300" r:id="rId18"/>
    <p:sldId id="305" r:id="rId19"/>
    <p:sldId id="301" r:id="rId20"/>
    <p:sldId id="302" r:id="rId21"/>
    <p:sldId id="303" r:id="rId22"/>
    <p:sldId id="304"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DDF825D-C84E-4226-9F2C-27186B11528B}" v="32" dt="2023-12-06T13:07:34.742"/>
  </p1510:revLst>
</p1510:revInfo>
</file>

<file path=ppt/tableStyles.xml><?xml version="1.0" encoding="utf-8"?>
<a:tblStyleLst xmlns:a="http://schemas.openxmlformats.org/drawingml/2006/main" def="{7E9639D4-E3E2-4D34-9284-5A2195B3D0D7}">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6" autoAdjust="0"/>
    <p:restoredTop sz="94631" autoAdjust="0"/>
  </p:normalViewPr>
  <p:slideViewPr>
    <p:cSldViewPr snapToGrid="0">
      <p:cViewPr varScale="1">
        <p:scale>
          <a:sx n="98" d="100"/>
          <a:sy n="98" d="100"/>
        </p:scale>
        <p:origin x="90" y="198"/>
      </p:cViewPr>
      <p:guideLst/>
    </p:cSldViewPr>
  </p:slideViewPr>
  <p:outlineViewPr>
    <p:cViewPr>
      <p:scale>
        <a:sx n="33" d="100"/>
        <a:sy n="33" d="100"/>
      </p:scale>
      <p:origin x="0" y="-696"/>
    </p:cViewPr>
  </p:outlineViewPr>
  <p:notesTextViewPr>
    <p:cViewPr>
      <p:scale>
        <a:sx n="3" d="2"/>
        <a:sy n="3" d="2"/>
      </p:scale>
      <p:origin x="0" y="0"/>
    </p:cViewPr>
  </p:notesTextViewPr>
  <p:sorterViewPr>
    <p:cViewPr>
      <p:scale>
        <a:sx n="100" d="100"/>
        <a:sy n="100" d="100"/>
      </p:scale>
      <p:origin x="0" y="0"/>
    </p:cViewPr>
  </p:sorterViewPr>
  <p:notesViewPr>
    <p:cSldViewPr snapToGrid="0">
      <p:cViewPr varScale="1">
        <p:scale>
          <a:sx n="60" d="100"/>
          <a:sy n="60" d="100"/>
        </p:scale>
        <p:origin x="3187"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5/10/relationships/revisionInfo" Target="revisionInfo.xml"/></Relationships>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4" Type="http://schemas.openxmlformats.org/officeDocument/2006/relationships/image" Target="../media/image5.svg"/></Relationships>
</file>

<file path=ppt/diagrams/_rels/data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4" Type="http://schemas.openxmlformats.org/officeDocument/2006/relationships/image" Target="../media/image10.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4" Type="http://schemas.openxmlformats.org/officeDocument/2006/relationships/image" Target="../media/image5.svg"/></Relationships>
</file>

<file path=ppt/diagrams/_rels/drawing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4" Type="http://schemas.openxmlformats.org/officeDocument/2006/relationships/image" Target="../media/image10.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F28B81B-BFF8-4242-A446-BA958E0C7E58}"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D19ADBC4-FB23-45E9-8F8F-BE327F5EA1BF}">
      <dgm:prSet custT="1"/>
      <dgm:spPr/>
      <dgm:t>
        <a:bodyPr/>
        <a:lstStyle/>
        <a:p>
          <a:r>
            <a:rPr lang="en-GB" sz="2000" b="0" i="0" dirty="0">
              <a:latin typeface="+mn-lt"/>
            </a:rPr>
            <a:t>Formulation is the process of gathering and integrating diverse information to develop a concise account of the nature and aetiology of the problems affecting a person's mental health to guide idiographic treatment design and other decision-making. </a:t>
          </a:r>
          <a:endParaRPr lang="en-US" sz="2000" dirty="0">
            <a:latin typeface="+mn-lt"/>
          </a:endParaRPr>
        </a:p>
      </dgm:t>
    </dgm:pt>
    <dgm:pt modelId="{FA082482-624C-4D5D-BAFC-055FED530E20}" type="parTrans" cxnId="{7C5D080C-8774-40F6-9CD2-F112B9159F6A}">
      <dgm:prSet/>
      <dgm:spPr/>
      <dgm:t>
        <a:bodyPr/>
        <a:lstStyle/>
        <a:p>
          <a:endParaRPr lang="en-US"/>
        </a:p>
      </dgm:t>
    </dgm:pt>
    <dgm:pt modelId="{05F20045-E12F-4ADA-BD97-94D4DBFAF951}" type="sibTrans" cxnId="{7C5D080C-8774-40F6-9CD2-F112B9159F6A}">
      <dgm:prSet/>
      <dgm:spPr/>
      <dgm:t>
        <a:bodyPr/>
        <a:lstStyle/>
        <a:p>
          <a:endParaRPr lang="en-US"/>
        </a:p>
      </dgm:t>
    </dgm:pt>
    <dgm:pt modelId="{92E61D28-A85C-47F4-9B51-F4D55485606E}">
      <dgm:prSet custT="1"/>
      <dgm:spPr/>
      <dgm:t>
        <a:bodyPr/>
        <a:lstStyle/>
        <a:p>
          <a:r>
            <a:rPr lang="en-GB" sz="2000" b="0" i="0" dirty="0"/>
            <a:t>Formulation is a </a:t>
          </a:r>
          <a:r>
            <a:rPr lang="en-GB" sz="2000" b="1" i="0" dirty="0"/>
            <a:t>core competency </a:t>
          </a:r>
          <a:r>
            <a:rPr lang="en-GB" sz="2000" b="0" i="0" dirty="0"/>
            <a:t>in mental health practice, including </a:t>
          </a:r>
          <a:r>
            <a:rPr lang="en-GB" sz="2000" b="1" i="0" dirty="0"/>
            <a:t>forensic mental health</a:t>
          </a:r>
          <a:r>
            <a:rPr lang="en-GB" sz="2000" b="0" i="0" dirty="0"/>
            <a:t>; however, there is no single agreement concerning the details of how it should be carried out or evaluated. This is because it is a relatively new concept within Forensic practice (Hart et al., 2011).</a:t>
          </a:r>
          <a:endParaRPr lang="en-US" sz="2000" dirty="0"/>
        </a:p>
      </dgm:t>
    </dgm:pt>
    <dgm:pt modelId="{6DE19275-CE8F-4034-A93C-EC8BCEF97303}" type="parTrans" cxnId="{BF80EF81-2ED4-436D-8943-322448FD46D8}">
      <dgm:prSet/>
      <dgm:spPr/>
      <dgm:t>
        <a:bodyPr/>
        <a:lstStyle/>
        <a:p>
          <a:endParaRPr lang="en-US"/>
        </a:p>
      </dgm:t>
    </dgm:pt>
    <dgm:pt modelId="{6752F803-30EA-4590-81ED-C78E9B849F65}" type="sibTrans" cxnId="{BF80EF81-2ED4-436D-8943-322448FD46D8}">
      <dgm:prSet/>
      <dgm:spPr/>
      <dgm:t>
        <a:bodyPr/>
        <a:lstStyle/>
        <a:p>
          <a:endParaRPr lang="en-US"/>
        </a:p>
      </dgm:t>
    </dgm:pt>
    <dgm:pt modelId="{E688610D-C204-4BB1-9338-6DBF14AA9BC6}" type="pres">
      <dgm:prSet presAssocID="{5F28B81B-BFF8-4242-A446-BA958E0C7E58}" presName="root" presStyleCnt="0">
        <dgm:presLayoutVars>
          <dgm:dir/>
          <dgm:resizeHandles val="exact"/>
        </dgm:presLayoutVars>
      </dgm:prSet>
      <dgm:spPr/>
    </dgm:pt>
    <dgm:pt modelId="{BB2D7436-9B07-4598-ADBC-2CB39AFF537D}" type="pres">
      <dgm:prSet presAssocID="{D19ADBC4-FB23-45E9-8F8F-BE327F5EA1BF}" presName="compNode" presStyleCnt="0"/>
      <dgm:spPr/>
    </dgm:pt>
    <dgm:pt modelId="{5343F5E1-0805-4226-A00E-F027D18A6DB6}" type="pres">
      <dgm:prSet presAssocID="{D19ADBC4-FB23-45E9-8F8F-BE327F5EA1BF}" presName="bgRect" presStyleLbl="bgShp" presStyleIdx="0" presStyleCnt="2"/>
      <dgm:spPr/>
    </dgm:pt>
    <dgm:pt modelId="{5F9F59B7-4FFC-424C-B0BC-815F4A428543}" type="pres">
      <dgm:prSet presAssocID="{D19ADBC4-FB23-45E9-8F8F-BE327F5EA1BF}"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erson with Idea"/>
        </a:ext>
      </dgm:extLst>
    </dgm:pt>
    <dgm:pt modelId="{566A8340-8925-42A5-8372-543EEAAB2AEA}" type="pres">
      <dgm:prSet presAssocID="{D19ADBC4-FB23-45E9-8F8F-BE327F5EA1BF}" presName="spaceRect" presStyleCnt="0"/>
      <dgm:spPr/>
    </dgm:pt>
    <dgm:pt modelId="{02732206-2101-4CCD-9FC4-643E2B472C1F}" type="pres">
      <dgm:prSet presAssocID="{D19ADBC4-FB23-45E9-8F8F-BE327F5EA1BF}" presName="parTx" presStyleLbl="revTx" presStyleIdx="0" presStyleCnt="2">
        <dgm:presLayoutVars>
          <dgm:chMax val="0"/>
          <dgm:chPref val="0"/>
        </dgm:presLayoutVars>
      </dgm:prSet>
      <dgm:spPr/>
    </dgm:pt>
    <dgm:pt modelId="{7DE55F15-65AD-4E3E-B227-F651AAA6C783}" type="pres">
      <dgm:prSet presAssocID="{05F20045-E12F-4ADA-BD97-94D4DBFAF951}" presName="sibTrans" presStyleCnt="0"/>
      <dgm:spPr/>
    </dgm:pt>
    <dgm:pt modelId="{660DEF9F-77DC-41AF-A2C4-CA09614805C8}" type="pres">
      <dgm:prSet presAssocID="{92E61D28-A85C-47F4-9B51-F4D55485606E}" presName="compNode" presStyleCnt="0"/>
      <dgm:spPr/>
    </dgm:pt>
    <dgm:pt modelId="{03E9D17A-32AB-44BA-BFDA-5DCC5BFE33F5}" type="pres">
      <dgm:prSet presAssocID="{92E61D28-A85C-47F4-9B51-F4D55485606E}" presName="bgRect" presStyleLbl="bgShp" presStyleIdx="1" presStyleCnt="2"/>
      <dgm:spPr/>
    </dgm:pt>
    <dgm:pt modelId="{96AA5270-DE68-438A-BFAF-6B2CD75A6AEF}" type="pres">
      <dgm:prSet presAssocID="{92E61D28-A85C-47F4-9B51-F4D55485606E}"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rain in head"/>
        </a:ext>
      </dgm:extLst>
    </dgm:pt>
    <dgm:pt modelId="{6B41A051-FAFD-44F4-9160-8D9FF2C9D0D2}" type="pres">
      <dgm:prSet presAssocID="{92E61D28-A85C-47F4-9B51-F4D55485606E}" presName="spaceRect" presStyleCnt="0"/>
      <dgm:spPr/>
    </dgm:pt>
    <dgm:pt modelId="{6F6AE452-B1FA-486E-B7C8-3F83C79E4AD1}" type="pres">
      <dgm:prSet presAssocID="{92E61D28-A85C-47F4-9B51-F4D55485606E}" presName="parTx" presStyleLbl="revTx" presStyleIdx="1" presStyleCnt="2">
        <dgm:presLayoutVars>
          <dgm:chMax val="0"/>
          <dgm:chPref val="0"/>
        </dgm:presLayoutVars>
      </dgm:prSet>
      <dgm:spPr/>
    </dgm:pt>
  </dgm:ptLst>
  <dgm:cxnLst>
    <dgm:cxn modelId="{7C5D080C-8774-40F6-9CD2-F112B9159F6A}" srcId="{5F28B81B-BFF8-4242-A446-BA958E0C7E58}" destId="{D19ADBC4-FB23-45E9-8F8F-BE327F5EA1BF}" srcOrd="0" destOrd="0" parTransId="{FA082482-624C-4D5D-BAFC-055FED530E20}" sibTransId="{05F20045-E12F-4ADA-BD97-94D4DBFAF951}"/>
    <dgm:cxn modelId="{7F3DCA2C-C53A-4896-B388-6EFF62DE16F6}" type="presOf" srcId="{5F28B81B-BFF8-4242-A446-BA958E0C7E58}" destId="{E688610D-C204-4BB1-9338-6DBF14AA9BC6}" srcOrd="0" destOrd="0" presId="urn:microsoft.com/office/officeart/2018/2/layout/IconVerticalSolidList"/>
    <dgm:cxn modelId="{73464235-0AEE-4E08-B475-AD76266DCA3E}" type="presOf" srcId="{D19ADBC4-FB23-45E9-8F8F-BE327F5EA1BF}" destId="{02732206-2101-4CCD-9FC4-643E2B472C1F}" srcOrd="0" destOrd="0" presId="urn:microsoft.com/office/officeart/2018/2/layout/IconVerticalSolidList"/>
    <dgm:cxn modelId="{1077BF7C-B1EC-4918-B60A-60B5C179613C}" type="presOf" srcId="{92E61D28-A85C-47F4-9B51-F4D55485606E}" destId="{6F6AE452-B1FA-486E-B7C8-3F83C79E4AD1}" srcOrd="0" destOrd="0" presId="urn:microsoft.com/office/officeart/2018/2/layout/IconVerticalSolidList"/>
    <dgm:cxn modelId="{BF80EF81-2ED4-436D-8943-322448FD46D8}" srcId="{5F28B81B-BFF8-4242-A446-BA958E0C7E58}" destId="{92E61D28-A85C-47F4-9B51-F4D55485606E}" srcOrd="1" destOrd="0" parTransId="{6DE19275-CE8F-4034-A93C-EC8BCEF97303}" sibTransId="{6752F803-30EA-4590-81ED-C78E9B849F65}"/>
    <dgm:cxn modelId="{4D451982-030B-43E8-881C-E4885BEAA0E9}" type="presParOf" srcId="{E688610D-C204-4BB1-9338-6DBF14AA9BC6}" destId="{BB2D7436-9B07-4598-ADBC-2CB39AFF537D}" srcOrd="0" destOrd="0" presId="urn:microsoft.com/office/officeart/2018/2/layout/IconVerticalSolidList"/>
    <dgm:cxn modelId="{C52444D1-8290-45BA-B4E5-D8C504824AEB}" type="presParOf" srcId="{BB2D7436-9B07-4598-ADBC-2CB39AFF537D}" destId="{5343F5E1-0805-4226-A00E-F027D18A6DB6}" srcOrd="0" destOrd="0" presId="urn:microsoft.com/office/officeart/2018/2/layout/IconVerticalSolidList"/>
    <dgm:cxn modelId="{984739A1-947F-45B5-9B71-E86E7C213BFA}" type="presParOf" srcId="{BB2D7436-9B07-4598-ADBC-2CB39AFF537D}" destId="{5F9F59B7-4FFC-424C-B0BC-815F4A428543}" srcOrd="1" destOrd="0" presId="urn:microsoft.com/office/officeart/2018/2/layout/IconVerticalSolidList"/>
    <dgm:cxn modelId="{FF310A4B-EC22-4E4E-ABCE-9A4EDCC9AA8F}" type="presParOf" srcId="{BB2D7436-9B07-4598-ADBC-2CB39AFF537D}" destId="{566A8340-8925-42A5-8372-543EEAAB2AEA}" srcOrd="2" destOrd="0" presId="urn:microsoft.com/office/officeart/2018/2/layout/IconVerticalSolidList"/>
    <dgm:cxn modelId="{FF0E8F14-4F20-4588-AF84-F4CEEE2388F1}" type="presParOf" srcId="{BB2D7436-9B07-4598-ADBC-2CB39AFF537D}" destId="{02732206-2101-4CCD-9FC4-643E2B472C1F}" srcOrd="3" destOrd="0" presId="urn:microsoft.com/office/officeart/2018/2/layout/IconVerticalSolidList"/>
    <dgm:cxn modelId="{89515C74-AB1A-400A-8A73-66BBCD78B8B2}" type="presParOf" srcId="{E688610D-C204-4BB1-9338-6DBF14AA9BC6}" destId="{7DE55F15-65AD-4E3E-B227-F651AAA6C783}" srcOrd="1" destOrd="0" presId="urn:microsoft.com/office/officeart/2018/2/layout/IconVerticalSolidList"/>
    <dgm:cxn modelId="{EAA19514-BB91-4C03-84F5-BE9F8B8DD53A}" type="presParOf" srcId="{E688610D-C204-4BB1-9338-6DBF14AA9BC6}" destId="{660DEF9F-77DC-41AF-A2C4-CA09614805C8}" srcOrd="2" destOrd="0" presId="urn:microsoft.com/office/officeart/2018/2/layout/IconVerticalSolidList"/>
    <dgm:cxn modelId="{61C5AC99-8DDB-4C56-A0BD-1B4A267564E4}" type="presParOf" srcId="{660DEF9F-77DC-41AF-A2C4-CA09614805C8}" destId="{03E9D17A-32AB-44BA-BFDA-5DCC5BFE33F5}" srcOrd="0" destOrd="0" presId="urn:microsoft.com/office/officeart/2018/2/layout/IconVerticalSolidList"/>
    <dgm:cxn modelId="{9ACEA959-6DED-4C33-A110-6D3CC270B312}" type="presParOf" srcId="{660DEF9F-77DC-41AF-A2C4-CA09614805C8}" destId="{96AA5270-DE68-438A-BFAF-6B2CD75A6AEF}" srcOrd="1" destOrd="0" presId="urn:microsoft.com/office/officeart/2018/2/layout/IconVerticalSolidList"/>
    <dgm:cxn modelId="{4B9C52CC-C397-432E-B6F1-497E12435E08}" type="presParOf" srcId="{660DEF9F-77DC-41AF-A2C4-CA09614805C8}" destId="{6B41A051-FAFD-44F4-9160-8D9FF2C9D0D2}" srcOrd="2" destOrd="0" presId="urn:microsoft.com/office/officeart/2018/2/layout/IconVerticalSolidList"/>
    <dgm:cxn modelId="{470E2719-1679-4920-B22B-141C811252E2}" type="presParOf" srcId="{660DEF9F-77DC-41AF-A2C4-CA09614805C8}" destId="{6F6AE452-B1FA-486E-B7C8-3F83C79E4AD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C07BD41-8B22-454D-96A9-235F94DA3704}" type="doc">
      <dgm:prSet loTypeId="urn:microsoft.com/office/officeart/2005/8/layout/hierarchy1" loCatId="hierarchy" qsTypeId="urn:microsoft.com/office/officeart/2005/8/quickstyle/simple2" qsCatId="simple" csTypeId="urn:microsoft.com/office/officeart/2005/8/colors/accent2_2" csCatId="accent2" phldr="1"/>
      <dgm:spPr/>
      <dgm:t>
        <a:bodyPr/>
        <a:lstStyle/>
        <a:p>
          <a:endParaRPr lang="en-US"/>
        </a:p>
      </dgm:t>
    </dgm:pt>
    <dgm:pt modelId="{A78A515F-5149-4B78-BCFE-769F5FDAE8A7}">
      <dgm:prSet/>
      <dgm:spPr/>
      <dgm:t>
        <a:bodyPr/>
        <a:lstStyle/>
        <a:p>
          <a:r>
            <a:rPr lang="en-GB" dirty="0"/>
            <a:t>However, within the past decade, case formulation has become an explicit part of work in many forensic services, where it is used to gain an understanding of each offender’s criminal behaviour, clinical problems and </a:t>
          </a:r>
          <a:r>
            <a:rPr lang="en-GB" b="1" dirty="0"/>
            <a:t>criminogenic needs </a:t>
          </a:r>
          <a:r>
            <a:rPr lang="en-GB" dirty="0"/>
            <a:t>(Joseph &amp; Benefield, 2012). </a:t>
          </a:r>
          <a:endParaRPr lang="en-US" dirty="0"/>
        </a:p>
      </dgm:t>
    </dgm:pt>
    <dgm:pt modelId="{87B434DD-F2B1-4400-8F92-55E944308D24}" type="parTrans" cxnId="{59F11827-E526-440E-B161-87A151CEF9BB}">
      <dgm:prSet/>
      <dgm:spPr/>
      <dgm:t>
        <a:bodyPr/>
        <a:lstStyle/>
        <a:p>
          <a:endParaRPr lang="en-US"/>
        </a:p>
      </dgm:t>
    </dgm:pt>
    <dgm:pt modelId="{07EB0B6D-94C9-497F-9AA0-A09EC57FC21B}" type="sibTrans" cxnId="{59F11827-E526-440E-B161-87A151CEF9BB}">
      <dgm:prSet/>
      <dgm:spPr/>
      <dgm:t>
        <a:bodyPr/>
        <a:lstStyle/>
        <a:p>
          <a:endParaRPr lang="en-US"/>
        </a:p>
      </dgm:t>
    </dgm:pt>
    <dgm:pt modelId="{284BFFA7-B658-477A-B08D-7E1523DCFE2C}">
      <dgm:prSet/>
      <dgm:spPr/>
      <dgm:t>
        <a:bodyPr/>
        <a:lstStyle/>
        <a:p>
          <a:r>
            <a:rPr lang="en-GB" dirty="0"/>
            <a:t>This understanding is typically used to devise a tailored management and treatment plan for each offender, with the aim of reducing their risk of re-offending and improving their psychological wellbeing (Minoudis et al., 2013).</a:t>
          </a:r>
          <a:endParaRPr lang="en-US" dirty="0"/>
        </a:p>
      </dgm:t>
    </dgm:pt>
    <dgm:pt modelId="{2482E1AF-AF17-45A0-978D-FE7D01A84DC8}" type="parTrans" cxnId="{884663A0-FD14-4FEE-887D-62CF00BF1379}">
      <dgm:prSet/>
      <dgm:spPr/>
      <dgm:t>
        <a:bodyPr/>
        <a:lstStyle/>
        <a:p>
          <a:endParaRPr lang="en-US"/>
        </a:p>
      </dgm:t>
    </dgm:pt>
    <dgm:pt modelId="{83216487-20B1-4E88-94E0-DA46A449DE5E}" type="sibTrans" cxnId="{884663A0-FD14-4FEE-887D-62CF00BF1379}">
      <dgm:prSet/>
      <dgm:spPr/>
      <dgm:t>
        <a:bodyPr/>
        <a:lstStyle/>
        <a:p>
          <a:endParaRPr lang="en-US"/>
        </a:p>
      </dgm:t>
    </dgm:pt>
    <dgm:pt modelId="{8F49449B-30D4-4189-A610-52D254341222}" type="pres">
      <dgm:prSet presAssocID="{7C07BD41-8B22-454D-96A9-235F94DA3704}" presName="hierChild1" presStyleCnt="0">
        <dgm:presLayoutVars>
          <dgm:chPref val="1"/>
          <dgm:dir/>
          <dgm:animOne val="branch"/>
          <dgm:animLvl val="lvl"/>
          <dgm:resizeHandles/>
        </dgm:presLayoutVars>
      </dgm:prSet>
      <dgm:spPr/>
    </dgm:pt>
    <dgm:pt modelId="{AEF48717-481F-45E1-B143-C614FB8F3078}" type="pres">
      <dgm:prSet presAssocID="{A78A515F-5149-4B78-BCFE-769F5FDAE8A7}" presName="hierRoot1" presStyleCnt="0"/>
      <dgm:spPr/>
    </dgm:pt>
    <dgm:pt modelId="{D6F08BB3-DDEB-45EF-AAD5-80417F25C7C2}" type="pres">
      <dgm:prSet presAssocID="{A78A515F-5149-4B78-BCFE-769F5FDAE8A7}" presName="composite" presStyleCnt="0"/>
      <dgm:spPr/>
    </dgm:pt>
    <dgm:pt modelId="{4D238BCD-F060-4F1F-B68A-43783CD34DDD}" type="pres">
      <dgm:prSet presAssocID="{A78A515F-5149-4B78-BCFE-769F5FDAE8A7}" presName="background" presStyleLbl="node0" presStyleIdx="0" presStyleCnt="2"/>
      <dgm:spPr/>
    </dgm:pt>
    <dgm:pt modelId="{43684F59-DE9C-4B2F-8D44-1571D7E5C173}" type="pres">
      <dgm:prSet presAssocID="{A78A515F-5149-4B78-BCFE-769F5FDAE8A7}" presName="text" presStyleLbl="fgAcc0" presStyleIdx="0" presStyleCnt="2">
        <dgm:presLayoutVars>
          <dgm:chPref val="3"/>
        </dgm:presLayoutVars>
      </dgm:prSet>
      <dgm:spPr/>
    </dgm:pt>
    <dgm:pt modelId="{5C0AC0D6-C675-4D0A-A04E-5A136E27CFCA}" type="pres">
      <dgm:prSet presAssocID="{A78A515F-5149-4B78-BCFE-769F5FDAE8A7}" presName="hierChild2" presStyleCnt="0"/>
      <dgm:spPr/>
    </dgm:pt>
    <dgm:pt modelId="{668F7C9F-01BF-47CF-9DFB-00B9CFDDB22F}" type="pres">
      <dgm:prSet presAssocID="{284BFFA7-B658-477A-B08D-7E1523DCFE2C}" presName="hierRoot1" presStyleCnt="0"/>
      <dgm:spPr/>
    </dgm:pt>
    <dgm:pt modelId="{F043A006-B473-4E75-98DB-BD520F977167}" type="pres">
      <dgm:prSet presAssocID="{284BFFA7-B658-477A-B08D-7E1523DCFE2C}" presName="composite" presStyleCnt="0"/>
      <dgm:spPr/>
    </dgm:pt>
    <dgm:pt modelId="{A00EB65A-3068-4A47-B73F-C59527CB53F6}" type="pres">
      <dgm:prSet presAssocID="{284BFFA7-B658-477A-B08D-7E1523DCFE2C}" presName="background" presStyleLbl="node0" presStyleIdx="1" presStyleCnt="2"/>
      <dgm:spPr/>
    </dgm:pt>
    <dgm:pt modelId="{A9CFA2F8-2792-4583-90A6-3E5104EED3E1}" type="pres">
      <dgm:prSet presAssocID="{284BFFA7-B658-477A-B08D-7E1523DCFE2C}" presName="text" presStyleLbl="fgAcc0" presStyleIdx="1" presStyleCnt="2">
        <dgm:presLayoutVars>
          <dgm:chPref val="3"/>
        </dgm:presLayoutVars>
      </dgm:prSet>
      <dgm:spPr/>
    </dgm:pt>
    <dgm:pt modelId="{E6D0AFCC-5966-4E4A-B3E1-BCC13F454BA8}" type="pres">
      <dgm:prSet presAssocID="{284BFFA7-B658-477A-B08D-7E1523DCFE2C}" presName="hierChild2" presStyleCnt="0"/>
      <dgm:spPr/>
    </dgm:pt>
  </dgm:ptLst>
  <dgm:cxnLst>
    <dgm:cxn modelId="{E3DC1318-0EC8-4042-B0BE-6BCF252EDE35}" type="presOf" srcId="{7C07BD41-8B22-454D-96A9-235F94DA3704}" destId="{8F49449B-30D4-4189-A610-52D254341222}" srcOrd="0" destOrd="0" presId="urn:microsoft.com/office/officeart/2005/8/layout/hierarchy1"/>
    <dgm:cxn modelId="{59F11827-E526-440E-B161-87A151CEF9BB}" srcId="{7C07BD41-8B22-454D-96A9-235F94DA3704}" destId="{A78A515F-5149-4B78-BCFE-769F5FDAE8A7}" srcOrd="0" destOrd="0" parTransId="{87B434DD-F2B1-4400-8F92-55E944308D24}" sibTransId="{07EB0B6D-94C9-497F-9AA0-A09EC57FC21B}"/>
    <dgm:cxn modelId="{D1FA2F4B-6612-45A5-9F09-4A2804A4FC6B}" type="presOf" srcId="{A78A515F-5149-4B78-BCFE-769F5FDAE8A7}" destId="{43684F59-DE9C-4B2F-8D44-1571D7E5C173}" srcOrd="0" destOrd="0" presId="urn:microsoft.com/office/officeart/2005/8/layout/hierarchy1"/>
    <dgm:cxn modelId="{884663A0-FD14-4FEE-887D-62CF00BF1379}" srcId="{7C07BD41-8B22-454D-96A9-235F94DA3704}" destId="{284BFFA7-B658-477A-B08D-7E1523DCFE2C}" srcOrd="1" destOrd="0" parTransId="{2482E1AF-AF17-45A0-978D-FE7D01A84DC8}" sibTransId="{83216487-20B1-4E88-94E0-DA46A449DE5E}"/>
    <dgm:cxn modelId="{1F695AAC-2A6C-4FE3-8C6A-FD439BC9B5E3}" type="presOf" srcId="{284BFFA7-B658-477A-B08D-7E1523DCFE2C}" destId="{A9CFA2F8-2792-4583-90A6-3E5104EED3E1}" srcOrd="0" destOrd="0" presId="urn:microsoft.com/office/officeart/2005/8/layout/hierarchy1"/>
    <dgm:cxn modelId="{67D28A1E-DC2C-44C7-B3EC-45464580CF15}" type="presParOf" srcId="{8F49449B-30D4-4189-A610-52D254341222}" destId="{AEF48717-481F-45E1-B143-C614FB8F3078}" srcOrd="0" destOrd="0" presId="urn:microsoft.com/office/officeart/2005/8/layout/hierarchy1"/>
    <dgm:cxn modelId="{0F74E1C7-3439-4586-89E6-4F94A78D978F}" type="presParOf" srcId="{AEF48717-481F-45E1-B143-C614FB8F3078}" destId="{D6F08BB3-DDEB-45EF-AAD5-80417F25C7C2}" srcOrd="0" destOrd="0" presId="urn:microsoft.com/office/officeart/2005/8/layout/hierarchy1"/>
    <dgm:cxn modelId="{73E68E3A-F6C0-4E47-AA53-932B096FE46A}" type="presParOf" srcId="{D6F08BB3-DDEB-45EF-AAD5-80417F25C7C2}" destId="{4D238BCD-F060-4F1F-B68A-43783CD34DDD}" srcOrd="0" destOrd="0" presId="urn:microsoft.com/office/officeart/2005/8/layout/hierarchy1"/>
    <dgm:cxn modelId="{603B08E4-A5CF-4D64-BE1A-81853918EDE2}" type="presParOf" srcId="{D6F08BB3-DDEB-45EF-AAD5-80417F25C7C2}" destId="{43684F59-DE9C-4B2F-8D44-1571D7E5C173}" srcOrd="1" destOrd="0" presId="urn:microsoft.com/office/officeart/2005/8/layout/hierarchy1"/>
    <dgm:cxn modelId="{C06D9F5C-1469-4AF7-8439-237D2DD35A60}" type="presParOf" srcId="{AEF48717-481F-45E1-B143-C614FB8F3078}" destId="{5C0AC0D6-C675-4D0A-A04E-5A136E27CFCA}" srcOrd="1" destOrd="0" presId="urn:microsoft.com/office/officeart/2005/8/layout/hierarchy1"/>
    <dgm:cxn modelId="{79D4E991-0FB0-46C3-814C-A2AB867E9864}" type="presParOf" srcId="{8F49449B-30D4-4189-A610-52D254341222}" destId="{668F7C9F-01BF-47CF-9DFB-00B9CFDDB22F}" srcOrd="1" destOrd="0" presId="urn:microsoft.com/office/officeart/2005/8/layout/hierarchy1"/>
    <dgm:cxn modelId="{6EB7F081-C7E1-4C34-A801-1ADF2E566D26}" type="presParOf" srcId="{668F7C9F-01BF-47CF-9DFB-00B9CFDDB22F}" destId="{F043A006-B473-4E75-98DB-BD520F977167}" srcOrd="0" destOrd="0" presId="urn:microsoft.com/office/officeart/2005/8/layout/hierarchy1"/>
    <dgm:cxn modelId="{B6CD1A50-08B3-4D28-AD7A-DB5E39B9EE06}" type="presParOf" srcId="{F043A006-B473-4E75-98DB-BD520F977167}" destId="{A00EB65A-3068-4A47-B73F-C59527CB53F6}" srcOrd="0" destOrd="0" presId="urn:microsoft.com/office/officeart/2005/8/layout/hierarchy1"/>
    <dgm:cxn modelId="{100F9177-24CD-46C8-8A57-D3E882C5F857}" type="presParOf" srcId="{F043A006-B473-4E75-98DB-BD520F977167}" destId="{A9CFA2F8-2792-4583-90A6-3E5104EED3E1}" srcOrd="1" destOrd="0" presId="urn:microsoft.com/office/officeart/2005/8/layout/hierarchy1"/>
    <dgm:cxn modelId="{FBBDCCAE-9057-4317-AB2B-1D9B5765F17C}" type="presParOf" srcId="{668F7C9F-01BF-47CF-9DFB-00B9CFDDB22F}" destId="{E6D0AFCC-5966-4E4A-B3E1-BCC13F454BA8}"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8DA5D9D-F0F7-4729-8665-D9DCF4457884}" type="doc">
      <dgm:prSet loTypeId="urn:microsoft.com/office/officeart/2005/8/layout/process1" loCatId="process" qsTypeId="urn:microsoft.com/office/officeart/2005/8/quickstyle/simple2" qsCatId="simple" csTypeId="urn:microsoft.com/office/officeart/2005/8/colors/accent2_2" csCatId="accent2" phldr="1"/>
      <dgm:spPr/>
      <dgm:t>
        <a:bodyPr/>
        <a:lstStyle/>
        <a:p>
          <a:endParaRPr lang="en-US"/>
        </a:p>
      </dgm:t>
    </dgm:pt>
    <dgm:pt modelId="{AA97F549-6C36-4B0A-BE5B-E4B25BA555D2}">
      <dgm:prSet custT="1"/>
      <dgm:spPr>
        <a:solidFill>
          <a:schemeClr val="accent2">
            <a:lumMod val="20000"/>
            <a:lumOff val="80000"/>
          </a:schemeClr>
        </a:solidFill>
      </dgm:spPr>
      <dgm:t>
        <a:bodyPr/>
        <a:lstStyle/>
        <a:p>
          <a:r>
            <a:rPr lang="en-GB" sz="1600" dirty="0">
              <a:solidFill>
                <a:schemeClr val="tx1"/>
              </a:solidFill>
            </a:rPr>
            <a:t>Formulation-focused consultation meetings are typically led by a psychologist or caseworker and attended by an individual member of forensic staff or a team of forensic staff. </a:t>
          </a:r>
          <a:endParaRPr lang="en-US" sz="1600" dirty="0">
            <a:solidFill>
              <a:schemeClr val="tx1"/>
            </a:solidFill>
          </a:endParaRPr>
        </a:p>
      </dgm:t>
    </dgm:pt>
    <dgm:pt modelId="{AC6A1798-5830-4871-A2D0-8B18A7E2A3C3}" type="parTrans" cxnId="{EE18DAC9-1F05-4560-BA83-D4CDE1AB7F3B}">
      <dgm:prSet/>
      <dgm:spPr/>
      <dgm:t>
        <a:bodyPr/>
        <a:lstStyle/>
        <a:p>
          <a:endParaRPr lang="en-US"/>
        </a:p>
      </dgm:t>
    </dgm:pt>
    <dgm:pt modelId="{A00652EC-7108-4A42-86CC-17B893935A77}" type="sibTrans" cxnId="{EE18DAC9-1F05-4560-BA83-D4CDE1AB7F3B}">
      <dgm:prSet/>
      <dgm:spPr/>
      <dgm:t>
        <a:bodyPr/>
        <a:lstStyle/>
        <a:p>
          <a:endParaRPr lang="en-US"/>
        </a:p>
      </dgm:t>
    </dgm:pt>
    <dgm:pt modelId="{3C39D142-7815-443E-88AE-9C828E256DDF}">
      <dgm:prSet custT="1"/>
      <dgm:spPr>
        <a:solidFill>
          <a:schemeClr val="accent2">
            <a:lumMod val="20000"/>
            <a:lumOff val="80000"/>
          </a:schemeClr>
        </a:solidFill>
      </dgm:spPr>
      <dgm:t>
        <a:bodyPr/>
        <a:lstStyle/>
        <a:p>
          <a:r>
            <a:rPr lang="en-GB" sz="1600" dirty="0">
              <a:solidFill>
                <a:schemeClr val="tx1"/>
              </a:solidFill>
            </a:rPr>
            <a:t>Self-report questionnaires, qualitative interviews and structured assessment tools are used to gain a detailed account of the offending behaviour. </a:t>
          </a:r>
          <a:endParaRPr lang="en-US" sz="1600" dirty="0">
            <a:solidFill>
              <a:schemeClr val="tx1"/>
            </a:solidFill>
          </a:endParaRPr>
        </a:p>
      </dgm:t>
    </dgm:pt>
    <dgm:pt modelId="{36ED1CFC-1240-4932-8A86-69E4C02ECF20}" type="parTrans" cxnId="{ECAA167D-E665-4351-A545-81176B969CD2}">
      <dgm:prSet/>
      <dgm:spPr/>
      <dgm:t>
        <a:bodyPr/>
        <a:lstStyle/>
        <a:p>
          <a:endParaRPr lang="en-US"/>
        </a:p>
      </dgm:t>
    </dgm:pt>
    <dgm:pt modelId="{FAD0CF02-ECE6-4A35-A09B-FD616B6B8E09}" type="sibTrans" cxnId="{ECAA167D-E665-4351-A545-81176B969CD2}">
      <dgm:prSet/>
      <dgm:spPr/>
      <dgm:t>
        <a:bodyPr/>
        <a:lstStyle/>
        <a:p>
          <a:endParaRPr lang="en-US"/>
        </a:p>
      </dgm:t>
    </dgm:pt>
    <dgm:pt modelId="{F1094020-0D60-4ED9-B427-9A368905F713}">
      <dgm:prSet custT="1"/>
      <dgm:spPr>
        <a:solidFill>
          <a:schemeClr val="accent2">
            <a:lumMod val="20000"/>
            <a:lumOff val="80000"/>
          </a:schemeClr>
        </a:solidFill>
      </dgm:spPr>
      <dgm:t>
        <a:bodyPr/>
        <a:lstStyle/>
        <a:p>
          <a:r>
            <a:rPr lang="en-GB" sz="1600" dirty="0">
              <a:solidFill>
                <a:schemeClr val="tx1"/>
              </a:solidFill>
            </a:rPr>
            <a:t>Several studies indicate that formulation-focused consultation meetings increases staff understanding of offenders. Improvements are also reported in staff knowledge, staff confidence in managing offenders, staff motivation to work with offenders and satisfaction with pathway plans (Knauer et al., 2017).</a:t>
          </a:r>
          <a:endParaRPr lang="en-US" sz="1600" dirty="0">
            <a:solidFill>
              <a:schemeClr val="tx1"/>
            </a:solidFill>
          </a:endParaRPr>
        </a:p>
      </dgm:t>
    </dgm:pt>
    <dgm:pt modelId="{A2288B61-DAC9-46BD-98EE-2F5C82B7BF59}" type="parTrans" cxnId="{C5D6DB80-099A-4793-BD46-86E62CC95278}">
      <dgm:prSet/>
      <dgm:spPr/>
      <dgm:t>
        <a:bodyPr/>
        <a:lstStyle/>
        <a:p>
          <a:endParaRPr lang="en-US"/>
        </a:p>
      </dgm:t>
    </dgm:pt>
    <dgm:pt modelId="{DFC592FE-4221-405A-8B7A-51229926CB4D}" type="sibTrans" cxnId="{C5D6DB80-099A-4793-BD46-86E62CC95278}">
      <dgm:prSet/>
      <dgm:spPr/>
      <dgm:t>
        <a:bodyPr/>
        <a:lstStyle/>
        <a:p>
          <a:endParaRPr lang="en-US"/>
        </a:p>
      </dgm:t>
    </dgm:pt>
    <dgm:pt modelId="{256B9DDE-E7B3-4DCD-AF6C-DBEFF4CC08E9}">
      <dgm:prSet/>
      <dgm:spPr>
        <a:solidFill>
          <a:schemeClr val="accent2">
            <a:lumMod val="20000"/>
            <a:lumOff val="80000"/>
          </a:schemeClr>
        </a:solidFill>
      </dgm:spPr>
      <dgm:t>
        <a:bodyPr/>
        <a:lstStyle/>
        <a:p>
          <a:r>
            <a:rPr lang="en-GB" dirty="0">
              <a:solidFill>
                <a:schemeClr val="tx1"/>
              </a:solidFill>
            </a:rPr>
            <a:t>Improvements are noted in staff capability of working with personality disordered offenders for example (Ramsden et al., 2014), providing psychological understanding, team consistency and increased awareness (McMullan et al., 2014).</a:t>
          </a:r>
          <a:endParaRPr lang="en-US" dirty="0">
            <a:solidFill>
              <a:schemeClr val="tx1"/>
            </a:solidFill>
          </a:endParaRPr>
        </a:p>
      </dgm:t>
    </dgm:pt>
    <dgm:pt modelId="{654FD08D-9140-4C85-BF53-88D7E8A10239}" type="parTrans" cxnId="{5C76688E-05C7-4F14-908B-F4E973CB31C5}">
      <dgm:prSet/>
      <dgm:spPr/>
      <dgm:t>
        <a:bodyPr/>
        <a:lstStyle/>
        <a:p>
          <a:endParaRPr lang="en-US"/>
        </a:p>
      </dgm:t>
    </dgm:pt>
    <dgm:pt modelId="{D3194A87-11B9-4334-A352-2377F41E3360}" type="sibTrans" cxnId="{5C76688E-05C7-4F14-908B-F4E973CB31C5}">
      <dgm:prSet/>
      <dgm:spPr/>
      <dgm:t>
        <a:bodyPr/>
        <a:lstStyle/>
        <a:p>
          <a:endParaRPr lang="en-US"/>
        </a:p>
      </dgm:t>
    </dgm:pt>
    <dgm:pt modelId="{20B69D30-E426-4766-94FF-5BCF1011B8B7}" type="pres">
      <dgm:prSet presAssocID="{08DA5D9D-F0F7-4729-8665-D9DCF4457884}" presName="Name0" presStyleCnt="0">
        <dgm:presLayoutVars>
          <dgm:dir/>
          <dgm:resizeHandles val="exact"/>
        </dgm:presLayoutVars>
      </dgm:prSet>
      <dgm:spPr/>
    </dgm:pt>
    <dgm:pt modelId="{60E7ABA0-9AEF-46BE-B603-51F6082FD854}" type="pres">
      <dgm:prSet presAssocID="{AA97F549-6C36-4B0A-BE5B-E4B25BA555D2}" presName="node" presStyleLbl="node1" presStyleIdx="0" presStyleCnt="4">
        <dgm:presLayoutVars>
          <dgm:bulletEnabled val="1"/>
        </dgm:presLayoutVars>
      </dgm:prSet>
      <dgm:spPr/>
    </dgm:pt>
    <dgm:pt modelId="{5BF96224-0835-4B98-8680-7AC2B62F0DC7}" type="pres">
      <dgm:prSet presAssocID="{A00652EC-7108-4A42-86CC-17B893935A77}" presName="sibTrans" presStyleLbl="sibTrans2D1" presStyleIdx="0" presStyleCnt="3"/>
      <dgm:spPr/>
    </dgm:pt>
    <dgm:pt modelId="{F00D734C-E3A8-4318-9944-9C83436D4195}" type="pres">
      <dgm:prSet presAssocID="{A00652EC-7108-4A42-86CC-17B893935A77}" presName="connectorText" presStyleLbl="sibTrans2D1" presStyleIdx="0" presStyleCnt="3"/>
      <dgm:spPr/>
    </dgm:pt>
    <dgm:pt modelId="{2308C759-0D72-4340-B915-E0F7C2382026}" type="pres">
      <dgm:prSet presAssocID="{3C39D142-7815-443E-88AE-9C828E256DDF}" presName="node" presStyleLbl="node1" presStyleIdx="1" presStyleCnt="4">
        <dgm:presLayoutVars>
          <dgm:bulletEnabled val="1"/>
        </dgm:presLayoutVars>
      </dgm:prSet>
      <dgm:spPr/>
    </dgm:pt>
    <dgm:pt modelId="{F7CC9DF0-10D5-43F4-AA98-9051B1EE0E08}" type="pres">
      <dgm:prSet presAssocID="{FAD0CF02-ECE6-4A35-A09B-FD616B6B8E09}" presName="sibTrans" presStyleLbl="sibTrans2D1" presStyleIdx="1" presStyleCnt="3"/>
      <dgm:spPr/>
    </dgm:pt>
    <dgm:pt modelId="{3B22F39F-CA87-4EA9-8457-0941629430DB}" type="pres">
      <dgm:prSet presAssocID="{FAD0CF02-ECE6-4A35-A09B-FD616B6B8E09}" presName="connectorText" presStyleLbl="sibTrans2D1" presStyleIdx="1" presStyleCnt="3"/>
      <dgm:spPr/>
    </dgm:pt>
    <dgm:pt modelId="{4DD64855-349D-4B20-860F-60A598F919FF}" type="pres">
      <dgm:prSet presAssocID="{F1094020-0D60-4ED9-B427-9A368905F713}" presName="node" presStyleLbl="node1" presStyleIdx="2" presStyleCnt="4">
        <dgm:presLayoutVars>
          <dgm:bulletEnabled val="1"/>
        </dgm:presLayoutVars>
      </dgm:prSet>
      <dgm:spPr/>
    </dgm:pt>
    <dgm:pt modelId="{5BE42450-EEA1-4348-B29F-0666CB8595B6}" type="pres">
      <dgm:prSet presAssocID="{DFC592FE-4221-405A-8B7A-51229926CB4D}" presName="sibTrans" presStyleLbl="sibTrans2D1" presStyleIdx="2" presStyleCnt="3"/>
      <dgm:spPr/>
    </dgm:pt>
    <dgm:pt modelId="{410955FB-61EF-41DD-8D1A-95B8BFD68772}" type="pres">
      <dgm:prSet presAssocID="{DFC592FE-4221-405A-8B7A-51229926CB4D}" presName="connectorText" presStyleLbl="sibTrans2D1" presStyleIdx="2" presStyleCnt="3"/>
      <dgm:spPr/>
    </dgm:pt>
    <dgm:pt modelId="{BCE3D5D9-8833-4824-96E0-F0687866A817}" type="pres">
      <dgm:prSet presAssocID="{256B9DDE-E7B3-4DCD-AF6C-DBEFF4CC08E9}" presName="node" presStyleLbl="node1" presStyleIdx="3" presStyleCnt="4">
        <dgm:presLayoutVars>
          <dgm:bulletEnabled val="1"/>
        </dgm:presLayoutVars>
      </dgm:prSet>
      <dgm:spPr/>
    </dgm:pt>
  </dgm:ptLst>
  <dgm:cxnLst>
    <dgm:cxn modelId="{83B50704-839C-462D-9E37-54E6628201E1}" type="presOf" srcId="{AA97F549-6C36-4B0A-BE5B-E4B25BA555D2}" destId="{60E7ABA0-9AEF-46BE-B603-51F6082FD854}" srcOrd="0" destOrd="0" presId="urn:microsoft.com/office/officeart/2005/8/layout/process1"/>
    <dgm:cxn modelId="{0104A00F-4695-41BB-A7CE-0BD10EFC68C2}" type="presOf" srcId="{DFC592FE-4221-405A-8B7A-51229926CB4D}" destId="{5BE42450-EEA1-4348-B29F-0666CB8595B6}" srcOrd="0" destOrd="0" presId="urn:microsoft.com/office/officeart/2005/8/layout/process1"/>
    <dgm:cxn modelId="{16326E30-B1E2-4AD2-86C5-DD5E9FDB5034}" type="presOf" srcId="{A00652EC-7108-4A42-86CC-17B893935A77}" destId="{5BF96224-0835-4B98-8680-7AC2B62F0DC7}" srcOrd="0" destOrd="0" presId="urn:microsoft.com/office/officeart/2005/8/layout/process1"/>
    <dgm:cxn modelId="{0B8FD23E-5351-491E-BE2B-B46DD3494668}" type="presOf" srcId="{DFC592FE-4221-405A-8B7A-51229926CB4D}" destId="{410955FB-61EF-41DD-8D1A-95B8BFD68772}" srcOrd="1" destOrd="0" presId="urn:microsoft.com/office/officeart/2005/8/layout/process1"/>
    <dgm:cxn modelId="{C9698761-4204-4A82-98EC-8BBE1E3C07C4}" type="presOf" srcId="{08DA5D9D-F0F7-4729-8665-D9DCF4457884}" destId="{20B69D30-E426-4766-94FF-5BCF1011B8B7}" srcOrd="0" destOrd="0" presId="urn:microsoft.com/office/officeart/2005/8/layout/process1"/>
    <dgm:cxn modelId="{ECAA167D-E665-4351-A545-81176B969CD2}" srcId="{08DA5D9D-F0F7-4729-8665-D9DCF4457884}" destId="{3C39D142-7815-443E-88AE-9C828E256DDF}" srcOrd="1" destOrd="0" parTransId="{36ED1CFC-1240-4932-8A86-69E4C02ECF20}" sibTransId="{FAD0CF02-ECE6-4A35-A09B-FD616B6B8E09}"/>
    <dgm:cxn modelId="{C5D6DB80-099A-4793-BD46-86E62CC95278}" srcId="{08DA5D9D-F0F7-4729-8665-D9DCF4457884}" destId="{F1094020-0D60-4ED9-B427-9A368905F713}" srcOrd="2" destOrd="0" parTransId="{A2288B61-DAC9-46BD-98EE-2F5C82B7BF59}" sibTransId="{DFC592FE-4221-405A-8B7A-51229926CB4D}"/>
    <dgm:cxn modelId="{48DBC981-FCB1-40BB-9538-377C923B162B}" type="presOf" srcId="{3C39D142-7815-443E-88AE-9C828E256DDF}" destId="{2308C759-0D72-4340-B915-E0F7C2382026}" srcOrd="0" destOrd="0" presId="urn:microsoft.com/office/officeart/2005/8/layout/process1"/>
    <dgm:cxn modelId="{5C76688E-05C7-4F14-908B-F4E973CB31C5}" srcId="{08DA5D9D-F0F7-4729-8665-D9DCF4457884}" destId="{256B9DDE-E7B3-4DCD-AF6C-DBEFF4CC08E9}" srcOrd="3" destOrd="0" parTransId="{654FD08D-9140-4C85-BF53-88D7E8A10239}" sibTransId="{D3194A87-11B9-4334-A352-2377F41E3360}"/>
    <dgm:cxn modelId="{7A9C8394-16BA-42BD-A79F-AA62DBCE6984}" type="presOf" srcId="{A00652EC-7108-4A42-86CC-17B893935A77}" destId="{F00D734C-E3A8-4318-9944-9C83436D4195}" srcOrd="1" destOrd="0" presId="urn:microsoft.com/office/officeart/2005/8/layout/process1"/>
    <dgm:cxn modelId="{3C535595-448C-4365-94EF-770E4BCC2FF2}" type="presOf" srcId="{FAD0CF02-ECE6-4A35-A09B-FD616B6B8E09}" destId="{3B22F39F-CA87-4EA9-8457-0941629430DB}" srcOrd="1" destOrd="0" presId="urn:microsoft.com/office/officeart/2005/8/layout/process1"/>
    <dgm:cxn modelId="{087AD795-0389-4DEC-879A-7F8B73A7E0F5}" type="presOf" srcId="{F1094020-0D60-4ED9-B427-9A368905F713}" destId="{4DD64855-349D-4B20-860F-60A598F919FF}" srcOrd="0" destOrd="0" presId="urn:microsoft.com/office/officeart/2005/8/layout/process1"/>
    <dgm:cxn modelId="{EE18DAC9-1F05-4560-BA83-D4CDE1AB7F3B}" srcId="{08DA5D9D-F0F7-4729-8665-D9DCF4457884}" destId="{AA97F549-6C36-4B0A-BE5B-E4B25BA555D2}" srcOrd="0" destOrd="0" parTransId="{AC6A1798-5830-4871-A2D0-8B18A7E2A3C3}" sibTransId="{A00652EC-7108-4A42-86CC-17B893935A77}"/>
    <dgm:cxn modelId="{8C221AD1-2E18-4ABD-BECF-F19BA6F440B1}" type="presOf" srcId="{256B9DDE-E7B3-4DCD-AF6C-DBEFF4CC08E9}" destId="{BCE3D5D9-8833-4824-96E0-F0687866A817}" srcOrd="0" destOrd="0" presId="urn:microsoft.com/office/officeart/2005/8/layout/process1"/>
    <dgm:cxn modelId="{7CE625ED-15B6-42A3-B221-3B709D43FA2C}" type="presOf" srcId="{FAD0CF02-ECE6-4A35-A09B-FD616B6B8E09}" destId="{F7CC9DF0-10D5-43F4-AA98-9051B1EE0E08}" srcOrd="0" destOrd="0" presId="urn:microsoft.com/office/officeart/2005/8/layout/process1"/>
    <dgm:cxn modelId="{352484A5-FA72-4CC0-8E69-6FB2C16FC919}" type="presParOf" srcId="{20B69D30-E426-4766-94FF-5BCF1011B8B7}" destId="{60E7ABA0-9AEF-46BE-B603-51F6082FD854}" srcOrd="0" destOrd="0" presId="urn:microsoft.com/office/officeart/2005/8/layout/process1"/>
    <dgm:cxn modelId="{452F66AD-19E9-4EA4-A867-6F415932322B}" type="presParOf" srcId="{20B69D30-E426-4766-94FF-5BCF1011B8B7}" destId="{5BF96224-0835-4B98-8680-7AC2B62F0DC7}" srcOrd="1" destOrd="0" presId="urn:microsoft.com/office/officeart/2005/8/layout/process1"/>
    <dgm:cxn modelId="{65E98B93-0354-432C-9158-3198ED860CB3}" type="presParOf" srcId="{5BF96224-0835-4B98-8680-7AC2B62F0DC7}" destId="{F00D734C-E3A8-4318-9944-9C83436D4195}" srcOrd="0" destOrd="0" presId="urn:microsoft.com/office/officeart/2005/8/layout/process1"/>
    <dgm:cxn modelId="{8DA6EAF3-DEC8-4E0B-A9D7-C7F9F4FF82F0}" type="presParOf" srcId="{20B69D30-E426-4766-94FF-5BCF1011B8B7}" destId="{2308C759-0D72-4340-B915-E0F7C2382026}" srcOrd="2" destOrd="0" presId="urn:microsoft.com/office/officeart/2005/8/layout/process1"/>
    <dgm:cxn modelId="{A954D8DB-754A-43A6-9A29-833C20298B3F}" type="presParOf" srcId="{20B69D30-E426-4766-94FF-5BCF1011B8B7}" destId="{F7CC9DF0-10D5-43F4-AA98-9051B1EE0E08}" srcOrd="3" destOrd="0" presId="urn:microsoft.com/office/officeart/2005/8/layout/process1"/>
    <dgm:cxn modelId="{3A31155C-BFF7-4F0A-9DD1-97860C5787ED}" type="presParOf" srcId="{F7CC9DF0-10D5-43F4-AA98-9051B1EE0E08}" destId="{3B22F39F-CA87-4EA9-8457-0941629430DB}" srcOrd="0" destOrd="0" presId="urn:microsoft.com/office/officeart/2005/8/layout/process1"/>
    <dgm:cxn modelId="{CDD17E6D-2F78-4E2B-984D-A7724D08DB6D}" type="presParOf" srcId="{20B69D30-E426-4766-94FF-5BCF1011B8B7}" destId="{4DD64855-349D-4B20-860F-60A598F919FF}" srcOrd="4" destOrd="0" presId="urn:microsoft.com/office/officeart/2005/8/layout/process1"/>
    <dgm:cxn modelId="{B5A67A5E-3187-489B-9047-05D07923D30F}" type="presParOf" srcId="{20B69D30-E426-4766-94FF-5BCF1011B8B7}" destId="{5BE42450-EEA1-4348-B29F-0666CB8595B6}" srcOrd="5" destOrd="0" presId="urn:microsoft.com/office/officeart/2005/8/layout/process1"/>
    <dgm:cxn modelId="{C12A6013-6C45-4822-96CC-37CCC90362B9}" type="presParOf" srcId="{5BE42450-EEA1-4348-B29F-0666CB8595B6}" destId="{410955FB-61EF-41DD-8D1A-95B8BFD68772}" srcOrd="0" destOrd="0" presId="urn:microsoft.com/office/officeart/2005/8/layout/process1"/>
    <dgm:cxn modelId="{B50DB503-F6B6-45AA-840C-E15D97A9C1BC}" type="presParOf" srcId="{20B69D30-E426-4766-94FF-5BCF1011B8B7}" destId="{BCE3D5D9-8833-4824-96E0-F0687866A817}" srcOrd="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08D1948-C80F-4F91-AD85-3D2D5572C3F7}" type="doc">
      <dgm:prSet loTypeId="urn:microsoft.com/office/officeart/2005/8/layout/process4" loCatId="process" qsTypeId="urn:microsoft.com/office/officeart/2005/8/quickstyle/simple2" qsCatId="simple" csTypeId="urn:microsoft.com/office/officeart/2005/8/colors/accent1_2" csCatId="accent1" phldr="1"/>
      <dgm:spPr/>
      <dgm:t>
        <a:bodyPr/>
        <a:lstStyle/>
        <a:p>
          <a:endParaRPr lang="en-US"/>
        </a:p>
      </dgm:t>
    </dgm:pt>
    <dgm:pt modelId="{37B6D286-5297-4A80-856C-91B8CA15AF12}">
      <dgm:prSet/>
      <dgm:spPr>
        <a:solidFill>
          <a:schemeClr val="accent2">
            <a:lumMod val="20000"/>
            <a:lumOff val="80000"/>
          </a:schemeClr>
        </a:solidFill>
      </dgm:spPr>
      <dgm:t>
        <a:bodyPr/>
        <a:lstStyle/>
        <a:p>
          <a:r>
            <a:rPr lang="en-GB" b="0" i="0" dirty="0">
              <a:solidFill>
                <a:schemeClr val="tx1"/>
              </a:solidFill>
            </a:rPr>
            <a:t>One primary aim of any case formulation is to </a:t>
          </a:r>
          <a:r>
            <a:rPr lang="en-GB" b="1" i="0" dirty="0">
              <a:solidFill>
                <a:schemeClr val="tx1"/>
              </a:solidFill>
            </a:rPr>
            <a:t>inform intervention</a:t>
          </a:r>
          <a:r>
            <a:rPr lang="en-GB" b="0" i="0" dirty="0">
              <a:solidFill>
                <a:schemeClr val="tx1"/>
              </a:solidFill>
            </a:rPr>
            <a:t> (Bieling and </a:t>
          </a:r>
          <a:r>
            <a:rPr lang="en-GB" b="0" i="0" dirty="0" err="1">
              <a:solidFill>
                <a:schemeClr val="tx1"/>
              </a:solidFill>
            </a:rPr>
            <a:t>Kuyken</a:t>
          </a:r>
          <a:r>
            <a:rPr lang="en-GB" b="0" i="0" dirty="0">
              <a:solidFill>
                <a:schemeClr val="tx1"/>
              </a:solidFill>
            </a:rPr>
            <a:t>, 2003), by helping the practitioner to develop a </a:t>
          </a:r>
          <a:r>
            <a:rPr lang="en-GB" b="1" i="0" dirty="0">
              <a:solidFill>
                <a:schemeClr val="tx1"/>
              </a:solidFill>
            </a:rPr>
            <a:t>better therapeutic relationship </a:t>
          </a:r>
          <a:r>
            <a:rPr lang="en-GB" b="0" i="0" dirty="0">
              <a:solidFill>
                <a:schemeClr val="tx1"/>
              </a:solidFill>
            </a:rPr>
            <a:t>(Sim </a:t>
          </a:r>
          <a:r>
            <a:rPr lang="en-GB" b="0" i="1" dirty="0">
              <a:solidFill>
                <a:schemeClr val="tx1"/>
              </a:solidFill>
            </a:rPr>
            <a:t>et al.</a:t>
          </a:r>
          <a:r>
            <a:rPr lang="en-GB" b="0" i="0" dirty="0">
              <a:solidFill>
                <a:schemeClr val="tx1"/>
              </a:solidFill>
            </a:rPr>
            <a:t>, 2005) and by providing a reference point from which to </a:t>
          </a:r>
          <a:r>
            <a:rPr lang="en-GB" b="1" i="0" dirty="0">
              <a:solidFill>
                <a:schemeClr val="tx1"/>
              </a:solidFill>
            </a:rPr>
            <a:t>evaluate treatment progress </a:t>
          </a:r>
          <a:r>
            <a:rPr lang="en-GB" b="0" i="0" dirty="0">
              <a:solidFill>
                <a:schemeClr val="tx1"/>
              </a:solidFill>
            </a:rPr>
            <a:t>(Davies </a:t>
          </a:r>
          <a:r>
            <a:rPr lang="en-GB" b="0" i="1" dirty="0">
              <a:solidFill>
                <a:schemeClr val="tx1"/>
              </a:solidFill>
            </a:rPr>
            <a:t>et al.</a:t>
          </a:r>
          <a:r>
            <a:rPr lang="en-GB" b="0" i="0" dirty="0">
              <a:solidFill>
                <a:schemeClr val="tx1"/>
              </a:solidFill>
            </a:rPr>
            <a:t>, 2010). </a:t>
          </a:r>
          <a:endParaRPr lang="en-US" dirty="0">
            <a:solidFill>
              <a:schemeClr val="tx1"/>
            </a:solidFill>
          </a:endParaRPr>
        </a:p>
      </dgm:t>
    </dgm:pt>
    <dgm:pt modelId="{3EE81A15-E897-44CA-8C08-BA7504B59F40}" type="parTrans" cxnId="{C8D669EA-0960-4CCA-B3EA-F152FC98FFB7}">
      <dgm:prSet/>
      <dgm:spPr/>
      <dgm:t>
        <a:bodyPr/>
        <a:lstStyle/>
        <a:p>
          <a:endParaRPr lang="en-US"/>
        </a:p>
      </dgm:t>
    </dgm:pt>
    <dgm:pt modelId="{43F1616E-6B33-4872-9ACA-528BC2D1B7A9}" type="sibTrans" cxnId="{C8D669EA-0960-4CCA-B3EA-F152FC98FFB7}">
      <dgm:prSet/>
      <dgm:spPr/>
      <dgm:t>
        <a:bodyPr/>
        <a:lstStyle/>
        <a:p>
          <a:endParaRPr lang="en-US"/>
        </a:p>
      </dgm:t>
    </dgm:pt>
    <dgm:pt modelId="{FBF2E882-79BD-4C33-ADBE-F1FA5C117013}">
      <dgm:prSet/>
      <dgm:spPr>
        <a:solidFill>
          <a:schemeClr val="accent1">
            <a:lumMod val="20000"/>
            <a:lumOff val="80000"/>
          </a:schemeClr>
        </a:solidFill>
      </dgm:spPr>
      <dgm:t>
        <a:bodyPr/>
        <a:lstStyle/>
        <a:p>
          <a:r>
            <a:rPr lang="en-GB" b="0" i="0" dirty="0">
              <a:solidFill>
                <a:schemeClr val="tx1"/>
              </a:solidFill>
            </a:rPr>
            <a:t>It enables practitioners to develop a coherent set of </a:t>
          </a:r>
          <a:r>
            <a:rPr lang="en-GB" b="1" i="0" dirty="0">
              <a:solidFill>
                <a:schemeClr val="tx1"/>
              </a:solidFill>
            </a:rPr>
            <a:t>explanatory inferences </a:t>
          </a:r>
          <a:r>
            <a:rPr lang="en-GB" b="0" i="0" dirty="0">
              <a:solidFill>
                <a:schemeClr val="tx1"/>
              </a:solidFill>
            </a:rPr>
            <a:t>(based on theory) that describe and explain why the person has a particular problem at a particular time in a way that can </a:t>
          </a:r>
          <a:r>
            <a:rPr lang="en-GB" b="1" i="0" dirty="0">
              <a:solidFill>
                <a:schemeClr val="tx1"/>
              </a:solidFill>
            </a:rPr>
            <a:t>usefully identify possible interventions</a:t>
          </a:r>
          <a:r>
            <a:rPr lang="en-GB" b="0" i="0" dirty="0">
              <a:solidFill>
                <a:schemeClr val="tx1"/>
              </a:solidFill>
            </a:rPr>
            <a:t> (</a:t>
          </a:r>
          <a:r>
            <a:rPr lang="en-GB" b="0" i="0" dirty="0" err="1">
              <a:solidFill>
                <a:schemeClr val="tx1"/>
              </a:solidFill>
            </a:rPr>
            <a:t>Kuyken</a:t>
          </a:r>
          <a:r>
            <a:rPr lang="en-GB" b="0" i="0" dirty="0">
              <a:solidFill>
                <a:schemeClr val="tx1"/>
              </a:solidFill>
            </a:rPr>
            <a:t>, 2006).</a:t>
          </a:r>
          <a:endParaRPr lang="en-US" dirty="0">
            <a:solidFill>
              <a:schemeClr val="tx1"/>
            </a:solidFill>
          </a:endParaRPr>
        </a:p>
      </dgm:t>
    </dgm:pt>
    <dgm:pt modelId="{4648485F-819B-45A7-B364-44FA8F2D8834}" type="parTrans" cxnId="{31D87AAB-FB3A-4225-A1CE-271D94E6DE78}">
      <dgm:prSet/>
      <dgm:spPr/>
      <dgm:t>
        <a:bodyPr/>
        <a:lstStyle/>
        <a:p>
          <a:endParaRPr lang="en-US"/>
        </a:p>
      </dgm:t>
    </dgm:pt>
    <dgm:pt modelId="{3F67E690-C12F-4054-B576-FAD40CC5FF06}" type="sibTrans" cxnId="{31D87AAB-FB3A-4225-A1CE-271D94E6DE78}">
      <dgm:prSet/>
      <dgm:spPr/>
      <dgm:t>
        <a:bodyPr/>
        <a:lstStyle/>
        <a:p>
          <a:endParaRPr lang="en-US"/>
        </a:p>
      </dgm:t>
    </dgm:pt>
    <dgm:pt modelId="{ABC9F6FC-6B31-4123-AB9C-F6652EC321CB}" type="pres">
      <dgm:prSet presAssocID="{008D1948-C80F-4F91-AD85-3D2D5572C3F7}" presName="Name0" presStyleCnt="0">
        <dgm:presLayoutVars>
          <dgm:dir/>
          <dgm:animLvl val="lvl"/>
          <dgm:resizeHandles val="exact"/>
        </dgm:presLayoutVars>
      </dgm:prSet>
      <dgm:spPr/>
    </dgm:pt>
    <dgm:pt modelId="{AEB247A5-5A2C-47A3-841C-EF16BC1AD340}" type="pres">
      <dgm:prSet presAssocID="{FBF2E882-79BD-4C33-ADBE-F1FA5C117013}" presName="boxAndChildren" presStyleCnt="0"/>
      <dgm:spPr/>
    </dgm:pt>
    <dgm:pt modelId="{A929EE65-34DE-4692-85C1-C6993F970E2F}" type="pres">
      <dgm:prSet presAssocID="{FBF2E882-79BD-4C33-ADBE-F1FA5C117013}" presName="parentTextBox" presStyleLbl="node1" presStyleIdx="0" presStyleCnt="2"/>
      <dgm:spPr/>
    </dgm:pt>
    <dgm:pt modelId="{E3BBD9DE-6ECA-4C34-8B9C-CD9AC6B42DFA}" type="pres">
      <dgm:prSet presAssocID="{43F1616E-6B33-4872-9ACA-528BC2D1B7A9}" presName="sp" presStyleCnt="0"/>
      <dgm:spPr/>
    </dgm:pt>
    <dgm:pt modelId="{88478A96-C4F1-4406-9AB2-ADBBB27AF1D7}" type="pres">
      <dgm:prSet presAssocID="{37B6D286-5297-4A80-856C-91B8CA15AF12}" presName="arrowAndChildren" presStyleCnt="0"/>
      <dgm:spPr/>
    </dgm:pt>
    <dgm:pt modelId="{5815EC89-50F2-4A36-8E67-397A2DAAA543}" type="pres">
      <dgm:prSet presAssocID="{37B6D286-5297-4A80-856C-91B8CA15AF12}" presName="parentTextArrow" presStyleLbl="node1" presStyleIdx="1" presStyleCnt="2"/>
      <dgm:spPr/>
    </dgm:pt>
  </dgm:ptLst>
  <dgm:cxnLst>
    <dgm:cxn modelId="{F0B73639-4DDE-4702-AB28-A7C2F1CD4EDE}" type="presOf" srcId="{008D1948-C80F-4F91-AD85-3D2D5572C3F7}" destId="{ABC9F6FC-6B31-4123-AB9C-F6652EC321CB}" srcOrd="0" destOrd="0" presId="urn:microsoft.com/office/officeart/2005/8/layout/process4"/>
    <dgm:cxn modelId="{15BCB97C-0478-46BE-8C57-83AF565830B8}" type="presOf" srcId="{37B6D286-5297-4A80-856C-91B8CA15AF12}" destId="{5815EC89-50F2-4A36-8E67-397A2DAAA543}" srcOrd="0" destOrd="0" presId="urn:microsoft.com/office/officeart/2005/8/layout/process4"/>
    <dgm:cxn modelId="{9C5C229A-9769-42D3-9E13-00051A412D04}" type="presOf" srcId="{FBF2E882-79BD-4C33-ADBE-F1FA5C117013}" destId="{A929EE65-34DE-4692-85C1-C6993F970E2F}" srcOrd="0" destOrd="0" presId="urn:microsoft.com/office/officeart/2005/8/layout/process4"/>
    <dgm:cxn modelId="{31D87AAB-FB3A-4225-A1CE-271D94E6DE78}" srcId="{008D1948-C80F-4F91-AD85-3D2D5572C3F7}" destId="{FBF2E882-79BD-4C33-ADBE-F1FA5C117013}" srcOrd="1" destOrd="0" parTransId="{4648485F-819B-45A7-B364-44FA8F2D8834}" sibTransId="{3F67E690-C12F-4054-B576-FAD40CC5FF06}"/>
    <dgm:cxn modelId="{C8D669EA-0960-4CCA-B3EA-F152FC98FFB7}" srcId="{008D1948-C80F-4F91-AD85-3D2D5572C3F7}" destId="{37B6D286-5297-4A80-856C-91B8CA15AF12}" srcOrd="0" destOrd="0" parTransId="{3EE81A15-E897-44CA-8C08-BA7504B59F40}" sibTransId="{43F1616E-6B33-4872-9ACA-528BC2D1B7A9}"/>
    <dgm:cxn modelId="{6B232D55-4D83-47B0-B3AF-DA0B30F6BDA1}" type="presParOf" srcId="{ABC9F6FC-6B31-4123-AB9C-F6652EC321CB}" destId="{AEB247A5-5A2C-47A3-841C-EF16BC1AD340}" srcOrd="0" destOrd="0" presId="urn:microsoft.com/office/officeart/2005/8/layout/process4"/>
    <dgm:cxn modelId="{355DE5C6-F1A5-4256-9883-9B5364D5C18C}" type="presParOf" srcId="{AEB247A5-5A2C-47A3-841C-EF16BC1AD340}" destId="{A929EE65-34DE-4692-85C1-C6993F970E2F}" srcOrd="0" destOrd="0" presId="urn:microsoft.com/office/officeart/2005/8/layout/process4"/>
    <dgm:cxn modelId="{5F6C3564-9548-4EB2-B9B2-56ABBE7FBE9E}" type="presParOf" srcId="{ABC9F6FC-6B31-4123-AB9C-F6652EC321CB}" destId="{E3BBD9DE-6ECA-4C34-8B9C-CD9AC6B42DFA}" srcOrd="1" destOrd="0" presId="urn:microsoft.com/office/officeart/2005/8/layout/process4"/>
    <dgm:cxn modelId="{200E1647-9AF0-429E-9E6B-CD4567BE4EE5}" type="presParOf" srcId="{ABC9F6FC-6B31-4123-AB9C-F6652EC321CB}" destId="{88478A96-C4F1-4406-9AB2-ADBBB27AF1D7}" srcOrd="2" destOrd="0" presId="urn:microsoft.com/office/officeart/2005/8/layout/process4"/>
    <dgm:cxn modelId="{9DED8569-15DA-4826-8E67-94A185975205}" type="presParOf" srcId="{88478A96-C4F1-4406-9AB2-ADBBB27AF1D7}" destId="{5815EC89-50F2-4A36-8E67-397A2DAAA543}" srcOrd="0" destOrd="0" presId="urn:microsoft.com/office/officeart/2005/8/layout/process4"/>
  </dgm:cxnLst>
  <dgm:bg/>
  <dgm:whole>
    <a:ln>
      <a:solidFill>
        <a:schemeClr val="accent1">
          <a:lumMod val="75000"/>
        </a:schemeClr>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EDEE066-9B0D-45BF-B7F5-CE249B74D55F}"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en-GB"/>
        </a:p>
      </dgm:t>
    </dgm:pt>
    <dgm:pt modelId="{AD9790A6-899C-4F42-8E79-CF2AC08EC179}" type="pres">
      <dgm:prSet presAssocID="{9EDEE066-9B0D-45BF-B7F5-CE249B74D55F}" presName="Name0" presStyleCnt="0">
        <dgm:presLayoutVars>
          <dgm:dir/>
          <dgm:animLvl val="lvl"/>
          <dgm:resizeHandles val="exact"/>
        </dgm:presLayoutVars>
      </dgm:prSet>
      <dgm:spPr/>
    </dgm:pt>
  </dgm:ptLst>
  <dgm:cxnLst>
    <dgm:cxn modelId="{1FF95E56-C496-46AA-85DA-54E9EAB76D19}" type="presOf" srcId="{9EDEE066-9B0D-45BF-B7F5-CE249B74D55F}" destId="{AD9790A6-899C-4F42-8E79-CF2AC08EC179}"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D2153F5-F117-48D3-BA51-9756E26B72B0}"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GB"/>
        </a:p>
      </dgm:t>
    </dgm:pt>
    <dgm:pt modelId="{AFCEC0CE-6852-4750-B3DA-BF638B2A9C2F}">
      <dgm:prSet phldrT="[Text]"/>
      <dgm:spPr/>
      <dgm:t>
        <a:bodyPr/>
        <a:lstStyle/>
        <a:p>
          <a:r>
            <a:rPr lang="en-GB" dirty="0">
              <a:effectLst/>
              <a:latin typeface="Calibri" panose="020F0502020204030204" pitchFamily="34" charset="0"/>
              <a:ea typeface="DengXian" panose="02010600030101010101" pitchFamily="2" charset="-122"/>
              <a:cs typeface="Times New Roman" panose="02020603050405020304" pitchFamily="18" charset="0"/>
            </a:rPr>
            <a:t>The Structured Assessment of Violence Risk in Youth (SAVRY) is a structured assessment tool that helps measure a young person’s risk for future violence, aggression or any other forms of behaviour considered to be serious. </a:t>
          </a:r>
          <a:endParaRPr lang="en-GB" dirty="0"/>
        </a:p>
      </dgm:t>
    </dgm:pt>
    <dgm:pt modelId="{4294CA2E-4366-4683-8E33-E5561FEAD96A}" type="parTrans" cxnId="{98E92DD3-229B-4B10-83E3-B5C03E785D41}">
      <dgm:prSet/>
      <dgm:spPr/>
      <dgm:t>
        <a:bodyPr/>
        <a:lstStyle/>
        <a:p>
          <a:endParaRPr lang="en-GB"/>
        </a:p>
      </dgm:t>
    </dgm:pt>
    <dgm:pt modelId="{80BCAE44-B240-45C7-8AE1-1E4BD231E1F1}" type="sibTrans" cxnId="{98E92DD3-229B-4B10-83E3-B5C03E785D41}">
      <dgm:prSet/>
      <dgm:spPr/>
      <dgm:t>
        <a:bodyPr/>
        <a:lstStyle/>
        <a:p>
          <a:endParaRPr lang="en-GB"/>
        </a:p>
      </dgm:t>
    </dgm:pt>
    <dgm:pt modelId="{F6E52996-26FF-4447-9C01-D706FB0A505E}">
      <dgm:prSet phldrT="[Text]"/>
      <dgm:spPr/>
      <dgm:t>
        <a:bodyPr/>
        <a:lstStyle/>
        <a:p>
          <a:r>
            <a:rPr lang="en-GB" dirty="0">
              <a:effectLst/>
              <a:latin typeface="Calibri" panose="020F0502020204030204" pitchFamily="34" charset="0"/>
              <a:ea typeface="DengXian" panose="02010600030101010101" pitchFamily="2" charset="-122"/>
              <a:cs typeface="Times New Roman" panose="02020603050405020304" pitchFamily="18" charset="0"/>
            </a:rPr>
            <a:t>All items addressed in SAVRY are drawn from scientific research on the risk and protective factors involved in the development of violence and aggression in youth. </a:t>
          </a:r>
          <a:endParaRPr lang="en-GB" dirty="0"/>
        </a:p>
      </dgm:t>
    </dgm:pt>
    <dgm:pt modelId="{BAC5181A-BBB7-45CD-8135-80171A80121D}" type="parTrans" cxnId="{5DA4ED2C-4818-407B-855F-0ECDEF326851}">
      <dgm:prSet/>
      <dgm:spPr/>
      <dgm:t>
        <a:bodyPr/>
        <a:lstStyle/>
        <a:p>
          <a:endParaRPr lang="en-GB"/>
        </a:p>
      </dgm:t>
    </dgm:pt>
    <dgm:pt modelId="{55E73962-334D-4454-9586-DBE0539C5DFA}" type="sibTrans" cxnId="{5DA4ED2C-4818-407B-855F-0ECDEF326851}">
      <dgm:prSet/>
      <dgm:spPr/>
      <dgm:t>
        <a:bodyPr/>
        <a:lstStyle/>
        <a:p>
          <a:endParaRPr lang="en-GB"/>
        </a:p>
      </dgm:t>
    </dgm:pt>
    <dgm:pt modelId="{A7F7BEDE-6C11-477A-BEC8-E679991ADE81}">
      <dgm:prSet/>
      <dgm:spPr/>
      <dgm:t>
        <a:bodyPr/>
        <a:lstStyle/>
        <a:p>
          <a:r>
            <a:rPr lang="en-GB" dirty="0">
              <a:effectLst/>
              <a:latin typeface="Calibri" panose="020F0502020204030204" pitchFamily="34" charset="0"/>
              <a:ea typeface="DengXian" panose="02010600030101010101" pitchFamily="2" charset="-122"/>
              <a:cs typeface="Times New Roman" panose="02020603050405020304" pitchFamily="18" charset="0"/>
            </a:rPr>
            <a:t>SAVRY emphasizes dynamic factors and is designed to be useful in intervention planning and monitoring of ongoing progress. This includes the </a:t>
          </a:r>
          <a:r>
            <a:rPr lang="en-GB" dirty="0">
              <a:solidFill>
                <a:schemeClr val="accent1">
                  <a:lumMod val="50000"/>
                </a:schemeClr>
              </a:solidFill>
              <a:effectLst/>
              <a:latin typeface="Calibri" panose="020F0502020204030204" pitchFamily="34" charset="0"/>
              <a:ea typeface="DengXian" panose="02010600030101010101" pitchFamily="2" charset="-122"/>
              <a:cs typeface="Times New Roman" panose="02020603050405020304" pitchFamily="18" charset="0"/>
            </a:rPr>
            <a:t>formulation</a:t>
          </a:r>
          <a:r>
            <a:rPr lang="en-GB" dirty="0">
              <a:effectLst/>
              <a:latin typeface="Calibri" panose="020F0502020204030204" pitchFamily="34" charset="0"/>
              <a:ea typeface="DengXian" panose="02010600030101010101" pitchFamily="2" charset="-122"/>
              <a:cs typeface="Times New Roman" panose="02020603050405020304" pitchFamily="18" charset="0"/>
            </a:rPr>
            <a:t> of clinical </a:t>
          </a:r>
          <a:r>
            <a:rPr lang="en-GB" dirty="0">
              <a:solidFill>
                <a:schemeClr val="accent1">
                  <a:lumMod val="50000"/>
                </a:schemeClr>
              </a:solidFill>
              <a:effectLst/>
              <a:latin typeface="Calibri" panose="020F0502020204030204" pitchFamily="34" charset="0"/>
              <a:ea typeface="DengXian" panose="02010600030101010101" pitchFamily="2" charset="-122"/>
              <a:cs typeface="Times New Roman" panose="02020603050405020304" pitchFamily="18" charset="0"/>
            </a:rPr>
            <a:t>treatment or intervention</a:t>
          </a:r>
          <a:r>
            <a:rPr lang="en-GB" dirty="0">
              <a:effectLst/>
              <a:latin typeface="Calibri" panose="020F0502020204030204" pitchFamily="34" charset="0"/>
              <a:ea typeface="DengXian" panose="02010600030101010101" pitchFamily="2" charset="-122"/>
              <a:cs typeface="Times New Roman" panose="02020603050405020304" pitchFamily="18" charset="0"/>
            </a:rPr>
            <a:t> plans, conditions of </a:t>
          </a:r>
          <a:r>
            <a:rPr lang="en-GB" dirty="0">
              <a:solidFill>
                <a:schemeClr val="accent1">
                  <a:lumMod val="50000"/>
                </a:schemeClr>
              </a:solidFill>
              <a:effectLst/>
              <a:latin typeface="Calibri" panose="020F0502020204030204" pitchFamily="34" charset="0"/>
              <a:ea typeface="DengXian" panose="02010600030101010101" pitchFamily="2" charset="-122"/>
              <a:cs typeface="Times New Roman" panose="02020603050405020304" pitchFamily="18" charset="0"/>
            </a:rPr>
            <a:t>community supervision</a:t>
          </a:r>
          <a:r>
            <a:rPr lang="en-GB" dirty="0">
              <a:effectLst/>
              <a:latin typeface="Calibri" panose="020F0502020204030204" pitchFamily="34" charset="0"/>
              <a:ea typeface="DengXian" panose="02010600030101010101" pitchFamily="2" charset="-122"/>
              <a:cs typeface="Times New Roman" panose="02020603050405020304" pitchFamily="18" charset="0"/>
            </a:rPr>
            <a:t> and release/discharge planning. </a:t>
          </a:r>
          <a:endParaRPr lang="en-GB" dirty="0"/>
        </a:p>
      </dgm:t>
    </dgm:pt>
    <dgm:pt modelId="{A83F766F-388E-4152-9920-1143AE9C0572}" type="parTrans" cxnId="{BC11CD39-15A4-4C9C-96BA-54161C03B184}">
      <dgm:prSet/>
      <dgm:spPr/>
      <dgm:t>
        <a:bodyPr/>
        <a:lstStyle/>
        <a:p>
          <a:endParaRPr lang="en-GB"/>
        </a:p>
      </dgm:t>
    </dgm:pt>
    <dgm:pt modelId="{E4F1A0E5-CBDE-4B16-97D1-C5F5945DC3A6}" type="sibTrans" cxnId="{BC11CD39-15A4-4C9C-96BA-54161C03B184}">
      <dgm:prSet/>
      <dgm:spPr/>
      <dgm:t>
        <a:bodyPr/>
        <a:lstStyle/>
        <a:p>
          <a:endParaRPr lang="en-GB"/>
        </a:p>
      </dgm:t>
    </dgm:pt>
    <dgm:pt modelId="{17CA3B43-F655-4431-A49D-903E6A27C882}" type="pres">
      <dgm:prSet presAssocID="{4D2153F5-F117-48D3-BA51-9756E26B72B0}" presName="vert0" presStyleCnt="0">
        <dgm:presLayoutVars>
          <dgm:dir/>
          <dgm:animOne val="branch"/>
          <dgm:animLvl val="lvl"/>
        </dgm:presLayoutVars>
      </dgm:prSet>
      <dgm:spPr/>
    </dgm:pt>
    <dgm:pt modelId="{6462F7B4-A443-40C7-B368-DE051DD8CF9F}" type="pres">
      <dgm:prSet presAssocID="{AFCEC0CE-6852-4750-B3DA-BF638B2A9C2F}" presName="thickLine" presStyleLbl="alignNode1" presStyleIdx="0" presStyleCnt="3"/>
      <dgm:spPr/>
    </dgm:pt>
    <dgm:pt modelId="{E9E42A61-E602-49E6-A0DE-27A2AF49AEE2}" type="pres">
      <dgm:prSet presAssocID="{AFCEC0CE-6852-4750-B3DA-BF638B2A9C2F}" presName="horz1" presStyleCnt="0"/>
      <dgm:spPr/>
    </dgm:pt>
    <dgm:pt modelId="{D5CE9DEE-2EBE-4965-B93A-347B9459B76A}" type="pres">
      <dgm:prSet presAssocID="{AFCEC0CE-6852-4750-B3DA-BF638B2A9C2F}" presName="tx1" presStyleLbl="revTx" presStyleIdx="0" presStyleCnt="3" custScaleX="500000"/>
      <dgm:spPr/>
    </dgm:pt>
    <dgm:pt modelId="{96397D65-E37E-4439-A952-01EFC09A7BAD}" type="pres">
      <dgm:prSet presAssocID="{AFCEC0CE-6852-4750-B3DA-BF638B2A9C2F}" presName="vert1" presStyleCnt="0"/>
      <dgm:spPr/>
    </dgm:pt>
    <dgm:pt modelId="{17FE9B6A-59CB-4EB5-B85F-FFE8544842B5}" type="pres">
      <dgm:prSet presAssocID="{F6E52996-26FF-4447-9C01-D706FB0A505E}" presName="thickLine" presStyleLbl="alignNode1" presStyleIdx="1" presStyleCnt="3"/>
      <dgm:spPr/>
    </dgm:pt>
    <dgm:pt modelId="{7D9C53DB-F7E3-4A2E-BFEF-931EE70F2B4D}" type="pres">
      <dgm:prSet presAssocID="{F6E52996-26FF-4447-9C01-D706FB0A505E}" presName="horz1" presStyleCnt="0"/>
      <dgm:spPr/>
    </dgm:pt>
    <dgm:pt modelId="{13241755-DA76-43C9-9127-857288D00B8C}" type="pres">
      <dgm:prSet presAssocID="{F6E52996-26FF-4447-9C01-D706FB0A505E}" presName="tx1" presStyleLbl="revTx" presStyleIdx="1" presStyleCnt="3"/>
      <dgm:spPr/>
    </dgm:pt>
    <dgm:pt modelId="{C21C88C9-A818-429A-B1CA-0F74F1A996A1}" type="pres">
      <dgm:prSet presAssocID="{F6E52996-26FF-4447-9C01-D706FB0A505E}" presName="vert1" presStyleCnt="0"/>
      <dgm:spPr/>
    </dgm:pt>
    <dgm:pt modelId="{1FEDA1ED-C6C3-43D1-ACCE-34E99011ACA7}" type="pres">
      <dgm:prSet presAssocID="{A7F7BEDE-6C11-477A-BEC8-E679991ADE81}" presName="thickLine" presStyleLbl="alignNode1" presStyleIdx="2" presStyleCnt="3"/>
      <dgm:spPr/>
    </dgm:pt>
    <dgm:pt modelId="{6B9F5FA4-4C80-4079-BC98-A4D21CFDCF2F}" type="pres">
      <dgm:prSet presAssocID="{A7F7BEDE-6C11-477A-BEC8-E679991ADE81}" presName="horz1" presStyleCnt="0"/>
      <dgm:spPr/>
    </dgm:pt>
    <dgm:pt modelId="{E0CD63AD-1F76-4719-BAA8-EBFC0C1FBB6F}" type="pres">
      <dgm:prSet presAssocID="{A7F7BEDE-6C11-477A-BEC8-E679991ADE81}" presName="tx1" presStyleLbl="revTx" presStyleIdx="2" presStyleCnt="3"/>
      <dgm:spPr/>
    </dgm:pt>
    <dgm:pt modelId="{D185EFBA-40EF-46EE-8B0B-D75C7002739E}" type="pres">
      <dgm:prSet presAssocID="{A7F7BEDE-6C11-477A-BEC8-E679991ADE81}" presName="vert1" presStyleCnt="0"/>
      <dgm:spPr/>
    </dgm:pt>
  </dgm:ptLst>
  <dgm:cxnLst>
    <dgm:cxn modelId="{8D34EC22-ECAE-48DD-B274-A655EC5DEDC0}" type="presOf" srcId="{F6E52996-26FF-4447-9C01-D706FB0A505E}" destId="{13241755-DA76-43C9-9127-857288D00B8C}" srcOrd="0" destOrd="0" presId="urn:microsoft.com/office/officeart/2008/layout/LinedList"/>
    <dgm:cxn modelId="{5DA4ED2C-4818-407B-855F-0ECDEF326851}" srcId="{4D2153F5-F117-48D3-BA51-9756E26B72B0}" destId="{F6E52996-26FF-4447-9C01-D706FB0A505E}" srcOrd="1" destOrd="0" parTransId="{BAC5181A-BBB7-45CD-8135-80171A80121D}" sibTransId="{55E73962-334D-4454-9586-DBE0539C5DFA}"/>
    <dgm:cxn modelId="{BC11CD39-15A4-4C9C-96BA-54161C03B184}" srcId="{4D2153F5-F117-48D3-BA51-9756E26B72B0}" destId="{A7F7BEDE-6C11-477A-BEC8-E679991ADE81}" srcOrd="2" destOrd="0" parTransId="{A83F766F-388E-4152-9920-1143AE9C0572}" sibTransId="{E4F1A0E5-CBDE-4B16-97D1-C5F5945DC3A6}"/>
    <dgm:cxn modelId="{0DA52D3A-A93E-476D-B8C1-BDEFDB4F646B}" type="presOf" srcId="{AFCEC0CE-6852-4750-B3DA-BF638B2A9C2F}" destId="{D5CE9DEE-2EBE-4965-B93A-347B9459B76A}" srcOrd="0" destOrd="0" presId="urn:microsoft.com/office/officeart/2008/layout/LinedList"/>
    <dgm:cxn modelId="{482A4487-CF43-4B77-8938-871904D85D45}" type="presOf" srcId="{A7F7BEDE-6C11-477A-BEC8-E679991ADE81}" destId="{E0CD63AD-1F76-4719-BAA8-EBFC0C1FBB6F}" srcOrd="0" destOrd="0" presId="urn:microsoft.com/office/officeart/2008/layout/LinedList"/>
    <dgm:cxn modelId="{532729B0-66FD-46C1-B3F8-11248C2BC60C}" type="presOf" srcId="{4D2153F5-F117-48D3-BA51-9756E26B72B0}" destId="{17CA3B43-F655-4431-A49D-903E6A27C882}" srcOrd="0" destOrd="0" presId="urn:microsoft.com/office/officeart/2008/layout/LinedList"/>
    <dgm:cxn modelId="{98E92DD3-229B-4B10-83E3-B5C03E785D41}" srcId="{4D2153F5-F117-48D3-BA51-9756E26B72B0}" destId="{AFCEC0CE-6852-4750-B3DA-BF638B2A9C2F}" srcOrd="0" destOrd="0" parTransId="{4294CA2E-4366-4683-8E33-E5561FEAD96A}" sibTransId="{80BCAE44-B240-45C7-8AE1-1E4BD231E1F1}"/>
    <dgm:cxn modelId="{1FF1E2AC-6C5B-4303-B033-369493888351}" type="presParOf" srcId="{17CA3B43-F655-4431-A49D-903E6A27C882}" destId="{6462F7B4-A443-40C7-B368-DE051DD8CF9F}" srcOrd="0" destOrd="0" presId="urn:microsoft.com/office/officeart/2008/layout/LinedList"/>
    <dgm:cxn modelId="{8D48D970-81E1-4606-A330-023D935E260E}" type="presParOf" srcId="{17CA3B43-F655-4431-A49D-903E6A27C882}" destId="{E9E42A61-E602-49E6-A0DE-27A2AF49AEE2}" srcOrd="1" destOrd="0" presId="urn:microsoft.com/office/officeart/2008/layout/LinedList"/>
    <dgm:cxn modelId="{7358E225-EB26-4FC4-8CB7-7E8B250F9A82}" type="presParOf" srcId="{E9E42A61-E602-49E6-A0DE-27A2AF49AEE2}" destId="{D5CE9DEE-2EBE-4965-B93A-347B9459B76A}" srcOrd="0" destOrd="0" presId="urn:microsoft.com/office/officeart/2008/layout/LinedList"/>
    <dgm:cxn modelId="{74845986-0049-4B73-A060-8CA3EE515ABD}" type="presParOf" srcId="{E9E42A61-E602-49E6-A0DE-27A2AF49AEE2}" destId="{96397D65-E37E-4439-A952-01EFC09A7BAD}" srcOrd="1" destOrd="0" presId="urn:microsoft.com/office/officeart/2008/layout/LinedList"/>
    <dgm:cxn modelId="{49CC3A70-7867-44F0-8C31-1A8C9FC19EB2}" type="presParOf" srcId="{17CA3B43-F655-4431-A49D-903E6A27C882}" destId="{17FE9B6A-59CB-4EB5-B85F-FFE8544842B5}" srcOrd="2" destOrd="0" presId="urn:microsoft.com/office/officeart/2008/layout/LinedList"/>
    <dgm:cxn modelId="{3A645A0B-79EE-4B35-95B7-142C4D391194}" type="presParOf" srcId="{17CA3B43-F655-4431-A49D-903E6A27C882}" destId="{7D9C53DB-F7E3-4A2E-BFEF-931EE70F2B4D}" srcOrd="3" destOrd="0" presId="urn:microsoft.com/office/officeart/2008/layout/LinedList"/>
    <dgm:cxn modelId="{6E1A59F9-2EDC-480D-A1CA-628788A5CA54}" type="presParOf" srcId="{7D9C53DB-F7E3-4A2E-BFEF-931EE70F2B4D}" destId="{13241755-DA76-43C9-9127-857288D00B8C}" srcOrd="0" destOrd="0" presId="urn:microsoft.com/office/officeart/2008/layout/LinedList"/>
    <dgm:cxn modelId="{B4CCA9B0-1F41-4C2A-9FC2-E08993C5F531}" type="presParOf" srcId="{7D9C53DB-F7E3-4A2E-BFEF-931EE70F2B4D}" destId="{C21C88C9-A818-429A-B1CA-0F74F1A996A1}" srcOrd="1" destOrd="0" presId="urn:microsoft.com/office/officeart/2008/layout/LinedList"/>
    <dgm:cxn modelId="{C4EF805D-7D14-4726-9C9C-6B255767D54D}" type="presParOf" srcId="{17CA3B43-F655-4431-A49D-903E6A27C882}" destId="{1FEDA1ED-C6C3-43D1-ACCE-34E99011ACA7}" srcOrd="4" destOrd="0" presId="urn:microsoft.com/office/officeart/2008/layout/LinedList"/>
    <dgm:cxn modelId="{57605960-0595-492D-A970-BD7E81D8E335}" type="presParOf" srcId="{17CA3B43-F655-4431-A49D-903E6A27C882}" destId="{6B9F5FA4-4C80-4079-BC98-A4D21CFDCF2F}" srcOrd="5" destOrd="0" presId="urn:microsoft.com/office/officeart/2008/layout/LinedList"/>
    <dgm:cxn modelId="{F4B3C92C-49A8-4B6E-A266-A6B0156F54C1}" type="presParOf" srcId="{6B9F5FA4-4C80-4079-BC98-A4D21CFDCF2F}" destId="{E0CD63AD-1F76-4719-BAA8-EBFC0C1FBB6F}" srcOrd="0" destOrd="0" presId="urn:microsoft.com/office/officeart/2008/layout/LinedList"/>
    <dgm:cxn modelId="{B659D714-8EE5-49B4-A43E-252E8D7DC988}" type="presParOf" srcId="{6B9F5FA4-4C80-4079-BC98-A4D21CFDCF2F}" destId="{D185EFBA-40EF-46EE-8B0B-D75C7002739E}" srcOrd="1" destOrd="0" presId="urn:microsoft.com/office/officeart/2008/layout/Line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732AFC3-E635-42B8-87FE-4AA13AA0D1CB}"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2333D76B-938F-463D-A8B3-A038AC5CB96F}">
      <dgm:prSet/>
      <dgm:spPr/>
      <dgm:t>
        <a:bodyPr/>
        <a:lstStyle/>
        <a:p>
          <a:r>
            <a:rPr lang="en-GB"/>
            <a:t>This tool is intended for adolescents aged 12 to 18 who: have been detained; or have been referred for a comprehensive, in-depth assessment of violence risk. </a:t>
          </a:r>
          <a:endParaRPr lang="en-US"/>
        </a:p>
      </dgm:t>
    </dgm:pt>
    <dgm:pt modelId="{381495F5-D81A-4AB3-9EF4-8D0A6F2302CC}" type="parTrans" cxnId="{01392272-6780-4D00-8243-72C3FD6DE7BC}">
      <dgm:prSet/>
      <dgm:spPr/>
      <dgm:t>
        <a:bodyPr/>
        <a:lstStyle/>
        <a:p>
          <a:endParaRPr lang="en-US"/>
        </a:p>
      </dgm:t>
    </dgm:pt>
    <dgm:pt modelId="{8FB74366-0168-4BBB-98F4-E86C7CB584A7}" type="sibTrans" cxnId="{01392272-6780-4D00-8243-72C3FD6DE7BC}">
      <dgm:prSet/>
      <dgm:spPr/>
      <dgm:t>
        <a:bodyPr/>
        <a:lstStyle/>
        <a:p>
          <a:endParaRPr lang="en-US"/>
        </a:p>
      </dgm:t>
    </dgm:pt>
    <dgm:pt modelId="{16096101-87C2-4AE8-A6FD-5C94ACFE4B45}">
      <dgm:prSet/>
      <dgm:spPr/>
      <dgm:t>
        <a:bodyPr/>
        <a:lstStyle/>
        <a:p>
          <a:r>
            <a:rPr lang="en-GB"/>
            <a:t>SAVRY is composed of 30 items, of which 24 are associated with risk factors and 6 with protective factors. The 24 risk items are divided into three categories, namely historical, social/contextual and individual/clinical risk factors, as follows: </a:t>
          </a:r>
          <a:endParaRPr lang="en-US"/>
        </a:p>
      </dgm:t>
    </dgm:pt>
    <dgm:pt modelId="{451BAFDA-8BC2-4B43-B92D-CE8A050DAF42}" type="parTrans" cxnId="{4F13EA2F-22B8-4E23-AB28-00704FD60EF2}">
      <dgm:prSet/>
      <dgm:spPr/>
      <dgm:t>
        <a:bodyPr/>
        <a:lstStyle/>
        <a:p>
          <a:endParaRPr lang="en-US"/>
        </a:p>
      </dgm:t>
    </dgm:pt>
    <dgm:pt modelId="{2F52C014-0DC5-466F-8ED4-32C5385564E0}" type="sibTrans" cxnId="{4F13EA2F-22B8-4E23-AB28-00704FD60EF2}">
      <dgm:prSet/>
      <dgm:spPr/>
      <dgm:t>
        <a:bodyPr/>
        <a:lstStyle/>
        <a:p>
          <a:endParaRPr lang="en-US"/>
        </a:p>
      </dgm:t>
    </dgm:pt>
    <dgm:pt modelId="{668FB3D8-7250-468D-9094-07FD7F0C405D}" type="pres">
      <dgm:prSet presAssocID="{6732AFC3-E635-42B8-87FE-4AA13AA0D1CB}" presName="root" presStyleCnt="0">
        <dgm:presLayoutVars>
          <dgm:dir/>
          <dgm:resizeHandles val="exact"/>
        </dgm:presLayoutVars>
      </dgm:prSet>
      <dgm:spPr/>
    </dgm:pt>
    <dgm:pt modelId="{05E98BBA-A6B8-42A8-98D2-575067F98585}" type="pres">
      <dgm:prSet presAssocID="{2333D76B-938F-463D-A8B3-A038AC5CB96F}" presName="compNode" presStyleCnt="0"/>
      <dgm:spPr/>
    </dgm:pt>
    <dgm:pt modelId="{4D499E4B-C156-40E9-B1E1-640A65FAD868}" type="pres">
      <dgm:prSet presAssocID="{2333D76B-938F-463D-A8B3-A038AC5CB96F}" presName="bgRect" presStyleLbl="bgShp" presStyleIdx="0" presStyleCnt="2"/>
      <dgm:spPr/>
    </dgm:pt>
    <dgm:pt modelId="{DE0334D8-C27D-4265-8B1F-1BB9507CA834}" type="pres">
      <dgm:prSet presAssocID="{2333D76B-938F-463D-A8B3-A038AC5CB96F}"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peed Bump"/>
        </a:ext>
      </dgm:extLst>
    </dgm:pt>
    <dgm:pt modelId="{7E04A5CF-2608-4966-A4A6-DA94E8E550D0}" type="pres">
      <dgm:prSet presAssocID="{2333D76B-938F-463D-A8B3-A038AC5CB96F}" presName="spaceRect" presStyleCnt="0"/>
      <dgm:spPr/>
    </dgm:pt>
    <dgm:pt modelId="{1DA348A9-973D-4BF8-AAB2-88C2D3E563E6}" type="pres">
      <dgm:prSet presAssocID="{2333D76B-938F-463D-A8B3-A038AC5CB96F}" presName="parTx" presStyleLbl="revTx" presStyleIdx="0" presStyleCnt="2">
        <dgm:presLayoutVars>
          <dgm:chMax val="0"/>
          <dgm:chPref val="0"/>
        </dgm:presLayoutVars>
      </dgm:prSet>
      <dgm:spPr/>
    </dgm:pt>
    <dgm:pt modelId="{1E1084FA-339C-4DB3-9079-64CB420C46DB}" type="pres">
      <dgm:prSet presAssocID="{8FB74366-0168-4BBB-98F4-E86C7CB584A7}" presName="sibTrans" presStyleCnt="0"/>
      <dgm:spPr/>
    </dgm:pt>
    <dgm:pt modelId="{BFE23F5E-17DC-48BD-B43E-483722F27858}" type="pres">
      <dgm:prSet presAssocID="{16096101-87C2-4AE8-A6FD-5C94ACFE4B45}" presName="compNode" presStyleCnt="0"/>
      <dgm:spPr/>
    </dgm:pt>
    <dgm:pt modelId="{4CEA0096-5387-4D30-8454-A2122E76AADB}" type="pres">
      <dgm:prSet presAssocID="{16096101-87C2-4AE8-A6FD-5C94ACFE4B45}" presName="bgRect" presStyleLbl="bgShp" presStyleIdx="1" presStyleCnt="2"/>
      <dgm:spPr/>
    </dgm:pt>
    <dgm:pt modelId="{1B80D262-EBF6-4F07-9D57-9BA0DB70DB8A}" type="pres">
      <dgm:prSet presAssocID="{16096101-87C2-4AE8-A6FD-5C94ACFE4B45}"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anger"/>
        </a:ext>
      </dgm:extLst>
    </dgm:pt>
    <dgm:pt modelId="{451A129B-A3C1-426C-92EB-907FD2E0A32D}" type="pres">
      <dgm:prSet presAssocID="{16096101-87C2-4AE8-A6FD-5C94ACFE4B45}" presName="spaceRect" presStyleCnt="0"/>
      <dgm:spPr/>
    </dgm:pt>
    <dgm:pt modelId="{1B6B46E2-BA40-44F6-98E4-6BB68E4A18B3}" type="pres">
      <dgm:prSet presAssocID="{16096101-87C2-4AE8-A6FD-5C94ACFE4B45}" presName="parTx" presStyleLbl="revTx" presStyleIdx="1" presStyleCnt="2">
        <dgm:presLayoutVars>
          <dgm:chMax val="0"/>
          <dgm:chPref val="0"/>
        </dgm:presLayoutVars>
      </dgm:prSet>
      <dgm:spPr/>
    </dgm:pt>
  </dgm:ptLst>
  <dgm:cxnLst>
    <dgm:cxn modelId="{4F13EA2F-22B8-4E23-AB28-00704FD60EF2}" srcId="{6732AFC3-E635-42B8-87FE-4AA13AA0D1CB}" destId="{16096101-87C2-4AE8-A6FD-5C94ACFE4B45}" srcOrd="1" destOrd="0" parTransId="{451BAFDA-8BC2-4B43-B92D-CE8A050DAF42}" sibTransId="{2F52C014-0DC5-466F-8ED4-32C5385564E0}"/>
    <dgm:cxn modelId="{01392272-6780-4D00-8243-72C3FD6DE7BC}" srcId="{6732AFC3-E635-42B8-87FE-4AA13AA0D1CB}" destId="{2333D76B-938F-463D-A8B3-A038AC5CB96F}" srcOrd="0" destOrd="0" parTransId="{381495F5-D81A-4AB3-9EF4-8D0A6F2302CC}" sibTransId="{8FB74366-0168-4BBB-98F4-E86C7CB584A7}"/>
    <dgm:cxn modelId="{5B626856-BC8D-4226-93D2-9B224CFE1228}" type="presOf" srcId="{16096101-87C2-4AE8-A6FD-5C94ACFE4B45}" destId="{1B6B46E2-BA40-44F6-98E4-6BB68E4A18B3}" srcOrd="0" destOrd="0" presId="urn:microsoft.com/office/officeart/2018/2/layout/IconVerticalSolidList"/>
    <dgm:cxn modelId="{A34909E2-7B79-45F4-942D-043AE72E8C94}" type="presOf" srcId="{2333D76B-938F-463D-A8B3-A038AC5CB96F}" destId="{1DA348A9-973D-4BF8-AAB2-88C2D3E563E6}" srcOrd="0" destOrd="0" presId="urn:microsoft.com/office/officeart/2018/2/layout/IconVerticalSolidList"/>
    <dgm:cxn modelId="{499164FA-6BC4-49FC-916C-4E789E08F863}" type="presOf" srcId="{6732AFC3-E635-42B8-87FE-4AA13AA0D1CB}" destId="{668FB3D8-7250-468D-9094-07FD7F0C405D}" srcOrd="0" destOrd="0" presId="urn:microsoft.com/office/officeart/2018/2/layout/IconVerticalSolidList"/>
    <dgm:cxn modelId="{DF9D0A41-C50B-45A9-BA0F-B4C54001B91D}" type="presParOf" srcId="{668FB3D8-7250-468D-9094-07FD7F0C405D}" destId="{05E98BBA-A6B8-42A8-98D2-575067F98585}" srcOrd="0" destOrd="0" presId="urn:microsoft.com/office/officeart/2018/2/layout/IconVerticalSolidList"/>
    <dgm:cxn modelId="{400D0331-84F2-4A50-A3F4-B7DB1E24C14A}" type="presParOf" srcId="{05E98BBA-A6B8-42A8-98D2-575067F98585}" destId="{4D499E4B-C156-40E9-B1E1-640A65FAD868}" srcOrd="0" destOrd="0" presId="urn:microsoft.com/office/officeart/2018/2/layout/IconVerticalSolidList"/>
    <dgm:cxn modelId="{2BA3CFA2-25B7-4798-A16F-11E3781A2D11}" type="presParOf" srcId="{05E98BBA-A6B8-42A8-98D2-575067F98585}" destId="{DE0334D8-C27D-4265-8B1F-1BB9507CA834}" srcOrd="1" destOrd="0" presId="urn:microsoft.com/office/officeart/2018/2/layout/IconVerticalSolidList"/>
    <dgm:cxn modelId="{10F7BFC4-ACAD-4381-ABDC-0D0045ECAED1}" type="presParOf" srcId="{05E98BBA-A6B8-42A8-98D2-575067F98585}" destId="{7E04A5CF-2608-4966-A4A6-DA94E8E550D0}" srcOrd="2" destOrd="0" presId="urn:microsoft.com/office/officeart/2018/2/layout/IconVerticalSolidList"/>
    <dgm:cxn modelId="{EDCB5106-E8CB-4A43-A4A2-C6029EB6585E}" type="presParOf" srcId="{05E98BBA-A6B8-42A8-98D2-575067F98585}" destId="{1DA348A9-973D-4BF8-AAB2-88C2D3E563E6}" srcOrd="3" destOrd="0" presId="urn:microsoft.com/office/officeart/2018/2/layout/IconVerticalSolidList"/>
    <dgm:cxn modelId="{1F5B41AD-E166-49AB-8CD7-8277C025D182}" type="presParOf" srcId="{668FB3D8-7250-468D-9094-07FD7F0C405D}" destId="{1E1084FA-339C-4DB3-9079-64CB420C46DB}" srcOrd="1" destOrd="0" presId="urn:microsoft.com/office/officeart/2018/2/layout/IconVerticalSolidList"/>
    <dgm:cxn modelId="{6CA28FDB-75E8-476D-902D-D53BACD35820}" type="presParOf" srcId="{668FB3D8-7250-468D-9094-07FD7F0C405D}" destId="{BFE23F5E-17DC-48BD-B43E-483722F27858}" srcOrd="2" destOrd="0" presId="urn:microsoft.com/office/officeart/2018/2/layout/IconVerticalSolidList"/>
    <dgm:cxn modelId="{699F22F9-55E1-4667-A1F4-9C4552E3CF76}" type="presParOf" srcId="{BFE23F5E-17DC-48BD-B43E-483722F27858}" destId="{4CEA0096-5387-4D30-8454-A2122E76AADB}" srcOrd="0" destOrd="0" presId="urn:microsoft.com/office/officeart/2018/2/layout/IconVerticalSolidList"/>
    <dgm:cxn modelId="{C0C1069A-44EC-444D-8934-AB40A663E4CA}" type="presParOf" srcId="{BFE23F5E-17DC-48BD-B43E-483722F27858}" destId="{1B80D262-EBF6-4F07-9D57-9BA0DB70DB8A}" srcOrd="1" destOrd="0" presId="urn:microsoft.com/office/officeart/2018/2/layout/IconVerticalSolidList"/>
    <dgm:cxn modelId="{DABA6E9E-1D2A-4302-B615-C40CD01BB845}" type="presParOf" srcId="{BFE23F5E-17DC-48BD-B43E-483722F27858}" destId="{451A129B-A3C1-426C-92EB-907FD2E0A32D}" srcOrd="2" destOrd="0" presId="urn:microsoft.com/office/officeart/2018/2/layout/IconVerticalSolidList"/>
    <dgm:cxn modelId="{00E04B16-FD93-4A55-8AE1-CA137F0D40DB}" type="presParOf" srcId="{BFE23F5E-17DC-48BD-B43E-483722F27858}" destId="{1B6B46E2-BA40-44F6-98E4-6BB68E4A18B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433D3AD-2DAF-4328-B1D5-7D4A8EED8786}" type="doc">
      <dgm:prSet loTypeId="urn:microsoft.com/office/officeart/2005/8/layout/default" loCatId="list" qsTypeId="urn:microsoft.com/office/officeart/2005/8/quickstyle/simple5" qsCatId="simple" csTypeId="urn:microsoft.com/office/officeart/2005/8/colors/accent2_2" csCatId="accent2" phldr="1"/>
      <dgm:spPr/>
      <dgm:t>
        <a:bodyPr/>
        <a:lstStyle/>
        <a:p>
          <a:endParaRPr lang="en-US"/>
        </a:p>
      </dgm:t>
    </dgm:pt>
    <dgm:pt modelId="{3024A961-5027-42BA-B378-FFC23798B7BF}">
      <dgm:prSet/>
      <dgm:spPr>
        <a:solidFill>
          <a:schemeClr val="accent1">
            <a:lumMod val="20000"/>
            <a:lumOff val="80000"/>
          </a:schemeClr>
        </a:solidFill>
      </dgm:spPr>
      <dgm:t>
        <a:bodyPr/>
        <a:lstStyle/>
        <a:p>
          <a:r>
            <a:rPr lang="en-GB" dirty="0">
              <a:solidFill>
                <a:schemeClr val="tx1"/>
              </a:solidFill>
            </a:rPr>
            <a:t>Presenting problem – what is the main issue with Tom`s offending behaviour?</a:t>
          </a:r>
          <a:endParaRPr lang="en-US" dirty="0">
            <a:solidFill>
              <a:schemeClr val="tx1"/>
            </a:solidFill>
          </a:endParaRPr>
        </a:p>
      </dgm:t>
    </dgm:pt>
    <dgm:pt modelId="{1C8FDFBC-4C05-4FAD-851B-C54F9E8882BC}" type="parTrans" cxnId="{04F77135-3A27-44C3-B0B7-1442910580B9}">
      <dgm:prSet/>
      <dgm:spPr/>
      <dgm:t>
        <a:bodyPr/>
        <a:lstStyle/>
        <a:p>
          <a:endParaRPr lang="en-US"/>
        </a:p>
      </dgm:t>
    </dgm:pt>
    <dgm:pt modelId="{267C42E8-E410-4B18-A720-1C6F8BD73125}" type="sibTrans" cxnId="{04F77135-3A27-44C3-B0B7-1442910580B9}">
      <dgm:prSet/>
      <dgm:spPr/>
      <dgm:t>
        <a:bodyPr/>
        <a:lstStyle/>
        <a:p>
          <a:endParaRPr lang="en-US"/>
        </a:p>
      </dgm:t>
    </dgm:pt>
    <dgm:pt modelId="{C4693D81-F362-4890-92F1-E2DB270D5454}">
      <dgm:prSet/>
      <dgm:spPr>
        <a:solidFill>
          <a:schemeClr val="accent1">
            <a:lumMod val="20000"/>
            <a:lumOff val="80000"/>
          </a:schemeClr>
        </a:solidFill>
      </dgm:spPr>
      <dgm:t>
        <a:bodyPr/>
        <a:lstStyle/>
        <a:p>
          <a:r>
            <a:rPr lang="en-GB" dirty="0">
              <a:solidFill>
                <a:schemeClr val="tx1"/>
              </a:solidFill>
            </a:rPr>
            <a:t>Predisposing problem – what factors underly Tom`s behaviour that may make him more vulnerable to offending behaviour:</a:t>
          </a:r>
          <a:endParaRPr lang="en-US" dirty="0">
            <a:solidFill>
              <a:schemeClr val="tx1"/>
            </a:solidFill>
          </a:endParaRPr>
        </a:p>
      </dgm:t>
    </dgm:pt>
    <dgm:pt modelId="{842E2AA4-1CC7-4356-AD3D-3C7ED8F23495}" type="parTrans" cxnId="{325232F2-4E64-45B0-8315-B69DA67FFBE6}">
      <dgm:prSet/>
      <dgm:spPr/>
      <dgm:t>
        <a:bodyPr/>
        <a:lstStyle/>
        <a:p>
          <a:endParaRPr lang="en-US"/>
        </a:p>
      </dgm:t>
    </dgm:pt>
    <dgm:pt modelId="{21E3ADD1-4F42-4DDE-9957-9B8863C430F1}" type="sibTrans" cxnId="{325232F2-4E64-45B0-8315-B69DA67FFBE6}">
      <dgm:prSet/>
      <dgm:spPr/>
      <dgm:t>
        <a:bodyPr/>
        <a:lstStyle/>
        <a:p>
          <a:endParaRPr lang="en-US"/>
        </a:p>
      </dgm:t>
    </dgm:pt>
    <dgm:pt modelId="{5A55CFD6-A703-4355-A750-21BCF4DEF16C}">
      <dgm:prSet/>
      <dgm:spPr>
        <a:solidFill>
          <a:schemeClr val="accent1">
            <a:lumMod val="20000"/>
            <a:lumOff val="80000"/>
          </a:schemeClr>
        </a:solidFill>
      </dgm:spPr>
      <dgm:t>
        <a:bodyPr/>
        <a:lstStyle/>
        <a:p>
          <a:r>
            <a:rPr lang="en-GB" dirty="0">
              <a:solidFill>
                <a:schemeClr val="tx1"/>
              </a:solidFill>
            </a:rPr>
            <a:t>Precipitating factors – what triggers may have led to the offending behaviour?</a:t>
          </a:r>
          <a:endParaRPr lang="en-US" dirty="0">
            <a:solidFill>
              <a:schemeClr val="tx1"/>
            </a:solidFill>
          </a:endParaRPr>
        </a:p>
      </dgm:t>
    </dgm:pt>
    <dgm:pt modelId="{82D29881-1ED7-4581-BAB6-3C3FA379E940}" type="parTrans" cxnId="{C301FFB8-BC95-4F9A-9C70-FDCA4C8D0A82}">
      <dgm:prSet/>
      <dgm:spPr/>
      <dgm:t>
        <a:bodyPr/>
        <a:lstStyle/>
        <a:p>
          <a:endParaRPr lang="en-US"/>
        </a:p>
      </dgm:t>
    </dgm:pt>
    <dgm:pt modelId="{AEC3BEFE-B26C-4467-AA84-C122DD809915}" type="sibTrans" cxnId="{C301FFB8-BC95-4F9A-9C70-FDCA4C8D0A82}">
      <dgm:prSet/>
      <dgm:spPr/>
      <dgm:t>
        <a:bodyPr/>
        <a:lstStyle/>
        <a:p>
          <a:endParaRPr lang="en-US"/>
        </a:p>
      </dgm:t>
    </dgm:pt>
    <dgm:pt modelId="{61255253-15F7-402E-BF7E-C8DCC8576388}">
      <dgm:prSet/>
      <dgm:spPr>
        <a:solidFill>
          <a:schemeClr val="accent1">
            <a:lumMod val="20000"/>
            <a:lumOff val="80000"/>
          </a:schemeClr>
        </a:solidFill>
      </dgm:spPr>
      <dgm:t>
        <a:bodyPr/>
        <a:lstStyle/>
        <a:p>
          <a:r>
            <a:rPr lang="en-GB" dirty="0">
              <a:solidFill>
                <a:schemeClr val="tx1"/>
              </a:solidFill>
            </a:rPr>
            <a:t>Perpetuating factors -  what maintaining factors are present, that prevent Tom from desisting from crime?</a:t>
          </a:r>
          <a:endParaRPr lang="en-US" dirty="0">
            <a:solidFill>
              <a:schemeClr val="tx1"/>
            </a:solidFill>
          </a:endParaRPr>
        </a:p>
      </dgm:t>
    </dgm:pt>
    <dgm:pt modelId="{D0ED53E0-1670-41EF-93C0-D69CFDD62D1E}" type="parTrans" cxnId="{5F1E5DF1-4D34-4D4A-B229-DC9F7BE6924F}">
      <dgm:prSet/>
      <dgm:spPr/>
      <dgm:t>
        <a:bodyPr/>
        <a:lstStyle/>
        <a:p>
          <a:endParaRPr lang="en-US"/>
        </a:p>
      </dgm:t>
    </dgm:pt>
    <dgm:pt modelId="{26006C12-2D3F-4FF5-9660-90D6680AEB06}" type="sibTrans" cxnId="{5F1E5DF1-4D34-4D4A-B229-DC9F7BE6924F}">
      <dgm:prSet/>
      <dgm:spPr/>
      <dgm:t>
        <a:bodyPr/>
        <a:lstStyle/>
        <a:p>
          <a:endParaRPr lang="en-US"/>
        </a:p>
      </dgm:t>
    </dgm:pt>
    <dgm:pt modelId="{AF35FF3B-7F95-4FDE-9C10-382A7942906B}">
      <dgm:prSet/>
      <dgm:spPr>
        <a:solidFill>
          <a:schemeClr val="accent1">
            <a:lumMod val="20000"/>
            <a:lumOff val="80000"/>
          </a:schemeClr>
        </a:solidFill>
      </dgm:spPr>
      <dgm:t>
        <a:bodyPr/>
        <a:lstStyle/>
        <a:p>
          <a:r>
            <a:rPr lang="en-GB" dirty="0">
              <a:solidFill>
                <a:schemeClr val="tx1"/>
              </a:solidFill>
            </a:rPr>
            <a:t>Protective factors – what sources of support may be available to Tom, that can help him to desist from crime?</a:t>
          </a:r>
          <a:endParaRPr lang="en-US" dirty="0">
            <a:solidFill>
              <a:schemeClr val="tx1"/>
            </a:solidFill>
          </a:endParaRPr>
        </a:p>
      </dgm:t>
    </dgm:pt>
    <dgm:pt modelId="{3D2EB4EF-DCB4-4180-990C-F79097F46511}" type="parTrans" cxnId="{3E8A622E-D5BB-4590-8141-11E9944B454A}">
      <dgm:prSet/>
      <dgm:spPr/>
      <dgm:t>
        <a:bodyPr/>
        <a:lstStyle/>
        <a:p>
          <a:endParaRPr lang="en-US"/>
        </a:p>
      </dgm:t>
    </dgm:pt>
    <dgm:pt modelId="{1A6426E5-F985-43B3-B5BB-58C849FE109B}" type="sibTrans" cxnId="{3E8A622E-D5BB-4590-8141-11E9944B454A}">
      <dgm:prSet/>
      <dgm:spPr/>
      <dgm:t>
        <a:bodyPr/>
        <a:lstStyle/>
        <a:p>
          <a:endParaRPr lang="en-US"/>
        </a:p>
      </dgm:t>
    </dgm:pt>
    <dgm:pt modelId="{3D3C1FCC-5497-408E-9E2E-0642134096F8}" type="pres">
      <dgm:prSet presAssocID="{A433D3AD-2DAF-4328-B1D5-7D4A8EED8786}" presName="diagram" presStyleCnt="0">
        <dgm:presLayoutVars>
          <dgm:dir/>
          <dgm:resizeHandles val="exact"/>
        </dgm:presLayoutVars>
      </dgm:prSet>
      <dgm:spPr/>
    </dgm:pt>
    <dgm:pt modelId="{2F7B2C5A-C411-4626-9AEE-459A9AF911DE}" type="pres">
      <dgm:prSet presAssocID="{3024A961-5027-42BA-B378-FFC23798B7BF}" presName="node" presStyleLbl="node1" presStyleIdx="0" presStyleCnt="5">
        <dgm:presLayoutVars>
          <dgm:bulletEnabled val="1"/>
        </dgm:presLayoutVars>
      </dgm:prSet>
      <dgm:spPr/>
    </dgm:pt>
    <dgm:pt modelId="{2664795F-F98D-42D9-B867-4A06EF013A44}" type="pres">
      <dgm:prSet presAssocID="{267C42E8-E410-4B18-A720-1C6F8BD73125}" presName="sibTrans" presStyleCnt="0"/>
      <dgm:spPr/>
    </dgm:pt>
    <dgm:pt modelId="{5ADE23B5-6A0C-48AA-B9FE-5AB83EFCEBCA}" type="pres">
      <dgm:prSet presAssocID="{C4693D81-F362-4890-92F1-E2DB270D5454}" presName="node" presStyleLbl="node1" presStyleIdx="1" presStyleCnt="5">
        <dgm:presLayoutVars>
          <dgm:bulletEnabled val="1"/>
        </dgm:presLayoutVars>
      </dgm:prSet>
      <dgm:spPr/>
    </dgm:pt>
    <dgm:pt modelId="{BA081305-DC10-472A-9578-02FE817BD078}" type="pres">
      <dgm:prSet presAssocID="{21E3ADD1-4F42-4DDE-9957-9B8863C430F1}" presName="sibTrans" presStyleCnt="0"/>
      <dgm:spPr/>
    </dgm:pt>
    <dgm:pt modelId="{ABD81A44-D3A8-47BB-A6A2-B8BF918A3EC1}" type="pres">
      <dgm:prSet presAssocID="{5A55CFD6-A703-4355-A750-21BCF4DEF16C}" presName="node" presStyleLbl="node1" presStyleIdx="2" presStyleCnt="5">
        <dgm:presLayoutVars>
          <dgm:bulletEnabled val="1"/>
        </dgm:presLayoutVars>
      </dgm:prSet>
      <dgm:spPr/>
    </dgm:pt>
    <dgm:pt modelId="{0C6FA282-C3F3-4EB4-A135-004933BAB159}" type="pres">
      <dgm:prSet presAssocID="{AEC3BEFE-B26C-4467-AA84-C122DD809915}" presName="sibTrans" presStyleCnt="0"/>
      <dgm:spPr/>
    </dgm:pt>
    <dgm:pt modelId="{8783563A-FA53-454B-A6DA-94BF780D2365}" type="pres">
      <dgm:prSet presAssocID="{61255253-15F7-402E-BF7E-C8DCC8576388}" presName="node" presStyleLbl="node1" presStyleIdx="3" presStyleCnt="5">
        <dgm:presLayoutVars>
          <dgm:bulletEnabled val="1"/>
        </dgm:presLayoutVars>
      </dgm:prSet>
      <dgm:spPr/>
    </dgm:pt>
    <dgm:pt modelId="{95A6CBE9-F3D9-4E45-AC7D-C14C0820030B}" type="pres">
      <dgm:prSet presAssocID="{26006C12-2D3F-4FF5-9660-90D6680AEB06}" presName="sibTrans" presStyleCnt="0"/>
      <dgm:spPr/>
    </dgm:pt>
    <dgm:pt modelId="{B1414D03-8618-48F6-8206-54EB2B02D54F}" type="pres">
      <dgm:prSet presAssocID="{AF35FF3B-7F95-4FDE-9C10-382A7942906B}" presName="node" presStyleLbl="node1" presStyleIdx="4" presStyleCnt="5">
        <dgm:presLayoutVars>
          <dgm:bulletEnabled val="1"/>
        </dgm:presLayoutVars>
      </dgm:prSet>
      <dgm:spPr/>
    </dgm:pt>
  </dgm:ptLst>
  <dgm:cxnLst>
    <dgm:cxn modelId="{24897211-6F79-46D0-85A6-766747DF7BE3}" type="presOf" srcId="{3024A961-5027-42BA-B378-FFC23798B7BF}" destId="{2F7B2C5A-C411-4626-9AEE-459A9AF911DE}" srcOrd="0" destOrd="0" presId="urn:microsoft.com/office/officeart/2005/8/layout/default"/>
    <dgm:cxn modelId="{3E8A622E-D5BB-4590-8141-11E9944B454A}" srcId="{A433D3AD-2DAF-4328-B1D5-7D4A8EED8786}" destId="{AF35FF3B-7F95-4FDE-9C10-382A7942906B}" srcOrd="4" destOrd="0" parTransId="{3D2EB4EF-DCB4-4180-990C-F79097F46511}" sibTransId="{1A6426E5-F985-43B3-B5BB-58C849FE109B}"/>
    <dgm:cxn modelId="{1D58F02F-D637-4567-BE12-6F541606169D}" type="presOf" srcId="{A433D3AD-2DAF-4328-B1D5-7D4A8EED8786}" destId="{3D3C1FCC-5497-408E-9E2E-0642134096F8}" srcOrd="0" destOrd="0" presId="urn:microsoft.com/office/officeart/2005/8/layout/default"/>
    <dgm:cxn modelId="{3B8F6E33-BDCD-4F62-A5BF-663D484474BD}" type="presOf" srcId="{61255253-15F7-402E-BF7E-C8DCC8576388}" destId="{8783563A-FA53-454B-A6DA-94BF780D2365}" srcOrd="0" destOrd="0" presId="urn:microsoft.com/office/officeart/2005/8/layout/default"/>
    <dgm:cxn modelId="{04F77135-3A27-44C3-B0B7-1442910580B9}" srcId="{A433D3AD-2DAF-4328-B1D5-7D4A8EED8786}" destId="{3024A961-5027-42BA-B378-FFC23798B7BF}" srcOrd="0" destOrd="0" parTransId="{1C8FDFBC-4C05-4FAD-851B-C54F9E8882BC}" sibTransId="{267C42E8-E410-4B18-A720-1C6F8BD73125}"/>
    <dgm:cxn modelId="{DBFBEA57-E294-4265-81C3-A3CD0CDF33A8}" type="presOf" srcId="{AF35FF3B-7F95-4FDE-9C10-382A7942906B}" destId="{B1414D03-8618-48F6-8206-54EB2B02D54F}" srcOrd="0" destOrd="0" presId="urn:microsoft.com/office/officeart/2005/8/layout/default"/>
    <dgm:cxn modelId="{ED1E147B-32D0-4B70-8E16-87FFF26965ED}" type="presOf" srcId="{5A55CFD6-A703-4355-A750-21BCF4DEF16C}" destId="{ABD81A44-D3A8-47BB-A6A2-B8BF918A3EC1}" srcOrd="0" destOrd="0" presId="urn:microsoft.com/office/officeart/2005/8/layout/default"/>
    <dgm:cxn modelId="{49980890-BA0D-49CE-AB37-A1E371CD444C}" type="presOf" srcId="{C4693D81-F362-4890-92F1-E2DB270D5454}" destId="{5ADE23B5-6A0C-48AA-B9FE-5AB83EFCEBCA}" srcOrd="0" destOrd="0" presId="urn:microsoft.com/office/officeart/2005/8/layout/default"/>
    <dgm:cxn modelId="{C301FFB8-BC95-4F9A-9C70-FDCA4C8D0A82}" srcId="{A433D3AD-2DAF-4328-B1D5-7D4A8EED8786}" destId="{5A55CFD6-A703-4355-A750-21BCF4DEF16C}" srcOrd="2" destOrd="0" parTransId="{82D29881-1ED7-4581-BAB6-3C3FA379E940}" sibTransId="{AEC3BEFE-B26C-4467-AA84-C122DD809915}"/>
    <dgm:cxn modelId="{5F1E5DF1-4D34-4D4A-B229-DC9F7BE6924F}" srcId="{A433D3AD-2DAF-4328-B1D5-7D4A8EED8786}" destId="{61255253-15F7-402E-BF7E-C8DCC8576388}" srcOrd="3" destOrd="0" parTransId="{D0ED53E0-1670-41EF-93C0-D69CFDD62D1E}" sibTransId="{26006C12-2D3F-4FF5-9660-90D6680AEB06}"/>
    <dgm:cxn modelId="{325232F2-4E64-45B0-8315-B69DA67FFBE6}" srcId="{A433D3AD-2DAF-4328-B1D5-7D4A8EED8786}" destId="{C4693D81-F362-4890-92F1-E2DB270D5454}" srcOrd="1" destOrd="0" parTransId="{842E2AA4-1CC7-4356-AD3D-3C7ED8F23495}" sibTransId="{21E3ADD1-4F42-4DDE-9957-9B8863C430F1}"/>
    <dgm:cxn modelId="{9D180058-BD43-44B4-92A3-260E2FBC7E3F}" type="presParOf" srcId="{3D3C1FCC-5497-408E-9E2E-0642134096F8}" destId="{2F7B2C5A-C411-4626-9AEE-459A9AF911DE}" srcOrd="0" destOrd="0" presId="urn:microsoft.com/office/officeart/2005/8/layout/default"/>
    <dgm:cxn modelId="{D64927D3-42C3-4666-9390-D3BAA2763D65}" type="presParOf" srcId="{3D3C1FCC-5497-408E-9E2E-0642134096F8}" destId="{2664795F-F98D-42D9-B867-4A06EF013A44}" srcOrd="1" destOrd="0" presId="urn:microsoft.com/office/officeart/2005/8/layout/default"/>
    <dgm:cxn modelId="{541F2968-B13F-40A4-A5D2-5A76C3E25094}" type="presParOf" srcId="{3D3C1FCC-5497-408E-9E2E-0642134096F8}" destId="{5ADE23B5-6A0C-48AA-B9FE-5AB83EFCEBCA}" srcOrd="2" destOrd="0" presId="urn:microsoft.com/office/officeart/2005/8/layout/default"/>
    <dgm:cxn modelId="{53D27329-5758-4E63-A95C-CAF8B7975321}" type="presParOf" srcId="{3D3C1FCC-5497-408E-9E2E-0642134096F8}" destId="{BA081305-DC10-472A-9578-02FE817BD078}" srcOrd="3" destOrd="0" presId="urn:microsoft.com/office/officeart/2005/8/layout/default"/>
    <dgm:cxn modelId="{29A6BE6D-6722-4F6B-AE53-C3A955B95963}" type="presParOf" srcId="{3D3C1FCC-5497-408E-9E2E-0642134096F8}" destId="{ABD81A44-D3A8-47BB-A6A2-B8BF918A3EC1}" srcOrd="4" destOrd="0" presId="urn:microsoft.com/office/officeart/2005/8/layout/default"/>
    <dgm:cxn modelId="{C53FF91E-CC67-4066-A3DD-733B115F03D4}" type="presParOf" srcId="{3D3C1FCC-5497-408E-9E2E-0642134096F8}" destId="{0C6FA282-C3F3-4EB4-A135-004933BAB159}" srcOrd="5" destOrd="0" presId="urn:microsoft.com/office/officeart/2005/8/layout/default"/>
    <dgm:cxn modelId="{320A105E-82C4-42F1-8F0A-381845C3DF6C}" type="presParOf" srcId="{3D3C1FCC-5497-408E-9E2E-0642134096F8}" destId="{8783563A-FA53-454B-A6DA-94BF780D2365}" srcOrd="6" destOrd="0" presId="urn:microsoft.com/office/officeart/2005/8/layout/default"/>
    <dgm:cxn modelId="{2FFB084E-83EF-403A-9DAA-2C1ADE74F89F}" type="presParOf" srcId="{3D3C1FCC-5497-408E-9E2E-0642134096F8}" destId="{95A6CBE9-F3D9-4E45-AC7D-C14C0820030B}" srcOrd="7" destOrd="0" presId="urn:microsoft.com/office/officeart/2005/8/layout/default"/>
    <dgm:cxn modelId="{6CC680E4-BFCA-4DB6-AF26-3FAE6A22AB2D}" type="presParOf" srcId="{3D3C1FCC-5497-408E-9E2E-0642134096F8}" destId="{B1414D03-8618-48F6-8206-54EB2B02D54F}"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319F80C-865B-44A1-B43D-451305C61F1E}" type="doc">
      <dgm:prSet loTypeId="urn:microsoft.com/office/officeart/2005/8/layout/hierarchy1" loCatId="hierarchy" qsTypeId="urn:microsoft.com/office/officeart/2005/8/quickstyle/simple2" qsCatId="simple" csTypeId="urn:microsoft.com/office/officeart/2005/8/colors/accent2_2" csCatId="accent2" phldr="1"/>
      <dgm:spPr/>
      <dgm:t>
        <a:bodyPr/>
        <a:lstStyle/>
        <a:p>
          <a:endParaRPr lang="en-US"/>
        </a:p>
      </dgm:t>
    </dgm:pt>
    <dgm:pt modelId="{50AE09FD-BC08-4062-A085-9CDBD86F22F9}">
      <dgm:prSet/>
      <dgm:spPr/>
      <dgm:t>
        <a:bodyPr/>
        <a:lstStyle/>
        <a:p>
          <a:r>
            <a:rPr lang="en-GB" b="1" dirty="0"/>
            <a:t>Planning a successful rehabilitation intervention depends upon your effective evaluation of your `target offending population` - one person or a group of individuals. </a:t>
          </a:r>
          <a:endParaRPr lang="en-US" b="1" dirty="0"/>
        </a:p>
      </dgm:t>
    </dgm:pt>
    <dgm:pt modelId="{2662808B-A0E3-4625-93B8-E1374B86D8C5}" type="parTrans" cxnId="{6DC678D9-1806-4CFF-8519-327007270040}">
      <dgm:prSet/>
      <dgm:spPr/>
      <dgm:t>
        <a:bodyPr/>
        <a:lstStyle/>
        <a:p>
          <a:endParaRPr lang="en-US"/>
        </a:p>
      </dgm:t>
    </dgm:pt>
    <dgm:pt modelId="{A254FDD3-4973-4352-A346-B068D0441EC9}" type="sibTrans" cxnId="{6DC678D9-1806-4CFF-8519-327007270040}">
      <dgm:prSet/>
      <dgm:spPr/>
      <dgm:t>
        <a:bodyPr/>
        <a:lstStyle/>
        <a:p>
          <a:endParaRPr lang="en-US"/>
        </a:p>
      </dgm:t>
    </dgm:pt>
    <dgm:pt modelId="{55C680BC-D9DE-4D46-8AD0-6E62A819285B}">
      <dgm:prSet/>
      <dgm:spPr/>
      <dgm:t>
        <a:bodyPr/>
        <a:lstStyle/>
        <a:p>
          <a:r>
            <a:rPr lang="en-GB" b="1" dirty="0"/>
            <a:t>In your case, either young offenders or female offenders. </a:t>
          </a:r>
          <a:endParaRPr lang="en-US" b="1" dirty="0"/>
        </a:p>
      </dgm:t>
    </dgm:pt>
    <dgm:pt modelId="{84236F93-C322-40BF-BC0E-4FD83A7E16DD}" type="parTrans" cxnId="{17F32620-21B0-45ED-9C1B-02F4BE54B3A7}">
      <dgm:prSet/>
      <dgm:spPr/>
      <dgm:t>
        <a:bodyPr/>
        <a:lstStyle/>
        <a:p>
          <a:endParaRPr lang="en-US"/>
        </a:p>
      </dgm:t>
    </dgm:pt>
    <dgm:pt modelId="{7B5B39E4-CEAA-4426-A1EB-4E3C6A3CABA9}" type="sibTrans" cxnId="{17F32620-21B0-45ED-9C1B-02F4BE54B3A7}">
      <dgm:prSet/>
      <dgm:spPr/>
      <dgm:t>
        <a:bodyPr/>
        <a:lstStyle/>
        <a:p>
          <a:endParaRPr lang="en-US"/>
        </a:p>
      </dgm:t>
    </dgm:pt>
    <dgm:pt modelId="{0CD8112C-24D9-4ED4-AF25-545090501A31}">
      <dgm:prSet/>
      <dgm:spPr/>
      <dgm:t>
        <a:bodyPr/>
        <a:lstStyle/>
        <a:p>
          <a:r>
            <a:rPr lang="en-GB" b="1" dirty="0"/>
            <a:t>Two typical models of offender rehabilitation are the GLM (Ward et al., 2004) and the RNR (Andrews &amp; Bonta, 2006 ) model.</a:t>
          </a:r>
          <a:endParaRPr lang="en-US" b="1" dirty="0"/>
        </a:p>
      </dgm:t>
    </dgm:pt>
    <dgm:pt modelId="{147E9BF5-88E8-48E1-9CED-2C2AB80F7380}" type="parTrans" cxnId="{F8A48A89-3772-4A7D-BA9E-00E9B5A4E90E}">
      <dgm:prSet/>
      <dgm:spPr/>
      <dgm:t>
        <a:bodyPr/>
        <a:lstStyle/>
        <a:p>
          <a:endParaRPr lang="en-US"/>
        </a:p>
      </dgm:t>
    </dgm:pt>
    <dgm:pt modelId="{EF20775B-BACD-42A8-8F7D-68EAFA55C413}" type="sibTrans" cxnId="{F8A48A89-3772-4A7D-BA9E-00E9B5A4E90E}">
      <dgm:prSet/>
      <dgm:spPr/>
      <dgm:t>
        <a:bodyPr/>
        <a:lstStyle/>
        <a:p>
          <a:endParaRPr lang="en-US"/>
        </a:p>
      </dgm:t>
    </dgm:pt>
    <dgm:pt modelId="{4A76D8C2-0DEF-49D5-B3EB-6E2DF1DC1902}" type="pres">
      <dgm:prSet presAssocID="{8319F80C-865B-44A1-B43D-451305C61F1E}" presName="hierChild1" presStyleCnt="0">
        <dgm:presLayoutVars>
          <dgm:chPref val="1"/>
          <dgm:dir/>
          <dgm:animOne val="branch"/>
          <dgm:animLvl val="lvl"/>
          <dgm:resizeHandles/>
        </dgm:presLayoutVars>
      </dgm:prSet>
      <dgm:spPr/>
    </dgm:pt>
    <dgm:pt modelId="{9158F6A0-A52E-4B03-B6FA-A7F6E98DB49D}" type="pres">
      <dgm:prSet presAssocID="{50AE09FD-BC08-4062-A085-9CDBD86F22F9}" presName="hierRoot1" presStyleCnt="0"/>
      <dgm:spPr/>
    </dgm:pt>
    <dgm:pt modelId="{196B7BCD-B751-4E45-A23B-1E667A2B6EEF}" type="pres">
      <dgm:prSet presAssocID="{50AE09FD-BC08-4062-A085-9CDBD86F22F9}" presName="composite" presStyleCnt="0"/>
      <dgm:spPr/>
    </dgm:pt>
    <dgm:pt modelId="{20E4DD81-0B4D-4D4F-9BA5-3EFE79CEFF2A}" type="pres">
      <dgm:prSet presAssocID="{50AE09FD-BC08-4062-A085-9CDBD86F22F9}" presName="background" presStyleLbl="node0" presStyleIdx="0" presStyleCnt="3"/>
      <dgm:spPr/>
    </dgm:pt>
    <dgm:pt modelId="{3D0F8D30-F26F-4ACB-BF6B-B0FF19A84623}" type="pres">
      <dgm:prSet presAssocID="{50AE09FD-BC08-4062-A085-9CDBD86F22F9}" presName="text" presStyleLbl="fgAcc0" presStyleIdx="0" presStyleCnt="3">
        <dgm:presLayoutVars>
          <dgm:chPref val="3"/>
        </dgm:presLayoutVars>
      </dgm:prSet>
      <dgm:spPr/>
    </dgm:pt>
    <dgm:pt modelId="{2604BE6A-1187-48FC-BE65-5C2E8E620D3E}" type="pres">
      <dgm:prSet presAssocID="{50AE09FD-BC08-4062-A085-9CDBD86F22F9}" presName="hierChild2" presStyleCnt="0"/>
      <dgm:spPr/>
    </dgm:pt>
    <dgm:pt modelId="{13B184D5-1A64-4EB7-8295-AC463B070916}" type="pres">
      <dgm:prSet presAssocID="{55C680BC-D9DE-4D46-8AD0-6E62A819285B}" presName="hierRoot1" presStyleCnt="0"/>
      <dgm:spPr/>
    </dgm:pt>
    <dgm:pt modelId="{7236B5F5-2AD4-4A72-BEF5-1757B08CBB6C}" type="pres">
      <dgm:prSet presAssocID="{55C680BC-D9DE-4D46-8AD0-6E62A819285B}" presName="composite" presStyleCnt="0"/>
      <dgm:spPr/>
    </dgm:pt>
    <dgm:pt modelId="{25B6EFB5-FFB1-4100-9FA3-5C35E967A2B1}" type="pres">
      <dgm:prSet presAssocID="{55C680BC-D9DE-4D46-8AD0-6E62A819285B}" presName="background" presStyleLbl="node0" presStyleIdx="1" presStyleCnt="3"/>
      <dgm:spPr/>
    </dgm:pt>
    <dgm:pt modelId="{07A575D8-6D24-4B66-B0E7-9B947598F28A}" type="pres">
      <dgm:prSet presAssocID="{55C680BC-D9DE-4D46-8AD0-6E62A819285B}" presName="text" presStyleLbl="fgAcc0" presStyleIdx="1" presStyleCnt="3">
        <dgm:presLayoutVars>
          <dgm:chPref val="3"/>
        </dgm:presLayoutVars>
      </dgm:prSet>
      <dgm:spPr/>
    </dgm:pt>
    <dgm:pt modelId="{CE177162-C953-4A7F-BA90-F8E6476D0AF1}" type="pres">
      <dgm:prSet presAssocID="{55C680BC-D9DE-4D46-8AD0-6E62A819285B}" presName="hierChild2" presStyleCnt="0"/>
      <dgm:spPr/>
    </dgm:pt>
    <dgm:pt modelId="{35F3225F-4B3A-46D6-B67D-C7CF440A63E9}" type="pres">
      <dgm:prSet presAssocID="{0CD8112C-24D9-4ED4-AF25-545090501A31}" presName="hierRoot1" presStyleCnt="0"/>
      <dgm:spPr/>
    </dgm:pt>
    <dgm:pt modelId="{CB850F22-7D96-4327-A236-5F815ECECC1E}" type="pres">
      <dgm:prSet presAssocID="{0CD8112C-24D9-4ED4-AF25-545090501A31}" presName="composite" presStyleCnt="0"/>
      <dgm:spPr/>
    </dgm:pt>
    <dgm:pt modelId="{6C46B580-579D-4C24-9E90-825ADD08A222}" type="pres">
      <dgm:prSet presAssocID="{0CD8112C-24D9-4ED4-AF25-545090501A31}" presName="background" presStyleLbl="node0" presStyleIdx="2" presStyleCnt="3"/>
      <dgm:spPr/>
    </dgm:pt>
    <dgm:pt modelId="{A74CBCBA-6BBB-4174-ACBD-9C09DF610C50}" type="pres">
      <dgm:prSet presAssocID="{0CD8112C-24D9-4ED4-AF25-545090501A31}" presName="text" presStyleLbl="fgAcc0" presStyleIdx="2" presStyleCnt="3">
        <dgm:presLayoutVars>
          <dgm:chPref val="3"/>
        </dgm:presLayoutVars>
      </dgm:prSet>
      <dgm:spPr/>
    </dgm:pt>
    <dgm:pt modelId="{48146202-B2C2-485B-B54B-6C5A43CD0024}" type="pres">
      <dgm:prSet presAssocID="{0CD8112C-24D9-4ED4-AF25-545090501A31}" presName="hierChild2" presStyleCnt="0"/>
      <dgm:spPr/>
    </dgm:pt>
  </dgm:ptLst>
  <dgm:cxnLst>
    <dgm:cxn modelId="{17F32620-21B0-45ED-9C1B-02F4BE54B3A7}" srcId="{8319F80C-865B-44A1-B43D-451305C61F1E}" destId="{55C680BC-D9DE-4D46-8AD0-6E62A819285B}" srcOrd="1" destOrd="0" parTransId="{84236F93-C322-40BF-BC0E-4FD83A7E16DD}" sibTransId="{7B5B39E4-CEAA-4426-A1EB-4E3C6A3CABA9}"/>
    <dgm:cxn modelId="{2B2E5647-8D1B-4D0F-B17C-2D7BAAFE1F1B}" type="presOf" srcId="{55C680BC-D9DE-4D46-8AD0-6E62A819285B}" destId="{07A575D8-6D24-4B66-B0E7-9B947598F28A}" srcOrd="0" destOrd="0" presId="urn:microsoft.com/office/officeart/2005/8/layout/hierarchy1"/>
    <dgm:cxn modelId="{E0F13F6E-B5D2-4CF0-9FCA-A02BD7F86DFB}" type="presOf" srcId="{0CD8112C-24D9-4ED4-AF25-545090501A31}" destId="{A74CBCBA-6BBB-4174-ACBD-9C09DF610C50}" srcOrd="0" destOrd="0" presId="urn:microsoft.com/office/officeart/2005/8/layout/hierarchy1"/>
    <dgm:cxn modelId="{031B8C54-D8CD-4FEE-BC60-7F8314793F42}" type="presOf" srcId="{50AE09FD-BC08-4062-A085-9CDBD86F22F9}" destId="{3D0F8D30-F26F-4ACB-BF6B-B0FF19A84623}" srcOrd="0" destOrd="0" presId="urn:microsoft.com/office/officeart/2005/8/layout/hierarchy1"/>
    <dgm:cxn modelId="{177F7486-5EBF-4B5A-9C78-7D58F4CDFA2E}" type="presOf" srcId="{8319F80C-865B-44A1-B43D-451305C61F1E}" destId="{4A76D8C2-0DEF-49D5-B3EB-6E2DF1DC1902}" srcOrd="0" destOrd="0" presId="urn:microsoft.com/office/officeart/2005/8/layout/hierarchy1"/>
    <dgm:cxn modelId="{F8A48A89-3772-4A7D-BA9E-00E9B5A4E90E}" srcId="{8319F80C-865B-44A1-B43D-451305C61F1E}" destId="{0CD8112C-24D9-4ED4-AF25-545090501A31}" srcOrd="2" destOrd="0" parTransId="{147E9BF5-88E8-48E1-9CED-2C2AB80F7380}" sibTransId="{EF20775B-BACD-42A8-8F7D-68EAFA55C413}"/>
    <dgm:cxn modelId="{6DC678D9-1806-4CFF-8519-327007270040}" srcId="{8319F80C-865B-44A1-B43D-451305C61F1E}" destId="{50AE09FD-BC08-4062-A085-9CDBD86F22F9}" srcOrd="0" destOrd="0" parTransId="{2662808B-A0E3-4625-93B8-E1374B86D8C5}" sibTransId="{A254FDD3-4973-4352-A346-B068D0441EC9}"/>
    <dgm:cxn modelId="{6C2E1A8B-FB60-41EA-B6DD-8831CD72EBE0}" type="presParOf" srcId="{4A76D8C2-0DEF-49D5-B3EB-6E2DF1DC1902}" destId="{9158F6A0-A52E-4B03-B6FA-A7F6E98DB49D}" srcOrd="0" destOrd="0" presId="urn:microsoft.com/office/officeart/2005/8/layout/hierarchy1"/>
    <dgm:cxn modelId="{77524147-C700-460A-B184-418D65400D0F}" type="presParOf" srcId="{9158F6A0-A52E-4B03-B6FA-A7F6E98DB49D}" destId="{196B7BCD-B751-4E45-A23B-1E667A2B6EEF}" srcOrd="0" destOrd="0" presId="urn:microsoft.com/office/officeart/2005/8/layout/hierarchy1"/>
    <dgm:cxn modelId="{8F795B15-1442-4141-B891-F06BBCEA4F38}" type="presParOf" srcId="{196B7BCD-B751-4E45-A23B-1E667A2B6EEF}" destId="{20E4DD81-0B4D-4D4F-9BA5-3EFE79CEFF2A}" srcOrd="0" destOrd="0" presId="urn:microsoft.com/office/officeart/2005/8/layout/hierarchy1"/>
    <dgm:cxn modelId="{C8EF778E-AFB6-4019-9D1E-18E98EEC610F}" type="presParOf" srcId="{196B7BCD-B751-4E45-A23B-1E667A2B6EEF}" destId="{3D0F8D30-F26F-4ACB-BF6B-B0FF19A84623}" srcOrd="1" destOrd="0" presId="urn:microsoft.com/office/officeart/2005/8/layout/hierarchy1"/>
    <dgm:cxn modelId="{9C2705E5-1A9C-417A-9F9B-F1EB3436E5B1}" type="presParOf" srcId="{9158F6A0-A52E-4B03-B6FA-A7F6E98DB49D}" destId="{2604BE6A-1187-48FC-BE65-5C2E8E620D3E}" srcOrd="1" destOrd="0" presId="urn:microsoft.com/office/officeart/2005/8/layout/hierarchy1"/>
    <dgm:cxn modelId="{A7B7D8FA-8FD1-437E-96F2-AD0E1332A83D}" type="presParOf" srcId="{4A76D8C2-0DEF-49D5-B3EB-6E2DF1DC1902}" destId="{13B184D5-1A64-4EB7-8295-AC463B070916}" srcOrd="1" destOrd="0" presId="urn:microsoft.com/office/officeart/2005/8/layout/hierarchy1"/>
    <dgm:cxn modelId="{5E3258E1-8D50-4F2A-80FF-602341271F6C}" type="presParOf" srcId="{13B184D5-1A64-4EB7-8295-AC463B070916}" destId="{7236B5F5-2AD4-4A72-BEF5-1757B08CBB6C}" srcOrd="0" destOrd="0" presId="urn:microsoft.com/office/officeart/2005/8/layout/hierarchy1"/>
    <dgm:cxn modelId="{902DAE24-295D-4166-942E-2101B0254133}" type="presParOf" srcId="{7236B5F5-2AD4-4A72-BEF5-1757B08CBB6C}" destId="{25B6EFB5-FFB1-4100-9FA3-5C35E967A2B1}" srcOrd="0" destOrd="0" presId="urn:microsoft.com/office/officeart/2005/8/layout/hierarchy1"/>
    <dgm:cxn modelId="{9FE76D15-8D87-49FE-A313-24E817676376}" type="presParOf" srcId="{7236B5F5-2AD4-4A72-BEF5-1757B08CBB6C}" destId="{07A575D8-6D24-4B66-B0E7-9B947598F28A}" srcOrd="1" destOrd="0" presId="urn:microsoft.com/office/officeart/2005/8/layout/hierarchy1"/>
    <dgm:cxn modelId="{1D438936-404E-4F74-A04C-ABB342036645}" type="presParOf" srcId="{13B184D5-1A64-4EB7-8295-AC463B070916}" destId="{CE177162-C953-4A7F-BA90-F8E6476D0AF1}" srcOrd="1" destOrd="0" presId="urn:microsoft.com/office/officeart/2005/8/layout/hierarchy1"/>
    <dgm:cxn modelId="{5081E5BE-025A-4337-8943-30333BE87B16}" type="presParOf" srcId="{4A76D8C2-0DEF-49D5-B3EB-6E2DF1DC1902}" destId="{35F3225F-4B3A-46D6-B67D-C7CF440A63E9}" srcOrd="2" destOrd="0" presId="urn:microsoft.com/office/officeart/2005/8/layout/hierarchy1"/>
    <dgm:cxn modelId="{112736B9-B259-4AEA-A854-0E90B7844D86}" type="presParOf" srcId="{35F3225F-4B3A-46D6-B67D-C7CF440A63E9}" destId="{CB850F22-7D96-4327-A236-5F815ECECC1E}" srcOrd="0" destOrd="0" presId="urn:microsoft.com/office/officeart/2005/8/layout/hierarchy1"/>
    <dgm:cxn modelId="{F5D77015-C224-4781-B036-88C71C3B4493}" type="presParOf" srcId="{CB850F22-7D96-4327-A236-5F815ECECC1E}" destId="{6C46B580-579D-4C24-9E90-825ADD08A222}" srcOrd="0" destOrd="0" presId="urn:microsoft.com/office/officeart/2005/8/layout/hierarchy1"/>
    <dgm:cxn modelId="{57740647-F7C4-4F83-8AB3-02BD7FAB1A59}" type="presParOf" srcId="{CB850F22-7D96-4327-A236-5F815ECECC1E}" destId="{A74CBCBA-6BBB-4174-ACBD-9C09DF610C50}" srcOrd="1" destOrd="0" presId="urn:microsoft.com/office/officeart/2005/8/layout/hierarchy1"/>
    <dgm:cxn modelId="{19391588-4870-419D-95CD-8522914DD59B}" type="presParOf" srcId="{35F3225F-4B3A-46D6-B67D-C7CF440A63E9}" destId="{48146202-B2C2-485B-B54B-6C5A43CD002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43F5E1-0805-4226-A00E-F027D18A6DB6}">
      <dsp:nvSpPr>
        <dsp:cNvPr id="0" name=""/>
        <dsp:cNvSpPr/>
      </dsp:nvSpPr>
      <dsp:spPr>
        <a:xfrm>
          <a:off x="0" y="588229"/>
          <a:ext cx="11340000" cy="143637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F9F59B7-4FFC-424C-B0BC-815F4A428543}">
      <dsp:nvSpPr>
        <dsp:cNvPr id="0" name=""/>
        <dsp:cNvSpPr/>
      </dsp:nvSpPr>
      <dsp:spPr>
        <a:xfrm>
          <a:off x="434503" y="911413"/>
          <a:ext cx="790006" cy="79000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2732206-2101-4CCD-9FC4-643E2B472C1F}">
      <dsp:nvSpPr>
        <dsp:cNvPr id="0" name=""/>
        <dsp:cNvSpPr/>
      </dsp:nvSpPr>
      <dsp:spPr>
        <a:xfrm>
          <a:off x="1659012" y="588229"/>
          <a:ext cx="9680987" cy="14363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016" tIns="152016" rIns="152016" bIns="152016" numCol="1" spcCol="1270" anchor="ctr" anchorCtr="0">
          <a:noAutofit/>
        </a:bodyPr>
        <a:lstStyle/>
        <a:p>
          <a:pPr marL="0" lvl="0" indent="0" algn="l" defTabSz="889000">
            <a:lnSpc>
              <a:spcPct val="90000"/>
            </a:lnSpc>
            <a:spcBef>
              <a:spcPct val="0"/>
            </a:spcBef>
            <a:spcAft>
              <a:spcPct val="35000"/>
            </a:spcAft>
            <a:buNone/>
          </a:pPr>
          <a:r>
            <a:rPr lang="en-GB" sz="2000" b="0" i="0" kern="1200" dirty="0">
              <a:latin typeface="+mn-lt"/>
            </a:rPr>
            <a:t>Formulation is the process of gathering and integrating diverse information to develop a concise account of the nature and aetiology of the problems affecting a person's mental health to guide idiographic treatment design and other decision-making. </a:t>
          </a:r>
          <a:endParaRPr lang="en-US" sz="2000" kern="1200" dirty="0">
            <a:latin typeface="+mn-lt"/>
          </a:endParaRPr>
        </a:p>
      </dsp:txBody>
      <dsp:txXfrm>
        <a:off x="1659012" y="588229"/>
        <a:ext cx="9680987" cy="1436374"/>
      </dsp:txXfrm>
    </dsp:sp>
    <dsp:sp modelId="{03E9D17A-32AB-44BA-BFDA-5DCC5BFE33F5}">
      <dsp:nvSpPr>
        <dsp:cNvPr id="0" name=""/>
        <dsp:cNvSpPr/>
      </dsp:nvSpPr>
      <dsp:spPr>
        <a:xfrm>
          <a:off x="0" y="2352918"/>
          <a:ext cx="11340000" cy="143637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6AA5270-DE68-438A-BFAF-6B2CD75A6AEF}">
      <dsp:nvSpPr>
        <dsp:cNvPr id="0" name=""/>
        <dsp:cNvSpPr/>
      </dsp:nvSpPr>
      <dsp:spPr>
        <a:xfrm>
          <a:off x="434503" y="2676102"/>
          <a:ext cx="790006" cy="79000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F6AE452-B1FA-486E-B7C8-3F83C79E4AD1}">
      <dsp:nvSpPr>
        <dsp:cNvPr id="0" name=""/>
        <dsp:cNvSpPr/>
      </dsp:nvSpPr>
      <dsp:spPr>
        <a:xfrm>
          <a:off x="1659012" y="2352918"/>
          <a:ext cx="9680987" cy="14363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016" tIns="152016" rIns="152016" bIns="152016" numCol="1" spcCol="1270" anchor="ctr" anchorCtr="0">
          <a:noAutofit/>
        </a:bodyPr>
        <a:lstStyle/>
        <a:p>
          <a:pPr marL="0" lvl="0" indent="0" algn="l" defTabSz="889000">
            <a:lnSpc>
              <a:spcPct val="90000"/>
            </a:lnSpc>
            <a:spcBef>
              <a:spcPct val="0"/>
            </a:spcBef>
            <a:spcAft>
              <a:spcPct val="35000"/>
            </a:spcAft>
            <a:buNone/>
          </a:pPr>
          <a:r>
            <a:rPr lang="en-GB" sz="2000" b="0" i="0" kern="1200" dirty="0"/>
            <a:t>Formulation is a </a:t>
          </a:r>
          <a:r>
            <a:rPr lang="en-GB" sz="2000" b="1" i="0" kern="1200" dirty="0"/>
            <a:t>core competency </a:t>
          </a:r>
          <a:r>
            <a:rPr lang="en-GB" sz="2000" b="0" i="0" kern="1200" dirty="0"/>
            <a:t>in mental health practice, including </a:t>
          </a:r>
          <a:r>
            <a:rPr lang="en-GB" sz="2000" b="1" i="0" kern="1200" dirty="0"/>
            <a:t>forensic mental health</a:t>
          </a:r>
          <a:r>
            <a:rPr lang="en-GB" sz="2000" b="0" i="0" kern="1200" dirty="0"/>
            <a:t>; however, there is no single agreement concerning the details of how it should be carried out or evaluated. This is because it is a relatively new concept within Forensic practice (Hart et al., 2011).</a:t>
          </a:r>
          <a:endParaRPr lang="en-US" sz="2000" kern="1200" dirty="0"/>
        </a:p>
      </dsp:txBody>
      <dsp:txXfrm>
        <a:off x="1659012" y="2352918"/>
        <a:ext cx="9680987" cy="14363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238BCD-F060-4F1F-B68A-43783CD34DDD}">
      <dsp:nvSpPr>
        <dsp:cNvPr id="0" name=""/>
        <dsp:cNvSpPr/>
      </dsp:nvSpPr>
      <dsp:spPr>
        <a:xfrm>
          <a:off x="1384" y="389650"/>
          <a:ext cx="4858813" cy="3085346"/>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43684F59-DE9C-4B2F-8D44-1571D7E5C173}">
      <dsp:nvSpPr>
        <dsp:cNvPr id="0" name=""/>
        <dsp:cNvSpPr/>
      </dsp:nvSpPr>
      <dsp:spPr>
        <a:xfrm>
          <a:off x="541252" y="902525"/>
          <a:ext cx="4858813" cy="3085346"/>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However, within the past decade, case formulation has become an explicit part of work in many forensic services, where it is used to gain an understanding of each offender’s criminal behaviour, clinical problems and </a:t>
          </a:r>
          <a:r>
            <a:rPr lang="en-GB" sz="2400" b="1" kern="1200" dirty="0"/>
            <a:t>criminogenic needs </a:t>
          </a:r>
          <a:r>
            <a:rPr lang="en-GB" sz="2400" kern="1200" dirty="0"/>
            <a:t>(Joseph &amp; Benefield, 2012). </a:t>
          </a:r>
          <a:endParaRPr lang="en-US" sz="2400" kern="1200" dirty="0"/>
        </a:p>
      </dsp:txBody>
      <dsp:txXfrm>
        <a:off x="631619" y="992892"/>
        <a:ext cx="4678079" cy="2904612"/>
      </dsp:txXfrm>
    </dsp:sp>
    <dsp:sp modelId="{A00EB65A-3068-4A47-B73F-C59527CB53F6}">
      <dsp:nvSpPr>
        <dsp:cNvPr id="0" name=""/>
        <dsp:cNvSpPr/>
      </dsp:nvSpPr>
      <dsp:spPr>
        <a:xfrm>
          <a:off x="5939934" y="389650"/>
          <a:ext cx="4858813" cy="3085346"/>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A9CFA2F8-2792-4583-90A6-3E5104EED3E1}">
      <dsp:nvSpPr>
        <dsp:cNvPr id="0" name=""/>
        <dsp:cNvSpPr/>
      </dsp:nvSpPr>
      <dsp:spPr>
        <a:xfrm>
          <a:off x="6479802" y="902525"/>
          <a:ext cx="4858813" cy="3085346"/>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This understanding is typically used to devise a tailored management and treatment plan for each offender, with the aim of reducing their risk of re-offending and improving their psychological wellbeing (Minoudis et al., 2013).</a:t>
          </a:r>
          <a:endParaRPr lang="en-US" sz="2400" kern="1200" dirty="0"/>
        </a:p>
      </dsp:txBody>
      <dsp:txXfrm>
        <a:off x="6570169" y="992892"/>
        <a:ext cx="4678079" cy="290461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E7ABA0-9AEF-46BE-B603-51F6082FD854}">
      <dsp:nvSpPr>
        <dsp:cNvPr id="0" name=""/>
        <dsp:cNvSpPr/>
      </dsp:nvSpPr>
      <dsp:spPr>
        <a:xfrm>
          <a:off x="4983" y="725146"/>
          <a:ext cx="2178852" cy="3835785"/>
        </a:xfrm>
        <a:prstGeom prst="roundRect">
          <a:avLst>
            <a:gd name="adj" fmla="val 10000"/>
          </a:avLst>
        </a:prstGeom>
        <a:solidFill>
          <a:schemeClr val="accent2">
            <a:lumMod val="20000"/>
            <a:lumOff val="8000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1"/>
              </a:solidFill>
            </a:rPr>
            <a:t>Formulation-focused consultation meetings are typically led by a psychologist or caseworker and attended by an individual member of forensic staff or a team of forensic staff. </a:t>
          </a:r>
          <a:endParaRPr lang="en-US" sz="1600" kern="1200" dirty="0">
            <a:solidFill>
              <a:schemeClr val="tx1"/>
            </a:solidFill>
          </a:endParaRPr>
        </a:p>
      </dsp:txBody>
      <dsp:txXfrm>
        <a:off x="68799" y="788962"/>
        <a:ext cx="2051220" cy="3708153"/>
      </dsp:txXfrm>
    </dsp:sp>
    <dsp:sp modelId="{5BF96224-0835-4B98-8680-7AC2B62F0DC7}">
      <dsp:nvSpPr>
        <dsp:cNvPr id="0" name=""/>
        <dsp:cNvSpPr/>
      </dsp:nvSpPr>
      <dsp:spPr>
        <a:xfrm>
          <a:off x="2401721" y="2372861"/>
          <a:ext cx="461916" cy="540355"/>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2401721" y="2480932"/>
        <a:ext cx="323341" cy="324213"/>
      </dsp:txXfrm>
    </dsp:sp>
    <dsp:sp modelId="{2308C759-0D72-4340-B915-E0F7C2382026}">
      <dsp:nvSpPr>
        <dsp:cNvPr id="0" name=""/>
        <dsp:cNvSpPr/>
      </dsp:nvSpPr>
      <dsp:spPr>
        <a:xfrm>
          <a:off x="3055376" y="725146"/>
          <a:ext cx="2178852" cy="3835785"/>
        </a:xfrm>
        <a:prstGeom prst="roundRect">
          <a:avLst>
            <a:gd name="adj" fmla="val 10000"/>
          </a:avLst>
        </a:prstGeom>
        <a:solidFill>
          <a:schemeClr val="accent2">
            <a:lumMod val="20000"/>
            <a:lumOff val="8000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1"/>
              </a:solidFill>
            </a:rPr>
            <a:t>Self-report questionnaires, qualitative interviews and structured assessment tools are used to gain a detailed account of the offending behaviour. </a:t>
          </a:r>
          <a:endParaRPr lang="en-US" sz="1600" kern="1200" dirty="0">
            <a:solidFill>
              <a:schemeClr val="tx1"/>
            </a:solidFill>
          </a:endParaRPr>
        </a:p>
      </dsp:txBody>
      <dsp:txXfrm>
        <a:off x="3119192" y="788962"/>
        <a:ext cx="2051220" cy="3708153"/>
      </dsp:txXfrm>
    </dsp:sp>
    <dsp:sp modelId="{F7CC9DF0-10D5-43F4-AA98-9051B1EE0E08}">
      <dsp:nvSpPr>
        <dsp:cNvPr id="0" name=""/>
        <dsp:cNvSpPr/>
      </dsp:nvSpPr>
      <dsp:spPr>
        <a:xfrm>
          <a:off x="5452114" y="2372861"/>
          <a:ext cx="461916" cy="540355"/>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5452114" y="2480932"/>
        <a:ext cx="323341" cy="324213"/>
      </dsp:txXfrm>
    </dsp:sp>
    <dsp:sp modelId="{4DD64855-349D-4B20-860F-60A598F919FF}">
      <dsp:nvSpPr>
        <dsp:cNvPr id="0" name=""/>
        <dsp:cNvSpPr/>
      </dsp:nvSpPr>
      <dsp:spPr>
        <a:xfrm>
          <a:off x="6105770" y="725146"/>
          <a:ext cx="2178852" cy="3835785"/>
        </a:xfrm>
        <a:prstGeom prst="roundRect">
          <a:avLst>
            <a:gd name="adj" fmla="val 10000"/>
          </a:avLst>
        </a:prstGeom>
        <a:solidFill>
          <a:schemeClr val="accent2">
            <a:lumMod val="20000"/>
            <a:lumOff val="8000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1"/>
              </a:solidFill>
            </a:rPr>
            <a:t>Several studies indicate that formulation-focused consultation meetings increases staff understanding of offenders. Improvements are also reported in staff knowledge, staff confidence in managing offenders, staff motivation to work with offenders and satisfaction with pathway plans (Knauer et al., 2017).</a:t>
          </a:r>
          <a:endParaRPr lang="en-US" sz="1600" kern="1200" dirty="0">
            <a:solidFill>
              <a:schemeClr val="tx1"/>
            </a:solidFill>
          </a:endParaRPr>
        </a:p>
      </dsp:txBody>
      <dsp:txXfrm>
        <a:off x="6169586" y="788962"/>
        <a:ext cx="2051220" cy="3708153"/>
      </dsp:txXfrm>
    </dsp:sp>
    <dsp:sp modelId="{5BE42450-EEA1-4348-B29F-0666CB8595B6}">
      <dsp:nvSpPr>
        <dsp:cNvPr id="0" name=""/>
        <dsp:cNvSpPr/>
      </dsp:nvSpPr>
      <dsp:spPr>
        <a:xfrm>
          <a:off x="8502508" y="2372861"/>
          <a:ext cx="461916" cy="540355"/>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8502508" y="2480932"/>
        <a:ext cx="323341" cy="324213"/>
      </dsp:txXfrm>
    </dsp:sp>
    <dsp:sp modelId="{BCE3D5D9-8833-4824-96E0-F0687866A817}">
      <dsp:nvSpPr>
        <dsp:cNvPr id="0" name=""/>
        <dsp:cNvSpPr/>
      </dsp:nvSpPr>
      <dsp:spPr>
        <a:xfrm>
          <a:off x="9156164" y="725146"/>
          <a:ext cx="2178852" cy="3835785"/>
        </a:xfrm>
        <a:prstGeom prst="roundRect">
          <a:avLst>
            <a:gd name="adj" fmla="val 10000"/>
          </a:avLst>
        </a:prstGeom>
        <a:solidFill>
          <a:schemeClr val="accent2">
            <a:lumMod val="20000"/>
            <a:lumOff val="8000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tx1"/>
              </a:solidFill>
            </a:rPr>
            <a:t>Improvements are noted in staff capability of working with personality disordered offenders for example (Ramsden et al., 2014), providing psychological understanding, team consistency and increased awareness (McMullan et al., 2014).</a:t>
          </a:r>
          <a:endParaRPr lang="en-US" sz="1700" kern="1200" dirty="0">
            <a:solidFill>
              <a:schemeClr val="tx1"/>
            </a:solidFill>
          </a:endParaRPr>
        </a:p>
      </dsp:txBody>
      <dsp:txXfrm>
        <a:off x="9219980" y="788962"/>
        <a:ext cx="2051220" cy="370815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29EE65-34DE-4692-85C1-C6993F970E2F}">
      <dsp:nvSpPr>
        <dsp:cNvPr id="0" name=""/>
        <dsp:cNvSpPr/>
      </dsp:nvSpPr>
      <dsp:spPr>
        <a:xfrm>
          <a:off x="0" y="2815552"/>
          <a:ext cx="5472114" cy="1847307"/>
        </a:xfrm>
        <a:prstGeom prst="rect">
          <a:avLst/>
        </a:prstGeom>
        <a:solidFill>
          <a:schemeClr val="accent1">
            <a:lumMod val="20000"/>
            <a:lumOff val="8000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b="0" i="0" kern="1200" dirty="0">
              <a:solidFill>
                <a:schemeClr val="tx1"/>
              </a:solidFill>
            </a:rPr>
            <a:t>It enables practitioners to develop a coherent set of </a:t>
          </a:r>
          <a:r>
            <a:rPr lang="en-GB" sz="1800" b="1" i="0" kern="1200" dirty="0">
              <a:solidFill>
                <a:schemeClr val="tx1"/>
              </a:solidFill>
            </a:rPr>
            <a:t>explanatory inferences </a:t>
          </a:r>
          <a:r>
            <a:rPr lang="en-GB" sz="1800" b="0" i="0" kern="1200" dirty="0">
              <a:solidFill>
                <a:schemeClr val="tx1"/>
              </a:solidFill>
            </a:rPr>
            <a:t>(based on theory) that describe and explain why the person has a particular problem at a particular time in a way that can </a:t>
          </a:r>
          <a:r>
            <a:rPr lang="en-GB" sz="1800" b="1" i="0" kern="1200" dirty="0">
              <a:solidFill>
                <a:schemeClr val="tx1"/>
              </a:solidFill>
            </a:rPr>
            <a:t>usefully identify possible interventions</a:t>
          </a:r>
          <a:r>
            <a:rPr lang="en-GB" sz="1800" b="0" i="0" kern="1200" dirty="0">
              <a:solidFill>
                <a:schemeClr val="tx1"/>
              </a:solidFill>
            </a:rPr>
            <a:t> (</a:t>
          </a:r>
          <a:r>
            <a:rPr lang="en-GB" sz="1800" b="0" i="0" kern="1200" dirty="0" err="1">
              <a:solidFill>
                <a:schemeClr val="tx1"/>
              </a:solidFill>
            </a:rPr>
            <a:t>Kuyken</a:t>
          </a:r>
          <a:r>
            <a:rPr lang="en-GB" sz="1800" b="0" i="0" kern="1200" dirty="0">
              <a:solidFill>
                <a:schemeClr val="tx1"/>
              </a:solidFill>
            </a:rPr>
            <a:t>, 2006).</a:t>
          </a:r>
          <a:endParaRPr lang="en-US" sz="1800" kern="1200" dirty="0">
            <a:solidFill>
              <a:schemeClr val="tx1"/>
            </a:solidFill>
          </a:endParaRPr>
        </a:p>
      </dsp:txBody>
      <dsp:txXfrm>
        <a:off x="0" y="2815552"/>
        <a:ext cx="5472114" cy="1847307"/>
      </dsp:txXfrm>
    </dsp:sp>
    <dsp:sp modelId="{5815EC89-50F2-4A36-8E67-397A2DAAA543}">
      <dsp:nvSpPr>
        <dsp:cNvPr id="0" name=""/>
        <dsp:cNvSpPr/>
      </dsp:nvSpPr>
      <dsp:spPr>
        <a:xfrm rot="10800000">
          <a:off x="0" y="2103"/>
          <a:ext cx="5472114" cy="2841158"/>
        </a:xfrm>
        <a:prstGeom prst="upArrowCallout">
          <a:avLst/>
        </a:prstGeom>
        <a:solidFill>
          <a:schemeClr val="accent2">
            <a:lumMod val="20000"/>
            <a:lumOff val="8000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b="0" i="0" kern="1200" dirty="0">
              <a:solidFill>
                <a:schemeClr val="tx1"/>
              </a:solidFill>
            </a:rPr>
            <a:t>One primary aim of any case formulation is to </a:t>
          </a:r>
          <a:r>
            <a:rPr lang="en-GB" sz="1800" b="1" i="0" kern="1200" dirty="0">
              <a:solidFill>
                <a:schemeClr val="tx1"/>
              </a:solidFill>
            </a:rPr>
            <a:t>inform intervention</a:t>
          </a:r>
          <a:r>
            <a:rPr lang="en-GB" sz="1800" b="0" i="0" kern="1200" dirty="0">
              <a:solidFill>
                <a:schemeClr val="tx1"/>
              </a:solidFill>
            </a:rPr>
            <a:t> (Bieling and </a:t>
          </a:r>
          <a:r>
            <a:rPr lang="en-GB" sz="1800" b="0" i="0" kern="1200" dirty="0" err="1">
              <a:solidFill>
                <a:schemeClr val="tx1"/>
              </a:solidFill>
            </a:rPr>
            <a:t>Kuyken</a:t>
          </a:r>
          <a:r>
            <a:rPr lang="en-GB" sz="1800" b="0" i="0" kern="1200" dirty="0">
              <a:solidFill>
                <a:schemeClr val="tx1"/>
              </a:solidFill>
            </a:rPr>
            <a:t>, 2003), by helping the practitioner to develop a </a:t>
          </a:r>
          <a:r>
            <a:rPr lang="en-GB" sz="1800" b="1" i="0" kern="1200" dirty="0">
              <a:solidFill>
                <a:schemeClr val="tx1"/>
              </a:solidFill>
            </a:rPr>
            <a:t>better therapeutic relationship </a:t>
          </a:r>
          <a:r>
            <a:rPr lang="en-GB" sz="1800" b="0" i="0" kern="1200" dirty="0">
              <a:solidFill>
                <a:schemeClr val="tx1"/>
              </a:solidFill>
            </a:rPr>
            <a:t>(Sim </a:t>
          </a:r>
          <a:r>
            <a:rPr lang="en-GB" sz="1800" b="0" i="1" kern="1200" dirty="0">
              <a:solidFill>
                <a:schemeClr val="tx1"/>
              </a:solidFill>
            </a:rPr>
            <a:t>et al.</a:t>
          </a:r>
          <a:r>
            <a:rPr lang="en-GB" sz="1800" b="0" i="0" kern="1200" dirty="0">
              <a:solidFill>
                <a:schemeClr val="tx1"/>
              </a:solidFill>
            </a:rPr>
            <a:t>, 2005) and by providing a reference point from which to </a:t>
          </a:r>
          <a:r>
            <a:rPr lang="en-GB" sz="1800" b="1" i="0" kern="1200" dirty="0">
              <a:solidFill>
                <a:schemeClr val="tx1"/>
              </a:solidFill>
            </a:rPr>
            <a:t>evaluate treatment progress </a:t>
          </a:r>
          <a:r>
            <a:rPr lang="en-GB" sz="1800" b="0" i="0" kern="1200" dirty="0">
              <a:solidFill>
                <a:schemeClr val="tx1"/>
              </a:solidFill>
            </a:rPr>
            <a:t>(Davies </a:t>
          </a:r>
          <a:r>
            <a:rPr lang="en-GB" sz="1800" b="0" i="1" kern="1200" dirty="0">
              <a:solidFill>
                <a:schemeClr val="tx1"/>
              </a:solidFill>
            </a:rPr>
            <a:t>et al.</a:t>
          </a:r>
          <a:r>
            <a:rPr lang="en-GB" sz="1800" b="0" i="0" kern="1200" dirty="0">
              <a:solidFill>
                <a:schemeClr val="tx1"/>
              </a:solidFill>
            </a:rPr>
            <a:t>, 2010). </a:t>
          </a:r>
          <a:endParaRPr lang="en-US" sz="1800" kern="1200" dirty="0">
            <a:solidFill>
              <a:schemeClr val="tx1"/>
            </a:solidFill>
          </a:endParaRPr>
        </a:p>
      </dsp:txBody>
      <dsp:txXfrm rot="10800000">
        <a:off x="0" y="2103"/>
        <a:ext cx="5472114" cy="184609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62F7B4-A443-40C7-B368-DE051DD8CF9F}">
      <dsp:nvSpPr>
        <dsp:cNvPr id="0" name=""/>
        <dsp:cNvSpPr/>
      </dsp:nvSpPr>
      <dsp:spPr>
        <a:xfrm>
          <a:off x="0" y="2322"/>
          <a:ext cx="81280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CE9DEE-2EBE-4965-B93A-347B9459B76A}">
      <dsp:nvSpPr>
        <dsp:cNvPr id="0" name=""/>
        <dsp:cNvSpPr/>
      </dsp:nvSpPr>
      <dsp:spPr>
        <a:xfrm>
          <a:off x="0" y="2322"/>
          <a:ext cx="8126015" cy="15841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dirty="0">
              <a:effectLst/>
              <a:latin typeface="Calibri" panose="020F0502020204030204" pitchFamily="34" charset="0"/>
              <a:ea typeface="DengXian" panose="02010600030101010101" pitchFamily="2" charset="-122"/>
              <a:cs typeface="Times New Roman" panose="02020603050405020304" pitchFamily="18" charset="0"/>
            </a:rPr>
            <a:t>The Structured Assessment of Violence Risk in Youth (SAVRY) is a structured assessment tool that helps measure a young person’s risk for future violence, aggression or any other forms of behaviour considered to be serious. </a:t>
          </a:r>
          <a:endParaRPr lang="en-GB" sz="2200" kern="1200" dirty="0"/>
        </a:p>
      </dsp:txBody>
      <dsp:txXfrm>
        <a:off x="0" y="2322"/>
        <a:ext cx="8126015" cy="1584119"/>
      </dsp:txXfrm>
    </dsp:sp>
    <dsp:sp modelId="{17FE9B6A-59CB-4EB5-B85F-FFE8544842B5}">
      <dsp:nvSpPr>
        <dsp:cNvPr id="0" name=""/>
        <dsp:cNvSpPr/>
      </dsp:nvSpPr>
      <dsp:spPr>
        <a:xfrm>
          <a:off x="0" y="1586442"/>
          <a:ext cx="81280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3241755-DA76-43C9-9127-857288D00B8C}">
      <dsp:nvSpPr>
        <dsp:cNvPr id="0" name=""/>
        <dsp:cNvSpPr/>
      </dsp:nvSpPr>
      <dsp:spPr>
        <a:xfrm>
          <a:off x="0" y="1586442"/>
          <a:ext cx="8128000" cy="15841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dirty="0">
              <a:effectLst/>
              <a:latin typeface="Calibri" panose="020F0502020204030204" pitchFamily="34" charset="0"/>
              <a:ea typeface="DengXian" panose="02010600030101010101" pitchFamily="2" charset="-122"/>
              <a:cs typeface="Times New Roman" panose="02020603050405020304" pitchFamily="18" charset="0"/>
            </a:rPr>
            <a:t>All items addressed in SAVRY are drawn from scientific research on the risk and protective factors involved in the development of violence and aggression in youth. </a:t>
          </a:r>
          <a:endParaRPr lang="en-GB" sz="2200" kern="1200" dirty="0"/>
        </a:p>
      </dsp:txBody>
      <dsp:txXfrm>
        <a:off x="0" y="1586442"/>
        <a:ext cx="8128000" cy="1584119"/>
      </dsp:txXfrm>
    </dsp:sp>
    <dsp:sp modelId="{1FEDA1ED-C6C3-43D1-ACCE-34E99011ACA7}">
      <dsp:nvSpPr>
        <dsp:cNvPr id="0" name=""/>
        <dsp:cNvSpPr/>
      </dsp:nvSpPr>
      <dsp:spPr>
        <a:xfrm>
          <a:off x="0" y="3170562"/>
          <a:ext cx="81280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CD63AD-1F76-4719-BAA8-EBFC0C1FBB6F}">
      <dsp:nvSpPr>
        <dsp:cNvPr id="0" name=""/>
        <dsp:cNvSpPr/>
      </dsp:nvSpPr>
      <dsp:spPr>
        <a:xfrm>
          <a:off x="0" y="3170562"/>
          <a:ext cx="8128000" cy="15841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dirty="0">
              <a:effectLst/>
              <a:latin typeface="Calibri" panose="020F0502020204030204" pitchFamily="34" charset="0"/>
              <a:ea typeface="DengXian" panose="02010600030101010101" pitchFamily="2" charset="-122"/>
              <a:cs typeface="Times New Roman" panose="02020603050405020304" pitchFamily="18" charset="0"/>
            </a:rPr>
            <a:t>SAVRY emphasizes dynamic factors and is designed to be useful in intervention planning and monitoring of ongoing progress. This includes the </a:t>
          </a:r>
          <a:r>
            <a:rPr lang="en-GB" sz="2200" kern="1200" dirty="0">
              <a:solidFill>
                <a:schemeClr val="accent1">
                  <a:lumMod val="50000"/>
                </a:schemeClr>
              </a:solidFill>
              <a:effectLst/>
              <a:latin typeface="Calibri" panose="020F0502020204030204" pitchFamily="34" charset="0"/>
              <a:ea typeface="DengXian" panose="02010600030101010101" pitchFamily="2" charset="-122"/>
              <a:cs typeface="Times New Roman" panose="02020603050405020304" pitchFamily="18" charset="0"/>
            </a:rPr>
            <a:t>formulation</a:t>
          </a:r>
          <a:r>
            <a:rPr lang="en-GB" sz="2200" kern="1200" dirty="0">
              <a:effectLst/>
              <a:latin typeface="Calibri" panose="020F0502020204030204" pitchFamily="34" charset="0"/>
              <a:ea typeface="DengXian" panose="02010600030101010101" pitchFamily="2" charset="-122"/>
              <a:cs typeface="Times New Roman" panose="02020603050405020304" pitchFamily="18" charset="0"/>
            </a:rPr>
            <a:t> of clinical </a:t>
          </a:r>
          <a:r>
            <a:rPr lang="en-GB" sz="2200" kern="1200" dirty="0">
              <a:solidFill>
                <a:schemeClr val="accent1">
                  <a:lumMod val="50000"/>
                </a:schemeClr>
              </a:solidFill>
              <a:effectLst/>
              <a:latin typeface="Calibri" panose="020F0502020204030204" pitchFamily="34" charset="0"/>
              <a:ea typeface="DengXian" panose="02010600030101010101" pitchFamily="2" charset="-122"/>
              <a:cs typeface="Times New Roman" panose="02020603050405020304" pitchFamily="18" charset="0"/>
            </a:rPr>
            <a:t>treatment or intervention</a:t>
          </a:r>
          <a:r>
            <a:rPr lang="en-GB" sz="2200" kern="1200" dirty="0">
              <a:effectLst/>
              <a:latin typeface="Calibri" panose="020F0502020204030204" pitchFamily="34" charset="0"/>
              <a:ea typeface="DengXian" panose="02010600030101010101" pitchFamily="2" charset="-122"/>
              <a:cs typeface="Times New Roman" panose="02020603050405020304" pitchFamily="18" charset="0"/>
            </a:rPr>
            <a:t> plans, conditions of </a:t>
          </a:r>
          <a:r>
            <a:rPr lang="en-GB" sz="2200" kern="1200" dirty="0">
              <a:solidFill>
                <a:schemeClr val="accent1">
                  <a:lumMod val="50000"/>
                </a:schemeClr>
              </a:solidFill>
              <a:effectLst/>
              <a:latin typeface="Calibri" panose="020F0502020204030204" pitchFamily="34" charset="0"/>
              <a:ea typeface="DengXian" panose="02010600030101010101" pitchFamily="2" charset="-122"/>
              <a:cs typeface="Times New Roman" panose="02020603050405020304" pitchFamily="18" charset="0"/>
            </a:rPr>
            <a:t>community supervision</a:t>
          </a:r>
          <a:r>
            <a:rPr lang="en-GB" sz="2200" kern="1200" dirty="0">
              <a:effectLst/>
              <a:latin typeface="Calibri" panose="020F0502020204030204" pitchFamily="34" charset="0"/>
              <a:ea typeface="DengXian" panose="02010600030101010101" pitchFamily="2" charset="-122"/>
              <a:cs typeface="Times New Roman" panose="02020603050405020304" pitchFamily="18" charset="0"/>
            </a:rPr>
            <a:t> and release/discharge planning. </a:t>
          </a:r>
          <a:endParaRPr lang="en-GB" sz="2200" kern="1200" dirty="0"/>
        </a:p>
      </dsp:txBody>
      <dsp:txXfrm>
        <a:off x="0" y="3170562"/>
        <a:ext cx="8128000" cy="158411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499E4B-C156-40E9-B1E1-640A65FAD868}">
      <dsp:nvSpPr>
        <dsp:cNvPr id="0" name=""/>
        <dsp:cNvSpPr/>
      </dsp:nvSpPr>
      <dsp:spPr>
        <a:xfrm>
          <a:off x="0" y="711347"/>
          <a:ext cx="11340000" cy="131325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E0334D8-C27D-4265-8B1F-1BB9507CA834}">
      <dsp:nvSpPr>
        <dsp:cNvPr id="0" name=""/>
        <dsp:cNvSpPr/>
      </dsp:nvSpPr>
      <dsp:spPr>
        <a:xfrm>
          <a:off x="397260" y="1006830"/>
          <a:ext cx="722291" cy="72229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DA348A9-973D-4BF8-AAB2-88C2D3E563E6}">
      <dsp:nvSpPr>
        <dsp:cNvPr id="0" name=""/>
        <dsp:cNvSpPr/>
      </dsp:nvSpPr>
      <dsp:spPr>
        <a:xfrm>
          <a:off x="1516811" y="711347"/>
          <a:ext cx="9823188" cy="13132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986" tIns="138986" rIns="138986" bIns="138986" numCol="1" spcCol="1270" anchor="ctr" anchorCtr="0">
          <a:noAutofit/>
        </a:bodyPr>
        <a:lstStyle/>
        <a:p>
          <a:pPr marL="0" lvl="0" indent="0" algn="l" defTabSz="1022350">
            <a:lnSpc>
              <a:spcPct val="90000"/>
            </a:lnSpc>
            <a:spcBef>
              <a:spcPct val="0"/>
            </a:spcBef>
            <a:spcAft>
              <a:spcPct val="35000"/>
            </a:spcAft>
            <a:buNone/>
          </a:pPr>
          <a:r>
            <a:rPr lang="en-GB" sz="2300" kern="1200"/>
            <a:t>This tool is intended for adolescents aged 12 to 18 who: have been detained; or have been referred for a comprehensive, in-depth assessment of violence risk. </a:t>
          </a:r>
          <a:endParaRPr lang="en-US" sz="2300" kern="1200"/>
        </a:p>
      </dsp:txBody>
      <dsp:txXfrm>
        <a:off x="1516811" y="711347"/>
        <a:ext cx="9823188" cy="1313256"/>
      </dsp:txXfrm>
    </dsp:sp>
    <dsp:sp modelId="{4CEA0096-5387-4D30-8454-A2122E76AADB}">
      <dsp:nvSpPr>
        <dsp:cNvPr id="0" name=""/>
        <dsp:cNvSpPr/>
      </dsp:nvSpPr>
      <dsp:spPr>
        <a:xfrm>
          <a:off x="0" y="2352918"/>
          <a:ext cx="11340000" cy="131325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B80D262-EBF6-4F07-9D57-9BA0DB70DB8A}">
      <dsp:nvSpPr>
        <dsp:cNvPr id="0" name=""/>
        <dsp:cNvSpPr/>
      </dsp:nvSpPr>
      <dsp:spPr>
        <a:xfrm>
          <a:off x="397260" y="2648401"/>
          <a:ext cx="722291" cy="72229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B6B46E2-BA40-44F6-98E4-6BB68E4A18B3}">
      <dsp:nvSpPr>
        <dsp:cNvPr id="0" name=""/>
        <dsp:cNvSpPr/>
      </dsp:nvSpPr>
      <dsp:spPr>
        <a:xfrm>
          <a:off x="1516811" y="2352918"/>
          <a:ext cx="9823188" cy="13132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986" tIns="138986" rIns="138986" bIns="138986" numCol="1" spcCol="1270" anchor="ctr" anchorCtr="0">
          <a:noAutofit/>
        </a:bodyPr>
        <a:lstStyle/>
        <a:p>
          <a:pPr marL="0" lvl="0" indent="0" algn="l" defTabSz="1022350">
            <a:lnSpc>
              <a:spcPct val="90000"/>
            </a:lnSpc>
            <a:spcBef>
              <a:spcPct val="0"/>
            </a:spcBef>
            <a:spcAft>
              <a:spcPct val="35000"/>
            </a:spcAft>
            <a:buNone/>
          </a:pPr>
          <a:r>
            <a:rPr lang="en-GB" sz="2300" kern="1200"/>
            <a:t>SAVRY is composed of 30 items, of which 24 are associated with risk factors and 6 with protective factors. The 24 risk items are divided into three categories, namely historical, social/contextual and individual/clinical risk factors, as follows: </a:t>
          </a:r>
          <a:endParaRPr lang="en-US" sz="2300" kern="1200"/>
        </a:p>
      </dsp:txBody>
      <dsp:txXfrm>
        <a:off x="1516811" y="2352918"/>
        <a:ext cx="9823188" cy="131325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7B2C5A-C411-4626-9AEE-459A9AF911DE}">
      <dsp:nvSpPr>
        <dsp:cNvPr id="0" name=""/>
        <dsp:cNvSpPr/>
      </dsp:nvSpPr>
      <dsp:spPr>
        <a:xfrm>
          <a:off x="283500" y="495"/>
          <a:ext cx="3366562" cy="2019937"/>
        </a:xfrm>
        <a:prstGeom prst="rect">
          <a:avLst/>
        </a:prstGeom>
        <a:solidFill>
          <a:schemeClr val="accent1">
            <a:lumMod val="20000"/>
            <a:lumOff val="8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dirty="0">
              <a:solidFill>
                <a:schemeClr val="tx1"/>
              </a:solidFill>
            </a:rPr>
            <a:t>Presenting problem – what is the main issue with Tom`s offending behaviour?</a:t>
          </a:r>
          <a:endParaRPr lang="en-US" sz="2300" kern="1200" dirty="0">
            <a:solidFill>
              <a:schemeClr val="tx1"/>
            </a:solidFill>
          </a:endParaRPr>
        </a:p>
      </dsp:txBody>
      <dsp:txXfrm>
        <a:off x="283500" y="495"/>
        <a:ext cx="3366562" cy="2019937"/>
      </dsp:txXfrm>
    </dsp:sp>
    <dsp:sp modelId="{5ADE23B5-6A0C-48AA-B9FE-5AB83EFCEBCA}">
      <dsp:nvSpPr>
        <dsp:cNvPr id="0" name=""/>
        <dsp:cNvSpPr/>
      </dsp:nvSpPr>
      <dsp:spPr>
        <a:xfrm>
          <a:off x="3986718" y="495"/>
          <a:ext cx="3366562" cy="2019937"/>
        </a:xfrm>
        <a:prstGeom prst="rect">
          <a:avLst/>
        </a:prstGeom>
        <a:solidFill>
          <a:schemeClr val="accent1">
            <a:lumMod val="20000"/>
            <a:lumOff val="8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dirty="0">
              <a:solidFill>
                <a:schemeClr val="tx1"/>
              </a:solidFill>
            </a:rPr>
            <a:t>Predisposing problem – what factors underly Tom`s behaviour that may make him more vulnerable to offending behaviour:</a:t>
          </a:r>
          <a:endParaRPr lang="en-US" sz="2300" kern="1200" dirty="0">
            <a:solidFill>
              <a:schemeClr val="tx1"/>
            </a:solidFill>
          </a:endParaRPr>
        </a:p>
      </dsp:txBody>
      <dsp:txXfrm>
        <a:off x="3986718" y="495"/>
        <a:ext cx="3366562" cy="2019937"/>
      </dsp:txXfrm>
    </dsp:sp>
    <dsp:sp modelId="{ABD81A44-D3A8-47BB-A6A2-B8BF918A3EC1}">
      <dsp:nvSpPr>
        <dsp:cNvPr id="0" name=""/>
        <dsp:cNvSpPr/>
      </dsp:nvSpPr>
      <dsp:spPr>
        <a:xfrm>
          <a:off x="7689937" y="495"/>
          <a:ext cx="3366562" cy="2019937"/>
        </a:xfrm>
        <a:prstGeom prst="rect">
          <a:avLst/>
        </a:prstGeom>
        <a:solidFill>
          <a:schemeClr val="accent1">
            <a:lumMod val="20000"/>
            <a:lumOff val="8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dirty="0">
              <a:solidFill>
                <a:schemeClr val="tx1"/>
              </a:solidFill>
            </a:rPr>
            <a:t>Precipitating factors – what triggers may have led to the offending behaviour?</a:t>
          </a:r>
          <a:endParaRPr lang="en-US" sz="2300" kern="1200" dirty="0">
            <a:solidFill>
              <a:schemeClr val="tx1"/>
            </a:solidFill>
          </a:endParaRPr>
        </a:p>
      </dsp:txBody>
      <dsp:txXfrm>
        <a:off x="7689937" y="495"/>
        <a:ext cx="3366562" cy="2019937"/>
      </dsp:txXfrm>
    </dsp:sp>
    <dsp:sp modelId="{8783563A-FA53-454B-A6DA-94BF780D2365}">
      <dsp:nvSpPr>
        <dsp:cNvPr id="0" name=""/>
        <dsp:cNvSpPr/>
      </dsp:nvSpPr>
      <dsp:spPr>
        <a:xfrm>
          <a:off x="2135109" y="2357089"/>
          <a:ext cx="3366562" cy="2019937"/>
        </a:xfrm>
        <a:prstGeom prst="rect">
          <a:avLst/>
        </a:prstGeom>
        <a:solidFill>
          <a:schemeClr val="accent1">
            <a:lumMod val="20000"/>
            <a:lumOff val="8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dirty="0">
              <a:solidFill>
                <a:schemeClr val="tx1"/>
              </a:solidFill>
            </a:rPr>
            <a:t>Perpetuating factors -  what maintaining factors are present, that prevent Tom from desisting from crime?</a:t>
          </a:r>
          <a:endParaRPr lang="en-US" sz="2300" kern="1200" dirty="0">
            <a:solidFill>
              <a:schemeClr val="tx1"/>
            </a:solidFill>
          </a:endParaRPr>
        </a:p>
      </dsp:txBody>
      <dsp:txXfrm>
        <a:off x="2135109" y="2357089"/>
        <a:ext cx="3366562" cy="2019937"/>
      </dsp:txXfrm>
    </dsp:sp>
    <dsp:sp modelId="{B1414D03-8618-48F6-8206-54EB2B02D54F}">
      <dsp:nvSpPr>
        <dsp:cNvPr id="0" name=""/>
        <dsp:cNvSpPr/>
      </dsp:nvSpPr>
      <dsp:spPr>
        <a:xfrm>
          <a:off x="5838328" y="2357089"/>
          <a:ext cx="3366562" cy="2019937"/>
        </a:xfrm>
        <a:prstGeom prst="rect">
          <a:avLst/>
        </a:prstGeom>
        <a:solidFill>
          <a:schemeClr val="accent1">
            <a:lumMod val="20000"/>
            <a:lumOff val="8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dirty="0">
              <a:solidFill>
                <a:schemeClr val="tx1"/>
              </a:solidFill>
            </a:rPr>
            <a:t>Protective factors – what sources of support may be available to Tom, that can help him to desist from crime?</a:t>
          </a:r>
          <a:endParaRPr lang="en-US" sz="2300" kern="1200" dirty="0">
            <a:solidFill>
              <a:schemeClr val="tx1"/>
            </a:solidFill>
          </a:endParaRPr>
        </a:p>
      </dsp:txBody>
      <dsp:txXfrm>
        <a:off x="5838328" y="2357089"/>
        <a:ext cx="3366562" cy="2019937"/>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E4DD81-0B4D-4D4F-9BA5-3EFE79CEFF2A}">
      <dsp:nvSpPr>
        <dsp:cNvPr id="0" name=""/>
        <dsp:cNvSpPr/>
      </dsp:nvSpPr>
      <dsp:spPr>
        <a:xfrm>
          <a:off x="0" y="1007806"/>
          <a:ext cx="3189375" cy="2025253"/>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3D0F8D30-F26F-4ACB-BF6B-B0FF19A84623}">
      <dsp:nvSpPr>
        <dsp:cNvPr id="0" name=""/>
        <dsp:cNvSpPr/>
      </dsp:nvSpPr>
      <dsp:spPr>
        <a:xfrm>
          <a:off x="354375" y="1344463"/>
          <a:ext cx="3189375" cy="2025253"/>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t>Planning a successful rehabilitation intervention depends upon your effective evaluation of your `target offending population` - one person or a group of individuals. </a:t>
          </a:r>
          <a:endParaRPr lang="en-US" sz="1800" b="1" kern="1200" dirty="0"/>
        </a:p>
      </dsp:txBody>
      <dsp:txXfrm>
        <a:off x="413693" y="1403781"/>
        <a:ext cx="3070739" cy="1906617"/>
      </dsp:txXfrm>
    </dsp:sp>
    <dsp:sp modelId="{25B6EFB5-FFB1-4100-9FA3-5C35E967A2B1}">
      <dsp:nvSpPr>
        <dsp:cNvPr id="0" name=""/>
        <dsp:cNvSpPr/>
      </dsp:nvSpPr>
      <dsp:spPr>
        <a:xfrm>
          <a:off x="3898125" y="1007806"/>
          <a:ext cx="3189375" cy="2025253"/>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07A575D8-6D24-4B66-B0E7-9B947598F28A}">
      <dsp:nvSpPr>
        <dsp:cNvPr id="0" name=""/>
        <dsp:cNvSpPr/>
      </dsp:nvSpPr>
      <dsp:spPr>
        <a:xfrm>
          <a:off x="4252500" y="1344463"/>
          <a:ext cx="3189375" cy="2025253"/>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t>In your case, either young offenders or female offenders. </a:t>
          </a:r>
          <a:endParaRPr lang="en-US" sz="1800" b="1" kern="1200" dirty="0"/>
        </a:p>
      </dsp:txBody>
      <dsp:txXfrm>
        <a:off x="4311818" y="1403781"/>
        <a:ext cx="3070739" cy="1906617"/>
      </dsp:txXfrm>
    </dsp:sp>
    <dsp:sp modelId="{6C46B580-579D-4C24-9E90-825ADD08A222}">
      <dsp:nvSpPr>
        <dsp:cNvPr id="0" name=""/>
        <dsp:cNvSpPr/>
      </dsp:nvSpPr>
      <dsp:spPr>
        <a:xfrm>
          <a:off x="7796250" y="1007806"/>
          <a:ext cx="3189375" cy="2025253"/>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A74CBCBA-6BBB-4174-ACBD-9C09DF610C50}">
      <dsp:nvSpPr>
        <dsp:cNvPr id="0" name=""/>
        <dsp:cNvSpPr/>
      </dsp:nvSpPr>
      <dsp:spPr>
        <a:xfrm>
          <a:off x="8150625" y="1344463"/>
          <a:ext cx="3189375" cy="2025253"/>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t>Two typical models of offender rehabilitation are the GLM (Ward et al., 2004) and the RNR (Andrews &amp; Bonta, 2006 ) model.</a:t>
          </a:r>
          <a:endParaRPr lang="en-US" sz="1800" b="1" kern="1200" dirty="0"/>
        </a:p>
      </dsp:txBody>
      <dsp:txXfrm>
        <a:off x="8209943" y="1403781"/>
        <a:ext cx="3070739" cy="1906617"/>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76F666D-E0C2-435B-BAA8-9287F9E5D38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19FEBCAF-CB3F-4928-91AA-D61472F880C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F1077DB-935E-4A0A-947A-D283B9F9F452}" type="datetimeFigureOut">
              <a:rPr lang="en-US" smtClean="0"/>
              <a:t>12/6/2023</a:t>
            </a:fld>
            <a:endParaRPr lang="en-US"/>
          </a:p>
        </p:txBody>
      </p:sp>
      <p:sp>
        <p:nvSpPr>
          <p:cNvPr id="4" name="Footer Placeholder 3">
            <a:extLst>
              <a:ext uri="{FF2B5EF4-FFF2-40B4-BE49-F238E27FC236}">
                <a16:creationId xmlns:a16="http://schemas.microsoft.com/office/drawing/2014/main" id="{69256698-63C6-4CCC-81CB-EA5604C30F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B2467FDA-05D7-4760-A373-5D6AEAAF427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82C0B10-7CAE-41E4-AB02-7E8B1FF2B898}" type="slidenum">
              <a:rPr lang="en-US" smtClean="0"/>
              <a:t>‹#›</a:t>
            </a:fld>
            <a:endParaRPr lang="en-US"/>
          </a:p>
        </p:txBody>
      </p:sp>
    </p:spTree>
    <p:extLst>
      <p:ext uri="{BB962C8B-B14F-4D97-AF65-F5344CB8AC3E}">
        <p14:creationId xmlns:p14="http://schemas.microsoft.com/office/powerpoint/2010/main" val="36875375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9EC30E-1A71-4188-9BE7-E2A64929A436}" type="datetimeFigureOut">
              <a:rPr lang="en-US" noProof="0" smtClean="0"/>
              <a:t>12/6/2023</a:t>
            </a:fld>
            <a:endParaRPr lang="en-US"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30193B-564F-4854-8A52-728F3FB19C85}" type="slidenum">
              <a:rPr lang="en-US" noProof="0" smtClean="0"/>
              <a:t>‹#›</a:t>
            </a:fld>
            <a:endParaRPr lang="en-US" noProof="0"/>
          </a:p>
        </p:txBody>
      </p:sp>
    </p:spTree>
    <p:extLst>
      <p:ext uri="{BB962C8B-B14F-4D97-AF65-F5344CB8AC3E}">
        <p14:creationId xmlns:p14="http://schemas.microsoft.com/office/powerpoint/2010/main" val="36038165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with Imag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BE77267-9F51-4226-989C-ED57465596ED}"/>
              </a:ext>
            </a:extLst>
          </p:cNvPr>
          <p:cNvSpPr/>
          <p:nvPr userDrawn="1"/>
        </p:nvSpPr>
        <p:spPr>
          <a:xfrm>
            <a:off x="0" y="6714000"/>
            <a:ext cx="12192000" cy="144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Rectangle 7">
            <a:extLst>
              <a:ext uri="{FF2B5EF4-FFF2-40B4-BE49-F238E27FC236}">
                <a16:creationId xmlns:a16="http://schemas.microsoft.com/office/drawing/2014/main" id="{0A2CC678-341F-44F8-AE2E-A6C84D75C56A}"/>
              </a:ext>
            </a:extLst>
          </p:cNvPr>
          <p:cNvSpPr/>
          <p:nvPr userDrawn="1"/>
        </p:nvSpPr>
        <p:spPr>
          <a:xfrm>
            <a:off x="0" y="0"/>
            <a:ext cx="12192000" cy="144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Rectangle 10">
            <a:extLst>
              <a:ext uri="{FF2B5EF4-FFF2-40B4-BE49-F238E27FC236}">
                <a16:creationId xmlns:a16="http://schemas.microsoft.com/office/drawing/2014/main" id="{A87A001A-FE8B-41CE-AC81-69D4A2339087}"/>
              </a:ext>
            </a:extLst>
          </p:cNvPr>
          <p:cNvSpPr/>
          <p:nvPr userDrawn="1"/>
        </p:nvSpPr>
        <p:spPr>
          <a:xfrm>
            <a:off x="0" y="92074"/>
            <a:ext cx="144000" cy="66294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2" name="Rectangle 11">
            <a:extLst>
              <a:ext uri="{FF2B5EF4-FFF2-40B4-BE49-F238E27FC236}">
                <a16:creationId xmlns:a16="http://schemas.microsoft.com/office/drawing/2014/main" id="{CB1416AC-94BD-4442-B771-E1ACAA70367E}"/>
              </a:ext>
            </a:extLst>
          </p:cNvPr>
          <p:cNvSpPr/>
          <p:nvPr userDrawn="1"/>
        </p:nvSpPr>
        <p:spPr>
          <a:xfrm>
            <a:off x="12048000" y="92074"/>
            <a:ext cx="144000" cy="66294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3" name="Freeform: Shape 12">
            <a:extLst>
              <a:ext uri="{FF2B5EF4-FFF2-40B4-BE49-F238E27FC236}">
                <a16:creationId xmlns:a16="http://schemas.microsoft.com/office/drawing/2014/main" id="{BDB31DC4-A207-4A23-8E7A-40D0ECD04FDD}"/>
              </a:ext>
            </a:extLst>
          </p:cNvPr>
          <p:cNvSpPr/>
          <p:nvPr userDrawn="1"/>
        </p:nvSpPr>
        <p:spPr>
          <a:xfrm>
            <a:off x="0" y="0"/>
            <a:ext cx="12192000" cy="6858000"/>
          </a:xfrm>
          <a:custGeom>
            <a:avLst/>
            <a:gdLst>
              <a:gd name="connsiteX0" fmla="*/ 36000 w 12192000"/>
              <a:gd name="connsiteY0" fmla="*/ 36000 h 6858000"/>
              <a:gd name="connsiteX1" fmla="*/ 36000 w 12192000"/>
              <a:gd name="connsiteY1" fmla="*/ 6822000 h 6858000"/>
              <a:gd name="connsiteX2" fmla="*/ 12156000 w 12192000"/>
              <a:gd name="connsiteY2" fmla="*/ 6822000 h 6858000"/>
              <a:gd name="connsiteX3" fmla="*/ 12156000 w 12192000"/>
              <a:gd name="connsiteY3" fmla="*/ 36000 h 6858000"/>
              <a:gd name="connsiteX4" fmla="*/ 0 w 12192000"/>
              <a:gd name="connsiteY4" fmla="*/ 0 h 6858000"/>
              <a:gd name="connsiteX5" fmla="*/ 36000 w 12192000"/>
              <a:gd name="connsiteY5" fmla="*/ 0 h 6858000"/>
              <a:gd name="connsiteX6" fmla="*/ 12156000 w 12192000"/>
              <a:gd name="connsiteY6" fmla="*/ 0 h 6858000"/>
              <a:gd name="connsiteX7" fmla="*/ 12192000 w 12192000"/>
              <a:gd name="connsiteY7" fmla="*/ 0 h 6858000"/>
              <a:gd name="connsiteX8" fmla="*/ 12192000 w 12192000"/>
              <a:gd name="connsiteY8" fmla="*/ 36000 h 6858000"/>
              <a:gd name="connsiteX9" fmla="*/ 12192000 w 12192000"/>
              <a:gd name="connsiteY9" fmla="*/ 6822000 h 6858000"/>
              <a:gd name="connsiteX10" fmla="*/ 12192000 w 12192000"/>
              <a:gd name="connsiteY10" fmla="*/ 6858000 h 6858000"/>
              <a:gd name="connsiteX11" fmla="*/ 12156000 w 12192000"/>
              <a:gd name="connsiteY11" fmla="*/ 6858000 h 6858000"/>
              <a:gd name="connsiteX12" fmla="*/ 36000 w 12192000"/>
              <a:gd name="connsiteY12" fmla="*/ 6858000 h 6858000"/>
              <a:gd name="connsiteX13" fmla="*/ 0 w 12192000"/>
              <a:gd name="connsiteY13" fmla="*/ 6858000 h 6858000"/>
              <a:gd name="connsiteX14" fmla="*/ 0 w 12192000"/>
              <a:gd name="connsiteY14" fmla="*/ 6822000 h 6858000"/>
              <a:gd name="connsiteX15" fmla="*/ 0 w 12192000"/>
              <a:gd name="connsiteY15" fmla="*/ 36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0">
                <a:moveTo>
                  <a:pt x="36000" y="36000"/>
                </a:moveTo>
                <a:lnTo>
                  <a:pt x="36000" y="6822000"/>
                </a:lnTo>
                <a:lnTo>
                  <a:pt x="12156000" y="6822000"/>
                </a:lnTo>
                <a:lnTo>
                  <a:pt x="12156000" y="36000"/>
                </a:lnTo>
                <a:close/>
                <a:moveTo>
                  <a:pt x="0" y="0"/>
                </a:moveTo>
                <a:lnTo>
                  <a:pt x="36000" y="0"/>
                </a:lnTo>
                <a:lnTo>
                  <a:pt x="12156000" y="0"/>
                </a:lnTo>
                <a:lnTo>
                  <a:pt x="12192000" y="0"/>
                </a:lnTo>
                <a:lnTo>
                  <a:pt x="12192000" y="36000"/>
                </a:lnTo>
                <a:lnTo>
                  <a:pt x="12192000" y="6822000"/>
                </a:lnTo>
                <a:lnTo>
                  <a:pt x="12192000" y="6858000"/>
                </a:lnTo>
                <a:lnTo>
                  <a:pt x="12156000" y="6858000"/>
                </a:lnTo>
                <a:lnTo>
                  <a:pt x="36000" y="6858000"/>
                </a:lnTo>
                <a:lnTo>
                  <a:pt x="0" y="6858000"/>
                </a:lnTo>
                <a:lnTo>
                  <a:pt x="0" y="6822000"/>
                </a:lnTo>
                <a:lnTo>
                  <a:pt x="0" y="3600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9" name="Picture Placeholder 1">
            <a:extLst>
              <a:ext uri="{FF2B5EF4-FFF2-40B4-BE49-F238E27FC236}">
                <a16:creationId xmlns:a16="http://schemas.microsoft.com/office/drawing/2014/main" id="{837F9836-5B23-424D-8C60-AC02A8512A4B}"/>
              </a:ext>
            </a:extLst>
          </p:cNvPr>
          <p:cNvSpPr>
            <a:spLocks noGrp="1"/>
          </p:cNvSpPr>
          <p:nvPr>
            <p:ph type="pic" sz="quarter" idx="13" hasCustomPrompt="1"/>
          </p:nvPr>
        </p:nvSpPr>
        <p:spPr>
          <a:xfrm>
            <a:off x="144000" y="144000"/>
            <a:ext cx="11905200" cy="6570000"/>
          </a:xfrm>
          <a:solidFill>
            <a:schemeClr val="bg1">
              <a:lumMod val="95000"/>
            </a:schemeClr>
          </a:solidFill>
        </p:spPr>
        <p:txBody>
          <a:bodyPr lIns="0" rIns="1764000" anchor="ctr"/>
          <a:lstStyle>
            <a:lvl1pPr marL="0" indent="0" algn="r">
              <a:buNone/>
              <a:defRPr sz="1200" i="1">
                <a:latin typeface="Times New Roman" panose="02020603050405020304" pitchFamily="18" charset="0"/>
                <a:cs typeface="Times New Roman" panose="02020603050405020304" pitchFamily="18" charset="0"/>
              </a:defRPr>
            </a:lvl1pPr>
          </a:lstStyle>
          <a:p>
            <a:r>
              <a:rPr lang="en-US" noProof="0" dirty="0"/>
              <a:t>Insert or Drag &amp; Drop your photo</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360000" y="359999"/>
            <a:ext cx="4416588" cy="5321927"/>
          </a:xfrm>
          <a:gradFill>
            <a:gsLst>
              <a:gs pos="46000">
                <a:schemeClr val="bg1">
                  <a:alpha val="90000"/>
                </a:schemeClr>
              </a:gs>
              <a:gs pos="0">
                <a:schemeClr val="accent1">
                  <a:lumMod val="20000"/>
                  <a:lumOff val="80000"/>
                  <a:alpha val="50000"/>
                </a:schemeClr>
              </a:gs>
              <a:gs pos="80000">
                <a:schemeClr val="bg1"/>
              </a:gs>
            </a:gsLst>
            <a:lin ang="3600000" scaled="0"/>
          </a:gradFill>
        </p:spPr>
        <p:txBody>
          <a:bodyPr lIns="72000" rIns="180000" bIns="180000" anchor="b"/>
          <a:lstStyle>
            <a:lvl1pPr algn="r">
              <a:lnSpc>
                <a:spcPts val="4700"/>
              </a:lnSpc>
              <a:defRPr sz="4500">
                <a:solidFill>
                  <a:schemeClr val="tx1"/>
                </a:solidFill>
              </a:defRPr>
            </a:lvl1pPr>
          </a:lstStyle>
          <a:p>
            <a:r>
              <a:rPr lang="en-US" noProof="0"/>
              <a:t>Click to edit presentation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359999" y="5681926"/>
            <a:ext cx="4416587" cy="816075"/>
          </a:xfrm>
          <a:solidFill>
            <a:schemeClr val="bg1">
              <a:alpha val="80000"/>
            </a:schemeClr>
          </a:solidFill>
          <a:ln w="3175">
            <a:gradFill>
              <a:gsLst>
                <a:gs pos="0">
                  <a:schemeClr val="bg1"/>
                </a:gs>
                <a:gs pos="100000">
                  <a:schemeClr val="accent1"/>
                </a:gs>
              </a:gsLst>
              <a:lin ang="0" scaled="0"/>
            </a:gradFill>
          </a:ln>
        </p:spPr>
        <p:txBody>
          <a:bodyPr tIns="144000" rIns="180000"/>
          <a:lstStyle>
            <a:lvl1pPr marL="0" indent="0" algn="r">
              <a:buNone/>
              <a:defRPr sz="18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1334038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Divider 1">
    <p:spTree>
      <p:nvGrpSpPr>
        <p:cNvPr id="1" name=""/>
        <p:cNvGrpSpPr/>
        <p:nvPr/>
      </p:nvGrpSpPr>
      <p:grpSpPr>
        <a:xfrm>
          <a:off x="0" y="0"/>
          <a:ext cx="0" cy="0"/>
          <a:chOff x="0" y="0"/>
          <a:chExt cx="0" cy="0"/>
        </a:xfrm>
      </p:grpSpPr>
      <p:sp>
        <p:nvSpPr>
          <p:cNvPr id="9" name="Picture Placeholder 1">
            <a:extLst>
              <a:ext uri="{FF2B5EF4-FFF2-40B4-BE49-F238E27FC236}">
                <a16:creationId xmlns:a16="http://schemas.microsoft.com/office/drawing/2014/main" id="{837F9836-5B23-424D-8C60-AC02A8512A4B}"/>
              </a:ext>
            </a:extLst>
          </p:cNvPr>
          <p:cNvSpPr>
            <a:spLocks noGrp="1"/>
          </p:cNvSpPr>
          <p:nvPr>
            <p:ph type="pic" sz="quarter" idx="13" hasCustomPrompt="1"/>
          </p:nvPr>
        </p:nvSpPr>
        <p:spPr>
          <a:xfrm>
            <a:off x="144000" y="144000"/>
            <a:ext cx="11905200" cy="6060155"/>
          </a:xfrm>
          <a:solidFill>
            <a:schemeClr val="bg1">
              <a:lumMod val="95000"/>
            </a:schemeClr>
          </a:solidFill>
        </p:spPr>
        <p:txBody>
          <a:bodyPr lIns="0" rIns="1764000" anchor="ctr"/>
          <a:lstStyle>
            <a:lvl1pPr marL="0" indent="0" algn="r">
              <a:buNone/>
              <a:defRPr sz="1200" i="1">
                <a:latin typeface="Times New Roman" panose="02020603050405020304" pitchFamily="18" charset="0"/>
                <a:cs typeface="Times New Roman" panose="02020603050405020304" pitchFamily="18" charset="0"/>
              </a:defRPr>
            </a:lvl1pPr>
          </a:lstStyle>
          <a:p>
            <a:r>
              <a:rPr lang="en-US" noProof="0" dirty="0"/>
              <a:t>Insert or Drag &amp; Drop your photo</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779100" y="804500"/>
            <a:ext cx="4416588" cy="3818712"/>
          </a:xfrm>
          <a:gradFill>
            <a:gsLst>
              <a:gs pos="46000">
                <a:schemeClr val="bg1">
                  <a:alpha val="90000"/>
                </a:schemeClr>
              </a:gs>
              <a:gs pos="0">
                <a:schemeClr val="accent1">
                  <a:lumMod val="20000"/>
                  <a:lumOff val="80000"/>
                  <a:alpha val="50000"/>
                </a:schemeClr>
              </a:gs>
              <a:gs pos="80000">
                <a:schemeClr val="bg1"/>
              </a:gs>
            </a:gsLst>
            <a:lin ang="3600000" scaled="0"/>
          </a:gradFill>
        </p:spPr>
        <p:txBody>
          <a:bodyPr lIns="72000" rIns="180000" bIns="180000" anchor="b"/>
          <a:lstStyle>
            <a:lvl1pPr algn="r">
              <a:lnSpc>
                <a:spcPts val="4700"/>
              </a:lnSpc>
              <a:defRPr sz="4500">
                <a:solidFill>
                  <a:schemeClr val="tx1"/>
                </a:solidFill>
              </a:defRPr>
            </a:lvl1pPr>
          </a:lstStyle>
          <a:p>
            <a:r>
              <a:rPr lang="en-US" noProof="0"/>
              <a:t>Click to edit segue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779099" y="4623212"/>
            <a:ext cx="4416587" cy="816075"/>
          </a:xfrm>
          <a:solidFill>
            <a:schemeClr val="bg1">
              <a:alpha val="80000"/>
            </a:schemeClr>
          </a:solidFill>
          <a:ln>
            <a:gradFill>
              <a:gsLst>
                <a:gs pos="0">
                  <a:schemeClr val="bg1">
                    <a:lumMod val="75000"/>
                  </a:schemeClr>
                </a:gs>
                <a:gs pos="100000">
                  <a:schemeClr val="accent1"/>
                </a:gs>
              </a:gsLst>
              <a:lin ang="0" scaled="0"/>
            </a:gradFill>
          </a:ln>
        </p:spPr>
        <p:txBody>
          <a:bodyPr tIns="144000" rIns="180000"/>
          <a:lstStyle>
            <a:lvl1pPr marL="0" indent="0" algn="r">
              <a:buNone/>
              <a:defRPr sz="18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5" name="Footer Placeholder 4">
            <a:extLst>
              <a:ext uri="{FF2B5EF4-FFF2-40B4-BE49-F238E27FC236}">
                <a16:creationId xmlns:a16="http://schemas.microsoft.com/office/drawing/2014/main" id="{0CB24018-690B-4552-9994-3F090E16014A}"/>
              </a:ext>
            </a:extLst>
          </p:cNvPr>
          <p:cNvSpPr>
            <a:spLocks noGrp="1"/>
          </p:cNvSpPr>
          <p:nvPr>
            <p:ph type="ftr" sz="quarter" idx="12"/>
          </p:nvPr>
        </p:nvSpPr>
        <p:spPr/>
        <p:txBody>
          <a:bodyPr/>
          <a:lstStyle/>
          <a:p>
            <a:r>
              <a:rPr lang="en-US" noProof="0" dirty="0"/>
              <a:t>Add a footer</a:t>
            </a:r>
          </a:p>
        </p:txBody>
      </p:sp>
      <p:sp>
        <p:nvSpPr>
          <p:cNvPr id="10" name="Slide Number Placeholder 9">
            <a:extLst>
              <a:ext uri="{FF2B5EF4-FFF2-40B4-BE49-F238E27FC236}">
                <a16:creationId xmlns:a16="http://schemas.microsoft.com/office/drawing/2014/main" id="{4D8B2323-066D-4AC1-9FC8-A06D7E8B5818}"/>
              </a:ext>
            </a:extLst>
          </p:cNvPr>
          <p:cNvSpPr>
            <a:spLocks noGrp="1"/>
          </p:cNvSpPr>
          <p:nvPr>
            <p:ph type="sldNum" sz="quarter" idx="14"/>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28920514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Divider 2">
    <p:spTree>
      <p:nvGrpSpPr>
        <p:cNvPr id="1" name=""/>
        <p:cNvGrpSpPr/>
        <p:nvPr/>
      </p:nvGrpSpPr>
      <p:grpSpPr>
        <a:xfrm>
          <a:off x="0" y="0"/>
          <a:ext cx="0" cy="0"/>
          <a:chOff x="0" y="0"/>
          <a:chExt cx="0" cy="0"/>
        </a:xfrm>
      </p:grpSpPr>
      <p:sp>
        <p:nvSpPr>
          <p:cNvPr id="9" name="Picture Placeholder 1">
            <a:extLst>
              <a:ext uri="{FF2B5EF4-FFF2-40B4-BE49-F238E27FC236}">
                <a16:creationId xmlns:a16="http://schemas.microsoft.com/office/drawing/2014/main" id="{837F9836-5B23-424D-8C60-AC02A8512A4B}"/>
              </a:ext>
            </a:extLst>
          </p:cNvPr>
          <p:cNvSpPr>
            <a:spLocks noGrp="1"/>
          </p:cNvSpPr>
          <p:nvPr>
            <p:ph type="pic" sz="quarter" idx="13" hasCustomPrompt="1"/>
          </p:nvPr>
        </p:nvSpPr>
        <p:spPr>
          <a:xfrm>
            <a:off x="144000" y="144000"/>
            <a:ext cx="11905200" cy="6060155"/>
          </a:xfrm>
          <a:solidFill>
            <a:schemeClr val="bg1">
              <a:lumMod val="95000"/>
            </a:schemeClr>
          </a:solidFill>
        </p:spPr>
        <p:txBody>
          <a:bodyPr lIns="0" tIns="180000" rIns="0" anchor="t"/>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your photo</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5943600" y="2438399"/>
            <a:ext cx="5385600" cy="3044399"/>
          </a:xfrm>
          <a:gradFill>
            <a:gsLst>
              <a:gs pos="83186">
                <a:schemeClr val="bg1"/>
              </a:gs>
              <a:gs pos="0">
                <a:schemeClr val="accent1">
                  <a:lumMod val="20000"/>
                  <a:lumOff val="80000"/>
                  <a:alpha val="50000"/>
                </a:schemeClr>
              </a:gs>
              <a:gs pos="46000">
                <a:schemeClr val="bg1">
                  <a:alpha val="90000"/>
                </a:schemeClr>
              </a:gs>
            </a:gsLst>
            <a:lin ang="3600000" scaled="0"/>
          </a:gradFill>
        </p:spPr>
        <p:txBody>
          <a:bodyPr lIns="72000" tIns="180000" rIns="180000" bIns="0" anchor="t"/>
          <a:lstStyle>
            <a:lvl1pPr algn="r">
              <a:lnSpc>
                <a:spcPts val="4700"/>
              </a:lnSpc>
              <a:defRPr sz="4500">
                <a:solidFill>
                  <a:schemeClr val="tx1"/>
                </a:solidFill>
              </a:defRPr>
            </a:lvl1pPr>
          </a:lstStyle>
          <a:p>
            <a:r>
              <a:rPr lang="en-US" noProof="0"/>
              <a:t>Click to edit presentation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8248971" y="4479264"/>
            <a:ext cx="2851629" cy="749534"/>
          </a:xfrm>
          <a:solidFill>
            <a:schemeClr val="bg1">
              <a:alpha val="80000"/>
            </a:schemeClr>
          </a:solidFill>
          <a:ln w="3175">
            <a:gradFill>
              <a:gsLst>
                <a:gs pos="0">
                  <a:schemeClr val="bg1">
                    <a:lumMod val="95000"/>
                  </a:schemeClr>
                </a:gs>
                <a:gs pos="100000">
                  <a:schemeClr val="accent1"/>
                </a:gs>
              </a:gsLst>
              <a:lin ang="10800000" scaled="0"/>
            </a:gradFill>
          </a:ln>
        </p:spPr>
        <p:txBody>
          <a:bodyPr tIns="144000" rIns="180000"/>
          <a:lstStyle>
            <a:lvl1pPr marL="0" indent="0" algn="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5" name="Footer Placeholder 4">
            <a:extLst>
              <a:ext uri="{FF2B5EF4-FFF2-40B4-BE49-F238E27FC236}">
                <a16:creationId xmlns:a16="http://schemas.microsoft.com/office/drawing/2014/main" id="{0CB24018-690B-4552-9994-3F090E16014A}"/>
              </a:ext>
            </a:extLst>
          </p:cNvPr>
          <p:cNvSpPr>
            <a:spLocks noGrp="1"/>
          </p:cNvSpPr>
          <p:nvPr>
            <p:ph type="ftr" sz="quarter" idx="12"/>
          </p:nvPr>
        </p:nvSpPr>
        <p:spPr/>
        <p:txBody>
          <a:bodyPr/>
          <a:lstStyle/>
          <a:p>
            <a:r>
              <a:rPr lang="en-US" noProof="0" dirty="0"/>
              <a:t>Add a footer</a:t>
            </a:r>
          </a:p>
        </p:txBody>
      </p:sp>
      <p:sp>
        <p:nvSpPr>
          <p:cNvPr id="10" name="Slide Number Placeholder 9">
            <a:extLst>
              <a:ext uri="{FF2B5EF4-FFF2-40B4-BE49-F238E27FC236}">
                <a16:creationId xmlns:a16="http://schemas.microsoft.com/office/drawing/2014/main" id="{4D8B2323-066D-4AC1-9FC8-A06D7E8B5818}"/>
              </a:ext>
            </a:extLst>
          </p:cNvPr>
          <p:cNvSpPr>
            <a:spLocks noGrp="1"/>
          </p:cNvSpPr>
          <p:nvPr>
            <p:ph type="sldNum" sz="quarter" idx="14"/>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10268157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Photo 1">
    <p:spTree>
      <p:nvGrpSpPr>
        <p:cNvPr id="1" name=""/>
        <p:cNvGrpSpPr/>
        <p:nvPr/>
      </p:nvGrpSpPr>
      <p:grpSpPr>
        <a:xfrm>
          <a:off x="0" y="0"/>
          <a:ext cx="0" cy="0"/>
          <a:chOff x="0" y="0"/>
          <a:chExt cx="0" cy="0"/>
        </a:xfrm>
      </p:grpSpPr>
      <p:sp>
        <p:nvSpPr>
          <p:cNvPr id="9" name="Picture Placeholder 1">
            <a:extLst>
              <a:ext uri="{FF2B5EF4-FFF2-40B4-BE49-F238E27FC236}">
                <a16:creationId xmlns:a16="http://schemas.microsoft.com/office/drawing/2014/main" id="{837F9836-5B23-424D-8C60-AC02A8512A4B}"/>
              </a:ext>
            </a:extLst>
          </p:cNvPr>
          <p:cNvSpPr>
            <a:spLocks noGrp="1"/>
          </p:cNvSpPr>
          <p:nvPr>
            <p:ph type="pic" sz="quarter" idx="13" hasCustomPrompt="1"/>
          </p:nvPr>
        </p:nvSpPr>
        <p:spPr>
          <a:xfrm>
            <a:off x="6769100" y="144000"/>
            <a:ext cx="5280100" cy="6048000"/>
          </a:xfrm>
          <a:solidFill>
            <a:schemeClr val="bg1">
              <a:lumMod val="95000"/>
            </a:schemeClr>
          </a:solidFill>
        </p:spPr>
        <p:txBody>
          <a:bodyPr lIns="0" tIns="180000" rIns="0" anchor="t"/>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your photo</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7493000" y="2438399"/>
            <a:ext cx="3836200" cy="3044399"/>
          </a:xfrm>
          <a:gradFill>
            <a:gsLst>
              <a:gs pos="83186">
                <a:schemeClr val="bg1"/>
              </a:gs>
              <a:gs pos="0">
                <a:schemeClr val="accent1">
                  <a:lumMod val="20000"/>
                  <a:lumOff val="80000"/>
                  <a:alpha val="50000"/>
                </a:schemeClr>
              </a:gs>
              <a:gs pos="46000">
                <a:schemeClr val="bg1">
                  <a:alpha val="90000"/>
                </a:schemeClr>
              </a:gs>
            </a:gsLst>
            <a:lin ang="3600000" scaled="0"/>
          </a:gradFill>
        </p:spPr>
        <p:txBody>
          <a:bodyPr lIns="432000" tIns="432000" rIns="72000" bIns="1188000" anchor="t"/>
          <a:lstStyle>
            <a:lvl1pPr algn="l">
              <a:lnSpc>
                <a:spcPts val="4700"/>
              </a:lnSpc>
              <a:defRPr sz="4500">
                <a:solidFill>
                  <a:schemeClr val="tx1"/>
                </a:solidFill>
              </a:defRPr>
            </a:lvl1pPr>
          </a:lstStyle>
          <a:p>
            <a:r>
              <a:rPr lang="en-US" noProof="0"/>
              <a:t>Slide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7747000" y="4465176"/>
            <a:ext cx="3372329" cy="774934"/>
          </a:xfrm>
          <a:solidFill>
            <a:schemeClr val="bg1">
              <a:alpha val="80000"/>
            </a:schemeClr>
          </a:solidFill>
          <a:ln w="3175">
            <a:gradFill>
              <a:gsLst>
                <a:gs pos="0">
                  <a:schemeClr val="bg1">
                    <a:lumMod val="95000"/>
                  </a:schemeClr>
                </a:gs>
                <a:gs pos="100000">
                  <a:schemeClr val="accent1"/>
                </a:gs>
              </a:gsLst>
              <a:lin ang="10800000" scaled="0"/>
            </a:gradFill>
          </a:ln>
        </p:spPr>
        <p:txBody>
          <a:bodyPr lIns="180000" tIns="144000" rIns="0"/>
          <a:lstStyle>
            <a:lvl1pPr marL="0" indent="0" algn="l">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12" name="Content Placeholder 2">
            <a:extLst>
              <a:ext uri="{FF2B5EF4-FFF2-40B4-BE49-F238E27FC236}">
                <a16:creationId xmlns:a16="http://schemas.microsoft.com/office/drawing/2014/main" id="{23D3924F-A5EC-4141-A191-1A110C406AF7}"/>
              </a:ext>
            </a:extLst>
          </p:cNvPr>
          <p:cNvSpPr>
            <a:spLocks noGrp="1"/>
          </p:cNvSpPr>
          <p:nvPr>
            <p:ph sz="half" idx="15"/>
          </p:nvPr>
        </p:nvSpPr>
        <p:spPr>
          <a:xfrm>
            <a:off x="432000" y="2438399"/>
            <a:ext cx="5472000" cy="3044400"/>
          </a:xfrm>
        </p:spPr>
        <p:txBody>
          <a:bodyPr anchor="b"/>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Footer Placeholder 4">
            <a:extLst>
              <a:ext uri="{FF2B5EF4-FFF2-40B4-BE49-F238E27FC236}">
                <a16:creationId xmlns:a16="http://schemas.microsoft.com/office/drawing/2014/main" id="{0CB24018-690B-4552-9994-3F090E16014A}"/>
              </a:ext>
            </a:extLst>
          </p:cNvPr>
          <p:cNvSpPr>
            <a:spLocks noGrp="1"/>
          </p:cNvSpPr>
          <p:nvPr>
            <p:ph type="ftr" sz="quarter" idx="12"/>
          </p:nvPr>
        </p:nvSpPr>
        <p:spPr/>
        <p:txBody>
          <a:bodyPr/>
          <a:lstStyle/>
          <a:p>
            <a:r>
              <a:rPr lang="en-US" noProof="0" dirty="0"/>
              <a:t>Add a footer</a:t>
            </a:r>
          </a:p>
        </p:txBody>
      </p:sp>
      <p:sp>
        <p:nvSpPr>
          <p:cNvPr id="10" name="Slide Number Placeholder 9">
            <a:extLst>
              <a:ext uri="{FF2B5EF4-FFF2-40B4-BE49-F238E27FC236}">
                <a16:creationId xmlns:a16="http://schemas.microsoft.com/office/drawing/2014/main" id="{4D8B2323-066D-4AC1-9FC8-A06D7E8B5818}"/>
              </a:ext>
            </a:extLst>
          </p:cNvPr>
          <p:cNvSpPr>
            <a:spLocks noGrp="1"/>
          </p:cNvSpPr>
          <p:nvPr>
            <p:ph type="sldNum" sz="quarter" idx="14"/>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4570814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 Photo 2">
    <p:spTree>
      <p:nvGrpSpPr>
        <p:cNvPr id="1" name=""/>
        <p:cNvGrpSpPr/>
        <p:nvPr/>
      </p:nvGrpSpPr>
      <p:grpSpPr>
        <a:xfrm>
          <a:off x="0" y="0"/>
          <a:ext cx="0" cy="0"/>
          <a:chOff x="0" y="0"/>
          <a:chExt cx="0" cy="0"/>
        </a:xfrm>
      </p:grpSpPr>
      <p:sp>
        <p:nvSpPr>
          <p:cNvPr id="9" name="Picture Placeholder 1">
            <a:extLst>
              <a:ext uri="{FF2B5EF4-FFF2-40B4-BE49-F238E27FC236}">
                <a16:creationId xmlns:a16="http://schemas.microsoft.com/office/drawing/2014/main" id="{837F9836-5B23-424D-8C60-AC02A8512A4B}"/>
              </a:ext>
            </a:extLst>
          </p:cNvPr>
          <p:cNvSpPr>
            <a:spLocks noGrp="1"/>
          </p:cNvSpPr>
          <p:nvPr>
            <p:ph type="pic" sz="quarter" idx="13" hasCustomPrompt="1"/>
          </p:nvPr>
        </p:nvSpPr>
        <p:spPr>
          <a:xfrm>
            <a:off x="144000" y="144000"/>
            <a:ext cx="5280100" cy="6060155"/>
          </a:xfrm>
          <a:solidFill>
            <a:schemeClr val="bg1">
              <a:lumMod val="95000"/>
            </a:schemeClr>
          </a:solidFill>
        </p:spPr>
        <p:txBody>
          <a:bodyPr lIns="0" tIns="1440000" rIns="0" anchor="t"/>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your photo</a:t>
            </a:r>
          </a:p>
        </p:txBody>
      </p:sp>
      <p:sp>
        <p:nvSpPr>
          <p:cNvPr id="12" name="Content Placeholder 2">
            <a:extLst>
              <a:ext uri="{FF2B5EF4-FFF2-40B4-BE49-F238E27FC236}">
                <a16:creationId xmlns:a16="http://schemas.microsoft.com/office/drawing/2014/main" id="{23D3924F-A5EC-4141-A191-1A110C406AF7}"/>
              </a:ext>
            </a:extLst>
          </p:cNvPr>
          <p:cNvSpPr>
            <a:spLocks noGrp="1"/>
          </p:cNvSpPr>
          <p:nvPr>
            <p:ph sz="half" idx="15"/>
          </p:nvPr>
        </p:nvSpPr>
        <p:spPr>
          <a:xfrm>
            <a:off x="6096000" y="3263899"/>
            <a:ext cx="5472000" cy="2442088"/>
          </a:xfrm>
        </p:spPr>
        <p:txBody>
          <a:bodyPr anchor="b"/>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Footer Placeholder 4">
            <a:extLst>
              <a:ext uri="{FF2B5EF4-FFF2-40B4-BE49-F238E27FC236}">
                <a16:creationId xmlns:a16="http://schemas.microsoft.com/office/drawing/2014/main" id="{0CB24018-690B-4552-9994-3F090E16014A}"/>
              </a:ext>
            </a:extLst>
          </p:cNvPr>
          <p:cNvSpPr>
            <a:spLocks noGrp="1"/>
          </p:cNvSpPr>
          <p:nvPr>
            <p:ph type="ftr" sz="quarter" idx="12"/>
          </p:nvPr>
        </p:nvSpPr>
        <p:spPr/>
        <p:txBody>
          <a:bodyPr/>
          <a:lstStyle/>
          <a:p>
            <a:r>
              <a:rPr lang="en-US" noProof="0" dirty="0"/>
              <a:t>Add a footer</a:t>
            </a:r>
          </a:p>
        </p:txBody>
      </p:sp>
      <p:sp>
        <p:nvSpPr>
          <p:cNvPr id="10" name="Slide Number Placeholder 9">
            <a:extLst>
              <a:ext uri="{FF2B5EF4-FFF2-40B4-BE49-F238E27FC236}">
                <a16:creationId xmlns:a16="http://schemas.microsoft.com/office/drawing/2014/main" id="{4D8B2323-066D-4AC1-9FC8-A06D7E8B5818}"/>
              </a:ext>
            </a:extLst>
          </p:cNvPr>
          <p:cNvSpPr>
            <a:spLocks noGrp="1"/>
          </p:cNvSpPr>
          <p:nvPr>
            <p:ph type="sldNum" sz="quarter" idx="14"/>
          </p:nvPr>
        </p:nvSpPr>
        <p:spPr/>
        <p:txBody>
          <a:bodyPr/>
          <a:lstStyle/>
          <a:p>
            <a:fld id="{19B51A1E-902D-48AF-9020-955120F399B6}" type="slidenum">
              <a:rPr lang="en-US" noProof="0" smtClean="0"/>
              <a:pPr/>
              <a:t>‹#›</a:t>
            </a:fld>
            <a:endParaRPr lang="en-US" noProof="0" dirty="0"/>
          </a:p>
        </p:txBody>
      </p:sp>
      <p:sp>
        <p:nvSpPr>
          <p:cNvPr id="8" name="Title 1">
            <a:extLst>
              <a:ext uri="{FF2B5EF4-FFF2-40B4-BE49-F238E27FC236}">
                <a16:creationId xmlns:a16="http://schemas.microsoft.com/office/drawing/2014/main" id="{F30A9B71-A789-4057-B729-15D78CF34E05}"/>
              </a:ext>
            </a:extLst>
          </p:cNvPr>
          <p:cNvSpPr>
            <a:spLocks noGrp="1"/>
          </p:cNvSpPr>
          <p:nvPr>
            <p:ph type="ctrTitle" hasCustomPrompt="1"/>
          </p:nvPr>
        </p:nvSpPr>
        <p:spPr>
          <a:xfrm>
            <a:off x="355601" y="3263898"/>
            <a:ext cx="4840085" cy="1626013"/>
          </a:xfrm>
          <a:gradFill>
            <a:gsLst>
              <a:gs pos="31860">
                <a:schemeClr val="bg1">
                  <a:alpha val="90000"/>
                </a:schemeClr>
              </a:gs>
              <a:gs pos="0">
                <a:schemeClr val="accent1">
                  <a:lumMod val="20000"/>
                  <a:lumOff val="80000"/>
                  <a:alpha val="50000"/>
                </a:schemeClr>
              </a:gs>
              <a:gs pos="59000">
                <a:schemeClr val="bg1"/>
              </a:gs>
            </a:gsLst>
            <a:lin ang="3600000" scaled="0"/>
          </a:gradFill>
        </p:spPr>
        <p:txBody>
          <a:bodyPr lIns="72000" rIns="180000" bIns="180000" anchor="b"/>
          <a:lstStyle>
            <a:lvl1pPr algn="r">
              <a:lnSpc>
                <a:spcPts val="4700"/>
              </a:lnSpc>
              <a:defRPr sz="4500">
                <a:solidFill>
                  <a:schemeClr val="tx1"/>
                </a:solidFill>
              </a:defRPr>
            </a:lvl1pPr>
          </a:lstStyle>
          <a:p>
            <a:r>
              <a:rPr lang="en-US" noProof="0"/>
              <a:t>Click to edit presentation title</a:t>
            </a:r>
          </a:p>
        </p:txBody>
      </p:sp>
      <p:sp>
        <p:nvSpPr>
          <p:cNvPr id="11" name="Subtitle 2">
            <a:extLst>
              <a:ext uri="{FF2B5EF4-FFF2-40B4-BE49-F238E27FC236}">
                <a16:creationId xmlns:a16="http://schemas.microsoft.com/office/drawing/2014/main" id="{499E1708-B7A6-4D6F-9968-5398B335FA88}"/>
              </a:ext>
            </a:extLst>
          </p:cNvPr>
          <p:cNvSpPr>
            <a:spLocks noGrp="1"/>
          </p:cNvSpPr>
          <p:nvPr>
            <p:ph type="subTitle" idx="1"/>
          </p:nvPr>
        </p:nvSpPr>
        <p:spPr>
          <a:xfrm>
            <a:off x="355601" y="4889912"/>
            <a:ext cx="4840085" cy="816075"/>
          </a:xfrm>
          <a:solidFill>
            <a:schemeClr val="bg1">
              <a:alpha val="80000"/>
            </a:schemeClr>
          </a:solidFill>
          <a:ln w="3175">
            <a:gradFill>
              <a:gsLst>
                <a:gs pos="0">
                  <a:schemeClr val="bg1">
                    <a:lumMod val="95000"/>
                  </a:schemeClr>
                </a:gs>
                <a:gs pos="100000">
                  <a:schemeClr val="accent1"/>
                </a:gs>
              </a:gsLst>
              <a:lin ang="0" scaled="0"/>
            </a:gradFill>
          </a:ln>
        </p:spPr>
        <p:txBody>
          <a:bodyPr tIns="144000" rIns="180000"/>
          <a:lstStyle>
            <a:lvl1pPr marL="0" indent="0" algn="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27752911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with Subtitle">
    <p:spTree>
      <p:nvGrpSpPr>
        <p:cNvPr id="1" name=""/>
        <p:cNvGrpSpPr/>
        <p:nvPr/>
      </p:nvGrpSpPr>
      <p:grpSpPr>
        <a:xfrm>
          <a:off x="0" y="0"/>
          <a:ext cx="0" cy="0"/>
          <a:chOff x="0" y="0"/>
          <a:chExt cx="0" cy="0"/>
        </a:xfrm>
      </p:grpSpPr>
      <p:sp>
        <p:nvSpPr>
          <p:cNvPr id="9" name="Subtitle 2">
            <a:extLst>
              <a:ext uri="{FF2B5EF4-FFF2-40B4-BE49-F238E27FC236}">
                <a16:creationId xmlns:a16="http://schemas.microsoft.com/office/drawing/2014/main" id="{E4633398-8EC3-417B-BEA6-101D8F224678}"/>
              </a:ext>
            </a:extLst>
          </p:cNvPr>
          <p:cNvSpPr>
            <a:spLocks noGrp="1"/>
          </p:cNvSpPr>
          <p:nvPr>
            <p:ph type="body" sz="quarter" idx="32" hasCustomPrompt="1"/>
          </p:nvPr>
        </p:nvSpPr>
        <p:spPr>
          <a:xfrm>
            <a:off x="431800" y="1008000"/>
            <a:ext cx="11339513" cy="360000"/>
          </a:xfrm>
        </p:spPr>
        <p:txBody>
          <a:bodyPr/>
          <a:lstStyle>
            <a:lvl1pPr marL="0" indent="0">
              <a:buNone/>
              <a:defRPr>
                <a:solidFill>
                  <a:schemeClr val="tx1">
                    <a:lumMod val="75000"/>
                    <a:lumOff val="25000"/>
                  </a:schemeClr>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mparison Left Placeholder 1">
            <a:extLst>
              <a:ext uri="{FF2B5EF4-FFF2-40B4-BE49-F238E27FC236}">
                <a16:creationId xmlns:a16="http://schemas.microsoft.com/office/drawing/2014/main" id="{9322B50D-6A7D-41C6-BA57-613BC231DF36}"/>
              </a:ext>
            </a:extLst>
          </p:cNvPr>
          <p:cNvSpPr>
            <a:spLocks noGrp="1"/>
          </p:cNvSpPr>
          <p:nvPr>
            <p:ph type="body" idx="1"/>
          </p:nvPr>
        </p:nvSpPr>
        <p:spPr>
          <a:xfrm>
            <a:off x="432000" y="1515834"/>
            <a:ext cx="5472000" cy="360000"/>
          </a:xfrm>
        </p:spPr>
        <p:txBody>
          <a:bodyPr anchor="t"/>
          <a:lstStyle>
            <a:lvl1pPr marL="0" indent="0">
              <a:buNone/>
              <a:defRPr sz="2400" b="0">
                <a:solidFill>
                  <a:schemeClr val="tx1">
                    <a:lumMod val="75000"/>
                    <a:lumOff val="2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4" name="Content Placeholder 2">
            <a:extLst>
              <a:ext uri="{FF2B5EF4-FFF2-40B4-BE49-F238E27FC236}">
                <a16:creationId xmlns:a16="http://schemas.microsoft.com/office/drawing/2014/main" id="{9FD584DA-F775-47B8-A1D7-6556AD5FCBD2}"/>
              </a:ext>
            </a:extLst>
          </p:cNvPr>
          <p:cNvSpPr>
            <a:spLocks noGrp="1"/>
          </p:cNvSpPr>
          <p:nvPr>
            <p:ph sz="half" idx="2"/>
          </p:nvPr>
        </p:nvSpPr>
        <p:spPr>
          <a:xfrm>
            <a:off x="432000" y="2023668"/>
            <a:ext cx="5472000" cy="4168332"/>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Comparison Left Placeholder 2">
            <a:extLst>
              <a:ext uri="{FF2B5EF4-FFF2-40B4-BE49-F238E27FC236}">
                <a16:creationId xmlns:a16="http://schemas.microsoft.com/office/drawing/2014/main" id="{78A963F8-6F6E-440E-B3B3-DDE13C083A36}"/>
              </a:ext>
            </a:extLst>
          </p:cNvPr>
          <p:cNvSpPr>
            <a:spLocks noGrp="1"/>
          </p:cNvSpPr>
          <p:nvPr>
            <p:ph type="body" sz="quarter" idx="13"/>
          </p:nvPr>
        </p:nvSpPr>
        <p:spPr>
          <a:xfrm>
            <a:off x="6300000" y="1516359"/>
            <a:ext cx="5472000" cy="358775"/>
          </a:xfrm>
        </p:spPr>
        <p:txBody>
          <a:bodyPr/>
          <a:lstStyle>
            <a:lvl1pPr marL="0" indent="0">
              <a:buNone/>
              <a:defRPr sz="2400" b="0">
                <a:solidFill>
                  <a:schemeClr val="tx1">
                    <a:lumMod val="75000"/>
                    <a:lumOff val="25000"/>
                  </a:schemeClr>
                </a:solidFill>
                <a:latin typeface="+mj-lt"/>
              </a:defRPr>
            </a:lvl1pPr>
          </a:lstStyle>
          <a:p>
            <a:pPr lvl="0"/>
            <a:r>
              <a:rPr lang="en-US" noProof="0"/>
              <a:t>Edit Master text styles</a:t>
            </a:r>
          </a:p>
        </p:txBody>
      </p:sp>
      <p:sp>
        <p:nvSpPr>
          <p:cNvPr id="8" name="Text Placeholder 4">
            <a:extLst>
              <a:ext uri="{FF2B5EF4-FFF2-40B4-BE49-F238E27FC236}">
                <a16:creationId xmlns:a16="http://schemas.microsoft.com/office/drawing/2014/main" id="{DF0A5256-B267-47DA-858A-0F3867CB6139}"/>
              </a:ext>
            </a:extLst>
          </p:cNvPr>
          <p:cNvSpPr>
            <a:spLocks noGrp="1"/>
          </p:cNvSpPr>
          <p:nvPr>
            <p:ph type="body" sz="quarter" idx="12"/>
          </p:nvPr>
        </p:nvSpPr>
        <p:spPr>
          <a:xfrm>
            <a:off x="6299887" y="2020359"/>
            <a:ext cx="5472113" cy="4170891"/>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Footer Placeholder 4">
            <a:extLst>
              <a:ext uri="{FF2B5EF4-FFF2-40B4-BE49-F238E27FC236}">
                <a16:creationId xmlns:a16="http://schemas.microsoft.com/office/drawing/2014/main" id="{646B8F99-FAB0-4B33-87ED-9FF46D11A907}"/>
              </a:ext>
            </a:extLst>
          </p:cNvPr>
          <p:cNvSpPr>
            <a:spLocks noGrp="1"/>
          </p:cNvSpPr>
          <p:nvPr>
            <p:ph type="ftr" sz="quarter" idx="14"/>
          </p:nvPr>
        </p:nvSpPr>
        <p:spPr/>
        <p:txBody>
          <a:bodyPr/>
          <a:lstStyle/>
          <a:p>
            <a:r>
              <a:rPr lang="en-US" noProof="0" dirty="0"/>
              <a:t>Add a footer</a:t>
            </a:r>
          </a:p>
        </p:txBody>
      </p:sp>
      <p:sp>
        <p:nvSpPr>
          <p:cNvPr id="6" name="Slide Number Placeholder 5">
            <a:extLst>
              <a:ext uri="{FF2B5EF4-FFF2-40B4-BE49-F238E27FC236}">
                <a16:creationId xmlns:a16="http://schemas.microsoft.com/office/drawing/2014/main" id="{8E8FD215-79E5-48E4-95DB-2C5E5A1F8E8F}"/>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7" name="Title 6">
            <a:extLst>
              <a:ext uri="{FF2B5EF4-FFF2-40B4-BE49-F238E27FC236}">
                <a16:creationId xmlns:a16="http://schemas.microsoft.com/office/drawing/2014/main" id="{DF905B34-4C18-4A8D-8167-57B7BF03DE14}"/>
              </a:ext>
            </a:extLst>
          </p:cNvPr>
          <p:cNvSpPr>
            <a:spLocks noGrp="1"/>
          </p:cNvSpPr>
          <p:nvPr>
            <p:ph type="title"/>
          </p:nvPr>
        </p:nvSpPr>
        <p:spPr/>
        <p:txBody>
          <a:bodyPr/>
          <a:lstStyle/>
          <a:p>
            <a:r>
              <a:rPr lang="en-US" noProof="0"/>
              <a:t>Click to edit Master title style</a:t>
            </a:r>
          </a:p>
        </p:txBody>
      </p:sp>
    </p:spTree>
    <p:extLst>
      <p:ext uri="{BB962C8B-B14F-4D97-AF65-F5344CB8AC3E}">
        <p14:creationId xmlns:p14="http://schemas.microsoft.com/office/powerpoint/2010/main" val="25099557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rge Photo">
    <p:spTree>
      <p:nvGrpSpPr>
        <p:cNvPr id="1" name=""/>
        <p:cNvGrpSpPr/>
        <p:nvPr/>
      </p:nvGrpSpPr>
      <p:grpSpPr>
        <a:xfrm>
          <a:off x="0" y="0"/>
          <a:ext cx="0" cy="0"/>
          <a:chOff x="0" y="0"/>
          <a:chExt cx="0" cy="0"/>
        </a:xfrm>
      </p:grpSpPr>
      <p:sp>
        <p:nvSpPr>
          <p:cNvPr id="10" name="Picture Placeholder 6">
            <a:extLst>
              <a:ext uri="{FF2B5EF4-FFF2-40B4-BE49-F238E27FC236}">
                <a16:creationId xmlns:a16="http://schemas.microsoft.com/office/drawing/2014/main" id="{FDA3C530-12F9-48FC-BC5E-D34BDC504BC6}"/>
              </a:ext>
            </a:extLst>
          </p:cNvPr>
          <p:cNvSpPr>
            <a:spLocks noGrp="1"/>
          </p:cNvSpPr>
          <p:nvPr>
            <p:ph type="pic" sz="quarter" idx="16" hasCustomPrompt="1"/>
          </p:nvPr>
        </p:nvSpPr>
        <p:spPr>
          <a:xfrm>
            <a:off x="144000" y="143999"/>
            <a:ext cx="11905200" cy="6047999"/>
          </a:xfrm>
          <a:solidFill>
            <a:schemeClr val="bg1">
              <a:lumMod val="95000"/>
            </a:schemeClr>
          </a:solidFill>
        </p:spPr>
        <p:txBody>
          <a:bodyPr lIns="0" rIns="0" anchor="ct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your photo</a:t>
            </a:r>
          </a:p>
        </p:txBody>
      </p:sp>
      <p:sp>
        <p:nvSpPr>
          <p:cNvPr id="3" name="Content Placeholder 2">
            <a:extLst>
              <a:ext uri="{FF2B5EF4-FFF2-40B4-BE49-F238E27FC236}">
                <a16:creationId xmlns:a16="http://schemas.microsoft.com/office/drawing/2014/main" id="{A22238F2-C6EC-476F-8371-119AECBA5622}"/>
              </a:ext>
            </a:extLst>
          </p:cNvPr>
          <p:cNvSpPr>
            <a:spLocks noGrp="1"/>
          </p:cNvSpPr>
          <p:nvPr>
            <p:ph sz="half" idx="1" hasCustomPrompt="1"/>
          </p:nvPr>
        </p:nvSpPr>
        <p:spPr>
          <a:xfrm>
            <a:off x="664900" y="4910452"/>
            <a:ext cx="4101900" cy="773546"/>
          </a:xfrm>
          <a:solidFill>
            <a:schemeClr val="tx1"/>
          </a:solidFill>
        </p:spPr>
        <p:txBody>
          <a:bodyPr lIns="180000" tIns="72000" rIns="180000" anchor="t"/>
          <a:lstStyle>
            <a:lvl1pPr marL="0" indent="0">
              <a:buNone/>
              <a:defRPr>
                <a:solidFill>
                  <a:schemeClr val="bg1"/>
                </a:solidFill>
                <a:latin typeface="+mj-lt"/>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Enter your caption</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2" name="Slide Number Placeholder 1">
            <a:extLst>
              <a:ext uri="{FF2B5EF4-FFF2-40B4-BE49-F238E27FC236}">
                <a16:creationId xmlns:a16="http://schemas.microsoft.com/office/drawing/2014/main" id="{3EC14527-4DF5-4A98-AE66-C80F3B8E6D2E}"/>
              </a:ext>
            </a:extLst>
          </p:cNvPr>
          <p:cNvSpPr>
            <a:spLocks noGrp="1"/>
          </p:cNvSpPr>
          <p:nvPr>
            <p:ph type="sldNum" sz="quarter" idx="15"/>
          </p:nvPr>
        </p:nvSpPr>
        <p:spPr/>
        <p:txBody>
          <a:bodyPr/>
          <a:lstStyle/>
          <a:p>
            <a:fld id="{19B51A1E-902D-48AF-9020-955120F399B6}" type="slidenum">
              <a:rPr lang="en-US" noProof="0" smtClean="0"/>
              <a:pPr/>
              <a:t>‹#›</a:t>
            </a:fld>
            <a:endParaRPr lang="en-US" noProof="0" dirty="0"/>
          </a:p>
        </p:txBody>
      </p:sp>
      <p:sp>
        <p:nvSpPr>
          <p:cNvPr id="5" name="Title 4">
            <a:extLst>
              <a:ext uri="{FF2B5EF4-FFF2-40B4-BE49-F238E27FC236}">
                <a16:creationId xmlns:a16="http://schemas.microsoft.com/office/drawing/2014/main" id="{878C031A-1E1B-4E18-9052-CA663975447C}"/>
              </a:ext>
            </a:extLst>
          </p:cNvPr>
          <p:cNvSpPr>
            <a:spLocks noGrp="1"/>
          </p:cNvSpPr>
          <p:nvPr>
            <p:ph type="title"/>
          </p:nvPr>
        </p:nvSpPr>
        <p:spPr/>
        <p:txBody>
          <a:bodyPr/>
          <a:lstStyle/>
          <a:p>
            <a:r>
              <a:rPr lang="en-US" noProof="0"/>
              <a:t>Click to edit Master title style</a:t>
            </a:r>
          </a:p>
        </p:txBody>
      </p:sp>
    </p:spTree>
    <p:extLst>
      <p:ext uri="{BB962C8B-B14F-4D97-AF65-F5344CB8AC3E}">
        <p14:creationId xmlns:p14="http://schemas.microsoft.com/office/powerpoint/2010/main" val="19877846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hank You Slide">
    <p:spTree>
      <p:nvGrpSpPr>
        <p:cNvPr id="1" name=""/>
        <p:cNvGrpSpPr/>
        <p:nvPr/>
      </p:nvGrpSpPr>
      <p:grpSpPr>
        <a:xfrm>
          <a:off x="0" y="0"/>
          <a:ext cx="0" cy="0"/>
          <a:chOff x="0" y="0"/>
          <a:chExt cx="0" cy="0"/>
        </a:xfrm>
      </p:grpSpPr>
      <p:sp>
        <p:nvSpPr>
          <p:cNvPr id="9" name="Picture Placeholder 1">
            <a:extLst>
              <a:ext uri="{FF2B5EF4-FFF2-40B4-BE49-F238E27FC236}">
                <a16:creationId xmlns:a16="http://schemas.microsoft.com/office/drawing/2014/main" id="{837F9836-5B23-424D-8C60-AC02A8512A4B}"/>
              </a:ext>
            </a:extLst>
          </p:cNvPr>
          <p:cNvSpPr>
            <a:spLocks noGrp="1"/>
          </p:cNvSpPr>
          <p:nvPr>
            <p:ph type="pic" sz="quarter" idx="13" hasCustomPrompt="1"/>
          </p:nvPr>
        </p:nvSpPr>
        <p:spPr>
          <a:xfrm>
            <a:off x="144000" y="144000"/>
            <a:ext cx="11905200" cy="6570000"/>
          </a:xfrm>
          <a:solidFill>
            <a:schemeClr val="bg1">
              <a:lumMod val="95000"/>
            </a:schemeClr>
          </a:solidFill>
        </p:spPr>
        <p:txBody>
          <a:bodyPr lIns="1764000" rIns="0" anchor="ctr"/>
          <a:lstStyle>
            <a:lvl1pPr marL="0" indent="0" algn="l">
              <a:buNone/>
              <a:defRPr sz="1200" i="1">
                <a:latin typeface="Times New Roman" panose="02020603050405020304" pitchFamily="18" charset="0"/>
                <a:cs typeface="Times New Roman" panose="02020603050405020304" pitchFamily="18" charset="0"/>
              </a:defRPr>
            </a:lvl1pPr>
          </a:lstStyle>
          <a:p>
            <a:r>
              <a:rPr lang="en-US" noProof="0" dirty="0"/>
              <a:t>Insert or Drag &amp; Drop your photo</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7415412" y="360000"/>
            <a:ext cx="4416588" cy="4716572"/>
          </a:xfrm>
          <a:gradFill>
            <a:gsLst>
              <a:gs pos="46000">
                <a:schemeClr val="bg1">
                  <a:alpha val="90000"/>
                </a:schemeClr>
              </a:gs>
              <a:gs pos="0">
                <a:schemeClr val="accent1">
                  <a:lumMod val="20000"/>
                  <a:lumOff val="80000"/>
                  <a:alpha val="50000"/>
                </a:schemeClr>
              </a:gs>
              <a:gs pos="80000">
                <a:schemeClr val="bg1"/>
              </a:gs>
            </a:gsLst>
            <a:lin ang="3600000" scaled="0"/>
          </a:gradFill>
        </p:spPr>
        <p:txBody>
          <a:bodyPr lIns="72000" rIns="180000" bIns="180000" anchor="b"/>
          <a:lstStyle>
            <a:lvl1pPr algn="r">
              <a:lnSpc>
                <a:spcPts val="4700"/>
              </a:lnSpc>
              <a:defRPr sz="4500">
                <a:solidFill>
                  <a:schemeClr val="tx1"/>
                </a:solidFill>
              </a:defRPr>
            </a:lvl1pPr>
          </a:lstStyle>
          <a:p>
            <a:r>
              <a:rPr lang="en-US" noProof="0"/>
              <a:t>Thank You</a:t>
            </a:r>
          </a:p>
        </p:txBody>
      </p:sp>
      <p:sp>
        <p:nvSpPr>
          <p:cNvPr id="3" name="Text Placeholder 5">
            <a:extLst>
              <a:ext uri="{FF2B5EF4-FFF2-40B4-BE49-F238E27FC236}">
                <a16:creationId xmlns:a16="http://schemas.microsoft.com/office/drawing/2014/main" id="{C9980B88-3F4A-4688-9ED0-17EF37E62D93}"/>
              </a:ext>
            </a:extLst>
          </p:cNvPr>
          <p:cNvSpPr>
            <a:spLocks noGrp="1"/>
          </p:cNvSpPr>
          <p:nvPr>
            <p:ph type="subTitle" idx="1" hasCustomPrompt="1"/>
          </p:nvPr>
        </p:nvSpPr>
        <p:spPr>
          <a:xfrm>
            <a:off x="7415413" y="5076572"/>
            <a:ext cx="4416587" cy="1421429"/>
          </a:xfrm>
          <a:solidFill>
            <a:schemeClr val="bg1">
              <a:alpha val="80000"/>
            </a:schemeClr>
          </a:solidFill>
          <a:ln w="3175">
            <a:gradFill>
              <a:gsLst>
                <a:gs pos="0">
                  <a:schemeClr val="bg1">
                    <a:lumMod val="95000"/>
                  </a:schemeClr>
                </a:gs>
                <a:gs pos="100000">
                  <a:schemeClr val="accent1"/>
                </a:gs>
              </a:gsLst>
              <a:lin ang="0" scaled="0"/>
            </a:gradFill>
          </a:ln>
        </p:spPr>
        <p:txBody>
          <a:bodyPr tIns="144000" rIns="468000"/>
          <a:lstStyle>
            <a:lvl1pPr marL="0" indent="0" algn="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Full Name</a:t>
            </a:r>
          </a:p>
        </p:txBody>
      </p:sp>
      <p:sp>
        <p:nvSpPr>
          <p:cNvPr id="20" name="Text Placeholder 6">
            <a:extLst>
              <a:ext uri="{FF2B5EF4-FFF2-40B4-BE49-F238E27FC236}">
                <a16:creationId xmlns:a16="http://schemas.microsoft.com/office/drawing/2014/main" id="{CEB7A85F-8707-4B62-B299-F53931B8617A}"/>
              </a:ext>
            </a:extLst>
          </p:cNvPr>
          <p:cNvSpPr>
            <a:spLocks noGrp="1"/>
          </p:cNvSpPr>
          <p:nvPr>
            <p:ph type="body" sz="quarter" idx="16" hasCustomPrompt="1"/>
          </p:nvPr>
        </p:nvSpPr>
        <p:spPr>
          <a:xfrm>
            <a:off x="7948708" y="5540135"/>
            <a:ext cx="3396887" cy="196707"/>
          </a:xfrm>
        </p:spPr>
        <p:txBody>
          <a:bodyPr/>
          <a:lstStyle>
            <a:lvl1pPr marL="0" indent="0" algn="r">
              <a:buNone/>
              <a:defRPr sz="1400">
                <a:solidFill>
                  <a:schemeClr val="tx1">
                    <a:lumMod val="75000"/>
                    <a:lumOff val="25000"/>
                  </a:schemeClr>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Phone Number</a:t>
            </a:r>
          </a:p>
        </p:txBody>
      </p:sp>
      <p:sp>
        <p:nvSpPr>
          <p:cNvPr id="21" name="Text Placeholder 7">
            <a:extLst>
              <a:ext uri="{FF2B5EF4-FFF2-40B4-BE49-F238E27FC236}">
                <a16:creationId xmlns:a16="http://schemas.microsoft.com/office/drawing/2014/main" id="{BA4C7E3C-7C17-46E9-928A-D3D505EEAAE5}"/>
              </a:ext>
            </a:extLst>
          </p:cNvPr>
          <p:cNvSpPr>
            <a:spLocks noGrp="1"/>
          </p:cNvSpPr>
          <p:nvPr>
            <p:ph type="body" sz="quarter" idx="17" hasCustomPrompt="1"/>
          </p:nvPr>
        </p:nvSpPr>
        <p:spPr>
          <a:xfrm>
            <a:off x="7948708" y="5809779"/>
            <a:ext cx="3396887" cy="196707"/>
          </a:xfrm>
        </p:spPr>
        <p:txBody>
          <a:bodyPr/>
          <a:lstStyle>
            <a:lvl1pPr marL="0" indent="0" algn="r">
              <a:buNone/>
              <a:defRPr sz="1400">
                <a:solidFill>
                  <a:schemeClr val="tx1">
                    <a:lumMod val="75000"/>
                    <a:lumOff val="25000"/>
                  </a:schemeClr>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Email or Social Media Handle</a:t>
            </a:r>
          </a:p>
        </p:txBody>
      </p:sp>
      <p:sp>
        <p:nvSpPr>
          <p:cNvPr id="22" name="Text Placeholder 8">
            <a:extLst>
              <a:ext uri="{FF2B5EF4-FFF2-40B4-BE49-F238E27FC236}">
                <a16:creationId xmlns:a16="http://schemas.microsoft.com/office/drawing/2014/main" id="{6ADD6EB2-7D8E-4991-87A6-02723731EBE1}"/>
              </a:ext>
            </a:extLst>
          </p:cNvPr>
          <p:cNvSpPr>
            <a:spLocks noGrp="1"/>
          </p:cNvSpPr>
          <p:nvPr>
            <p:ph type="body" sz="quarter" idx="18" hasCustomPrompt="1"/>
          </p:nvPr>
        </p:nvSpPr>
        <p:spPr>
          <a:xfrm>
            <a:off x="7948708" y="6079423"/>
            <a:ext cx="3396887" cy="196707"/>
          </a:xfrm>
        </p:spPr>
        <p:txBody>
          <a:bodyPr/>
          <a:lstStyle>
            <a:lvl1pPr marL="0" indent="0" algn="r">
              <a:buNone/>
              <a:defRPr sz="1400">
                <a:solidFill>
                  <a:schemeClr val="tx1">
                    <a:lumMod val="75000"/>
                    <a:lumOff val="25000"/>
                  </a:schemeClr>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Company Website</a:t>
            </a:r>
          </a:p>
        </p:txBody>
      </p:sp>
      <p:sp>
        <p:nvSpPr>
          <p:cNvPr id="7" name="Rectangle 6">
            <a:extLst>
              <a:ext uri="{FF2B5EF4-FFF2-40B4-BE49-F238E27FC236}">
                <a16:creationId xmlns:a16="http://schemas.microsoft.com/office/drawing/2014/main" id="{DBE77267-9F51-4226-989C-ED57465596ED}"/>
              </a:ext>
            </a:extLst>
          </p:cNvPr>
          <p:cNvSpPr/>
          <p:nvPr userDrawn="1"/>
        </p:nvSpPr>
        <p:spPr>
          <a:xfrm>
            <a:off x="0" y="6714000"/>
            <a:ext cx="12192000" cy="144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Rectangle 7">
            <a:extLst>
              <a:ext uri="{FF2B5EF4-FFF2-40B4-BE49-F238E27FC236}">
                <a16:creationId xmlns:a16="http://schemas.microsoft.com/office/drawing/2014/main" id="{0A2CC678-341F-44F8-AE2E-A6C84D75C56A}"/>
              </a:ext>
            </a:extLst>
          </p:cNvPr>
          <p:cNvSpPr/>
          <p:nvPr userDrawn="1"/>
        </p:nvSpPr>
        <p:spPr>
          <a:xfrm>
            <a:off x="0" y="0"/>
            <a:ext cx="12192000" cy="144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Rectangle 10">
            <a:extLst>
              <a:ext uri="{FF2B5EF4-FFF2-40B4-BE49-F238E27FC236}">
                <a16:creationId xmlns:a16="http://schemas.microsoft.com/office/drawing/2014/main" id="{A87A001A-FE8B-41CE-AC81-69D4A2339087}"/>
              </a:ext>
            </a:extLst>
          </p:cNvPr>
          <p:cNvSpPr/>
          <p:nvPr userDrawn="1"/>
        </p:nvSpPr>
        <p:spPr>
          <a:xfrm>
            <a:off x="0" y="92074"/>
            <a:ext cx="144000" cy="66294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2" name="Rectangle 11">
            <a:extLst>
              <a:ext uri="{FF2B5EF4-FFF2-40B4-BE49-F238E27FC236}">
                <a16:creationId xmlns:a16="http://schemas.microsoft.com/office/drawing/2014/main" id="{CB1416AC-94BD-4442-B771-E1ACAA70367E}"/>
              </a:ext>
            </a:extLst>
          </p:cNvPr>
          <p:cNvSpPr/>
          <p:nvPr userDrawn="1"/>
        </p:nvSpPr>
        <p:spPr>
          <a:xfrm>
            <a:off x="12048000" y="92074"/>
            <a:ext cx="144000" cy="66294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3" name="Freeform: Shape 12">
            <a:extLst>
              <a:ext uri="{FF2B5EF4-FFF2-40B4-BE49-F238E27FC236}">
                <a16:creationId xmlns:a16="http://schemas.microsoft.com/office/drawing/2014/main" id="{BDB31DC4-A207-4A23-8E7A-40D0ECD04FDD}"/>
              </a:ext>
            </a:extLst>
          </p:cNvPr>
          <p:cNvSpPr/>
          <p:nvPr userDrawn="1"/>
        </p:nvSpPr>
        <p:spPr>
          <a:xfrm>
            <a:off x="0" y="0"/>
            <a:ext cx="12192000" cy="6858000"/>
          </a:xfrm>
          <a:custGeom>
            <a:avLst/>
            <a:gdLst>
              <a:gd name="connsiteX0" fmla="*/ 36000 w 12192000"/>
              <a:gd name="connsiteY0" fmla="*/ 36000 h 6858000"/>
              <a:gd name="connsiteX1" fmla="*/ 36000 w 12192000"/>
              <a:gd name="connsiteY1" fmla="*/ 6822000 h 6858000"/>
              <a:gd name="connsiteX2" fmla="*/ 12156000 w 12192000"/>
              <a:gd name="connsiteY2" fmla="*/ 6822000 h 6858000"/>
              <a:gd name="connsiteX3" fmla="*/ 12156000 w 12192000"/>
              <a:gd name="connsiteY3" fmla="*/ 36000 h 6858000"/>
              <a:gd name="connsiteX4" fmla="*/ 0 w 12192000"/>
              <a:gd name="connsiteY4" fmla="*/ 0 h 6858000"/>
              <a:gd name="connsiteX5" fmla="*/ 36000 w 12192000"/>
              <a:gd name="connsiteY5" fmla="*/ 0 h 6858000"/>
              <a:gd name="connsiteX6" fmla="*/ 12156000 w 12192000"/>
              <a:gd name="connsiteY6" fmla="*/ 0 h 6858000"/>
              <a:gd name="connsiteX7" fmla="*/ 12192000 w 12192000"/>
              <a:gd name="connsiteY7" fmla="*/ 0 h 6858000"/>
              <a:gd name="connsiteX8" fmla="*/ 12192000 w 12192000"/>
              <a:gd name="connsiteY8" fmla="*/ 36000 h 6858000"/>
              <a:gd name="connsiteX9" fmla="*/ 12192000 w 12192000"/>
              <a:gd name="connsiteY9" fmla="*/ 6822000 h 6858000"/>
              <a:gd name="connsiteX10" fmla="*/ 12192000 w 12192000"/>
              <a:gd name="connsiteY10" fmla="*/ 6858000 h 6858000"/>
              <a:gd name="connsiteX11" fmla="*/ 12156000 w 12192000"/>
              <a:gd name="connsiteY11" fmla="*/ 6858000 h 6858000"/>
              <a:gd name="connsiteX12" fmla="*/ 36000 w 12192000"/>
              <a:gd name="connsiteY12" fmla="*/ 6858000 h 6858000"/>
              <a:gd name="connsiteX13" fmla="*/ 0 w 12192000"/>
              <a:gd name="connsiteY13" fmla="*/ 6858000 h 6858000"/>
              <a:gd name="connsiteX14" fmla="*/ 0 w 12192000"/>
              <a:gd name="connsiteY14" fmla="*/ 6822000 h 6858000"/>
              <a:gd name="connsiteX15" fmla="*/ 0 w 12192000"/>
              <a:gd name="connsiteY15" fmla="*/ 36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0">
                <a:moveTo>
                  <a:pt x="36000" y="36000"/>
                </a:moveTo>
                <a:lnTo>
                  <a:pt x="36000" y="6822000"/>
                </a:lnTo>
                <a:lnTo>
                  <a:pt x="12156000" y="6822000"/>
                </a:lnTo>
                <a:lnTo>
                  <a:pt x="12156000" y="36000"/>
                </a:lnTo>
                <a:close/>
                <a:moveTo>
                  <a:pt x="0" y="0"/>
                </a:moveTo>
                <a:lnTo>
                  <a:pt x="36000" y="0"/>
                </a:lnTo>
                <a:lnTo>
                  <a:pt x="12156000" y="0"/>
                </a:lnTo>
                <a:lnTo>
                  <a:pt x="12192000" y="0"/>
                </a:lnTo>
                <a:lnTo>
                  <a:pt x="12192000" y="36000"/>
                </a:lnTo>
                <a:lnTo>
                  <a:pt x="12192000" y="6822000"/>
                </a:lnTo>
                <a:lnTo>
                  <a:pt x="12192000" y="6858000"/>
                </a:lnTo>
                <a:lnTo>
                  <a:pt x="12156000" y="6858000"/>
                </a:lnTo>
                <a:lnTo>
                  <a:pt x="36000" y="6858000"/>
                </a:lnTo>
                <a:lnTo>
                  <a:pt x="0" y="6858000"/>
                </a:lnTo>
                <a:lnTo>
                  <a:pt x="0" y="6822000"/>
                </a:lnTo>
                <a:lnTo>
                  <a:pt x="0" y="3600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Tree>
    <p:extLst>
      <p:ext uri="{BB962C8B-B14F-4D97-AF65-F5344CB8AC3E}">
        <p14:creationId xmlns:p14="http://schemas.microsoft.com/office/powerpoint/2010/main" val="16068448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BE77267-9F51-4226-989C-ED57465596ED}"/>
              </a:ext>
            </a:extLst>
          </p:cNvPr>
          <p:cNvSpPr/>
          <p:nvPr userDrawn="1"/>
        </p:nvSpPr>
        <p:spPr>
          <a:xfrm>
            <a:off x="0" y="6714000"/>
            <a:ext cx="12192000" cy="144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Rectangle 7">
            <a:extLst>
              <a:ext uri="{FF2B5EF4-FFF2-40B4-BE49-F238E27FC236}">
                <a16:creationId xmlns:a16="http://schemas.microsoft.com/office/drawing/2014/main" id="{0A2CC678-341F-44F8-AE2E-A6C84D75C56A}"/>
              </a:ext>
            </a:extLst>
          </p:cNvPr>
          <p:cNvSpPr/>
          <p:nvPr userDrawn="1"/>
        </p:nvSpPr>
        <p:spPr>
          <a:xfrm>
            <a:off x="0" y="0"/>
            <a:ext cx="12192000" cy="144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Rectangle 10">
            <a:extLst>
              <a:ext uri="{FF2B5EF4-FFF2-40B4-BE49-F238E27FC236}">
                <a16:creationId xmlns:a16="http://schemas.microsoft.com/office/drawing/2014/main" id="{A87A001A-FE8B-41CE-AC81-69D4A2339087}"/>
              </a:ext>
            </a:extLst>
          </p:cNvPr>
          <p:cNvSpPr/>
          <p:nvPr userDrawn="1"/>
        </p:nvSpPr>
        <p:spPr>
          <a:xfrm>
            <a:off x="0" y="92074"/>
            <a:ext cx="144000" cy="66294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2" name="Rectangle 11">
            <a:extLst>
              <a:ext uri="{FF2B5EF4-FFF2-40B4-BE49-F238E27FC236}">
                <a16:creationId xmlns:a16="http://schemas.microsoft.com/office/drawing/2014/main" id="{CB1416AC-94BD-4442-B771-E1ACAA70367E}"/>
              </a:ext>
            </a:extLst>
          </p:cNvPr>
          <p:cNvSpPr/>
          <p:nvPr userDrawn="1"/>
        </p:nvSpPr>
        <p:spPr>
          <a:xfrm>
            <a:off x="12048000" y="92074"/>
            <a:ext cx="144000" cy="66294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3" name="Freeform: Shape 12">
            <a:extLst>
              <a:ext uri="{FF2B5EF4-FFF2-40B4-BE49-F238E27FC236}">
                <a16:creationId xmlns:a16="http://schemas.microsoft.com/office/drawing/2014/main" id="{BDB31DC4-A207-4A23-8E7A-40D0ECD04FDD}"/>
              </a:ext>
            </a:extLst>
          </p:cNvPr>
          <p:cNvSpPr/>
          <p:nvPr userDrawn="1"/>
        </p:nvSpPr>
        <p:spPr>
          <a:xfrm>
            <a:off x="0" y="0"/>
            <a:ext cx="12192000" cy="6858000"/>
          </a:xfrm>
          <a:custGeom>
            <a:avLst/>
            <a:gdLst>
              <a:gd name="connsiteX0" fmla="*/ 36000 w 12192000"/>
              <a:gd name="connsiteY0" fmla="*/ 36000 h 6858000"/>
              <a:gd name="connsiteX1" fmla="*/ 36000 w 12192000"/>
              <a:gd name="connsiteY1" fmla="*/ 6822000 h 6858000"/>
              <a:gd name="connsiteX2" fmla="*/ 12156000 w 12192000"/>
              <a:gd name="connsiteY2" fmla="*/ 6822000 h 6858000"/>
              <a:gd name="connsiteX3" fmla="*/ 12156000 w 12192000"/>
              <a:gd name="connsiteY3" fmla="*/ 36000 h 6858000"/>
              <a:gd name="connsiteX4" fmla="*/ 0 w 12192000"/>
              <a:gd name="connsiteY4" fmla="*/ 0 h 6858000"/>
              <a:gd name="connsiteX5" fmla="*/ 36000 w 12192000"/>
              <a:gd name="connsiteY5" fmla="*/ 0 h 6858000"/>
              <a:gd name="connsiteX6" fmla="*/ 12156000 w 12192000"/>
              <a:gd name="connsiteY6" fmla="*/ 0 h 6858000"/>
              <a:gd name="connsiteX7" fmla="*/ 12192000 w 12192000"/>
              <a:gd name="connsiteY7" fmla="*/ 0 h 6858000"/>
              <a:gd name="connsiteX8" fmla="*/ 12192000 w 12192000"/>
              <a:gd name="connsiteY8" fmla="*/ 36000 h 6858000"/>
              <a:gd name="connsiteX9" fmla="*/ 12192000 w 12192000"/>
              <a:gd name="connsiteY9" fmla="*/ 6822000 h 6858000"/>
              <a:gd name="connsiteX10" fmla="*/ 12192000 w 12192000"/>
              <a:gd name="connsiteY10" fmla="*/ 6858000 h 6858000"/>
              <a:gd name="connsiteX11" fmla="*/ 12156000 w 12192000"/>
              <a:gd name="connsiteY11" fmla="*/ 6858000 h 6858000"/>
              <a:gd name="connsiteX12" fmla="*/ 36000 w 12192000"/>
              <a:gd name="connsiteY12" fmla="*/ 6858000 h 6858000"/>
              <a:gd name="connsiteX13" fmla="*/ 0 w 12192000"/>
              <a:gd name="connsiteY13" fmla="*/ 6858000 h 6858000"/>
              <a:gd name="connsiteX14" fmla="*/ 0 w 12192000"/>
              <a:gd name="connsiteY14" fmla="*/ 6822000 h 6858000"/>
              <a:gd name="connsiteX15" fmla="*/ 0 w 12192000"/>
              <a:gd name="connsiteY15" fmla="*/ 36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0">
                <a:moveTo>
                  <a:pt x="36000" y="36000"/>
                </a:moveTo>
                <a:lnTo>
                  <a:pt x="36000" y="6822000"/>
                </a:lnTo>
                <a:lnTo>
                  <a:pt x="12156000" y="6822000"/>
                </a:lnTo>
                <a:lnTo>
                  <a:pt x="12156000" y="36000"/>
                </a:lnTo>
                <a:close/>
                <a:moveTo>
                  <a:pt x="0" y="0"/>
                </a:moveTo>
                <a:lnTo>
                  <a:pt x="36000" y="0"/>
                </a:lnTo>
                <a:lnTo>
                  <a:pt x="12156000" y="0"/>
                </a:lnTo>
                <a:lnTo>
                  <a:pt x="12192000" y="0"/>
                </a:lnTo>
                <a:lnTo>
                  <a:pt x="12192000" y="36000"/>
                </a:lnTo>
                <a:lnTo>
                  <a:pt x="12192000" y="6822000"/>
                </a:lnTo>
                <a:lnTo>
                  <a:pt x="12192000" y="6858000"/>
                </a:lnTo>
                <a:lnTo>
                  <a:pt x="12156000" y="6858000"/>
                </a:lnTo>
                <a:lnTo>
                  <a:pt x="36000" y="6858000"/>
                </a:lnTo>
                <a:lnTo>
                  <a:pt x="0" y="6858000"/>
                </a:lnTo>
                <a:lnTo>
                  <a:pt x="0" y="6822000"/>
                </a:lnTo>
                <a:lnTo>
                  <a:pt x="0" y="3600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360000" y="359999"/>
            <a:ext cx="4416588" cy="5321927"/>
          </a:xfrm>
          <a:gradFill>
            <a:gsLst>
              <a:gs pos="46000">
                <a:schemeClr val="bg1">
                  <a:alpha val="90000"/>
                </a:schemeClr>
              </a:gs>
              <a:gs pos="0">
                <a:schemeClr val="accent1">
                  <a:lumMod val="20000"/>
                  <a:lumOff val="80000"/>
                  <a:alpha val="50000"/>
                </a:schemeClr>
              </a:gs>
              <a:gs pos="80000">
                <a:schemeClr val="bg1"/>
              </a:gs>
            </a:gsLst>
            <a:lin ang="3600000" scaled="0"/>
          </a:gradFill>
        </p:spPr>
        <p:txBody>
          <a:bodyPr lIns="72000" rIns="180000" bIns="180000" anchor="b"/>
          <a:lstStyle>
            <a:lvl1pPr algn="r">
              <a:lnSpc>
                <a:spcPts val="4700"/>
              </a:lnSpc>
              <a:defRPr sz="4500">
                <a:solidFill>
                  <a:schemeClr val="tx1"/>
                </a:solidFill>
              </a:defRPr>
            </a:lvl1pPr>
          </a:lstStyle>
          <a:p>
            <a:r>
              <a:rPr lang="en-US" noProof="0"/>
              <a:t>Click to edit presentation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359999" y="5681926"/>
            <a:ext cx="4416587" cy="816075"/>
          </a:xfrm>
          <a:solidFill>
            <a:schemeClr val="bg1">
              <a:alpha val="80000"/>
            </a:schemeClr>
          </a:solidFill>
          <a:ln w="3175">
            <a:gradFill>
              <a:gsLst>
                <a:gs pos="0">
                  <a:schemeClr val="bg1"/>
                </a:gs>
                <a:gs pos="100000">
                  <a:schemeClr val="accent1"/>
                </a:gs>
              </a:gsLst>
              <a:lin ang="0" scaled="0"/>
            </a:gradFill>
          </a:ln>
        </p:spPr>
        <p:txBody>
          <a:bodyPr tIns="144000" rIns="180000"/>
          <a:lstStyle>
            <a:lvl1pPr marL="0" indent="0" algn="r">
              <a:buNone/>
              <a:defRPr sz="18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28479935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779100" y="804500"/>
            <a:ext cx="4416588" cy="3818712"/>
          </a:xfrm>
          <a:gradFill>
            <a:gsLst>
              <a:gs pos="46000">
                <a:schemeClr val="bg1">
                  <a:alpha val="90000"/>
                </a:schemeClr>
              </a:gs>
              <a:gs pos="0">
                <a:schemeClr val="accent1">
                  <a:lumMod val="20000"/>
                  <a:lumOff val="80000"/>
                  <a:alpha val="50000"/>
                </a:schemeClr>
              </a:gs>
              <a:gs pos="80000">
                <a:schemeClr val="bg1"/>
              </a:gs>
            </a:gsLst>
            <a:lin ang="3600000" scaled="0"/>
          </a:gradFill>
        </p:spPr>
        <p:txBody>
          <a:bodyPr lIns="72000" rIns="180000" bIns="180000" anchor="b"/>
          <a:lstStyle>
            <a:lvl1pPr algn="r">
              <a:lnSpc>
                <a:spcPts val="4700"/>
              </a:lnSpc>
              <a:defRPr sz="4500">
                <a:solidFill>
                  <a:schemeClr val="tx1"/>
                </a:solidFill>
              </a:defRPr>
            </a:lvl1pPr>
          </a:lstStyle>
          <a:p>
            <a:r>
              <a:rPr lang="en-US" noProof="0"/>
              <a:t>Click to edit segue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779099" y="4623212"/>
            <a:ext cx="4416587" cy="816075"/>
          </a:xfrm>
          <a:solidFill>
            <a:schemeClr val="bg1">
              <a:alpha val="80000"/>
            </a:schemeClr>
          </a:solidFill>
          <a:ln>
            <a:gradFill>
              <a:gsLst>
                <a:gs pos="0">
                  <a:schemeClr val="bg1">
                    <a:lumMod val="75000"/>
                  </a:schemeClr>
                </a:gs>
                <a:gs pos="100000">
                  <a:schemeClr val="accent1"/>
                </a:gs>
              </a:gsLst>
              <a:lin ang="0" scaled="0"/>
            </a:gradFill>
          </a:ln>
        </p:spPr>
        <p:txBody>
          <a:bodyPr tIns="144000" rIns="180000"/>
          <a:lstStyle>
            <a:lvl1pPr marL="0" indent="0" algn="r">
              <a:buNone/>
              <a:defRPr sz="18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5" name="Footer Placeholder 4">
            <a:extLst>
              <a:ext uri="{FF2B5EF4-FFF2-40B4-BE49-F238E27FC236}">
                <a16:creationId xmlns:a16="http://schemas.microsoft.com/office/drawing/2014/main" id="{0CB24018-690B-4552-9994-3F090E16014A}"/>
              </a:ext>
            </a:extLst>
          </p:cNvPr>
          <p:cNvSpPr>
            <a:spLocks noGrp="1"/>
          </p:cNvSpPr>
          <p:nvPr>
            <p:ph type="ftr" sz="quarter" idx="12"/>
          </p:nvPr>
        </p:nvSpPr>
        <p:spPr/>
        <p:txBody>
          <a:bodyPr/>
          <a:lstStyle/>
          <a:p>
            <a:r>
              <a:rPr lang="en-US" noProof="0" dirty="0"/>
              <a:t>Add a footer</a:t>
            </a:r>
          </a:p>
        </p:txBody>
      </p:sp>
      <p:sp>
        <p:nvSpPr>
          <p:cNvPr id="10" name="Slide Number Placeholder 9">
            <a:extLst>
              <a:ext uri="{FF2B5EF4-FFF2-40B4-BE49-F238E27FC236}">
                <a16:creationId xmlns:a16="http://schemas.microsoft.com/office/drawing/2014/main" id="{4D8B2323-066D-4AC1-9FC8-A06D7E8B5818}"/>
              </a:ext>
            </a:extLst>
          </p:cNvPr>
          <p:cNvSpPr>
            <a:spLocks noGrp="1"/>
          </p:cNvSpPr>
          <p:nvPr>
            <p:ph type="sldNum" sz="quarter" idx="14"/>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35546325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948E38-8FB0-4E51-A01C-C88794372E50}"/>
              </a:ext>
            </a:extLst>
          </p:cNvPr>
          <p:cNvSpPr>
            <a:spLocks noGrp="1"/>
          </p:cNvSpPr>
          <p:nvPr>
            <p:ph idx="1"/>
          </p:nvPr>
        </p:nvSpPr>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E8FE0EB3-0FF4-4285-B9D3-90A5751B7BBF}"/>
              </a:ext>
            </a:extLst>
          </p:cNvPr>
          <p:cNvSpPr>
            <a:spLocks noGrp="1"/>
          </p:cNvSpPr>
          <p:nvPr>
            <p:ph type="ftr" sz="quarter" idx="12"/>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7456F629-658F-4B7E-A1D1-2522EA76B0DD}"/>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6" name="Title 5">
            <a:extLst>
              <a:ext uri="{FF2B5EF4-FFF2-40B4-BE49-F238E27FC236}">
                <a16:creationId xmlns:a16="http://schemas.microsoft.com/office/drawing/2014/main" id="{35380A33-49FB-43FC-B60E-34A2E555638E}"/>
              </a:ext>
            </a:extLst>
          </p:cNvPr>
          <p:cNvSpPr>
            <a:spLocks noGrp="1"/>
          </p:cNvSpPr>
          <p:nvPr>
            <p:ph type="title"/>
          </p:nvPr>
        </p:nvSpPr>
        <p:spPr/>
        <p:txBody>
          <a:bodyPr/>
          <a:lstStyle/>
          <a:p>
            <a:r>
              <a:rPr lang="en-US" noProof="0"/>
              <a:t>Click to edit Master title style</a:t>
            </a:r>
          </a:p>
        </p:txBody>
      </p:sp>
    </p:spTree>
    <p:extLst>
      <p:ext uri="{BB962C8B-B14F-4D97-AF65-F5344CB8AC3E}">
        <p14:creationId xmlns:p14="http://schemas.microsoft.com/office/powerpoint/2010/main" val="17345016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FF449EF3-C757-4F43-906C-DE0FF6262B2F}"/>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8" name="Title 7">
            <a:extLst>
              <a:ext uri="{FF2B5EF4-FFF2-40B4-BE49-F238E27FC236}">
                <a16:creationId xmlns:a16="http://schemas.microsoft.com/office/drawing/2014/main" id="{216924A5-8BD5-4AC6-84B9-2F1A4AFCF252}"/>
              </a:ext>
            </a:extLst>
          </p:cNvPr>
          <p:cNvSpPr>
            <a:spLocks noGrp="1"/>
          </p:cNvSpPr>
          <p:nvPr>
            <p:ph type="title"/>
          </p:nvPr>
        </p:nvSpPr>
        <p:spPr/>
        <p:txBody>
          <a:bodyPr/>
          <a:lstStyle/>
          <a:p>
            <a:r>
              <a:rPr lang="en-US" noProof="0"/>
              <a:t>Click to edit Master title style</a:t>
            </a:r>
          </a:p>
        </p:txBody>
      </p:sp>
      <p:sp>
        <p:nvSpPr>
          <p:cNvPr id="10" name="Content Placeholder 3">
            <a:extLst>
              <a:ext uri="{FF2B5EF4-FFF2-40B4-BE49-F238E27FC236}">
                <a16:creationId xmlns:a16="http://schemas.microsoft.com/office/drawing/2014/main" id="{4C657649-400B-459D-918F-D5C58351DEF3}"/>
              </a:ext>
            </a:extLst>
          </p:cNvPr>
          <p:cNvSpPr>
            <a:spLocks noGrp="1"/>
          </p:cNvSpPr>
          <p:nvPr>
            <p:ph sz="half" idx="2"/>
          </p:nvPr>
        </p:nvSpPr>
        <p:spPr>
          <a:xfrm>
            <a:off x="6299886" y="1512000"/>
            <a:ext cx="5472114" cy="4664963"/>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Content Placeholder 2">
            <a:extLst>
              <a:ext uri="{FF2B5EF4-FFF2-40B4-BE49-F238E27FC236}">
                <a16:creationId xmlns:a16="http://schemas.microsoft.com/office/drawing/2014/main" id="{F923135C-68B1-4D2B-80D0-318CB859F73B}"/>
              </a:ext>
            </a:extLst>
          </p:cNvPr>
          <p:cNvSpPr>
            <a:spLocks noGrp="1"/>
          </p:cNvSpPr>
          <p:nvPr>
            <p:ph sz="half" idx="1"/>
          </p:nvPr>
        </p:nvSpPr>
        <p:spPr>
          <a:xfrm>
            <a:off x="431886" y="1512000"/>
            <a:ext cx="5472114" cy="4664963"/>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8915521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FF449EF3-C757-4F43-906C-DE0FF6262B2F}"/>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8" name="Title 7">
            <a:extLst>
              <a:ext uri="{FF2B5EF4-FFF2-40B4-BE49-F238E27FC236}">
                <a16:creationId xmlns:a16="http://schemas.microsoft.com/office/drawing/2014/main" id="{216924A5-8BD5-4AC6-84B9-2F1A4AFCF252}"/>
              </a:ext>
            </a:extLst>
          </p:cNvPr>
          <p:cNvSpPr>
            <a:spLocks noGrp="1"/>
          </p:cNvSpPr>
          <p:nvPr>
            <p:ph type="title"/>
          </p:nvPr>
        </p:nvSpPr>
        <p:spPr/>
        <p:txBody>
          <a:bodyPr/>
          <a:lstStyle/>
          <a:p>
            <a:r>
              <a:rPr lang="en-US" noProof="0"/>
              <a:t>Click to edit Master title style</a:t>
            </a:r>
          </a:p>
        </p:txBody>
      </p:sp>
      <p:sp>
        <p:nvSpPr>
          <p:cNvPr id="7" name="Text Placeholder 2">
            <a:extLst>
              <a:ext uri="{FF2B5EF4-FFF2-40B4-BE49-F238E27FC236}">
                <a16:creationId xmlns:a16="http://schemas.microsoft.com/office/drawing/2014/main" id="{6BF39E7D-3145-466A-B07A-D49E661CEFAA}"/>
              </a:ext>
            </a:extLst>
          </p:cNvPr>
          <p:cNvSpPr>
            <a:spLocks noGrp="1"/>
          </p:cNvSpPr>
          <p:nvPr>
            <p:ph type="body" idx="1"/>
          </p:nvPr>
        </p:nvSpPr>
        <p:spPr>
          <a:xfrm>
            <a:off x="431886" y="1512000"/>
            <a:ext cx="54721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2" name="Text Placeholder 4">
            <a:extLst>
              <a:ext uri="{FF2B5EF4-FFF2-40B4-BE49-F238E27FC236}">
                <a16:creationId xmlns:a16="http://schemas.microsoft.com/office/drawing/2014/main" id="{D33A71EE-E94D-4F02-B8C5-DC59F4563833}"/>
              </a:ext>
            </a:extLst>
          </p:cNvPr>
          <p:cNvSpPr>
            <a:spLocks noGrp="1"/>
          </p:cNvSpPr>
          <p:nvPr>
            <p:ph type="body" sz="quarter" idx="3"/>
          </p:nvPr>
        </p:nvSpPr>
        <p:spPr>
          <a:xfrm>
            <a:off x="6299886" y="1512000"/>
            <a:ext cx="54721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3" name="Content Placeholder 5">
            <a:extLst>
              <a:ext uri="{FF2B5EF4-FFF2-40B4-BE49-F238E27FC236}">
                <a16:creationId xmlns:a16="http://schemas.microsoft.com/office/drawing/2014/main" id="{EF63D731-8A55-4A6C-A975-9B0F1F435646}"/>
              </a:ext>
            </a:extLst>
          </p:cNvPr>
          <p:cNvSpPr>
            <a:spLocks noGrp="1"/>
          </p:cNvSpPr>
          <p:nvPr>
            <p:ph sz="quarter" idx="4"/>
          </p:nvPr>
        </p:nvSpPr>
        <p:spPr>
          <a:xfrm>
            <a:off x="6299886" y="2505075"/>
            <a:ext cx="5472114" cy="368458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4" name="Content Placeholder 3">
            <a:extLst>
              <a:ext uri="{FF2B5EF4-FFF2-40B4-BE49-F238E27FC236}">
                <a16:creationId xmlns:a16="http://schemas.microsoft.com/office/drawing/2014/main" id="{60CBD79B-0266-4692-9562-0F7706A271D8}"/>
              </a:ext>
            </a:extLst>
          </p:cNvPr>
          <p:cNvSpPr>
            <a:spLocks noGrp="1"/>
          </p:cNvSpPr>
          <p:nvPr>
            <p:ph sz="half" idx="2"/>
          </p:nvPr>
        </p:nvSpPr>
        <p:spPr>
          <a:xfrm>
            <a:off x="431887" y="2505075"/>
            <a:ext cx="5472114" cy="368458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22255151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 Column">
    <p:spTree>
      <p:nvGrpSpPr>
        <p:cNvPr id="1" name=""/>
        <p:cNvGrpSpPr/>
        <p:nvPr/>
      </p:nvGrpSpPr>
      <p:grpSpPr>
        <a:xfrm>
          <a:off x="0" y="0"/>
          <a:ext cx="0" cy="0"/>
          <a:chOff x="0" y="0"/>
          <a:chExt cx="0" cy="0"/>
        </a:xfrm>
      </p:grpSpPr>
      <p:sp>
        <p:nvSpPr>
          <p:cNvPr id="9" name="Subtitle 2">
            <a:extLst>
              <a:ext uri="{FF2B5EF4-FFF2-40B4-BE49-F238E27FC236}">
                <a16:creationId xmlns:a16="http://schemas.microsoft.com/office/drawing/2014/main" id="{F94EB5D3-F8CB-4E76-8D7E-FF441818EECB}"/>
              </a:ext>
            </a:extLst>
          </p:cNvPr>
          <p:cNvSpPr>
            <a:spLocks noGrp="1"/>
          </p:cNvSpPr>
          <p:nvPr>
            <p:ph type="body" sz="quarter" idx="32" hasCustomPrompt="1"/>
          </p:nvPr>
        </p:nvSpPr>
        <p:spPr>
          <a:xfrm>
            <a:off x="431800" y="1008000"/>
            <a:ext cx="11339513" cy="360000"/>
          </a:xfrm>
        </p:spPr>
        <p:txBody>
          <a:bodyPr/>
          <a:lstStyle>
            <a:lvl1pPr marL="0" indent="0">
              <a:buNone/>
              <a:defRPr>
                <a:solidFill>
                  <a:schemeClr val="tx1">
                    <a:lumMod val="75000"/>
                    <a:lumOff val="25000"/>
                  </a:schemeClr>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B1948E38-8FB0-4E51-A01C-C88794372E50}"/>
              </a:ext>
            </a:extLst>
          </p:cNvPr>
          <p:cNvSpPr>
            <a:spLocks noGrp="1"/>
          </p:cNvSpPr>
          <p:nvPr>
            <p:ph idx="1"/>
          </p:nvPr>
        </p:nvSpPr>
        <p:spPr>
          <a:xfrm>
            <a:off x="432000" y="1512000"/>
            <a:ext cx="3600000" cy="467925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Text Placeholder 4">
            <a:extLst>
              <a:ext uri="{FF2B5EF4-FFF2-40B4-BE49-F238E27FC236}">
                <a16:creationId xmlns:a16="http://schemas.microsoft.com/office/drawing/2014/main" id="{16A38E24-EB1C-472F-B631-5DF32F9C4CF5}"/>
              </a:ext>
            </a:extLst>
          </p:cNvPr>
          <p:cNvSpPr>
            <a:spLocks noGrp="1"/>
          </p:cNvSpPr>
          <p:nvPr>
            <p:ph type="body" sz="quarter" idx="12"/>
          </p:nvPr>
        </p:nvSpPr>
        <p:spPr>
          <a:xfrm>
            <a:off x="4301550" y="1511476"/>
            <a:ext cx="3600450" cy="4679249"/>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Text Placeholder 5">
            <a:extLst>
              <a:ext uri="{FF2B5EF4-FFF2-40B4-BE49-F238E27FC236}">
                <a16:creationId xmlns:a16="http://schemas.microsoft.com/office/drawing/2014/main" id="{5B4A252E-78C9-4F76-98A4-A4B580AD072A}"/>
              </a:ext>
            </a:extLst>
          </p:cNvPr>
          <p:cNvSpPr>
            <a:spLocks noGrp="1"/>
          </p:cNvSpPr>
          <p:nvPr>
            <p:ph type="body" sz="quarter" idx="13"/>
          </p:nvPr>
        </p:nvSpPr>
        <p:spPr>
          <a:xfrm>
            <a:off x="8171550" y="1511475"/>
            <a:ext cx="3600450" cy="467925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6D4BCA97-F31B-451D-82F8-6E000DF2118A}"/>
              </a:ext>
            </a:extLst>
          </p:cNvPr>
          <p:cNvSpPr>
            <a:spLocks noGrp="1"/>
          </p:cNvSpPr>
          <p:nvPr>
            <p:ph type="ftr" sz="quarter" idx="14"/>
          </p:nvPr>
        </p:nvSpPr>
        <p:spPr/>
        <p:txBody>
          <a:bodyPr/>
          <a:lstStyle/>
          <a:p>
            <a:r>
              <a:rPr lang="en-US" noProof="0" dirty="0"/>
              <a:t>Add a footer</a:t>
            </a:r>
          </a:p>
        </p:txBody>
      </p:sp>
      <p:sp>
        <p:nvSpPr>
          <p:cNvPr id="6" name="Slide Number Placeholder 5">
            <a:extLst>
              <a:ext uri="{FF2B5EF4-FFF2-40B4-BE49-F238E27FC236}">
                <a16:creationId xmlns:a16="http://schemas.microsoft.com/office/drawing/2014/main" id="{0817AAC4-A657-4D75-A527-0307AFF2B17B}"/>
              </a:ext>
            </a:extLst>
          </p:cNvPr>
          <p:cNvSpPr>
            <a:spLocks noGrp="1"/>
          </p:cNvSpPr>
          <p:nvPr>
            <p:ph type="sldNum" sz="quarter" idx="15"/>
          </p:nvPr>
        </p:nvSpPr>
        <p:spPr/>
        <p:txBody>
          <a:bodyPr/>
          <a:lstStyle/>
          <a:p>
            <a:fld id="{19B51A1E-902D-48AF-9020-955120F399B6}" type="slidenum">
              <a:rPr lang="en-US" noProof="0" smtClean="0"/>
              <a:pPr/>
              <a:t>‹#›</a:t>
            </a:fld>
            <a:endParaRPr lang="en-US" noProof="0" dirty="0"/>
          </a:p>
        </p:txBody>
      </p:sp>
      <p:sp>
        <p:nvSpPr>
          <p:cNvPr id="7" name="Title 6">
            <a:extLst>
              <a:ext uri="{FF2B5EF4-FFF2-40B4-BE49-F238E27FC236}">
                <a16:creationId xmlns:a16="http://schemas.microsoft.com/office/drawing/2014/main" id="{684F2FFD-7164-411A-96A5-A5211A6CAD45}"/>
              </a:ext>
            </a:extLst>
          </p:cNvPr>
          <p:cNvSpPr>
            <a:spLocks noGrp="1"/>
          </p:cNvSpPr>
          <p:nvPr>
            <p:ph type="title"/>
          </p:nvPr>
        </p:nvSpPr>
        <p:spPr/>
        <p:txBody>
          <a:bodyPr/>
          <a:lstStyle/>
          <a:p>
            <a:r>
              <a:rPr lang="en-US" noProof="0"/>
              <a:t>Click to edit Master title style</a:t>
            </a:r>
          </a:p>
        </p:txBody>
      </p:sp>
    </p:spTree>
    <p:extLst>
      <p:ext uri="{BB962C8B-B14F-4D97-AF65-F5344CB8AC3E}">
        <p14:creationId xmlns:p14="http://schemas.microsoft.com/office/powerpoint/2010/main" val="26543880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5 Column">
    <p:spTree>
      <p:nvGrpSpPr>
        <p:cNvPr id="1" name=""/>
        <p:cNvGrpSpPr/>
        <p:nvPr/>
      </p:nvGrpSpPr>
      <p:grpSpPr>
        <a:xfrm>
          <a:off x="0" y="0"/>
          <a:ext cx="0" cy="0"/>
          <a:chOff x="0" y="0"/>
          <a:chExt cx="0" cy="0"/>
        </a:xfrm>
      </p:grpSpPr>
      <p:sp>
        <p:nvSpPr>
          <p:cNvPr id="10" name="Subtitle 2">
            <a:extLst>
              <a:ext uri="{FF2B5EF4-FFF2-40B4-BE49-F238E27FC236}">
                <a16:creationId xmlns:a16="http://schemas.microsoft.com/office/drawing/2014/main" id="{9D7ACCB5-9A86-4F46-89E2-B79F48C9EC1D}"/>
              </a:ext>
            </a:extLst>
          </p:cNvPr>
          <p:cNvSpPr>
            <a:spLocks noGrp="1"/>
          </p:cNvSpPr>
          <p:nvPr>
            <p:ph type="body" sz="quarter" idx="32" hasCustomPrompt="1"/>
          </p:nvPr>
        </p:nvSpPr>
        <p:spPr>
          <a:xfrm>
            <a:off x="431800" y="1008000"/>
            <a:ext cx="11339513" cy="360000"/>
          </a:xfrm>
        </p:spPr>
        <p:txBody>
          <a:bodyPr/>
          <a:lstStyle>
            <a:lvl1pPr marL="0" indent="0">
              <a:buNone/>
              <a:defRPr>
                <a:solidFill>
                  <a:schemeClr val="tx1">
                    <a:lumMod val="75000"/>
                    <a:lumOff val="25000"/>
                  </a:schemeClr>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B1948E38-8FB0-4E51-A01C-C88794372E50}"/>
              </a:ext>
            </a:extLst>
          </p:cNvPr>
          <p:cNvSpPr>
            <a:spLocks noGrp="1"/>
          </p:cNvSpPr>
          <p:nvPr>
            <p:ph idx="1"/>
          </p:nvPr>
        </p:nvSpPr>
        <p:spPr>
          <a:xfrm>
            <a:off x="432000" y="1512000"/>
            <a:ext cx="2160000" cy="467925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Text Placeholder 4">
            <a:extLst>
              <a:ext uri="{FF2B5EF4-FFF2-40B4-BE49-F238E27FC236}">
                <a16:creationId xmlns:a16="http://schemas.microsoft.com/office/drawing/2014/main" id="{1F5B3657-F2AE-455A-BF81-1A0C2ACECD20}"/>
              </a:ext>
            </a:extLst>
          </p:cNvPr>
          <p:cNvSpPr>
            <a:spLocks noGrp="1"/>
          </p:cNvSpPr>
          <p:nvPr>
            <p:ph type="body" sz="quarter" idx="12"/>
          </p:nvPr>
        </p:nvSpPr>
        <p:spPr>
          <a:xfrm>
            <a:off x="2726412" y="1512000"/>
            <a:ext cx="2160588" cy="467925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3" name="Text Placeholder 5">
            <a:extLst>
              <a:ext uri="{FF2B5EF4-FFF2-40B4-BE49-F238E27FC236}">
                <a16:creationId xmlns:a16="http://schemas.microsoft.com/office/drawing/2014/main" id="{6A983D98-E0AB-429A-9EC2-B50D4216D691}"/>
              </a:ext>
            </a:extLst>
          </p:cNvPr>
          <p:cNvSpPr>
            <a:spLocks noGrp="1"/>
          </p:cNvSpPr>
          <p:nvPr>
            <p:ph type="body" sz="quarter" idx="13"/>
          </p:nvPr>
        </p:nvSpPr>
        <p:spPr>
          <a:xfrm>
            <a:off x="5021412" y="1512000"/>
            <a:ext cx="2160588" cy="467925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5" name="Text Placeholder 6">
            <a:extLst>
              <a:ext uri="{FF2B5EF4-FFF2-40B4-BE49-F238E27FC236}">
                <a16:creationId xmlns:a16="http://schemas.microsoft.com/office/drawing/2014/main" id="{755213BF-EF6D-45DC-A01B-DE6C2F23A6D2}"/>
              </a:ext>
            </a:extLst>
          </p:cNvPr>
          <p:cNvSpPr>
            <a:spLocks noGrp="1"/>
          </p:cNvSpPr>
          <p:nvPr>
            <p:ph type="body" sz="quarter" idx="14"/>
          </p:nvPr>
        </p:nvSpPr>
        <p:spPr>
          <a:xfrm>
            <a:off x="7316412" y="1507535"/>
            <a:ext cx="2160588" cy="467925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7" name="Text Placeholder 7">
            <a:extLst>
              <a:ext uri="{FF2B5EF4-FFF2-40B4-BE49-F238E27FC236}">
                <a16:creationId xmlns:a16="http://schemas.microsoft.com/office/drawing/2014/main" id="{77D6BBBA-F4A3-45D4-91BC-A405FFDC7C3D}"/>
              </a:ext>
            </a:extLst>
          </p:cNvPr>
          <p:cNvSpPr>
            <a:spLocks noGrp="1"/>
          </p:cNvSpPr>
          <p:nvPr>
            <p:ph type="body" sz="quarter" idx="15"/>
          </p:nvPr>
        </p:nvSpPr>
        <p:spPr>
          <a:xfrm>
            <a:off x="9611412" y="1507535"/>
            <a:ext cx="2160588" cy="4683715"/>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2D09234E-176D-4BBF-9391-7B6F018C51AB}"/>
              </a:ext>
            </a:extLst>
          </p:cNvPr>
          <p:cNvSpPr>
            <a:spLocks noGrp="1"/>
          </p:cNvSpPr>
          <p:nvPr>
            <p:ph type="ftr" sz="quarter" idx="16"/>
          </p:nvPr>
        </p:nvSpPr>
        <p:spPr/>
        <p:txBody>
          <a:bodyPr/>
          <a:lstStyle/>
          <a:p>
            <a:r>
              <a:rPr lang="en-US" noProof="0" dirty="0"/>
              <a:t>Add a footer</a:t>
            </a:r>
          </a:p>
        </p:txBody>
      </p:sp>
      <p:sp>
        <p:nvSpPr>
          <p:cNvPr id="6" name="Slide Number Placeholder 5">
            <a:extLst>
              <a:ext uri="{FF2B5EF4-FFF2-40B4-BE49-F238E27FC236}">
                <a16:creationId xmlns:a16="http://schemas.microsoft.com/office/drawing/2014/main" id="{ED8B3FD9-234A-4B72-9A91-D7DD23D39CDC}"/>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7" name="Title 6">
            <a:extLst>
              <a:ext uri="{FF2B5EF4-FFF2-40B4-BE49-F238E27FC236}">
                <a16:creationId xmlns:a16="http://schemas.microsoft.com/office/drawing/2014/main" id="{1FDBADDA-AF39-45A0-BBAB-A87608C0A8EB}"/>
              </a:ext>
            </a:extLst>
          </p:cNvPr>
          <p:cNvSpPr>
            <a:spLocks noGrp="1"/>
          </p:cNvSpPr>
          <p:nvPr>
            <p:ph type="title"/>
          </p:nvPr>
        </p:nvSpPr>
        <p:spPr/>
        <p:txBody>
          <a:bodyPr/>
          <a:lstStyle/>
          <a:p>
            <a:r>
              <a:rPr lang="en-US" noProof="0"/>
              <a:t>Click to edit Master title style</a:t>
            </a:r>
          </a:p>
        </p:txBody>
      </p:sp>
    </p:spTree>
    <p:extLst>
      <p:ext uri="{BB962C8B-B14F-4D97-AF65-F5344CB8AC3E}">
        <p14:creationId xmlns:p14="http://schemas.microsoft.com/office/powerpoint/2010/main" val="9748372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0CB24018-690B-4552-9994-3F090E16014A}"/>
              </a:ext>
            </a:extLst>
          </p:cNvPr>
          <p:cNvSpPr>
            <a:spLocks noGrp="1"/>
          </p:cNvSpPr>
          <p:nvPr>
            <p:ph type="ftr" sz="quarter" idx="12"/>
          </p:nvPr>
        </p:nvSpPr>
        <p:spPr/>
        <p:txBody>
          <a:bodyPr/>
          <a:lstStyle/>
          <a:p>
            <a:r>
              <a:rPr lang="en-US" noProof="0" dirty="0"/>
              <a:t>Add a footer</a:t>
            </a:r>
          </a:p>
        </p:txBody>
      </p:sp>
      <p:sp>
        <p:nvSpPr>
          <p:cNvPr id="10" name="Slide Number Placeholder 9">
            <a:extLst>
              <a:ext uri="{FF2B5EF4-FFF2-40B4-BE49-F238E27FC236}">
                <a16:creationId xmlns:a16="http://schemas.microsoft.com/office/drawing/2014/main" id="{4D8B2323-066D-4AC1-9FC8-A06D7E8B5818}"/>
              </a:ext>
            </a:extLst>
          </p:cNvPr>
          <p:cNvSpPr>
            <a:spLocks noGrp="1"/>
          </p:cNvSpPr>
          <p:nvPr>
            <p:ph type="sldNum" sz="quarter" idx="14"/>
          </p:nvPr>
        </p:nvSpPr>
        <p:spPr/>
        <p:txBody>
          <a:bodyPr/>
          <a:lstStyle/>
          <a:p>
            <a:fld id="{19B51A1E-902D-48AF-9020-955120F399B6}" type="slidenum">
              <a:rPr lang="en-US" noProof="0" smtClean="0"/>
              <a:pPr/>
              <a:t>‹#›</a:t>
            </a:fld>
            <a:endParaRPr lang="en-US" noProof="0" dirty="0"/>
          </a:p>
        </p:txBody>
      </p:sp>
      <p:sp>
        <p:nvSpPr>
          <p:cNvPr id="8" name="Title 1">
            <a:extLst>
              <a:ext uri="{FF2B5EF4-FFF2-40B4-BE49-F238E27FC236}">
                <a16:creationId xmlns:a16="http://schemas.microsoft.com/office/drawing/2014/main" id="{F30A9B71-A789-4057-B729-15D78CF34E05}"/>
              </a:ext>
            </a:extLst>
          </p:cNvPr>
          <p:cNvSpPr>
            <a:spLocks noGrp="1"/>
          </p:cNvSpPr>
          <p:nvPr>
            <p:ph type="ctrTitle" hasCustomPrompt="1"/>
          </p:nvPr>
        </p:nvSpPr>
        <p:spPr>
          <a:xfrm>
            <a:off x="355601" y="3263898"/>
            <a:ext cx="4840085" cy="1626013"/>
          </a:xfrm>
          <a:gradFill>
            <a:gsLst>
              <a:gs pos="31860">
                <a:schemeClr val="bg1">
                  <a:alpha val="90000"/>
                </a:schemeClr>
              </a:gs>
              <a:gs pos="0">
                <a:schemeClr val="accent1">
                  <a:lumMod val="20000"/>
                  <a:lumOff val="80000"/>
                  <a:alpha val="50000"/>
                </a:schemeClr>
              </a:gs>
              <a:gs pos="59000">
                <a:schemeClr val="bg1"/>
              </a:gs>
            </a:gsLst>
            <a:lin ang="3600000" scaled="0"/>
          </a:gradFill>
        </p:spPr>
        <p:txBody>
          <a:bodyPr lIns="72000" rIns="180000" bIns="180000" anchor="b"/>
          <a:lstStyle>
            <a:lvl1pPr algn="r">
              <a:lnSpc>
                <a:spcPts val="4700"/>
              </a:lnSpc>
              <a:defRPr sz="4500">
                <a:solidFill>
                  <a:schemeClr val="tx1"/>
                </a:solidFill>
              </a:defRPr>
            </a:lvl1pPr>
          </a:lstStyle>
          <a:p>
            <a:r>
              <a:rPr lang="en-US" noProof="0"/>
              <a:t>Click to edit presentation title</a:t>
            </a:r>
          </a:p>
        </p:txBody>
      </p:sp>
      <p:sp>
        <p:nvSpPr>
          <p:cNvPr id="14" name="Text Placeholder 3">
            <a:extLst>
              <a:ext uri="{FF2B5EF4-FFF2-40B4-BE49-F238E27FC236}">
                <a16:creationId xmlns:a16="http://schemas.microsoft.com/office/drawing/2014/main" id="{8A083984-DDF1-4D26-BB0A-9EE8430AB214}"/>
              </a:ext>
            </a:extLst>
          </p:cNvPr>
          <p:cNvSpPr>
            <a:spLocks noGrp="1"/>
          </p:cNvSpPr>
          <p:nvPr>
            <p:ph type="body" sz="half" idx="2"/>
          </p:nvPr>
        </p:nvSpPr>
        <p:spPr>
          <a:xfrm>
            <a:off x="355601" y="4889910"/>
            <a:ext cx="4840085" cy="816077"/>
          </a:xfrm>
          <a:solidFill>
            <a:schemeClr val="bg1">
              <a:alpha val="80000"/>
            </a:schemeClr>
          </a:solidFill>
          <a:ln w="3175">
            <a:gradFill>
              <a:gsLst>
                <a:gs pos="0">
                  <a:schemeClr val="bg1">
                    <a:lumMod val="95000"/>
                  </a:schemeClr>
                </a:gs>
                <a:gs pos="100000">
                  <a:schemeClr val="accent1"/>
                </a:gs>
              </a:gsLst>
              <a:lin ang="0" scaled="0"/>
            </a:gradFill>
          </a:ln>
        </p:spPr>
        <p:txBody>
          <a:bodyPr vert="horz" lIns="0" tIns="144000" rIns="180000" bIns="0" rtlCol="0">
            <a:noAutofit/>
          </a:bodyPr>
          <a:lstStyle>
            <a:lvl1pPr marL="0" indent="0" algn="r">
              <a:buNone/>
              <a:defRPr lang="en-US">
                <a:solidFill>
                  <a:schemeClr val="tx1"/>
                </a:solidFill>
              </a:defRPr>
            </a:lvl1pPr>
          </a:lstStyle>
          <a:p>
            <a:pPr marL="266700" lvl="0" indent="-266700" algn="r"/>
            <a:r>
              <a:rPr lang="en-US" noProof="0"/>
              <a:t>Edit Master text styles</a:t>
            </a:r>
          </a:p>
        </p:txBody>
      </p:sp>
      <p:sp>
        <p:nvSpPr>
          <p:cNvPr id="15" name="Content Placeholder 2">
            <a:extLst>
              <a:ext uri="{FF2B5EF4-FFF2-40B4-BE49-F238E27FC236}">
                <a16:creationId xmlns:a16="http://schemas.microsoft.com/office/drawing/2014/main" id="{305EC740-58FD-4D74-B7D7-DA487FC5EC30}"/>
              </a:ext>
            </a:extLst>
          </p:cNvPr>
          <p:cNvSpPr>
            <a:spLocks noGrp="1"/>
          </p:cNvSpPr>
          <p:nvPr>
            <p:ph idx="1"/>
          </p:nvPr>
        </p:nvSpPr>
        <p:spPr>
          <a:xfrm>
            <a:off x="6096000" y="987425"/>
            <a:ext cx="5472000" cy="4718562"/>
          </a:xfrm>
        </p:spPr>
        <p:txBody>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3042043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0CB24018-690B-4552-9994-3F090E16014A}"/>
              </a:ext>
            </a:extLst>
          </p:cNvPr>
          <p:cNvSpPr>
            <a:spLocks noGrp="1"/>
          </p:cNvSpPr>
          <p:nvPr>
            <p:ph type="ftr" sz="quarter" idx="12"/>
          </p:nvPr>
        </p:nvSpPr>
        <p:spPr/>
        <p:txBody>
          <a:bodyPr/>
          <a:lstStyle/>
          <a:p>
            <a:r>
              <a:rPr lang="en-US" noProof="0" dirty="0"/>
              <a:t>Add a footer</a:t>
            </a:r>
          </a:p>
        </p:txBody>
      </p:sp>
      <p:sp>
        <p:nvSpPr>
          <p:cNvPr id="10" name="Slide Number Placeholder 9">
            <a:extLst>
              <a:ext uri="{FF2B5EF4-FFF2-40B4-BE49-F238E27FC236}">
                <a16:creationId xmlns:a16="http://schemas.microsoft.com/office/drawing/2014/main" id="{4D8B2323-066D-4AC1-9FC8-A06D7E8B5818}"/>
              </a:ext>
            </a:extLst>
          </p:cNvPr>
          <p:cNvSpPr>
            <a:spLocks noGrp="1"/>
          </p:cNvSpPr>
          <p:nvPr>
            <p:ph type="sldNum" sz="quarter" idx="14"/>
          </p:nvPr>
        </p:nvSpPr>
        <p:spPr/>
        <p:txBody>
          <a:bodyPr/>
          <a:lstStyle/>
          <a:p>
            <a:fld id="{19B51A1E-902D-48AF-9020-955120F399B6}" type="slidenum">
              <a:rPr lang="en-US" noProof="0" smtClean="0"/>
              <a:pPr/>
              <a:t>‹#›</a:t>
            </a:fld>
            <a:endParaRPr lang="en-US" noProof="0" dirty="0"/>
          </a:p>
        </p:txBody>
      </p:sp>
      <p:sp>
        <p:nvSpPr>
          <p:cNvPr id="8" name="Title 1">
            <a:extLst>
              <a:ext uri="{FF2B5EF4-FFF2-40B4-BE49-F238E27FC236}">
                <a16:creationId xmlns:a16="http://schemas.microsoft.com/office/drawing/2014/main" id="{F30A9B71-A789-4057-B729-15D78CF34E05}"/>
              </a:ext>
            </a:extLst>
          </p:cNvPr>
          <p:cNvSpPr>
            <a:spLocks noGrp="1"/>
          </p:cNvSpPr>
          <p:nvPr>
            <p:ph type="ctrTitle" hasCustomPrompt="1"/>
          </p:nvPr>
        </p:nvSpPr>
        <p:spPr>
          <a:xfrm>
            <a:off x="355601" y="3263898"/>
            <a:ext cx="4840085" cy="1626013"/>
          </a:xfrm>
          <a:gradFill>
            <a:gsLst>
              <a:gs pos="31860">
                <a:schemeClr val="bg1">
                  <a:alpha val="90000"/>
                </a:schemeClr>
              </a:gs>
              <a:gs pos="0">
                <a:schemeClr val="accent1">
                  <a:lumMod val="20000"/>
                  <a:lumOff val="80000"/>
                  <a:alpha val="50000"/>
                </a:schemeClr>
              </a:gs>
              <a:gs pos="59000">
                <a:schemeClr val="bg1"/>
              </a:gs>
            </a:gsLst>
            <a:lin ang="3600000" scaled="0"/>
          </a:gradFill>
        </p:spPr>
        <p:txBody>
          <a:bodyPr lIns="72000" rIns="180000" bIns="180000" anchor="b"/>
          <a:lstStyle>
            <a:lvl1pPr algn="r">
              <a:lnSpc>
                <a:spcPts val="4700"/>
              </a:lnSpc>
              <a:defRPr sz="4500">
                <a:solidFill>
                  <a:schemeClr val="tx1"/>
                </a:solidFill>
              </a:defRPr>
            </a:lvl1pPr>
          </a:lstStyle>
          <a:p>
            <a:r>
              <a:rPr lang="en-US" noProof="0"/>
              <a:t>Click to edit presentation title</a:t>
            </a:r>
          </a:p>
        </p:txBody>
      </p:sp>
      <p:sp>
        <p:nvSpPr>
          <p:cNvPr id="14" name="Text Placeholder 3">
            <a:extLst>
              <a:ext uri="{FF2B5EF4-FFF2-40B4-BE49-F238E27FC236}">
                <a16:creationId xmlns:a16="http://schemas.microsoft.com/office/drawing/2014/main" id="{8A083984-DDF1-4D26-BB0A-9EE8430AB214}"/>
              </a:ext>
            </a:extLst>
          </p:cNvPr>
          <p:cNvSpPr>
            <a:spLocks noGrp="1"/>
          </p:cNvSpPr>
          <p:nvPr>
            <p:ph type="body" sz="half" idx="2"/>
          </p:nvPr>
        </p:nvSpPr>
        <p:spPr>
          <a:xfrm>
            <a:off x="355601" y="4889910"/>
            <a:ext cx="4840085" cy="816077"/>
          </a:xfrm>
          <a:solidFill>
            <a:schemeClr val="bg1">
              <a:alpha val="80000"/>
            </a:schemeClr>
          </a:solidFill>
          <a:ln w="3175">
            <a:gradFill>
              <a:gsLst>
                <a:gs pos="0">
                  <a:schemeClr val="bg1">
                    <a:lumMod val="95000"/>
                  </a:schemeClr>
                </a:gs>
                <a:gs pos="100000">
                  <a:schemeClr val="accent1"/>
                </a:gs>
              </a:gsLst>
              <a:lin ang="0" scaled="0"/>
            </a:gradFill>
          </a:ln>
        </p:spPr>
        <p:txBody>
          <a:bodyPr vert="horz" lIns="0" tIns="144000" rIns="180000" bIns="0" rtlCol="0">
            <a:noAutofit/>
          </a:bodyPr>
          <a:lstStyle>
            <a:lvl1pPr marL="0" indent="0" algn="r">
              <a:buNone/>
              <a:defRPr lang="en-US">
                <a:solidFill>
                  <a:schemeClr val="tx1"/>
                </a:solidFill>
              </a:defRPr>
            </a:lvl1pPr>
          </a:lstStyle>
          <a:p>
            <a:pPr marL="266700" lvl="0" indent="-266700" algn="r"/>
            <a:r>
              <a:rPr lang="en-US" noProof="0"/>
              <a:t>Edit Master text styles</a:t>
            </a:r>
          </a:p>
        </p:txBody>
      </p:sp>
      <p:sp>
        <p:nvSpPr>
          <p:cNvPr id="7" name="Picture Placeholder 2">
            <a:extLst>
              <a:ext uri="{FF2B5EF4-FFF2-40B4-BE49-F238E27FC236}">
                <a16:creationId xmlns:a16="http://schemas.microsoft.com/office/drawing/2014/main" id="{E28466D9-7530-474E-BC12-1642958B7245}"/>
              </a:ext>
            </a:extLst>
          </p:cNvPr>
          <p:cNvSpPr>
            <a:spLocks noGrp="1"/>
          </p:cNvSpPr>
          <p:nvPr>
            <p:ph type="pic" idx="1"/>
          </p:nvPr>
        </p:nvSpPr>
        <p:spPr>
          <a:xfrm>
            <a:off x="6095999" y="987425"/>
            <a:ext cx="5471999" cy="471856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Tree>
    <p:extLst>
      <p:ext uri="{BB962C8B-B14F-4D97-AF65-F5344CB8AC3E}">
        <p14:creationId xmlns:p14="http://schemas.microsoft.com/office/powerpoint/2010/main" val="296054971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08CCB8C2-B6A2-4C69-8D3A-57420A034BA4}"/>
              </a:ext>
            </a:extLst>
          </p:cNvPr>
          <p:cNvSpPr>
            <a:spLocks noGrp="1"/>
          </p:cNvSpPr>
          <p:nvPr>
            <p:ph type="ftr" sz="quarter" idx="12"/>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6387D291-05F0-4DD7-A728-945B6C9F2382}"/>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6" name="Title 5">
            <a:extLst>
              <a:ext uri="{FF2B5EF4-FFF2-40B4-BE49-F238E27FC236}">
                <a16:creationId xmlns:a16="http://schemas.microsoft.com/office/drawing/2014/main" id="{61A6105F-5309-4A56-AAF2-8D4A0477F00A}"/>
              </a:ext>
            </a:extLst>
          </p:cNvPr>
          <p:cNvSpPr>
            <a:spLocks noGrp="1"/>
          </p:cNvSpPr>
          <p:nvPr>
            <p:ph type="title"/>
          </p:nvPr>
        </p:nvSpPr>
        <p:spPr/>
        <p:txBody>
          <a:bodyPr/>
          <a:lstStyle/>
          <a:p>
            <a:r>
              <a:rPr lang="en-US" noProof="0"/>
              <a:t>Click to edit Master title style</a:t>
            </a:r>
          </a:p>
        </p:txBody>
      </p:sp>
    </p:spTree>
    <p:extLst>
      <p:ext uri="{BB962C8B-B14F-4D97-AF65-F5344CB8AC3E}">
        <p14:creationId xmlns:p14="http://schemas.microsoft.com/office/powerpoint/2010/main" val="15058552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08CCB8C2-B6A2-4C69-8D3A-57420A034BA4}"/>
              </a:ext>
            </a:extLst>
          </p:cNvPr>
          <p:cNvSpPr>
            <a:spLocks noGrp="1"/>
          </p:cNvSpPr>
          <p:nvPr>
            <p:ph type="ftr" sz="quarter" idx="12"/>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6387D291-05F0-4DD7-A728-945B6C9F2382}"/>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6" name="Title 5">
            <a:extLst>
              <a:ext uri="{FF2B5EF4-FFF2-40B4-BE49-F238E27FC236}">
                <a16:creationId xmlns:a16="http://schemas.microsoft.com/office/drawing/2014/main" id="{61A6105F-5309-4A56-AAF2-8D4A0477F00A}"/>
              </a:ext>
            </a:extLst>
          </p:cNvPr>
          <p:cNvSpPr>
            <a:spLocks noGrp="1"/>
          </p:cNvSpPr>
          <p:nvPr>
            <p:ph type="title"/>
          </p:nvPr>
        </p:nvSpPr>
        <p:spPr/>
        <p:txBody>
          <a:bodyPr/>
          <a:lstStyle/>
          <a:p>
            <a:r>
              <a:rPr lang="en-US" noProof="0"/>
              <a:t>Click to edit Master title style</a:t>
            </a:r>
          </a:p>
        </p:txBody>
      </p:sp>
      <p:sp>
        <p:nvSpPr>
          <p:cNvPr id="5" name="Text Placeholder 4">
            <a:extLst>
              <a:ext uri="{FF2B5EF4-FFF2-40B4-BE49-F238E27FC236}">
                <a16:creationId xmlns:a16="http://schemas.microsoft.com/office/drawing/2014/main" id="{55F7A73E-4A54-4742-8586-DD6DAA3BC61C}"/>
              </a:ext>
            </a:extLst>
          </p:cNvPr>
          <p:cNvSpPr>
            <a:spLocks noGrp="1"/>
          </p:cNvSpPr>
          <p:nvPr>
            <p:ph type="body" sz="quarter" idx="34"/>
          </p:nvPr>
        </p:nvSpPr>
        <p:spPr>
          <a:xfrm>
            <a:off x="1313656" y="1955257"/>
            <a:ext cx="9564688" cy="2947486"/>
          </a:xfrm>
        </p:spPr>
        <p:txBody>
          <a:bodyPr anchor="ctr"/>
          <a:lstStyle>
            <a:lvl1pPr marL="0" indent="0" algn="ctr">
              <a:buNone/>
              <a:defRPr sz="6000"/>
            </a:lvl1pPr>
            <a:lvl2pPr marL="266700" indent="0">
              <a:buNone/>
              <a:defRPr/>
            </a:lvl2pPr>
          </a:lstStyle>
          <a:p>
            <a:pPr lvl="0"/>
            <a:r>
              <a:rPr lang="en-US" noProof="0"/>
              <a:t>Edit Master text styles</a:t>
            </a:r>
          </a:p>
        </p:txBody>
      </p:sp>
    </p:spTree>
    <p:extLst>
      <p:ext uri="{BB962C8B-B14F-4D97-AF65-F5344CB8AC3E}">
        <p14:creationId xmlns:p14="http://schemas.microsoft.com/office/powerpoint/2010/main" val="324092175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16D0504D-4610-4E9E-A2DB-8B701F044BBC}"/>
              </a:ext>
            </a:extLst>
          </p:cNvPr>
          <p:cNvSpPr>
            <a:spLocks noGrp="1"/>
          </p:cNvSpPr>
          <p:nvPr>
            <p:ph type="ftr" sz="quarter" idx="12"/>
          </p:nvPr>
        </p:nvSpPr>
        <p:spPr/>
        <p:txBody>
          <a:bodyPr/>
          <a:lstStyle/>
          <a:p>
            <a:r>
              <a:rPr lang="en-US" noProof="0" dirty="0"/>
              <a:t>Add a footer</a:t>
            </a:r>
          </a:p>
        </p:txBody>
      </p:sp>
      <p:sp>
        <p:nvSpPr>
          <p:cNvPr id="3" name="Slide Number Placeholder 2">
            <a:extLst>
              <a:ext uri="{FF2B5EF4-FFF2-40B4-BE49-F238E27FC236}">
                <a16:creationId xmlns:a16="http://schemas.microsoft.com/office/drawing/2014/main" id="{BDA9BE28-009E-4D88-9951-81B453F75A4E}"/>
              </a:ext>
            </a:extLst>
          </p:cNvPr>
          <p:cNvSpPr>
            <a:spLocks noGrp="1"/>
          </p:cNvSpPr>
          <p:nvPr>
            <p:ph type="sldNum" sz="quarter" idx="13"/>
          </p:nvPr>
        </p:nvSpPr>
        <p:spPr>
          <a:solidFill>
            <a:schemeClr val="bg1"/>
          </a:solidFill>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11397670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6726F2C-157B-477E-AD76-8F54126834C2}"/>
              </a:ext>
            </a:extLst>
          </p:cNvPr>
          <p:cNvSpPr/>
          <p:nvPr userDrawn="1"/>
        </p:nvSpPr>
        <p:spPr>
          <a:xfrm>
            <a:off x="0" y="6191250"/>
            <a:ext cx="12192000" cy="6667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Placeholder 1">
            <a:extLst>
              <a:ext uri="{FF2B5EF4-FFF2-40B4-BE49-F238E27FC236}">
                <a16:creationId xmlns:a16="http://schemas.microsoft.com/office/drawing/2014/main" id="{090F41A2-6535-4CA6-81E4-026A5B56D9D7}"/>
              </a:ext>
            </a:extLst>
          </p:cNvPr>
          <p:cNvSpPr>
            <a:spLocks noGrp="1"/>
          </p:cNvSpPr>
          <p:nvPr>
            <p:ph type="title"/>
          </p:nvPr>
        </p:nvSpPr>
        <p:spPr>
          <a:xfrm>
            <a:off x="432000" y="432000"/>
            <a:ext cx="11340000" cy="432000"/>
          </a:xfrm>
          <a:prstGeom prst="rect">
            <a:avLst/>
          </a:prstGeom>
        </p:spPr>
        <p:txBody>
          <a:bodyPr vert="horz" lIns="0" tIns="0" rIns="0" bIns="0" rtlCol="0" anchor="ctr">
            <a:noAutofit/>
          </a:bodyPr>
          <a:lstStyle/>
          <a:p>
            <a:r>
              <a:rPr lang="en-US" noProof="0"/>
              <a:t>Click to edit page title</a:t>
            </a:r>
          </a:p>
        </p:txBody>
      </p:sp>
      <p:sp>
        <p:nvSpPr>
          <p:cNvPr id="3" name="Text Placeholder 2">
            <a:extLst>
              <a:ext uri="{FF2B5EF4-FFF2-40B4-BE49-F238E27FC236}">
                <a16:creationId xmlns:a16="http://schemas.microsoft.com/office/drawing/2014/main" id="{213AB95C-7DD4-4796-80E4-1B7466A2A037}"/>
              </a:ext>
            </a:extLst>
          </p:cNvPr>
          <p:cNvSpPr>
            <a:spLocks noGrp="1"/>
          </p:cNvSpPr>
          <p:nvPr>
            <p:ph type="body" idx="1"/>
          </p:nvPr>
        </p:nvSpPr>
        <p:spPr>
          <a:xfrm>
            <a:off x="432000" y="1512000"/>
            <a:ext cx="11340000" cy="4377523"/>
          </a:xfrm>
          <a:prstGeom prst="rect">
            <a:avLst/>
          </a:prstGeom>
        </p:spPr>
        <p:txBody>
          <a:bodyPr vert="horz" lIns="0" tIns="0" rIns="0" bIns="0" rtlCol="0">
            <a:no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 name="Rectangle 6">
            <a:extLst>
              <a:ext uri="{FF2B5EF4-FFF2-40B4-BE49-F238E27FC236}">
                <a16:creationId xmlns:a16="http://schemas.microsoft.com/office/drawing/2014/main" id="{474FB90F-5E6B-4508-96BB-939635D11AFF}"/>
              </a:ext>
            </a:extLst>
          </p:cNvPr>
          <p:cNvSpPr/>
          <p:nvPr userDrawn="1"/>
        </p:nvSpPr>
        <p:spPr>
          <a:xfrm>
            <a:off x="0" y="0"/>
            <a:ext cx="12192000" cy="144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9" name="Rectangle 8">
            <a:extLst>
              <a:ext uri="{FF2B5EF4-FFF2-40B4-BE49-F238E27FC236}">
                <a16:creationId xmlns:a16="http://schemas.microsoft.com/office/drawing/2014/main" id="{774A1CB7-B157-440C-BA82-A62890EF3721}"/>
              </a:ext>
            </a:extLst>
          </p:cNvPr>
          <p:cNvSpPr/>
          <p:nvPr userDrawn="1"/>
        </p:nvSpPr>
        <p:spPr>
          <a:xfrm>
            <a:off x="0" y="92074"/>
            <a:ext cx="144000" cy="66294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Rectangle 9">
            <a:extLst>
              <a:ext uri="{FF2B5EF4-FFF2-40B4-BE49-F238E27FC236}">
                <a16:creationId xmlns:a16="http://schemas.microsoft.com/office/drawing/2014/main" id="{EE5B1BAC-5CBE-4B0E-B0AA-1C05EBEE964E}"/>
              </a:ext>
            </a:extLst>
          </p:cNvPr>
          <p:cNvSpPr/>
          <p:nvPr userDrawn="1"/>
        </p:nvSpPr>
        <p:spPr>
          <a:xfrm>
            <a:off x="12048000" y="92074"/>
            <a:ext cx="144000" cy="66294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8" name="Freeform: Shape 17">
            <a:extLst>
              <a:ext uri="{FF2B5EF4-FFF2-40B4-BE49-F238E27FC236}">
                <a16:creationId xmlns:a16="http://schemas.microsoft.com/office/drawing/2014/main" id="{168BD16A-5998-4CCA-B0F2-62F67B639AFD}"/>
              </a:ext>
            </a:extLst>
          </p:cNvPr>
          <p:cNvSpPr/>
          <p:nvPr userDrawn="1"/>
        </p:nvSpPr>
        <p:spPr>
          <a:xfrm>
            <a:off x="0" y="0"/>
            <a:ext cx="12192000" cy="6858000"/>
          </a:xfrm>
          <a:custGeom>
            <a:avLst/>
            <a:gdLst>
              <a:gd name="connsiteX0" fmla="*/ 36000 w 12192000"/>
              <a:gd name="connsiteY0" fmla="*/ 36000 h 6858000"/>
              <a:gd name="connsiteX1" fmla="*/ 36000 w 12192000"/>
              <a:gd name="connsiteY1" fmla="*/ 6822000 h 6858000"/>
              <a:gd name="connsiteX2" fmla="*/ 12156000 w 12192000"/>
              <a:gd name="connsiteY2" fmla="*/ 6822000 h 6858000"/>
              <a:gd name="connsiteX3" fmla="*/ 12156000 w 12192000"/>
              <a:gd name="connsiteY3" fmla="*/ 36000 h 6858000"/>
              <a:gd name="connsiteX4" fmla="*/ 0 w 12192000"/>
              <a:gd name="connsiteY4" fmla="*/ 0 h 6858000"/>
              <a:gd name="connsiteX5" fmla="*/ 36000 w 12192000"/>
              <a:gd name="connsiteY5" fmla="*/ 0 h 6858000"/>
              <a:gd name="connsiteX6" fmla="*/ 12156000 w 12192000"/>
              <a:gd name="connsiteY6" fmla="*/ 0 h 6858000"/>
              <a:gd name="connsiteX7" fmla="*/ 12192000 w 12192000"/>
              <a:gd name="connsiteY7" fmla="*/ 0 h 6858000"/>
              <a:gd name="connsiteX8" fmla="*/ 12192000 w 12192000"/>
              <a:gd name="connsiteY8" fmla="*/ 36000 h 6858000"/>
              <a:gd name="connsiteX9" fmla="*/ 12192000 w 12192000"/>
              <a:gd name="connsiteY9" fmla="*/ 6822000 h 6858000"/>
              <a:gd name="connsiteX10" fmla="*/ 12192000 w 12192000"/>
              <a:gd name="connsiteY10" fmla="*/ 6858000 h 6858000"/>
              <a:gd name="connsiteX11" fmla="*/ 12156000 w 12192000"/>
              <a:gd name="connsiteY11" fmla="*/ 6858000 h 6858000"/>
              <a:gd name="connsiteX12" fmla="*/ 36000 w 12192000"/>
              <a:gd name="connsiteY12" fmla="*/ 6858000 h 6858000"/>
              <a:gd name="connsiteX13" fmla="*/ 0 w 12192000"/>
              <a:gd name="connsiteY13" fmla="*/ 6858000 h 6858000"/>
              <a:gd name="connsiteX14" fmla="*/ 0 w 12192000"/>
              <a:gd name="connsiteY14" fmla="*/ 6822000 h 6858000"/>
              <a:gd name="connsiteX15" fmla="*/ 0 w 12192000"/>
              <a:gd name="connsiteY15" fmla="*/ 36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0">
                <a:moveTo>
                  <a:pt x="36000" y="36000"/>
                </a:moveTo>
                <a:lnTo>
                  <a:pt x="36000" y="6822000"/>
                </a:lnTo>
                <a:lnTo>
                  <a:pt x="12156000" y="6822000"/>
                </a:lnTo>
                <a:lnTo>
                  <a:pt x="12156000" y="36000"/>
                </a:lnTo>
                <a:close/>
                <a:moveTo>
                  <a:pt x="0" y="0"/>
                </a:moveTo>
                <a:lnTo>
                  <a:pt x="36000" y="0"/>
                </a:lnTo>
                <a:lnTo>
                  <a:pt x="12156000" y="0"/>
                </a:lnTo>
                <a:lnTo>
                  <a:pt x="12192000" y="0"/>
                </a:lnTo>
                <a:lnTo>
                  <a:pt x="12192000" y="36000"/>
                </a:lnTo>
                <a:lnTo>
                  <a:pt x="12192000" y="6822000"/>
                </a:lnTo>
                <a:lnTo>
                  <a:pt x="12192000" y="6858000"/>
                </a:lnTo>
                <a:lnTo>
                  <a:pt x="12156000" y="6858000"/>
                </a:lnTo>
                <a:lnTo>
                  <a:pt x="36000" y="6858000"/>
                </a:lnTo>
                <a:lnTo>
                  <a:pt x="0" y="6858000"/>
                </a:lnTo>
                <a:lnTo>
                  <a:pt x="0" y="6822000"/>
                </a:lnTo>
                <a:lnTo>
                  <a:pt x="0" y="3600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6" name="Slide Number Placeholder 5">
            <a:extLst>
              <a:ext uri="{FF2B5EF4-FFF2-40B4-BE49-F238E27FC236}">
                <a16:creationId xmlns:a16="http://schemas.microsoft.com/office/drawing/2014/main" id="{5ECA3099-A94F-4C3E-BC29-780EDD38F722}"/>
              </a:ext>
            </a:extLst>
          </p:cNvPr>
          <p:cNvSpPr>
            <a:spLocks noGrp="1"/>
          </p:cNvSpPr>
          <p:nvPr>
            <p:ph type="sldNum" sz="quarter" idx="4"/>
          </p:nvPr>
        </p:nvSpPr>
        <p:spPr>
          <a:xfrm>
            <a:off x="11677425" y="6322399"/>
            <a:ext cx="370575" cy="365125"/>
          </a:xfrm>
          <a:prstGeom prst="rect">
            <a:avLst/>
          </a:prstGeom>
          <a:solidFill>
            <a:schemeClr val="bg1"/>
          </a:solidFill>
          <a:ln w="3175">
            <a:solidFill>
              <a:schemeClr val="bg1">
                <a:lumMod val="85000"/>
              </a:schemeClr>
            </a:solidFill>
          </a:ln>
          <a:effectLst/>
        </p:spPr>
        <p:txBody>
          <a:bodyPr vert="horz" lIns="0" tIns="0" rIns="0" bIns="0" rtlCol="0" anchor="ctr"/>
          <a:lstStyle>
            <a:lvl1pPr algn="ctr">
              <a:defRPr sz="1200">
                <a:solidFill>
                  <a:schemeClr val="tx1">
                    <a:lumMod val="75000"/>
                    <a:lumOff val="25000"/>
                  </a:schemeClr>
                </a:solidFill>
              </a:defRPr>
            </a:lvl1pPr>
          </a:lstStyle>
          <a:p>
            <a:fld id="{19B51A1E-902D-48AF-9020-955120F399B6}" type="slidenum">
              <a:rPr lang="en-US" noProof="0" smtClean="0"/>
              <a:pPr/>
              <a:t>‹#›</a:t>
            </a:fld>
            <a:endParaRPr lang="en-US" noProof="0" dirty="0"/>
          </a:p>
        </p:txBody>
      </p:sp>
      <p:sp>
        <p:nvSpPr>
          <p:cNvPr id="5" name="Footer Placeholder 4">
            <a:extLst>
              <a:ext uri="{FF2B5EF4-FFF2-40B4-BE49-F238E27FC236}">
                <a16:creationId xmlns:a16="http://schemas.microsoft.com/office/drawing/2014/main" id="{58879C91-B77F-4273-9A27-A3535FB889DB}"/>
              </a:ext>
            </a:extLst>
          </p:cNvPr>
          <p:cNvSpPr>
            <a:spLocks noGrp="1"/>
          </p:cNvSpPr>
          <p:nvPr>
            <p:ph type="ftr" sz="quarter" idx="3"/>
          </p:nvPr>
        </p:nvSpPr>
        <p:spPr>
          <a:xfrm>
            <a:off x="144000" y="6322399"/>
            <a:ext cx="4114800" cy="365125"/>
          </a:xfrm>
          <a:prstGeom prst="rect">
            <a:avLst/>
          </a:prstGeom>
        </p:spPr>
        <p:txBody>
          <a:bodyPr vert="horz" lIns="0" tIns="0" rIns="0" bIns="0" rtlCol="0" anchor="ctr"/>
          <a:lstStyle>
            <a:lvl1pPr algn="l">
              <a:defRPr sz="1200">
                <a:solidFill>
                  <a:schemeClr val="tx1">
                    <a:lumMod val="75000"/>
                    <a:lumOff val="25000"/>
                  </a:schemeClr>
                </a:solidFill>
              </a:defRPr>
            </a:lvl1pPr>
          </a:lstStyle>
          <a:p>
            <a:r>
              <a:rPr lang="en-US" noProof="0" dirty="0"/>
              <a:t>Add a footer</a:t>
            </a:r>
          </a:p>
        </p:txBody>
      </p:sp>
      <p:sp>
        <p:nvSpPr>
          <p:cNvPr id="21" name="TextBox 20">
            <a:extLst>
              <a:ext uri="{FF2B5EF4-FFF2-40B4-BE49-F238E27FC236}">
                <a16:creationId xmlns:a16="http://schemas.microsoft.com/office/drawing/2014/main" id="{B3839907-C37E-4F37-B9BB-92B4A49360E6}"/>
              </a:ext>
            </a:extLst>
          </p:cNvPr>
          <p:cNvSpPr txBox="1"/>
          <p:nvPr userDrawn="1"/>
        </p:nvSpPr>
        <p:spPr>
          <a:xfrm>
            <a:off x="10194026" y="6258973"/>
            <a:ext cx="1577974" cy="427535"/>
          </a:xfrm>
          <a:prstGeom prst="rect">
            <a:avLst/>
          </a:prstGeom>
          <a:noFill/>
        </p:spPr>
        <p:txBody>
          <a:bodyPr wrap="square" lIns="0" tIns="144000" rIns="0" bIns="0" rtlCol="0">
            <a:spAutoFit/>
          </a:bodyPr>
          <a:lstStyle/>
          <a:p>
            <a:pPr algn="ctr">
              <a:lnSpc>
                <a:spcPts val="1100"/>
              </a:lnSpc>
            </a:pPr>
            <a:r>
              <a:rPr lang="en-US" sz="2000" b="1" spc="0" baseline="0" noProof="0" dirty="0">
                <a:solidFill>
                  <a:schemeClr val="tx1">
                    <a:lumMod val="75000"/>
                    <a:lumOff val="25000"/>
                  </a:schemeClr>
                </a:solidFill>
                <a:latin typeface="+mj-lt"/>
                <a:cs typeface="Times New Roman" panose="02020603050405020304" pitchFamily="18" charset="0"/>
              </a:rPr>
              <a:t>Contoso</a:t>
            </a:r>
            <a:br>
              <a:rPr lang="en-US" sz="2000" b="1" spc="0" baseline="0" noProof="0" dirty="0">
                <a:solidFill>
                  <a:schemeClr val="tx1">
                    <a:lumMod val="75000"/>
                    <a:lumOff val="25000"/>
                  </a:schemeClr>
                </a:solidFill>
                <a:latin typeface="Times New Roman" panose="02020603050405020304" pitchFamily="18" charset="0"/>
                <a:cs typeface="Times New Roman" panose="02020603050405020304" pitchFamily="18" charset="0"/>
              </a:rPr>
            </a:br>
            <a:r>
              <a:rPr lang="en-US" sz="1100" b="0" i="1" spc="600" baseline="0" noProof="0" dirty="0">
                <a:solidFill>
                  <a:schemeClr val="tx1">
                    <a:lumMod val="75000"/>
                    <a:lumOff val="25000"/>
                  </a:schemeClr>
                </a:solidFill>
                <a:latin typeface="Times New Roman" panose="02020603050405020304" pitchFamily="18" charset="0"/>
                <a:cs typeface="Times New Roman" panose="02020603050405020304" pitchFamily="18" charset="0"/>
              </a:rPr>
              <a:t>Suites</a:t>
            </a:r>
          </a:p>
        </p:txBody>
      </p:sp>
    </p:spTree>
    <p:extLst>
      <p:ext uri="{BB962C8B-B14F-4D97-AF65-F5344CB8AC3E}">
        <p14:creationId xmlns:p14="http://schemas.microsoft.com/office/powerpoint/2010/main" val="946163275"/>
      </p:ext>
    </p:extLst>
  </p:cSld>
  <p:clrMap bg1="lt1" tx1="dk1" bg2="lt2" tx2="dk2" accent1="accent1" accent2="accent2" accent3="accent3" accent4="accent4" accent5="accent5" accent6="accent6" hlink="hlink" folHlink="folHlink"/>
  <p:sldLayoutIdLst>
    <p:sldLayoutId id="2147483649" r:id="rId1"/>
    <p:sldLayoutId id="2147483662" r:id="rId2"/>
    <p:sldLayoutId id="2147483663" r:id="rId3"/>
    <p:sldLayoutId id="2147483665" r:id="rId4"/>
    <p:sldLayoutId id="2147483666" r:id="rId5"/>
    <p:sldLayoutId id="2147483659" r:id="rId6"/>
    <p:sldLayoutId id="2147483660" r:id="rId7"/>
    <p:sldLayoutId id="2147483664" r:id="rId8"/>
    <p:sldLayoutId id="2147483668" r:id="rId9"/>
    <p:sldLayoutId id="2147483669" r:id="rId10"/>
    <p:sldLayoutId id="2147483650" r:id="rId11"/>
    <p:sldLayoutId id="2147483652" r:id="rId12"/>
    <p:sldLayoutId id="2147483667" r:id="rId13"/>
    <p:sldLayoutId id="2147483656" r:id="rId14"/>
    <p:sldLayoutId id="2147483657" r:id="rId15"/>
    <p:sldLayoutId id="2147483671" r:id="rId16"/>
    <p:sldLayoutId id="2147483672" r:id="rId17"/>
    <p:sldLayoutId id="2147483654" r:id="rId18"/>
    <p:sldLayoutId id="2147483673" r:id="rId19"/>
    <p:sldLayoutId id="2147483655" r:id="rId20"/>
  </p:sldLayoutIdLst>
  <p:hf hdr="0" ftr="0" dt="0"/>
  <p:txStyles>
    <p:titleStyle>
      <a:lvl1pPr algn="l" defTabSz="914400" rtl="0" eaLnBrk="1" latinLnBrk="0" hangingPunct="1">
        <a:lnSpc>
          <a:spcPct val="90000"/>
        </a:lnSpc>
        <a:spcBef>
          <a:spcPct val="0"/>
        </a:spcBef>
        <a:buNone/>
        <a:defRPr sz="3200" kern="1200">
          <a:solidFill>
            <a:schemeClr val="tx1"/>
          </a:solidFill>
          <a:latin typeface="Rockwell" panose="02060603020205020403" pitchFamily="18" charset="0"/>
          <a:ea typeface="+mj-ea"/>
          <a:cs typeface="+mj-cs"/>
        </a:defRPr>
      </a:lvl1pPr>
    </p:titleStyle>
    <p:bodyStyle>
      <a:lvl1pPr marL="266700" indent="-266700" algn="l" defTabSz="914400" rtl="0" eaLnBrk="1" latinLnBrk="0" hangingPunct="1">
        <a:lnSpc>
          <a:spcPct val="90000"/>
        </a:lnSpc>
        <a:spcBef>
          <a:spcPts val="1000"/>
        </a:spcBef>
        <a:buFont typeface="Arial" panose="020B0604020202020204" pitchFamily="34" charset="0"/>
        <a:buChar char="•"/>
        <a:defRPr sz="1800" kern="1200">
          <a:solidFill>
            <a:schemeClr val="tx1">
              <a:lumMod val="75000"/>
              <a:lumOff val="25000"/>
            </a:schemeClr>
          </a:solidFill>
          <a:latin typeface="+mn-lt"/>
          <a:ea typeface="+mn-ea"/>
          <a:cs typeface="+mn-cs"/>
        </a:defRPr>
      </a:lvl1pPr>
      <a:lvl2pPr marL="542925" indent="-276225" algn="l" defTabSz="914400"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n-lt"/>
          <a:ea typeface="+mn-ea"/>
          <a:cs typeface="+mn-cs"/>
        </a:defRPr>
      </a:lvl2pPr>
      <a:lvl3pPr marL="8096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3pPr>
      <a:lvl4pPr marL="10763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4pPr>
      <a:lvl5pPr marL="13430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1.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6.png"/><Relationship Id="rId1" Type="http://schemas.openxmlformats.org/officeDocument/2006/relationships/slideLayout" Target="../slideLayouts/slideLayout1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8" Type="http://schemas.openxmlformats.org/officeDocument/2006/relationships/diagramLayout" Target="../diagrams/layout6.xml"/><Relationship Id="rId3" Type="http://schemas.openxmlformats.org/officeDocument/2006/relationships/diagramLayout" Target="../diagrams/layout5.xml"/><Relationship Id="rId7" Type="http://schemas.openxmlformats.org/officeDocument/2006/relationships/diagramData" Target="../diagrams/data6.xml"/><Relationship Id="rId2" Type="http://schemas.openxmlformats.org/officeDocument/2006/relationships/diagramData" Target="../diagrams/data5.xml"/><Relationship Id="rId1" Type="http://schemas.openxmlformats.org/officeDocument/2006/relationships/slideLayout" Target="../slideLayouts/slideLayout11.xml"/><Relationship Id="rId6" Type="http://schemas.microsoft.com/office/2007/relationships/diagramDrawing" Target="../diagrams/drawing5.xml"/><Relationship Id="rId11" Type="http://schemas.microsoft.com/office/2007/relationships/diagramDrawing" Target="../diagrams/drawing6.xml"/><Relationship Id="rId5" Type="http://schemas.openxmlformats.org/officeDocument/2006/relationships/diagramColors" Target="../diagrams/colors5.xml"/><Relationship Id="rId10" Type="http://schemas.openxmlformats.org/officeDocument/2006/relationships/diagramColors" Target="../diagrams/colors6.xml"/><Relationship Id="rId4" Type="http://schemas.openxmlformats.org/officeDocument/2006/relationships/diagramQuickStyle" Target="../diagrams/quickStyle5.xml"/><Relationship Id="rId9" Type="http://schemas.openxmlformats.org/officeDocument/2006/relationships/diagramQuickStyle" Target="../diagrams/quickStyle6.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11.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11.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11.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descr="Snowy forrest from top" title="Snowy forrest from top">
            <a:extLst>
              <a:ext uri="{FF2B5EF4-FFF2-40B4-BE49-F238E27FC236}">
                <a16:creationId xmlns:a16="http://schemas.microsoft.com/office/drawing/2014/main" id="{F7C18470-34F4-493A-B338-DAAE751FB656}"/>
              </a:ext>
            </a:extLst>
          </p:cNvPr>
          <p:cNvPicPr>
            <a:picLocks noGrp="1" noChangeAspect="1"/>
          </p:cNvPicPr>
          <p:nvPr>
            <p:ph type="pic" sz="quarter" idx="13"/>
          </p:nvPr>
        </p:nvPicPr>
        <p:blipFill>
          <a:blip r:embed="rId2"/>
          <a:stretch>
            <a:fillRect/>
          </a:stretch>
        </p:blipFill>
        <p:spPr>
          <a:xfrm>
            <a:off x="48878" y="184091"/>
            <a:ext cx="11905200" cy="6565233"/>
          </a:xfrm>
        </p:spPr>
      </p:pic>
      <p:sp>
        <p:nvSpPr>
          <p:cNvPr id="3" name="Title 2">
            <a:extLst>
              <a:ext uri="{FF2B5EF4-FFF2-40B4-BE49-F238E27FC236}">
                <a16:creationId xmlns:a16="http://schemas.microsoft.com/office/drawing/2014/main" id="{200B3D2B-613A-41BE-987D-E6A1324B456D}"/>
              </a:ext>
            </a:extLst>
          </p:cNvPr>
          <p:cNvSpPr>
            <a:spLocks noGrp="1"/>
          </p:cNvSpPr>
          <p:nvPr>
            <p:ph type="ctrTitle"/>
          </p:nvPr>
        </p:nvSpPr>
        <p:spPr/>
        <p:txBody>
          <a:bodyPr/>
          <a:lstStyle/>
          <a:p>
            <a:r>
              <a:rPr lang="en-US" dirty="0"/>
              <a:t>Forensic Case Formulation</a:t>
            </a:r>
          </a:p>
        </p:txBody>
      </p:sp>
      <p:sp>
        <p:nvSpPr>
          <p:cNvPr id="4" name="Subtitle 3">
            <a:extLst>
              <a:ext uri="{FF2B5EF4-FFF2-40B4-BE49-F238E27FC236}">
                <a16:creationId xmlns:a16="http://schemas.microsoft.com/office/drawing/2014/main" id="{4772945D-CA91-4CFE-8EB7-941C7618C994}"/>
              </a:ext>
            </a:extLst>
          </p:cNvPr>
          <p:cNvSpPr>
            <a:spLocks noGrp="1"/>
          </p:cNvSpPr>
          <p:nvPr>
            <p:ph type="subTitle" idx="1"/>
          </p:nvPr>
        </p:nvSpPr>
        <p:spPr>
          <a:xfrm>
            <a:off x="360001" y="5681926"/>
            <a:ext cx="4416587" cy="816075"/>
          </a:xfrm>
          <a:ln>
            <a:gradFill>
              <a:gsLst>
                <a:gs pos="0">
                  <a:schemeClr val="bg1">
                    <a:lumMod val="95000"/>
                  </a:schemeClr>
                </a:gs>
                <a:gs pos="100000">
                  <a:schemeClr val="accent1"/>
                </a:gs>
              </a:gsLst>
            </a:gradFill>
          </a:ln>
        </p:spPr>
        <p:txBody>
          <a:bodyPr/>
          <a:lstStyle/>
          <a:p>
            <a:r>
              <a:rPr lang="en-US" sz="2000" b="1" dirty="0"/>
              <a:t>Tools for forensic assessment</a:t>
            </a:r>
          </a:p>
        </p:txBody>
      </p:sp>
    </p:spTree>
    <p:extLst>
      <p:ext uri="{BB962C8B-B14F-4D97-AF65-F5344CB8AC3E}">
        <p14:creationId xmlns:p14="http://schemas.microsoft.com/office/powerpoint/2010/main" val="38999616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6EAD3DDF-AF4A-E9DF-B4E1-ADC3439A8124}"/>
              </a:ext>
            </a:extLst>
          </p:cNvPr>
          <p:cNvSpPr>
            <a:spLocks noGrp="1"/>
          </p:cNvSpPr>
          <p:nvPr>
            <p:ph type="sldNum" sz="quarter" idx="33"/>
          </p:nvPr>
        </p:nvSpPr>
        <p:spPr>
          <a:xfrm>
            <a:off x="11677425" y="6322399"/>
            <a:ext cx="370575" cy="365125"/>
          </a:xfrm>
        </p:spPr>
        <p:txBody>
          <a:bodyPr anchor="ctr">
            <a:normAutofit/>
          </a:bodyPr>
          <a:lstStyle/>
          <a:p>
            <a:pPr>
              <a:spcAft>
                <a:spcPts val="600"/>
              </a:spcAft>
            </a:pPr>
            <a:fld id="{19B51A1E-902D-48AF-9020-955120F399B6}" type="slidenum">
              <a:rPr lang="en-US" noProof="0" smtClean="0"/>
              <a:pPr>
                <a:spcAft>
                  <a:spcPts val="600"/>
                </a:spcAft>
              </a:pPr>
              <a:t>2</a:t>
            </a:fld>
            <a:endParaRPr lang="en-US" noProof="0"/>
          </a:p>
        </p:txBody>
      </p:sp>
      <p:sp>
        <p:nvSpPr>
          <p:cNvPr id="6" name="Title 5">
            <a:extLst>
              <a:ext uri="{FF2B5EF4-FFF2-40B4-BE49-F238E27FC236}">
                <a16:creationId xmlns:a16="http://schemas.microsoft.com/office/drawing/2014/main" id="{B1011774-61AE-90F1-7B7B-0CE7803BD10C}"/>
              </a:ext>
            </a:extLst>
          </p:cNvPr>
          <p:cNvSpPr>
            <a:spLocks noGrp="1"/>
          </p:cNvSpPr>
          <p:nvPr>
            <p:ph type="title"/>
          </p:nvPr>
        </p:nvSpPr>
        <p:spPr>
          <a:xfrm>
            <a:off x="432000" y="432000"/>
            <a:ext cx="11340000" cy="432000"/>
          </a:xfrm>
        </p:spPr>
        <p:txBody>
          <a:bodyPr anchor="ctr">
            <a:normAutofit/>
          </a:bodyPr>
          <a:lstStyle/>
          <a:p>
            <a:r>
              <a:rPr lang="en-GB" sz="3000" dirty="0"/>
              <a:t>What is Forensic Case Formulation (FCF)?</a:t>
            </a:r>
          </a:p>
        </p:txBody>
      </p:sp>
      <p:graphicFrame>
        <p:nvGraphicFramePr>
          <p:cNvPr id="10" name="Content Placeholder 6">
            <a:extLst>
              <a:ext uri="{FF2B5EF4-FFF2-40B4-BE49-F238E27FC236}">
                <a16:creationId xmlns:a16="http://schemas.microsoft.com/office/drawing/2014/main" id="{0B1EA8DB-8929-C633-840C-13242D8471C2}"/>
              </a:ext>
            </a:extLst>
          </p:cNvPr>
          <p:cNvGraphicFramePr>
            <a:graphicFrameLocks noGrp="1"/>
          </p:cNvGraphicFramePr>
          <p:nvPr>
            <p:ph idx="1"/>
            <p:extLst>
              <p:ext uri="{D42A27DB-BD31-4B8C-83A1-F6EECF244321}">
                <p14:modId xmlns:p14="http://schemas.microsoft.com/office/powerpoint/2010/main" val="3940405999"/>
              </p:ext>
            </p:extLst>
          </p:nvPr>
        </p:nvGraphicFramePr>
        <p:xfrm>
          <a:off x="432000" y="1512000"/>
          <a:ext cx="11340000" cy="43775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Box 7">
            <a:extLst>
              <a:ext uri="{FF2B5EF4-FFF2-40B4-BE49-F238E27FC236}">
                <a16:creationId xmlns:a16="http://schemas.microsoft.com/office/drawing/2014/main" id="{A75E7C50-3C8E-8ED9-D01A-90A1E47E7EC0}"/>
              </a:ext>
            </a:extLst>
          </p:cNvPr>
          <p:cNvSpPr txBox="1"/>
          <p:nvPr/>
        </p:nvSpPr>
        <p:spPr>
          <a:xfrm>
            <a:off x="10351008" y="6318192"/>
            <a:ext cx="1231392" cy="369332"/>
          </a:xfrm>
          <a:prstGeom prst="rect">
            <a:avLst/>
          </a:prstGeom>
          <a:solidFill>
            <a:schemeClr val="bg2"/>
          </a:solidFill>
        </p:spPr>
        <p:txBody>
          <a:bodyPr wrap="square" rtlCol="0">
            <a:spAutoFit/>
          </a:bodyPr>
          <a:lstStyle/>
          <a:p>
            <a:endParaRPr lang="en-GB" dirty="0"/>
          </a:p>
        </p:txBody>
      </p:sp>
    </p:spTree>
    <p:extLst>
      <p:ext uri="{BB962C8B-B14F-4D97-AF65-F5344CB8AC3E}">
        <p14:creationId xmlns:p14="http://schemas.microsoft.com/office/powerpoint/2010/main" val="1771740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6B531FB-BADA-FAFF-4CAF-08D53ECCCA89}"/>
              </a:ext>
            </a:extLst>
          </p:cNvPr>
          <p:cNvSpPr>
            <a:spLocks noGrp="1"/>
          </p:cNvSpPr>
          <p:nvPr>
            <p:ph type="sldNum" sz="quarter" idx="33"/>
          </p:nvPr>
        </p:nvSpPr>
        <p:spPr>
          <a:xfrm>
            <a:off x="11677425" y="6322399"/>
            <a:ext cx="370575" cy="365125"/>
          </a:xfrm>
        </p:spPr>
        <p:txBody>
          <a:bodyPr anchor="ctr">
            <a:normAutofit/>
          </a:bodyPr>
          <a:lstStyle/>
          <a:p>
            <a:pPr>
              <a:spcAft>
                <a:spcPts val="600"/>
              </a:spcAft>
            </a:pPr>
            <a:fld id="{19B51A1E-902D-48AF-9020-955120F399B6}" type="slidenum">
              <a:rPr lang="en-US" noProof="0" smtClean="0"/>
              <a:pPr>
                <a:spcAft>
                  <a:spcPts val="600"/>
                </a:spcAft>
              </a:pPr>
              <a:t>3</a:t>
            </a:fld>
            <a:endParaRPr lang="en-US" noProof="0"/>
          </a:p>
        </p:txBody>
      </p:sp>
      <p:sp>
        <p:nvSpPr>
          <p:cNvPr id="4" name="Title 3">
            <a:extLst>
              <a:ext uri="{FF2B5EF4-FFF2-40B4-BE49-F238E27FC236}">
                <a16:creationId xmlns:a16="http://schemas.microsoft.com/office/drawing/2014/main" id="{60D352AF-C459-AABE-8764-5256BBAEFCB2}"/>
              </a:ext>
            </a:extLst>
          </p:cNvPr>
          <p:cNvSpPr>
            <a:spLocks noGrp="1"/>
          </p:cNvSpPr>
          <p:nvPr>
            <p:ph type="title"/>
          </p:nvPr>
        </p:nvSpPr>
        <p:spPr>
          <a:xfrm>
            <a:off x="432000" y="432000"/>
            <a:ext cx="11340000" cy="432000"/>
          </a:xfrm>
        </p:spPr>
        <p:txBody>
          <a:bodyPr anchor="ctr">
            <a:normAutofit/>
          </a:bodyPr>
          <a:lstStyle/>
          <a:p>
            <a:r>
              <a:rPr lang="en-GB" sz="3000" dirty="0"/>
              <a:t>What is Forensic Case Formulation (FCF)?</a:t>
            </a:r>
          </a:p>
        </p:txBody>
      </p:sp>
      <p:graphicFrame>
        <p:nvGraphicFramePr>
          <p:cNvPr id="6" name="Content Placeholder 1">
            <a:extLst>
              <a:ext uri="{FF2B5EF4-FFF2-40B4-BE49-F238E27FC236}">
                <a16:creationId xmlns:a16="http://schemas.microsoft.com/office/drawing/2014/main" id="{063FFC48-5FC6-849E-F1AC-9EF8D3325125}"/>
              </a:ext>
            </a:extLst>
          </p:cNvPr>
          <p:cNvGraphicFramePr>
            <a:graphicFrameLocks noGrp="1"/>
          </p:cNvGraphicFramePr>
          <p:nvPr>
            <p:ph idx="1"/>
            <p:extLst>
              <p:ext uri="{D42A27DB-BD31-4B8C-83A1-F6EECF244321}">
                <p14:modId xmlns:p14="http://schemas.microsoft.com/office/powerpoint/2010/main" val="2286557900"/>
              </p:ext>
            </p:extLst>
          </p:nvPr>
        </p:nvGraphicFramePr>
        <p:xfrm>
          <a:off x="432000" y="1512000"/>
          <a:ext cx="11340000" cy="43775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1DEC2887-F19F-566E-5384-332FCB6D73B0}"/>
              </a:ext>
            </a:extLst>
          </p:cNvPr>
          <p:cNvSpPr txBox="1"/>
          <p:nvPr/>
        </p:nvSpPr>
        <p:spPr>
          <a:xfrm>
            <a:off x="10058400" y="6322399"/>
            <a:ext cx="1511808" cy="369332"/>
          </a:xfrm>
          <a:prstGeom prst="rect">
            <a:avLst/>
          </a:prstGeom>
          <a:solidFill>
            <a:schemeClr val="bg2"/>
          </a:solidFill>
        </p:spPr>
        <p:txBody>
          <a:bodyPr wrap="square" rtlCol="0">
            <a:spAutoFit/>
          </a:bodyPr>
          <a:lstStyle/>
          <a:p>
            <a:endParaRPr lang="en-GB" dirty="0"/>
          </a:p>
        </p:txBody>
      </p:sp>
    </p:spTree>
    <p:extLst>
      <p:ext uri="{BB962C8B-B14F-4D97-AF65-F5344CB8AC3E}">
        <p14:creationId xmlns:p14="http://schemas.microsoft.com/office/powerpoint/2010/main" val="22341812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735DE38-C34A-3A9F-CE2A-D0AD74E6C57A}"/>
              </a:ext>
            </a:extLst>
          </p:cNvPr>
          <p:cNvSpPr>
            <a:spLocks noGrp="1"/>
          </p:cNvSpPr>
          <p:nvPr>
            <p:ph type="sldNum" sz="quarter" idx="33"/>
          </p:nvPr>
        </p:nvSpPr>
        <p:spPr>
          <a:xfrm>
            <a:off x="11677425" y="6322399"/>
            <a:ext cx="370575" cy="365125"/>
          </a:xfrm>
        </p:spPr>
        <p:txBody>
          <a:bodyPr anchor="ctr">
            <a:normAutofit/>
          </a:bodyPr>
          <a:lstStyle/>
          <a:p>
            <a:pPr>
              <a:spcAft>
                <a:spcPts val="600"/>
              </a:spcAft>
            </a:pPr>
            <a:fld id="{19B51A1E-902D-48AF-9020-955120F399B6}" type="slidenum">
              <a:rPr lang="en-US" noProof="0" smtClean="0"/>
              <a:pPr>
                <a:spcAft>
                  <a:spcPts val="600"/>
                </a:spcAft>
              </a:pPr>
              <a:t>4</a:t>
            </a:fld>
            <a:endParaRPr lang="en-US" noProof="0"/>
          </a:p>
        </p:txBody>
      </p:sp>
      <p:sp>
        <p:nvSpPr>
          <p:cNvPr id="16" name="Title 3">
            <a:extLst>
              <a:ext uri="{FF2B5EF4-FFF2-40B4-BE49-F238E27FC236}">
                <a16:creationId xmlns:a16="http://schemas.microsoft.com/office/drawing/2014/main" id="{C5E02288-9868-4480-78DF-A6E789208CB7}"/>
              </a:ext>
            </a:extLst>
          </p:cNvPr>
          <p:cNvSpPr>
            <a:spLocks noGrp="1"/>
          </p:cNvSpPr>
          <p:nvPr>
            <p:ph type="title"/>
          </p:nvPr>
        </p:nvSpPr>
        <p:spPr>
          <a:xfrm>
            <a:off x="432000" y="432000"/>
            <a:ext cx="11340000" cy="432000"/>
          </a:xfrm>
        </p:spPr>
        <p:txBody>
          <a:bodyPr/>
          <a:lstStyle/>
          <a:p>
            <a:r>
              <a:rPr lang="en-GB" sz="3200" dirty="0"/>
              <a:t>What is Forensic Case Formulation (FCF)?</a:t>
            </a:r>
            <a:endParaRPr lang="en-US" dirty="0"/>
          </a:p>
        </p:txBody>
      </p:sp>
      <p:graphicFrame>
        <p:nvGraphicFramePr>
          <p:cNvPr id="17" name="Content Placeholder 1">
            <a:extLst>
              <a:ext uri="{FF2B5EF4-FFF2-40B4-BE49-F238E27FC236}">
                <a16:creationId xmlns:a16="http://schemas.microsoft.com/office/drawing/2014/main" id="{A2240B89-DBD5-E0D6-5F26-CC2282E32624}"/>
              </a:ext>
            </a:extLst>
          </p:cNvPr>
          <p:cNvGraphicFramePr>
            <a:graphicFrameLocks noGrp="1"/>
          </p:cNvGraphicFramePr>
          <p:nvPr>
            <p:ph idx="1"/>
            <p:extLst>
              <p:ext uri="{D42A27DB-BD31-4B8C-83A1-F6EECF244321}">
                <p14:modId xmlns:p14="http://schemas.microsoft.com/office/powerpoint/2010/main" val="1044508711"/>
              </p:ext>
            </p:extLst>
          </p:nvPr>
        </p:nvGraphicFramePr>
        <p:xfrm>
          <a:off x="432000" y="1036320"/>
          <a:ext cx="11340000" cy="5286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a:extLst>
              <a:ext uri="{FF2B5EF4-FFF2-40B4-BE49-F238E27FC236}">
                <a16:creationId xmlns:a16="http://schemas.microsoft.com/office/drawing/2014/main" id="{20C28A16-AD84-77A6-3749-D8ADE3B55E27}"/>
              </a:ext>
            </a:extLst>
          </p:cNvPr>
          <p:cNvSpPr/>
          <p:nvPr/>
        </p:nvSpPr>
        <p:spPr>
          <a:xfrm>
            <a:off x="10290046" y="6322398"/>
            <a:ext cx="1188591" cy="365125"/>
          </a:xfrm>
          <a:prstGeom prst="rect">
            <a:avLst/>
          </a:prstGeom>
          <a:solidFill>
            <a:schemeClr val="bg2"/>
          </a:solidFill>
        </p:spPr>
        <p:txBody>
          <a:bodyPr rot="0" spcFirstLastPara="0" vertOverflow="overflow" horzOverflow="overflow" vert="horz" wrap="square" lIns="72000" tIns="0" rIns="180000" bIns="180000" numCol="1" spcCol="0" rtlCol="0" fromWordArt="0" anchor="b" anchorCtr="0" forceAA="0" compatLnSpc="1">
            <a:prstTxWarp prst="textNoShape">
              <a:avLst/>
            </a:prstTxWarp>
            <a:noAutofit/>
          </a:bodyPr>
          <a:lstStyle/>
          <a:p>
            <a:pPr algn="r">
              <a:lnSpc>
                <a:spcPts val="4700"/>
              </a:lnSpc>
              <a:spcBef>
                <a:spcPct val="0"/>
              </a:spcBef>
            </a:pPr>
            <a:endParaRPr lang="en-GB" sz="4500">
              <a:solidFill>
                <a:schemeClr val="tx1"/>
              </a:solidFill>
              <a:latin typeface="Rockwell" panose="02060603020205020403" pitchFamily="18" charset="0"/>
              <a:ea typeface="+mj-ea"/>
              <a:cs typeface="+mj-cs"/>
            </a:endParaRPr>
          </a:p>
        </p:txBody>
      </p:sp>
    </p:spTree>
    <p:extLst>
      <p:ext uri="{BB962C8B-B14F-4D97-AF65-F5344CB8AC3E}">
        <p14:creationId xmlns:p14="http://schemas.microsoft.com/office/powerpoint/2010/main" val="13530127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BC20254-B9D1-B743-3E65-7AB3DB065D7C}"/>
              </a:ext>
            </a:extLst>
          </p:cNvPr>
          <p:cNvSpPr>
            <a:spLocks noGrp="1"/>
          </p:cNvSpPr>
          <p:nvPr>
            <p:ph type="sldNum" sz="quarter" idx="33"/>
          </p:nvPr>
        </p:nvSpPr>
        <p:spPr>
          <a:xfrm>
            <a:off x="11677425" y="6322399"/>
            <a:ext cx="370575" cy="365125"/>
          </a:xfrm>
        </p:spPr>
        <p:txBody>
          <a:bodyPr anchor="ctr">
            <a:normAutofit/>
          </a:bodyPr>
          <a:lstStyle/>
          <a:p>
            <a:pPr>
              <a:spcAft>
                <a:spcPts val="600"/>
              </a:spcAft>
            </a:pPr>
            <a:fld id="{19B51A1E-902D-48AF-9020-955120F399B6}" type="slidenum">
              <a:rPr lang="en-US" noProof="0" smtClean="0"/>
              <a:pPr>
                <a:spcAft>
                  <a:spcPts val="600"/>
                </a:spcAft>
              </a:pPr>
              <a:t>5</a:t>
            </a:fld>
            <a:endParaRPr lang="en-US" noProof="0"/>
          </a:p>
        </p:txBody>
      </p:sp>
      <p:sp>
        <p:nvSpPr>
          <p:cNvPr id="4" name="Title 3">
            <a:extLst>
              <a:ext uri="{FF2B5EF4-FFF2-40B4-BE49-F238E27FC236}">
                <a16:creationId xmlns:a16="http://schemas.microsoft.com/office/drawing/2014/main" id="{CBD8960F-6EB4-1C7A-ED37-7D8F2422EDE6}"/>
              </a:ext>
            </a:extLst>
          </p:cNvPr>
          <p:cNvSpPr>
            <a:spLocks noGrp="1"/>
          </p:cNvSpPr>
          <p:nvPr>
            <p:ph type="title"/>
          </p:nvPr>
        </p:nvSpPr>
        <p:spPr>
          <a:xfrm>
            <a:off x="432000" y="432000"/>
            <a:ext cx="11340000" cy="432000"/>
          </a:xfrm>
        </p:spPr>
        <p:txBody>
          <a:bodyPr anchor="ctr">
            <a:normAutofit/>
          </a:bodyPr>
          <a:lstStyle/>
          <a:p>
            <a:r>
              <a:rPr lang="en-GB" sz="3000"/>
              <a:t>What is Forensic Case Formulation (FCF)?</a:t>
            </a:r>
          </a:p>
        </p:txBody>
      </p:sp>
      <p:pic>
        <p:nvPicPr>
          <p:cNvPr id="9" name="Content Placeholder 8">
            <a:extLst>
              <a:ext uri="{FF2B5EF4-FFF2-40B4-BE49-F238E27FC236}">
                <a16:creationId xmlns:a16="http://schemas.microsoft.com/office/drawing/2014/main" id="{484F694E-2D8A-A337-AADD-C727EBB31516}"/>
              </a:ext>
            </a:extLst>
          </p:cNvPr>
          <p:cNvPicPr>
            <a:picLocks noGrp="1" noChangeAspect="1"/>
          </p:cNvPicPr>
          <p:nvPr>
            <p:ph sz="half" idx="1"/>
          </p:nvPr>
        </p:nvPicPr>
        <p:blipFill>
          <a:blip r:embed="rId2"/>
          <a:stretch>
            <a:fillRect/>
          </a:stretch>
        </p:blipFill>
        <p:spPr>
          <a:xfrm>
            <a:off x="431800" y="1797500"/>
            <a:ext cx="5472113" cy="4093263"/>
          </a:xfrm>
          <a:ln>
            <a:solidFill>
              <a:schemeClr val="accent1">
                <a:lumMod val="75000"/>
              </a:schemeClr>
            </a:solidFill>
          </a:ln>
        </p:spPr>
      </p:pic>
      <p:graphicFrame>
        <p:nvGraphicFramePr>
          <p:cNvPr id="8" name="Content Placeholder 1">
            <a:extLst>
              <a:ext uri="{FF2B5EF4-FFF2-40B4-BE49-F238E27FC236}">
                <a16:creationId xmlns:a16="http://schemas.microsoft.com/office/drawing/2014/main" id="{0AF41D59-FDF6-3549-00FB-B2977CD25CA4}"/>
              </a:ext>
            </a:extLst>
          </p:cNvPr>
          <p:cNvGraphicFramePr>
            <a:graphicFrameLocks noGrp="1"/>
          </p:cNvGraphicFramePr>
          <p:nvPr>
            <p:ph sz="half" idx="2"/>
            <p:extLst>
              <p:ext uri="{D42A27DB-BD31-4B8C-83A1-F6EECF244321}">
                <p14:modId xmlns:p14="http://schemas.microsoft.com/office/powerpoint/2010/main" val="2473653395"/>
              </p:ext>
            </p:extLst>
          </p:nvPr>
        </p:nvGraphicFramePr>
        <p:xfrm>
          <a:off x="6299886" y="1512000"/>
          <a:ext cx="5472114" cy="4664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a:extLst>
              <a:ext uri="{FF2B5EF4-FFF2-40B4-BE49-F238E27FC236}">
                <a16:creationId xmlns:a16="http://schemas.microsoft.com/office/drawing/2014/main" id="{F4638AD6-C8DF-8F63-E894-E0AA6C11AD82}"/>
              </a:ext>
            </a:extLst>
          </p:cNvPr>
          <p:cNvSpPr/>
          <p:nvPr/>
        </p:nvSpPr>
        <p:spPr>
          <a:xfrm>
            <a:off x="10233498" y="6322399"/>
            <a:ext cx="1332689" cy="365125"/>
          </a:xfrm>
          <a:prstGeom prst="rect">
            <a:avLst/>
          </a:prstGeom>
          <a:solidFill>
            <a:schemeClr val="bg2"/>
          </a:solidFill>
        </p:spPr>
        <p:txBody>
          <a:bodyPr rot="0" spcFirstLastPara="0" vertOverflow="overflow" horzOverflow="overflow" vert="horz" wrap="square" lIns="72000" tIns="0" rIns="180000" bIns="180000" numCol="1" spcCol="0" rtlCol="0" fromWordArt="0" anchor="b" anchorCtr="0" forceAA="0" compatLnSpc="1">
            <a:prstTxWarp prst="textNoShape">
              <a:avLst/>
            </a:prstTxWarp>
            <a:noAutofit/>
          </a:bodyPr>
          <a:lstStyle/>
          <a:p>
            <a:pPr algn="r">
              <a:lnSpc>
                <a:spcPts val="4700"/>
              </a:lnSpc>
              <a:spcBef>
                <a:spcPct val="0"/>
              </a:spcBef>
            </a:pPr>
            <a:endParaRPr lang="en-GB" sz="4500">
              <a:solidFill>
                <a:schemeClr val="tx1"/>
              </a:solidFill>
              <a:latin typeface="Rockwell" panose="02060603020205020403" pitchFamily="18" charset="0"/>
              <a:ea typeface="+mj-ea"/>
              <a:cs typeface="+mj-cs"/>
            </a:endParaRPr>
          </a:p>
        </p:txBody>
      </p:sp>
    </p:spTree>
    <p:extLst>
      <p:ext uri="{BB962C8B-B14F-4D97-AF65-F5344CB8AC3E}">
        <p14:creationId xmlns:p14="http://schemas.microsoft.com/office/powerpoint/2010/main" val="34992215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07411AA-0871-5B41-9BA1-1FCD54611715}"/>
              </a:ext>
            </a:extLst>
          </p:cNvPr>
          <p:cNvSpPr>
            <a:spLocks noGrp="1"/>
          </p:cNvSpPr>
          <p:nvPr>
            <p:ph type="sldNum" sz="quarter" idx="33"/>
          </p:nvPr>
        </p:nvSpPr>
        <p:spPr/>
        <p:txBody>
          <a:bodyPr/>
          <a:lstStyle/>
          <a:p>
            <a:fld id="{19B51A1E-902D-48AF-9020-955120F399B6}" type="slidenum">
              <a:rPr lang="en-US" noProof="0" smtClean="0"/>
              <a:pPr/>
              <a:t>6</a:t>
            </a:fld>
            <a:endParaRPr lang="en-US" noProof="0" dirty="0"/>
          </a:p>
        </p:txBody>
      </p:sp>
      <p:sp>
        <p:nvSpPr>
          <p:cNvPr id="3" name="Title 2">
            <a:extLst>
              <a:ext uri="{FF2B5EF4-FFF2-40B4-BE49-F238E27FC236}">
                <a16:creationId xmlns:a16="http://schemas.microsoft.com/office/drawing/2014/main" id="{1CFF65B5-AB80-7B95-9BA4-3F2A1BBD3024}"/>
              </a:ext>
            </a:extLst>
          </p:cNvPr>
          <p:cNvSpPr>
            <a:spLocks noGrp="1"/>
          </p:cNvSpPr>
          <p:nvPr>
            <p:ph type="title"/>
          </p:nvPr>
        </p:nvSpPr>
        <p:spPr/>
        <p:txBody>
          <a:bodyPr/>
          <a:lstStyle/>
          <a:p>
            <a:r>
              <a:rPr lang="en-GB" dirty="0"/>
              <a:t>Risk and Forensic Case Formulation</a:t>
            </a:r>
          </a:p>
        </p:txBody>
      </p:sp>
      <p:sp>
        <p:nvSpPr>
          <p:cNvPr id="4" name="Content Placeholder 3">
            <a:extLst>
              <a:ext uri="{FF2B5EF4-FFF2-40B4-BE49-F238E27FC236}">
                <a16:creationId xmlns:a16="http://schemas.microsoft.com/office/drawing/2014/main" id="{0D6A9697-39F7-2F69-DFBA-A04F071FBA6A}"/>
              </a:ext>
            </a:extLst>
          </p:cNvPr>
          <p:cNvSpPr>
            <a:spLocks noGrp="1"/>
          </p:cNvSpPr>
          <p:nvPr>
            <p:ph sz="half" idx="2"/>
          </p:nvPr>
        </p:nvSpPr>
        <p:spPr>
          <a:solidFill>
            <a:schemeClr val="accent1">
              <a:lumMod val="20000"/>
              <a:lumOff val="80000"/>
            </a:schemeClr>
          </a:solidFill>
          <a:ln>
            <a:solidFill>
              <a:schemeClr val="accent1"/>
            </a:solidFill>
          </a:ln>
        </p:spPr>
        <p:txBody>
          <a:bodyPr/>
          <a:lstStyle/>
          <a:p>
            <a:endParaRPr lang="en-GB" sz="2000" b="0" i="0" dirty="0">
              <a:solidFill>
                <a:srgbClr val="555555"/>
              </a:solidFill>
              <a:effectLst/>
              <a:latin typeface="Calibri" panose="020F0502020204030204" pitchFamily="34" charset="0"/>
              <a:ea typeface="Calibri" panose="020F0502020204030204" pitchFamily="34" charset="0"/>
              <a:cs typeface="Calibri" panose="020F0502020204030204" pitchFamily="34" charset="0"/>
            </a:endParaRPr>
          </a:p>
          <a:p>
            <a:r>
              <a:rPr lang="en-GB" sz="2000" b="0" i="0" dirty="0">
                <a:solidFill>
                  <a:srgbClr val="555555"/>
                </a:solidFill>
                <a:effectLst/>
                <a:latin typeface="Calibri" panose="020F0502020204030204" pitchFamily="34" charset="0"/>
                <a:ea typeface="Calibri" panose="020F0502020204030204" pitchFamily="34" charset="0"/>
                <a:cs typeface="Calibri" panose="020F0502020204030204" pitchFamily="34" charset="0"/>
              </a:rPr>
              <a:t>Implementing interventions allows the formulation to be tested and, ultimately, confirmed or rejected. </a:t>
            </a:r>
          </a:p>
          <a:p>
            <a:r>
              <a:rPr lang="en-GB" sz="2000" b="0" i="0" dirty="0">
                <a:solidFill>
                  <a:srgbClr val="555555"/>
                </a:solidFill>
                <a:effectLst/>
                <a:latin typeface="Calibri" panose="020F0502020204030204" pitchFamily="34" charset="0"/>
                <a:ea typeface="Calibri" panose="020F0502020204030204" pitchFamily="34" charset="0"/>
                <a:cs typeface="Calibri" panose="020F0502020204030204" pitchFamily="34" charset="0"/>
              </a:rPr>
              <a:t>Lastly, and importantly the formulation is seen as an </a:t>
            </a:r>
            <a:r>
              <a:rPr lang="en-GB" sz="2000" b="1" i="0" dirty="0">
                <a:solidFill>
                  <a:srgbClr val="555555"/>
                </a:solidFill>
                <a:effectLst/>
                <a:latin typeface="Calibri" panose="020F0502020204030204" pitchFamily="34" charset="0"/>
                <a:ea typeface="Calibri" panose="020F0502020204030204" pitchFamily="34" charset="0"/>
                <a:cs typeface="Calibri" panose="020F0502020204030204" pitchFamily="34" charset="0"/>
              </a:rPr>
              <a:t>effective means of communicating risk-relevant information</a:t>
            </a:r>
            <a:r>
              <a:rPr lang="en-GB" sz="2000" b="0" i="0" dirty="0">
                <a:solidFill>
                  <a:srgbClr val="555555"/>
                </a:solidFill>
                <a:effectLst/>
                <a:latin typeface="Calibri" panose="020F0502020204030204" pitchFamily="34" charset="0"/>
                <a:ea typeface="Calibri" panose="020F0502020204030204" pitchFamily="34" charset="0"/>
                <a:cs typeface="Calibri" panose="020F0502020204030204" pitchFamily="34" charset="0"/>
              </a:rPr>
              <a:t> to an intended audience.</a:t>
            </a:r>
          </a:p>
          <a:p>
            <a:r>
              <a:rPr lang="en-GB" sz="2000" dirty="0">
                <a:solidFill>
                  <a:srgbClr val="555555"/>
                </a:solidFill>
                <a:latin typeface="Calibri" panose="020F0502020204030204" pitchFamily="34" charset="0"/>
                <a:ea typeface="Calibri" panose="020F0502020204030204" pitchFamily="34" charset="0"/>
                <a:cs typeface="Calibri" panose="020F0502020204030204" pitchFamily="34" charset="0"/>
              </a:rPr>
              <a:t>W</a:t>
            </a:r>
            <a:r>
              <a:rPr lang="en-GB" sz="2000" b="0" i="0" dirty="0">
                <a:solidFill>
                  <a:srgbClr val="555555"/>
                </a:solidFill>
                <a:effectLst/>
                <a:latin typeface="Calibri" panose="020F0502020204030204" pitchFamily="34" charset="0"/>
                <a:ea typeface="Calibri" panose="020F0502020204030204" pitchFamily="34" charset="0"/>
                <a:cs typeface="Calibri" panose="020F0502020204030204" pitchFamily="34" charset="0"/>
              </a:rPr>
              <a:t>ithout a formulation, offenders who have complex presentations (or are not well understood) </a:t>
            </a:r>
            <a:r>
              <a:rPr lang="en-GB" sz="2000" b="1" i="0" dirty="0">
                <a:solidFill>
                  <a:srgbClr val="555555"/>
                </a:solidFill>
                <a:effectLst/>
                <a:latin typeface="Calibri" panose="020F0502020204030204" pitchFamily="34" charset="0"/>
                <a:ea typeface="Calibri" panose="020F0502020204030204" pitchFamily="34" charset="0"/>
                <a:cs typeface="Calibri" panose="020F0502020204030204" pitchFamily="34" charset="0"/>
              </a:rPr>
              <a:t>will not be risk managed </a:t>
            </a:r>
            <a:r>
              <a:rPr lang="en-GB" sz="2000" b="0" i="0" dirty="0">
                <a:solidFill>
                  <a:srgbClr val="555555"/>
                </a:solidFill>
                <a:effectLst/>
                <a:latin typeface="Calibri" panose="020F0502020204030204" pitchFamily="34" charset="0"/>
                <a:ea typeface="Calibri" panose="020F0502020204030204" pitchFamily="34" charset="0"/>
                <a:cs typeface="Calibri" panose="020F0502020204030204" pitchFamily="34" charset="0"/>
              </a:rPr>
              <a:t>with focus, clarity, or confidence, and inappropriate interventions will be more likely to be offered (Logan et al., 2011).</a:t>
            </a:r>
            <a:endParaRPr lang="en-GB" sz="2000" dirty="0">
              <a:latin typeface="Calibri" panose="020F0502020204030204" pitchFamily="34" charset="0"/>
              <a:ea typeface="Calibri" panose="020F0502020204030204" pitchFamily="34" charset="0"/>
              <a:cs typeface="Calibri" panose="020F0502020204030204" pitchFamily="34" charset="0"/>
            </a:endParaRPr>
          </a:p>
        </p:txBody>
      </p:sp>
      <p:sp>
        <p:nvSpPr>
          <p:cNvPr id="5" name="Content Placeholder 4">
            <a:extLst>
              <a:ext uri="{FF2B5EF4-FFF2-40B4-BE49-F238E27FC236}">
                <a16:creationId xmlns:a16="http://schemas.microsoft.com/office/drawing/2014/main" id="{B5C7D73D-A391-0DD8-8F45-B8944BC8B0C8}"/>
              </a:ext>
            </a:extLst>
          </p:cNvPr>
          <p:cNvSpPr>
            <a:spLocks noGrp="1"/>
          </p:cNvSpPr>
          <p:nvPr>
            <p:ph sz="half" idx="1"/>
          </p:nvPr>
        </p:nvSpPr>
        <p:spPr>
          <a:solidFill>
            <a:schemeClr val="accent2">
              <a:lumMod val="20000"/>
              <a:lumOff val="80000"/>
            </a:schemeClr>
          </a:solidFill>
          <a:ln>
            <a:solidFill>
              <a:schemeClr val="accent2"/>
            </a:solidFill>
          </a:ln>
        </p:spPr>
        <p:txBody>
          <a:bodyPr/>
          <a:lstStyle/>
          <a:p>
            <a:endParaRPr lang="en-GB" sz="2000" b="0" i="0" dirty="0">
              <a:solidFill>
                <a:srgbClr val="555555"/>
              </a:solidFill>
              <a:effectLst/>
              <a:latin typeface="Calibri" panose="020F0502020204030204" pitchFamily="34" charset="0"/>
              <a:ea typeface="Calibri" panose="020F0502020204030204" pitchFamily="34" charset="0"/>
              <a:cs typeface="Calibri" panose="020F0502020204030204" pitchFamily="34" charset="0"/>
            </a:endParaRPr>
          </a:p>
          <a:p>
            <a:r>
              <a:rPr lang="en-GB" sz="2000" b="0" i="0" dirty="0">
                <a:solidFill>
                  <a:srgbClr val="555555"/>
                </a:solidFill>
                <a:effectLst/>
                <a:latin typeface="Calibri" panose="020F0502020204030204" pitchFamily="34" charset="0"/>
                <a:ea typeface="Calibri" panose="020F0502020204030204" pitchFamily="34" charset="0"/>
                <a:cs typeface="Calibri" panose="020F0502020204030204" pitchFamily="34" charset="0"/>
              </a:rPr>
              <a:t>FCF aims to provide a better understanding of the </a:t>
            </a:r>
            <a:r>
              <a:rPr lang="en-GB" sz="2000" b="1" i="0" dirty="0">
                <a:solidFill>
                  <a:srgbClr val="555555"/>
                </a:solidFill>
                <a:effectLst/>
                <a:latin typeface="Calibri" panose="020F0502020204030204" pitchFamily="34" charset="0"/>
                <a:ea typeface="Calibri" panose="020F0502020204030204" pitchFamily="34" charset="0"/>
                <a:cs typeface="Calibri" panose="020F0502020204030204" pitchFamily="34" charset="0"/>
              </a:rPr>
              <a:t>risk of future offending </a:t>
            </a:r>
            <a:r>
              <a:rPr lang="en-GB" sz="2000" b="0" i="0" dirty="0">
                <a:solidFill>
                  <a:srgbClr val="555555"/>
                </a:solidFill>
                <a:effectLst/>
                <a:latin typeface="Calibri" panose="020F0502020204030204" pitchFamily="34" charset="0"/>
                <a:ea typeface="Calibri" panose="020F0502020204030204" pitchFamily="34" charset="0"/>
                <a:cs typeface="Calibri" panose="020F0502020204030204" pitchFamily="34" charset="0"/>
              </a:rPr>
              <a:t>and the role that treatment can play in managing this risk.</a:t>
            </a:r>
            <a:endParaRPr lang="en-US" sz="2000" dirty="0">
              <a:latin typeface="Calibri" panose="020F0502020204030204" pitchFamily="34" charset="0"/>
              <a:ea typeface="Calibri" panose="020F0502020204030204" pitchFamily="34" charset="0"/>
              <a:cs typeface="Calibri" panose="020F0502020204030204" pitchFamily="34" charset="0"/>
            </a:endParaRPr>
          </a:p>
          <a:p>
            <a:r>
              <a:rPr lang="en-GB" sz="2000" b="0" i="0" dirty="0">
                <a:solidFill>
                  <a:srgbClr val="555555"/>
                </a:solidFill>
                <a:effectLst/>
                <a:latin typeface="Calibri" panose="020F0502020204030204" pitchFamily="34" charset="0"/>
                <a:ea typeface="Calibri" panose="020F0502020204030204" pitchFamily="34" charset="0"/>
                <a:cs typeface="Calibri" panose="020F0502020204030204" pitchFamily="34" charset="0"/>
              </a:rPr>
              <a:t>The formulation provides a structure to answer  questions such as </a:t>
            </a:r>
            <a:r>
              <a:rPr lang="en-GB" sz="2000" b="1" i="0" dirty="0">
                <a:solidFill>
                  <a:srgbClr val="555555"/>
                </a:solidFill>
                <a:effectLst/>
                <a:latin typeface="Calibri" panose="020F0502020204030204" pitchFamily="34" charset="0"/>
                <a:ea typeface="Calibri" panose="020F0502020204030204" pitchFamily="34" charset="0"/>
                <a:cs typeface="Calibri" panose="020F0502020204030204" pitchFamily="34" charset="0"/>
              </a:rPr>
              <a:t>“why the person offends” </a:t>
            </a:r>
            <a:r>
              <a:rPr lang="en-GB" sz="2000" b="0" i="0" dirty="0">
                <a:solidFill>
                  <a:srgbClr val="555555"/>
                </a:solidFill>
                <a:effectLst/>
                <a:latin typeface="Calibri" panose="020F0502020204030204" pitchFamily="34" charset="0"/>
                <a:ea typeface="Calibri" panose="020F0502020204030204" pitchFamily="34" charset="0"/>
                <a:cs typeface="Calibri" panose="020F0502020204030204" pitchFamily="34" charset="0"/>
              </a:rPr>
              <a:t>and </a:t>
            </a:r>
            <a:r>
              <a:rPr lang="en-GB" sz="2000" b="1" i="0" dirty="0">
                <a:solidFill>
                  <a:srgbClr val="555555"/>
                </a:solidFill>
                <a:effectLst/>
                <a:latin typeface="Calibri" panose="020F0502020204030204" pitchFamily="34" charset="0"/>
                <a:ea typeface="Calibri" panose="020F0502020204030204" pitchFamily="34" charset="0"/>
                <a:cs typeface="Calibri" panose="020F0502020204030204" pitchFamily="34" charset="0"/>
              </a:rPr>
              <a:t>“what are the most relevant factors that maintain the offending?” </a:t>
            </a:r>
            <a:r>
              <a:rPr lang="en-GB" sz="2000" b="0" i="0" dirty="0">
                <a:solidFill>
                  <a:srgbClr val="555555"/>
                </a:solidFill>
                <a:effectLst/>
                <a:latin typeface="Calibri" panose="020F0502020204030204" pitchFamily="34" charset="0"/>
                <a:ea typeface="Calibri" panose="020F0502020204030204" pitchFamily="34" charset="0"/>
                <a:cs typeface="Calibri" panose="020F0502020204030204" pitchFamily="34" charset="0"/>
              </a:rPr>
              <a:t>(see also Logan </a:t>
            </a:r>
            <a:r>
              <a:rPr lang="en-GB" sz="2000" b="0" i="1" dirty="0">
                <a:solidFill>
                  <a:srgbClr val="555555"/>
                </a:solidFill>
                <a:effectLst/>
                <a:latin typeface="Calibri" panose="020F0502020204030204" pitchFamily="34" charset="0"/>
                <a:ea typeface="Calibri" panose="020F0502020204030204" pitchFamily="34" charset="0"/>
                <a:cs typeface="Calibri" panose="020F0502020204030204" pitchFamily="34" charset="0"/>
              </a:rPr>
              <a:t>et al.</a:t>
            </a:r>
            <a:r>
              <a:rPr lang="en-GB" sz="2000" b="0" i="0" dirty="0">
                <a:solidFill>
                  <a:srgbClr val="555555"/>
                </a:solidFill>
                <a:effectLst/>
                <a:latin typeface="Calibri" panose="020F0502020204030204" pitchFamily="34" charset="0"/>
                <a:ea typeface="Calibri" panose="020F0502020204030204" pitchFamily="34" charset="0"/>
                <a:cs typeface="Calibri" panose="020F0502020204030204" pitchFamily="34" charset="0"/>
              </a:rPr>
              <a:t>, 2011; Reid and Thorne, 2007).</a:t>
            </a:r>
          </a:p>
          <a:p>
            <a:r>
              <a:rPr lang="en-GB" sz="2000" b="0" i="0" dirty="0">
                <a:solidFill>
                  <a:srgbClr val="555555"/>
                </a:solidFill>
                <a:effectLst/>
                <a:latin typeface="Calibri" panose="020F0502020204030204" pitchFamily="34" charset="0"/>
                <a:ea typeface="Calibri" panose="020F0502020204030204" pitchFamily="34" charset="0"/>
                <a:cs typeface="Calibri" panose="020F0502020204030204" pitchFamily="34" charset="0"/>
              </a:rPr>
              <a:t>For Logan (2014), the forensic case formulation serves to organise information, create an understanding of the service contact that is agreed upon between the clinician and the client, and to act as “the springboard for intervention” (p. 174).</a:t>
            </a:r>
          </a:p>
          <a:p>
            <a:pPr marL="0" indent="0">
              <a:buNone/>
            </a:pPr>
            <a:endParaRPr lang="en-GB" dirty="0">
              <a:latin typeface="Calibri" panose="020F0502020204030204" pitchFamily="34" charset="0"/>
              <a:ea typeface="Calibri" panose="020F0502020204030204" pitchFamily="34" charset="0"/>
              <a:cs typeface="Calibri" panose="020F0502020204030204" pitchFamily="34" charset="0"/>
            </a:endParaRPr>
          </a:p>
        </p:txBody>
      </p:sp>
      <p:sp>
        <p:nvSpPr>
          <p:cNvPr id="6" name="Rectangle 5">
            <a:extLst>
              <a:ext uri="{FF2B5EF4-FFF2-40B4-BE49-F238E27FC236}">
                <a16:creationId xmlns:a16="http://schemas.microsoft.com/office/drawing/2014/main" id="{571B6997-A373-F7A9-3F9F-2AB86775FB0B}"/>
              </a:ext>
            </a:extLst>
          </p:cNvPr>
          <p:cNvSpPr/>
          <p:nvPr/>
        </p:nvSpPr>
        <p:spPr>
          <a:xfrm>
            <a:off x="10321047" y="6322398"/>
            <a:ext cx="1254868" cy="365125"/>
          </a:xfrm>
          <a:prstGeom prst="rect">
            <a:avLst/>
          </a:prstGeom>
          <a:solidFill>
            <a:schemeClr val="bg2"/>
          </a:solidFill>
        </p:spPr>
        <p:txBody>
          <a:bodyPr rot="0" spcFirstLastPara="0" vertOverflow="overflow" horzOverflow="overflow" vert="horz" wrap="square" lIns="72000" tIns="0" rIns="180000" bIns="180000" numCol="1" spcCol="0" rtlCol="0" fromWordArt="0" anchor="b" anchorCtr="0" forceAA="0" compatLnSpc="1">
            <a:prstTxWarp prst="textNoShape">
              <a:avLst/>
            </a:prstTxWarp>
            <a:noAutofit/>
          </a:bodyPr>
          <a:lstStyle/>
          <a:p>
            <a:pPr algn="r">
              <a:lnSpc>
                <a:spcPts val="4700"/>
              </a:lnSpc>
              <a:spcBef>
                <a:spcPct val="0"/>
              </a:spcBef>
            </a:pPr>
            <a:endParaRPr lang="en-GB" sz="4500">
              <a:solidFill>
                <a:schemeClr val="tx1"/>
              </a:solidFill>
              <a:latin typeface="Rockwell" panose="02060603020205020403" pitchFamily="18" charset="0"/>
              <a:ea typeface="+mj-ea"/>
              <a:cs typeface="+mj-cs"/>
            </a:endParaRPr>
          </a:p>
        </p:txBody>
      </p:sp>
    </p:spTree>
    <p:extLst>
      <p:ext uri="{BB962C8B-B14F-4D97-AF65-F5344CB8AC3E}">
        <p14:creationId xmlns:p14="http://schemas.microsoft.com/office/powerpoint/2010/main" val="15682767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1509EF5-0180-F441-DAC3-9F785A34B309}"/>
              </a:ext>
            </a:extLst>
          </p:cNvPr>
          <p:cNvSpPr>
            <a:spLocks noGrp="1"/>
          </p:cNvSpPr>
          <p:nvPr>
            <p:ph type="sldNum" sz="quarter" idx="33"/>
          </p:nvPr>
        </p:nvSpPr>
        <p:spPr/>
        <p:txBody>
          <a:bodyPr/>
          <a:lstStyle/>
          <a:p>
            <a:fld id="{19B51A1E-902D-48AF-9020-955120F399B6}" type="slidenum">
              <a:rPr lang="en-US" noProof="0" smtClean="0"/>
              <a:pPr/>
              <a:t>7</a:t>
            </a:fld>
            <a:endParaRPr lang="en-US" noProof="0" dirty="0"/>
          </a:p>
        </p:txBody>
      </p:sp>
      <p:sp>
        <p:nvSpPr>
          <p:cNvPr id="3" name="Title 2">
            <a:extLst>
              <a:ext uri="{FF2B5EF4-FFF2-40B4-BE49-F238E27FC236}">
                <a16:creationId xmlns:a16="http://schemas.microsoft.com/office/drawing/2014/main" id="{10C71BF7-389C-5139-C73B-A1FA01B78578}"/>
              </a:ext>
            </a:extLst>
          </p:cNvPr>
          <p:cNvSpPr>
            <a:spLocks noGrp="1"/>
          </p:cNvSpPr>
          <p:nvPr>
            <p:ph type="title"/>
          </p:nvPr>
        </p:nvSpPr>
        <p:spPr/>
        <p:txBody>
          <a:bodyPr/>
          <a:lstStyle/>
          <a:p>
            <a:r>
              <a:rPr lang="en-GB" dirty="0"/>
              <a:t>Risk and Forensic Case Formulation</a:t>
            </a:r>
          </a:p>
        </p:txBody>
      </p:sp>
      <p:sp>
        <p:nvSpPr>
          <p:cNvPr id="4" name="Content Placeholder 3">
            <a:extLst>
              <a:ext uri="{FF2B5EF4-FFF2-40B4-BE49-F238E27FC236}">
                <a16:creationId xmlns:a16="http://schemas.microsoft.com/office/drawing/2014/main" id="{5776D5EE-7C33-A383-EE8A-09821C5FEFB9}"/>
              </a:ext>
            </a:extLst>
          </p:cNvPr>
          <p:cNvSpPr>
            <a:spLocks noGrp="1"/>
          </p:cNvSpPr>
          <p:nvPr>
            <p:ph sz="half" idx="2"/>
          </p:nvPr>
        </p:nvSpPr>
        <p:spPr>
          <a:xfrm>
            <a:off x="6299886" y="1352146"/>
            <a:ext cx="5472114" cy="4824818"/>
          </a:xfrm>
          <a:solidFill>
            <a:schemeClr val="accent5">
              <a:lumMod val="20000"/>
              <a:lumOff val="80000"/>
            </a:schemeClr>
          </a:solidFill>
          <a:ln>
            <a:solidFill>
              <a:schemeClr val="accent2"/>
            </a:solidFill>
          </a:ln>
        </p:spPr>
        <p:txBody>
          <a:bodyPr/>
          <a:lstStyle/>
          <a:p>
            <a:pPr marL="0" indent="0">
              <a:buNone/>
            </a:pPr>
            <a:r>
              <a:rPr lang="en-GB" dirty="0"/>
              <a:t>In addition, there is the 3D`s framework  (Johnstone, 2013) which consists of  – </a:t>
            </a:r>
          </a:p>
          <a:p>
            <a:r>
              <a:rPr lang="en-GB" b="1" dirty="0"/>
              <a:t>Drivers</a:t>
            </a:r>
            <a:r>
              <a:rPr lang="en-GB" dirty="0"/>
              <a:t> – motivational factors (what the offender hopes to achieve from the offending behaviour)</a:t>
            </a:r>
          </a:p>
          <a:p>
            <a:r>
              <a:rPr lang="en-GB" b="1" dirty="0"/>
              <a:t>Destabilisers</a:t>
            </a:r>
            <a:r>
              <a:rPr lang="en-GB" dirty="0"/>
              <a:t> – similar to trigger factors</a:t>
            </a:r>
          </a:p>
          <a:p>
            <a:r>
              <a:rPr lang="en-GB" b="1" dirty="0" err="1"/>
              <a:t>Disinhibitors</a:t>
            </a:r>
            <a:r>
              <a:rPr lang="en-GB" b="1" dirty="0"/>
              <a:t> –  </a:t>
            </a:r>
            <a:r>
              <a:rPr lang="en-GB" dirty="0"/>
              <a:t>similar to predisposing factors</a:t>
            </a:r>
          </a:p>
          <a:p>
            <a:endParaRPr lang="en-GB" dirty="0"/>
          </a:p>
          <a:p>
            <a:r>
              <a:rPr lang="en-GB" dirty="0"/>
              <a:t>These models help the FCF build up an understanding of the </a:t>
            </a:r>
            <a:r>
              <a:rPr lang="en-GB" b="1" dirty="0">
                <a:solidFill>
                  <a:srgbClr val="C00000"/>
                </a:solidFill>
              </a:rPr>
              <a:t>cognitive, emotional and behavioural </a:t>
            </a:r>
            <a:r>
              <a:rPr lang="en-GB" b="1" dirty="0"/>
              <a:t>elements </a:t>
            </a:r>
            <a:r>
              <a:rPr lang="en-GB" dirty="0"/>
              <a:t>of the offender and their offending behaviour. These are referred to as criminogenic </a:t>
            </a:r>
            <a:r>
              <a:rPr lang="en-GB" b="1" dirty="0"/>
              <a:t>NEEDS. </a:t>
            </a:r>
          </a:p>
          <a:p>
            <a:endParaRPr lang="en-GB" b="1" dirty="0"/>
          </a:p>
          <a:p>
            <a:r>
              <a:rPr lang="en-GB" b="1" dirty="0"/>
              <a:t>Both RISKS and NEEDS are important to the FCF and link to a model of offender rehabilitation known as RNR, or Risk, Needs and Responsivity (Andrews &amp; Bonta, 2006)</a:t>
            </a:r>
            <a:endParaRPr lang="en-GB" dirty="0"/>
          </a:p>
        </p:txBody>
      </p:sp>
      <p:sp>
        <p:nvSpPr>
          <p:cNvPr id="5" name="Content Placeholder 4">
            <a:extLst>
              <a:ext uri="{FF2B5EF4-FFF2-40B4-BE49-F238E27FC236}">
                <a16:creationId xmlns:a16="http://schemas.microsoft.com/office/drawing/2014/main" id="{0DE54FFA-F975-A01B-204C-F2BD62397815}"/>
              </a:ext>
            </a:extLst>
          </p:cNvPr>
          <p:cNvSpPr>
            <a:spLocks noGrp="1"/>
          </p:cNvSpPr>
          <p:nvPr>
            <p:ph sz="half" idx="1"/>
          </p:nvPr>
        </p:nvSpPr>
        <p:spPr>
          <a:xfrm>
            <a:off x="431886" y="1352146"/>
            <a:ext cx="5472114" cy="4824818"/>
          </a:xfrm>
          <a:solidFill>
            <a:schemeClr val="accent5">
              <a:lumMod val="20000"/>
              <a:lumOff val="80000"/>
            </a:schemeClr>
          </a:solidFill>
          <a:ln>
            <a:solidFill>
              <a:schemeClr val="accent2"/>
            </a:solidFill>
          </a:ln>
        </p:spPr>
        <p:txBody>
          <a:bodyPr/>
          <a:lstStyle/>
          <a:p>
            <a:endParaRPr lang="en-GB" dirty="0"/>
          </a:p>
          <a:p>
            <a:pPr marL="0" indent="0">
              <a:buNone/>
            </a:pPr>
            <a:r>
              <a:rPr lang="en-GB" dirty="0"/>
              <a:t>Whilst there are no hard and fast rules relating to how to conduct a CFC, there are several frameworks that exist. One such framework is the 5P`s illustrated below (Logan, 2014).</a:t>
            </a:r>
          </a:p>
          <a:p>
            <a:r>
              <a:rPr lang="en-GB" b="1" dirty="0"/>
              <a:t>Presenting</a:t>
            </a:r>
            <a:r>
              <a:rPr lang="en-GB" dirty="0"/>
              <a:t> problems – the offending behaviour </a:t>
            </a:r>
          </a:p>
          <a:p>
            <a:r>
              <a:rPr lang="en-GB" b="1" dirty="0"/>
              <a:t>Predisposing</a:t>
            </a:r>
            <a:r>
              <a:rPr lang="en-GB" dirty="0"/>
              <a:t> factors -  vulnerabilities of the offender</a:t>
            </a:r>
          </a:p>
          <a:p>
            <a:r>
              <a:rPr lang="en-GB" b="1" dirty="0"/>
              <a:t>Precipitating</a:t>
            </a:r>
            <a:r>
              <a:rPr lang="en-GB" dirty="0"/>
              <a:t> factors – the trigger</a:t>
            </a:r>
          </a:p>
          <a:p>
            <a:r>
              <a:rPr lang="en-GB" b="1" dirty="0"/>
              <a:t>Perpetuating</a:t>
            </a:r>
            <a:r>
              <a:rPr lang="en-GB" dirty="0"/>
              <a:t> factors – maintaining factors</a:t>
            </a:r>
          </a:p>
          <a:p>
            <a:r>
              <a:rPr lang="en-GB" b="1" dirty="0"/>
              <a:t>Protective</a:t>
            </a:r>
            <a:r>
              <a:rPr lang="en-GB" dirty="0"/>
              <a:t> factors – buffers or supportive factors</a:t>
            </a:r>
          </a:p>
        </p:txBody>
      </p:sp>
      <p:sp>
        <p:nvSpPr>
          <p:cNvPr id="6" name="Rectangle 5">
            <a:extLst>
              <a:ext uri="{FF2B5EF4-FFF2-40B4-BE49-F238E27FC236}">
                <a16:creationId xmlns:a16="http://schemas.microsoft.com/office/drawing/2014/main" id="{51EACE79-2DB4-1E3F-B7E9-97D6B66DFD32}"/>
              </a:ext>
            </a:extLst>
          </p:cNvPr>
          <p:cNvSpPr/>
          <p:nvPr/>
        </p:nvSpPr>
        <p:spPr>
          <a:xfrm>
            <a:off x="10282136" y="6322398"/>
            <a:ext cx="1215958" cy="365125"/>
          </a:xfrm>
          <a:prstGeom prst="rect">
            <a:avLst/>
          </a:prstGeom>
          <a:solidFill>
            <a:schemeClr val="bg2"/>
          </a:solidFill>
        </p:spPr>
        <p:txBody>
          <a:bodyPr rot="0" spcFirstLastPara="0" vertOverflow="overflow" horzOverflow="overflow" vert="horz" wrap="square" lIns="72000" tIns="0" rIns="180000" bIns="180000" numCol="1" spcCol="0" rtlCol="0" fromWordArt="0" anchor="b" anchorCtr="0" forceAA="0" compatLnSpc="1">
            <a:prstTxWarp prst="textNoShape">
              <a:avLst/>
            </a:prstTxWarp>
            <a:noAutofit/>
          </a:bodyPr>
          <a:lstStyle/>
          <a:p>
            <a:pPr algn="r">
              <a:lnSpc>
                <a:spcPts val="4700"/>
              </a:lnSpc>
              <a:spcBef>
                <a:spcPct val="0"/>
              </a:spcBef>
            </a:pPr>
            <a:endParaRPr lang="en-GB" sz="4500">
              <a:solidFill>
                <a:schemeClr val="tx1"/>
              </a:solidFill>
              <a:latin typeface="Rockwell" panose="02060603020205020403" pitchFamily="18" charset="0"/>
              <a:ea typeface="+mj-ea"/>
              <a:cs typeface="+mj-cs"/>
            </a:endParaRPr>
          </a:p>
        </p:txBody>
      </p:sp>
    </p:spTree>
    <p:extLst>
      <p:ext uri="{BB962C8B-B14F-4D97-AF65-F5344CB8AC3E}">
        <p14:creationId xmlns:p14="http://schemas.microsoft.com/office/powerpoint/2010/main" val="38224377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2D4ADCE9-0A36-4F8E-0FFA-8F20A93798B9}"/>
              </a:ext>
            </a:extLst>
          </p:cNvPr>
          <p:cNvSpPr>
            <a:spLocks noGrp="1"/>
          </p:cNvSpPr>
          <p:nvPr>
            <p:ph type="pic" sz="quarter" idx="13"/>
          </p:nvPr>
        </p:nvSpPr>
        <p:spPr/>
        <p:txBody>
          <a:bodyPr/>
          <a:lstStyle/>
          <a:p>
            <a:endParaRPr lang="en-GB"/>
          </a:p>
        </p:txBody>
      </p:sp>
      <p:sp>
        <p:nvSpPr>
          <p:cNvPr id="3" name="Title 2">
            <a:extLst>
              <a:ext uri="{FF2B5EF4-FFF2-40B4-BE49-F238E27FC236}">
                <a16:creationId xmlns:a16="http://schemas.microsoft.com/office/drawing/2014/main" id="{ADA57D9F-46A3-7AFA-2EBC-BFD632870FBA}"/>
              </a:ext>
            </a:extLst>
          </p:cNvPr>
          <p:cNvSpPr>
            <a:spLocks noGrp="1"/>
          </p:cNvSpPr>
          <p:nvPr>
            <p:ph type="ctrTitle"/>
          </p:nvPr>
        </p:nvSpPr>
        <p:spPr>
          <a:ln>
            <a:solidFill>
              <a:schemeClr val="accent1">
                <a:lumMod val="75000"/>
              </a:schemeClr>
            </a:solidFill>
          </a:ln>
        </p:spPr>
        <p:txBody>
          <a:bodyPr/>
          <a:lstStyle/>
          <a:p>
            <a:r>
              <a:rPr lang="en-GB" dirty="0"/>
              <a:t>Conducting a Forensic Case Formulation: </a:t>
            </a:r>
          </a:p>
        </p:txBody>
      </p:sp>
      <p:sp>
        <p:nvSpPr>
          <p:cNvPr id="8" name="Content Placeholder 7">
            <a:extLst>
              <a:ext uri="{FF2B5EF4-FFF2-40B4-BE49-F238E27FC236}">
                <a16:creationId xmlns:a16="http://schemas.microsoft.com/office/drawing/2014/main" id="{3212F6EF-2CBB-A635-F2CD-9169D15526B5}"/>
              </a:ext>
            </a:extLst>
          </p:cNvPr>
          <p:cNvSpPr>
            <a:spLocks noGrp="1"/>
          </p:cNvSpPr>
          <p:nvPr>
            <p:ph sz="half" idx="15"/>
          </p:nvPr>
        </p:nvSpPr>
        <p:spPr>
          <a:xfrm>
            <a:off x="432000" y="1128408"/>
            <a:ext cx="5472000" cy="4727643"/>
          </a:xfrm>
          <a:solidFill>
            <a:schemeClr val="accent1">
              <a:lumMod val="20000"/>
              <a:lumOff val="80000"/>
            </a:schemeClr>
          </a:solidFill>
          <a:ln>
            <a:solidFill>
              <a:schemeClr val="accent1">
                <a:lumMod val="75000"/>
              </a:schemeClr>
            </a:solidFill>
          </a:ln>
        </p:spPr>
        <p:txBody>
          <a:bodyPr/>
          <a:lstStyle/>
          <a:p>
            <a:pPr marL="0" indent="0">
              <a:buNone/>
            </a:pPr>
            <a:r>
              <a:rPr lang="en-GB" sz="2400" b="1" dirty="0"/>
              <a:t>Your task: </a:t>
            </a:r>
          </a:p>
          <a:p>
            <a:pPr marL="457200" indent="-457200">
              <a:buFont typeface="+mj-lt"/>
              <a:buAutoNum type="arabicPeriod"/>
            </a:pPr>
            <a:r>
              <a:rPr lang="en-GB" sz="2000" dirty="0"/>
              <a:t>Conduct a </a:t>
            </a:r>
            <a:r>
              <a:rPr lang="en-GB" sz="2000" b="1" dirty="0"/>
              <a:t>RISK ASSESSMENT </a:t>
            </a:r>
            <a:r>
              <a:rPr lang="en-GB" sz="2000" dirty="0"/>
              <a:t>– using the </a:t>
            </a:r>
            <a:r>
              <a:rPr lang="en-GB" sz="2000" b="1" dirty="0"/>
              <a:t>SAVRY</a:t>
            </a:r>
            <a:r>
              <a:rPr lang="en-GB" sz="2000" dirty="0"/>
              <a:t> (next slide) read the case study of `Rick` and evaluate the level of </a:t>
            </a:r>
            <a:r>
              <a:rPr lang="en-GB" sz="2000" b="1" dirty="0"/>
              <a:t>RISK</a:t>
            </a:r>
            <a:r>
              <a:rPr lang="en-GB" sz="2000" dirty="0"/>
              <a:t> that you feel applies to him. </a:t>
            </a:r>
          </a:p>
          <a:p>
            <a:pPr marL="457200" indent="-457200">
              <a:buFont typeface="+mj-lt"/>
              <a:buAutoNum type="arabicPeriod"/>
            </a:pPr>
            <a:r>
              <a:rPr lang="en-GB" sz="2000" dirty="0"/>
              <a:t>Using the </a:t>
            </a:r>
            <a:r>
              <a:rPr lang="en-GB" sz="2000" b="1" dirty="0"/>
              <a:t>5P`s </a:t>
            </a:r>
            <a:r>
              <a:rPr lang="en-GB" sz="2000" dirty="0"/>
              <a:t>framework, conduct a </a:t>
            </a:r>
            <a:r>
              <a:rPr lang="en-GB" sz="2000" b="1" dirty="0"/>
              <a:t>FORENSIC CASE FORMULATION</a:t>
            </a:r>
            <a:r>
              <a:rPr lang="en-GB" sz="2000" dirty="0"/>
              <a:t> of  `Tom` to evaluate his criminogenic </a:t>
            </a:r>
            <a:r>
              <a:rPr lang="en-GB" sz="2000" b="1" dirty="0"/>
              <a:t>NEEDS. </a:t>
            </a:r>
          </a:p>
          <a:p>
            <a:pPr marL="457200" indent="-457200">
              <a:buFont typeface="+mj-lt"/>
              <a:buAutoNum type="arabicPeriod"/>
            </a:pPr>
            <a:r>
              <a:rPr lang="en-GB" sz="2000" dirty="0"/>
              <a:t>In next week`s session we will discuss Tom`s potential for</a:t>
            </a:r>
            <a:r>
              <a:rPr lang="en-GB" sz="2000" b="1" dirty="0"/>
              <a:t> rehabilitation </a:t>
            </a:r>
            <a:r>
              <a:rPr lang="en-GB" sz="2000" dirty="0"/>
              <a:t>following the </a:t>
            </a:r>
            <a:r>
              <a:rPr lang="en-GB" sz="2000" dirty="0">
                <a:solidFill>
                  <a:srgbClr val="C00000"/>
                </a:solidFill>
              </a:rPr>
              <a:t>RNR model of rehabilitation (Andrews &amp; Bonta, 2006) </a:t>
            </a:r>
            <a:r>
              <a:rPr lang="en-GB" sz="2000" dirty="0">
                <a:solidFill>
                  <a:schemeClr val="tx1"/>
                </a:solidFill>
              </a:rPr>
              <a:t>and the </a:t>
            </a:r>
            <a:r>
              <a:rPr lang="en-GB" sz="2000" dirty="0">
                <a:solidFill>
                  <a:srgbClr val="C00000"/>
                </a:solidFill>
              </a:rPr>
              <a:t>GLM (Good Lives Model; Ward &amp; Brown, 2004).</a:t>
            </a:r>
          </a:p>
          <a:p>
            <a:pPr marL="0" indent="0">
              <a:buNone/>
            </a:pPr>
            <a:endParaRPr lang="en-GB" sz="2000" dirty="0"/>
          </a:p>
        </p:txBody>
      </p:sp>
      <p:sp>
        <p:nvSpPr>
          <p:cNvPr id="2" name="Slide Number Placeholder 1">
            <a:extLst>
              <a:ext uri="{FF2B5EF4-FFF2-40B4-BE49-F238E27FC236}">
                <a16:creationId xmlns:a16="http://schemas.microsoft.com/office/drawing/2014/main" id="{F0525BD5-2B5D-4524-990A-A7502460CAD7}"/>
              </a:ext>
            </a:extLst>
          </p:cNvPr>
          <p:cNvSpPr>
            <a:spLocks noGrp="1"/>
          </p:cNvSpPr>
          <p:nvPr>
            <p:ph type="sldNum" sz="quarter" idx="14"/>
          </p:nvPr>
        </p:nvSpPr>
        <p:spPr/>
        <p:txBody>
          <a:bodyPr/>
          <a:lstStyle/>
          <a:p>
            <a:fld id="{19B51A1E-902D-48AF-9020-955120F399B6}" type="slidenum">
              <a:rPr lang="en-US" noProof="0" smtClean="0"/>
              <a:pPr/>
              <a:t>8</a:t>
            </a:fld>
            <a:endParaRPr lang="en-US" noProof="0" dirty="0"/>
          </a:p>
        </p:txBody>
      </p:sp>
      <p:sp>
        <p:nvSpPr>
          <p:cNvPr id="9" name="Rectangle 8">
            <a:extLst>
              <a:ext uri="{FF2B5EF4-FFF2-40B4-BE49-F238E27FC236}">
                <a16:creationId xmlns:a16="http://schemas.microsoft.com/office/drawing/2014/main" id="{C00EE759-D6A0-0DB6-ECB8-E392D6F6A30C}"/>
              </a:ext>
            </a:extLst>
          </p:cNvPr>
          <p:cNvSpPr/>
          <p:nvPr/>
        </p:nvSpPr>
        <p:spPr>
          <a:xfrm>
            <a:off x="10019488" y="6322398"/>
            <a:ext cx="1575881" cy="365125"/>
          </a:xfrm>
          <a:prstGeom prst="rect">
            <a:avLst/>
          </a:prstGeom>
          <a:solidFill>
            <a:schemeClr val="bg2"/>
          </a:solidFill>
        </p:spPr>
        <p:txBody>
          <a:bodyPr rot="0" spcFirstLastPara="0" vertOverflow="overflow" horzOverflow="overflow" vert="horz" wrap="square" lIns="72000" tIns="0" rIns="180000" bIns="180000" numCol="1" spcCol="0" rtlCol="0" fromWordArt="0" anchor="b" anchorCtr="0" forceAA="0" compatLnSpc="1">
            <a:prstTxWarp prst="textNoShape">
              <a:avLst/>
            </a:prstTxWarp>
            <a:noAutofit/>
          </a:bodyPr>
          <a:lstStyle/>
          <a:p>
            <a:pPr algn="r">
              <a:lnSpc>
                <a:spcPts val="4700"/>
              </a:lnSpc>
              <a:spcBef>
                <a:spcPct val="0"/>
              </a:spcBef>
            </a:pPr>
            <a:endParaRPr lang="en-GB" sz="4500">
              <a:solidFill>
                <a:schemeClr val="tx1"/>
              </a:solidFill>
              <a:latin typeface="Rockwell" panose="02060603020205020403" pitchFamily="18" charset="0"/>
              <a:ea typeface="+mj-ea"/>
              <a:cs typeface="+mj-cs"/>
            </a:endParaRPr>
          </a:p>
        </p:txBody>
      </p:sp>
    </p:spTree>
    <p:extLst>
      <p:ext uri="{BB962C8B-B14F-4D97-AF65-F5344CB8AC3E}">
        <p14:creationId xmlns:p14="http://schemas.microsoft.com/office/powerpoint/2010/main" val="41741708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1">
            <a:extLst>
              <a:ext uri="{FF2B5EF4-FFF2-40B4-BE49-F238E27FC236}">
                <a16:creationId xmlns:a16="http://schemas.microsoft.com/office/drawing/2014/main" id="{9040AC0B-CF99-AEA4-497A-EF374B78CAB7}"/>
              </a:ext>
            </a:extLst>
          </p:cNvPr>
          <p:cNvSpPr>
            <a:spLocks noGrp="1"/>
          </p:cNvSpPr>
          <p:nvPr>
            <p:ph idx="1"/>
          </p:nvPr>
        </p:nvSpPr>
        <p:spPr>
          <a:xfrm>
            <a:off x="432000" y="3200400"/>
            <a:ext cx="11340000" cy="2911930"/>
          </a:xfrm>
          <a:ln>
            <a:noFill/>
          </a:ln>
        </p:spPr>
        <p:txBody>
          <a:bodyPr/>
          <a:lstStyle/>
          <a:p>
            <a:pPr marL="0" indent="0">
              <a:buNone/>
            </a:pP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p>
            <a:pPr marL="0" indent="0">
              <a:buNone/>
            </a:pPr>
            <a:endParaRPr lang="en-US" dirty="0"/>
          </a:p>
        </p:txBody>
      </p:sp>
      <p:sp>
        <p:nvSpPr>
          <p:cNvPr id="2" name="Slide Number Placeholder 1">
            <a:extLst>
              <a:ext uri="{FF2B5EF4-FFF2-40B4-BE49-F238E27FC236}">
                <a16:creationId xmlns:a16="http://schemas.microsoft.com/office/drawing/2014/main" id="{EA4F47BD-33DA-465C-EE45-95708A95D466}"/>
              </a:ext>
            </a:extLst>
          </p:cNvPr>
          <p:cNvSpPr>
            <a:spLocks noGrp="1"/>
          </p:cNvSpPr>
          <p:nvPr>
            <p:ph type="sldNum" sz="quarter" idx="33"/>
          </p:nvPr>
        </p:nvSpPr>
        <p:spPr>
          <a:xfrm>
            <a:off x="11677425" y="6322399"/>
            <a:ext cx="370575" cy="365125"/>
          </a:xfrm>
        </p:spPr>
        <p:txBody>
          <a:bodyPr anchor="ctr">
            <a:normAutofit/>
          </a:bodyPr>
          <a:lstStyle/>
          <a:p>
            <a:pPr>
              <a:spcAft>
                <a:spcPts val="600"/>
              </a:spcAft>
            </a:pPr>
            <a:fld id="{19B51A1E-902D-48AF-9020-955120F399B6}" type="slidenum">
              <a:rPr lang="en-US" noProof="0" smtClean="0"/>
              <a:pPr>
                <a:spcAft>
                  <a:spcPts val="600"/>
                </a:spcAft>
              </a:pPr>
              <a:t>9</a:t>
            </a:fld>
            <a:endParaRPr lang="en-US" noProof="0"/>
          </a:p>
        </p:txBody>
      </p:sp>
      <p:sp>
        <p:nvSpPr>
          <p:cNvPr id="3" name="Title 2">
            <a:extLst>
              <a:ext uri="{FF2B5EF4-FFF2-40B4-BE49-F238E27FC236}">
                <a16:creationId xmlns:a16="http://schemas.microsoft.com/office/drawing/2014/main" id="{1AF73154-5BA0-96B4-3CB0-3C203AE055B3}"/>
              </a:ext>
            </a:extLst>
          </p:cNvPr>
          <p:cNvSpPr>
            <a:spLocks noGrp="1"/>
          </p:cNvSpPr>
          <p:nvPr>
            <p:ph type="title"/>
          </p:nvPr>
        </p:nvSpPr>
        <p:spPr>
          <a:xfrm>
            <a:off x="432000" y="431999"/>
            <a:ext cx="11340000" cy="818701"/>
          </a:xfrm>
        </p:spPr>
        <p:txBody>
          <a:bodyPr anchor="ctr">
            <a:normAutofit/>
          </a:bodyPr>
          <a:lstStyle/>
          <a:p>
            <a:pPr algn="ctr"/>
            <a:r>
              <a:rPr lang="en-GB" sz="2800" dirty="0">
                <a:latin typeface="+mj-lt"/>
              </a:rPr>
              <a:t>The SAVRY – Structured Assessment of Violence Risk in Youth </a:t>
            </a:r>
            <a:br>
              <a:rPr lang="en-GB" sz="2800" dirty="0">
                <a:latin typeface="+mj-lt"/>
              </a:rPr>
            </a:br>
            <a:r>
              <a:rPr lang="en-GB" sz="2800" dirty="0">
                <a:latin typeface="+mj-lt"/>
              </a:rPr>
              <a:t>(</a:t>
            </a:r>
            <a:r>
              <a:rPr lang="nb-NO" sz="2800" b="0" i="0" dirty="0" err="1">
                <a:solidFill>
                  <a:srgbClr val="222222"/>
                </a:solidFill>
                <a:effectLst/>
                <a:latin typeface="+mj-lt"/>
              </a:rPr>
              <a:t>Borum</a:t>
            </a:r>
            <a:r>
              <a:rPr lang="nb-NO" sz="2800" b="0" i="0" dirty="0">
                <a:solidFill>
                  <a:srgbClr val="222222"/>
                </a:solidFill>
                <a:effectLst/>
                <a:latin typeface="+mj-lt"/>
              </a:rPr>
              <a:t>, et al., 2006).</a:t>
            </a:r>
            <a:r>
              <a:rPr lang="en-GB" sz="2800" dirty="0">
                <a:latin typeface="+mj-lt"/>
              </a:rPr>
              <a:t> </a:t>
            </a:r>
          </a:p>
        </p:txBody>
      </p:sp>
      <p:sp>
        <p:nvSpPr>
          <p:cNvPr id="6" name="Rectangle 5">
            <a:extLst>
              <a:ext uri="{FF2B5EF4-FFF2-40B4-BE49-F238E27FC236}">
                <a16:creationId xmlns:a16="http://schemas.microsoft.com/office/drawing/2014/main" id="{406E0DFC-FE0F-2681-B1F9-9614A2399808}"/>
              </a:ext>
            </a:extLst>
          </p:cNvPr>
          <p:cNvSpPr/>
          <p:nvPr/>
        </p:nvSpPr>
        <p:spPr>
          <a:xfrm>
            <a:off x="10025743" y="6242957"/>
            <a:ext cx="1469571" cy="444567"/>
          </a:xfrm>
          <a:prstGeom prst="rect">
            <a:avLst/>
          </a:prstGeom>
          <a:solidFill>
            <a:schemeClr val="bg1">
              <a:lumMod val="95000"/>
            </a:schemeClr>
          </a:solidFill>
        </p:spPr>
        <p:txBody>
          <a:bodyPr rot="0" spcFirstLastPara="0" vertOverflow="overflow" horzOverflow="overflow" vert="horz" wrap="square" lIns="72000" tIns="0" rIns="180000" bIns="180000" numCol="1" spcCol="0" rtlCol="0" fromWordArt="0" anchor="b" anchorCtr="0" forceAA="0" compatLnSpc="1">
            <a:prstTxWarp prst="textNoShape">
              <a:avLst/>
            </a:prstTxWarp>
            <a:noAutofit/>
          </a:bodyPr>
          <a:lstStyle/>
          <a:p>
            <a:pPr algn="r">
              <a:lnSpc>
                <a:spcPts val="4700"/>
              </a:lnSpc>
              <a:spcBef>
                <a:spcPct val="0"/>
              </a:spcBef>
            </a:pPr>
            <a:endParaRPr lang="en-GB" sz="4500">
              <a:solidFill>
                <a:schemeClr val="tx1"/>
              </a:solidFill>
              <a:latin typeface="Rockwell" panose="02060603020205020403" pitchFamily="18" charset="0"/>
              <a:ea typeface="+mj-ea"/>
              <a:cs typeface="+mj-cs"/>
            </a:endParaRPr>
          </a:p>
        </p:txBody>
      </p:sp>
      <p:graphicFrame>
        <p:nvGraphicFramePr>
          <p:cNvPr id="4" name="Diagram 3">
            <a:extLst>
              <a:ext uri="{FF2B5EF4-FFF2-40B4-BE49-F238E27FC236}">
                <a16:creationId xmlns:a16="http://schemas.microsoft.com/office/drawing/2014/main" id="{215F547F-37F7-A165-794E-DF7B8E6F6293}"/>
              </a:ext>
            </a:extLst>
          </p:cNvPr>
          <p:cNvGraphicFramePr/>
          <p:nvPr>
            <p:extLst>
              <p:ext uri="{D42A27DB-BD31-4B8C-83A1-F6EECF244321}">
                <p14:modId xmlns:p14="http://schemas.microsoft.com/office/powerpoint/2010/main" val="1870812050"/>
              </p:ext>
            </p:extLst>
          </p:nvPr>
        </p:nvGraphicFramePr>
        <p:xfrm>
          <a:off x="2032000" y="1381328"/>
          <a:ext cx="7841574" cy="47570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a:extLst>
              <a:ext uri="{FF2B5EF4-FFF2-40B4-BE49-F238E27FC236}">
                <a16:creationId xmlns:a16="http://schemas.microsoft.com/office/drawing/2014/main" id="{50747771-2503-E2E2-2D9E-D97926429671}"/>
              </a:ext>
            </a:extLst>
          </p:cNvPr>
          <p:cNvGraphicFramePr/>
          <p:nvPr>
            <p:extLst>
              <p:ext uri="{D42A27DB-BD31-4B8C-83A1-F6EECF244321}">
                <p14:modId xmlns:p14="http://schemas.microsoft.com/office/powerpoint/2010/main" val="3092383633"/>
              </p:ext>
            </p:extLst>
          </p:nvPr>
        </p:nvGraphicFramePr>
        <p:xfrm>
          <a:off x="2032000" y="1381328"/>
          <a:ext cx="8128000" cy="475700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9159859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DC4CE102-2840-D8CF-C0E0-635E621146FB}"/>
              </a:ext>
            </a:extLst>
          </p:cNvPr>
          <p:cNvSpPr>
            <a:spLocks noGrp="1"/>
          </p:cNvSpPr>
          <p:nvPr>
            <p:ph type="sldNum" sz="quarter" idx="33"/>
          </p:nvPr>
        </p:nvSpPr>
        <p:spPr>
          <a:xfrm>
            <a:off x="11677425" y="6322399"/>
            <a:ext cx="370575" cy="365125"/>
          </a:xfrm>
        </p:spPr>
        <p:txBody>
          <a:bodyPr vert="horz" lIns="0" tIns="0" rIns="0" bIns="0" rtlCol="0" anchor="ctr">
            <a:normAutofit/>
          </a:bodyPr>
          <a:lstStyle/>
          <a:p>
            <a:pPr>
              <a:spcAft>
                <a:spcPts val="600"/>
              </a:spcAft>
            </a:pPr>
            <a:fld id="{19B51A1E-902D-48AF-9020-955120F399B6}" type="slidenum">
              <a:rPr lang="en-US" smtClean="0"/>
              <a:pPr>
                <a:spcAft>
                  <a:spcPts val="600"/>
                </a:spcAft>
              </a:pPr>
              <a:t>10</a:t>
            </a:fld>
            <a:endParaRPr lang="en-US"/>
          </a:p>
        </p:txBody>
      </p:sp>
      <p:sp>
        <p:nvSpPr>
          <p:cNvPr id="12" name="Title 3">
            <a:extLst>
              <a:ext uri="{FF2B5EF4-FFF2-40B4-BE49-F238E27FC236}">
                <a16:creationId xmlns:a16="http://schemas.microsoft.com/office/drawing/2014/main" id="{8FFE979D-DB80-F6E1-532A-E601F122C871}"/>
              </a:ext>
            </a:extLst>
          </p:cNvPr>
          <p:cNvSpPr>
            <a:spLocks noGrp="1"/>
          </p:cNvSpPr>
          <p:nvPr>
            <p:ph type="title"/>
          </p:nvPr>
        </p:nvSpPr>
        <p:spPr>
          <a:xfrm>
            <a:off x="432000" y="432000"/>
            <a:ext cx="11616000" cy="432000"/>
          </a:xfrm>
        </p:spPr>
        <p:txBody>
          <a:bodyPr/>
          <a:lstStyle/>
          <a:p>
            <a:r>
              <a:rPr lang="en-GB" sz="3200" dirty="0"/>
              <a:t>The SAVRY – Structured Assessment of Violence Risk in Youth</a:t>
            </a:r>
            <a:endParaRPr lang="en-US" dirty="0"/>
          </a:p>
        </p:txBody>
      </p:sp>
      <p:graphicFrame>
        <p:nvGraphicFramePr>
          <p:cNvPr id="8" name="TextBox 5">
            <a:extLst>
              <a:ext uri="{FF2B5EF4-FFF2-40B4-BE49-F238E27FC236}">
                <a16:creationId xmlns:a16="http://schemas.microsoft.com/office/drawing/2014/main" id="{399D05FF-3420-A447-186F-F7E1FF1A92C0}"/>
              </a:ext>
            </a:extLst>
          </p:cNvPr>
          <p:cNvGraphicFramePr/>
          <p:nvPr>
            <p:extLst>
              <p:ext uri="{D42A27DB-BD31-4B8C-83A1-F6EECF244321}">
                <p14:modId xmlns:p14="http://schemas.microsoft.com/office/powerpoint/2010/main" val="2571445434"/>
              </p:ext>
            </p:extLst>
          </p:nvPr>
        </p:nvGraphicFramePr>
        <p:xfrm>
          <a:off x="432000" y="1512000"/>
          <a:ext cx="11340000" cy="43775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Rectangle 6">
            <a:extLst>
              <a:ext uri="{FF2B5EF4-FFF2-40B4-BE49-F238E27FC236}">
                <a16:creationId xmlns:a16="http://schemas.microsoft.com/office/drawing/2014/main" id="{8F578600-2216-28A4-92B6-224A651B1BC5}"/>
              </a:ext>
            </a:extLst>
          </p:cNvPr>
          <p:cNvSpPr/>
          <p:nvPr/>
        </p:nvSpPr>
        <p:spPr>
          <a:xfrm>
            <a:off x="10485493" y="6322398"/>
            <a:ext cx="1108954" cy="365125"/>
          </a:xfrm>
          <a:prstGeom prst="rect">
            <a:avLst/>
          </a:prstGeom>
          <a:solidFill>
            <a:schemeClr val="bg2"/>
          </a:solidFill>
        </p:spPr>
        <p:txBody>
          <a:bodyPr rot="0" spcFirstLastPara="0" vertOverflow="overflow" horzOverflow="overflow" vert="horz" wrap="square" lIns="72000" tIns="0" rIns="180000" bIns="180000" numCol="1" spcCol="0" rtlCol="0" fromWordArt="0" anchor="b" anchorCtr="0" forceAA="0" compatLnSpc="1">
            <a:prstTxWarp prst="textNoShape">
              <a:avLst/>
            </a:prstTxWarp>
            <a:noAutofit/>
          </a:bodyPr>
          <a:lstStyle/>
          <a:p>
            <a:pPr algn="r">
              <a:lnSpc>
                <a:spcPts val="4700"/>
              </a:lnSpc>
              <a:spcBef>
                <a:spcPct val="0"/>
              </a:spcBef>
            </a:pPr>
            <a:endParaRPr lang="en-GB" sz="4500">
              <a:solidFill>
                <a:schemeClr val="tx1"/>
              </a:solidFill>
              <a:latin typeface="Rockwell" panose="02060603020205020403" pitchFamily="18" charset="0"/>
              <a:ea typeface="+mj-ea"/>
              <a:cs typeface="+mj-cs"/>
            </a:endParaRPr>
          </a:p>
        </p:txBody>
      </p:sp>
    </p:spTree>
    <p:extLst>
      <p:ext uri="{BB962C8B-B14F-4D97-AF65-F5344CB8AC3E}">
        <p14:creationId xmlns:p14="http://schemas.microsoft.com/office/powerpoint/2010/main" val="33581340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0626D6B1-D3C3-0458-BB5C-683DB65679D8}"/>
              </a:ext>
            </a:extLst>
          </p:cNvPr>
          <p:cNvSpPr>
            <a:spLocks noGrp="1"/>
          </p:cNvSpPr>
          <p:nvPr>
            <p:ph type="body" sz="quarter" idx="32"/>
          </p:nvPr>
        </p:nvSpPr>
        <p:spPr>
          <a:xfrm>
            <a:off x="426243" y="306750"/>
            <a:ext cx="11339513" cy="360000"/>
          </a:xfrm>
        </p:spPr>
        <p:txBody>
          <a:bodyPr/>
          <a:lstStyle/>
          <a:p>
            <a:r>
              <a:rPr lang="en-GB" dirty="0"/>
              <a:t>              </a:t>
            </a:r>
            <a:r>
              <a:rPr lang="en-GB" sz="2400" b="1" dirty="0"/>
              <a:t>Historical Risk:                      Social and Contextual Risk               Individual /Clinical Risk</a:t>
            </a:r>
          </a:p>
        </p:txBody>
      </p:sp>
      <p:sp>
        <p:nvSpPr>
          <p:cNvPr id="6" name="Content Placeholder 5">
            <a:extLst>
              <a:ext uri="{FF2B5EF4-FFF2-40B4-BE49-F238E27FC236}">
                <a16:creationId xmlns:a16="http://schemas.microsoft.com/office/drawing/2014/main" id="{35B2C10D-D9B4-39D3-0BCB-4C17287BE7C2}"/>
              </a:ext>
            </a:extLst>
          </p:cNvPr>
          <p:cNvSpPr>
            <a:spLocks noGrp="1"/>
          </p:cNvSpPr>
          <p:nvPr>
            <p:ph idx="1"/>
          </p:nvPr>
        </p:nvSpPr>
        <p:spPr>
          <a:xfrm>
            <a:off x="432000" y="1143000"/>
            <a:ext cx="3600000" cy="5048250"/>
          </a:xfrm>
          <a:solidFill>
            <a:schemeClr val="accent1">
              <a:lumMod val="20000"/>
              <a:lumOff val="80000"/>
            </a:schemeClr>
          </a:solidFill>
          <a:ln>
            <a:solidFill>
              <a:schemeClr val="accent1"/>
            </a:solidFill>
          </a:ln>
        </p:spPr>
        <p:txBody>
          <a:bodyPr/>
          <a:lstStyle/>
          <a:p>
            <a:pPr>
              <a:lnSpc>
                <a:spcPct val="107000"/>
              </a:lnSpc>
              <a:spcAft>
                <a:spcPts val="800"/>
              </a:spcAft>
            </a:pPr>
            <a:r>
              <a:rPr lang="en-GB" sz="1600" dirty="0">
                <a:solidFill>
                  <a:schemeClr val="accent1">
                    <a:lumMod val="50000"/>
                  </a:schemeClr>
                </a:solidFill>
                <a:effectLst/>
                <a:latin typeface="Calibri" panose="020F0502020204030204" pitchFamily="34" charset="0"/>
                <a:ea typeface="DengXian" panose="02010600030101010101" pitchFamily="2" charset="-122"/>
                <a:cs typeface="Times New Roman" panose="02020603050405020304" pitchFamily="18" charset="0"/>
              </a:rPr>
              <a:t>History of Violence </a:t>
            </a:r>
          </a:p>
          <a:p>
            <a:pPr>
              <a:lnSpc>
                <a:spcPct val="107000"/>
              </a:lnSpc>
              <a:spcAft>
                <a:spcPts val="800"/>
              </a:spcAft>
            </a:pPr>
            <a:r>
              <a:rPr lang="en-GB" sz="1600" dirty="0">
                <a:solidFill>
                  <a:schemeClr val="accent1">
                    <a:lumMod val="50000"/>
                  </a:schemeClr>
                </a:solidFill>
                <a:effectLst/>
                <a:latin typeface="Calibri" panose="020F0502020204030204" pitchFamily="34" charset="0"/>
                <a:ea typeface="DengXian" panose="02010600030101010101" pitchFamily="2" charset="-122"/>
                <a:cs typeface="Times New Roman" panose="02020603050405020304" pitchFamily="18" charset="0"/>
              </a:rPr>
              <a:t>History of Nonviolent Offending</a:t>
            </a:r>
          </a:p>
          <a:p>
            <a:pPr>
              <a:lnSpc>
                <a:spcPct val="107000"/>
              </a:lnSpc>
              <a:spcAft>
                <a:spcPts val="800"/>
              </a:spcAft>
            </a:pPr>
            <a:r>
              <a:rPr lang="en-GB" sz="1600" dirty="0">
                <a:solidFill>
                  <a:schemeClr val="accent1">
                    <a:lumMod val="50000"/>
                  </a:schemeClr>
                </a:solidFill>
                <a:effectLst/>
                <a:latin typeface="Calibri" panose="020F0502020204030204" pitchFamily="34" charset="0"/>
                <a:ea typeface="DengXian" panose="02010600030101010101" pitchFamily="2" charset="-122"/>
                <a:cs typeface="Times New Roman" panose="02020603050405020304" pitchFamily="18" charset="0"/>
              </a:rPr>
              <a:t>Early Initiation of Violence </a:t>
            </a:r>
          </a:p>
          <a:p>
            <a:pPr>
              <a:lnSpc>
                <a:spcPct val="107000"/>
              </a:lnSpc>
              <a:spcAft>
                <a:spcPts val="800"/>
              </a:spcAft>
            </a:pPr>
            <a:r>
              <a:rPr lang="en-GB" sz="1600" dirty="0">
                <a:solidFill>
                  <a:schemeClr val="accent1">
                    <a:lumMod val="50000"/>
                  </a:schemeClr>
                </a:solidFill>
                <a:effectLst/>
                <a:latin typeface="Calibri" panose="020F0502020204030204" pitchFamily="34" charset="0"/>
                <a:ea typeface="DengXian" panose="02010600030101010101" pitchFamily="2" charset="-122"/>
                <a:cs typeface="Times New Roman" panose="02020603050405020304" pitchFamily="18" charset="0"/>
              </a:rPr>
              <a:t>Past Supervision/Intervention Failures  </a:t>
            </a:r>
          </a:p>
          <a:p>
            <a:pPr>
              <a:lnSpc>
                <a:spcPct val="107000"/>
              </a:lnSpc>
              <a:spcAft>
                <a:spcPts val="800"/>
              </a:spcAft>
            </a:pPr>
            <a:r>
              <a:rPr lang="en-GB" sz="1600" dirty="0">
                <a:solidFill>
                  <a:schemeClr val="accent1">
                    <a:lumMod val="50000"/>
                  </a:schemeClr>
                </a:solidFill>
                <a:effectLst/>
                <a:latin typeface="Calibri" panose="020F0502020204030204" pitchFamily="34" charset="0"/>
                <a:ea typeface="DengXian" panose="02010600030101010101" pitchFamily="2" charset="-122"/>
                <a:cs typeface="Times New Roman" panose="02020603050405020304" pitchFamily="18" charset="0"/>
              </a:rPr>
              <a:t>History of Self-Harm or Suicide Attempts </a:t>
            </a:r>
          </a:p>
          <a:p>
            <a:pPr>
              <a:lnSpc>
                <a:spcPct val="107000"/>
              </a:lnSpc>
              <a:spcAft>
                <a:spcPts val="800"/>
              </a:spcAft>
            </a:pPr>
            <a:r>
              <a:rPr lang="en-GB" sz="1600" dirty="0">
                <a:solidFill>
                  <a:schemeClr val="accent1">
                    <a:lumMod val="50000"/>
                  </a:schemeClr>
                </a:solidFill>
                <a:effectLst/>
                <a:latin typeface="Calibri" panose="020F0502020204030204" pitchFamily="34" charset="0"/>
                <a:ea typeface="DengXian" panose="02010600030101010101" pitchFamily="2" charset="-122"/>
                <a:cs typeface="Times New Roman" panose="02020603050405020304" pitchFamily="18" charset="0"/>
              </a:rPr>
              <a:t>Exposure to Violence in the Home </a:t>
            </a:r>
          </a:p>
          <a:p>
            <a:pPr>
              <a:lnSpc>
                <a:spcPct val="107000"/>
              </a:lnSpc>
              <a:spcAft>
                <a:spcPts val="800"/>
              </a:spcAft>
            </a:pPr>
            <a:r>
              <a:rPr lang="en-GB" sz="1600" dirty="0">
                <a:solidFill>
                  <a:schemeClr val="accent1">
                    <a:lumMod val="50000"/>
                  </a:schemeClr>
                </a:solidFill>
                <a:effectLst/>
                <a:latin typeface="Calibri" panose="020F0502020204030204" pitchFamily="34" charset="0"/>
                <a:ea typeface="DengXian" panose="02010600030101010101" pitchFamily="2" charset="-122"/>
                <a:cs typeface="Times New Roman" panose="02020603050405020304" pitchFamily="18" charset="0"/>
              </a:rPr>
              <a:t>Childhood History of Maltreatment </a:t>
            </a:r>
          </a:p>
          <a:p>
            <a:pPr>
              <a:lnSpc>
                <a:spcPct val="107000"/>
              </a:lnSpc>
              <a:spcAft>
                <a:spcPts val="800"/>
              </a:spcAft>
            </a:pPr>
            <a:r>
              <a:rPr lang="en-GB" sz="1600" dirty="0">
                <a:solidFill>
                  <a:schemeClr val="accent1">
                    <a:lumMod val="50000"/>
                  </a:schemeClr>
                </a:solidFill>
                <a:effectLst/>
                <a:latin typeface="Calibri" panose="020F0502020204030204" pitchFamily="34" charset="0"/>
                <a:ea typeface="DengXian" panose="02010600030101010101" pitchFamily="2" charset="-122"/>
                <a:cs typeface="Times New Roman" panose="02020603050405020304" pitchFamily="18" charset="0"/>
              </a:rPr>
              <a:t>Parental/guardian Criminality </a:t>
            </a:r>
          </a:p>
          <a:p>
            <a:pPr>
              <a:lnSpc>
                <a:spcPct val="107000"/>
              </a:lnSpc>
              <a:spcAft>
                <a:spcPts val="800"/>
              </a:spcAft>
            </a:pPr>
            <a:r>
              <a:rPr lang="en-GB" sz="1600" dirty="0">
                <a:solidFill>
                  <a:schemeClr val="accent1">
                    <a:lumMod val="50000"/>
                  </a:schemeClr>
                </a:solidFill>
                <a:effectLst/>
                <a:latin typeface="Calibri" panose="020F0502020204030204" pitchFamily="34" charset="0"/>
                <a:ea typeface="DengXian" panose="02010600030101010101" pitchFamily="2" charset="-122"/>
                <a:cs typeface="Times New Roman" panose="02020603050405020304" pitchFamily="18" charset="0"/>
              </a:rPr>
              <a:t>Early Caregiver Disruption </a:t>
            </a:r>
          </a:p>
          <a:p>
            <a:pPr>
              <a:lnSpc>
                <a:spcPct val="107000"/>
              </a:lnSpc>
              <a:spcAft>
                <a:spcPts val="800"/>
              </a:spcAft>
            </a:pPr>
            <a:r>
              <a:rPr lang="en-GB" sz="1600" dirty="0">
                <a:solidFill>
                  <a:schemeClr val="accent1">
                    <a:lumMod val="50000"/>
                  </a:schemeClr>
                </a:solidFill>
                <a:effectLst/>
                <a:latin typeface="Calibri" panose="020F0502020204030204" pitchFamily="34" charset="0"/>
                <a:ea typeface="DengXian" panose="02010600030101010101" pitchFamily="2" charset="-122"/>
                <a:cs typeface="Times New Roman" panose="02020603050405020304" pitchFamily="18" charset="0"/>
              </a:rPr>
              <a:t>Poor School Achievement </a:t>
            </a:r>
          </a:p>
          <a:p>
            <a:endParaRPr lang="en-GB" dirty="0"/>
          </a:p>
        </p:txBody>
      </p:sp>
      <p:sp>
        <p:nvSpPr>
          <p:cNvPr id="7" name="Text Placeholder 6">
            <a:extLst>
              <a:ext uri="{FF2B5EF4-FFF2-40B4-BE49-F238E27FC236}">
                <a16:creationId xmlns:a16="http://schemas.microsoft.com/office/drawing/2014/main" id="{9484C37C-896B-318A-F9DA-8D932A09A8F6}"/>
              </a:ext>
            </a:extLst>
          </p:cNvPr>
          <p:cNvSpPr>
            <a:spLocks noGrp="1"/>
          </p:cNvSpPr>
          <p:nvPr>
            <p:ph type="body" sz="quarter" idx="12"/>
          </p:nvPr>
        </p:nvSpPr>
        <p:spPr>
          <a:xfrm>
            <a:off x="4301550" y="1142476"/>
            <a:ext cx="3600450" cy="5048249"/>
          </a:xfrm>
          <a:solidFill>
            <a:schemeClr val="accent4">
              <a:lumMod val="20000"/>
              <a:lumOff val="80000"/>
            </a:schemeClr>
          </a:solidFill>
          <a:ln>
            <a:solidFill>
              <a:schemeClr val="accent1"/>
            </a:solidFill>
          </a:ln>
        </p:spPr>
        <p:txBody>
          <a:bodyPr/>
          <a:lstStyle/>
          <a:p>
            <a:pPr>
              <a:lnSpc>
                <a:spcPct val="107000"/>
              </a:lnSpc>
              <a:spcAft>
                <a:spcPts val="800"/>
              </a:spcAft>
            </a:pPr>
            <a:r>
              <a:rPr lang="en-GB" sz="1800" dirty="0">
                <a:solidFill>
                  <a:schemeClr val="accent1">
                    <a:lumMod val="50000"/>
                  </a:schemeClr>
                </a:solidFill>
                <a:effectLst/>
                <a:latin typeface="Calibri" panose="020F0502020204030204" pitchFamily="34" charset="0"/>
                <a:ea typeface="DengXian" panose="02010600030101010101" pitchFamily="2" charset="-122"/>
                <a:cs typeface="Times New Roman" panose="02020603050405020304" pitchFamily="18" charset="0"/>
              </a:rPr>
              <a:t>Peer Delinquency </a:t>
            </a:r>
          </a:p>
          <a:p>
            <a:pPr>
              <a:lnSpc>
                <a:spcPct val="107000"/>
              </a:lnSpc>
              <a:spcAft>
                <a:spcPts val="800"/>
              </a:spcAft>
            </a:pPr>
            <a:r>
              <a:rPr lang="en-GB" sz="1800" dirty="0">
                <a:solidFill>
                  <a:schemeClr val="accent1">
                    <a:lumMod val="50000"/>
                  </a:schemeClr>
                </a:solidFill>
                <a:effectLst/>
                <a:latin typeface="Calibri" panose="020F0502020204030204" pitchFamily="34" charset="0"/>
                <a:ea typeface="DengXian" panose="02010600030101010101" pitchFamily="2" charset="-122"/>
                <a:cs typeface="Times New Roman" panose="02020603050405020304" pitchFamily="18" charset="0"/>
              </a:rPr>
              <a:t>Peer Rejection </a:t>
            </a:r>
          </a:p>
          <a:p>
            <a:pPr>
              <a:lnSpc>
                <a:spcPct val="107000"/>
              </a:lnSpc>
              <a:spcAft>
                <a:spcPts val="800"/>
              </a:spcAft>
            </a:pPr>
            <a:r>
              <a:rPr lang="en-GB" sz="1800" dirty="0">
                <a:solidFill>
                  <a:schemeClr val="accent1">
                    <a:lumMod val="50000"/>
                  </a:schemeClr>
                </a:solidFill>
                <a:effectLst/>
                <a:latin typeface="Calibri" panose="020F0502020204030204" pitchFamily="34" charset="0"/>
                <a:ea typeface="DengXian" panose="02010600030101010101" pitchFamily="2" charset="-122"/>
                <a:cs typeface="Times New Roman" panose="02020603050405020304" pitchFamily="18" charset="0"/>
              </a:rPr>
              <a:t>Stress and Poor Coping </a:t>
            </a:r>
          </a:p>
          <a:p>
            <a:pPr>
              <a:lnSpc>
                <a:spcPct val="107000"/>
              </a:lnSpc>
              <a:spcAft>
                <a:spcPts val="800"/>
              </a:spcAft>
            </a:pPr>
            <a:r>
              <a:rPr lang="en-GB" sz="1800" dirty="0">
                <a:solidFill>
                  <a:schemeClr val="accent1">
                    <a:lumMod val="50000"/>
                  </a:schemeClr>
                </a:solidFill>
                <a:effectLst/>
                <a:latin typeface="Calibri" panose="020F0502020204030204" pitchFamily="34" charset="0"/>
                <a:ea typeface="DengXian" panose="02010600030101010101" pitchFamily="2" charset="-122"/>
                <a:cs typeface="Times New Roman" panose="02020603050405020304" pitchFamily="18" charset="0"/>
              </a:rPr>
              <a:t>Poor Parental Management </a:t>
            </a:r>
          </a:p>
          <a:p>
            <a:pPr>
              <a:lnSpc>
                <a:spcPct val="107000"/>
              </a:lnSpc>
              <a:spcAft>
                <a:spcPts val="800"/>
              </a:spcAft>
            </a:pPr>
            <a:r>
              <a:rPr lang="en-GB" sz="1800" dirty="0">
                <a:solidFill>
                  <a:schemeClr val="accent1">
                    <a:lumMod val="50000"/>
                  </a:schemeClr>
                </a:solidFill>
                <a:effectLst/>
                <a:latin typeface="Calibri" panose="020F0502020204030204" pitchFamily="34" charset="0"/>
                <a:ea typeface="DengXian" panose="02010600030101010101" pitchFamily="2" charset="-122"/>
                <a:cs typeface="Times New Roman" panose="02020603050405020304" pitchFamily="18" charset="0"/>
              </a:rPr>
              <a:t>Lack of Personal/Social Support </a:t>
            </a:r>
          </a:p>
          <a:p>
            <a:pPr>
              <a:lnSpc>
                <a:spcPct val="107000"/>
              </a:lnSpc>
              <a:spcAft>
                <a:spcPts val="800"/>
              </a:spcAft>
            </a:pPr>
            <a:r>
              <a:rPr lang="en-GB" sz="1800" dirty="0">
                <a:solidFill>
                  <a:schemeClr val="accent1">
                    <a:lumMod val="50000"/>
                  </a:schemeClr>
                </a:solidFill>
                <a:effectLst/>
                <a:latin typeface="Calibri" panose="020F0502020204030204" pitchFamily="34" charset="0"/>
                <a:ea typeface="DengXian" panose="02010600030101010101" pitchFamily="2" charset="-122"/>
                <a:cs typeface="Times New Roman" panose="02020603050405020304" pitchFamily="18" charset="0"/>
              </a:rPr>
              <a:t>Community Disorganization </a:t>
            </a:r>
          </a:p>
          <a:p>
            <a:pPr marL="0" indent="0">
              <a:buNone/>
            </a:pPr>
            <a:endParaRPr lang="en-GB" dirty="0"/>
          </a:p>
        </p:txBody>
      </p:sp>
      <p:sp>
        <p:nvSpPr>
          <p:cNvPr id="8" name="Text Placeholder 7">
            <a:extLst>
              <a:ext uri="{FF2B5EF4-FFF2-40B4-BE49-F238E27FC236}">
                <a16:creationId xmlns:a16="http://schemas.microsoft.com/office/drawing/2014/main" id="{AC2E4743-8351-CD19-ACF3-5B18172C2A35}"/>
              </a:ext>
            </a:extLst>
          </p:cNvPr>
          <p:cNvSpPr>
            <a:spLocks noGrp="1"/>
          </p:cNvSpPr>
          <p:nvPr>
            <p:ph type="body" sz="quarter" idx="13"/>
          </p:nvPr>
        </p:nvSpPr>
        <p:spPr>
          <a:xfrm>
            <a:off x="8171550" y="1142476"/>
            <a:ext cx="3600450" cy="5048249"/>
          </a:xfrm>
          <a:solidFill>
            <a:schemeClr val="accent3">
              <a:lumMod val="20000"/>
              <a:lumOff val="80000"/>
            </a:schemeClr>
          </a:solidFill>
          <a:ln>
            <a:solidFill>
              <a:schemeClr val="accent1"/>
            </a:solidFill>
          </a:ln>
        </p:spPr>
        <p:txBody>
          <a:bodyPr/>
          <a:lstStyle/>
          <a:p>
            <a:pPr>
              <a:lnSpc>
                <a:spcPct val="107000"/>
              </a:lnSpc>
              <a:spcAft>
                <a:spcPts val="800"/>
              </a:spcAft>
            </a:pPr>
            <a:r>
              <a:rPr lang="en-GB" sz="1800" dirty="0">
                <a:solidFill>
                  <a:schemeClr val="accent1">
                    <a:lumMod val="50000"/>
                  </a:schemeClr>
                </a:solidFill>
                <a:effectLst/>
                <a:latin typeface="Calibri" panose="020F0502020204030204" pitchFamily="34" charset="0"/>
                <a:ea typeface="DengXian" panose="02010600030101010101" pitchFamily="2" charset="-122"/>
                <a:cs typeface="Times New Roman" panose="02020603050405020304" pitchFamily="18" charset="0"/>
              </a:rPr>
              <a:t>Negative Attitudes </a:t>
            </a:r>
          </a:p>
          <a:p>
            <a:pPr>
              <a:lnSpc>
                <a:spcPct val="107000"/>
              </a:lnSpc>
              <a:spcAft>
                <a:spcPts val="800"/>
              </a:spcAft>
            </a:pPr>
            <a:r>
              <a:rPr lang="en-GB" sz="1800" dirty="0">
                <a:solidFill>
                  <a:schemeClr val="accent1">
                    <a:lumMod val="50000"/>
                  </a:schemeClr>
                </a:solidFill>
                <a:effectLst/>
                <a:latin typeface="Calibri" panose="020F0502020204030204" pitchFamily="34" charset="0"/>
                <a:ea typeface="DengXian" panose="02010600030101010101" pitchFamily="2" charset="-122"/>
                <a:cs typeface="Times New Roman" panose="02020603050405020304" pitchFamily="18" charset="0"/>
              </a:rPr>
              <a:t>Risk Taking/Impulsivity </a:t>
            </a:r>
          </a:p>
          <a:p>
            <a:pPr>
              <a:lnSpc>
                <a:spcPct val="107000"/>
              </a:lnSpc>
              <a:spcAft>
                <a:spcPts val="800"/>
              </a:spcAft>
            </a:pPr>
            <a:r>
              <a:rPr lang="en-GB" sz="1800" dirty="0">
                <a:solidFill>
                  <a:schemeClr val="accent1">
                    <a:lumMod val="50000"/>
                  </a:schemeClr>
                </a:solidFill>
                <a:effectLst/>
                <a:latin typeface="Calibri" panose="020F0502020204030204" pitchFamily="34" charset="0"/>
                <a:ea typeface="DengXian" panose="02010600030101010101" pitchFamily="2" charset="-122"/>
                <a:cs typeface="Times New Roman" panose="02020603050405020304" pitchFamily="18" charset="0"/>
              </a:rPr>
              <a:t>Substance-Use Difficulties </a:t>
            </a:r>
          </a:p>
          <a:p>
            <a:pPr>
              <a:lnSpc>
                <a:spcPct val="107000"/>
              </a:lnSpc>
              <a:spcAft>
                <a:spcPts val="800"/>
              </a:spcAft>
            </a:pPr>
            <a:r>
              <a:rPr lang="en-GB" sz="1800" dirty="0">
                <a:solidFill>
                  <a:schemeClr val="accent1">
                    <a:lumMod val="50000"/>
                  </a:schemeClr>
                </a:solidFill>
                <a:effectLst/>
                <a:latin typeface="Calibri" panose="020F0502020204030204" pitchFamily="34" charset="0"/>
                <a:ea typeface="DengXian" panose="02010600030101010101" pitchFamily="2" charset="-122"/>
                <a:cs typeface="Times New Roman" panose="02020603050405020304" pitchFamily="18" charset="0"/>
              </a:rPr>
              <a:t>Anger Management Problems </a:t>
            </a:r>
          </a:p>
          <a:p>
            <a:pPr>
              <a:lnSpc>
                <a:spcPct val="107000"/>
              </a:lnSpc>
              <a:spcAft>
                <a:spcPts val="800"/>
              </a:spcAft>
            </a:pPr>
            <a:r>
              <a:rPr lang="en-GB" sz="1800" dirty="0">
                <a:solidFill>
                  <a:schemeClr val="accent1">
                    <a:lumMod val="50000"/>
                  </a:schemeClr>
                </a:solidFill>
                <a:effectLst/>
                <a:latin typeface="Calibri" panose="020F0502020204030204" pitchFamily="34" charset="0"/>
                <a:ea typeface="DengXian" panose="02010600030101010101" pitchFamily="2" charset="-122"/>
                <a:cs typeface="Times New Roman" panose="02020603050405020304" pitchFamily="18" charset="0"/>
              </a:rPr>
              <a:t>Low Empathy/Remorse </a:t>
            </a:r>
          </a:p>
          <a:p>
            <a:pPr>
              <a:lnSpc>
                <a:spcPct val="107000"/>
              </a:lnSpc>
              <a:spcAft>
                <a:spcPts val="800"/>
              </a:spcAft>
            </a:pPr>
            <a:r>
              <a:rPr lang="en-GB" sz="1800" dirty="0">
                <a:solidFill>
                  <a:schemeClr val="accent1">
                    <a:lumMod val="50000"/>
                  </a:schemeClr>
                </a:solidFill>
                <a:effectLst/>
                <a:latin typeface="Calibri" panose="020F0502020204030204" pitchFamily="34" charset="0"/>
                <a:ea typeface="DengXian" panose="02010600030101010101" pitchFamily="2" charset="-122"/>
                <a:cs typeface="Times New Roman" panose="02020603050405020304" pitchFamily="18" charset="0"/>
              </a:rPr>
              <a:t>Attention Deficit/Hyperactivity Difficulties </a:t>
            </a:r>
          </a:p>
          <a:p>
            <a:pPr>
              <a:lnSpc>
                <a:spcPct val="107000"/>
              </a:lnSpc>
              <a:spcAft>
                <a:spcPts val="800"/>
              </a:spcAft>
            </a:pPr>
            <a:r>
              <a:rPr lang="en-GB" sz="1800" dirty="0">
                <a:solidFill>
                  <a:schemeClr val="accent1">
                    <a:lumMod val="50000"/>
                  </a:schemeClr>
                </a:solidFill>
                <a:effectLst/>
                <a:latin typeface="Calibri" panose="020F0502020204030204" pitchFamily="34" charset="0"/>
                <a:ea typeface="DengXian" panose="02010600030101010101" pitchFamily="2" charset="-122"/>
                <a:cs typeface="Times New Roman" panose="02020603050405020304" pitchFamily="18" charset="0"/>
              </a:rPr>
              <a:t>Poor Compliance </a:t>
            </a:r>
          </a:p>
          <a:p>
            <a:pPr>
              <a:lnSpc>
                <a:spcPct val="107000"/>
              </a:lnSpc>
              <a:spcAft>
                <a:spcPts val="800"/>
              </a:spcAft>
            </a:pPr>
            <a:r>
              <a:rPr lang="en-GB" sz="1800" dirty="0">
                <a:solidFill>
                  <a:schemeClr val="accent1">
                    <a:lumMod val="50000"/>
                  </a:schemeClr>
                </a:solidFill>
                <a:effectLst/>
                <a:latin typeface="Calibri" panose="020F0502020204030204" pitchFamily="34" charset="0"/>
                <a:ea typeface="DengXian" panose="02010600030101010101" pitchFamily="2" charset="-122"/>
                <a:cs typeface="Times New Roman" panose="02020603050405020304" pitchFamily="18" charset="0"/>
              </a:rPr>
              <a:t>Low Interest/Commitment to School </a:t>
            </a:r>
          </a:p>
          <a:p>
            <a:pPr marL="0" indent="0">
              <a:buNone/>
            </a:pPr>
            <a:endParaRPr lang="en-GB" dirty="0"/>
          </a:p>
        </p:txBody>
      </p:sp>
      <p:sp>
        <p:nvSpPr>
          <p:cNvPr id="3" name="Slide Number Placeholder 2">
            <a:extLst>
              <a:ext uri="{FF2B5EF4-FFF2-40B4-BE49-F238E27FC236}">
                <a16:creationId xmlns:a16="http://schemas.microsoft.com/office/drawing/2014/main" id="{5F0CF46B-A310-4A56-4943-B66ADF6D56F2}"/>
              </a:ext>
            </a:extLst>
          </p:cNvPr>
          <p:cNvSpPr>
            <a:spLocks noGrp="1"/>
          </p:cNvSpPr>
          <p:nvPr>
            <p:ph type="sldNum" sz="quarter" idx="15"/>
          </p:nvPr>
        </p:nvSpPr>
        <p:spPr/>
        <p:txBody>
          <a:bodyPr/>
          <a:lstStyle/>
          <a:p>
            <a:fld id="{19B51A1E-902D-48AF-9020-955120F399B6}" type="slidenum">
              <a:rPr lang="en-US" noProof="0" smtClean="0"/>
              <a:pPr/>
              <a:t>11</a:t>
            </a:fld>
            <a:endParaRPr lang="en-US" noProof="0" dirty="0"/>
          </a:p>
        </p:txBody>
      </p:sp>
      <p:sp>
        <p:nvSpPr>
          <p:cNvPr id="2" name="Rectangle 1">
            <a:extLst>
              <a:ext uri="{FF2B5EF4-FFF2-40B4-BE49-F238E27FC236}">
                <a16:creationId xmlns:a16="http://schemas.microsoft.com/office/drawing/2014/main" id="{7541E0FF-0E6C-7AAD-91EB-31FA6A0E4A12}"/>
              </a:ext>
            </a:extLst>
          </p:cNvPr>
          <p:cNvSpPr/>
          <p:nvPr/>
        </p:nvSpPr>
        <p:spPr>
          <a:xfrm>
            <a:off x="10418323" y="6322399"/>
            <a:ext cx="1177047" cy="365125"/>
          </a:xfrm>
          <a:prstGeom prst="rect">
            <a:avLst/>
          </a:prstGeom>
          <a:solidFill>
            <a:schemeClr val="bg2"/>
          </a:solidFill>
        </p:spPr>
        <p:txBody>
          <a:bodyPr rot="0" spcFirstLastPara="0" vertOverflow="overflow" horzOverflow="overflow" vert="horz" wrap="square" lIns="72000" tIns="0" rIns="180000" bIns="180000" numCol="1" spcCol="0" rtlCol="0" fromWordArt="0" anchor="b" anchorCtr="0" forceAA="0" compatLnSpc="1">
            <a:prstTxWarp prst="textNoShape">
              <a:avLst/>
            </a:prstTxWarp>
            <a:noAutofit/>
          </a:bodyPr>
          <a:lstStyle/>
          <a:p>
            <a:pPr algn="r">
              <a:lnSpc>
                <a:spcPts val="4700"/>
              </a:lnSpc>
              <a:spcBef>
                <a:spcPct val="0"/>
              </a:spcBef>
            </a:pPr>
            <a:endParaRPr lang="en-GB" sz="4500">
              <a:solidFill>
                <a:schemeClr val="tx1"/>
              </a:solidFill>
              <a:latin typeface="Rockwell" panose="02060603020205020403" pitchFamily="18" charset="0"/>
              <a:ea typeface="+mj-ea"/>
              <a:cs typeface="+mj-cs"/>
            </a:endParaRPr>
          </a:p>
        </p:txBody>
      </p:sp>
    </p:spTree>
    <p:extLst>
      <p:ext uri="{BB962C8B-B14F-4D97-AF65-F5344CB8AC3E}">
        <p14:creationId xmlns:p14="http://schemas.microsoft.com/office/powerpoint/2010/main" val="6994652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317FFEB-CC78-8F23-C479-FD8A4F2D1E7E}"/>
              </a:ext>
            </a:extLst>
          </p:cNvPr>
          <p:cNvSpPr>
            <a:spLocks noGrp="1"/>
          </p:cNvSpPr>
          <p:nvPr>
            <p:ph idx="1"/>
          </p:nvPr>
        </p:nvSpPr>
        <p:spPr>
          <a:solidFill>
            <a:schemeClr val="accent2">
              <a:lumMod val="20000"/>
              <a:lumOff val="80000"/>
            </a:schemeClr>
          </a:solidFill>
          <a:ln>
            <a:solidFill>
              <a:schemeClr val="accent1"/>
            </a:solidFill>
          </a:ln>
        </p:spPr>
        <p:txBody>
          <a:bodyPr/>
          <a:lstStyle/>
          <a:p>
            <a:pPr marL="0" indent="0">
              <a:lnSpc>
                <a:spcPct val="107000"/>
              </a:lnSpc>
              <a:spcAft>
                <a:spcPts val="800"/>
              </a:spcAft>
              <a:buNone/>
            </a:pPr>
            <a:r>
              <a:rPr lang="en-GB" sz="1800" dirty="0">
                <a:solidFill>
                  <a:schemeClr val="accent1">
                    <a:lumMod val="50000"/>
                  </a:schemeClr>
                </a:solidFill>
                <a:effectLst/>
                <a:latin typeface="Calibri" panose="020F0502020204030204" pitchFamily="34" charset="0"/>
                <a:ea typeface="DengXian" panose="02010600030101010101" pitchFamily="2" charset="-122"/>
                <a:cs typeface="Times New Roman" panose="02020603050405020304" pitchFamily="18" charset="0"/>
              </a:rPr>
              <a:t>In addition to these risk factors, SAVRY also assesses the presence of six protective factors, as follows: </a:t>
            </a:r>
          </a:p>
          <a:p>
            <a:pPr>
              <a:lnSpc>
                <a:spcPct val="107000"/>
              </a:lnSpc>
              <a:spcAft>
                <a:spcPts val="800"/>
              </a:spcAft>
            </a:pPr>
            <a:r>
              <a:rPr lang="en-GB" sz="1800" dirty="0">
                <a:effectLst/>
                <a:latin typeface="Calibri" panose="020F0502020204030204" pitchFamily="34" charset="0"/>
                <a:ea typeface="DengXian" panose="02010600030101010101" pitchFamily="2" charset="-122"/>
                <a:cs typeface="Times New Roman" panose="02020603050405020304" pitchFamily="18" charset="0"/>
              </a:rPr>
              <a:t>Prosocial Involvement </a:t>
            </a:r>
          </a:p>
          <a:p>
            <a:pPr>
              <a:lnSpc>
                <a:spcPct val="107000"/>
              </a:lnSpc>
              <a:spcAft>
                <a:spcPts val="800"/>
              </a:spcAft>
            </a:pPr>
            <a:r>
              <a:rPr lang="en-GB" sz="1800" dirty="0">
                <a:effectLst/>
                <a:latin typeface="Calibri" panose="020F0502020204030204" pitchFamily="34" charset="0"/>
                <a:ea typeface="DengXian" panose="02010600030101010101" pitchFamily="2" charset="-122"/>
                <a:cs typeface="Times New Roman" panose="02020603050405020304" pitchFamily="18" charset="0"/>
              </a:rPr>
              <a:t>Strong Social Support </a:t>
            </a:r>
          </a:p>
          <a:p>
            <a:pPr>
              <a:lnSpc>
                <a:spcPct val="107000"/>
              </a:lnSpc>
              <a:spcAft>
                <a:spcPts val="800"/>
              </a:spcAft>
            </a:pPr>
            <a:r>
              <a:rPr lang="en-GB" sz="1800" dirty="0">
                <a:effectLst/>
                <a:latin typeface="Calibri" panose="020F0502020204030204" pitchFamily="34" charset="0"/>
                <a:ea typeface="DengXian" panose="02010600030101010101" pitchFamily="2" charset="-122"/>
                <a:cs typeface="Times New Roman" panose="02020603050405020304" pitchFamily="18" charset="0"/>
              </a:rPr>
              <a:t>Strong Attachments and Bonds </a:t>
            </a:r>
          </a:p>
          <a:p>
            <a:pPr>
              <a:lnSpc>
                <a:spcPct val="107000"/>
              </a:lnSpc>
              <a:spcAft>
                <a:spcPts val="800"/>
              </a:spcAft>
            </a:pPr>
            <a:r>
              <a:rPr lang="en-GB" sz="1800" dirty="0">
                <a:effectLst/>
                <a:latin typeface="Calibri" panose="020F0502020204030204" pitchFamily="34" charset="0"/>
                <a:ea typeface="DengXian" panose="02010600030101010101" pitchFamily="2" charset="-122"/>
                <a:cs typeface="Times New Roman" panose="02020603050405020304" pitchFamily="18" charset="0"/>
              </a:rPr>
              <a:t>Positive Attitude Toward Intervention and Authority </a:t>
            </a:r>
          </a:p>
          <a:p>
            <a:pPr>
              <a:lnSpc>
                <a:spcPct val="107000"/>
              </a:lnSpc>
              <a:spcAft>
                <a:spcPts val="800"/>
              </a:spcAft>
            </a:pPr>
            <a:r>
              <a:rPr lang="en-GB" sz="1800" dirty="0">
                <a:effectLst/>
                <a:latin typeface="Calibri" panose="020F0502020204030204" pitchFamily="34" charset="0"/>
                <a:ea typeface="DengXian" panose="02010600030101010101" pitchFamily="2" charset="-122"/>
                <a:cs typeface="Times New Roman" panose="02020603050405020304" pitchFamily="18" charset="0"/>
              </a:rPr>
              <a:t>Strong Commitment to School </a:t>
            </a:r>
          </a:p>
          <a:p>
            <a:pPr>
              <a:lnSpc>
                <a:spcPct val="107000"/>
              </a:lnSpc>
              <a:spcAft>
                <a:spcPts val="800"/>
              </a:spcAft>
            </a:pPr>
            <a:r>
              <a:rPr lang="en-GB" sz="1800" dirty="0">
                <a:effectLst/>
                <a:latin typeface="Calibri" panose="020F0502020204030204" pitchFamily="34" charset="0"/>
                <a:ea typeface="DengXian" panose="02010600030101010101" pitchFamily="2" charset="-122"/>
                <a:cs typeface="Times New Roman" panose="02020603050405020304" pitchFamily="18" charset="0"/>
              </a:rPr>
              <a:t>Resilient Personality Traits </a:t>
            </a:r>
          </a:p>
          <a:p>
            <a:pPr marL="0" indent="0">
              <a:buNone/>
            </a:pPr>
            <a:r>
              <a:rPr lang="en-GB" dirty="0">
                <a:solidFill>
                  <a:schemeClr val="accent1">
                    <a:lumMod val="50000"/>
                  </a:schemeClr>
                </a:solidFill>
              </a:rPr>
              <a:t>These are either present or absent</a:t>
            </a:r>
          </a:p>
        </p:txBody>
      </p:sp>
      <p:sp>
        <p:nvSpPr>
          <p:cNvPr id="3" name="Slide Number Placeholder 2">
            <a:extLst>
              <a:ext uri="{FF2B5EF4-FFF2-40B4-BE49-F238E27FC236}">
                <a16:creationId xmlns:a16="http://schemas.microsoft.com/office/drawing/2014/main" id="{0E72C42E-FA1E-A4F6-CFD2-0F09890E981E}"/>
              </a:ext>
            </a:extLst>
          </p:cNvPr>
          <p:cNvSpPr>
            <a:spLocks noGrp="1"/>
          </p:cNvSpPr>
          <p:nvPr>
            <p:ph type="sldNum" sz="quarter" idx="33"/>
          </p:nvPr>
        </p:nvSpPr>
        <p:spPr/>
        <p:txBody>
          <a:bodyPr/>
          <a:lstStyle/>
          <a:p>
            <a:fld id="{19B51A1E-902D-48AF-9020-955120F399B6}" type="slidenum">
              <a:rPr lang="en-US" noProof="0" smtClean="0"/>
              <a:pPr/>
              <a:t>12</a:t>
            </a:fld>
            <a:endParaRPr lang="en-US" noProof="0" dirty="0"/>
          </a:p>
        </p:txBody>
      </p:sp>
      <p:sp>
        <p:nvSpPr>
          <p:cNvPr id="4" name="Title 3">
            <a:extLst>
              <a:ext uri="{FF2B5EF4-FFF2-40B4-BE49-F238E27FC236}">
                <a16:creationId xmlns:a16="http://schemas.microsoft.com/office/drawing/2014/main" id="{794A28AD-A8B4-497A-887C-F80AA1D8A72A}"/>
              </a:ext>
            </a:extLst>
          </p:cNvPr>
          <p:cNvSpPr>
            <a:spLocks noGrp="1"/>
          </p:cNvSpPr>
          <p:nvPr>
            <p:ph type="title"/>
          </p:nvPr>
        </p:nvSpPr>
        <p:spPr/>
        <p:txBody>
          <a:bodyPr/>
          <a:lstStyle/>
          <a:p>
            <a:r>
              <a:rPr lang="en-GB" dirty="0"/>
              <a:t>Protective factors: </a:t>
            </a:r>
          </a:p>
        </p:txBody>
      </p:sp>
      <p:sp>
        <p:nvSpPr>
          <p:cNvPr id="5" name="Rectangle 4">
            <a:extLst>
              <a:ext uri="{FF2B5EF4-FFF2-40B4-BE49-F238E27FC236}">
                <a16:creationId xmlns:a16="http://schemas.microsoft.com/office/drawing/2014/main" id="{B5E20F74-2EEF-68BF-3A1C-442F7EF73BBB}"/>
              </a:ext>
            </a:extLst>
          </p:cNvPr>
          <p:cNvSpPr/>
          <p:nvPr/>
        </p:nvSpPr>
        <p:spPr>
          <a:xfrm>
            <a:off x="10287000" y="6322399"/>
            <a:ext cx="1230086" cy="365125"/>
          </a:xfrm>
          <a:prstGeom prst="rect">
            <a:avLst/>
          </a:prstGeom>
          <a:solidFill>
            <a:schemeClr val="bg1">
              <a:lumMod val="95000"/>
            </a:schemeClr>
          </a:solidFill>
        </p:spPr>
        <p:txBody>
          <a:bodyPr rot="0" spcFirstLastPara="0" vertOverflow="overflow" horzOverflow="overflow" vert="horz" wrap="square" lIns="72000" tIns="0" rIns="180000" bIns="180000" numCol="1" spcCol="0" rtlCol="0" fromWordArt="0" anchor="b" anchorCtr="0" forceAA="0" compatLnSpc="1">
            <a:prstTxWarp prst="textNoShape">
              <a:avLst/>
            </a:prstTxWarp>
            <a:noAutofit/>
          </a:bodyPr>
          <a:lstStyle/>
          <a:p>
            <a:pPr algn="r">
              <a:lnSpc>
                <a:spcPts val="4700"/>
              </a:lnSpc>
              <a:spcBef>
                <a:spcPct val="0"/>
              </a:spcBef>
            </a:pPr>
            <a:endParaRPr lang="en-GB" sz="4500">
              <a:solidFill>
                <a:schemeClr val="tx1"/>
              </a:solidFill>
              <a:latin typeface="Rockwell" panose="02060603020205020403" pitchFamily="18" charset="0"/>
              <a:ea typeface="+mj-ea"/>
              <a:cs typeface="+mj-cs"/>
            </a:endParaRPr>
          </a:p>
        </p:txBody>
      </p:sp>
    </p:spTree>
    <p:extLst>
      <p:ext uri="{BB962C8B-B14F-4D97-AF65-F5344CB8AC3E}">
        <p14:creationId xmlns:p14="http://schemas.microsoft.com/office/powerpoint/2010/main" val="15702816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3BFBB14-85E3-3CE3-F39C-3B7F3436266A}"/>
              </a:ext>
            </a:extLst>
          </p:cNvPr>
          <p:cNvSpPr>
            <a:spLocks noGrp="1"/>
          </p:cNvSpPr>
          <p:nvPr>
            <p:ph idx="1"/>
          </p:nvPr>
        </p:nvSpPr>
        <p:spPr>
          <a:xfrm>
            <a:off x="432000" y="1512000"/>
            <a:ext cx="11340000" cy="4713702"/>
          </a:xfrm>
        </p:spPr>
        <p:txBody>
          <a:bodyPr/>
          <a:lstStyle/>
          <a:p>
            <a:r>
              <a:rPr lang="en-GB" sz="1800" dirty="0">
                <a:effectLst/>
                <a:latin typeface="Calibri" panose="020F0502020204030204" pitchFamily="34" charset="0"/>
                <a:ea typeface="DengXian" panose="02010600030101010101" pitchFamily="2" charset="-122"/>
                <a:cs typeface="Arial" panose="020B0604020202020204" pitchFamily="34" charset="0"/>
              </a:rPr>
              <a:t>SAVRY is composed of 30 items, of which 24 are associated with risk factors and 6 with protective factors. The 24 risk items are divided into three categories, namely historical, social/contextual and individual/clinical risk factors, as follows: </a:t>
            </a:r>
          </a:p>
          <a:p>
            <a:r>
              <a:rPr lang="en-GB" sz="1800" b="1" dirty="0">
                <a:effectLst/>
                <a:latin typeface="Calibri" panose="020F0502020204030204" pitchFamily="34" charset="0"/>
                <a:ea typeface="DengXian" panose="02010600030101010101" pitchFamily="2" charset="-122"/>
                <a:cs typeface="Arial" panose="020B0604020202020204" pitchFamily="34" charset="0"/>
              </a:rPr>
              <a:t>Historical Risk Factors  (10 items)</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r>
              <a:rPr lang="en-GB" sz="1800" b="1" dirty="0">
                <a:effectLst/>
                <a:latin typeface="Calibri" panose="020F0502020204030204" pitchFamily="34" charset="0"/>
                <a:ea typeface="DengXian" panose="02010600030101010101" pitchFamily="2" charset="-122"/>
                <a:cs typeface="Arial" panose="020B0604020202020204" pitchFamily="34" charset="0"/>
              </a:rPr>
              <a:t>Social and Contextual Risk Factors  (6 items)</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pPr>
              <a:lnSpc>
                <a:spcPct val="107000"/>
              </a:lnSpc>
              <a:spcAft>
                <a:spcPts val="800"/>
              </a:spcAft>
            </a:pPr>
            <a:r>
              <a:rPr lang="en-GB" sz="1800" b="1" dirty="0">
                <a:effectLst/>
                <a:latin typeface="Calibri" panose="020F0502020204030204" pitchFamily="34" charset="0"/>
                <a:ea typeface="DengXian" panose="02010600030101010101" pitchFamily="2" charset="-122"/>
                <a:cs typeface="Arial" panose="020B0604020202020204" pitchFamily="34" charset="0"/>
              </a:rPr>
              <a:t>Individual/clinical Risk Factors</a:t>
            </a:r>
            <a:r>
              <a:rPr lang="en-GB" sz="1800" dirty="0">
                <a:effectLst/>
                <a:latin typeface="Calibri" panose="020F0502020204030204" pitchFamily="34" charset="0"/>
                <a:ea typeface="DengXian" panose="02010600030101010101" pitchFamily="2" charset="-122"/>
                <a:cs typeface="Arial" panose="020B0604020202020204" pitchFamily="34" charset="0"/>
              </a:rPr>
              <a:t> </a:t>
            </a:r>
            <a:r>
              <a:rPr lang="en-GB" sz="1800" b="1" dirty="0">
                <a:effectLst/>
                <a:latin typeface="Calibri" panose="020F0502020204030204" pitchFamily="34" charset="0"/>
                <a:ea typeface="DengXian" panose="02010600030101010101" pitchFamily="2" charset="-122"/>
                <a:cs typeface="Arial" panose="020B0604020202020204" pitchFamily="34" charset="0"/>
              </a:rPr>
              <a:t>(8 items)</a:t>
            </a:r>
          </a:p>
          <a:p>
            <a:pPr>
              <a:lnSpc>
                <a:spcPct val="107000"/>
              </a:lnSpc>
              <a:spcAft>
                <a:spcPts val="800"/>
              </a:spcAft>
            </a:pPr>
            <a:r>
              <a:rPr lang="en-GB" b="1" u="sng" dirty="0">
                <a:latin typeface="Calibri" panose="020F0502020204030204" pitchFamily="34" charset="0"/>
                <a:ea typeface="DengXian" panose="02010600030101010101" pitchFamily="2" charset="-122"/>
                <a:cs typeface="Arial" panose="020B0604020202020204" pitchFamily="34" charset="0"/>
              </a:rPr>
              <a:t>Scoring of risk </a:t>
            </a:r>
            <a:r>
              <a:rPr lang="en-GB" b="1" dirty="0">
                <a:latin typeface="Calibri" panose="020F0502020204030204" pitchFamily="34" charset="0"/>
                <a:ea typeface="DengXian" panose="02010600030101010101" pitchFamily="2" charset="-122"/>
                <a:cs typeface="Arial" panose="020B0604020202020204" pitchFamily="34" charset="0"/>
              </a:rPr>
              <a:t> </a:t>
            </a:r>
          </a:p>
          <a:p>
            <a:pPr lvl="1">
              <a:lnSpc>
                <a:spcPct val="107000"/>
              </a:lnSpc>
              <a:spcAft>
                <a:spcPts val="800"/>
              </a:spcAft>
            </a:pPr>
            <a:r>
              <a:rPr lang="en-GB" b="1" dirty="0">
                <a:latin typeface="Calibri" panose="020F0502020204030204" pitchFamily="34" charset="0"/>
                <a:ea typeface="DengXian" panose="02010600030101010101" pitchFamily="2" charset="-122"/>
                <a:cs typeface="Arial" panose="020B0604020202020204" pitchFamily="34" charset="0"/>
              </a:rPr>
              <a:t>For each risk factor, scoring is as follows </a:t>
            </a:r>
          </a:p>
          <a:p>
            <a:pPr lvl="1">
              <a:lnSpc>
                <a:spcPct val="107000"/>
              </a:lnSpc>
              <a:spcAft>
                <a:spcPts val="800"/>
              </a:spcAft>
            </a:pPr>
            <a:endParaRPr lang="en-GB" b="1" dirty="0">
              <a:effectLst/>
              <a:latin typeface="Calibri" panose="020F0502020204030204" pitchFamily="34" charset="0"/>
              <a:ea typeface="DengXian" panose="02010600030101010101" pitchFamily="2" charset="-122"/>
              <a:cs typeface="Arial" panose="020B0604020202020204" pitchFamily="34" charset="0"/>
            </a:endParaRPr>
          </a:p>
          <a:p>
            <a:pPr lvl="1">
              <a:lnSpc>
                <a:spcPct val="107000"/>
              </a:lnSpc>
              <a:spcAft>
                <a:spcPts val="800"/>
              </a:spcAft>
            </a:pPr>
            <a:endParaRPr lang="en-GB" b="1" dirty="0">
              <a:latin typeface="Calibri" panose="020F0502020204030204" pitchFamily="34" charset="0"/>
              <a:ea typeface="DengXian" panose="02010600030101010101" pitchFamily="2" charset="-122"/>
              <a:cs typeface="Arial" panose="020B0604020202020204" pitchFamily="34" charset="0"/>
            </a:endParaRPr>
          </a:p>
          <a:p>
            <a:pPr marL="266700" lvl="1" indent="0">
              <a:lnSpc>
                <a:spcPct val="107000"/>
              </a:lnSpc>
              <a:spcAft>
                <a:spcPts val="800"/>
              </a:spcAft>
              <a:buNone/>
            </a:pPr>
            <a:r>
              <a:rPr lang="en-GB" b="1" u="sng" dirty="0">
                <a:latin typeface="Calibri" panose="020F0502020204030204" pitchFamily="34" charset="0"/>
                <a:ea typeface="DengXian" panose="02010600030101010101" pitchFamily="2" charset="-122"/>
                <a:cs typeface="Arial" panose="020B0604020202020204" pitchFamily="34" charset="0"/>
              </a:rPr>
              <a:t>Protective factors (6 items) </a:t>
            </a:r>
            <a:endParaRPr lang="en-GB" b="1" u="sng" dirty="0">
              <a:effectLst/>
              <a:latin typeface="Calibri" panose="020F0502020204030204" pitchFamily="34" charset="0"/>
              <a:ea typeface="DengXian" panose="02010600030101010101" pitchFamily="2" charset="-122"/>
              <a:cs typeface="Arial" panose="020B0604020202020204" pitchFamily="34" charset="0"/>
            </a:endParaRPr>
          </a:p>
          <a:p>
            <a:pPr lvl="1">
              <a:lnSpc>
                <a:spcPct val="107000"/>
              </a:lnSpc>
              <a:spcAft>
                <a:spcPts val="800"/>
              </a:spcAft>
            </a:pPr>
            <a:r>
              <a:rPr lang="en-GB" b="1" dirty="0">
                <a:latin typeface="Calibri" panose="020F0502020204030204" pitchFamily="34" charset="0"/>
                <a:ea typeface="DengXian" panose="02010600030101010101" pitchFamily="2" charset="-122"/>
                <a:cs typeface="Arial" panose="020B0604020202020204" pitchFamily="34" charset="0"/>
              </a:rPr>
              <a:t>For protective factors, they are either present or absent </a:t>
            </a:r>
            <a:endParaRPr lang="en-GB" b="1" dirty="0">
              <a:effectLst/>
              <a:latin typeface="Calibri" panose="020F0502020204030204" pitchFamily="34" charset="0"/>
              <a:ea typeface="DengXian" panose="02010600030101010101" pitchFamily="2" charset="-122"/>
              <a:cs typeface="Arial" panose="020B0604020202020204" pitchFamily="34" charset="0"/>
            </a:endParaRPr>
          </a:p>
          <a:p>
            <a:endParaRPr lang="en-GB" dirty="0"/>
          </a:p>
        </p:txBody>
      </p:sp>
      <p:sp>
        <p:nvSpPr>
          <p:cNvPr id="3" name="Slide Number Placeholder 2">
            <a:extLst>
              <a:ext uri="{FF2B5EF4-FFF2-40B4-BE49-F238E27FC236}">
                <a16:creationId xmlns:a16="http://schemas.microsoft.com/office/drawing/2014/main" id="{B5299776-23FD-858B-D43D-6A23CE4D755F}"/>
              </a:ext>
            </a:extLst>
          </p:cNvPr>
          <p:cNvSpPr>
            <a:spLocks noGrp="1"/>
          </p:cNvSpPr>
          <p:nvPr>
            <p:ph type="sldNum" sz="quarter" idx="33"/>
          </p:nvPr>
        </p:nvSpPr>
        <p:spPr/>
        <p:txBody>
          <a:bodyPr/>
          <a:lstStyle/>
          <a:p>
            <a:fld id="{19B51A1E-902D-48AF-9020-955120F399B6}" type="slidenum">
              <a:rPr lang="en-US" noProof="0" smtClean="0"/>
              <a:pPr/>
              <a:t>13</a:t>
            </a:fld>
            <a:endParaRPr lang="en-US" noProof="0" dirty="0"/>
          </a:p>
        </p:txBody>
      </p:sp>
      <p:sp>
        <p:nvSpPr>
          <p:cNvPr id="4" name="Title 3">
            <a:extLst>
              <a:ext uri="{FF2B5EF4-FFF2-40B4-BE49-F238E27FC236}">
                <a16:creationId xmlns:a16="http://schemas.microsoft.com/office/drawing/2014/main" id="{B9FED3B6-1088-8780-FF51-F159F76B87CF}"/>
              </a:ext>
            </a:extLst>
          </p:cNvPr>
          <p:cNvSpPr>
            <a:spLocks noGrp="1"/>
          </p:cNvSpPr>
          <p:nvPr>
            <p:ph type="title"/>
          </p:nvPr>
        </p:nvSpPr>
        <p:spPr/>
        <p:txBody>
          <a:bodyPr/>
          <a:lstStyle/>
          <a:p>
            <a:r>
              <a:rPr lang="en-GB" dirty="0"/>
              <a:t>How to score and interpret the SAVRY for `Rick`:</a:t>
            </a:r>
          </a:p>
        </p:txBody>
      </p:sp>
      <p:graphicFrame>
        <p:nvGraphicFramePr>
          <p:cNvPr id="5" name="Table 5">
            <a:extLst>
              <a:ext uri="{FF2B5EF4-FFF2-40B4-BE49-F238E27FC236}">
                <a16:creationId xmlns:a16="http://schemas.microsoft.com/office/drawing/2014/main" id="{94E2EEF4-B9D1-50CD-B154-14D22388F6CD}"/>
              </a:ext>
            </a:extLst>
          </p:cNvPr>
          <p:cNvGraphicFramePr>
            <a:graphicFrameLocks noGrp="1"/>
          </p:cNvGraphicFramePr>
          <p:nvPr>
            <p:extLst>
              <p:ext uri="{D42A27DB-BD31-4B8C-83A1-F6EECF244321}">
                <p14:modId xmlns:p14="http://schemas.microsoft.com/office/powerpoint/2010/main" val="1142046968"/>
              </p:ext>
            </p:extLst>
          </p:nvPr>
        </p:nvGraphicFramePr>
        <p:xfrm>
          <a:off x="4559029" y="3668951"/>
          <a:ext cx="2431917" cy="1463040"/>
        </p:xfrm>
        <a:graphic>
          <a:graphicData uri="http://schemas.openxmlformats.org/drawingml/2006/table">
            <a:tbl>
              <a:tblPr firstRow="1" bandRow="1">
                <a:tableStyleId>{69012ECD-51FC-41F1-AA8D-1B2483CD663E}</a:tableStyleId>
              </a:tblPr>
              <a:tblGrid>
                <a:gridCol w="693091">
                  <a:extLst>
                    <a:ext uri="{9D8B030D-6E8A-4147-A177-3AD203B41FA5}">
                      <a16:colId xmlns:a16="http://schemas.microsoft.com/office/drawing/2014/main" val="830267100"/>
                    </a:ext>
                  </a:extLst>
                </a:gridCol>
                <a:gridCol w="1738826">
                  <a:extLst>
                    <a:ext uri="{9D8B030D-6E8A-4147-A177-3AD203B41FA5}">
                      <a16:colId xmlns:a16="http://schemas.microsoft.com/office/drawing/2014/main" val="3720686304"/>
                    </a:ext>
                  </a:extLst>
                </a:gridCol>
              </a:tblGrid>
              <a:tr h="322156">
                <a:tc>
                  <a:txBody>
                    <a:bodyPr/>
                    <a:lstStyle/>
                    <a:p>
                      <a:r>
                        <a:rPr lang="en-GB" dirty="0"/>
                        <a:t>Score </a:t>
                      </a:r>
                    </a:p>
                  </a:txBody>
                  <a:tcPr>
                    <a:lnR w="12700" cap="flat" cmpd="sng" algn="ctr">
                      <a:solidFill>
                        <a:schemeClr val="accent1"/>
                      </a:solidFill>
                      <a:prstDash val="solid"/>
                      <a:round/>
                      <a:headEnd type="none" w="med" len="med"/>
                      <a:tailEnd type="none" w="med" len="med"/>
                    </a:lnR>
                  </a:tcPr>
                </a:tc>
                <a:tc>
                  <a:txBody>
                    <a:bodyPr/>
                    <a:lstStyle/>
                    <a:p>
                      <a:r>
                        <a:rPr lang="en-GB" dirty="0"/>
                        <a:t>Risk </a:t>
                      </a:r>
                    </a:p>
                  </a:txBody>
                  <a:tcPr>
                    <a:lnL w="12700" cap="flat" cmpd="sng" algn="ctr">
                      <a:solidFill>
                        <a:schemeClr val="accent1"/>
                      </a:solidFill>
                      <a:prstDash val="solid"/>
                      <a:round/>
                      <a:headEnd type="none" w="med" len="med"/>
                      <a:tailEnd type="none" w="med" len="med"/>
                    </a:lnL>
                  </a:tcPr>
                </a:tc>
                <a:extLst>
                  <a:ext uri="{0D108BD9-81ED-4DB2-BD59-A6C34878D82A}">
                    <a16:rowId xmlns:a16="http://schemas.microsoft.com/office/drawing/2014/main" val="2067874104"/>
                  </a:ext>
                </a:extLst>
              </a:tr>
              <a:tr h="322156">
                <a:tc>
                  <a:txBody>
                    <a:bodyPr/>
                    <a:lstStyle/>
                    <a:p>
                      <a:r>
                        <a:rPr lang="en-GB" dirty="0"/>
                        <a:t>0</a:t>
                      </a:r>
                    </a:p>
                  </a:txBody>
                  <a:tcPr>
                    <a:lnR w="12700" cap="flat" cmpd="sng" algn="ctr">
                      <a:solidFill>
                        <a:schemeClr val="accent1"/>
                      </a:solidFill>
                      <a:prstDash val="solid"/>
                      <a:round/>
                      <a:headEnd type="none" w="med" len="med"/>
                      <a:tailEnd type="none" w="med" len="med"/>
                    </a:lnR>
                  </a:tcPr>
                </a:tc>
                <a:tc>
                  <a:txBody>
                    <a:bodyPr/>
                    <a:lstStyle/>
                    <a:p>
                      <a:r>
                        <a:rPr lang="en-GB" dirty="0"/>
                        <a:t>Low </a:t>
                      </a:r>
                    </a:p>
                  </a:txBody>
                  <a:tcPr>
                    <a:lnL w="12700" cap="flat" cmpd="sng" algn="ctr">
                      <a:solidFill>
                        <a:schemeClr val="accent1"/>
                      </a:solidFill>
                      <a:prstDash val="solid"/>
                      <a:round/>
                      <a:headEnd type="none" w="med" len="med"/>
                      <a:tailEnd type="none" w="med" len="med"/>
                    </a:lnL>
                  </a:tcPr>
                </a:tc>
                <a:extLst>
                  <a:ext uri="{0D108BD9-81ED-4DB2-BD59-A6C34878D82A}">
                    <a16:rowId xmlns:a16="http://schemas.microsoft.com/office/drawing/2014/main" val="3327381147"/>
                  </a:ext>
                </a:extLst>
              </a:tr>
              <a:tr h="322156">
                <a:tc>
                  <a:txBody>
                    <a:bodyPr/>
                    <a:lstStyle/>
                    <a:p>
                      <a:r>
                        <a:rPr lang="en-GB" dirty="0"/>
                        <a:t>1</a:t>
                      </a:r>
                    </a:p>
                  </a:txBody>
                  <a:tcPr>
                    <a:lnR w="12700" cap="flat" cmpd="sng" algn="ctr">
                      <a:solidFill>
                        <a:schemeClr val="accent1"/>
                      </a:solidFill>
                      <a:prstDash val="solid"/>
                      <a:round/>
                      <a:headEnd type="none" w="med" len="med"/>
                      <a:tailEnd type="none" w="med" len="med"/>
                    </a:lnR>
                  </a:tcPr>
                </a:tc>
                <a:tc>
                  <a:txBody>
                    <a:bodyPr/>
                    <a:lstStyle/>
                    <a:p>
                      <a:r>
                        <a:rPr lang="en-GB" dirty="0"/>
                        <a:t>Moderate </a:t>
                      </a:r>
                    </a:p>
                  </a:txBody>
                  <a:tcPr>
                    <a:lnL w="12700" cap="flat" cmpd="sng" algn="ctr">
                      <a:solidFill>
                        <a:schemeClr val="accent1"/>
                      </a:solidFill>
                      <a:prstDash val="solid"/>
                      <a:round/>
                      <a:headEnd type="none" w="med" len="med"/>
                      <a:tailEnd type="none" w="med" len="med"/>
                    </a:lnL>
                  </a:tcPr>
                </a:tc>
                <a:extLst>
                  <a:ext uri="{0D108BD9-81ED-4DB2-BD59-A6C34878D82A}">
                    <a16:rowId xmlns:a16="http://schemas.microsoft.com/office/drawing/2014/main" val="1919759129"/>
                  </a:ext>
                </a:extLst>
              </a:tr>
              <a:tr h="322156">
                <a:tc>
                  <a:txBody>
                    <a:bodyPr/>
                    <a:lstStyle/>
                    <a:p>
                      <a:r>
                        <a:rPr lang="en-GB" dirty="0"/>
                        <a:t>2</a:t>
                      </a:r>
                    </a:p>
                  </a:txBody>
                  <a:tcPr>
                    <a:lnR w="12700" cap="flat" cmpd="sng" algn="ctr">
                      <a:solidFill>
                        <a:schemeClr val="accent1"/>
                      </a:solidFill>
                      <a:prstDash val="solid"/>
                      <a:round/>
                      <a:headEnd type="none" w="med" len="med"/>
                      <a:tailEnd type="none" w="med" len="med"/>
                    </a:lnR>
                  </a:tcPr>
                </a:tc>
                <a:tc>
                  <a:txBody>
                    <a:bodyPr/>
                    <a:lstStyle/>
                    <a:p>
                      <a:r>
                        <a:rPr lang="en-GB" dirty="0"/>
                        <a:t>High </a:t>
                      </a:r>
                    </a:p>
                  </a:txBody>
                  <a:tcPr>
                    <a:lnL w="12700" cap="flat" cmpd="sng" algn="ctr">
                      <a:solidFill>
                        <a:schemeClr val="accent1"/>
                      </a:solidFill>
                      <a:prstDash val="solid"/>
                      <a:round/>
                      <a:headEnd type="none" w="med" len="med"/>
                      <a:tailEnd type="none" w="med" len="med"/>
                    </a:lnL>
                  </a:tcPr>
                </a:tc>
                <a:extLst>
                  <a:ext uri="{0D108BD9-81ED-4DB2-BD59-A6C34878D82A}">
                    <a16:rowId xmlns:a16="http://schemas.microsoft.com/office/drawing/2014/main" val="3820310512"/>
                  </a:ext>
                </a:extLst>
              </a:tr>
            </a:tbl>
          </a:graphicData>
        </a:graphic>
      </p:graphicFrame>
      <p:graphicFrame>
        <p:nvGraphicFramePr>
          <p:cNvPr id="6" name="Table 6">
            <a:extLst>
              <a:ext uri="{FF2B5EF4-FFF2-40B4-BE49-F238E27FC236}">
                <a16:creationId xmlns:a16="http://schemas.microsoft.com/office/drawing/2014/main" id="{9B53F187-81BE-D4AD-7575-FF507948F0A1}"/>
              </a:ext>
            </a:extLst>
          </p:cNvPr>
          <p:cNvGraphicFramePr>
            <a:graphicFrameLocks noGrp="1"/>
          </p:cNvGraphicFramePr>
          <p:nvPr>
            <p:extLst>
              <p:ext uri="{D42A27DB-BD31-4B8C-83A1-F6EECF244321}">
                <p14:modId xmlns:p14="http://schemas.microsoft.com/office/powerpoint/2010/main" val="1615180491"/>
              </p:ext>
            </p:extLst>
          </p:nvPr>
        </p:nvGraphicFramePr>
        <p:xfrm>
          <a:off x="5875507" y="5345999"/>
          <a:ext cx="2801566" cy="731520"/>
        </p:xfrm>
        <a:graphic>
          <a:graphicData uri="http://schemas.openxmlformats.org/drawingml/2006/table">
            <a:tbl>
              <a:tblPr firstRow="1" bandRow="1">
                <a:tableStyleId>{72833802-FEF1-4C79-8D5D-14CF1EAF98D9}</a:tableStyleId>
              </a:tblPr>
              <a:tblGrid>
                <a:gridCol w="1400783">
                  <a:extLst>
                    <a:ext uri="{9D8B030D-6E8A-4147-A177-3AD203B41FA5}">
                      <a16:colId xmlns:a16="http://schemas.microsoft.com/office/drawing/2014/main" val="214502259"/>
                    </a:ext>
                  </a:extLst>
                </a:gridCol>
                <a:gridCol w="1400783">
                  <a:extLst>
                    <a:ext uri="{9D8B030D-6E8A-4147-A177-3AD203B41FA5}">
                      <a16:colId xmlns:a16="http://schemas.microsoft.com/office/drawing/2014/main" val="774536364"/>
                    </a:ext>
                  </a:extLst>
                </a:gridCol>
              </a:tblGrid>
              <a:tr h="364712">
                <a:tc gridSpan="2">
                  <a:txBody>
                    <a:bodyPr/>
                    <a:lstStyle/>
                    <a:p>
                      <a:r>
                        <a:rPr lang="en-GB" dirty="0"/>
                        <a:t>Protective factors</a:t>
                      </a:r>
                    </a:p>
                  </a:txBody>
                  <a:tcPr/>
                </a:tc>
                <a:tc hMerge="1">
                  <a:txBody>
                    <a:bodyPr/>
                    <a:lstStyle/>
                    <a:p>
                      <a:endParaRPr lang="en-GB" dirty="0"/>
                    </a:p>
                  </a:txBody>
                  <a:tcPr/>
                </a:tc>
                <a:extLst>
                  <a:ext uri="{0D108BD9-81ED-4DB2-BD59-A6C34878D82A}">
                    <a16:rowId xmlns:a16="http://schemas.microsoft.com/office/drawing/2014/main" val="4114817157"/>
                  </a:ext>
                </a:extLst>
              </a:tr>
              <a:tr h="339893">
                <a:tc>
                  <a:txBody>
                    <a:bodyPr/>
                    <a:lstStyle/>
                    <a:p>
                      <a:r>
                        <a:rPr lang="en-GB" dirty="0"/>
                        <a:t>Present = </a:t>
                      </a:r>
                    </a:p>
                  </a:txBody>
                  <a:tcPr>
                    <a:lnR w="12700" cap="flat" cmpd="sng" algn="ctr">
                      <a:solidFill>
                        <a:schemeClr val="accent2"/>
                      </a:solidFill>
                      <a:prstDash val="solid"/>
                      <a:round/>
                      <a:headEnd type="none" w="med" len="med"/>
                      <a:tailEnd type="none" w="med" len="med"/>
                    </a:lnR>
                  </a:tcPr>
                </a:tc>
                <a:tc>
                  <a:txBody>
                    <a:bodyPr/>
                    <a:lstStyle/>
                    <a:p>
                      <a:r>
                        <a:rPr lang="en-GB" dirty="0"/>
                        <a:t>Absent = </a:t>
                      </a:r>
                    </a:p>
                  </a:txBody>
                  <a:tcPr>
                    <a:lnL w="12700" cap="flat" cmpd="sng" algn="ctr">
                      <a:solidFill>
                        <a:schemeClr val="accent2"/>
                      </a:solidFill>
                      <a:prstDash val="solid"/>
                      <a:round/>
                      <a:headEnd type="none" w="med" len="med"/>
                      <a:tailEnd type="none" w="med" len="med"/>
                    </a:lnL>
                  </a:tcPr>
                </a:tc>
                <a:extLst>
                  <a:ext uri="{0D108BD9-81ED-4DB2-BD59-A6C34878D82A}">
                    <a16:rowId xmlns:a16="http://schemas.microsoft.com/office/drawing/2014/main" val="4227356587"/>
                  </a:ext>
                </a:extLst>
              </a:tr>
            </a:tbl>
          </a:graphicData>
        </a:graphic>
      </p:graphicFrame>
      <p:sp>
        <p:nvSpPr>
          <p:cNvPr id="8" name="Oval 7">
            <a:extLst>
              <a:ext uri="{FF2B5EF4-FFF2-40B4-BE49-F238E27FC236}">
                <a16:creationId xmlns:a16="http://schemas.microsoft.com/office/drawing/2014/main" id="{184759F7-753E-5606-66BB-E988D159F82C}"/>
              </a:ext>
            </a:extLst>
          </p:cNvPr>
          <p:cNvSpPr/>
          <p:nvPr/>
        </p:nvSpPr>
        <p:spPr>
          <a:xfrm>
            <a:off x="8199677" y="2227634"/>
            <a:ext cx="3560323" cy="3599233"/>
          </a:xfrm>
          <a:prstGeom prst="ellipse">
            <a:avLst/>
          </a:prstGeom>
          <a:gradFill>
            <a:gsLst>
              <a:gs pos="46000">
                <a:schemeClr val="bg1">
                  <a:alpha val="90000"/>
                </a:schemeClr>
              </a:gs>
              <a:gs pos="0">
                <a:schemeClr val="accent1">
                  <a:lumMod val="20000"/>
                  <a:lumOff val="80000"/>
                  <a:alpha val="50000"/>
                </a:schemeClr>
              </a:gs>
              <a:gs pos="80000">
                <a:schemeClr val="bg1">
                  <a:lumMod val="95000"/>
                </a:schemeClr>
              </a:gs>
            </a:gsLst>
            <a:lin ang="3600000" scaled="0"/>
          </a:gradFill>
        </p:spPr>
        <p:txBody>
          <a:bodyPr rot="0" spcFirstLastPara="0" vertOverflow="overflow" horzOverflow="overflow" vert="horz" wrap="square" lIns="72000" tIns="0" rIns="180000" bIns="180000" numCol="1" spcCol="0" rtlCol="0" fromWordArt="0" anchor="b" anchorCtr="0" forceAA="0" compatLnSpc="1">
            <a:prstTxWarp prst="textNoShape">
              <a:avLst/>
            </a:prstTxWarp>
            <a:noAutofit/>
          </a:bodyPr>
          <a:lstStyle/>
          <a:p>
            <a:pPr algn="ctr">
              <a:spcBef>
                <a:spcPct val="0"/>
              </a:spcBef>
            </a:pPr>
            <a:endParaRPr lang="en-GB" sz="2000" dirty="0">
              <a:solidFill>
                <a:schemeClr val="tx1"/>
              </a:solidFill>
              <a:latin typeface="Rockwell" panose="02060603020205020403" pitchFamily="18" charset="0"/>
              <a:ea typeface="+mj-ea"/>
              <a:cs typeface="+mj-cs"/>
            </a:endParaRPr>
          </a:p>
          <a:p>
            <a:pPr algn="ctr">
              <a:spcBef>
                <a:spcPct val="0"/>
              </a:spcBef>
            </a:pPr>
            <a:r>
              <a:rPr lang="en-GB" sz="2000" dirty="0">
                <a:solidFill>
                  <a:schemeClr val="tx1"/>
                </a:solidFill>
                <a:latin typeface="Rockwell" panose="02060603020205020403" pitchFamily="18" charset="0"/>
                <a:ea typeface="+mj-ea"/>
                <a:cs typeface="+mj-cs"/>
              </a:rPr>
              <a:t>There is no `absolute` total risk score, rather, it helps identify areas of high risk that may require prioritising in the FCF</a:t>
            </a:r>
          </a:p>
        </p:txBody>
      </p:sp>
      <p:sp>
        <p:nvSpPr>
          <p:cNvPr id="9" name="Rectangle 8">
            <a:extLst>
              <a:ext uri="{FF2B5EF4-FFF2-40B4-BE49-F238E27FC236}">
                <a16:creationId xmlns:a16="http://schemas.microsoft.com/office/drawing/2014/main" id="{20A27716-4AA0-5F91-B905-710C049DCC84}"/>
              </a:ext>
            </a:extLst>
          </p:cNvPr>
          <p:cNvSpPr/>
          <p:nvPr/>
        </p:nvSpPr>
        <p:spPr>
          <a:xfrm>
            <a:off x="10082784" y="6322399"/>
            <a:ext cx="1450848" cy="365125"/>
          </a:xfrm>
          <a:prstGeom prst="rect">
            <a:avLst/>
          </a:prstGeom>
          <a:solidFill>
            <a:schemeClr val="bg2"/>
          </a:solidFill>
        </p:spPr>
        <p:txBody>
          <a:bodyPr rot="0" spcFirstLastPara="0" vertOverflow="overflow" horzOverflow="overflow" vert="horz" wrap="square" lIns="72000" tIns="0" rIns="180000" bIns="180000" numCol="1" spcCol="0" rtlCol="0" fromWordArt="0" anchor="b" anchorCtr="0" forceAA="0" compatLnSpc="1">
            <a:prstTxWarp prst="textNoShape">
              <a:avLst/>
            </a:prstTxWarp>
            <a:noAutofit/>
          </a:bodyPr>
          <a:lstStyle/>
          <a:p>
            <a:pPr algn="r">
              <a:lnSpc>
                <a:spcPts val="4700"/>
              </a:lnSpc>
              <a:spcBef>
                <a:spcPct val="0"/>
              </a:spcBef>
            </a:pPr>
            <a:endParaRPr lang="en-GB" sz="4500">
              <a:solidFill>
                <a:schemeClr val="tx1"/>
              </a:solidFill>
              <a:latin typeface="Rockwell" panose="02060603020205020403" pitchFamily="18" charset="0"/>
              <a:ea typeface="+mj-ea"/>
              <a:cs typeface="+mj-cs"/>
            </a:endParaRPr>
          </a:p>
        </p:txBody>
      </p:sp>
    </p:spTree>
    <p:extLst>
      <p:ext uri="{BB962C8B-B14F-4D97-AF65-F5344CB8AC3E}">
        <p14:creationId xmlns:p14="http://schemas.microsoft.com/office/powerpoint/2010/main" val="1415282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0B70DB2-47F1-6031-DF22-D0688775E832}"/>
              </a:ext>
            </a:extLst>
          </p:cNvPr>
          <p:cNvSpPr>
            <a:spLocks noGrp="1"/>
          </p:cNvSpPr>
          <p:nvPr>
            <p:ph type="sldNum" sz="quarter" idx="33"/>
          </p:nvPr>
        </p:nvSpPr>
        <p:spPr>
          <a:xfrm>
            <a:off x="11677425" y="6322399"/>
            <a:ext cx="370575" cy="365125"/>
          </a:xfrm>
        </p:spPr>
        <p:txBody>
          <a:bodyPr anchor="ctr">
            <a:normAutofit/>
          </a:bodyPr>
          <a:lstStyle/>
          <a:p>
            <a:pPr>
              <a:spcAft>
                <a:spcPts val="600"/>
              </a:spcAft>
            </a:pPr>
            <a:fld id="{19B51A1E-902D-48AF-9020-955120F399B6}" type="slidenum">
              <a:rPr lang="en-US" noProof="0" smtClean="0"/>
              <a:pPr>
                <a:spcAft>
                  <a:spcPts val="600"/>
                </a:spcAft>
              </a:pPr>
              <a:t>14</a:t>
            </a:fld>
            <a:endParaRPr lang="en-US" noProof="0"/>
          </a:p>
        </p:txBody>
      </p:sp>
      <p:sp>
        <p:nvSpPr>
          <p:cNvPr id="4" name="Title 3">
            <a:extLst>
              <a:ext uri="{FF2B5EF4-FFF2-40B4-BE49-F238E27FC236}">
                <a16:creationId xmlns:a16="http://schemas.microsoft.com/office/drawing/2014/main" id="{5E3E52E6-08B3-A2AD-7B7B-FD506E6A95FB}"/>
              </a:ext>
            </a:extLst>
          </p:cNvPr>
          <p:cNvSpPr>
            <a:spLocks noGrp="1"/>
          </p:cNvSpPr>
          <p:nvPr>
            <p:ph type="title"/>
          </p:nvPr>
        </p:nvSpPr>
        <p:spPr>
          <a:xfrm>
            <a:off x="432000" y="432000"/>
            <a:ext cx="11340000" cy="432000"/>
          </a:xfrm>
        </p:spPr>
        <p:txBody>
          <a:bodyPr anchor="ctr">
            <a:normAutofit/>
          </a:bodyPr>
          <a:lstStyle/>
          <a:p>
            <a:r>
              <a:rPr lang="en-GB" sz="3000" dirty="0"/>
              <a:t>Using the 5P`s Model (Logan, 2014) for the case study of `Tom`.</a:t>
            </a:r>
          </a:p>
        </p:txBody>
      </p:sp>
      <p:graphicFrame>
        <p:nvGraphicFramePr>
          <p:cNvPr id="6" name="Content Placeholder 1">
            <a:extLst>
              <a:ext uri="{FF2B5EF4-FFF2-40B4-BE49-F238E27FC236}">
                <a16:creationId xmlns:a16="http://schemas.microsoft.com/office/drawing/2014/main" id="{CD8BFFF1-8F55-182E-B9D2-BCFBB8FF0D71}"/>
              </a:ext>
            </a:extLst>
          </p:cNvPr>
          <p:cNvGraphicFramePr>
            <a:graphicFrameLocks noGrp="1"/>
          </p:cNvGraphicFramePr>
          <p:nvPr>
            <p:ph idx="1"/>
            <p:extLst>
              <p:ext uri="{D42A27DB-BD31-4B8C-83A1-F6EECF244321}">
                <p14:modId xmlns:p14="http://schemas.microsoft.com/office/powerpoint/2010/main" val="2440118348"/>
              </p:ext>
            </p:extLst>
          </p:nvPr>
        </p:nvGraphicFramePr>
        <p:xfrm>
          <a:off x="432000" y="1512000"/>
          <a:ext cx="11340000" cy="43775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a:extLst>
              <a:ext uri="{FF2B5EF4-FFF2-40B4-BE49-F238E27FC236}">
                <a16:creationId xmlns:a16="http://schemas.microsoft.com/office/drawing/2014/main" id="{ED38548C-6E42-FFA4-0AFC-2AFA697FE707}"/>
              </a:ext>
            </a:extLst>
          </p:cNvPr>
          <p:cNvSpPr/>
          <p:nvPr/>
        </p:nvSpPr>
        <p:spPr>
          <a:xfrm>
            <a:off x="9941668" y="6225702"/>
            <a:ext cx="1498060" cy="461822"/>
          </a:xfrm>
          <a:prstGeom prst="rect">
            <a:avLst/>
          </a:prstGeom>
          <a:solidFill>
            <a:schemeClr val="bg2"/>
          </a:solidFill>
        </p:spPr>
        <p:txBody>
          <a:bodyPr rot="0" spcFirstLastPara="0" vertOverflow="overflow" horzOverflow="overflow" vert="horz" wrap="square" lIns="72000" tIns="0" rIns="180000" bIns="180000" numCol="1" spcCol="0" rtlCol="0" fromWordArt="0" anchor="b" anchorCtr="0" forceAA="0" compatLnSpc="1">
            <a:prstTxWarp prst="textNoShape">
              <a:avLst/>
            </a:prstTxWarp>
            <a:noAutofit/>
          </a:bodyPr>
          <a:lstStyle/>
          <a:p>
            <a:pPr algn="r">
              <a:lnSpc>
                <a:spcPts val="4700"/>
              </a:lnSpc>
              <a:spcBef>
                <a:spcPct val="0"/>
              </a:spcBef>
            </a:pPr>
            <a:endParaRPr lang="en-GB" sz="4500">
              <a:solidFill>
                <a:schemeClr val="tx1"/>
              </a:solidFill>
              <a:latin typeface="Rockwell" panose="02060603020205020403" pitchFamily="18" charset="0"/>
              <a:ea typeface="+mj-ea"/>
              <a:cs typeface="+mj-cs"/>
            </a:endParaRPr>
          </a:p>
        </p:txBody>
      </p:sp>
    </p:spTree>
    <p:extLst>
      <p:ext uri="{BB962C8B-B14F-4D97-AF65-F5344CB8AC3E}">
        <p14:creationId xmlns:p14="http://schemas.microsoft.com/office/powerpoint/2010/main" val="366588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DF0D19F0-18E9-10B7-42E5-0821FBB12AE8}"/>
              </a:ext>
            </a:extLst>
          </p:cNvPr>
          <p:cNvSpPr>
            <a:spLocks noGrp="1"/>
          </p:cNvSpPr>
          <p:nvPr>
            <p:ph type="sldNum" sz="quarter" idx="33"/>
          </p:nvPr>
        </p:nvSpPr>
        <p:spPr>
          <a:xfrm>
            <a:off x="11677425" y="6322399"/>
            <a:ext cx="370575" cy="365125"/>
          </a:xfrm>
        </p:spPr>
        <p:txBody>
          <a:bodyPr anchor="ctr">
            <a:normAutofit/>
          </a:bodyPr>
          <a:lstStyle/>
          <a:p>
            <a:pPr>
              <a:spcAft>
                <a:spcPts val="600"/>
              </a:spcAft>
            </a:pPr>
            <a:fld id="{19B51A1E-902D-48AF-9020-955120F399B6}" type="slidenum">
              <a:rPr lang="en-US" noProof="0" smtClean="0"/>
              <a:pPr>
                <a:spcAft>
                  <a:spcPts val="600"/>
                </a:spcAft>
              </a:pPr>
              <a:t>15</a:t>
            </a:fld>
            <a:endParaRPr lang="en-US" noProof="0"/>
          </a:p>
        </p:txBody>
      </p:sp>
      <p:sp>
        <p:nvSpPr>
          <p:cNvPr id="4" name="Title 3">
            <a:extLst>
              <a:ext uri="{FF2B5EF4-FFF2-40B4-BE49-F238E27FC236}">
                <a16:creationId xmlns:a16="http://schemas.microsoft.com/office/drawing/2014/main" id="{C0580158-65F0-B62A-8575-754BD6851F2D}"/>
              </a:ext>
            </a:extLst>
          </p:cNvPr>
          <p:cNvSpPr>
            <a:spLocks noGrp="1"/>
          </p:cNvSpPr>
          <p:nvPr>
            <p:ph type="title"/>
          </p:nvPr>
        </p:nvSpPr>
        <p:spPr>
          <a:xfrm>
            <a:off x="432000" y="432000"/>
            <a:ext cx="11340000" cy="432000"/>
          </a:xfrm>
        </p:spPr>
        <p:txBody>
          <a:bodyPr anchor="ctr">
            <a:normAutofit/>
          </a:bodyPr>
          <a:lstStyle/>
          <a:p>
            <a:r>
              <a:rPr lang="en-GB" sz="3000"/>
              <a:t>Following on from your assessment of Risk…</a:t>
            </a:r>
          </a:p>
        </p:txBody>
      </p:sp>
      <p:graphicFrame>
        <p:nvGraphicFramePr>
          <p:cNvPr id="6" name="Content Placeholder 1">
            <a:extLst>
              <a:ext uri="{FF2B5EF4-FFF2-40B4-BE49-F238E27FC236}">
                <a16:creationId xmlns:a16="http://schemas.microsoft.com/office/drawing/2014/main" id="{3D37EAE5-164B-98ED-46AB-4FCD3BD286E8}"/>
              </a:ext>
            </a:extLst>
          </p:cNvPr>
          <p:cNvGraphicFramePr>
            <a:graphicFrameLocks noGrp="1"/>
          </p:cNvGraphicFramePr>
          <p:nvPr>
            <p:ph idx="1"/>
            <p:extLst>
              <p:ext uri="{D42A27DB-BD31-4B8C-83A1-F6EECF244321}">
                <p14:modId xmlns:p14="http://schemas.microsoft.com/office/powerpoint/2010/main" val="3376914029"/>
              </p:ext>
            </p:extLst>
          </p:nvPr>
        </p:nvGraphicFramePr>
        <p:xfrm>
          <a:off x="432000" y="1512000"/>
          <a:ext cx="11340000" cy="43775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a:extLst>
              <a:ext uri="{FF2B5EF4-FFF2-40B4-BE49-F238E27FC236}">
                <a16:creationId xmlns:a16="http://schemas.microsoft.com/office/drawing/2014/main" id="{554F0BB3-FAAE-FF35-6D99-2E7BEC6F182A}"/>
              </a:ext>
            </a:extLst>
          </p:cNvPr>
          <p:cNvSpPr/>
          <p:nvPr/>
        </p:nvSpPr>
        <p:spPr>
          <a:xfrm>
            <a:off x="10398868" y="6193536"/>
            <a:ext cx="1649132" cy="493988"/>
          </a:xfrm>
          <a:prstGeom prst="rect">
            <a:avLst/>
          </a:prstGeom>
          <a:solidFill>
            <a:schemeClr val="bg1">
              <a:lumMod val="95000"/>
            </a:schemeClr>
          </a:solidFill>
        </p:spPr>
        <p:txBody>
          <a:bodyPr rot="0" spcFirstLastPara="0" vertOverflow="overflow" horzOverflow="overflow" vert="horz" wrap="square" lIns="72000" tIns="0" rIns="180000" bIns="180000" numCol="1" spcCol="0" rtlCol="0" fromWordArt="0" anchor="b" anchorCtr="0" forceAA="0" compatLnSpc="1">
            <a:prstTxWarp prst="textNoShape">
              <a:avLst/>
            </a:prstTxWarp>
            <a:noAutofit/>
          </a:bodyPr>
          <a:lstStyle/>
          <a:p>
            <a:pPr algn="r">
              <a:lnSpc>
                <a:spcPts val="4700"/>
              </a:lnSpc>
              <a:spcBef>
                <a:spcPct val="0"/>
              </a:spcBef>
            </a:pPr>
            <a:endParaRPr lang="en-GB" sz="4500">
              <a:solidFill>
                <a:schemeClr val="tx1"/>
              </a:solidFill>
              <a:latin typeface="Rockwell" panose="02060603020205020403" pitchFamily="18" charset="0"/>
              <a:ea typeface="+mj-ea"/>
              <a:cs typeface="+mj-cs"/>
            </a:endParaRPr>
          </a:p>
        </p:txBody>
      </p:sp>
    </p:spTree>
    <p:extLst>
      <p:ext uri="{BB962C8B-B14F-4D97-AF65-F5344CB8AC3E}">
        <p14:creationId xmlns:p14="http://schemas.microsoft.com/office/powerpoint/2010/main" val="14316535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Video 5" descr="People Discussing">
            <a:extLst>
              <a:ext uri="{FF2B5EF4-FFF2-40B4-BE49-F238E27FC236}">
                <a16:creationId xmlns:a16="http://schemas.microsoft.com/office/drawing/2014/main" id="{6D39001A-3B3D-BF37-1761-237A60494D47}"/>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t="2170"/>
          <a:stretch/>
        </p:blipFill>
        <p:spPr>
          <a:xfrm>
            <a:off x="144000" y="144000"/>
            <a:ext cx="11905200" cy="6570000"/>
          </a:xfrm>
          <a:prstGeom prst="rect">
            <a:avLst/>
          </a:prstGeom>
          <a:noFill/>
        </p:spPr>
      </p:pic>
      <p:sp>
        <p:nvSpPr>
          <p:cNvPr id="4" name="Title 3">
            <a:extLst>
              <a:ext uri="{FF2B5EF4-FFF2-40B4-BE49-F238E27FC236}">
                <a16:creationId xmlns:a16="http://schemas.microsoft.com/office/drawing/2014/main" id="{71E71905-1091-ED68-4B85-847156DE76F7}"/>
              </a:ext>
            </a:extLst>
          </p:cNvPr>
          <p:cNvSpPr>
            <a:spLocks noGrp="1"/>
          </p:cNvSpPr>
          <p:nvPr>
            <p:ph type="ctrTitle"/>
          </p:nvPr>
        </p:nvSpPr>
        <p:spPr>
          <a:xfrm>
            <a:off x="7415412" y="360000"/>
            <a:ext cx="4416588" cy="4716572"/>
          </a:xfrm>
        </p:spPr>
        <p:txBody>
          <a:bodyPr anchor="b">
            <a:normAutofit/>
          </a:bodyPr>
          <a:lstStyle/>
          <a:p>
            <a:r>
              <a:rPr lang="en-GB" dirty="0"/>
              <a:t>Over to you for discussion!</a:t>
            </a:r>
          </a:p>
        </p:txBody>
      </p:sp>
      <p:sp>
        <p:nvSpPr>
          <p:cNvPr id="3" name="Slide Number Placeholder 2" hidden="1">
            <a:extLst>
              <a:ext uri="{FF2B5EF4-FFF2-40B4-BE49-F238E27FC236}">
                <a16:creationId xmlns:a16="http://schemas.microsoft.com/office/drawing/2014/main" id="{E0A69113-12FF-0CA1-6759-3CF1C47E07AA}"/>
              </a:ext>
            </a:extLst>
          </p:cNvPr>
          <p:cNvSpPr>
            <a:spLocks noGrp="1"/>
          </p:cNvSpPr>
          <p:nvPr>
            <p:ph type="sldNum" sz="quarter" idx="4294967295"/>
          </p:nvPr>
        </p:nvSpPr>
        <p:spPr>
          <a:xfrm>
            <a:off x="11677425" y="6322399"/>
            <a:ext cx="370575" cy="365125"/>
          </a:xfrm>
        </p:spPr>
        <p:txBody>
          <a:bodyPr/>
          <a:lstStyle/>
          <a:p>
            <a:pPr>
              <a:spcAft>
                <a:spcPts val="600"/>
              </a:spcAft>
            </a:pPr>
            <a:fld id="{19B51A1E-902D-48AF-9020-955120F399B6}" type="slidenum">
              <a:rPr lang="en-US" noProof="0" smtClean="0"/>
              <a:pPr>
                <a:spcAft>
                  <a:spcPts val="600"/>
                </a:spcAft>
              </a:pPr>
              <a:t>16</a:t>
            </a:fld>
            <a:endParaRPr lang="en-US" noProof="0"/>
          </a:p>
        </p:txBody>
      </p:sp>
    </p:spTree>
    <p:extLst>
      <p:ext uri="{BB962C8B-B14F-4D97-AF65-F5344CB8AC3E}">
        <p14:creationId xmlns:p14="http://schemas.microsoft.com/office/powerpoint/2010/main" val="2149554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3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6"/>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6"/>
                                        </p:tgtEl>
                                      </p:cBhvr>
                                    </p:cmd>
                                  </p:childTnLst>
                                </p:cTn>
                              </p:par>
                            </p:childTnLst>
                          </p:cTn>
                        </p:par>
                      </p:childTnLst>
                    </p:cTn>
                  </p:par>
                </p:childTnLst>
              </p:cTn>
              <p:nextCondLst>
                <p:cond evt="onClick" delay="0">
                  <p:tgtEl>
                    <p:spTgt spid="6"/>
                  </p:tgtEl>
                </p:cond>
              </p:nextCondLst>
            </p:seq>
            <p:video>
              <p:cMediaNode mute="1">
                <p:cTn id="12" repeatCount="indefinite" fill="hold" display="0">
                  <p:stCondLst>
                    <p:cond delay="indefinite"/>
                  </p:stCondLst>
                </p:cTn>
                <p:tgtEl>
                  <p:spTgt spid="6"/>
                </p:tgtEl>
              </p:cMediaNode>
            </p:vide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a:extLst>
              <a:ext uri="{FF2B5EF4-FFF2-40B4-BE49-F238E27FC236}">
                <a16:creationId xmlns:a16="http://schemas.microsoft.com/office/drawing/2014/main" id="{4FA4250D-AE53-C0DB-378E-F171124E9BDF}"/>
              </a:ext>
            </a:extLst>
          </p:cNvPr>
          <p:cNvSpPr>
            <a:spLocks noGrp="1"/>
          </p:cNvSpPr>
          <p:nvPr>
            <p:ph idx="1"/>
          </p:nvPr>
        </p:nvSpPr>
        <p:spPr>
          <a:xfrm>
            <a:off x="432000" y="1566153"/>
            <a:ext cx="11340000" cy="4323370"/>
          </a:xfrm>
        </p:spPr>
        <p:txBody>
          <a:bodyPr/>
          <a:lstStyle/>
          <a:p>
            <a:r>
              <a:rPr lang="en-GB" dirty="0"/>
              <a:t>Andrews, D. A., &amp; Bonta, J. (2006). </a:t>
            </a:r>
            <a:r>
              <a:rPr lang="en-GB" i="1" dirty="0"/>
              <a:t>The psychology of criminal conduct</a:t>
            </a:r>
            <a:r>
              <a:rPr lang="en-GB" dirty="0"/>
              <a:t>, 4th ed,  Anderson. </a:t>
            </a:r>
          </a:p>
          <a:p>
            <a:r>
              <a:rPr lang="en-GB" dirty="0"/>
              <a:t>Bieling, P. J., &amp; </a:t>
            </a:r>
            <a:r>
              <a:rPr lang="en-GB" dirty="0" err="1"/>
              <a:t>Kuyken</a:t>
            </a:r>
            <a:r>
              <a:rPr lang="en-GB" dirty="0"/>
              <a:t>, W. (2003). Is cognitive case formulation science or science fiction? </a:t>
            </a:r>
            <a:r>
              <a:rPr lang="en-GB" i="1" dirty="0"/>
              <a:t>Clinical Psychology: Science and Practice, 10, </a:t>
            </a:r>
            <a:r>
              <a:rPr lang="en-GB" dirty="0"/>
              <a:t>52– 69. </a:t>
            </a:r>
            <a:r>
              <a:rPr lang="en-GB" dirty="0" err="1"/>
              <a:t>doi</a:t>
            </a:r>
            <a:r>
              <a:rPr lang="en-GB" dirty="0"/>
              <a:t>: 10.1093/clipsy.10.1.52</a:t>
            </a:r>
          </a:p>
          <a:p>
            <a:r>
              <a:rPr lang="en-GB" dirty="0"/>
              <a:t>Davies, J., Jones, L. and Howells, K. (2010), “Evaluating individual change”, in Daffern, M., Jones, L. and Shine, J. (Eds), </a:t>
            </a:r>
            <a:r>
              <a:rPr lang="en-GB" i="1" dirty="0"/>
              <a:t>Offence Paralleling Behaviour: A Case Formulation Approach to Offender Assessment and Intervention</a:t>
            </a:r>
            <a:r>
              <a:rPr lang="en-GB" dirty="0"/>
              <a:t>, Wiley, 287-302.</a:t>
            </a:r>
          </a:p>
          <a:p>
            <a:r>
              <a:rPr lang="en-GB" b="0" i="0" dirty="0" err="1">
                <a:solidFill>
                  <a:srgbClr val="222222"/>
                </a:solidFill>
                <a:effectLst/>
              </a:rPr>
              <a:t>Delle-Vergini</a:t>
            </a:r>
            <a:r>
              <a:rPr lang="en-GB" b="0" i="0" dirty="0">
                <a:solidFill>
                  <a:srgbClr val="222222"/>
                </a:solidFill>
                <a:effectLst/>
              </a:rPr>
              <a:t>, V., &amp; Day, A. (2016). Case formulation in forensic practice: challenges and opportunities. </a:t>
            </a:r>
            <a:r>
              <a:rPr lang="en-GB" b="0" i="1" dirty="0">
                <a:solidFill>
                  <a:srgbClr val="222222"/>
                </a:solidFill>
                <a:effectLst/>
              </a:rPr>
              <a:t>Journal of Forensic Practice</a:t>
            </a:r>
            <a:r>
              <a:rPr lang="en-GB" b="0" i="0" dirty="0">
                <a:solidFill>
                  <a:srgbClr val="222222"/>
                </a:solidFill>
                <a:effectLst/>
              </a:rPr>
              <a:t>, </a:t>
            </a:r>
            <a:r>
              <a:rPr lang="en-GB" b="0" i="1" dirty="0">
                <a:solidFill>
                  <a:srgbClr val="222222"/>
                </a:solidFill>
                <a:effectLst/>
              </a:rPr>
              <a:t>18</a:t>
            </a:r>
            <a:r>
              <a:rPr lang="en-GB" b="0" i="0" dirty="0">
                <a:solidFill>
                  <a:srgbClr val="222222"/>
                </a:solidFill>
                <a:effectLst/>
              </a:rPr>
              <a:t>(3), 240-250.</a:t>
            </a:r>
            <a:endParaRPr lang="en-GB" dirty="0"/>
          </a:p>
          <a:p>
            <a:r>
              <a:rPr lang="en-GB" dirty="0"/>
              <a:t>Hart, S., </a:t>
            </a:r>
            <a:r>
              <a:rPr lang="en-GB" dirty="0" err="1"/>
              <a:t>Sturmey</a:t>
            </a:r>
            <a:r>
              <a:rPr lang="en-GB" dirty="0"/>
              <a:t>, P., Logan, C. and McMurran, M. (2011), “Forensic case formulation”, </a:t>
            </a:r>
            <a:r>
              <a:rPr lang="en-GB" i="1" dirty="0"/>
              <a:t>International Journal of Forensic Mental Health, 10(</a:t>
            </a:r>
            <a:r>
              <a:rPr lang="en-GB" dirty="0"/>
              <a:t>2), 118-26.</a:t>
            </a:r>
          </a:p>
          <a:p>
            <a:r>
              <a:rPr lang="en-GB" dirty="0"/>
              <a:t>Johnstone, L. (2013). Working with complex cases: Mental disorder and violence. In C. Logan &amp; L. Johnstone (Eds.), </a:t>
            </a:r>
            <a:r>
              <a:rPr lang="en-GB" i="1" dirty="0"/>
              <a:t>Managing clinical risk: A guide to effective practice, </a:t>
            </a:r>
            <a:r>
              <a:rPr lang="en-GB" dirty="0"/>
              <a:t>Routledge, 56-58.</a:t>
            </a:r>
          </a:p>
          <a:p>
            <a:r>
              <a:rPr lang="en-GB" dirty="0"/>
              <a:t>Joseph, N., &amp; Benefield, N. (2012). A joint offender personality disorder pathway strategy: An outline summary. </a:t>
            </a:r>
            <a:r>
              <a:rPr lang="en-GB" i="1" dirty="0"/>
              <a:t>Criminal Behaviour and Mental Health, 22</a:t>
            </a:r>
            <a:r>
              <a:rPr lang="en-GB" dirty="0"/>
              <a:t>(3), 210–217. doi:10.1002/cbm.1835.</a:t>
            </a:r>
          </a:p>
          <a:p>
            <a:endParaRPr lang="en-GB" dirty="0"/>
          </a:p>
          <a:p>
            <a:endParaRPr lang="en-GB" dirty="0"/>
          </a:p>
          <a:p>
            <a:endParaRPr lang="en-GB" dirty="0"/>
          </a:p>
        </p:txBody>
      </p:sp>
      <p:sp>
        <p:nvSpPr>
          <p:cNvPr id="8" name="Title 7">
            <a:extLst>
              <a:ext uri="{FF2B5EF4-FFF2-40B4-BE49-F238E27FC236}">
                <a16:creationId xmlns:a16="http://schemas.microsoft.com/office/drawing/2014/main" id="{A8308351-914D-D56F-69D2-AB376EFBDCC0}"/>
              </a:ext>
            </a:extLst>
          </p:cNvPr>
          <p:cNvSpPr>
            <a:spLocks noGrp="1"/>
          </p:cNvSpPr>
          <p:nvPr>
            <p:ph type="title"/>
          </p:nvPr>
        </p:nvSpPr>
        <p:spPr/>
        <p:txBody>
          <a:bodyPr/>
          <a:lstStyle/>
          <a:p>
            <a:r>
              <a:rPr lang="en-GB" dirty="0"/>
              <a:t>References </a:t>
            </a:r>
          </a:p>
        </p:txBody>
      </p:sp>
      <p:sp>
        <p:nvSpPr>
          <p:cNvPr id="10" name="Rectangle 9">
            <a:extLst>
              <a:ext uri="{FF2B5EF4-FFF2-40B4-BE49-F238E27FC236}">
                <a16:creationId xmlns:a16="http://schemas.microsoft.com/office/drawing/2014/main" id="{DFC51FE5-83AA-7347-A3D0-8A69F122C514}"/>
              </a:ext>
            </a:extLst>
          </p:cNvPr>
          <p:cNvSpPr/>
          <p:nvPr/>
        </p:nvSpPr>
        <p:spPr>
          <a:xfrm>
            <a:off x="10301591" y="6284068"/>
            <a:ext cx="1274324" cy="389106"/>
          </a:xfrm>
          <a:prstGeom prst="rect">
            <a:avLst/>
          </a:prstGeom>
          <a:solidFill>
            <a:schemeClr val="bg2"/>
          </a:solidFill>
        </p:spPr>
        <p:txBody>
          <a:bodyPr rot="0" spcFirstLastPara="0" vertOverflow="overflow" horzOverflow="overflow" vert="horz" wrap="square" lIns="72000" tIns="0" rIns="180000" bIns="180000" numCol="1" spcCol="0" rtlCol="0" fromWordArt="0" anchor="b" anchorCtr="0" forceAA="0" compatLnSpc="1">
            <a:prstTxWarp prst="textNoShape">
              <a:avLst/>
            </a:prstTxWarp>
            <a:noAutofit/>
          </a:bodyPr>
          <a:lstStyle/>
          <a:p>
            <a:pPr algn="r">
              <a:lnSpc>
                <a:spcPts val="4700"/>
              </a:lnSpc>
              <a:spcBef>
                <a:spcPct val="0"/>
              </a:spcBef>
            </a:pPr>
            <a:endParaRPr lang="en-GB" sz="4500">
              <a:solidFill>
                <a:schemeClr val="tx1"/>
              </a:solidFill>
              <a:latin typeface="Rockwell" panose="02060603020205020403" pitchFamily="18" charset="0"/>
              <a:ea typeface="+mj-ea"/>
              <a:cs typeface="+mj-cs"/>
            </a:endParaRPr>
          </a:p>
        </p:txBody>
      </p:sp>
    </p:spTree>
    <p:extLst>
      <p:ext uri="{BB962C8B-B14F-4D97-AF65-F5344CB8AC3E}">
        <p14:creationId xmlns:p14="http://schemas.microsoft.com/office/powerpoint/2010/main" val="25230909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8F3E627-B7A7-3209-799E-C41A4F3ADAD4}"/>
              </a:ext>
            </a:extLst>
          </p:cNvPr>
          <p:cNvSpPr>
            <a:spLocks noGrp="1"/>
          </p:cNvSpPr>
          <p:nvPr>
            <p:ph idx="1"/>
          </p:nvPr>
        </p:nvSpPr>
        <p:spPr>
          <a:xfrm>
            <a:off x="432000" y="1011678"/>
            <a:ext cx="11340000" cy="5233480"/>
          </a:xfrm>
        </p:spPr>
        <p:txBody>
          <a:bodyPr/>
          <a:lstStyle/>
          <a:p>
            <a:endParaRPr lang="en-GB" dirty="0"/>
          </a:p>
          <a:p>
            <a:r>
              <a:rPr lang="en-GB" dirty="0"/>
              <a:t>Knauer, V., Walker, J., &amp; Roberts, A. (2017). Offender personality disorder pathway: The impact of case consultation and formulation with probation staff. </a:t>
            </a:r>
            <a:r>
              <a:rPr lang="en-GB" i="1" dirty="0"/>
              <a:t>The Journal of Forensic Psychiatry &amp; Psychology, 28</a:t>
            </a:r>
            <a:r>
              <a:rPr lang="en-GB" dirty="0"/>
              <a:t>(6), 825–840. </a:t>
            </a:r>
            <a:r>
              <a:rPr lang="en-GB" dirty="0" err="1"/>
              <a:t>doi</a:t>
            </a:r>
            <a:r>
              <a:rPr lang="en-GB" dirty="0"/>
              <a:t>: 10.1080/14789949.2017.1331370.</a:t>
            </a:r>
          </a:p>
          <a:p>
            <a:r>
              <a:rPr lang="en-GB" dirty="0" err="1"/>
              <a:t>Kuyken</a:t>
            </a:r>
            <a:r>
              <a:rPr lang="en-GB" dirty="0"/>
              <a:t>, W. (2006), “Evidenced-based case formulation: is the emperor clothed?”, in Tarrier, N. (Ed.), </a:t>
            </a:r>
            <a:r>
              <a:rPr lang="en-GB" i="1" dirty="0"/>
              <a:t>Case Formulation in Cognitive Behaviour Therapy, </a:t>
            </a:r>
            <a:r>
              <a:rPr lang="en-GB" dirty="0"/>
              <a:t>Routledge, 12-35.</a:t>
            </a:r>
          </a:p>
          <a:p>
            <a:r>
              <a:rPr lang="en-GB" dirty="0"/>
              <a:t>Logan, C. (2014), “The HCR-20 Version 3: a case study in risk formulation”, </a:t>
            </a:r>
            <a:r>
              <a:rPr lang="en-GB" i="1" dirty="0"/>
              <a:t>International Journal of Forensic Mental Health,</a:t>
            </a:r>
            <a:r>
              <a:rPr lang="en-GB" dirty="0"/>
              <a:t> </a:t>
            </a:r>
            <a:r>
              <a:rPr lang="en-GB" i="1" dirty="0"/>
              <a:t>13(</a:t>
            </a:r>
            <a:r>
              <a:rPr lang="en-GB" dirty="0"/>
              <a:t>2), 172-80, </a:t>
            </a:r>
            <a:r>
              <a:rPr lang="en-GB" dirty="0" err="1"/>
              <a:t>doi</a:t>
            </a:r>
            <a:r>
              <a:rPr lang="en-GB" dirty="0"/>
              <a:t>: 10.1080/14999013.2014.906516.</a:t>
            </a:r>
          </a:p>
          <a:p>
            <a:r>
              <a:rPr lang="en-GB" dirty="0"/>
              <a:t>Logan, C., Nathan, R., &amp; Brown, A. (2011). Formulation in clinical risk assessment and management. In R.W. Whittington &amp; C. Logan (Eds.), Self-harm and Violence: Towards best practice in managing risk , Wiley-Blackwell, 187-204. </a:t>
            </a:r>
            <a:r>
              <a:rPr lang="en-GB" dirty="0" err="1"/>
              <a:t>doi</a:t>
            </a:r>
            <a:r>
              <a:rPr lang="en-GB" dirty="0"/>
              <a:t>: 10.1002/ 9781119991175.ch10.</a:t>
            </a:r>
          </a:p>
          <a:p>
            <a:r>
              <a:rPr lang="en-GB" dirty="0"/>
              <a:t>McMurran, M., Logan, C. and Hart, S. (2012), </a:t>
            </a:r>
            <a:r>
              <a:rPr lang="en-GB" i="1" dirty="0"/>
              <a:t>Case Formulation Quality Checklist, </a:t>
            </a:r>
            <a:r>
              <a:rPr lang="en-GB" dirty="0"/>
              <a:t>unpublished checklist, University of Nottingham.</a:t>
            </a:r>
          </a:p>
          <a:p>
            <a:r>
              <a:rPr lang="en-GB" dirty="0"/>
              <a:t>Minoudis, P., </a:t>
            </a:r>
            <a:r>
              <a:rPr lang="en-GB" dirty="0" err="1"/>
              <a:t>Craissati</a:t>
            </a:r>
            <a:r>
              <a:rPr lang="en-GB" dirty="0"/>
              <a:t>, J., Shaw, J., McMurran, M. M., Freestone, M., Chuan, S. J., &amp; Leonard, A. (2013). An evaluation of case formulation training and consultation with probation officers. </a:t>
            </a:r>
            <a:r>
              <a:rPr lang="en-GB" i="1" dirty="0"/>
              <a:t>Criminal Behaviour and Mental Health, 23</a:t>
            </a:r>
            <a:r>
              <a:rPr lang="en-GB" dirty="0"/>
              <a:t>, 252–262. </a:t>
            </a:r>
            <a:r>
              <a:rPr lang="en-GB" dirty="0" err="1"/>
              <a:t>doi</a:t>
            </a:r>
            <a:r>
              <a:rPr lang="en-GB" dirty="0"/>
              <a:t>: 10.1002/cbm.1890.</a:t>
            </a:r>
          </a:p>
          <a:p>
            <a:endParaRPr lang="en-GB" dirty="0"/>
          </a:p>
        </p:txBody>
      </p:sp>
      <p:sp>
        <p:nvSpPr>
          <p:cNvPr id="3" name="Slide Number Placeholder 2">
            <a:extLst>
              <a:ext uri="{FF2B5EF4-FFF2-40B4-BE49-F238E27FC236}">
                <a16:creationId xmlns:a16="http://schemas.microsoft.com/office/drawing/2014/main" id="{45BA0812-D93E-3E41-85C3-E3CA2CA77552}"/>
              </a:ext>
            </a:extLst>
          </p:cNvPr>
          <p:cNvSpPr>
            <a:spLocks noGrp="1"/>
          </p:cNvSpPr>
          <p:nvPr>
            <p:ph type="sldNum" sz="quarter" idx="33"/>
          </p:nvPr>
        </p:nvSpPr>
        <p:spPr/>
        <p:txBody>
          <a:bodyPr/>
          <a:lstStyle/>
          <a:p>
            <a:fld id="{19B51A1E-902D-48AF-9020-955120F399B6}" type="slidenum">
              <a:rPr lang="en-US" noProof="0" smtClean="0"/>
              <a:pPr/>
              <a:t>18</a:t>
            </a:fld>
            <a:endParaRPr lang="en-US" noProof="0" dirty="0"/>
          </a:p>
        </p:txBody>
      </p:sp>
      <p:sp>
        <p:nvSpPr>
          <p:cNvPr id="4" name="Title 3">
            <a:extLst>
              <a:ext uri="{FF2B5EF4-FFF2-40B4-BE49-F238E27FC236}">
                <a16:creationId xmlns:a16="http://schemas.microsoft.com/office/drawing/2014/main" id="{0F392F05-2BEA-FF00-098B-B4B8F20436B5}"/>
              </a:ext>
            </a:extLst>
          </p:cNvPr>
          <p:cNvSpPr>
            <a:spLocks noGrp="1"/>
          </p:cNvSpPr>
          <p:nvPr>
            <p:ph type="title"/>
          </p:nvPr>
        </p:nvSpPr>
        <p:spPr/>
        <p:txBody>
          <a:bodyPr/>
          <a:lstStyle/>
          <a:p>
            <a:r>
              <a:rPr lang="en-GB" dirty="0"/>
              <a:t>References </a:t>
            </a:r>
          </a:p>
        </p:txBody>
      </p:sp>
      <p:sp>
        <p:nvSpPr>
          <p:cNvPr id="5" name="TextBox 4">
            <a:extLst>
              <a:ext uri="{FF2B5EF4-FFF2-40B4-BE49-F238E27FC236}">
                <a16:creationId xmlns:a16="http://schemas.microsoft.com/office/drawing/2014/main" id="{23746F95-C01B-9F41-8FD7-1052C716EF2F}"/>
              </a:ext>
            </a:extLst>
          </p:cNvPr>
          <p:cNvSpPr txBox="1"/>
          <p:nvPr/>
        </p:nvSpPr>
        <p:spPr>
          <a:xfrm>
            <a:off x="10301590" y="6245158"/>
            <a:ext cx="1303507" cy="544429"/>
          </a:xfrm>
          <a:prstGeom prst="rect">
            <a:avLst/>
          </a:prstGeom>
          <a:solidFill>
            <a:schemeClr val="bg2"/>
          </a:solidFill>
        </p:spPr>
        <p:txBody>
          <a:bodyPr wrap="square" rtlCol="0">
            <a:spAutoFit/>
          </a:bodyPr>
          <a:lstStyle/>
          <a:p>
            <a:endParaRPr lang="en-GB" dirty="0"/>
          </a:p>
        </p:txBody>
      </p:sp>
    </p:spTree>
    <p:extLst>
      <p:ext uri="{BB962C8B-B14F-4D97-AF65-F5344CB8AC3E}">
        <p14:creationId xmlns:p14="http://schemas.microsoft.com/office/powerpoint/2010/main" val="5769947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0736C2E-A95E-3C72-3A92-254D9D7FD2A2}"/>
              </a:ext>
            </a:extLst>
          </p:cNvPr>
          <p:cNvSpPr>
            <a:spLocks noGrp="1"/>
          </p:cNvSpPr>
          <p:nvPr>
            <p:ph idx="1"/>
          </p:nvPr>
        </p:nvSpPr>
        <p:spPr/>
        <p:txBody>
          <a:bodyPr/>
          <a:lstStyle/>
          <a:p>
            <a:r>
              <a:rPr lang="en-GB" dirty="0"/>
              <a:t>Ramsden, J., Lowton, M., &amp; </a:t>
            </a:r>
            <a:r>
              <a:rPr lang="en-GB" dirty="0" err="1"/>
              <a:t>Joyes</a:t>
            </a:r>
            <a:r>
              <a:rPr lang="en-GB" dirty="0"/>
              <a:t>, E. (2014). The impact of case formulation focussed consultation on criminal justice    staff and their attitudes to work with personality disorder. </a:t>
            </a:r>
            <a:r>
              <a:rPr lang="en-GB" i="1" dirty="0"/>
              <a:t>Mental Health Review Journal, 19</a:t>
            </a:r>
            <a:r>
              <a:rPr lang="en-GB" dirty="0"/>
              <a:t>(2), 124–130. doi:10. 1108/MHRJ-12-2013-0039.</a:t>
            </a:r>
          </a:p>
          <a:p>
            <a:r>
              <a:rPr lang="en-GB" dirty="0"/>
              <a:t>Reid, W.H. and Thorne, S.A. (2007), “Personality disorders and violence potential”, </a:t>
            </a:r>
            <a:r>
              <a:rPr lang="en-GB" i="1" dirty="0"/>
              <a:t>Journal of Psychiatric Practice,  13(</a:t>
            </a:r>
            <a:r>
              <a:rPr lang="en-GB" dirty="0"/>
              <a:t>4),  261-8, </a:t>
            </a:r>
            <a:r>
              <a:rPr lang="en-GB" dirty="0" err="1"/>
              <a:t>doi</a:t>
            </a:r>
            <a:r>
              <a:rPr lang="en-GB" dirty="0"/>
              <a:t>: 10.1097/01.pra.0000281488.19570.f8.</a:t>
            </a:r>
          </a:p>
          <a:p>
            <a:r>
              <a:rPr lang="en-GB" dirty="0"/>
              <a:t>Sim, K., </a:t>
            </a:r>
            <a:r>
              <a:rPr lang="en-GB" dirty="0" err="1"/>
              <a:t>Gwee</a:t>
            </a:r>
            <a:r>
              <a:rPr lang="en-GB" dirty="0"/>
              <a:t>, K.P. and Bateman, A. (2005), “Case formulation in psychotherapy: revitalizing its usefulness as a clinical tool”, </a:t>
            </a:r>
            <a:r>
              <a:rPr lang="en-GB" i="1" dirty="0"/>
              <a:t>Academic Psychiatry, 29</a:t>
            </a:r>
            <a:r>
              <a:rPr lang="en-GB" dirty="0"/>
              <a:t>(3), 289-92.</a:t>
            </a:r>
          </a:p>
          <a:p>
            <a:r>
              <a:rPr lang="en-GB" b="0" i="0" dirty="0">
                <a:solidFill>
                  <a:srgbClr val="222222"/>
                </a:solidFill>
                <a:effectLst/>
              </a:rPr>
              <a:t>Ward, T., &amp; Brown, M. (2004). The good lives model and conceptual issues in offender rehabilitation. </a:t>
            </a:r>
            <a:r>
              <a:rPr lang="en-GB" b="0" i="1" dirty="0">
                <a:solidFill>
                  <a:srgbClr val="222222"/>
                </a:solidFill>
                <a:effectLst/>
              </a:rPr>
              <a:t>Psychology, crime &amp; law</a:t>
            </a:r>
            <a:r>
              <a:rPr lang="en-GB" b="0" i="0" dirty="0">
                <a:solidFill>
                  <a:srgbClr val="222222"/>
                </a:solidFill>
                <a:effectLst/>
              </a:rPr>
              <a:t>, </a:t>
            </a:r>
            <a:r>
              <a:rPr lang="en-GB" b="0" i="1" dirty="0">
                <a:solidFill>
                  <a:srgbClr val="222222"/>
                </a:solidFill>
                <a:effectLst/>
              </a:rPr>
              <a:t>10</a:t>
            </a:r>
            <a:r>
              <a:rPr lang="en-GB" b="0" i="0" dirty="0">
                <a:solidFill>
                  <a:srgbClr val="222222"/>
                </a:solidFill>
                <a:effectLst/>
              </a:rPr>
              <a:t>(3), 243-257.</a:t>
            </a:r>
            <a:endParaRPr lang="en-GB" dirty="0"/>
          </a:p>
          <a:p>
            <a:pPr marL="0" indent="0">
              <a:buNone/>
            </a:pPr>
            <a:endParaRPr lang="en-GB" dirty="0"/>
          </a:p>
        </p:txBody>
      </p:sp>
      <p:sp>
        <p:nvSpPr>
          <p:cNvPr id="3" name="Slide Number Placeholder 2">
            <a:extLst>
              <a:ext uri="{FF2B5EF4-FFF2-40B4-BE49-F238E27FC236}">
                <a16:creationId xmlns:a16="http://schemas.microsoft.com/office/drawing/2014/main" id="{619FAE83-8A63-5156-08A3-6990754130E8}"/>
              </a:ext>
            </a:extLst>
          </p:cNvPr>
          <p:cNvSpPr>
            <a:spLocks noGrp="1"/>
          </p:cNvSpPr>
          <p:nvPr>
            <p:ph type="sldNum" sz="quarter" idx="33"/>
          </p:nvPr>
        </p:nvSpPr>
        <p:spPr/>
        <p:txBody>
          <a:bodyPr/>
          <a:lstStyle/>
          <a:p>
            <a:fld id="{19B51A1E-902D-48AF-9020-955120F399B6}" type="slidenum">
              <a:rPr lang="en-US" noProof="0" smtClean="0"/>
              <a:pPr/>
              <a:t>19</a:t>
            </a:fld>
            <a:endParaRPr lang="en-US" noProof="0" dirty="0"/>
          </a:p>
        </p:txBody>
      </p:sp>
      <p:sp>
        <p:nvSpPr>
          <p:cNvPr id="4" name="Title 3">
            <a:extLst>
              <a:ext uri="{FF2B5EF4-FFF2-40B4-BE49-F238E27FC236}">
                <a16:creationId xmlns:a16="http://schemas.microsoft.com/office/drawing/2014/main" id="{773D11C7-34D1-9862-90E7-392A4E3AF70A}"/>
              </a:ext>
            </a:extLst>
          </p:cNvPr>
          <p:cNvSpPr>
            <a:spLocks noGrp="1"/>
          </p:cNvSpPr>
          <p:nvPr>
            <p:ph type="title"/>
          </p:nvPr>
        </p:nvSpPr>
        <p:spPr/>
        <p:txBody>
          <a:bodyPr/>
          <a:lstStyle/>
          <a:p>
            <a:r>
              <a:rPr lang="en-GB" dirty="0"/>
              <a:t>References </a:t>
            </a:r>
          </a:p>
        </p:txBody>
      </p:sp>
      <p:sp>
        <p:nvSpPr>
          <p:cNvPr id="5" name="Rectangle 4">
            <a:extLst>
              <a:ext uri="{FF2B5EF4-FFF2-40B4-BE49-F238E27FC236}">
                <a16:creationId xmlns:a16="http://schemas.microsoft.com/office/drawing/2014/main" id="{20DF9785-206E-292C-90DE-404190A8A6CE}"/>
              </a:ext>
            </a:extLst>
          </p:cNvPr>
          <p:cNvSpPr/>
          <p:nvPr/>
        </p:nvSpPr>
        <p:spPr>
          <a:xfrm>
            <a:off x="10165404" y="6322399"/>
            <a:ext cx="1361873" cy="365125"/>
          </a:xfrm>
          <a:prstGeom prst="rect">
            <a:avLst/>
          </a:prstGeom>
          <a:solidFill>
            <a:schemeClr val="bg2"/>
          </a:solidFill>
        </p:spPr>
        <p:txBody>
          <a:bodyPr rot="0" spcFirstLastPara="0" vertOverflow="overflow" horzOverflow="overflow" vert="horz" wrap="square" lIns="72000" tIns="0" rIns="180000" bIns="180000" numCol="1" spcCol="0" rtlCol="0" fromWordArt="0" anchor="b" anchorCtr="0" forceAA="0" compatLnSpc="1">
            <a:prstTxWarp prst="textNoShape">
              <a:avLst/>
            </a:prstTxWarp>
            <a:noAutofit/>
          </a:bodyPr>
          <a:lstStyle/>
          <a:p>
            <a:pPr algn="r">
              <a:lnSpc>
                <a:spcPts val="4700"/>
              </a:lnSpc>
              <a:spcBef>
                <a:spcPct val="0"/>
              </a:spcBef>
            </a:pPr>
            <a:endParaRPr lang="en-GB" sz="4500">
              <a:solidFill>
                <a:schemeClr val="tx1"/>
              </a:solidFill>
              <a:latin typeface="Rockwell" panose="02060603020205020403" pitchFamily="18" charset="0"/>
              <a:ea typeface="+mj-ea"/>
              <a:cs typeface="+mj-cs"/>
            </a:endParaRPr>
          </a:p>
        </p:txBody>
      </p:sp>
    </p:spTree>
    <p:extLst>
      <p:ext uri="{BB962C8B-B14F-4D97-AF65-F5344CB8AC3E}">
        <p14:creationId xmlns:p14="http://schemas.microsoft.com/office/powerpoint/2010/main" val="2608105489"/>
      </p:ext>
    </p:extLst>
  </p:cSld>
  <p:clrMapOvr>
    <a:masterClrMapping/>
  </p:clrMapOvr>
</p:sld>
</file>

<file path=ppt/theme/theme1.xml><?xml version="1.0" encoding="utf-8"?>
<a:theme xmlns:a="http://schemas.openxmlformats.org/drawingml/2006/main" name="Office Theme">
  <a:themeElements>
    <a:clrScheme name="Custom 131">
      <a:dk1>
        <a:sysClr val="windowText" lastClr="000000"/>
      </a:dk1>
      <a:lt1>
        <a:srgbClr val="FFFFFF"/>
      </a:lt1>
      <a:dk2>
        <a:srgbClr val="3F3F3F"/>
      </a:dk2>
      <a:lt2>
        <a:srgbClr val="F2F2F2"/>
      </a:lt2>
      <a:accent1>
        <a:srgbClr val="056AFF"/>
      </a:accent1>
      <a:accent2>
        <a:srgbClr val="FF391E"/>
      </a:accent2>
      <a:accent3>
        <a:srgbClr val="A1CC18"/>
      </a:accent3>
      <a:accent4>
        <a:srgbClr val="FFC000"/>
      </a:accent4>
      <a:accent5>
        <a:srgbClr val="1554B2"/>
      </a:accent5>
      <a:accent6>
        <a:srgbClr val="8BB20C"/>
      </a:accent6>
      <a:hlink>
        <a:srgbClr val="056AFF"/>
      </a:hlink>
      <a:folHlink>
        <a:srgbClr val="056AFF"/>
      </a:folHlink>
    </a:clrScheme>
    <a:fontScheme name="Custom 150">
      <a:majorFont>
        <a:latin typeface="Rockwell"/>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46000">
              <a:schemeClr val="bg1">
                <a:alpha val="90000"/>
              </a:schemeClr>
            </a:gs>
            <a:gs pos="0">
              <a:schemeClr val="accent1">
                <a:lumMod val="20000"/>
                <a:lumOff val="80000"/>
                <a:alpha val="50000"/>
              </a:schemeClr>
            </a:gs>
            <a:gs pos="80000">
              <a:schemeClr val="bg1">
                <a:lumMod val="95000"/>
              </a:schemeClr>
            </a:gs>
          </a:gsLst>
          <a:lin ang="3600000" scaled="0"/>
        </a:gradFill>
      </a:spPr>
      <a:bodyPr rot="0" spcFirstLastPara="0" vertOverflow="overflow" horzOverflow="overflow" vert="horz" wrap="square" lIns="72000" tIns="0" rIns="180000" bIns="180000" numCol="1" spcCol="0" rtlCol="0" fromWordArt="0" anchor="b" anchorCtr="0" forceAA="0" compatLnSpc="1">
        <a:prstTxWarp prst="textNoShape">
          <a:avLst/>
        </a:prstTxWarp>
        <a:noAutofit/>
      </a:bodyPr>
      <a:lstStyle>
        <a:defPPr algn="r">
          <a:lnSpc>
            <a:spcPts val="4700"/>
          </a:lnSpc>
          <a:spcBef>
            <a:spcPct val="0"/>
          </a:spcBef>
          <a:defRPr sz="4500">
            <a:solidFill>
              <a:schemeClr val="tx1"/>
            </a:solidFill>
            <a:latin typeface="Rockwell" panose="02060603020205020403" pitchFamily="18" charset="0"/>
            <a:ea typeface="+mj-ea"/>
            <a:cs typeface="+mj-cs"/>
          </a:defRPr>
        </a:defPPr>
      </a:lstStyle>
    </a:spDef>
  </a:objectDefaults>
  <a:extraClrSchemeLst/>
  <a:extLst>
    <a:ext uri="{05A4C25C-085E-4340-85A3-A5531E510DB2}">
      <thm15:themeFamily xmlns:thm15="http://schemas.microsoft.com/office/thememl/2012/main" name="TF44613219_Snowscape presentation_AAS_v3" id="{3F58B2BF-7FCB-4030-95D0-6E1293A51CD9}" vid="{53A5683B-83CA-458E-B89B-61DA222BA63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4597FF3-20AC-4CC1-81BE-167C9DD71F8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4A1A72F-8D9B-43C2-9EF9-F1EF7B91BE5A}">
  <ds:schemaRefs>
    <ds:schemaRef ds:uri="http://purl.org/dc/terms/"/>
    <ds:schemaRef ds:uri="http://schemas.openxmlformats.org/package/2006/metadata/core-properties"/>
    <ds:schemaRef ds:uri="16c05727-aa75-4e4a-9b5f-8a80a1165891"/>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71af3243-3dd4-4a8d-8c0d-dd76da1f02a5"/>
    <ds:schemaRef ds:uri="http://www.w3.org/XML/1998/namespace"/>
  </ds:schemaRefs>
</ds:datastoreItem>
</file>

<file path=customXml/itemProps3.xml><?xml version="1.0" encoding="utf-8"?>
<ds:datastoreItem xmlns:ds="http://schemas.openxmlformats.org/officeDocument/2006/customXml" ds:itemID="{8D349276-D03C-4504-A5DA-3C2BED60D32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Snowscape presentation(2)</Template>
  <TotalTime>0</TotalTime>
  <Words>2376</Words>
  <Application>Microsoft Office PowerPoint</Application>
  <PresentationFormat>Widescreen</PresentationFormat>
  <Paragraphs>161</Paragraphs>
  <Slides>19</Slides>
  <Notes>0</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Rockwell</vt:lpstr>
      <vt:lpstr>Times New Roman</vt:lpstr>
      <vt:lpstr>Office Theme</vt:lpstr>
      <vt:lpstr>Forensic Case Formulation</vt:lpstr>
      <vt:lpstr>What is Forensic Case Formulation (FCF)?</vt:lpstr>
      <vt:lpstr>What is Forensic Case Formulation (FCF)?</vt:lpstr>
      <vt:lpstr>What is Forensic Case Formulation (FCF)?</vt:lpstr>
      <vt:lpstr>What is Forensic Case Formulation (FCF)?</vt:lpstr>
      <vt:lpstr>Risk and Forensic Case Formulation</vt:lpstr>
      <vt:lpstr>Risk and Forensic Case Formulation</vt:lpstr>
      <vt:lpstr>Conducting a Forensic Case Formulation: </vt:lpstr>
      <vt:lpstr>The SAVRY – Structured Assessment of Violence Risk in Youth  (Borum, et al., 2006). </vt:lpstr>
      <vt:lpstr>The SAVRY – Structured Assessment of Violence Risk in Youth</vt:lpstr>
      <vt:lpstr>PowerPoint Presentation</vt:lpstr>
      <vt:lpstr>Protective factors: </vt:lpstr>
      <vt:lpstr>How to score and interpret the SAVRY for `Rick`:</vt:lpstr>
      <vt:lpstr>Using the 5P`s Model (Logan, 2014) for the case study of `Tom`.</vt:lpstr>
      <vt:lpstr>Following on from your assessment of Risk…</vt:lpstr>
      <vt:lpstr>Over to you for discussion!</vt:lpstr>
      <vt:lpstr>References </vt:lpstr>
      <vt:lpstr>References </vt:lpstr>
      <vt:lpstr>References </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Forensic Case Formulation</dc:title>
  <dc:creator/>
  <cp:lastModifiedBy/>
  <cp:revision>11</cp:revision>
  <dcterms:created xsi:type="dcterms:W3CDTF">2019-10-15T10:47:00Z</dcterms:created>
  <dcterms:modified xsi:type="dcterms:W3CDTF">2023-12-06T13:08:13Z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