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6"/>
  </p:notes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  <p188:author id="{217007F5-17CB-9D53-668D-04ED43F9B0BD}" name="Alice De Angeli" initials="AD" userId="S::alice.de.angeli@uwtsd.ac.uk::18af2c47-c64d-479a-81e6-b33e396a0e0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6D64FE-9BD0-2F89-FA6E-74267C1978C3}" v="10" dt="2026-05-03T13:38:57.7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3814" autoAdjust="0"/>
    <p:restoredTop sz="95982" autoAdjust="0"/>
  </p:normalViewPr>
  <p:slideViewPr>
    <p:cSldViewPr snapToGrid="0">
      <p:cViewPr varScale="1">
        <p:scale>
          <a:sx n="106" d="100"/>
          <a:sy n="106" d="100"/>
        </p:scale>
        <p:origin x="15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8/10/relationships/authors" Target="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.xml"/><Relationship Id="rId7" Type="http://schemas.openxmlformats.org/officeDocument/2006/relationships/hyperlink" Target="mailto:n.ramsurrun@uwtsd.ac.uk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50892" y="741391"/>
            <a:ext cx="3269384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2200">
                <a:solidFill>
                  <a:schemeClr val="tx1"/>
                </a:solidFill>
              </a:rPr>
            </a:br>
            <a:r>
              <a:rPr lang="en-US" sz="2200">
                <a:solidFill>
                  <a:schemeClr val="tx1"/>
                </a:solidFill>
              </a:rPr>
              <a:t>Welcome to Developing Emotional Intelligence skills in workplace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B3A1CB-EAA4-EA45-6B5B-7A0FA4EA58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339" r="4042" b="-1"/>
          <a:stretch>
            <a:fillRect/>
          </a:stretch>
        </p:blipFill>
        <p:spPr>
          <a:xfrm>
            <a:off x="874088" y="2129967"/>
            <a:ext cx="3343333" cy="24554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D17357-BE0E-0557-A7E8-4744A7B739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8167" r="-1" b="26416"/>
          <a:stretch>
            <a:fillRect/>
          </a:stretch>
        </p:blipFill>
        <p:spPr>
          <a:xfrm>
            <a:off x="4403929" y="2122541"/>
            <a:ext cx="3343333" cy="2470342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50889" y="2533476"/>
            <a:ext cx="3343333" cy="18527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LCLM5006 DEIS</a:t>
            </a:r>
          </a:p>
          <a:p>
            <a:r>
              <a:rPr lang="en-US" sz="2000" dirty="0">
                <a:solidFill>
                  <a:schemeClr val="tx1"/>
                </a:solidFill>
              </a:rPr>
              <a:t>Nishi Ramsurrun,   Module leader</a:t>
            </a:r>
          </a:p>
          <a:p>
            <a:r>
              <a:rPr lang="en-US" sz="2000" dirty="0">
                <a:solidFill>
                  <a:schemeClr val="tx1"/>
                </a:solidFill>
                <a:hlinkClick r:id="rId7"/>
              </a:rPr>
              <a:t>n.ramsurrun@uwtsd.ac.uk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2B241C5-7E45-AD52-638D-31E8FD2BC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" y="6737460"/>
            <a:ext cx="12192000" cy="123364"/>
            <a:chOff x="1" y="6737460"/>
            <a:chExt cx="12192000" cy="123364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9503B28-6749-2F02-0050-2CC7D03CF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C3DEE37-9CE7-622C-B750-66998EDC2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1914E4-9459-8BF3-E856-C78BE81713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680071" y="1317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116"/>
    </mc:Choice>
    <mc:Fallback>
      <p:transition spd="slow" advTm="263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35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9BC4D6-635D-497F-A5C0-C4159952C8B4}">
  <ds:schemaRefs>
    <ds:schemaRef ds:uri="http://www.w3.org/XML/1998/namespace"/>
    <ds:schemaRef ds:uri="826e5e0b-69f2-41be-b336-f8a1ad71dd1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20412d98-6c36-457e-a543-06e3d82144c9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D0362E5-E8DD-4E79-8519-D2A6F97253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826e5e0b-69f2-41be-b336-f8a1ad71dd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26</Words>
  <Application>Microsoft Office PowerPoint</Application>
  <PresentationFormat>Widescreen</PresentationFormat>
  <Paragraphs>5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ExtraBold</vt:lpstr>
      <vt:lpstr>Arial</vt:lpstr>
      <vt:lpstr>Office Theme</vt:lpstr>
      <vt:lpstr> Welcome to Developing Emotional Intelligence skills in workplace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Nishi Ramsurrun</cp:lastModifiedBy>
  <cp:revision>45</cp:revision>
  <dcterms:created xsi:type="dcterms:W3CDTF">2026-02-06T13:25:12Z</dcterms:created>
  <dcterms:modified xsi:type="dcterms:W3CDTF">2026-06-01T12:04:54Z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