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ECA56E-B2F1-CA2C-99B0-9D72D1FBF213}" v="784" dt="2026-02-14T21:53:30.897"/>
    <p1510:client id="{9EA715D8-336B-E411-E526-92E680C1D09A}" v="1435" dt="2026-02-13T12:50:51.9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Digital skills </a:t>
            </a:r>
          </a:p>
        </p:txBody>
      </p:sp>
      <p:sp>
        <p:nvSpPr>
          <p:cNvPr id="3" name="Subtitle 2"/>
          <p:cNvSpPr>
            <a:spLocks noGrp="1"/>
          </p:cNvSpPr>
          <p:nvPr>
            <p:ph type="subTitle" idx="1"/>
          </p:nvPr>
        </p:nvSpPr>
        <p:spPr/>
        <p:txBody>
          <a:bodyPr vert="horz" lIns="91440" tIns="45720" rIns="91440" bIns="45720" rtlCol="0" anchor="t">
            <a:normAutofit/>
          </a:bodyPr>
          <a:lstStyle/>
          <a:p>
            <a:r>
              <a:rPr lang="en-US"/>
              <a:t>Hadia Emaan-2519883</a:t>
            </a:r>
          </a:p>
          <a:p>
            <a:r>
              <a:rPr lang="en-US"/>
              <a:t>Iyah yabba-2518873</a:t>
            </a:r>
          </a:p>
          <a:p>
            <a:r>
              <a:rPr lang="en-US"/>
              <a:t>LCHS4007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72B053-AB60-40E2-D13F-C52509AD9968}"/>
              </a:ext>
            </a:extLst>
          </p:cNvPr>
          <p:cNvSpPr txBox="1"/>
          <p:nvPr/>
        </p:nvSpPr>
        <p:spPr>
          <a:xfrm>
            <a:off x="822690" y="917097"/>
            <a:ext cx="10829840"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The purpose for my </a:t>
            </a:r>
            <a:r>
              <a:rPr lang="en-US" sz="2400" dirty="0" err="1"/>
              <a:t>presentaion</a:t>
            </a:r>
            <a:r>
              <a:rPr lang="en-US" sz="2400" dirty="0"/>
              <a:t> s to show the audience how </a:t>
            </a:r>
            <a:r>
              <a:rPr lang="en-US" sz="2400" dirty="0" err="1"/>
              <a:t>microsoft</a:t>
            </a:r>
            <a:r>
              <a:rPr lang="en-US" sz="2400" dirty="0"/>
              <a:t> teams is used for communication and collaboration by an app created by </a:t>
            </a:r>
            <a:r>
              <a:rPr lang="en-US" sz="2400" dirty="0" err="1"/>
              <a:t>microsoft</a:t>
            </a:r>
            <a:r>
              <a:rPr lang="en-US" sz="2400" dirty="0"/>
              <a:t>  It is used by </a:t>
            </a:r>
            <a:r>
              <a:rPr lang="en-US" sz="2400" dirty="0" err="1"/>
              <a:t>schools,collages</a:t>
            </a:r>
            <a:r>
              <a:rPr lang="en-US" sz="2400" dirty="0"/>
              <a:t> and also workplaces for communication and online work to make it easier. Who issues </a:t>
            </a:r>
            <a:r>
              <a:rPr lang="en-US" sz="2400" dirty="0" err="1"/>
              <a:t>microsoft</a:t>
            </a:r>
            <a:r>
              <a:rPr lang="en-US" sz="2400" dirty="0"/>
              <a:t> teams? Schools and </a:t>
            </a:r>
            <a:r>
              <a:rPr lang="en-US" sz="2400" dirty="0" err="1"/>
              <a:t>universites</a:t>
            </a:r>
            <a:r>
              <a:rPr lang="en-US" sz="2400" dirty="0"/>
              <a:t> use it the mostly because some people may want to do university online and </a:t>
            </a:r>
            <a:r>
              <a:rPr lang="en-US" sz="2400" dirty="0" err="1"/>
              <a:t>microsoft</a:t>
            </a:r>
            <a:r>
              <a:rPr lang="en-US" sz="2400" dirty="0"/>
              <a:t> teams give them the opportunity to. Also </a:t>
            </a:r>
            <a:r>
              <a:rPr lang="en-US" sz="2400" dirty="0" err="1"/>
              <a:t>busniess</a:t>
            </a:r>
            <a:r>
              <a:rPr lang="en-US" sz="2400" dirty="0"/>
              <a:t> like </a:t>
            </a:r>
            <a:r>
              <a:rPr lang="en-US" sz="2400" dirty="0" err="1"/>
              <a:t>finace,it</a:t>
            </a:r>
            <a:r>
              <a:rPr lang="en-US" sz="2400" dirty="0"/>
              <a:t> services, healthcare workers for database stuff and allowing the </a:t>
            </a:r>
            <a:r>
              <a:rPr lang="en-US" sz="2400" dirty="0" err="1"/>
              <a:t>sta</a:t>
            </a:r>
            <a:r>
              <a:rPr lang="en-US" sz="2400" dirty="0"/>
              <a:t> to get 24/7 access to the work.</a:t>
            </a:r>
          </a:p>
        </p:txBody>
      </p:sp>
    </p:spTree>
    <p:extLst>
      <p:ext uri="{BB962C8B-B14F-4D97-AF65-F5344CB8AC3E}">
        <p14:creationId xmlns:p14="http://schemas.microsoft.com/office/powerpoint/2010/main" val="2336007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C45D1-1A20-600F-9B04-BE54E9CF8E98}"/>
              </a:ext>
            </a:extLst>
          </p:cNvPr>
          <p:cNvSpPr>
            <a:spLocks noGrp="1"/>
          </p:cNvSpPr>
          <p:nvPr>
            <p:ph type="title"/>
          </p:nvPr>
        </p:nvSpPr>
        <p:spPr>
          <a:xfrm>
            <a:off x="838200" y="365125"/>
            <a:ext cx="10554345" cy="5090359"/>
          </a:xfrm>
        </p:spPr>
        <p:txBody>
          <a:bodyPr vert="horz" lIns="91440" tIns="45720" rIns="91440" bIns="45720" rtlCol="0" anchor="ctr">
            <a:noAutofit/>
          </a:bodyPr>
          <a:lstStyle/>
          <a:p>
            <a:r>
              <a:rPr lang="en-US" sz="2400" dirty="0"/>
              <a:t>Excel is a </a:t>
            </a:r>
            <a:r>
              <a:rPr lang="en-US" sz="2400" dirty="0" err="1"/>
              <a:t>powe</a:t>
            </a:r>
            <a:r>
              <a:rPr lang="en-US" sz="2400" dirty="0" err="1">
                <a:solidFill>
                  <a:srgbClr val="000000"/>
                </a:solidFill>
                <a:latin typeface="Aptos Display"/>
              </a:rPr>
              <a:t>rpoint</a:t>
            </a:r>
            <a:r>
              <a:rPr lang="en-US" sz="2400" dirty="0">
                <a:solidFill>
                  <a:srgbClr val="000000"/>
                </a:solidFill>
                <a:latin typeface="Aptos Display"/>
              </a:rPr>
              <a:t> spread sheet applicat</a:t>
            </a:r>
            <a:r>
              <a:rPr lang="en-US" sz="2400" dirty="0"/>
              <a:t>ion</a:t>
            </a:r>
            <a:r>
              <a:rPr lang="en-US" sz="2400" dirty="0">
                <a:solidFill>
                  <a:srgbClr val="000000"/>
                </a:solidFill>
                <a:latin typeface="Aptos Display"/>
              </a:rPr>
              <a:t> which was specially </a:t>
            </a:r>
            <a:r>
              <a:rPr lang="en-US" sz="2400" dirty="0" err="1">
                <a:solidFill>
                  <a:srgbClr val="000000"/>
                </a:solidFill>
                <a:latin typeface="Aptos Display"/>
              </a:rPr>
              <a:t>desighned</a:t>
            </a:r>
            <a:r>
              <a:rPr lang="en-US" sz="2400" dirty="0">
                <a:solidFill>
                  <a:srgbClr val="000000"/>
                </a:solidFill>
                <a:latin typeface="Aptos Display"/>
              </a:rPr>
              <a:t> to use for organization, analyzing and calculation, its also used for visualizing data in rows and </a:t>
            </a:r>
            <a:r>
              <a:rPr lang="en-US" sz="2400" dirty="0" err="1">
                <a:solidFill>
                  <a:srgbClr val="000000"/>
                </a:solidFill>
                <a:latin typeface="Aptos Display"/>
              </a:rPr>
              <a:t>coloumns</a:t>
            </a:r>
            <a:r>
              <a:rPr lang="en-US" sz="2400" dirty="0">
                <a:solidFill>
                  <a:srgbClr val="000000"/>
                </a:solidFill>
                <a:latin typeface="Aptos Display"/>
              </a:rPr>
              <a:t>. Excel is also used to work with numbers and data </a:t>
            </a:r>
            <a:r>
              <a:rPr lang="en-US" sz="2400" dirty="0" err="1">
                <a:solidFill>
                  <a:srgbClr val="000000"/>
                </a:solidFill>
                <a:latin typeface="Aptos Display"/>
              </a:rPr>
              <a:t>efficently</a:t>
            </a:r>
            <a:r>
              <a:rPr lang="en-US" sz="2400" dirty="0">
                <a:solidFill>
                  <a:srgbClr val="000000"/>
                </a:solidFill>
                <a:latin typeface="Aptos Display"/>
              </a:rPr>
              <a:t>. Most people use excel either at work, school or even personal use. For example, a way to use excel can be for monthly budget. The benefits of excel is that it can save time, refuse formulas </a:t>
            </a:r>
            <a:r>
              <a:rPr lang="en-US" sz="2400" dirty="0" err="1">
                <a:solidFill>
                  <a:srgbClr val="000000"/>
                </a:solidFill>
                <a:latin typeface="Aptos Display"/>
              </a:rPr>
              <a:t>automaticlly</a:t>
            </a:r>
            <a:r>
              <a:rPr lang="en-US" sz="2400" dirty="0">
                <a:solidFill>
                  <a:srgbClr val="000000"/>
                </a:solidFill>
                <a:latin typeface="Aptos Display"/>
              </a:rPr>
              <a:t> and it fills data quickly. The </a:t>
            </a:r>
            <a:r>
              <a:rPr lang="en-US" sz="2400" dirty="0" err="1">
                <a:solidFill>
                  <a:srgbClr val="000000"/>
                </a:solidFill>
                <a:latin typeface="Aptos Display"/>
              </a:rPr>
              <a:t>limination</a:t>
            </a:r>
            <a:r>
              <a:rPr lang="en-US" sz="2400" dirty="0">
                <a:solidFill>
                  <a:srgbClr val="000000"/>
                </a:solidFill>
                <a:latin typeface="Aptos Display"/>
              </a:rPr>
              <a:t> of excel is that its not ideal for very large data, one wrong formu</a:t>
            </a:r>
            <a:r>
              <a:rPr lang="en-US" sz="2400" dirty="0"/>
              <a:t>la</a:t>
            </a:r>
            <a:r>
              <a:rPr lang="en-US" sz="2400" dirty="0">
                <a:solidFill>
                  <a:srgbClr val="000000"/>
                </a:solidFill>
                <a:latin typeface="Aptos Display"/>
              </a:rPr>
              <a:t> can affect many resu</a:t>
            </a:r>
            <a:r>
              <a:rPr lang="en-US" sz="2400" dirty="0"/>
              <a:t>lts, and complex formulas can be hard to understand. To ensure safety of everybody using the internet </a:t>
            </a:r>
            <a:r>
              <a:rPr lang="en-US" sz="2400" dirty="0" err="1"/>
              <a:t>abnd</a:t>
            </a:r>
            <a:r>
              <a:rPr lang="en-US" sz="2400" dirty="0"/>
              <a:t> use of digital devices you should always have a secure password on everything personal. Install antivirus software on all devices and use a secure </a:t>
            </a:r>
            <a:r>
              <a:rPr lang="en-US" sz="2400" dirty="0" err="1"/>
              <a:t>wifi</a:t>
            </a:r>
            <a:r>
              <a:rPr lang="en-US" sz="2400" dirty="0"/>
              <a:t> with strong </a:t>
            </a:r>
            <a:r>
              <a:rPr lang="en-US" sz="2400" dirty="0" err="1"/>
              <a:t>encyrypion</a:t>
            </a:r>
            <a:r>
              <a:rPr lang="en-US" sz="2400" dirty="0"/>
              <a:t>.</a:t>
            </a:r>
          </a:p>
        </p:txBody>
      </p:sp>
      <p:sp>
        <p:nvSpPr>
          <p:cNvPr id="3" name="Content Placeholder 2">
            <a:extLst>
              <a:ext uri="{FF2B5EF4-FFF2-40B4-BE49-F238E27FC236}">
                <a16:creationId xmlns:a16="http://schemas.microsoft.com/office/drawing/2014/main" id="{D5239D42-682B-E012-03A1-E96458CDF954}"/>
              </a:ext>
            </a:extLst>
          </p:cNvPr>
          <p:cNvSpPr>
            <a:spLocks noGrp="1"/>
          </p:cNvSpPr>
          <p:nvPr>
            <p:ph idx="1"/>
          </p:nvPr>
        </p:nvSpPr>
        <p:spPr>
          <a:xfrm>
            <a:off x="1348353" y="6591354"/>
            <a:ext cx="10515600" cy="4351338"/>
          </a:xfrm>
        </p:spPr>
        <p:txBody>
          <a:bodyPr/>
          <a:lstStyle/>
          <a:p>
            <a:endParaRPr lang="en-US"/>
          </a:p>
        </p:txBody>
      </p:sp>
    </p:spTree>
    <p:extLst>
      <p:ext uri="{BB962C8B-B14F-4D97-AF65-F5344CB8AC3E}">
        <p14:creationId xmlns:p14="http://schemas.microsoft.com/office/powerpoint/2010/main" val="3660724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CA650-82DE-C426-D4E4-7F6F6C9D2E6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1DE7FFF-7267-2A13-888E-83D7E0D7AF43}"/>
              </a:ext>
            </a:extLst>
          </p:cNvPr>
          <p:cNvSpPr>
            <a:spLocks noGrp="1"/>
          </p:cNvSpPr>
          <p:nvPr>
            <p:ph idx="1"/>
          </p:nvPr>
        </p:nvSpPr>
        <p:spPr/>
        <p:txBody>
          <a:bodyPr vert="horz" lIns="91440" tIns="45720" rIns="91440" bIns="45720" rtlCol="0" anchor="t">
            <a:normAutofit/>
          </a:bodyPr>
          <a:lstStyle/>
          <a:p>
            <a:pPr marL="0" indent="0">
              <a:buNone/>
            </a:pPr>
            <a:endParaRPr lang="en-US"/>
          </a:p>
        </p:txBody>
      </p:sp>
    </p:spTree>
    <p:extLst>
      <p:ext uri="{BB962C8B-B14F-4D97-AF65-F5344CB8AC3E}">
        <p14:creationId xmlns:p14="http://schemas.microsoft.com/office/powerpoint/2010/main" val="2460614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Digital skills </vt:lpstr>
      <vt:lpstr>PowerPoint Presentation</vt:lpstr>
      <vt:lpstr>Excel is a powerpoint spread sheet application which was specially desighned to use for organization, analyzing and calculation, its also used for visualizing data in rows and coloumns. Excel is also used to work with numbers and data efficently. Most people use excel either at work, school or even personal use. For example, a way to use excel can be for monthly budget. The benefits of excel is that it can save time, refuse formulas automaticlly and it fills data quickly. The limination of excel is that its not ideal for very large data, one wrong formula can affect many results, and complex formulas can be hard to understand. To ensure safety of everybody using the internet abnd use of digital devices you should always have a secure password on everything personal. Install antivirus software on all devices and use a secure wifi with strong encyrypion.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122</cp:revision>
  <dcterms:created xsi:type="dcterms:W3CDTF">2026-02-12T15:58:42Z</dcterms:created>
  <dcterms:modified xsi:type="dcterms:W3CDTF">2026-02-15T18:31:38Z</dcterms:modified>
</cp:coreProperties>
</file>