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6"/>
  </p:notesMasterIdLst>
  <p:sldIdLst>
    <p:sldId id="719" r:id="rId24"/>
    <p:sldId id="759" r:id="rId25"/>
    <p:sldId id="760" r:id="rId26"/>
    <p:sldId id="756" r:id="rId27"/>
    <p:sldId id="765" r:id="rId28"/>
    <p:sldId id="757" r:id="rId29"/>
    <p:sldId id="761" r:id="rId30"/>
    <p:sldId id="762" r:id="rId31"/>
    <p:sldId id="763" r:id="rId32"/>
    <p:sldId id="764" r:id="rId33"/>
    <p:sldId id="766" r:id="rId34"/>
    <p:sldId id="767" r:id="rId35"/>
    <p:sldId id="769" r:id="rId36"/>
    <p:sldId id="768" r:id="rId37"/>
    <p:sldId id="770" r:id="rId38"/>
    <p:sldId id="771" r:id="rId39"/>
    <p:sldId id="775" r:id="rId40"/>
    <p:sldId id="776" r:id="rId41"/>
    <p:sldId id="777" r:id="rId42"/>
    <p:sldId id="772" r:id="rId43"/>
    <p:sldId id="773" r:id="rId44"/>
    <p:sldId id="778" r:id="rId45"/>
    <p:sldId id="779" r:id="rId46"/>
    <p:sldId id="780" r:id="rId47"/>
    <p:sldId id="774" r:id="rId48"/>
    <p:sldId id="781" r:id="rId49"/>
    <p:sldId id="782" r:id="rId50"/>
    <p:sldId id="783" r:id="rId51"/>
    <p:sldId id="784" r:id="rId52"/>
    <p:sldId id="786" r:id="rId53"/>
    <p:sldId id="785" r:id="rId54"/>
    <p:sldId id="732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88BCBC-0036-4F2F-8452-A1C269D7237A}" v="6" dt="2023-02-17T08:45:59.2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5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microsoft.com/office/2016/11/relationships/changesInfo" Target="changesInfos/changesInfo1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theme" Target="theme/theme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1CDBF326-BB2E-4017-8670-627AF9458FEB}"/>
    <pc:docChg chg="undo custSel addSld delSld modSld sldOrd">
      <pc:chgData name="Jenifer Prince Devaraj" userId="c3fb109c-09d1-42a6-93f4-69472d709861" providerId="ADAL" clId="{1CDBF326-BB2E-4017-8670-627AF9458FEB}" dt="2023-02-16T01:12:46.419" v="1055" actId="1076"/>
      <pc:docMkLst>
        <pc:docMk/>
      </pc:docMkLst>
      <pc:sldChg chg="modSp mod">
        <pc:chgData name="Jenifer Prince Devaraj" userId="c3fb109c-09d1-42a6-93f4-69472d709861" providerId="ADAL" clId="{1CDBF326-BB2E-4017-8670-627AF9458FEB}" dt="2023-02-15T22:01:32.873" v="93" actId="20577"/>
        <pc:sldMkLst>
          <pc:docMk/>
          <pc:sldMk cId="3658654216" sldId="755"/>
        </pc:sldMkLst>
        <pc:spChg chg="mod">
          <ac:chgData name="Jenifer Prince Devaraj" userId="c3fb109c-09d1-42a6-93f4-69472d709861" providerId="ADAL" clId="{1CDBF326-BB2E-4017-8670-627AF9458FEB}" dt="2023-02-15T21:19:15.161" v="26" actId="20577"/>
          <ac:spMkLst>
            <pc:docMk/>
            <pc:sldMk cId="3658654216" sldId="755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1CDBF326-BB2E-4017-8670-627AF9458FEB}" dt="2023-02-15T22:01:32.873" v="93" actId="20577"/>
          <ac:spMkLst>
            <pc:docMk/>
            <pc:sldMk cId="3658654216" sldId="755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1CDBF326-BB2E-4017-8670-627AF9458FEB}" dt="2023-02-15T21:20:45.443" v="69" actId="1076"/>
          <ac:spMkLst>
            <pc:docMk/>
            <pc:sldMk cId="3658654216" sldId="755"/>
            <ac:spMk id="16" creationId="{BAE0A156-7D83-76D0-3F38-156333046F36}"/>
          </ac:spMkLst>
        </pc:spChg>
      </pc:sldChg>
      <pc:sldChg chg="modSp add mod ord">
        <pc:chgData name="Jenifer Prince Devaraj" userId="c3fb109c-09d1-42a6-93f4-69472d709861" providerId="ADAL" clId="{1CDBF326-BB2E-4017-8670-627AF9458FEB}" dt="2023-02-15T22:01:21.019" v="90" actId="1076"/>
        <pc:sldMkLst>
          <pc:docMk/>
          <pc:sldMk cId="1856619079" sldId="756"/>
        </pc:sldMkLst>
        <pc:spChg chg="mod">
          <ac:chgData name="Jenifer Prince Devaraj" userId="c3fb109c-09d1-42a6-93f4-69472d709861" providerId="ADAL" clId="{1CDBF326-BB2E-4017-8670-627AF9458FEB}" dt="2023-02-15T21:59:32.303" v="84" actId="14100"/>
          <ac:spMkLst>
            <pc:docMk/>
            <pc:sldMk cId="1856619079" sldId="756"/>
            <ac:spMk id="4" creationId="{D18B15BA-6AF7-7BEA-D02A-43BDCA69390F}"/>
          </ac:spMkLst>
        </pc:spChg>
        <pc:spChg chg="mod">
          <ac:chgData name="Jenifer Prince Devaraj" userId="c3fb109c-09d1-42a6-93f4-69472d709861" providerId="ADAL" clId="{1CDBF326-BB2E-4017-8670-627AF9458FEB}" dt="2023-02-15T22:01:21.019" v="90" actId="1076"/>
          <ac:spMkLst>
            <pc:docMk/>
            <pc:sldMk cId="1856619079" sldId="756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1CDBF326-BB2E-4017-8670-627AF9458FEB}" dt="2023-02-15T21:58:37.167" v="82" actId="1076"/>
          <ac:spMkLst>
            <pc:docMk/>
            <pc:sldMk cId="1856619079" sldId="756"/>
            <ac:spMk id="16" creationId="{BAE0A156-7D83-76D0-3F38-156333046F36}"/>
          </ac:spMkLst>
        </pc:spChg>
      </pc:sldChg>
      <pc:sldChg chg="addSp delSp modSp add mod setBg">
        <pc:chgData name="Jenifer Prince Devaraj" userId="c3fb109c-09d1-42a6-93f4-69472d709861" providerId="ADAL" clId="{1CDBF326-BB2E-4017-8670-627AF9458FEB}" dt="2023-02-15T23:07:27.404" v="537" actId="1076"/>
        <pc:sldMkLst>
          <pc:docMk/>
          <pc:sldMk cId="1321171887" sldId="757"/>
        </pc:sldMkLst>
        <pc:spChg chg="mod">
          <ac:chgData name="Jenifer Prince Devaraj" userId="c3fb109c-09d1-42a6-93f4-69472d709861" providerId="ADAL" clId="{1CDBF326-BB2E-4017-8670-627AF9458FEB}" dt="2023-02-15T22:06:10.711" v="152" actId="26606"/>
          <ac:spMkLst>
            <pc:docMk/>
            <pc:sldMk cId="1321171887" sldId="757"/>
            <ac:spMk id="2" creationId="{599D6D5D-84A5-2599-8C62-A39AD58B7439}"/>
          </ac:spMkLst>
        </pc:spChg>
        <pc:spChg chg="mod ord">
          <ac:chgData name="Jenifer Prince Devaraj" userId="c3fb109c-09d1-42a6-93f4-69472d709861" providerId="ADAL" clId="{1CDBF326-BB2E-4017-8670-627AF9458FEB}" dt="2023-02-15T22:06:10.711" v="152" actId="26606"/>
          <ac:spMkLst>
            <pc:docMk/>
            <pc:sldMk cId="1321171887" sldId="757"/>
            <ac:spMk id="4" creationId="{D18B15BA-6AF7-7BEA-D02A-43BDCA69390F}"/>
          </ac:spMkLst>
        </pc:spChg>
        <pc:spChg chg="mod ord">
          <ac:chgData name="Jenifer Prince Devaraj" userId="c3fb109c-09d1-42a6-93f4-69472d709861" providerId="ADAL" clId="{1CDBF326-BB2E-4017-8670-627AF9458FEB}" dt="2023-02-15T22:06:10.711" v="152" actId="26606"/>
          <ac:spMkLst>
            <pc:docMk/>
            <pc:sldMk cId="1321171887" sldId="757"/>
            <ac:spMk id="5" creationId="{B814BF6C-A7A7-6E0F-47E5-13C6A8C912A3}"/>
          </ac:spMkLst>
        </pc:spChg>
        <pc:spChg chg="add del mod">
          <ac:chgData name="Jenifer Prince Devaraj" userId="c3fb109c-09d1-42a6-93f4-69472d709861" providerId="ADAL" clId="{1CDBF326-BB2E-4017-8670-627AF9458FEB}" dt="2023-02-15T23:07:19.930" v="533" actId="11529"/>
          <ac:spMkLst>
            <pc:docMk/>
            <pc:sldMk cId="1321171887" sldId="757"/>
            <ac:spMk id="11" creationId="{B88A3203-7313-29B3-F1EC-FF661D04A42A}"/>
          </ac:spMkLst>
        </pc:spChg>
        <pc:spChg chg="add del mod">
          <ac:chgData name="Jenifer Prince Devaraj" userId="c3fb109c-09d1-42a6-93f4-69472d709861" providerId="ADAL" clId="{1CDBF326-BB2E-4017-8670-627AF9458FEB}" dt="2023-02-15T23:06:04.335" v="500"/>
          <ac:spMkLst>
            <pc:docMk/>
            <pc:sldMk cId="1321171887" sldId="757"/>
            <ac:spMk id="12" creationId="{087A59C0-C189-5C16-14B7-189FFE5B9CB1}"/>
          </ac:spMkLst>
        </pc:spChg>
        <pc:spChg chg="add del mod">
          <ac:chgData name="Jenifer Prince Devaraj" userId="c3fb109c-09d1-42a6-93f4-69472d709861" providerId="ADAL" clId="{1CDBF326-BB2E-4017-8670-627AF9458FEB}" dt="2023-02-15T23:07:17.541" v="528"/>
          <ac:spMkLst>
            <pc:docMk/>
            <pc:sldMk cId="1321171887" sldId="757"/>
            <ac:spMk id="13" creationId="{626D77B5-D9C2-6105-F314-2F6884070B8F}"/>
          </ac:spMkLst>
        </pc:spChg>
        <pc:spChg chg="add del mod">
          <ac:chgData name="Jenifer Prince Devaraj" userId="c3fb109c-09d1-42a6-93f4-69472d709861" providerId="ADAL" clId="{1CDBF326-BB2E-4017-8670-627AF9458FEB}" dt="2023-02-15T23:07:16.770" v="525"/>
          <ac:spMkLst>
            <pc:docMk/>
            <pc:sldMk cId="1321171887" sldId="757"/>
            <ac:spMk id="14" creationId="{0CADA7D2-3E1F-2E6E-3044-CBB2B644134C}"/>
          </ac:spMkLst>
        </pc:spChg>
        <pc:spChg chg="del mod">
          <ac:chgData name="Jenifer Prince Devaraj" userId="c3fb109c-09d1-42a6-93f4-69472d709861" providerId="ADAL" clId="{1CDBF326-BB2E-4017-8670-627AF9458FEB}" dt="2023-02-15T22:05:23.570" v="145" actId="478"/>
          <ac:spMkLst>
            <pc:docMk/>
            <pc:sldMk cId="1321171887" sldId="757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1CDBF326-BB2E-4017-8670-627AF9458FEB}" dt="2023-02-15T23:05:20.432" v="464" actId="1076"/>
          <ac:spMkLst>
            <pc:docMk/>
            <pc:sldMk cId="1321171887" sldId="757"/>
            <ac:spMk id="16" creationId="{BAE0A156-7D83-76D0-3F38-156333046F36}"/>
          </ac:spMkLst>
        </pc:spChg>
        <pc:spChg chg="add del mod">
          <ac:chgData name="Jenifer Prince Devaraj" userId="c3fb109c-09d1-42a6-93f4-69472d709861" providerId="ADAL" clId="{1CDBF326-BB2E-4017-8670-627AF9458FEB}" dt="2023-02-15T23:07:16.067" v="522"/>
          <ac:spMkLst>
            <pc:docMk/>
            <pc:sldMk cId="1321171887" sldId="757"/>
            <ac:spMk id="17" creationId="{2724CD6D-417C-639C-72EC-1140D0330F66}"/>
          </ac:spMkLst>
        </pc:spChg>
        <pc:spChg chg="add del">
          <ac:chgData name="Jenifer Prince Devaraj" userId="c3fb109c-09d1-42a6-93f4-69472d709861" providerId="ADAL" clId="{1CDBF326-BB2E-4017-8670-627AF9458FEB}" dt="2023-02-15T22:06:10.711" v="152" actId="26606"/>
          <ac:spMkLst>
            <pc:docMk/>
            <pc:sldMk cId="1321171887" sldId="757"/>
            <ac:spMk id="21" creationId="{1A95671B-3CC6-4792-9114-B74FAEA224E6}"/>
          </ac:spMkLst>
        </pc:spChg>
        <pc:picChg chg="add del mod">
          <ac:chgData name="Jenifer Prince Devaraj" userId="c3fb109c-09d1-42a6-93f4-69472d709861" providerId="ADAL" clId="{1CDBF326-BB2E-4017-8670-627AF9458FEB}" dt="2023-02-15T23:04:45.083" v="454" actId="478"/>
          <ac:picMkLst>
            <pc:docMk/>
            <pc:sldMk cId="1321171887" sldId="757"/>
            <ac:picMk id="6" creationId="{87694209-1464-5125-B081-F9BC46D04738}"/>
          </ac:picMkLst>
        </pc:picChg>
        <pc:picChg chg="add del mod">
          <ac:chgData name="Jenifer Prince Devaraj" userId="c3fb109c-09d1-42a6-93f4-69472d709861" providerId="ADAL" clId="{1CDBF326-BB2E-4017-8670-627AF9458FEB}" dt="2023-02-15T23:05:06.687" v="458" actId="478"/>
          <ac:picMkLst>
            <pc:docMk/>
            <pc:sldMk cId="1321171887" sldId="757"/>
            <ac:picMk id="8" creationId="{9FFDDAB8-BB83-F4CD-C84C-27733189EBF9}"/>
          </ac:picMkLst>
        </pc:picChg>
        <pc:picChg chg="add del mod">
          <ac:chgData name="Jenifer Prince Devaraj" userId="c3fb109c-09d1-42a6-93f4-69472d709861" providerId="ADAL" clId="{1CDBF326-BB2E-4017-8670-627AF9458FEB}" dt="2023-02-15T23:07:21.751" v="534" actId="478"/>
          <ac:picMkLst>
            <pc:docMk/>
            <pc:sldMk cId="1321171887" sldId="757"/>
            <ac:picMk id="10" creationId="{DD9D4C9E-2EE6-6BFA-1506-0E4103A928F6}"/>
          </ac:picMkLst>
        </pc:picChg>
        <pc:picChg chg="add mod">
          <ac:chgData name="Jenifer Prince Devaraj" userId="c3fb109c-09d1-42a6-93f4-69472d709861" providerId="ADAL" clId="{1CDBF326-BB2E-4017-8670-627AF9458FEB}" dt="2023-02-15T23:07:27.404" v="537" actId="1076"/>
          <ac:picMkLst>
            <pc:docMk/>
            <pc:sldMk cId="1321171887" sldId="757"/>
            <ac:picMk id="19" creationId="{EDB43281-5D11-EEF6-A073-BEB6F6C26A60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325927491" sldId="757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42336024" sldId="758"/>
        </pc:sldMkLst>
      </pc:sldChg>
      <pc:sldChg chg="addSp delSp modSp add mod">
        <pc:chgData name="Jenifer Prince Devaraj" userId="c3fb109c-09d1-42a6-93f4-69472d709861" providerId="ADAL" clId="{1CDBF326-BB2E-4017-8670-627AF9458FEB}" dt="2023-02-15T23:09:11.808" v="545" actId="1076"/>
        <pc:sldMkLst>
          <pc:docMk/>
          <pc:sldMk cId="2552383452" sldId="758"/>
        </pc:sldMkLst>
        <pc:spChg chg="add mod">
          <ac:chgData name="Jenifer Prince Devaraj" userId="c3fb109c-09d1-42a6-93f4-69472d709861" providerId="ADAL" clId="{1CDBF326-BB2E-4017-8670-627AF9458FEB}" dt="2023-02-15T22:50:28.071" v="223" actId="1076"/>
          <ac:spMkLst>
            <pc:docMk/>
            <pc:sldMk cId="2552383452" sldId="758"/>
            <ac:spMk id="7" creationId="{BD7A078C-B9AF-7635-F34E-3C5DD7837B56}"/>
          </ac:spMkLst>
        </pc:spChg>
        <pc:spChg chg="mod">
          <ac:chgData name="Jenifer Prince Devaraj" userId="c3fb109c-09d1-42a6-93f4-69472d709861" providerId="ADAL" clId="{1CDBF326-BB2E-4017-8670-627AF9458FEB}" dt="2023-02-15T22:10:10.859" v="194" actId="20577"/>
          <ac:spMkLst>
            <pc:docMk/>
            <pc:sldMk cId="2552383452" sldId="758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1CDBF326-BB2E-4017-8670-627AF9458FEB}" dt="2023-02-15T22:09:06.266" v="156" actId="478"/>
          <ac:picMkLst>
            <pc:docMk/>
            <pc:sldMk cId="2552383452" sldId="758"/>
            <ac:picMk id="6" creationId="{87694209-1464-5125-B081-F9BC46D04738}"/>
          </ac:picMkLst>
        </pc:picChg>
        <pc:picChg chg="add del mod">
          <ac:chgData name="Jenifer Prince Devaraj" userId="c3fb109c-09d1-42a6-93f4-69472d709861" providerId="ADAL" clId="{1CDBF326-BB2E-4017-8670-627AF9458FEB}" dt="2023-02-15T22:48:33.800" v="207" actId="478"/>
          <ac:picMkLst>
            <pc:docMk/>
            <pc:sldMk cId="2552383452" sldId="758"/>
            <ac:picMk id="9" creationId="{ABB781EF-4CD3-1D2A-F070-D668E3916705}"/>
          </ac:picMkLst>
        </pc:picChg>
        <pc:picChg chg="add del mod">
          <ac:chgData name="Jenifer Prince Devaraj" userId="c3fb109c-09d1-42a6-93f4-69472d709861" providerId="ADAL" clId="{1CDBF326-BB2E-4017-8670-627AF9458FEB}" dt="2023-02-15T23:08:57.743" v="538" actId="478"/>
          <ac:picMkLst>
            <pc:docMk/>
            <pc:sldMk cId="2552383452" sldId="758"/>
            <ac:picMk id="11" creationId="{BA7A130A-E721-9FDF-C4D6-44B13B5A7F38}"/>
          </ac:picMkLst>
        </pc:picChg>
        <pc:picChg chg="add mod">
          <ac:chgData name="Jenifer Prince Devaraj" userId="c3fb109c-09d1-42a6-93f4-69472d709861" providerId="ADAL" clId="{1CDBF326-BB2E-4017-8670-627AF9458FEB}" dt="2023-02-15T23:09:11.808" v="545" actId="1076"/>
          <ac:picMkLst>
            <pc:docMk/>
            <pc:sldMk cId="2552383452" sldId="758"/>
            <ac:picMk id="13" creationId="{780FCEF0-FFE9-AF64-A2F6-37C9BC81B653}"/>
          </ac:picMkLst>
        </pc:picChg>
      </pc:sldChg>
      <pc:sldChg chg="addSp delSp modSp add mod">
        <pc:chgData name="Jenifer Prince Devaraj" userId="c3fb109c-09d1-42a6-93f4-69472d709861" providerId="ADAL" clId="{1CDBF326-BB2E-4017-8670-627AF9458FEB}" dt="2023-02-15T23:09:44.846" v="552" actId="1076"/>
        <pc:sldMkLst>
          <pc:docMk/>
          <pc:sldMk cId="280865915" sldId="759"/>
        </pc:sldMkLst>
        <pc:spChg chg="mod">
          <ac:chgData name="Jenifer Prince Devaraj" userId="c3fb109c-09d1-42a6-93f4-69472d709861" providerId="ADAL" clId="{1CDBF326-BB2E-4017-8670-627AF9458FEB}" dt="2023-02-15T22:58:35.311" v="415" actId="1076"/>
          <ac:spMkLst>
            <pc:docMk/>
            <pc:sldMk cId="280865915" sldId="759"/>
            <ac:spMk id="7" creationId="{BD7A078C-B9AF-7635-F34E-3C5DD7837B56}"/>
          </ac:spMkLst>
        </pc:spChg>
        <pc:spChg chg="mod">
          <ac:chgData name="Jenifer Prince Devaraj" userId="c3fb109c-09d1-42a6-93f4-69472d709861" providerId="ADAL" clId="{1CDBF326-BB2E-4017-8670-627AF9458FEB}" dt="2023-02-15T22:51:17.356" v="234" actId="20577"/>
          <ac:spMkLst>
            <pc:docMk/>
            <pc:sldMk cId="280865915" sldId="759"/>
            <ac:spMk id="16" creationId="{BAE0A156-7D83-76D0-3F38-156333046F36}"/>
          </ac:spMkLst>
        </pc:spChg>
        <pc:picChg chg="add del mod">
          <ac:chgData name="Jenifer Prince Devaraj" userId="c3fb109c-09d1-42a6-93f4-69472d709861" providerId="ADAL" clId="{1CDBF326-BB2E-4017-8670-627AF9458FEB}" dt="2023-02-15T23:09:31.911" v="546" actId="478"/>
          <ac:picMkLst>
            <pc:docMk/>
            <pc:sldMk cId="280865915" sldId="759"/>
            <ac:picMk id="6" creationId="{BDA33E75-6B70-9EC5-962D-D16E22D6DBB7}"/>
          </ac:picMkLst>
        </pc:picChg>
        <pc:picChg chg="add mod">
          <ac:chgData name="Jenifer Prince Devaraj" userId="c3fb109c-09d1-42a6-93f4-69472d709861" providerId="ADAL" clId="{1CDBF326-BB2E-4017-8670-627AF9458FEB}" dt="2023-02-15T23:09:44.846" v="552" actId="1076"/>
          <ac:picMkLst>
            <pc:docMk/>
            <pc:sldMk cId="280865915" sldId="759"/>
            <ac:picMk id="9" creationId="{15AE0AED-2CC2-915C-CB81-84878E7F4199}"/>
          </ac:picMkLst>
        </pc:picChg>
        <pc:picChg chg="del">
          <ac:chgData name="Jenifer Prince Devaraj" userId="c3fb109c-09d1-42a6-93f4-69472d709861" providerId="ADAL" clId="{1CDBF326-BB2E-4017-8670-627AF9458FEB}" dt="2023-02-15T22:51:19.749" v="235" actId="478"/>
          <ac:picMkLst>
            <pc:docMk/>
            <pc:sldMk cId="280865915" sldId="759"/>
            <ac:picMk id="11" creationId="{BA7A130A-E721-9FDF-C4D6-44B13B5A7F38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927557139" sldId="759"/>
        </pc:sldMkLst>
      </pc:sldChg>
      <pc:sldChg chg="addSp delSp modSp add mod">
        <pc:chgData name="Jenifer Prince Devaraj" userId="c3fb109c-09d1-42a6-93f4-69472d709861" providerId="ADAL" clId="{1CDBF326-BB2E-4017-8670-627AF9458FEB}" dt="2023-02-15T23:03:08.017" v="452" actId="1076"/>
        <pc:sldMkLst>
          <pc:docMk/>
          <pc:sldMk cId="2818246239" sldId="760"/>
        </pc:sldMkLst>
        <pc:spChg chg="mod">
          <ac:chgData name="Jenifer Prince Devaraj" userId="c3fb109c-09d1-42a6-93f4-69472d709861" providerId="ADAL" clId="{1CDBF326-BB2E-4017-8670-627AF9458FEB}" dt="2023-02-15T23:03:08.017" v="452" actId="1076"/>
          <ac:spMkLst>
            <pc:docMk/>
            <pc:sldMk cId="2818246239" sldId="760"/>
            <ac:spMk id="7" creationId="{BD7A078C-B9AF-7635-F34E-3C5DD7837B56}"/>
          </ac:spMkLst>
        </pc:spChg>
        <pc:picChg chg="del">
          <ac:chgData name="Jenifer Prince Devaraj" userId="c3fb109c-09d1-42a6-93f4-69472d709861" providerId="ADAL" clId="{1CDBF326-BB2E-4017-8670-627AF9458FEB}" dt="2023-02-15T22:58:50.971" v="417" actId="478"/>
          <ac:picMkLst>
            <pc:docMk/>
            <pc:sldMk cId="2818246239" sldId="760"/>
            <ac:picMk id="6" creationId="{BDA33E75-6B70-9EC5-962D-D16E22D6DBB7}"/>
          </ac:picMkLst>
        </pc:picChg>
        <pc:picChg chg="add mod">
          <ac:chgData name="Jenifer Prince Devaraj" userId="c3fb109c-09d1-42a6-93f4-69472d709861" providerId="ADAL" clId="{1CDBF326-BB2E-4017-8670-627AF9458FEB}" dt="2023-02-15T23:03:05.231" v="451" actId="1076"/>
          <ac:picMkLst>
            <pc:docMk/>
            <pc:sldMk cId="2818246239" sldId="760"/>
            <ac:picMk id="8" creationId="{3083CE3D-04DB-A197-FFA1-2AD826F10F3A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4215469075" sldId="760"/>
        </pc:sldMkLst>
      </pc:sldChg>
      <pc:sldChg chg="addSp delSp modSp add mod">
        <pc:chgData name="Jenifer Prince Devaraj" userId="c3fb109c-09d1-42a6-93f4-69472d709861" providerId="ADAL" clId="{1CDBF326-BB2E-4017-8670-627AF9458FEB}" dt="2023-02-15T23:16:23.857" v="610" actId="1076"/>
        <pc:sldMkLst>
          <pc:docMk/>
          <pc:sldMk cId="830452161" sldId="761"/>
        </pc:sldMkLst>
        <pc:spChg chg="mod">
          <ac:chgData name="Jenifer Prince Devaraj" userId="c3fb109c-09d1-42a6-93f4-69472d709861" providerId="ADAL" clId="{1CDBF326-BB2E-4017-8670-627AF9458FEB}" dt="2023-02-15T23:12:53.460" v="573" actId="14100"/>
          <ac:spMkLst>
            <pc:docMk/>
            <pc:sldMk cId="830452161" sldId="761"/>
            <ac:spMk id="7" creationId="{BD7A078C-B9AF-7635-F34E-3C5DD7837B56}"/>
          </ac:spMkLst>
        </pc:spChg>
        <pc:spChg chg="mod">
          <ac:chgData name="Jenifer Prince Devaraj" userId="c3fb109c-09d1-42a6-93f4-69472d709861" providerId="ADAL" clId="{1CDBF326-BB2E-4017-8670-627AF9458FEB}" dt="2023-02-15T23:15:25.565" v="594" actId="20577"/>
          <ac:spMkLst>
            <pc:docMk/>
            <pc:sldMk cId="830452161" sldId="761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1CDBF326-BB2E-4017-8670-627AF9458FEB}" dt="2023-02-15T23:16:23.857" v="610" actId="1076"/>
          <ac:picMkLst>
            <pc:docMk/>
            <pc:sldMk cId="830452161" sldId="761"/>
            <ac:picMk id="6" creationId="{D9C0D007-59CE-DDD0-D732-5277BB12108F}"/>
          </ac:picMkLst>
        </pc:picChg>
        <pc:picChg chg="del">
          <ac:chgData name="Jenifer Prince Devaraj" userId="c3fb109c-09d1-42a6-93f4-69472d709861" providerId="ADAL" clId="{1CDBF326-BB2E-4017-8670-627AF9458FEB}" dt="2023-02-15T23:10:09.929" v="553" actId="478"/>
          <ac:picMkLst>
            <pc:docMk/>
            <pc:sldMk cId="830452161" sldId="761"/>
            <ac:picMk id="8" creationId="{3083CE3D-04DB-A197-FFA1-2AD826F10F3A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316573560" sldId="761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53198810" sldId="762"/>
        </pc:sldMkLst>
      </pc:sldChg>
      <pc:sldChg chg="addSp delSp modSp add mod">
        <pc:chgData name="Jenifer Prince Devaraj" userId="c3fb109c-09d1-42a6-93f4-69472d709861" providerId="ADAL" clId="{1CDBF326-BB2E-4017-8670-627AF9458FEB}" dt="2023-02-16T00:00:41.738" v="684" actId="1076"/>
        <pc:sldMkLst>
          <pc:docMk/>
          <pc:sldMk cId="3109245988" sldId="762"/>
        </pc:sldMkLst>
        <pc:spChg chg="mod">
          <ac:chgData name="Jenifer Prince Devaraj" userId="c3fb109c-09d1-42a6-93f4-69472d709861" providerId="ADAL" clId="{1CDBF326-BB2E-4017-8670-627AF9458FEB}" dt="2023-02-15T23:58:54.881" v="616" actId="13900"/>
          <ac:spMkLst>
            <pc:docMk/>
            <pc:sldMk cId="3109245988" sldId="762"/>
            <ac:spMk id="7" creationId="{BD7A078C-B9AF-7635-F34E-3C5DD7837B56}"/>
          </ac:spMkLst>
        </pc:spChg>
        <pc:spChg chg="mod">
          <ac:chgData name="Jenifer Prince Devaraj" userId="c3fb109c-09d1-42a6-93f4-69472d709861" providerId="ADAL" clId="{1CDBF326-BB2E-4017-8670-627AF9458FEB}" dt="2023-02-16T00:00:41.738" v="684" actId="1076"/>
          <ac:spMkLst>
            <pc:docMk/>
            <pc:sldMk cId="3109245988" sldId="762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1CDBF326-BB2E-4017-8670-627AF9458FEB}" dt="2023-02-15T23:15:37.494" v="598" actId="478"/>
          <ac:picMkLst>
            <pc:docMk/>
            <pc:sldMk cId="3109245988" sldId="762"/>
            <ac:picMk id="6" creationId="{D9C0D007-59CE-DDD0-D732-5277BB12108F}"/>
          </ac:picMkLst>
        </pc:picChg>
        <pc:picChg chg="add del mod">
          <ac:chgData name="Jenifer Prince Devaraj" userId="c3fb109c-09d1-42a6-93f4-69472d709861" providerId="ADAL" clId="{1CDBF326-BB2E-4017-8670-627AF9458FEB}" dt="2023-02-15T23:15:58.047" v="602" actId="478"/>
          <ac:picMkLst>
            <pc:docMk/>
            <pc:sldMk cId="3109245988" sldId="762"/>
            <ac:picMk id="8" creationId="{5E3A57D9-B9BA-3FDA-4323-C9F0745E965B}"/>
          </ac:picMkLst>
        </pc:picChg>
        <pc:picChg chg="add mod">
          <ac:chgData name="Jenifer Prince Devaraj" userId="c3fb109c-09d1-42a6-93f4-69472d709861" providerId="ADAL" clId="{1CDBF326-BB2E-4017-8670-627AF9458FEB}" dt="2023-02-15T23:16:13.907" v="608" actId="1076"/>
          <ac:picMkLst>
            <pc:docMk/>
            <pc:sldMk cId="3109245988" sldId="762"/>
            <ac:picMk id="10" creationId="{E6202752-E1F5-08C2-5359-FFAA3165ACB9}"/>
          </ac:picMkLst>
        </pc:picChg>
      </pc:sldChg>
      <pc:sldChg chg="addSp delSp modSp add mod">
        <pc:chgData name="Jenifer Prince Devaraj" userId="c3fb109c-09d1-42a6-93f4-69472d709861" providerId="ADAL" clId="{1CDBF326-BB2E-4017-8670-627AF9458FEB}" dt="2023-02-16T00:29:40.036" v="761" actId="1076"/>
        <pc:sldMkLst>
          <pc:docMk/>
          <pc:sldMk cId="1095517584" sldId="763"/>
        </pc:sldMkLst>
        <pc:spChg chg="del">
          <ac:chgData name="Jenifer Prince Devaraj" userId="c3fb109c-09d1-42a6-93f4-69472d709861" providerId="ADAL" clId="{1CDBF326-BB2E-4017-8670-627AF9458FEB}" dt="2023-02-16T00:29:24.582" v="757" actId="478"/>
          <ac:spMkLst>
            <pc:docMk/>
            <pc:sldMk cId="1095517584" sldId="763"/>
            <ac:spMk id="7" creationId="{BD7A078C-B9AF-7635-F34E-3C5DD7837B56}"/>
          </ac:spMkLst>
        </pc:spChg>
        <pc:picChg chg="add mod">
          <ac:chgData name="Jenifer Prince Devaraj" userId="c3fb109c-09d1-42a6-93f4-69472d709861" providerId="ADAL" clId="{1CDBF326-BB2E-4017-8670-627AF9458FEB}" dt="2023-02-16T00:29:40.036" v="761" actId="1076"/>
          <ac:picMkLst>
            <pc:docMk/>
            <pc:sldMk cId="1095517584" sldId="763"/>
            <ac:picMk id="3" creationId="{D40E398B-89FD-7BA6-E717-F6687A52C55A}"/>
          </ac:picMkLst>
        </pc:picChg>
        <pc:picChg chg="del">
          <ac:chgData name="Jenifer Prince Devaraj" userId="c3fb109c-09d1-42a6-93f4-69472d709861" providerId="ADAL" clId="{1CDBF326-BB2E-4017-8670-627AF9458FEB}" dt="2023-02-16T00:29:22.094" v="756" actId="478"/>
          <ac:picMkLst>
            <pc:docMk/>
            <pc:sldMk cId="1095517584" sldId="763"/>
            <ac:picMk id="10" creationId="{E6202752-E1F5-08C2-5359-FFAA3165ACB9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879013245" sldId="763"/>
        </pc:sldMkLst>
      </pc:sldChg>
      <pc:sldChg chg="modSp add del mod">
        <pc:chgData name="Jenifer Prince Devaraj" userId="c3fb109c-09d1-42a6-93f4-69472d709861" providerId="ADAL" clId="{1CDBF326-BB2E-4017-8670-627AF9458FEB}" dt="2023-02-16T00:28:19.326" v="754" actId="47"/>
        <pc:sldMkLst>
          <pc:docMk/>
          <pc:sldMk cId="4058963037" sldId="763"/>
        </pc:sldMkLst>
        <pc:spChg chg="mod">
          <ac:chgData name="Jenifer Prince Devaraj" userId="c3fb109c-09d1-42a6-93f4-69472d709861" providerId="ADAL" clId="{1CDBF326-BB2E-4017-8670-627AF9458FEB}" dt="2023-02-16T00:15:51.709" v="740" actId="1076"/>
          <ac:spMkLst>
            <pc:docMk/>
            <pc:sldMk cId="4058963037" sldId="763"/>
            <ac:spMk id="7" creationId="{BD7A078C-B9AF-7635-F34E-3C5DD7837B56}"/>
          </ac:spMkLst>
        </pc:spChg>
        <pc:spChg chg="mod">
          <ac:chgData name="Jenifer Prince Devaraj" userId="c3fb109c-09d1-42a6-93f4-69472d709861" providerId="ADAL" clId="{1CDBF326-BB2E-4017-8670-627AF9458FEB}" dt="2023-02-16T00:15:49.033" v="739" actId="1076"/>
          <ac:spMkLst>
            <pc:docMk/>
            <pc:sldMk cId="4058963037" sldId="763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030799890" sldId="764"/>
        </pc:sldMkLst>
      </pc:sldChg>
      <pc:sldChg chg="addSp delSp modSp add mod">
        <pc:chgData name="Jenifer Prince Devaraj" userId="c3fb109c-09d1-42a6-93f4-69472d709861" providerId="ADAL" clId="{1CDBF326-BB2E-4017-8670-627AF9458FEB}" dt="2023-02-16T00:39:17.363" v="854" actId="1076"/>
        <pc:sldMkLst>
          <pc:docMk/>
          <pc:sldMk cId="2235327449" sldId="764"/>
        </pc:sldMkLst>
        <pc:spChg chg="add mod">
          <ac:chgData name="Jenifer Prince Devaraj" userId="c3fb109c-09d1-42a6-93f4-69472d709861" providerId="ADAL" clId="{1CDBF326-BB2E-4017-8670-627AF9458FEB}" dt="2023-02-16T00:39:17.363" v="854" actId="1076"/>
          <ac:spMkLst>
            <pc:docMk/>
            <pc:sldMk cId="2235327449" sldId="764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0:35:00.278" v="771" actId="20577"/>
          <ac:spMkLst>
            <pc:docMk/>
            <pc:sldMk cId="2235327449" sldId="764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1CDBF326-BB2E-4017-8670-627AF9458FEB}" dt="2023-02-16T00:34:49.422" v="763" actId="478"/>
          <ac:picMkLst>
            <pc:docMk/>
            <pc:sldMk cId="2235327449" sldId="764"/>
            <ac:picMk id="3" creationId="{D40E398B-89FD-7BA6-E717-F6687A52C55A}"/>
          </ac:picMkLst>
        </pc:picChg>
        <pc:picChg chg="add mod">
          <ac:chgData name="Jenifer Prince Devaraj" userId="c3fb109c-09d1-42a6-93f4-69472d709861" providerId="ADAL" clId="{1CDBF326-BB2E-4017-8670-627AF9458FEB}" dt="2023-02-16T00:36:49.698" v="781" actId="1076"/>
          <ac:picMkLst>
            <pc:docMk/>
            <pc:sldMk cId="2235327449" sldId="764"/>
            <ac:picMk id="7" creationId="{6705C2C1-CA56-B8A0-0AEA-175A5644CF12}"/>
          </ac:picMkLst>
        </pc:picChg>
      </pc:sldChg>
      <pc:sldChg chg="addSp delSp modSp add del mod">
        <pc:chgData name="Jenifer Prince Devaraj" userId="c3fb109c-09d1-42a6-93f4-69472d709861" providerId="ADAL" clId="{1CDBF326-BB2E-4017-8670-627AF9458FEB}" dt="2023-02-16T00:28:19.326" v="754" actId="47"/>
        <pc:sldMkLst>
          <pc:docMk/>
          <pc:sldMk cId="3809934474" sldId="764"/>
        </pc:sldMkLst>
        <pc:spChg chg="del">
          <ac:chgData name="Jenifer Prince Devaraj" userId="c3fb109c-09d1-42a6-93f4-69472d709861" providerId="ADAL" clId="{1CDBF326-BB2E-4017-8670-627AF9458FEB}" dt="2023-02-16T00:01:03.834" v="699" actId="478"/>
          <ac:spMkLst>
            <pc:docMk/>
            <pc:sldMk cId="3809934474" sldId="764"/>
            <ac:spMk id="7" creationId="{BD7A078C-B9AF-7635-F34E-3C5DD7837B56}"/>
          </ac:spMkLst>
        </pc:spChg>
        <pc:spChg chg="add mod">
          <ac:chgData name="Jenifer Prince Devaraj" userId="c3fb109c-09d1-42a6-93f4-69472d709861" providerId="ADAL" clId="{1CDBF326-BB2E-4017-8670-627AF9458FEB}" dt="2023-02-16T00:22:48.739" v="753" actId="313"/>
          <ac:spMkLst>
            <pc:docMk/>
            <pc:sldMk cId="3809934474" sldId="764"/>
            <ac:spMk id="8" creationId="{438B998E-E45D-39E2-DCF3-A495701DF7B2}"/>
          </ac:spMkLst>
        </pc:spChg>
        <pc:spChg chg="mod">
          <ac:chgData name="Jenifer Prince Devaraj" userId="c3fb109c-09d1-42a6-93f4-69472d709861" providerId="ADAL" clId="{1CDBF326-BB2E-4017-8670-627AF9458FEB}" dt="2023-02-16T00:00:59.186" v="697" actId="20577"/>
          <ac:spMkLst>
            <pc:docMk/>
            <pc:sldMk cId="3809934474" sldId="764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1CDBF326-BB2E-4017-8670-627AF9458FEB}" dt="2023-02-16T00:02:07.420" v="714" actId="1076"/>
          <ac:picMkLst>
            <pc:docMk/>
            <pc:sldMk cId="3809934474" sldId="764"/>
            <ac:picMk id="3" creationId="{C1D6507B-6080-774A-0AD0-10294C80345D}"/>
          </ac:picMkLst>
        </pc:picChg>
        <pc:picChg chg="del">
          <ac:chgData name="Jenifer Prince Devaraj" userId="c3fb109c-09d1-42a6-93f4-69472d709861" providerId="ADAL" clId="{1CDBF326-BB2E-4017-8670-627AF9458FEB}" dt="2023-02-16T00:01:00.990" v="698" actId="478"/>
          <ac:picMkLst>
            <pc:docMk/>
            <pc:sldMk cId="3809934474" sldId="764"/>
            <ac:picMk id="10" creationId="{E6202752-E1F5-08C2-5359-FFAA3165ACB9}"/>
          </ac:picMkLst>
        </pc:picChg>
      </pc:sldChg>
      <pc:sldChg chg="addSp delSp modSp add del mod">
        <pc:chgData name="Jenifer Prince Devaraj" userId="c3fb109c-09d1-42a6-93f4-69472d709861" providerId="ADAL" clId="{1CDBF326-BB2E-4017-8670-627AF9458FEB}" dt="2023-02-16T00:28:19.326" v="754" actId="47"/>
        <pc:sldMkLst>
          <pc:docMk/>
          <pc:sldMk cId="347187652" sldId="765"/>
        </pc:sldMkLst>
        <pc:spChg chg="mod">
          <ac:chgData name="Jenifer Prince Devaraj" userId="c3fb109c-09d1-42a6-93f4-69472d709861" providerId="ADAL" clId="{1CDBF326-BB2E-4017-8670-627AF9458FEB}" dt="2023-02-16T00:14:57.978" v="729" actId="1076"/>
          <ac:spMkLst>
            <pc:docMk/>
            <pc:sldMk cId="347187652" sldId="765"/>
            <ac:spMk id="8" creationId="{438B998E-E45D-39E2-DCF3-A495701DF7B2}"/>
          </ac:spMkLst>
        </pc:spChg>
        <pc:spChg chg="mod">
          <ac:chgData name="Jenifer Prince Devaraj" userId="c3fb109c-09d1-42a6-93f4-69472d709861" providerId="ADAL" clId="{1CDBF326-BB2E-4017-8670-627AF9458FEB}" dt="2023-02-16T00:14:11.610" v="726"/>
          <ac:spMkLst>
            <pc:docMk/>
            <pc:sldMk cId="347187652" sldId="765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1CDBF326-BB2E-4017-8670-627AF9458FEB}" dt="2023-02-16T00:13:50.007" v="722" actId="478"/>
          <ac:picMkLst>
            <pc:docMk/>
            <pc:sldMk cId="347187652" sldId="765"/>
            <ac:picMk id="3" creationId="{C1D6507B-6080-774A-0AD0-10294C80345D}"/>
          </ac:picMkLst>
        </pc:picChg>
        <pc:picChg chg="add mod">
          <ac:chgData name="Jenifer Prince Devaraj" userId="c3fb109c-09d1-42a6-93f4-69472d709861" providerId="ADAL" clId="{1CDBF326-BB2E-4017-8670-627AF9458FEB}" dt="2023-02-16T00:13:56.929" v="725" actId="1076"/>
          <ac:picMkLst>
            <pc:docMk/>
            <pc:sldMk cId="347187652" sldId="765"/>
            <ac:picMk id="6" creationId="{B42F5F54-0322-ED26-CA3A-AEBD1B32B04D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105556938" sldId="765"/>
        </pc:sldMkLst>
      </pc:sldChg>
      <pc:sldChg chg="modSp add mod">
        <pc:chgData name="Jenifer Prince Devaraj" userId="c3fb109c-09d1-42a6-93f4-69472d709861" providerId="ADAL" clId="{1CDBF326-BB2E-4017-8670-627AF9458FEB}" dt="2023-02-16T00:48:26.205" v="916" actId="1076"/>
        <pc:sldMkLst>
          <pc:docMk/>
          <pc:sldMk cId="3752769376" sldId="765"/>
        </pc:sldMkLst>
        <pc:spChg chg="mod">
          <ac:chgData name="Jenifer Prince Devaraj" userId="c3fb109c-09d1-42a6-93f4-69472d709861" providerId="ADAL" clId="{1CDBF326-BB2E-4017-8670-627AF9458FEB}" dt="2023-02-16T00:48:24.537" v="915" actId="1076"/>
          <ac:spMkLst>
            <pc:docMk/>
            <pc:sldMk cId="3752769376" sldId="765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0:48:18.771" v="913" actId="1076"/>
          <ac:spMkLst>
            <pc:docMk/>
            <pc:sldMk cId="3752769376" sldId="765"/>
            <ac:spMk id="16" creationId="{BAE0A156-7D83-76D0-3F38-156333046F36}"/>
          </ac:spMkLst>
        </pc:spChg>
        <pc:picChg chg="mod">
          <ac:chgData name="Jenifer Prince Devaraj" userId="c3fb109c-09d1-42a6-93f4-69472d709861" providerId="ADAL" clId="{1CDBF326-BB2E-4017-8670-627AF9458FEB}" dt="2023-02-16T00:48:26.205" v="916" actId="1076"/>
          <ac:picMkLst>
            <pc:docMk/>
            <pc:sldMk cId="3752769376" sldId="765"/>
            <ac:picMk id="7" creationId="{6705C2C1-CA56-B8A0-0AEA-175A5644CF12}"/>
          </ac:picMkLst>
        </pc:pic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513784242" sldId="766"/>
        </pc:sldMkLst>
      </pc:sldChg>
      <pc:sldChg chg="delSp modSp add mod">
        <pc:chgData name="Jenifer Prince Devaraj" userId="c3fb109c-09d1-42a6-93f4-69472d709861" providerId="ADAL" clId="{1CDBF326-BB2E-4017-8670-627AF9458FEB}" dt="2023-02-16T00:57:06.351" v="955" actId="20577"/>
        <pc:sldMkLst>
          <pc:docMk/>
          <pc:sldMk cId="3167036134" sldId="766"/>
        </pc:sldMkLst>
        <pc:spChg chg="mod">
          <ac:chgData name="Jenifer Prince Devaraj" userId="c3fb109c-09d1-42a6-93f4-69472d709861" providerId="ADAL" clId="{1CDBF326-BB2E-4017-8670-627AF9458FEB}" dt="2023-02-16T00:57:06.351" v="955" actId="20577"/>
          <ac:spMkLst>
            <pc:docMk/>
            <pc:sldMk cId="3167036134" sldId="766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0:48:56.966" v="932" actId="20577"/>
          <ac:spMkLst>
            <pc:docMk/>
            <pc:sldMk cId="3167036134" sldId="766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1CDBF326-BB2E-4017-8670-627AF9458FEB}" dt="2023-02-16T00:50:52.790" v="938" actId="478"/>
          <ac:picMkLst>
            <pc:docMk/>
            <pc:sldMk cId="3167036134" sldId="766"/>
            <ac:picMk id="7" creationId="{6705C2C1-CA56-B8A0-0AEA-175A5644CF12}"/>
          </ac:picMkLst>
        </pc:picChg>
      </pc:sldChg>
      <pc:sldChg chg="addSp delSp modSp add del mod">
        <pc:chgData name="Jenifer Prince Devaraj" userId="c3fb109c-09d1-42a6-93f4-69472d709861" providerId="ADAL" clId="{1CDBF326-BB2E-4017-8670-627AF9458FEB}" dt="2023-02-16T00:28:19.326" v="754" actId="47"/>
        <pc:sldMkLst>
          <pc:docMk/>
          <pc:sldMk cId="3955622078" sldId="766"/>
        </pc:sldMkLst>
        <pc:spChg chg="mod">
          <ac:chgData name="Jenifer Prince Devaraj" userId="c3fb109c-09d1-42a6-93f4-69472d709861" providerId="ADAL" clId="{1CDBF326-BB2E-4017-8670-627AF9458FEB}" dt="2023-02-16T00:15:32.938" v="737" actId="1076"/>
          <ac:spMkLst>
            <pc:docMk/>
            <pc:sldMk cId="3955622078" sldId="766"/>
            <ac:spMk id="8" creationId="{438B998E-E45D-39E2-DCF3-A495701DF7B2}"/>
          </ac:spMkLst>
        </pc:spChg>
        <pc:spChg chg="mod">
          <ac:chgData name="Jenifer Prince Devaraj" userId="c3fb109c-09d1-42a6-93f4-69472d709861" providerId="ADAL" clId="{1CDBF326-BB2E-4017-8670-627AF9458FEB}" dt="2023-02-16T00:15:11.458" v="731"/>
          <ac:spMkLst>
            <pc:docMk/>
            <pc:sldMk cId="3955622078" sldId="766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1CDBF326-BB2E-4017-8670-627AF9458FEB}" dt="2023-02-16T00:15:21.144" v="735" actId="1076"/>
          <ac:picMkLst>
            <pc:docMk/>
            <pc:sldMk cId="3955622078" sldId="766"/>
            <ac:picMk id="3" creationId="{E99C82C9-109C-B910-0F40-E498C6319F07}"/>
          </ac:picMkLst>
        </pc:picChg>
        <pc:picChg chg="del">
          <ac:chgData name="Jenifer Prince Devaraj" userId="c3fb109c-09d1-42a6-93f4-69472d709861" providerId="ADAL" clId="{1CDBF326-BB2E-4017-8670-627AF9458FEB}" dt="2023-02-16T00:15:15.170" v="732" actId="478"/>
          <ac:picMkLst>
            <pc:docMk/>
            <pc:sldMk cId="3955622078" sldId="766"/>
            <ac:picMk id="6" creationId="{B42F5F54-0322-ED26-CA3A-AEBD1B32B04D}"/>
          </ac:picMkLst>
        </pc:picChg>
      </pc:sldChg>
      <pc:sldChg chg="addSp delSp modSp add mod">
        <pc:chgData name="Jenifer Prince Devaraj" userId="c3fb109c-09d1-42a6-93f4-69472d709861" providerId="ADAL" clId="{1CDBF326-BB2E-4017-8670-627AF9458FEB}" dt="2023-02-16T00:54:25.547" v="951" actId="1076"/>
        <pc:sldMkLst>
          <pc:docMk/>
          <pc:sldMk cId="532814165" sldId="767"/>
        </pc:sldMkLst>
        <pc:spChg chg="mod">
          <ac:chgData name="Jenifer Prince Devaraj" userId="c3fb109c-09d1-42a6-93f4-69472d709861" providerId="ADAL" clId="{1CDBF326-BB2E-4017-8670-627AF9458FEB}" dt="2023-02-16T00:54:22.476" v="950" actId="1076"/>
          <ac:spMkLst>
            <pc:docMk/>
            <pc:sldMk cId="532814165" sldId="767"/>
            <ac:spMk id="9" creationId="{02BAD94A-2CDE-75ED-C223-88778DA3723B}"/>
          </ac:spMkLst>
        </pc:spChg>
        <pc:spChg chg="add del mod">
          <ac:chgData name="Jenifer Prince Devaraj" userId="c3fb109c-09d1-42a6-93f4-69472d709861" providerId="ADAL" clId="{1CDBF326-BB2E-4017-8670-627AF9458FEB}" dt="2023-02-16T00:54:25.547" v="951" actId="1076"/>
          <ac:spMkLst>
            <pc:docMk/>
            <pc:sldMk cId="532814165" sldId="767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789971426" sldId="767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873738643" sldId="768"/>
        </pc:sldMkLst>
      </pc:sldChg>
      <pc:sldChg chg="modSp add mod">
        <pc:chgData name="Jenifer Prince Devaraj" userId="c3fb109c-09d1-42a6-93f4-69472d709861" providerId="ADAL" clId="{1CDBF326-BB2E-4017-8670-627AF9458FEB}" dt="2023-02-16T00:59:31.589" v="961" actId="20577"/>
        <pc:sldMkLst>
          <pc:docMk/>
          <pc:sldMk cId="3592398757" sldId="768"/>
        </pc:sldMkLst>
        <pc:spChg chg="mod">
          <ac:chgData name="Jenifer Prince Devaraj" userId="c3fb109c-09d1-42a6-93f4-69472d709861" providerId="ADAL" clId="{1CDBF326-BB2E-4017-8670-627AF9458FEB}" dt="2023-02-16T00:59:02.702" v="957" actId="1076"/>
          <ac:spMkLst>
            <pc:docMk/>
            <pc:sldMk cId="3592398757" sldId="768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1CDBF326-BB2E-4017-8670-627AF9458FEB}" dt="2023-02-16T00:59:02.702" v="957" actId="1076"/>
          <ac:spMkLst>
            <pc:docMk/>
            <pc:sldMk cId="3592398757" sldId="768"/>
            <ac:spMk id="4" creationId="{D18B15BA-6AF7-7BEA-D02A-43BDCA69390F}"/>
          </ac:spMkLst>
        </pc:spChg>
        <pc:spChg chg="mod">
          <ac:chgData name="Jenifer Prince Devaraj" userId="c3fb109c-09d1-42a6-93f4-69472d709861" providerId="ADAL" clId="{1CDBF326-BB2E-4017-8670-627AF9458FEB}" dt="2023-02-16T00:59:02.702" v="957" actId="1076"/>
          <ac:spMkLst>
            <pc:docMk/>
            <pc:sldMk cId="3592398757" sldId="768"/>
            <ac:spMk id="5" creationId="{B814BF6C-A7A7-6E0F-47E5-13C6A8C912A3}"/>
          </ac:spMkLst>
        </pc:spChg>
        <pc:spChg chg="mod">
          <ac:chgData name="Jenifer Prince Devaraj" userId="c3fb109c-09d1-42a6-93f4-69472d709861" providerId="ADAL" clId="{1CDBF326-BB2E-4017-8670-627AF9458FEB}" dt="2023-02-16T00:59:31.589" v="961" actId="20577"/>
          <ac:spMkLst>
            <pc:docMk/>
            <pc:sldMk cId="3592398757" sldId="768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0:59:18.079" v="959"/>
          <ac:spMkLst>
            <pc:docMk/>
            <pc:sldMk cId="3592398757" sldId="768"/>
            <ac:spMk id="16" creationId="{BAE0A156-7D83-76D0-3F38-156333046F36}"/>
          </ac:spMkLst>
        </pc:spChg>
      </pc:sldChg>
      <pc:sldChg chg="addSp delSp modSp add mod">
        <pc:chgData name="Jenifer Prince Devaraj" userId="c3fb109c-09d1-42a6-93f4-69472d709861" providerId="ADAL" clId="{1CDBF326-BB2E-4017-8670-627AF9458FEB}" dt="2023-02-16T01:01:58.421" v="968" actId="22"/>
        <pc:sldMkLst>
          <pc:docMk/>
          <pc:sldMk cId="476044751" sldId="769"/>
        </pc:sldMkLst>
        <pc:spChg chg="add del">
          <ac:chgData name="Jenifer Prince Devaraj" userId="c3fb109c-09d1-42a6-93f4-69472d709861" providerId="ADAL" clId="{1CDBF326-BB2E-4017-8670-627AF9458FEB}" dt="2023-02-16T01:01:58.421" v="968" actId="22"/>
          <ac:spMkLst>
            <pc:docMk/>
            <pc:sldMk cId="476044751" sldId="769"/>
            <ac:spMk id="6" creationId="{36DDCC24-D1E3-2C36-ACC3-56EF9163AC85}"/>
          </ac:spMkLst>
        </pc:spChg>
        <pc:spChg chg="mod">
          <ac:chgData name="Jenifer Prince Devaraj" userId="c3fb109c-09d1-42a6-93f4-69472d709861" providerId="ADAL" clId="{1CDBF326-BB2E-4017-8670-627AF9458FEB}" dt="2023-02-16T01:01:50.898" v="966" actId="20577"/>
          <ac:spMkLst>
            <pc:docMk/>
            <pc:sldMk cId="476044751" sldId="769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1:01:40.332" v="964"/>
          <ac:spMkLst>
            <pc:docMk/>
            <pc:sldMk cId="476044751" sldId="769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4163317104" sldId="769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812781161" sldId="770"/>
        </pc:sldMkLst>
      </pc:sldChg>
      <pc:sldChg chg="modSp add mod">
        <pc:chgData name="Jenifer Prince Devaraj" userId="c3fb109c-09d1-42a6-93f4-69472d709861" providerId="ADAL" clId="{1CDBF326-BB2E-4017-8670-627AF9458FEB}" dt="2023-02-16T01:06:53.671" v="1021" actId="20577"/>
        <pc:sldMkLst>
          <pc:docMk/>
          <pc:sldMk cId="2303667546" sldId="770"/>
        </pc:sldMkLst>
        <pc:spChg chg="mod">
          <ac:chgData name="Jenifer Prince Devaraj" userId="c3fb109c-09d1-42a6-93f4-69472d709861" providerId="ADAL" clId="{1CDBF326-BB2E-4017-8670-627AF9458FEB}" dt="2023-02-16T01:06:53.671" v="1021" actId="20577"/>
          <ac:spMkLst>
            <pc:docMk/>
            <pc:sldMk cId="2303667546" sldId="770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1:02:12.838" v="970"/>
          <ac:spMkLst>
            <pc:docMk/>
            <pc:sldMk cId="2303667546" sldId="770"/>
            <ac:spMk id="16" creationId="{BAE0A156-7D83-76D0-3F38-156333046F36}"/>
          </ac:spMkLst>
        </pc:spChg>
      </pc:sldChg>
      <pc:sldChg chg="modSp add mod">
        <pc:chgData name="Jenifer Prince Devaraj" userId="c3fb109c-09d1-42a6-93f4-69472d709861" providerId="ADAL" clId="{1CDBF326-BB2E-4017-8670-627AF9458FEB}" dt="2023-02-16T01:10:27.909" v="1033" actId="113"/>
        <pc:sldMkLst>
          <pc:docMk/>
          <pc:sldMk cId="1423956440" sldId="771"/>
        </pc:sldMkLst>
        <pc:spChg chg="mod">
          <ac:chgData name="Jenifer Prince Devaraj" userId="c3fb109c-09d1-42a6-93f4-69472d709861" providerId="ADAL" clId="{1CDBF326-BB2E-4017-8670-627AF9458FEB}" dt="2023-02-16T01:10:27.909" v="1033" actId="113"/>
          <ac:spMkLst>
            <pc:docMk/>
            <pc:sldMk cId="1423956440" sldId="771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1:09:37.615" v="1025" actId="14100"/>
          <ac:spMkLst>
            <pc:docMk/>
            <pc:sldMk cId="1423956440" sldId="771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557578534" sldId="771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974918781" sldId="772"/>
        </pc:sldMkLst>
      </pc:sldChg>
      <pc:sldChg chg="modSp add mod">
        <pc:chgData name="Jenifer Prince Devaraj" userId="c3fb109c-09d1-42a6-93f4-69472d709861" providerId="ADAL" clId="{1CDBF326-BB2E-4017-8670-627AF9458FEB}" dt="2023-02-16T01:12:16.558" v="1052" actId="12"/>
        <pc:sldMkLst>
          <pc:docMk/>
          <pc:sldMk cId="3165901196" sldId="772"/>
        </pc:sldMkLst>
        <pc:spChg chg="mod">
          <ac:chgData name="Jenifer Prince Devaraj" userId="c3fb109c-09d1-42a6-93f4-69472d709861" providerId="ADAL" clId="{1CDBF326-BB2E-4017-8670-627AF9458FEB}" dt="2023-02-16T01:12:16.558" v="1052" actId="12"/>
          <ac:spMkLst>
            <pc:docMk/>
            <pc:sldMk cId="3165901196" sldId="772"/>
            <ac:spMk id="9" creationId="{02BAD94A-2CDE-75ED-C223-88778DA3723B}"/>
          </ac:spMkLst>
        </pc:spChg>
        <pc:spChg chg="mod">
          <ac:chgData name="Jenifer Prince Devaraj" userId="c3fb109c-09d1-42a6-93f4-69472d709861" providerId="ADAL" clId="{1CDBF326-BB2E-4017-8670-627AF9458FEB}" dt="2023-02-16T01:11:55.193" v="1049" actId="1076"/>
          <ac:spMkLst>
            <pc:docMk/>
            <pc:sldMk cId="3165901196" sldId="772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555473364" sldId="773"/>
        </pc:sldMkLst>
      </pc:sldChg>
      <pc:sldChg chg="modSp add mod">
        <pc:chgData name="Jenifer Prince Devaraj" userId="c3fb109c-09d1-42a6-93f4-69472d709861" providerId="ADAL" clId="{1CDBF326-BB2E-4017-8670-627AF9458FEB}" dt="2023-02-16T01:12:46.419" v="1055" actId="1076"/>
        <pc:sldMkLst>
          <pc:docMk/>
          <pc:sldMk cId="2002702314" sldId="773"/>
        </pc:sldMkLst>
        <pc:spChg chg="mod">
          <ac:chgData name="Jenifer Prince Devaraj" userId="c3fb109c-09d1-42a6-93f4-69472d709861" providerId="ADAL" clId="{1CDBF326-BB2E-4017-8670-627AF9458FEB}" dt="2023-02-16T01:12:46.419" v="1055" actId="1076"/>
          <ac:spMkLst>
            <pc:docMk/>
            <pc:sldMk cId="2002702314" sldId="773"/>
            <ac:spMk id="9" creationId="{02BAD94A-2CDE-75ED-C223-88778DA3723B}"/>
          </ac:spMkLst>
        </pc:spChg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239803020" sldId="774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159006833" sldId="775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934368404" sldId="776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419858031" sldId="777"/>
        </pc:sldMkLst>
      </pc:sldChg>
      <pc:sldChg chg="del">
        <pc:chgData name="Jenifer Prince Devaraj" userId="c3fb109c-09d1-42a6-93f4-69472d709861" providerId="ADAL" clId="{1CDBF326-BB2E-4017-8670-627AF9458FEB}" dt="2023-02-15T21:56:49.565" v="71" actId="47"/>
        <pc:sldMkLst>
          <pc:docMk/>
          <pc:sldMk cId="2667604713" sldId="778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170116661" sldId="779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4221110848" sldId="780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278170707" sldId="781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128013750" sldId="782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973763390" sldId="783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265464205" sldId="784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3050997376" sldId="785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284503180" sldId="787"/>
        </pc:sldMkLst>
      </pc:sldChg>
      <pc:sldChg chg="del">
        <pc:chgData name="Jenifer Prince Devaraj" userId="c3fb109c-09d1-42a6-93f4-69472d709861" providerId="ADAL" clId="{1CDBF326-BB2E-4017-8670-627AF9458FEB}" dt="2023-02-15T20:06:25.193" v="0" actId="47"/>
        <pc:sldMkLst>
          <pc:docMk/>
          <pc:sldMk cId="2722283169" sldId="788"/>
        </pc:sldMkLst>
      </pc:sldChg>
    </pc:docChg>
  </pc:docChgLst>
  <pc:docChgLst>
    <pc:chgData name="Jenifer Prince Devaraj" userId="c3fb109c-09d1-42a6-93f4-69472d709861" providerId="ADAL" clId="{3A88BCBC-0036-4F2F-8452-A1C269D7237A}"/>
    <pc:docChg chg="undo custSel addSld delSld modSld sldOrd">
      <pc:chgData name="Jenifer Prince Devaraj" userId="c3fb109c-09d1-42a6-93f4-69472d709861" providerId="ADAL" clId="{3A88BCBC-0036-4F2F-8452-A1C269D7237A}" dt="2023-02-17T08:53:19.171" v="3130" actId="1076"/>
      <pc:docMkLst>
        <pc:docMk/>
      </pc:docMkLst>
      <pc:sldChg chg="modSp mod">
        <pc:chgData name="Jenifer Prince Devaraj" userId="c3fb109c-09d1-42a6-93f4-69472d709861" providerId="ADAL" clId="{3A88BCBC-0036-4F2F-8452-A1C269D7237A}" dt="2023-02-16T23:33:02.214" v="2994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3A88BCBC-0036-4F2F-8452-A1C269D7237A}" dt="2023-02-16T23:33:02.214" v="2994" actId="20577"/>
          <ac:spMkLst>
            <pc:docMk/>
            <pc:sldMk cId="3119007398" sldId="719"/>
            <ac:spMk id="5" creationId="{BD78D876-541D-6E52-A364-F2210992F446}"/>
          </ac:spMkLst>
        </pc:spChg>
      </pc:sldChg>
      <pc:sldChg chg="modSp mod">
        <pc:chgData name="Jenifer Prince Devaraj" userId="c3fb109c-09d1-42a6-93f4-69472d709861" providerId="ADAL" clId="{3A88BCBC-0036-4F2F-8452-A1C269D7237A}" dt="2023-02-17T08:32:43.253" v="3037" actId="1076"/>
        <pc:sldMkLst>
          <pc:docMk/>
          <pc:sldMk cId="1856619079" sldId="756"/>
        </pc:sldMkLst>
        <pc:spChg chg="mod">
          <ac:chgData name="Jenifer Prince Devaraj" userId="c3fb109c-09d1-42a6-93f4-69472d709861" providerId="ADAL" clId="{3A88BCBC-0036-4F2F-8452-A1C269D7237A}" dt="2023-02-16T20:34:27.466" v="31" actId="255"/>
          <ac:spMkLst>
            <pc:docMk/>
            <pc:sldMk cId="1856619079" sldId="756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3A88BCBC-0036-4F2F-8452-A1C269D7237A}" dt="2023-02-17T08:32:39.920" v="3036" actId="1076"/>
          <ac:spMkLst>
            <pc:docMk/>
            <pc:sldMk cId="1856619079" sldId="756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7T08:32:43.253" v="3037" actId="1076"/>
          <ac:spMkLst>
            <pc:docMk/>
            <pc:sldMk cId="1856619079" sldId="756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1961094845" sldId="757"/>
        </pc:sldMkLst>
      </pc:sldChg>
      <pc:sldChg chg="addSp delSp modSp add mod">
        <pc:chgData name="Jenifer Prince Devaraj" userId="c3fb109c-09d1-42a6-93f4-69472d709861" providerId="ADAL" clId="{3A88BCBC-0036-4F2F-8452-A1C269D7237A}" dt="2023-02-17T08:35:55.553" v="3059" actId="1076"/>
        <pc:sldMkLst>
          <pc:docMk/>
          <pc:sldMk cId="2937417779" sldId="757"/>
        </pc:sldMkLst>
        <pc:spChg chg="del">
          <ac:chgData name="Jenifer Prince Devaraj" userId="c3fb109c-09d1-42a6-93f4-69472d709861" providerId="ADAL" clId="{3A88BCBC-0036-4F2F-8452-A1C269D7237A}" dt="2023-02-16T20:56:41.488" v="54" actId="478"/>
          <ac:spMkLst>
            <pc:docMk/>
            <pc:sldMk cId="2937417779" sldId="757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7T08:35:55.553" v="3059" actId="1076"/>
          <ac:spMkLst>
            <pc:docMk/>
            <pc:sldMk cId="2937417779" sldId="757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7T08:35:30.879" v="3054" actId="1076"/>
          <ac:picMkLst>
            <pc:docMk/>
            <pc:sldMk cId="2937417779" sldId="757"/>
            <ac:picMk id="6" creationId="{E41B14AA-CF80-1D99-A764-F5FF992C9A60}"/>
          </ac:picMkLst>
        </pc:picChg>
        <pc:picChg chg="add mod">
          <ac:chgData name="Jenifer Prince Devaraj" userId="c3fb109c-09d1-42a6-93f4-69472d709861" providerId="ADAL" clId="{3A88BCBC-0036-4F2F-8452-A1C269D7237A}" dt="2023-02-17T08:35:35.727" v="3056" actId="1076"/>
          <ac:picMkLst>
            <pc:docMk/>
            <pc:sldMk cId="2937417779" sldId="757"/>
            <ac:picMk id="8" creationId="{23EE98FA-8D08-0936-36D9-78618F168DCE}"/>
          </ac:picMkLst>
        </pc:picChg>
        <pc:picChg chg="add del mod">
          <ac:chgData name="Jenifer Prince Devaraj" userId="c3fb109c-09d1-42a6-93f4-69472d709861" providerId="ADAL" clId="{3A88BCBC-0036-4F2F-8452-A1C269D7237A}" dt="2023-02-17T08:35:26.188" v="3051" actId="478"/>
          <ac:picMkLst>
            <pc:docMk/>
            <pc:sldMk cId="2937417779" sldId="757"/>
            <ac:picMk id="10" creationId="{FD701806-2E41-E9C9-FBAB-3A9363C6A7A8}"/>
          </ac:picMkLst>
        </pc:pic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2966804691" sldId="758"/>
        </pc:sldMkLst>
      </pc:sldChg>
      <pc:sldChg chg="add del">
        <pc:chgData name="Jenifer Prince Devaraj" userId="c3fb109c-09d1-42a6-93f4-69472d709861" providerId="ADAL" clId="{3A88BCBC-0036-4F2F-8452-A1C269D7237A}" dt="2023-02-16T21:10:47.138" v="203" actId="47"/>
        <pc:sldMkLst>
          <pc:docMk/>
          <pc:sldMk cId="3219284841" sldId="758"/>
        </pc:sldMkLst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2745696024" sldId="759"/>
        </pc:sldMkLst>
      </pc:sldChg>
      <pc:sldChg chg="addSp delSp modSp add mod ord">
        <pc:chgData name="Jenifer Prince Devaraj" userId="c3fb109c-09d1-42a6-93f4-69472d709861" providerId="ADAL" clId="{3A88BCBC-0036-4F2F-8452-A1C269D7237A}" dt="2023-02-17T08:31:08.283" v="3027" actId="113"/>
        <pc:sldMkLst>
          <pc:docMk/>
          <pc:sldMk cId="3348614078" sldId="759"/>
        </pc:sldMkLst>
        <pc:spChg chg="del mod">
          <ac:chgData name="Jenifer Prince Devaraj" userId="c3fb109c-09d1-42a6-93f4-69472d709861" providerId="ADAL" clId="{3A88BCBC-0036-4F2F-8452-A1C269D7237A}" dt="2023-02-16T23:32:26.826" v="2989" actId="478"/>
          <ac:spMkLst>
            <pc:docMk/>
            <pc:sldMk cId="3348614078" sldId="759"/>
            <ac:spMk id="2" creationId="{599D6D5D-84A5-2599-8C62-A39AD58B7439}"/>
          </ac:spMkLst>
        </pc:spChg>
        <pc:spChg chg="add del mod">
          <ac:chgData name="Jenifer Prince Devaraj" userId="c3fb109c-09d1-42a6-93f4-69472d709861" providerId="ADAL" clId="{3A88BCBC-0036-4F2F-8452-A1C269D7237A}" dt="2023-02-16T23:32:44.079" v="2992" actId="478"/>
          <ac:spMkLst>
            <pc:docMk/>
            <pc:sldMk cId="3348614078" sldId="759"/>
            <ac:spMk id="6" creationId="{55AB027D-461A-4B94-7982-AA25063348D7}"/>
          </ac:spMkLst>
        </pc:spChg>
        <pc:spChg chg="add mod">
          <ac:chgData name="Jenifer Prince Devaraj" userId="c3fb109c-09d1-42a6-93f4-69472d709861" providerId="ADAL" clId="{3A88BCBC-0036-4F2F-8452-A1C269D7237A}" dt="2023-02-16T23:32:36.630" v="2990"/>
          <ac:spMkLst>
            <pc:docMk/>
            <pc:sldMk cId="3348614078" sldId="759"/>
            <ac:spMk id="7" creationId="{4EE91286-0FE1-AF34-3E79-09D039C75648}"/>
          </ac:spMkLst>
        </pc:spChg>
        <pc:spChg chg="mod">
          <ac:chgData name="Jenifer Prince Devaraj" userId="c3fb109c-09d1-42a6-93f4-69472d709861" providerId="ADAL" clId="{3A88BCBC-0036-4F2F-8452-A1C269D7237A}" dt="2023-02-17T08:31:08.283" v="3027" actId="113"/>
          <ac:spMkLst>
            <pc:docMk/>
            <pc:sldMk cId="3348614078" sldId="759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3:32:10.595" v="2979" actId="1076"/>
          <ac:spMkLst>
            <pc:docMk/>
            <pc:sldMk cId="3348614078" sldId="759"/>
            <ac:spMk id="16" creationId="{BAE0A156-7D83-76D0-3F38-156333046F36}"/>
          </ac:spMkLst>
        </pc:spChg>
      </pc:sldChg>
      <pc:sldChg chg="addSp modSp add mod">
        <pc:chgData name="Jenifer Prince Devaraj" userId="c3fb109c-09d1-42a6-93f4-69472d709861" providerId="ADAL" clId="{3A88BCBC-0036-4F2F-8452-A1C269D7237A}" dt="2023-02-17T08:31:44.192" v="3028" actId="113"/>
        <pc:sldMkLst>
          <pc:docMk/>
          <pc:sldMk cId="121123700" sldId="760"/>
        </pc:sldMkLst>
        <pc:spChg chg="mod">
          <ac:chgData name="Jenifer Prince Devaraj" userId="c3fb109c-09d1-42a6-93f4-69472d709861" providerId="ADAL" clId="{3A88BCBC-0036-4F2F-8452-A1C269D7237A}" dt="2023-02-17T08:31:44.192" v="3028" actId="113"/>
          <ac:spMkLst>
            <pc:docMk/>
            <pc:sldMk cId="121123700" sldId="760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04:11.426" v="201" actId="1076"/>
          <ac:spMkLst>
            <pc:docMk/>
            <pc:sldMk cId="121123700" sldId="760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1:10:37.381" v="202" actId="1076"/>
          <ac:picMkLst>
            <pc:docMk/>
            <pc:sldMk cId="121123700" sldId="760"/>
            <ac:picMk id="6" creationId="{A0240A8E-1568-3E7C-1BB0-61FEAD16378A}"/>
          </ac:picMkLst>
        </pc:pic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3079698171" sldId="760"/>
        </pc:sldMkLst>
      </pc:sldChg>
      <pc:sldChg chg="modSp add mod ord">
        <pc:chgData name="Jenifer Prince Devaraj" userId="c3fb109c-09d1-42a6-93f4-69472d709861" providerId="ADAL" clId="{3A88BCBC-0036-4F2F-8452-A1C269D7237A}" dt="2023-02-16T21:11:59.897" v="241" actId="1076"/>
        <pc:sldMkLst>
          <pc:docMk/>
          <pc:sldMk cId="262363917" sldId="761"/>
        </pc:sldMkLst>
        <pc:spChg chg="mod">
          <ac:chgData name="Jenifer Prince Devaraj" userId="c3fb109c-09d1-42a6-93f4-69472d709861" providerId="ADAL" clId="{3A88BCBC-0036-4F2F-8452-A1C269D7237A}" dt="2023-02-16T21:11:57.201" v="240" actId="1076"/>
          <ac:spMkLst>
            <pc:docMk/>
            <pc:sldMk cId="262363917" sldId="761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11:59.897" v="241" actId="1076"/>
          <ac:spMkLst>
            <pc:docMk/>
            <pc:sldMk cId="262363917" sldId="761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1217245081" sldId="761"/>
        </pc:sldMkLst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29285891" sldId="762"/>
        </pc:sldMkLst>
      </pc:sldChg>
      <pc:sldChg chg="modSp add mod">
        <pc:chgData name="Jenifer Prince Devaraj" userId="c3fb109c-09d1-42a6-93f4-69472d709861" providerId="ADAL" clId="{3A88BCBC-0036-4F2F-8452-A1C269D7237A}" dt="2023-02-17T08:37:11.942" v="3071" actId="20577"/>
        <pc:sldMkLst>
          <pc:docMk/>
          <pc:sldMk cId="1276500174" sldId="762"/>
        </pc:sldMkLst>
        <pc:spChg chg="mod">
          <ac:chgData name="Jenifer Prince Devaraj" userId="c3fb109c-09d1-42a6-93f4-69472d709861" providerId="ADAL" clId="{3A88BCBC-0036-4F2F-8452-A1C269D7237A}" dt="2023-02-17T08:37:11.942" v="3071" actId="20577"/>
          <ac:spMkLst>
            <pc:docMk/>
            <pc:sldMk cId="1276500174" sldId="762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13:58.585" v="275" actId="1076"/>
          <ac:spMkLst>
            <pc:docMk/>
            <pc:sldMk cId="1276500174" sldId="762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875502953" sldId="763"/>
        </pc:sldMkLst>
      </pc:sldChg>
      <pc:sldChg chg="modSp add mod">
        <pc:chgData name="Jenifer Prince Devaraj" userId="c3fb109c-09d1-42a6-93f4-69472d709861" providerId="ADAL" clId="{3A88BCBC-0036-4F2F-8452-A1C269D7237A}" dt="2023-02-17T08:38:03.334" v="3079" actId="113"/>
        <pc:sldMkLst>
          <pc:docMk/>
          <pc:sldMk cId="1299353689" sldId="763"/>
        </pc:sldMkLst>
        <pc:spChg chg="mod">
          <ac:chgData name="Jenifer Prince Devaraj" userId="c3fb109c-09d1-42a6-93f4-69472d709861" providerId="ADAL" clId="{3A88BCBC-0036-4F2F-8452-A1C269D7237A}" dt="2023-02-17T08:38:03.334" v="3079" actId="113"/>
          <ac:spMkLst>
            <pc:docMk/>
            <pc:sldMk cId="1299353689" sldId="763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14:22.028" v="287" actId="20577"/>
          <ac:spMkLst>
            <pc:docMk/>
            <pc:sldMk cId="1299353689" sldId="763"/>
            <ac:spMk id="16" creationId="{BAE0A156-7D83-76D0-3F38-156333046F36}"/>
          </ac:spMkLst>
        </pc:spChg>
      </pc:sldChg>
      <pc:sldChg chg="modSp add mod">
        <pc:chgData name="Jenifer Prince Devaraj" userId="c3fb109c-09d1-42a6-93f4-69472d709861" providerId="ADAL" clId="{3A88BCBC-0036-4F2F-8452-A1C269D7237A}" dt="2023-02-17T08:38:36.407" v="3080" actId="113"/>
        <pc:sldMkLst>
          <pc:docMk/>
          <pc:sldMk cId="267309320" sldId="764"/>
        </pc:sldMkLst>
        <pc:spChg chg="mod">
          <ac:chgData name="Jenifer Prince Devaraj" userId="c3fb109c-09d1-42a6-93f4-69472d709861" providerId="ADAL" clId="{3A88BCBC-0036-4F2F-8452-A1C269D7237A}" dt="2023-02-17T08:38:36.407" v="3080" actId="113"/>
          <ac:spMkLst>
            <pc:docMk/>
            <pc:sldMk cId="267309320" sldId="764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15:35.139" v="308" actId="1076"/>
          <ac:spMkLst>
            <pc:docMk/>
            <pc:sldMk cId="267309320" sldId="764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818344447" sldId="764"/>
        </pc:sldMkLst>
      </pc:sldChg>
      <pc:sldChg chg="modSp add mod">
        <pc:chgData name="Jenifer Prince Devaraj" userId="c3fb109c-09d1-42a6-93f4-69472d709861" providerId="ADAL" clId="{3A88BCBC-0036-4F2F-8452-A1C269D7237A}" dt="2023-02-17T08:34:31.479" v="3050" actId="113"/>
        <pc:sldMkLst>
          <pc:docMk/>
          <pc:sldMk cId="778523454" sldId="765"/>
        </pc:sldMkLst>
        <pc:spChg chg="mod">
          <ac:chgData name="Jenifer Prince Devaraj" userId="c3fb109c-09d1-42a6-93f4-69472d709861" providerId="ADAL" clId="{3A88BCBC-0036-4F2F-8452-A1C269D7237A}" dt="2023-02-17T08:34:31.479" v="3050" actId="113"/>
          <ac:spMkLst>
            <pc:docMk/>
            <pc:sldMk cId="778523454" sldId="765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29:25.563" v="672" actId="1076"/>
          <ac:spMkLst>
            <pc:docMk/>
            <pc:sldMk cId="778523454" sldId="765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2988052350" sldId="765"/>
        </pc:sldMkLst>
      </pc:sldChg>
      <pc:sldChg chg="modSp add mod">
        <pc:chgData name="Jenifer Prince Devaraj" userId="c3fb109c-09d1-42a6-93f4-69472d709861" providerId="ADAL" clId="{3A88BCBC-0036-4F2F-8452-A1C269D7237A}" dt="2023-02-16T21:33:01.976" v="893" actId="113"/>
        <pc:sldMkLst>
          <pc:docMk/>
          <pc:sldMk cId="1196796120" sldId="766"/>
        </pc:sldMkLst>
        <pc:spChg chg="mod">
          <ac:chgData name="Jenifer Prince Devaraj" userId="c3fb109c-09d1-42a6-93f4-69472d709861" providerId="ADAL" clId="{3A88BCBC-0036-4F2F-8452-A1C269D7237A}" dt="2023-02-16T21:33:01.976" v="893" actId="113"/>
          <ac:spMkLst>
            <pc:docMk/>
            <pc:sldMk cId="1196796120" sldId="766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32:31.379" v="847" actId="20577"/>
          <ac:spMkLst>
            <pc:docMk/>
            <pc:sldMk cId="1196796120" sldId="766"/>
            <ac:spMk id="16" creationId="{BAE0A156-7D83-76D0-3F38-156333046F36}"/>
          </ac:spMkLst>
        </pc:spChg>
      </pc:sldChg>
      <pc:sldChg chg="new del">
        <pc:chgData name="Jenifer Prince Devaraj" userId="c3fb109c-09d1-42a6-93f4-69472d709861" providerId="ADAL" clId="{3A88BCBC-0036-4F2F-8452-A1C269D7237A}" dt="2023-02-16T21:33:10.104" v="895" actId="680"/>
        <pc:sldMkLst>
          <pc:docMk/>
          <pc:sldMk cId="426758771" sldId="767"/>
        </pc:sldMkLst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1783474920" sldId="767"/>
        </pc:sldMkLst>
      </pc:sldChg>
      <pc:sldChg chg="modSp add mod">
        <pc:chgData name="Jenifer Prince Devaraj" userId="c3fb109c-09d1-42a6-93f4-69472d709861" providerId="ADAL" clId="{3A88BCBC-0036-4F2F-8452-A1C269D7237A}" dt="2023-02-17T08:39:38.912" v="3083" actId="113"/>
        <pc:sldMkLst>
          <pc:docMk/>
          <pc:sldMk cId="2067114808" sldId="767"/>
        </pc:sldMkLst>
        <pc:spChg chg="mod">
          <ac:chgData name="Jenifer Prince Devaraj" userId="c3fb109c-09d1-42a6-93f4-69472d709861" providerId="ADAL" clId="{3A88BCBC-0036-4F2F-8452-A1C269D7237A}" dt="2023-02-17T08:39:38.912" v="3083" actId="113"/>
          <ac:spMkLst>
            <pc:docMk/>
            <pc:sldMk cId="2067114808" sldId="767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56:38.650" v="1854" actId="1076"/>
          <ac:spMkLst>
            <pc:docMk/>
            <pc:sldMk cId="2067114808" sldId="767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3A88BCBC-0036-4F2F-8452-A1C269D7237A}" dt="2023-02-16T20:32:48.772" v="4" actId="47"/>
        <pc:sldMkLst>
          <pc:docMk/>
          <pc:sldMk cId="492954289" sldId="768"/>
        </pc:sldMkLst>
      </pc:sldChg>
      <pc:sldChg chg="modSp add mod ord">
        <pc:chgData name="Jenifer Prince Devaraj" userId="c3fb109c-09d1-42a6-93f4-69472d709861" providerId="ADAL" clId="{3A88BCBC-0036-4F2F-8452-A1C269D7237A}" dt="2023-02-16T22:04:44.840" v="1912"/>
        <pc:sldMkLst>
          <pc:docMk/>
          <pc:sldMk cId="2008570622" sldId="768"/>
        </pc:sldMkLst>
        <pc:spChg chg="mod">
          <ac:chgData name="Jenifer Prince Devaraj" userId="c3fb109c-09d1-42a6-93f4-69472d709861" providerId="ADAL" clId="{3A88BCBC-0036-4F2F-8452-A1C269D7237A}" dt="2023-02-16T22:04:30.679" v="1909" actId="1076"/>
          <ac:spMkLst>
            <pc:docMk/>
            <pc:sldMk cId="2008570622" sldId="768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04:34.335" v="1910" actId="1076"/>
          <ac:spMkLst>
            <pc:docMk/>
            <pc:sldMk cId="2008570622" sldId="768"/>
            <ac:spMk id="16" creationId="{BAE0A156-7D83-76D0-3F38-156333046F36}"/>
          </ac:spMkLst>
        </pc:spChg>
      </pc:sldChg>
      <pc:sldChg chg="addSp delSp modSp add mod setBg">
        <pc:chgData name="Jenifer Prince Devaraj" userId="c3fb109c-09d1-42a6-93f4-69472d709861" providerId="ADAL" clId="{3A88BCBC-0036-4F2F-8452-A1C269D7237A}" dt="2023-02-17T08:40:26.461" v="3086" actId="113"/>
        <pc:sldMkLst>
          <pc:docMk/>
          <pc:sldMk cId="784109294" sldId="769"/>
        </pc:sldMkLst>
        <pc:spChg chg="mod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2" creationId="{599D6D5D-84A5-2599-8C62-A39AD58B7439}"/>
          </ac:spMkLst>
        </pc:spChg>
        <pc:spChg chg="mod ord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4" creationId="{D18B15BA-6AF7-7BEA-D02A-43BDCA69390F}"/>
          </ac:spMkLst>
        </pc:spChg>
        <pc:spChg chg="mod ord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5" creationId="{B814BF6C-A7A7-6E0F-47E5-13C6A8C912A3}"/>
          </ac:spMkLst>
        </pc:spChg>
        <pc:spChg chg="add del mod">
          <ac:chgData name="Jenifer Prince Devaraj" userId="c3fb109c-09d1-42a6-93f4-69472d709861" providerId="ADAL" clId="{3A88BCBC-0036-4F2F-8452-A1C269D7237A}" dt="2023-02-17T08:40:26.461" v="3086" actId="113"/>
          <ac:spMkLst>
            <pc:docMk/>
            <pc:sldMk cId="784109294" sldId="769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16" creationId="{BAE0A156-7D83-76D0-3F38-156333046F36}"/>
          </ac:spMkLst>
        </pc:spChg>
        <pc:spChg chg="add del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21" creationId="{5E39A796-BE83-48B1-B33F-35C4A32AAB57}"/>
          </ac:spMkLst>
        </pc:spChg>
        <pc:spChg chg="add del">
          <ac:chgData name="Jenifer Prince Devaraj" userId="c3fb109c-09d1-42a6-93f4-69472d709861" providerId="ADAL" clId="{3A88BCBC-0036-4F2F-8452-A1C269D7237A}" dt="2023-02-16T21:54:59.400" v="1845" actId="26606"/>
          <ac:spMkLst>
            <pc:docMk/>
            <pc:sldMk cId="784109294" sldId="769"/>
            <ac:spMk id="23" creationId="{72F84B47-E267-4194-8194-831DB7B5547F}"/>
          </ac:spMkLst>
        </pc:spChg>
        <pc:picChg chg="add del">
          <ac:chgData name="Jenifer Prince Devaraj" userId="c3fb109c-09d1-42a6-93f4-69472d709861" providerId="ADAL" clId="{3A88BCBC-0036-4F2F-8452-A1C269D7237A}" dt="2023-02-16T21:56:29.093" v="1853" actId="478"/>
          <ac:picMkLst>
            <pc:docMk/>
            <pc:sldMk cId="784109294" sldId="769"/>
            <ac:picMk id="6" creationId="{FD22014B-1635-3315-B443-6ED49F2C82BB}"/>
          </ac:picMkLst>
        </pc:picChg>
        <pc:picChg chg="add del mod">
          <ac:chgData name="Jenifer Prince Devaraj" userId="c3fb109c-09d1-42a6-93f4-69472d709861" providerId="ADAL" clId="{3A88BCBC-0036-4F2F-8452-A1C269D7237A}" dt="2023-02-16T21:55:02.254" v="1850" actId="22"/>
          <ac:picMkLst>
            <pc:docMk/>
            <pc:sldMk cId="784109294" sldId="769"/>
            <ac:picMk id="8" creationId="{A3FFDB65-0CDC-6B3F-3D67-928D405089F2}"/>
          </ac:picMkLst>
        </pc:picChg>
      </pc:sldChg>
      <pc:sldChg chg="modSp add mod">
        <pc:chgData name="Jenifer Prince Devaraj" userId="c3fb109c-09d1-42a6-93f4-69472d709861" providerId="ADAL" clId="{3A88BCBC-0036-4F2F-8452-A1C269D7237A}" dt="2023-02-16T22:18:29.729" v="2176" actId="1076"/>
        <pc:sldMkLst>
          <pc:docMk/>
          <pc:sldMk cId="4018761230" sldId="770"/>
        </pc:sldMkLst>
        <pc:spChg chg="mod">
          <ac:chgData name="Jenifer Prince Devaraj" userId="c3fb109c-09d1-42a6-93f4-69472d709861" providerId="ADAL" clId="{3A88BCBC-0036-4F2F-8452-A1C269D7237A}" dt="2023-02-16T22:18:25.550" v="2175" actId="1076"/>
          <ac:spMkLst>
            <pc:docMk/>
            <pc:sldMk cId="4018761230" sldId="770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18:29.729" v="2176" actId="1076"/>
          <ac:spMkLst>
            <pc:docMk/>
            <pc:sldMk cId="4018761230" sldId="770"/>
            <ac:spMk id="16" creationId="{BAE0A156-7D83-76D0-3F38-156333046F36}"/>
          </ac:spMkLst>
        </pc:spChg>
      </pc:sldChg>
      <pc:sldChg chg="addSp delSp modSp add mod">
        <pc:chgData name="Jenifer Prince Devaraj" userId="c3fb109c-09d1-42a6-93f4-69472d709861" providerId="ADAL" clId="{3A88BCBC-0036-4F2F-8452-A1C269D7237A}" dt="2023-02-16T22:36:34.227" v="2322" actId="20577"/>
        <pc:sldMkLst>
          <pc:docMk/>
          <pc:sldMk cId="2603748798" sldId="771"/>
        </pc:sldMkLst>
        <pc:spChg chg="del">
          <ac:chgData name="Jenifer Prince Devaraj" userId="c3fb109c-09d1-42a6-93f4-69472d709861" providerId="ADAL" clId="{3A88BCBC-0036-4F2F-8452-A1C269D7237A}" dt="2023-02-16T22:18:35.794" v="2178" actId="478"/>
          <ac:spMkLst>
            <pc:docMk/>
            <pc:sldMk cId="2603748798" sldId="771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36:34.227" v="2322" actId="20577"/>
          <ac:spMkLst>
            <pc:docMk/>
            <pc:sldMk cId="2603748798" sldId="771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2:31:57.046" v="2283" actId="1076"/>
          <ac:picMkLst>
            <pc:docMk/>
            <pc:sldMk cId="2603748798" sldId="771"/>
            <ac:picMk id="6" creationId="{2F593D67-52CD-3C9A-4277-DCE939A9C5A9}"/>
          </ac:picMkLst>
        </pc:picChg>
      </pc:sldChg>
      <pc:sldChg chg="modSp add mod ord">
        <pc:chgData name="Jenifer Prince Devaraj" userId="c3fb109c-09d1-42a6-93f4-69472d709861" providerId="ADAL" clId="{3A88BCBC-0036-4F2F-8452-A1C269D7237A}" dt="2023-02-16T22:21:25.031" v="2219" actId="1076"/>
        <pc:sldMkLst>
          <pc:docMk/>
          <pc:sldMk cId="270595904" sldId="772"/>
        </pc:sldMkLst>
        <pc:spChg chg="mod">
          <ac:chgData name="Jenifer Prince Devaraj" userId="c3fb109c-09d1-42a6-93f4-69472d709861" providerId="ADAL" clId="{3A88BCBC-0036-4F2F-8452-A1C269D7237A}" dt="2023-02-16T22:21:25.031" v="2219" actId="1076"/>
          <ac:spMkLst>
            <pc:docMk/>
            <pc:sldMk cId="270595904" sldId="772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19:43.606" v="2202" actId="20577"/>
          <ac:spMkLst>
            <pc:docMk/>
            <pc:sldMk cId="270595904" sldId="772"/>
            <ac:spMk id="16" creationId="{BAE0A156-7D83-76D0-3F38-156333046F36}"/>
          </ac:spMkLst>
        </pc:spChg>
      </pc:sldChg>
      <pc:sldChg chg="addSp modSp add mod">
        <pc:chgData name="Jenifer Prince Devaraj" userId="c3fb109c-09d1-42a6-93f4-69472d709861" providerId="ADAL" clId="{3A88BCBC-0036-4F2F-8452-A1C269D7237A}" dt="2023-02-16T22:31:47.902" v="2282" actId="1076"/>
        <pc:sldMkLst>
          <pc:docMk/>
          <pc:sldMk cId="2481805452" sldId="773"/>
        </pc:sldMkLst>
        <pc:spChg chg="mod">
          <ac:chgData name="Jenifer Prince Devaraj" userId="c3fb109c-09d1-42a6-93f4-69472d709861" providerId="ADAL" clId="{3A88BCBC-0036-4F2F-8452-A1C269D7237A}" dt="2023-02-16T22:31:38.476" v="2279" actId="14100"/>
          <ac:spMkLst>
            <pc:docMk/>
            <pc:sldMk cId="2481805452" sldId="773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31:47.902" v="2282" actId="1076"/>
          <ac:spMkLst>
            <pc:docMk/>
            <pc:sldMk cId="2481805452" sldId="773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2:31:44.976" v="2281" actId="1076"/>
          <ac:picMkLst>
            <pc:docMk/>
            <pc:sldMk cId="2481805452" sldId="773"/>
            <ac:picMk id="6" creationId="{BEF2B229-94ED-AC34-B169-70290CA9BD99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6T22:34:22.764" v="2313" actId="1076"/>
        <pc:sldMkLst>
          <pc:docMk/>
          <pc:sldMk cId="1273182305" sldId="774"/>
        </pc:sldMkLst>
        <pc:spChg chg="del">
          <ac:chgData name="Jenifer Prince Devaraj" userId="c3fb109c-09d1-42a6-93f4-69472d709861" providerId="ADAL" clId="{3A88BCBC-0036-4F2F-8452-A1C269D7237A}" dt="2023-02-16T22:33:14.837" v="2305" actId="478"/>
          <ac:spMkLst>
            <pc:docMk/>
            <pc:sldMk cId="1273182305" sldId="774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34:15.613" v="2310" actId="1076"/>
          <ac:spMkLst>
            <pc:docMk/>
            <pc:sldMk cId="1273182305" sldId="774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3A88BCBC-0036-4F2F-8452-A1C269D7237A}" dt="2023-02-16T22:33:16.527" v="2306" actId="478"/>
          <ac:picMkLst>
            <pc:docMk/>
            <pc:sldMk cId="1273182305" sldId="774"/>
            <ac:picMk id="6" creationId="{BEF2B229-94ED-AC34-B169-70290CA9BD99}"/>
          </ac:picMkLst>
        </pc:picChg>
        <pc:picChg chg="add mod">
          <ac:chgData name="Jenifer Prince Devaraj" userId="c3fb109c-09d1-42a6-93f4-69472d709861" providerId="ADAL" clId="{3A88BCBC-0036-4F2F-8452-A1C269D7237A}" dt="2023-02-16T22:34:22.764" v="2313" actId="1076"/>
          <ac:picMkLst>
            <pc:docMk/>
            <pc:sldMk cId="1273182305" sldId="774"/>
            <ac:picMk id="7" creationId="{D5D4AE43-74D6-0CE2-531F-B7666590FBC5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7T08:40:49.202" v="3087" actId="113"/>
        <pc:sldMkLst>
          <pc:docMk/>
          <pc:sldMk cId="3932075452" sldId="775"/>
        </pc:sldMkLst>
        <pc:spChg chg="add mod">
          <ac:chgData name="Jenifer Prince Devaraj" userId="c3fb109c-09d1-42a6-93f4-69472d709861" providerId="ADAL" clId="{3A88BCBC-0036-4F2F-8452-A1C269D7237A}" dt="2023-02-17T08:40:49.202" v="3087" actId="113"/>
          <ac:spMkLst>
            <pc:docMk/>
            <pc:sldMk cId="3932075452" sldId="775"/>
            <ac:spMk id="7" creationId="{5E0266CA-D741-96C5-88A3-95431826D571}"/>
          </ac:spMkLst>
        </pc:spChg>
        <pc:spChg chg="mod">
          <ac:chgData name="Jenifer Prince Devaraj" userId="c3fb109c-09d1-42a6-93f4-69472d709861" providerId="ADAL" clId="{3A88BCBC-0036-4F2F-8452-A1C269D7237A}" dt="2023-02-16T22:44:50.782" v="2388" actId="1076"/>
          <ac:spMkLst>
            <pc:docMk/>
            <pc:sldMk cId="3932075452" sldId="775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3A88BCBC-0036-4F2F-8452-A1C269D7237A}" dt="2023-02-16T22:36:52.923" v="2361" actId="478"/>
          <ac:picMkLst>
            <pc:docMk/>
            <pc:sldMk cId="3932075452" sldId="775"/>
            <ac:picMk id="6" creationId="{2F593D67-52CD-3C9A-4277-DCE939A9C5A9}"/>
          </ac:picMkLst>
        </pc:picChg>
        <pc:picChg chg="add mod">
          <ac:chgData name="Jenifer Prince Devaraj" userId="c3fb109c-09d1-42a6-93f4-69472d709861" providerId="ADAL" clId="{3A88BCBC-0036-4F2F-8452-A1C269D7237A}" dt="2023-02-16T22:44:42.705" v="2386" actId="1076"/>
          <ac:picMkLst>
            <pc:docMk/>
            <pc:sldMk cId="3932075452" sldId="775"/>
            <ac:picMk id="9" creationId="{3A271999-A133-29E9-9D6A-714EAEC70350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7T08:41:19.809" v="3088" actId="20577"/>
        <pc:sldMkLst>
          <pc:docMk/>
          <pc:sldMk cId="278452230" sldId="776"/>
        </pc:sldMkLst>
        <pc:spChg chg="mod">
          <ac:chgData name="Jenifer Prince Devaraj" userId="c3fb109c-09d1-42a6-93f4-69472d709861" providerId="ADAL" clId="{3A88BCBC-0036-4F2F-8452-A1C269D7237A}" dt="2023-02-17T08:41:19.809" v="3088" actId="20577"/>
          <ac:spMkLst>
            <pc:docMk/>
            <pc:sldMk cId="278452230" sldId="776"/>
            <ac:spMk id="7" creationId="{5E0266CA-D741-96C5-88A3-95431826D571}"/>
          </ac:spMkLst>
        </pc:spChg>
        <pc:spChg chg="mod">
          <ac:chgData name="Jenifer Prince Devaraj" userId="c3fb109c-09d1-42a6-93f4-69472d709861" providerId="ADAL" clId="{3A88BCBC-0036-4F2F-8452-A1C269D7237A}" dt="2023-02-16T22:47:07.918" v="2424" actId="1076"/>
          <ac:spMkLst>
            <pc:docMk/>
            <pc:sldMk cId="278452230" sldId="776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2:47:04.977" v="2423" actId="1076"/>
          <ac:picMkLst>
            <pc:docMk/>
            <pc:sldMk cId="278452230" sldId="776"/>
            <ac:picMk id="6" creationId="{46909C62-56C3-73FF-5FA1-162B3E5D5525}"/>
          </ac:picMkLst>
        </pc:picChg>
        <pc:picChg chg="del">
          <ac:chgData name="Jenifer Prince Devaraj" userId="c3fb109c-09d1-42a6-93f4-69472d709861" providerId="ADAL" clId="{3A88BCBC-0036-4F2F-8452-A1C269D7237A}" dt="2023-02-16T22:46:14.382" v="2408" actId="478"/>
          <ac:picMkLst>
            <pc:docMk/>
            <pc:sldMk cId="278452230" sldId="776"/>
            <ac:picMk id="9" creationId="{3A271999-A133-29E9-9D6A-714EAEC70350}"/>
          </ac:picMkLst>
        </pc:picChg>
      </pc:sldChg>
      <pc:sldChg chg="delSp modSp add mod">
        <pc:chgData name="Jenifer Prince Devaraj" userId="c3fb109c-09d1-42a6-93f4-69472d709861" providerId="ADAL" clId="{3A88BCBC-0036-4F2F-8452-A1C269D7237A}" dt="2023-02-16T22:48:22.262" v="2452" actId="1076"/>
        <pc:sldMkLst>
          <pc:docMk/>
          <pc:sldMk cId="2646607128" sldId="777"/>
        </pc:sldMkLst>
        <pc:spChg chg="mod">
          <ac:chgData name="Jenifer Prince Devaraj" userId="c3fb109c-09d1-42a6-93f4-69472d709861" providerId="ADAL" clId="{3A88BCBC-0036-4F2F-8452-A1C269D7237A}" dt="2023-02-16T22:48:18.684" v="2451" actId="1076"/>
          <ac:spMkLst>
            <pc:docMk/>
            <pc:sldMk cId="2646607128" sldId="777"/>
            <ac:spMk id="7" creationId="{5E0266CA-D741-96C5-88A3-95431826D571}"/>
          </ac:spMkLst>
        </pc:spChg>
        <pc:spChg chg="mod">
          <ac:chgData name="Jenifer Prince Devaraj" userId="c3fb109c-09d1-42a6-93f4-69472d709861" providerId="ADAL" clId="{3A88BCBC-0036-4F2F-8452-A1C269D7237A}" dt="2023-02-16T22:48:22.262" v="2452" actId="1076"/>
          <ac:spMkLst>
            <pc:docMk/>
            <pc:sldMk cId="2646607128" sldId="777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3A88BCBC-0036-4F2F-8452-A1C269D7237A}" dt="2023-02-16T22:47:39.692" v="2428" actId="478"/>
          <ac:picMkLst>
            <pc:docMk/>
            <pc:sldMk cId="2646607128" sldId="777"/>
            <ac:picMk id="6" creationId="{46909C62-56C3-73FF-5FA1-162B3E5D5525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7T08:42:23.436" v="3089" actId="113"/>
        <pc:sldMkLst>
          <pc:docMk/>
          <pc:sldMk cId="2471427115" sldId="778"/>
        </pc:sldMkLst>
        <pc:spChg chg="add mod">
          <ac:chgData name="Jenifer Prince Devaraj" userId="c3fb109c-09d1-42a6-93f4-69472d709861" providerId="ADAL" clId="{3A88BCBC-0036-4F2F-8452-A1C269D7237A}" dt="2023-02-16T22:58:02.030" v="2539" actId="1076"/>
          <ac:spMkLst>
            <pc:docMk/>
            <pc:sldMk cId="2471427115" sldId="778"/>
            <ac:spMk id="11" creationId="{0D155EBE-051F-F9D0-6038-0582816663EA}"/>
          </ac:spMkLst>
        </pc:spChg>
        <pc:spChg chg="mod">
          <ac:chgData name="Jenifer Prince Devaraj" userId="c3fb109c-09d1-42a6-93f4-69472d709861" providerId="ADAL" clId="{3A88BCBC-0036-4F2F-8452-A1C269D7237A}" dt="2023-02-17T08:42:23.436" v="3089" actId="113"/>
          <ac:spMkLst>
            <pc:docMk/>
            <pc:sldMk cId="2471427115" sldId="778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2:58:10.036" v="2541" actId="1076"/>
          <ac:spMkLst>
            <pc:docMk/>
            <pc:sldMk cId="2471427115" sldId="778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3A88BCBC-0036-4F2F-8452-A1C269D7237A}" dt="2023-02-16T22:52:47.022" v="2464" actId="478"/>
          <ac:picMkLst>
            <pc:docMk/>
            <pc:sldMk cId="2471427115" sldId="778"/>
            <ac:picMk id="6" creationId="{BEF2B229-94ED-AC34-B169-70290CA9BD99}"/>
          </ac:picMkLst>
        </pc:picChg>
        <pc:picChg chg="add del mod">
          <ac:chgData name="Jenifer Prince Devaraj" userId="c3fb109c-09d1-42a6-93f4-69472d709861" providerId="ADAL" clId="{3A88BCBC-0036-4F2F-8452-A1C269D7237A}" dt="2023-02-16T22:55:44.912" v="2504" actId="478"/>
          <ac:picMkLst>
            <pc:docMk/>
            <pc:sldMk cId="2471427115" sldId="778"/>
            <ac:picMk id="7" creationId="{1061FB94-42D8-4704-88EE-184EA8F220F4}"/>
          </ac:picMkLst>
        </pc:picChg>
        <pc:picChg chg="add del mod">
          <ac:chgData name="Jenifer Prince Devaraj" userId="c3fb109c-09d1-42a6-93f4-69472d709861" providerId="ADAL" clId="{3A88BCBC-0036-4F2F-8452-A1C269D7237A}" dt="2023-02-16T22:57:44.538" v="2533" actId="478"/>
          <ac:picMkLst>
            <pc:docMk/>
            <pc:sldMk cId="2471427115" sldId="778"/>
            <ac:picMk id="9" creationId="{2E15A56D-30E0-9892-57F0-14FB8B076322}"/>
          </ac:picMkLst>
        </pc:picChg>
        <pc:picChg chg="add mod">
          <ac:chgData name="Jenifer Prince Devaraj" userId="c3fb109c-09d1-42a6-93f4-69472d709861" providerId="ADAL" clId="{3A88BCBC-0036-4F2F-8452-A1C269D7237A}" dt="2023-02-16T22:57:50.738" v="2536" actId="1076"/>
          <ac:picMkLst>
            <pc:docMk/>
            <pc:sldMk cId="2471427115" sldId="778"/>
            <ac:picMk id="13" creationId="{3BF702B2-771E-E422-0528-FC78A65BF1C8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6T23:02:40.164" v="2697" actId="1076"/>
        <pc:sldMkLst>
          <pc:docMk/>
          <pc:sldMk cId="925606211" sldId="779"/>
        </pc:sldMkLst>
        <pc:spChg chg="add mod">
          <ac:chgData name="Jenifer Prince Devaraj" userId="c3fb109c-09d1-42a6-93f4-69472d709861" providerId="ADAL" clId="{3A88BCBC-0036-4F2F-8452-A1C269D7237A}" dt="2023-02-16T23:01:04.070" v="2665" actId="20577"/>
          <ac:spMkLst>
            <pc:docMk/>
            <pc:sldMk cId="925606211" sldId="779"/>
            <ac:spMk id="8" creationId="{A56EE341-0797-52DD-C2BD-9C00FA13FE94}"/>
          </ac:spMkLst>
        </pc:spChg>
        <pc:spChg chg="del">
          <ac:chgData name="Jenifer Prince Devaraj" userId="c3fb109c-09d1-42a6-93f4-69472d709861" providerId="ADAL" clId="{3A88BCBC-0036-4F2F-8452-A1C269D7237A}" dt="2023-02-16T22:58:50.598" v="2547" actId="478"/>
          <ac:spMkLst>
            <pc:docMk/>
            <pc:sldMk cId="925606211" sldId="779"/>
            <ac:spMk id="11" creationId="{0D155EBE-051F-F9D0-6038-0582816663EA}"/>
          </ac:spMkLst>
        </pc:spChg>
        <pc:spChg chg="del">
          <ac:chgData name="Jenifer Prince Devaraj" userId="c3fb109c-09d1-42a6-93f4-69472d709861" providerId="ADAL" clId="{3A88BCBC-0036-4F2F-8452-A1C269D7237A}" dt="2023-02-16T22:58:46.426" v="2544" actId="478"/>
          <ac:spMkLst>
            <pc:docMk/>
            <pc:sldMk cId="925606211" sldId="779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3A88BCBC-0036-4F2F-8452-A1C269D7237A}" dt="2023-02-16T23:01:13.934" v="2668" actId="20577"/>
          <ac:spMkLst>
            <pc:docMk/>
            <pc:sldMk cId="925606211" sldId="779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3:02:40.164" v="2697" actId="1076"/>
          <ac:picMkLst>
            <pc:docMk/>
            <pc:sldMk cId="925606211" sldId="779"/>
            <ac:picMk id="6" creationId="{04C81BDD-DEC3-C276-EA06-2E6BC89B5006}"/>
          </ac:picMkLst>
        </pc:picChg>
        <pc:picChg chg="del mod">
          <ac:chgData name="Jenifer Prince Devaraj" userId="c3fb109c-09d1-42a6-93f4-69472d709861" providerId="ADAL" clId="{3A88BCBC-0036-4F2F-8452-A1C269D7237A}" dt="2023-02-16T22:58:48.049" v="2546" actId="478"/>
          <ac:picMkLst>
            <pc:docMk/>
            <pc:sldMk cId="925606211" sldId="779"/>
            <ac:picMk id="13" creationId="{3BF702B2-771E-E422-0528-FC78A65BF1C8}"/>
          </ac:picMkLst>
        </pc:picChg>
      </pc:sldChg>
      <pc:sldChg chg="addSp delSp modSp add mod">
        <pc:chgData name="Jenifer Prince Devaraj" userId="c3fb109c-09d1-42a6-93f4-69472d709861" providerId="ADAL" clId="{3A88BCBC-0036-4F2F-8452-A1C269D7237A}" dt="2023-02-16T23:02:27.628" v="2694" actId="1076"/>
        <pc:sldMkLst>
          <pc:docMk/>
          <pc:sldMk cId="4206149340" sldId="780"/>
        </pc:sldMkLst>
        <pc:spChg chg="add mod">
          <ac:chgData name="Jenifer Prince Devaraj" userId="c3fb109c-09d1-42a6-93f4-69472d709861" providerId="ADAL" clId="{3A88BCBC-0036-4F2F-8452-A1C269D7237A}" dt="2023-02-16T23:02:27.628" v="2694" actId="1076"/>
          <ac:spMkLst>
            <pc:docMk/>
            <pc:sldMk cId="4206149340" sldId="780"/>
            <ac:spMk id="7" creationId="{710CA29C-353B-D813-E03F-99893866AF65}"/>
          </ac:spMkLst>
        </pc:spChg>
        <pc:spChg chg="mod">
          <ac:chgData name="Jenifer Prince Devaraj" userId="c3fb109c-09d1-42a6-93f4-69472d709861" providerId="ADAL" clId="{3A88BCBC-0036-4F2F-8452-A1C269D7237A}" dt="2023-02-16T22:59:54.978" v="2603" actId="1076"/>
          <ac:spMkLst>
            <pc:docMk/>
            <pc:sldMk cId="4206149340" sldId="780"/>
            <ac:spMk id="16" creationId="{BAE0A156-7D83-76D0-3F38-156333046F36}"/>
          </ac:spMkLst>
        </pc:spChg>
        <pc:picChg chg="del">
          <ac:chgData name="Jenifer Prince Devaraj" userId="c3fb109c-09d1-42a6-93f4-69472d709861" providerId="ADAL" clId="{3A88BCBC-0036-4F2F-8452-A1C269D7237A}" dt="2023-02-16T22:59:49.267" v="2601" actId="478"/>
          <ac:picMkLst>
            <pc:docMk/>
            <pc:sldMk cId="4206149340" sldId="780"/>
            <ac:picMk id="6" creationId="{04C81BDD-DEC3-C276-EA06-2E6BC89B5006}"/>
          </ac:picMkLst>
        </pc:picChg>
      </pc:sldChg>
      <pc:sldChg chg="addSp modSp add mod ord">
        <pc:chgData name="Jenifer Prince Devaraj" userId="c3fb109c-09d1-42a6-93f4-69472d709861" providerId="ADAL" clId="{3A88BCBC-0036-4F2F-8452-A1C269D7237A}" dt="2023-02-16T23:08:44.525" v="2741" actId="1076"/>
        <pc:sldMkLst>
          <pc:docMk/>
          <pc:sldMk cId="1377616698" sldId="781"/>
        </pc:sldMkLst>
        <pc:spChg chg="mod">
          <ac:chgData name="Jenifer Prince Devaraj" userId="c3fb109c-09d1-42a6-93f4-69472d709861" providerId="ADAL" clId="{3A88BCBC-0036-4F2F-8452-A1C269D7237A}" dt="2023-02-16T23:08:41.659" v="2740" actId="1076"/>
          <ac:spMkLst>
            <pc:docMk/>
            <pc:sldMk cId="1377616698" sldId="781"/>
            <ac:spMk id="7" creationId="{710CA29C-353B-D813-E03F-99893866AF65}"/>
          </ac:spMkLst>
        </pc:spChg>
        <pc:spChg chg="mod">
          <ac:chgData name="Jenifer Prince Devaraj" userId="c3fb109c-09d1-42a6-93f4-69472d709861" providerId="ADAL" clId="{3A88BCBC-0036-4F2F-8452-A1C269D7237A}" dt="2023-02-16T23:08:44.525" v="2741" actId="1076"/>
          <ac:spMkLst>
            <pc:docMk/>
            <pc:sldMk cId="1377616698" sldId="781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3:08:34.753" v="2738" actId="1076"/>
          <ac:picMkLst>
            <pc:docMk/>
            <pc:sldMk cId="1377616698" sldId="781"/>
            <ac:picMk id="6" creationId="{384B1AB9-79A1-6D53-ACD7-F57016B69A2A}"/>
          </ac:picMkLst>
        </pc:picChg>
      </pc:sldChg>
      <pc:sldChg chg="addSp delSp modSp add mod ord">
        <pc:chgData name="Jenifer Prince Devaraj" userId="c3fb109c-09d1-42a6-93f4-69472d709861" providerId="ADAL" clId="{3A88BCBC-0036-4F2F-8452-A1C269D7237A}" dt="2023-02-17T08:53:19.171" v="3130" actId="1076"/>
        <pc:sldMkLst>
          <pc:docMk/>
          <pc:sldMk cId="3177935756" sldId="782"/>
        </pc:sldMkLst>
        <pc:spChg chg="mod">
          <ac:chgData name="Jenifer Prince Devaraj" userId="c3fb109c-09d1-42a6-93f4-69472d709861" providerId="ADAL" clId="{3A88BCBC-0036-4F2F-8452-A1C269D7237A}" dt="2023-02-17T08:53:19.171" v="3130" actId="1076"/>
          <ac:spMkLst>
            <pc:docMk/>
            <pc:sldMk cId="3177935756" sldId="782"/>
            <ac:spMk id="7" creationId="{710CA29C-353B-D813-E03F-99893866AF65}"/>
          </ac:spMkLst>
        </pc:spChg>
        <pc:spChg chg="mod">
          <ac:chgData name="Jenifer Prince Devaraj" userId="c3fb109c-09d1-42a6-93f4-69472d709861" providerId="ADAL" clId="{3A88BCBC-0036-4F2F-8452-A1C269D7237A}" dt="2023-02-17T08:46:13.533" v="3094" actId="1076"/>
          <ac:spMkLst>
            <pc:docMk/>
            <pc:sldMk cId="3177935756" sldId="782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7T08:45:59.210" v="3091"/>
          <ac:picMkLst>
            <pc:docMk/>
            <pc:sldMk cId="3177935756" sldId="782"/>
            <ac:picMk id="3" creationId="{AD54D24E-1C6A-5D93-E8EC-F5931DD9A34F}"/>
          </ac:picMkLst>
        </pc:picChg>
        <pc:picChg chg="del">
          <ac:chgData name="Jenifer Prince Devaraj" userId="c3fb109c-09d1-42a6-93f4-69472d709861" providerId="ADAL" clId="{3A88BCBC-0036-4F2F-8452-A1C269D7237A}" dt="2023-02-16T23:13:03.249" v="2770" actId="478"/>
          <ac:picMkLst>
            <pc:docMk/>
            <pc:sldMk cId="3177935756" sldId="782"/>
            <ac:picMk id="6" creationId="{384B1AB9-79A1-6D53-ACD7-F57016B69A2A}"/>
          </ac:picMkLst>
        </pc:picChg>
        <pc:picChg chg="add del">
          <ac:chgData name="Jenifer Prince Devaraj" userId="c3fb109c-09d1-42a6-93f4-69472d709861" providerId="ADAL" clId="{3A88BCBC-0036-4F2F-8452-A1C269D7237A}" dt="2023-02-16T23:19:57.229" v="2813" actId="22"/>
          <ac:picMkLst>
            <pc:docMk/>
            <pc:sldMk cId="3177935756" sldId="782"/>
            <ac:picMk id="8" creationId="{C4BF935D-E47B-6233-6474-433BC2D09E5A}"/>
          </ac:picMkLst>
        </pc:picChg>
      </pc:sldChg>
      <pc:sldChg chg="addSp modSp add mod">
        <pc:chgData name="Jenifer Prince Devaraj" userId="c3fb109c-09d1-42a6-93f4-69472d709861" providerId="ADAL" clId="{3A88BCBC-0036-4F2F-8452-A1C269D7237A}" dt="2023-02-16T23:20:21.216" v="2821" actId="1076"/>
        <pc:sldMkLst>
          <pc:docMk/>
          <pc:sldMk cId="445010801" sldId="783"/>
        </pc:sldMkLst>
        <pc:spChg chg="mod">
          <ac:chgData name="Jenifer Prince Devaraj" userId="c3fb109c-09d1-42a6-93f4-69472d709861" providerId="ADAL" clId="{3A88BCBC-0036-4F2F-8452-A1C269D7237A}" dt="2023-02-16T23:20:21.216" v="2821" actId="1076"/>
          <ac:spMkLst>
            <pc:docMk/>
            <pc:sldMk cId="445010801" sldId="783"/>
            <ac:spMk id="7" creationId="{710CA29C-353B-D813-E03F-99893866AF65}"/>
          </ac:spMkLst>
        </pc:spChg>
        <pc:spChg chg="mod">
          <ac:chgData name="Jenifer Prince Devaraj" userId="c3fb109c-09d1-42a6-93f4-69472d709861" providerId="ADAL" clId="{3A88BCBC-0036-4F2F-8452-A1C269D7237A}" dt="2023-02-16T23:20:05.715" v="2815" actId="1076"/>
          <ac:spMkLst>
            <pc:docMk/>
            <pc:sldMk cId="445010801" sldId="783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3A88BCBC-0036-4F2F-8452-A1C269D7237A}" dt="2023-02-16T23:20:15.669" v="2819" actId="1076"/>
          <ac:picMkLst>
            <pc:docMk/>
            <pc:sldMk cId="445010801" sldId="783"/>
            <ac:picMk id="6" creationId="{3D013C6A-F1A8-BE96-B1A2-8D666BB0AE97}"/>
          </ac:picMkLst>
        </pc:picChg>
      </pc:sldChg>
      <pc:sldChg chg="modSp add mod">
        <pc:chgData name="Jenifer Prince Devaraj" userId="c3fb109c-09d1-42a6-93f4-69472d709861" providerId="ADAL" clId="{3A88BCBC-0036-4F2F-8452-A1C269D7237A}" dt="2023-02-16T23:16:02.719" v="2797" actId="1076"/>
        <pc:sldMkLst>
          <pc:docMk/>
          <pc:sldMk cId="4105169044" sldId="784"/>
        </pc:sldMkLst>
        <pc:spChg chg="mod">
          <ac:chgData name="Jenifer Prince Devaraj" userId="c3fb109c-09d1-42a6-93f4-69472d709861" providerId="ADAL" clId="{3A88BCBC-0036-4F2F-8452-A1C269D7237A}" dt="2023-02-16T23:16:02.719" v="2797" actId="1076"/>
          <ac:spMkLst>
            <pc:docMk/>
            <pc:sldMk cId="4105169044" sldId="784"/>
            <ac:spMk id="7" creationId="{710CA29C-353B-D813-E03F-99893866AF65}"/>
          </ac:spMkLst>
        </pc:spChg>
        <pc:spChg chg="mod">
          <ac:chgData name="Jenifer Prince Devaraj" userId="c3fb109c-09d1-42a6-93f4-69472d709861" providerId="ADAL" clId="{3A88BCBC-0036-4F2F-8452-A1C269D7237A}" dt="2023-02-16T23:16:00.162" v="2796" actId="1076"/>
          <ac:spMkLst>
            <pc:docMk/>
            <pc:sldMk cId="4105169044" sldId="784"/>
            <ac:spMk id="16" creationId="{BAE0A156-7D83-76D0-3F38-156333046F36}"/>
          </ac:spMkLst>
        </pc:spChg>
      </pc:sldChg>
      <pc:sldChg chg="modSp add mod">
        <pc:chgData name="Jenifer Prince Devaraj" userId="c3fb109c-09d1-42a6-93f4-69472d709861" providerId="ADAL" clId="{3A88BCBC-0036-4F2F-8452-A1C269D7237A}" dt="2023-02-16T23:16:50.968" v="2806" actId="6549"/>
        <pc:sldMkLst>
          <pc:docMk/>
          <pc:sldMk cId="1543165237" sldId="785"/>
        </pc:sldMkLst>
        <pc:spChg chg="mod">
          <ac:chgData name="Jenifer Prince Devaraj" userId="c3fb109c-09d1-42a6-93f4-69472d709861" providerId="ADAL" clId="{3A88BCBC-0036-4F2F-8452-A1C269D7237A}" dt="2023-02-16T23:16:50.968" v="2806" actId="6549"/>
          <ac:spMkLst>
            <pc:docMk/>
            <pc:sldMk cId="1543165237" sldId="785"/>
            <ac:spMk id="7" creationId="{710CA29C-353B-D813-E03F-99893866AF65}"/>
          </ac:spMkLst>
        </pc:spChg>
      </pc:sldChg>
      <pc:sldChg chg="modSp add mod ord">
        <pc:chgData name="Jenifer Prince Devaraj" userId="c3fb109c-09d1-42a6-93f4-69472d709861" providerId="ADAL" clId="{3A88BCBC-0036-4F2F-8452-A1C269D7237A}" dt="2023-02-16T23:16:45.816" v="2805"/>
        <pc:sldMkLst>
          <pc:docMk/>
          <pc:sldMk cId="710103450" sldId="786"/>
        </pc:sldMkLst>
        <pc:spChg chg="mod">
          <ac:chgData name="Jenifer Prince Devaraj" userId="c3fb109c-09d1-42a6-93f4-69472d709861" providerId="ADAL" clId="{3A88BCBC-0036-4F2F-8452-A1C269D7237A}" dt="2023-02-16T23:16:39.506" v="2803" actId="6549"/>
          <ac:spMkLst>
            <pc:docMk/>
            <pc:sldMk cId="710103450" sldId="786"/>
            <ac:spMk id="7" creationId="{710CA29C-353B-D813-E03F-99893866AF65}"/>
          </ac:spMkLst>
        </pc:spChg>
      </pc:sldChg>
      <pc:sldChg chg="add del">
        <pc:chgData name="Jenifer Prince Devaraj" userId="c3fb109c-09d1-42a6-93f4-69472d709861" providerId="ADAL" clId="{3A88BCBC-0036-4F2F-8452-A1C269D7237A}" dt="2023-02-16T23:16:32.886" v="2801" actId="2890"/>
        <pc:sldMkLst>
          <pc:docMk/>
          <pc:sldMk cId="4120758068" sldId="786"/>
        </pc:sldMkLst>
      </pc:sldChg>
    </pc:docChg>
  </pc:docChgLst>
  <pc:docChgLst>
    <pc:chgData name="Jenifer Prince Devaraj" userId="c3fb109c-09d1-42a6-93f4-69472d709861" providerId="ADAL" clId="{50B517F5-8ED3-42E1-B2ED-BBEFACEF233B}"/>
    <pc:docChg chg="undo custSel addSld delSld modSld">
      <pc:chgData name="Jenifer Prince Devaraj" userId="c3fb109c-09d1-42a6-93f4-69472d709861" providerId="ADAL" clId="{50B517F5-8ED3-42E1-B2ED-BBEFACEF233B}" dt="2023-02-16T08:54:29.920" v="205" actId="47"/>
      <pc:docMkLst>
        <pc:docMk/>
      </pc:docMkLst>
      <pc:sldChg chg="modSp mod">
        <pc:chgData name="Jenifer Prince Devaraj" userId="c3fb109c-09d1-42a6-93f4-69472d709861" providerId="ADAL" clId="{50B517F5-8ED3-42E1-B2ED-BBEFACEF233B}" dt="2023-02-16T01:14:48.893" v="16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50B517F5-8ED3-42E1-B2ED-BBEFACEF233B}" dt="2023-02-16T01:14:48.893" v="16" actId="20577"/>
          <ac:spMkLst>
            <pc:docMk/>
            <pc:sldMk cId="3119007398" sldId="719"/>
            <ac:spMk id="5" creationId="{BD78D876-541D-6E52-A364-F2210992F44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658654216" sldId="755"/>
        </pc:sldMkLst>
      </pc:sldChg>
      <pc:sldChg chg="modSp mod">
        <pc:chgData name="Jenifer Prince Devaraj" userId="c3fb109c-09d1-42a6-93f4-69472d709861" providerId="ADAL" clId="{50B517F5-8ED3-42E1-B2ED-BBEFACEF233B}" dt="2023-02-16T08:49:45.760" v="191" actId="113"/>
        <pc:sldMkLst>
          <pc:docMk/>
          <pc:sldMk cId="1856619079" sldId="756"/>
        </pc:sldMkLst>
        <pc:spChg chg="mod">
          <ac:chgData name="Jenifer Prince Devaraj" userId="c3fb109c-09d1-42a6-93f4-69472d709861" providerId="ADAL" clId="{50B517F5-8ED3-42E1-B2ED-BBEFACEF233B}" dt="2023-02-16T08:49:45.760" v="191" actId="113"/>
          <ac:spMkLst>
            <pc:docMk/>
            <pc:sldMk cId="1856619079" sldId="756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17:16.522" v="51" actId="20577"/>
          <ac:spMkLst>
            <pc:docMk/>
            <pc:sldMk cId="1856619079" sldId="756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1321171887" sldId="757"/>
        </pc:sldMkLst>
      </pc:sldChg>
      <pc:sldChg chg="modSp add mod">
        <pc:chgData name="Jenifer Prince Devaraj" userId="c3fb109c-09d1-42a6-93f4-69472d709861" providerId="ADAL" clId="{50B517F5-8ED3-42E1-B2ED-BBEFACEF233B}" dt="2023-02-16T01:20:05.336" v="77" actId="20577"/>
        <pc:sldMkLst>
          <pc:docMk/>
          <pc:sldMk cId="1961094845" sldId="757"/>
        </pc:sldMkLst>
        <pc:spChg chg="mod">
          <ac:chgData name="Jenifer Prince Devaraj" userId="c3fb109c-09d1-42a6-93f4-69472d709861" providerId="ADAL" clId="{50B517F5-8ED3-42E1-B2ED-BBEFACEF233B}" dt="2023-02-16T01:20:05.336" v="77" actId="20577"/>
          <ac:spMkLst>
            <pc:docMk/>
            <pc:sldMk cId="1961094845" sldId="757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18:22.957" v="55"/>
          <ac:spMkLst>
            <pc:docMk/>
            <pc:sldMk cId="1961094845" sldId="757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552383452" sldId="758"/>
        </pc:sldMkLst>
      </pc:sldChg>
      <pc:sldChg chg="addSp modSp add mod">
        <pc:chgData name="Jenifer Prince Devaraj" userId="c3fb109c-09d1-42a6-93f4-69472d709861" providerId="ADAL" clId="{50B517F5-8ED3-42E1-B2ED-BBEFACEF233B}" dt="2023-02-16T08:50:46.422" v="193" actId="113"/>
        <pc:sldMkLst>
          <pc:docMk/>
          <pc:sldMk cId="2966804691" sldId="758"/>
        </pc:sldMkLst>
        <pc:spChg chg="mod">
          <ac:chgData name="Jenifer Prince Devaraj" userId="c3fb109c-09d1-42a6-93f4-69472d709861" providerId="ADAL" clId="{50B517F5-8ED3-42E1-B2ED-BBEFACEF233B}" dt="2023-02-16T08:50:46.422" v="193" actId="113"/>
          <ac:spMkLst>
            <pc:docMk/>
            <pc:sldMk cId="2966804691" sldId="758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0:58.632" v="83" actId="1076"/>
          <ac:spMkLst>
            <pc:docMk/>
            <pc:sldMk cId="2966804691" sldId="758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50B517F5-8ED3-42E1-B2ED-BBEFACEF233B}" dt="2023-02-16T01:29:12.215" v="170" actId="1076"/>
          <ac:picMkLst>
            <pc:docMk/>
            <pc:sldMk cId="2966804691" sldId="758"/>
            <ac:picMk id="6" creationId="{1010194A-E4F9-44DD-A551-68EEC85FB51E}"/>
          </ac:picMkLst>
        </pc:pic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80865915" sldId="759"/>
        </pc:sldMkLst>
      </pc:sldChg>
      <pc:sldChg chg="modSp add mod">
        <pc:chgData name="Jenifer Prince Devaraj" userId="c3fb109c-09d1-42a6-93f4-69472d709861" providerId="ADAL" clId="{50B517F5-8ED3-42E1-B2ED-BBEFACEF233B}" dt="2023-02-16T01:21:35.408" v="90" actId="20577"/>
        <pc:sldMkLst>
          <pc:docMk/>
          <pc:sldMk cId="2745696024" sldId="759"/>
        </pc:sldMkLst>
        <pc:spChg chg="mod">
          <ac:chgData name="Jenifer Prince Devaraj" userId="c3fb109c-09d1-42a6-93f4-69472d709861" providerId="ADAL" clId="{50B517F5-8ED3-42E1-B2ED-BBEFACEF233B}" dt="2023-02-16T01:21:22.722" v="87" actId="20577"/>
          <ac:spMkLst>
            <pc:docMk/>
            <pc:sldMk cId="2745696024" sldId="759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1:35.408" v="90" actId="20577"/>
          <ac:spMkLst>
            <pc:docMk/>
            <pc:sldMk cId="2745696024" sldId="759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818246239" sldId="760"/>
        </pc:sldMkLst>
      </pc:sldChg>
      <pc:sldChg chg="modSp add mod">
        <pc:chgData name="Jenifer Prince Devaraj" userId="c3fb109c-09d1-42a6-93f4-69472d709861" providerId="ADAL" clId="{50B517F5-8ED3-42E1-B2ED-BBEFACEF233B}" dt="2023-02-16T08:52:02.475" v="197" actId="113"/>
        <pc:sldMkLst>
          <pc:docMk/>
          <pc:sldMk cId="3079698171" sldId="760"/>
        </pc:sldMkLst>
        <pc:spChg chg="mod">
          <ac:chgData name="Jenifer Prince Devaraj" userId="c3fb109c-09d1-42a6-93f4-69472d709861" providerId="ADAL" clId="{50B517F5-8ED3-42E1-B2ED-BBEFACEF233B}" dt="2023-02-16T08:52:02.475" v="197" actId="113"/>
          <ac:spMkLst>
            <pc:docMk/>
            <pc:sldMk cId="3079698171" sldId="760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1:54.597" v="94" actId="20577"/>
          <ac:spMkLst>
            <pc:docMk/>
            <pc:sldMk cId="3079698171" sldId="760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830452161" sldId="761"/>
        </pc:sldMkLst>
      </pc:sldChg>
      <pc:sldChg chg="modSp add mod">
        <pc:chgData name="Jenifer Prince Devaraj" userId="c3fb109c-09d1-42a6-93f4-69472d709861" providerId="ADAL" clId="{50B517F5-8ED3-42E1-B2ED-BBEFACEF233B}" dt="2023-02-16T08:52:37.758" v="198" actId="113"/>
        <pc:sldMkLst>
          <pc:docMk/>
          <pc:sldMk cId="1217245081" sldId="761"/>
        </pc:sldMkLst>
        <pc:spChg chg="mod">
          <ac:chgData name="Jenifer Prince Devaraj" userId="c3fb109c-09d1-42a6-93f4-69472d709861" providerId="ADAL" clId="{50B517F5-8ED3-42E1-B2ED-BBEFACEF233B}" dt="2023-02-16T08:52:37.758" v="198" actId="113"/>
          <ac:spMkLst>
            <pc:docMk/>
            <pc:sldMk cId="1217245081" sldId="761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2:25.677" v="100" actId="20577"/>
          <ac:spMkLst>
            <pc:docMk/>
            <pc:sldMk cId="1217245081" sldId="761"/>
            <ac:spMk id="16" creationId="{BAE0A156-7D83-76D0-3F38-156333046F36}"/>
          </ac:spMkLst>
        </pc:spChg>
      </pc:sldChg>
      <pc:sldChg chg="modSp add mod">
        <pc:chgData name="Jenifer Prince Devaraj" userId="c3fb109c-09d1-42a6-93f4-69472d709861" providerId="ADAL" clId="{50B517F5-8ED3-42E1-B2ED-BBEFACEF233B}" dt="2023-02-16T08:53:29.979" v="202" actId="113"/>
        <pc:sldMkLst>
          <pc:docMk/>
          <pc:sldMk cId="29285891" sldId="762"/>
        </pc:sldMkLst>
        <pc:spChg chg="mod">
          <ac:chgData name="Jenifer Prince Devaraj" userId="c3fb109c-09d1-42a6-93f4-69472d709861" providerId="ADAL" clId="{50B517F5-8ED3-42E1-B2ED-BBEFACEF233B}" dt="2023-02-16T08:53:29.979" v="202" actId="113"/>
          <ac:spMkLst>
            <pc:docMk/>
            <pc:sldMk cId="29285891" sldId="762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3:17.984" v="108" actId="20577"/>
          <ac:spMkLst>
            <pc:docMk/>
            <pc:sldMk cId="29285891" sldId="762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109245988" sldId="762"/>
        </pc:sldMkLst>
      </pc:sldChg>
      <pc:sldChg chg="modSp add mod">
        <pc:chgData name="Jenifer Prince Devaraj" userId="c3fb109c-09d1-42a6-93f4-69472d709861" providerId="ADAL" clId="{50B517F5-8ED3-42E1-B2ED-BBEFACEF233B}" dt="2023-02-16T08:53:56.123" v="204" actId="113"/>
        <pc:sldMkLst>
          <pc:docMk/>
          <pc:sldMk cId="875502953" sldId="763"/>
        </pc:sldMkLst>
        <pc:spChg chg="mod">
          <ac:chgData name="Jenifer Prince Devaraj" userId="c3fb109c-09d1-42a6-93f4-69472d709861" providerId="ADAL" clId="{50B517F5-8ED3-42E1-B2ED-BBEFACEF233B}" dt="2023-02-16T08:53:56.123" v="204" actId="113"/>
          <ac:spMkLst>
            <pc:docMk/>
            <pc:sldMk cId="875502953" sldId="763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3:36.004" v="112" actId="20577"/>
          <ac:spMkLst>
            <pc:docMk/>
            <pc:sldMk cId="875502953" sldId="763"/>
            <ac:spMk id="16" creationId="{BAE0A156-7D83-76D0-3F38-156333046F36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1095517584" sldId="763"/>
        </pc:sldMkLst>
      </pc:sldChg>
      <pc:sldChg chg="addSp delSp modSp add mod">
        <pc:chgData name="Jenifer Prince Devaraj" userId="c3fb109c-09d1-42a6-93f4-69472d709861" providerId="ADAL" clId="{50B517F5-8ED3-42E1-B2ED-BBEFACEF233B}" dt="2023-02-16T01:27:30.348" v="166" actId="1076"/>
        <pc:sldMkLst>
          <pc:docMk/>
          <pc:sldMk cId="818344447" sldId="764"/>
        </pc:sldMkLst>
        <pc:spChg chg="del mod">
          <ac:chgData name="Jenifer Prince Devaraj" userId="c3fb109c-09d1-42a6-93f4-69472d709861" providerId="ADAL" clId="{50B517F5-8ED3-42E1-B2ED-BBEFACEF233B}" dt="2023-02-16T01:27:20.313" v="161" actId="478"/>
          <ac:spMkLst>
            <pc:docMk/>
            <pc:sldMk cId="818344447" sldId="764"/>
            <ac:spMk id="15" creationId="{85B9DB09-AFF2-ED26-610C-81DB3EC95191}"/>
          </ac:spMkLst>
        </pc:spChg>
        <pc:spChg chg="mod">
          <ac:chgData name="Jenifer Prince Devaraj" userId="c3fb109c-09d1-42a6-93f4-69472d709861" providerId="ADAL" clId="{50B517F5-8ED3-42E1-B2ED-BBEFACEF233B}" dt="2023-02-16T01:25:15.045" v="150" actId="20577"/>
          <ac:spMkLst>
            <pc:docMk/>
            <pc:sldMk cId="818344447" sldId="764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50B517F5-8ED3-42E1-B2ED-BBEFACEF233B}" dt="2023-02-16T01:27:30.348" v="166" actId="1076"/>
          <ac:picMkLst>
            <pc:docMk/>
            <pc:sldMk cId="818344447" sldId="764"/>
            <ac:picMk id="6" creationId="{B39E1D22-5271-CEAD-A9F7-9FBDE9E73B94}"/>
          </ac:picMkLst>
        </pc:pic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235327449" sldId="764"/>
        </pc:sldMkLst>
      </pc:sldChg>
      <pc:sldChg chg="modSp add mod">
        <pc:chgData name="Jenifer Prince Devaraj" userId="c3fb109c-09d1-42a6-93f4-69472d709861" providerId="ADAL" clId="{50B517F5-8ED3-42E1-B2ED-BBEFACEF233B}" dt="2023-02-16T01:26:02.978" v="159" actId="1076"/>
        <pc:sldMkLst>
          <pc:docMk/>
          <pc:sldMk cId="2988052350" sldId="765"/>
        </pc:sldMkLst>
        <pc:spChg chg="mod">
          <ac:chgData name="Jenifer Prince Devaraj" userId="c3fb109c-09d1-42a6-93f4-69472d709861" providerId="ADAL" clId="{50B517F5-8ED3-42E1-B2ED-BBEFACEF233B}" dt="2023-02-16T01:26:02.978" v="159" actId="1076"/>
          <ac:spMkLst>
            <pc:docMk/>
            <pc:sldMk cId="2988052350" sldId="765"/>
            <ac:spMk id="15" creationId="{85B9DB09-AFF2-ED26-610C-81DB3EC95191}"/>
          </ac:spMkLst>
        </pc:sp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752769376" sldId="765"/>
        </pc:sldMkLst>
      </pc:sldChg>
      <pc:sldChg chg="add del">
        <pc:chgData name="Jenifer Prince Devaraj" userId="c3fb109c-09d1-42a6-93f4-69472d709861" providerId="ADAL" clId="{50B517F5-8ED3-42E1-B2ED-BBEFACEF233B}" dt="2023-02-16T08:54:29.920" v="205" actId="47"/>
        <pc:sldMkLst>
          <pc:docMk/>
          <pc:sldMk cId="675509185" sldId="766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167036134" sldId="766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532814165" sldId="767"/>
        </pc:sldMkLst>
      </pc:sldChg>
      <pc:sldChg chg="addSp delSp modSp add mod">
        <pc:chgData name="Jenifer Prince Devaraj" userId="c3fb109c-09d1-42a6-93f4-69472d709861" providerId="ADAL" clId="{50B517F5-8ED3-42E1-B2ED-BBEFACEF233B}" dt="2023-02-16T01:30:45.027" v="178" actId="1076"/>
        <pc:sldMkLst>
          <pc:docMk/>
          <pc:sldMk cId="1783474920" sldId="767"/>
        </pc:sldMkLst>
        <pc:spChg chg="del">
          <ac:chgData name="Jenifer Prince Devaraj" userId="c3fb109c-09d1-42a6-93f4-69472d709861" providerId="ADAL" clId="{50B517F5-8ED3-42E1-B2ED-BBEFACEF233B}" dt="2023-02-16T01:30:36.182" v="173" actId="478"/>
          <ac:spMkLst>
            <pc:docMk/>
            <pc:sldMk cId="1783474920" sldId="767"/>
            <ac:spMk id="15" creationId="{85B9DB09-AFF2-ED26-610C-81DB3EC95191}"/>
          </ac:spMkLst>
        </pc:spChg>
        <pc:picChg chg="add mod">
          <ac:chgData name="Jenifer Prince Devaraj" userId="c3fb109c-09d1-42a6-93f4-69472d709861" providerId="ADAL" clId="{50B517F5-8ED3-42E1-B2ED-BBEFACEF233B}" dt="2023-02-16T01:30:45.027" v="178" actId="1076"/>
          <ac:picMkLst>
            <pc:docMk/>
            <pc:sldMk cId="1783474920" sldId="767"/>
            <ac:picMk id="6" creationId="{53121B85-E1D1-4AB4-BFE1-FFF1957544DC}"/>
          </ac:picMkLst>
        </pc:picChg>
      </pc:sldChg>
      <pc:sldChg chg="addSp delSp modSp add mod">
        <pc:chgData name="Jenifer Prince Devaraj" userId="c3fb109c-09d1-42a6-93f4-69472d709861" providerId="ADAL" clId="{50B517F5-8ED3-42E1-B2ED-BBEFACEF233B}" dt="2023-02-16T01:31:46.102" v="185" actId="1076"/>
        <pc:sldMkLst>
          <pc:docMk/>
          <pc:sldMk cId="492954289" sldId="768"/>
        </pc:sldMkLst>
        <pc:spChg chg="del">
          <ac:chgData name="Jenifer Prince Devaraj" userId="c3fb109c-09d1-42a6-93f4-69472d709861" providerId="ADAL" clId="{50B517F5-8ED3-42E1-B2ED-BBEFACEF233B}" dt="2023-02-16T01:31:27.445" v="180" actId="478"/>
          <ac:spMkLst>
            <pc:docMk/>
            <pc:sldMk cId="492954289" sldId="768"/>
            <ac:spMk id="15" creationId="{85B9DB09-AFF2-ED26-610C-81DB3EC95191}"/>
          </ac:spMkLst>
        </pc:spChg>
        <pc:picChg chg="add del">
          <ac:chgData name="Jenifer Prince Devaraj" userId="c3fb109c-09d1-42a6-93f4-69472d709861" providerId="ADAL" clId="{50B517F5-8ED3-42E1-B2ED-BBEFACEF233B}" dt="2023-02-16T01:31:29.741" v="182" actId="22"/>
          <ac:picMkLst>
            <pc:docMk/>
            <pc:sldMk cId="492954289" sldId="768"/>
            <ac:picMk id="6" creationId="{7A2162F8-3C81-41A0-7561-9E018720CF51}"/>
          </ac:picMkLst>
        </pc:picChg>
        <pc:picChg chg="add mod">
          <ac:chgData name="Jenifer Prince Devaraj" userId="c3fb109c-09d1-42a6-93f4-69472d709861" providerId="ADAL" clId="{50B517F5-8ED3-42E1-B2ED-BBEFACEF233B}" dt="2023-02-16T01:31:46.102" v="185" actId="1076"/>
          <ac:picMkLst>
            <pc:docMk/>
            <pc:sldMk cId="492954289" sldId="768"/>
            <ac:picMk id="8" creationId="{626F50BD-7E19-A315-4ABA-3ABDA73C0415}"/>
          </ac:picMkLst>
        </pc:picChg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592398757" sldId="768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476044751" sldId="769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303667546" sldId="770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1423956440" sldId="771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3165901196" sldId="772"/>
        </pc:sldMkLst>
      </pc:sldChg>
      <pc:sldChg chg="del">
        <pc:chgData name="Jenifer Prince Devaraj" userId="c3fb109c-09d1-42a6-93f4-69472d709861" providerId="ADAL" clId="{50B517F5-8ED3-42E1-B2ED-BBEFACEF233B}" dt="2023-02-16T01:14:28.447" v="0" actId="47"/>
        <pc:sldMkLst>
          <pc:docMk/>
          <pc:sldMk cId="2002702314" sldId="7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17/02/2023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8858" y="5508765"/>
            <a:ext cx="5315818" cy="3088946"/>
          </a:xfrm>
        </p:spPr>
        <p:txBody>
          <a:bodyPr/>
          <a:lstStyle/>
          <a:p>
            <a:r>
              <a:rPr lang="en-GB" sz="2000" b="1">
                <a:latin typeface="Arial" panose="020B0604020202020204" pitchFamily="34" charset="0"/>
              </a:rPr>
              <a:t>Prepared By,</a:t>
            </a:r>
          </a:p>
          <a:p>
            <a:r>
              <a:rPr lang="en-GB" sz="2000" b="1">
                <a:latin typeface="Arial" panose="020B0604020202020204" pitchFamily="34" charset="0"/>
              </a:rPr>
              <a:t>                    - Jenifer Prince Devaraj M.E., M.Ed. 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685674" y="175972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Code:  ACDB5002</a:t>
            </a:r>
          </a:p>
          <a:p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r>
              <a:rPr lang="en-GB" sz="2400" b="1" dirty="0">
                <a:latin typeface="Arial"/>
                <a:cs typeface="Arial"/>
              </a:rPr>
              <a:t>Lecture – 9</a:t>
            </a:r>
            <a:r>
              <a:rPr lang="en-GB" sz="2400" b="1">
                <a:latin typeface="Arial"/>
                <a:cs typeface="Arial"/>
              </a:rPr>
              <a:t>(Part-1) </a:t>
            </a:r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 dirty="0"/>
              <a:t>EC 1- L9_Part1_Bus Interfacing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59740" y="1783121"/>
            <a:ext cx="11272520" cy="33477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bus is a </a:t>
            </a:r>
            <a:r>
              <a:rPr lang="en-GB" sz="2400" b="1" dirty="0">
                <a:latin typeface="Cambria"/>
                <a:ea typeface="Cambria"/>
              </a:rPr>
              <a:t>communication pathway </a:t>
            </a:r>
            <a:r>
              <a:rPr lang="en-GB" sz="2400" dirty="0">
                <a:latin typeface="Cambria"/>
                <a:ea typeface="Cambria"/>
              </a:rPr>
              <a:t>which can connect </a:t>
            </a:r>
            <a:r>
              <a:rPr lang="en-GB" sz="2400" b="1" dirty="0">
                <a:latin typeface="Cambria"/>
                <a:ea typeface="Cambria"/>
              </a:rPr>
              <a:t>two or more devices</a:t>
            </a:r>
            <a:r>
              <a:rPr lang="en-GB" sz="2400" dirty="0">
                <a:latin typeface="Cambria"/>
                <a:ea typeface="Cambria"/>
              </a:rPr>
              <a:t> (CPU, memory and I/O).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bus is a </a:t>
            </a:r>
            <a:r>
              <a:rPr lang="en-GB" sz="2400" b="1" dirty="0">
                <a:latin typeface="Cambria"/>
                <a:ea typeface="Cambria"/>
              </a:rPr>
              <a:t>set of circuits </a:t>
            </a:r>
            <a:r>
              <a:rPr lang="en-GB" sz="2400" dirty="0">
                <a:latin typeface="Cambria"/>
                <a:ea typeface="Cambria"/>
              </a:rPr>
              <a:t>that runs throughout the </a:t>
            </a:r>
            <a:r>
              <a:rPr lang="en-GB" sz="2400" b="1" dirty="0">
                <a:latin typeface="Cambria"/>
                <a:ea typeface="Cambria"/>
              </a:rPr>
              <a:t>board and connects memory, I/O devices and CPU together.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bus con­sists of </a:t>
            </a:r>
            <a:r>
              <a:rPr lang="en-GB" sz="2400" b="1" dirty="0">
                <a:latin typeface="Cambria"/>
                <a:ea typeface="Cambria"/>
              </a:rPr>
              <a:t>multiple pathways </a:t>
            </a:r>
            <a:r>
              <a:rPr lang="en-GB" sz="2400" dirty="0">
                <a:latin typeface="Cambria"/>
                <a:ea typeface="Cambria"/>
              </a:rPr>
              <a:t>or lines. Each </a:t>
            </a:r>
            <a:r>
              <a:rPr lang="en-GB" sz="2400" b="1" dirty="0">
                <a:latin typeface="Cambria"/>
                <a:ea typeface="Cambria"/>
              </a:rPr>
              <a:t>line is capable </a:t>
            </a:r>
            <a:r>
              <a:rPr lang="en-GB" sz="2400" dirty="0">
                <a:latin typeface="Cambria"/>
                <a:ea typeface="Cambria"/>
              </a:rPr>
              <a:t>to transmit digital signal representing a binary digit, </a:t>
            </a:r>
            <a:r>
              <a:rPr lang="en-GB" sz="2400" b="1" dirty="0">
                <a:latin typeface="Cambria"/>
                <a:ea typeface="Cambria"/>
              </a:rPr>
              <a:t>either 1 or 0.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91440" y="1167568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EE91286-0FE1-AF34-3E79-09D039C75648}"/>
              </a:ext>
            </a:extLst>
          </p:cNvPr>
          <p:cNvSpPr txBox="1">
            <a:spLocks/>
          </p:cNvSpPr>
          <p:nvPr/>
        </p:nvSpPr>
        <p:spPr>
          <a:xfrm>
            <a:off x="3647440" y="-5179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5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614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40690" y="1971081"/>
            <a:ext cx="5885180" cy="390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sequence </a:t>
            </a:r>
            <a:r>
              <a:rPr lang="en-GB" sz="2400" b="1" dirty="0">
                <a:latin typeface="Cambria"/>
                <a:ea typeface="Cambria"/>
              </a:rPr>
              <a:t>of bits </a:t>
            </a:r>
            <a:r>
              <a:rPr lang="en-GB" sz="2400" dirty="0">
                <a:latin typeface="Cambria"/>
                <a:ea typeface="Cambria"/>
              </a:rPr>
              <a:t>can be transmitted across a single line.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Simultaneously, several lines can be used to </a:t>
            </a:r>
            <a:r>
              <a:rPr lang="en-GB" sz="2400" b="1" dirty="0">
                <a:latin typeface="Cambria"/>
                <a:ea typeface="Cambria"/>
              </a:rPr>
              <a:t>transmit bits in parallel.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</a:t>
            </a:r>
            <a:r>
              <a:rPr lang="en-GB" sz="2400" b="1" dirty="0">
                <a:latin typeface="Cambria"/>
                <a:ea typeface="Cambria"/>
              </a:rPr>
              <a:t>bus</a:t>
            </a:r>
            <a:r>
              <a:rPr lang="en-GB" sz="2400" dirty="0">
                <a:latin typeface="Cambria"/>
                <a:ea typeface="Cambria"/>
              </a:rPr>
              <a:t> that connects major components such as the </a:t>
            </a:r>
            <a:r>
              <a:rPr lang="en-GB" sz="2400" b="1" dirty="0">
                <a:latin typeface="Cambria"/>
                <a:ea typeface="Cambria"/>
              </a:rPr>
              <a:t>CPU, memory, and I/O </a:t>
            </a:r>
            <a:r>
              <a:rPr lang="en-GB" sz="2400" dirty="0">
                <a:latin typeface="Cambria"/>
                <a:ea typeface="Cambria"/>
              </a:rPr>
              <a:t>is called </a:t>
            </a:r>
            <a:r>
              <a:rPr lang="en-GB" sz="2400" b="1" dirty="0">
                <a:latin typeface="Cambria"/>
                <a:ea typeface="Cambria"/>
              </a:rPr>
              <a:t>system bus.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55880" y="1376818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System Bus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240A8E-1568-3E7C-1BB0-61FEAD163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5920" y="2451676"/>
            <a:ext cx="5202237" cy="244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23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607060" y="2710173"/>
            <a:ext cx="11272520" cy="27937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microcomputer consists of a set of components such as </a:t>
            </a:r>
            <a:r>
              <a:rPr lang="en-GB" sz="2400" b="1" dirty="0">
                <a:latin typeface="Cambria"/>
                <a:ea typeface="Cambria"/>
              </a:rPr>
              <a:t>CPU, memory, I/O device </a:t>
            </a:r>
            <a:r>
              <a:rPr lang="en-GB" sz="2400" dirty="0">
                <a:latin typeface="Cambria"/>
                <a:ea typeface="Cambria"/>
              </a:rPr>
              <a:t>and these components </a:t>
            </a:r>
            <a:r>
              <a:rPr lang="en-GB" sz="2400" b="1" dirty="0">
                <a:latin typeface="Cambria"/>
                <a:ea typeface="Cambria"/>
              </a:rPr>
              <a:t>communicate</a:t>
            </a:r>
            <a:r>
              <a:rPr lang="en-GB" sz="2400" dirty="0">
                <a:latin typeface="Cambria"/>
                <a:ea typeface="Cambria"/>
              </a:rPr>
              <a:t> with each other to perform a specified task.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collection of paths which connect the vari­ous devices or modules is called the </a:t>
            </a:r>
            <a:r>
              <a:rPr lang="en-GB" sz="2400" b="1" dirty="0">
                <a:latin typeface="Cambria"/>
                <a:ea typeface="Cambria"/>
              </a:rPr>
              <a:t>interconnection structure.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55880" y="1721606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Need of Bus Interfacing</a:t>
            </a:r>
          </a:p>
        </p:txBody>
      </p:sp>
    </p:spTree>
    <p:extLst>
      <p:ext uri="{BB962C8B-B14F-4D97-AF65-F5344CB8AC3E}">
        <p14:creationId xmlns:p14="http://schemas.microsoft.com/office/powerpoint/2010/main" val="185661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59740" y="1975232"/>
            <a:ext cx="11272520" cy="390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/>
                <a:ea typeface="Cambria"/>
              </a:rPr>
              <a:t>Peripherals </a:t>
            </a:r>
            <a:r>
              <a:rPr lang="en-GB" sz="2400" dirty="0">
                <a:latin typeface="Cambria"/>
                <a:ea typeface="Cambria"/>
              </a:rPr>
              <a:t>connected to the computer need special </a:t>
            </a:r>
            <a:r>
              <a:rPr lang="en-GB" sz="2400" b="1" dirty="0">
                <a:latin typeface="Cambria"/>
                <a:ea typeface="Cambria"/>
              </a:rPr>
              <a:t>communication links</a:t>
            </a:r>
            <a:r>
              <a:rPr lang="en-GB" sz="2400" dirty="0">
                <a:latin typeface="Cambria"/>
                <a:ea typeface="Cambria"/>
              </a:rPr>
              <a:t> for interfacing them with the CPU.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</a:t>
            </a:r>
            <a:r>
              <a:rPr lang="en-GB" sz="2400" b="1" dirty="0">
                <a:latin typeface="Cambria"/>
                <a:ea typeface="Cambria"/>
              </a:rPr>
              <a:t>data transfer </a:t>
            </a:r>
            <a:r>
              <a:rPr lang="en-GB" sz="2400" dirty="0">
                <a:latin typeface="Cambria"/>
                <a:ea typeface="Cambria"/>
              </a:rPr>
              <a:t>rate of </a:t>
            </a:r>
            <a:r>
              <a:rPr lang="en-GB" sz="2400" b="1" dirty="0">
                <a:latin typeface="Cambria"/>
                <a:ea typeface="Cambria"/>
              </a:rPr>
              <a:t>peripherals</a:t>
            </a:r>
            <a:r>
              <a:rPr lang="en-GB" sz="2400" dirty="0">
                <a:latin typeface="Cambria"/>
                <a:ea typeface="Cambria"/>
              </a:rPr>
              <a:t> is usually </a:t>
            </a:r>
            <a:r>
              <a:rPr lang="en-GB" sz="2400" b="1" dirty="0">
                <a:latin typeface="Cambria"/>
                <a:ea typeface="Cambria"/>
              </a:rPr>
              <a:t>slower</a:t>
            </a:r>
            <a:r>
              <a:rPr lang="en-GB" sz="2400" dirty="0">
                <a:latin typeface="Cambria"/>
                <a:ea typeface="Cambria"/>
              </a:rPr>
              <a:t> than the transfer rate of </a:t>
            </a:r>
            <a:r>
              <a:rPr lang="en-GB" sz="2400" b="1" dirty="0">
                <a:latin typeface="Cambria"/>
                <a:ea typeface="Cambria"/>
              </a:rPr>
              <a:t>CPU</a:t>
            </a:r>
            <a:r>
              <a:rPr lang="en-GB" sz="2400" dirty="0">
                <a:latin typeface="Cambria"/>
                <a:ea typeface="Cambria"/>
              </a:rPr>
              <a:t>, and consequently </a:t>
            </a:r>
            <a:r>
              <a:rPr lang="en-GB" sz="2400" b="1" dirty="0">
                <a:latin typeface="Cambria"/>
                <a:ea typeface="Cambria"/>
              </a:rPr>
              <a:t>synchronization</a:t>
            </a:r>
            <a:r>
              <a:rPr lang="en-GB" sz="2400" dirty="0">
                <a:latin typeface="Cambria"/>
                <a:ea typeface="Cambria"/>
              </a:rPr>
              <a:t> mechanism may be needed.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/>
                <a:ea typeface="Cambria"/>
              </a:rPr>
              <a:t>Data codes  </a:t>
            </a:r>
            <a:r>
              <a:rPr lang="en-GB" sz="2400" dirty="0">
                <a:latin typeface="Cambria"/>
                <a:ea typeface="Cambria"/>
              </a:rPr>
              <a:t>of </a:t>
            </a:r>
            <a:r>
              <a:rPr lang="en-GB" sz="2400" b="1" dirty="0">
                <a:latin typeface="Cambria"/>
                <a:ea typeface="Cambria"/>
              </a:rPr>
              <a:t>peripherals</a:t>
            </a:r>
            <a:r>
              <a:rPr lang="en-GB" sz="2400" dirty="0">
                <a:latin typeface="Cambria"/>
                <a:ea typeface="Cambria"/>
              </a:rPr>
              <a:t> </a:t>
            </a:r>
            <a:r>
              <a:rPr lang="en-GB" sz="2400" b="1" dirty="0">
                <a:latin typeface="Cambria"/>
                <a:ea typeface="Cambria"/>
              </a:rPr>
              <a:t>differ</a:t>
            </a:r>
            <a:r>
              <a:rPr lang="en-GB" sz="2400" dirty="0">
                <a:latin typeface="Cambria"/>
                <a:ea typeface="Cambria"/>
              </a:rPr>
              <a:t> from </a:t>
            </a:r>
            <a:r>
              <a:rPr lang="en-GB" sz="2400" b="1" dirty="0">
                <a:latin typeface="Cambria"/>
                <a:ea typeface="Cambria"/>
              </a:rPr>
              <a:t>CPU and memory.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To </a:t>
            </a:r>
            <a:r>
              <a:rPr lang="en-GB" sz="2400" b="1" dirty="0">
                <a:latin typeface="Cambria"/>
                <a:ea typeface="Cambria"/>
              </a:rPr>
              <a:t>supervise and synchronize </a:t>
            </a:r>
            <a:r>
              <a:rPr lang="en-GB" sz="2400" dirty="0">
                <a:latin typeface="Cambria"/>
                <a:ea typeface="Cambria"/>
              </a:rPr>
              <a:t>all input and output transfer, a special hardware component is required which is called as </a:t>
            </a:r>
            <a:r>
              <a:rPr lang="en-GB" sz="2400" b="1" dirty="0">
                <a:latin typeface="Cambria"/>
                <a:ea typeface="Cambria"/>
              </a:rPr>
              <a:t>Interface Unit.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259080" y="1273772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Need of Bus Interfacing</a:t>
            </a:r>
          </a:p>
        </p:txBody>
      </p:sp>
    </p:spTree>
    <p:extLst>
      <p:ext uri="{BB962C8B-B14F-4D97-AF65-F5344CB8AC3E}">
        <p14:creationId xmlns:p14="http://schemas.microsoft.com/office/powerpoint/2010/main" val="778523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371074" y="1561529"/>
            <a:ext cx="9449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I/O Signals of a Processor, Memory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1B14AA-CF80-1D99-A764-F5FF992C9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37" y="2613775"/>
            <a:ext cx="6428120" cy="2510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EE98FA-8D08-0936-36D9-78618F168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977" y="3018838"/>
            <a:ext cx="4664786" cy="215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417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1465580" y="2745306"/>
            <a:ext cx="11272520" cy="20841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 dirty="0">
                <a:latin typeface="Cambria"/>
                <a:ea typeface="Cambria"/>
              </a:rPr>
              <a:t>Data bus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 dirty="0">
                <a:latin typeface="Cambria"/>
                <a:ea typeface="Cambria"/>
              </a:rPr>
              <a:t>Address bus and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 dirty="0">
                <a:latin typeface="Cambria"/>
                <a:ea typeface="Cambria"/>
              </a:rPr>
              <a:t>Control bus</a:t>
            </a:r>
            <a:endParaRPr lang="en-GB" sz="3000" b="1" dirty="0">
              <a:latin typeface="Cambria"/>
              <a:ea typeface="Camb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21920" y="1904168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Classification Of Bus</a:t>
            </a:r>
          </a:p>
        </p:txBody>
      </p:sp>
    </p:spTree>
    <p:extLst>
      <p:ext uri="{BB962C8B-B14F-4D97-AF65-F5344CB8AC3E}">
        <p14:creationId xmlns:p14="http://schemas.microsoft.com/office/powerpoint/2010/main" val="262363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61340" y="2362976"/>
            <a:ext cx="11272520" cy="33477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data bus provides </a:t>
            </a:r>
            <a:r>
              <a:rPr lang="en-GB" sz="2400" b="1" dirty="0">
                <a:latin typeface="Cambria"/>
                <a:ea typeface="Cambria"/>
              </a:rPr>
              <a:t>a path </a:t>
            </a:r>
            <a:r>
              <a:rPr lang="en-GB" sz="2400" dirty="0">
                <a:latin typeface="Cambria"/>
                <a:ea typeface="Cambria"/>
              </a:rPr>
              <a:t>for moving </a:t>
            </a:r>
            <a:r>
              <a:rPr lang="en-GB" sz="2400" b="1" dirty="0">
                <a:latin typeface="Cambria"/>
                <a:ea typeface="Cambria"/>
              </a:rPr>
              <a:t>data</a:t>
            </a:r>
            <a:r>
              <a:rPr lang="en-GB" sz="2400" dirty="0">
                <a:latin typeface="Cambria"/>
                <a:ea typeface="Cambria"/>
              </a:rPr>
              <a:t> between the </a:t>
            </a:r>
            <a:r>
              <a:rPr lang="en-GB" sz="2400" b="1" dirty="0">
                <a:latin typeface="Cambria"/>
                <a:ea typeface="Cambria"/>
              </a:rPr>
              <a:t>system modules </a:t>
            </a:r>
            <a:r>
              <a:rPr lang="en-GB" sz="2400" dirty="0">
                <a:latin typeface="Cambria"/>
                <a:ea typeface="Cambria"/>
              </a:rPr>
              <a:t>and </a:t>
            </a:r>
            <a:r>
              <a:rPr lang="en-GB" sz="2400" b="1" dirty="0">
                <a:latin typeface="Cambria"/>
                <a:ea typeface="Cambria"/>
              </a:rPr>
              <a:t>devices</a:t>
            </a:r>
            <a:r>
              <a:rPr lang="en-GB" sz="2400" dirty="0">
                <a:latin typeface="Cambria"/>
                <a:ea typeface="Cambria"/>
              </a:rPr>
              <a:t>. These lines are also called </a:t>
            </a:r>
            <a:r>
              <a:rPr lang="en-GB" sz="2400" b="1" dirty="0">
                <a:latin typeface="Cambria"/>
                <a:ea typeface="Cambria"/>
              </a:rPr>
              <a:t>data lines.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data bus typically consists of </a:t>
            </a:r>
            <a:r>
              <a:rPr lang="en-GB" sz="2400" b="1" dirty="0">
                <a:latin typeface="Cambria"/>
                <a:ea typeface="Cambria"/>
              </a:rPr>
              <a:t>8,16 or 32 </a:t>
            </a:r>
            <a:r>
              <a:rPr lang="en-GB" sz="2400" dirty="0">
                <a:latin typeface="Cambria"/>
                <a:ea typeface="Cambria"/>
              </a:rPr>
              <a:t>sepa­rate lines.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Each line is capable of carrying only </a:t>
            </a:r>
            <a:r>
              <a:rPr lang="en-GB" sz="2400" b="1" dirty="0">
                <a:latin typeface="Cambria"/>
                <a:ea typeface="Cambria"/>
              </a:rPr>
              <a:t>1 bit </a:t>
            </a:r>
            <a:r>
              <a:rPr lang="en-GB" sz="2400" dirty="0">
                <a:latin typeface="Cambria"/>
                <a:ea typeface="Cambria"/>
              </a:rPr>
              <a:t>at a time and the number of lines determines how many bits can be transferred at a time to increase overall system performance.</a:t>
            </a:r>
            <a:endParaRPr lang="en-GB" sz="2400" b="1" dirty="0">
              <a:latin typeface="Cambria"/>
              <a:ea typeface="Camb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683268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Data Bus</a:t>
            </a:r>
          </a:p>
        </p:txBody>
      </p:sp>
    </p:spTree>
    <p:extLst>
      <p:ext uri="{BB962C8B-B14F-4D97-AF65-F5344CB8AC3E}">
        <p14:creationId xmlns:p14="http://schemas.microsoft.com/office/powerpoint/2010/main" val="1276500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383540" y="2774456"/>
            <a:ext cx="11772900" cy="16857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address bus is used to </a:t>
            </a:r>
            <a:r>
              <a:rPr lang="en-GB" sz="2400" b="1" dirty="0">
                <a:latin typeface="Cambria"/>
                <a:ea typeface="Cambria"/>
              </a:rPr>
              <a:t>locate</a:t>
            </a:r>
            <a:r>
              <a:rPr lang="en-GB" sz="2400" dirty="0">
                <a:latin typeface="Cambria"/>
                <a:ea typeface="Cambria"/>
              </a:rPr>
              <a:t> the source or destination of the data on the data bus.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</a:t>
            </a:r>
            <a:r>
              <a:rPr lang="en-GB" sz="2400" b="1" dirty="0">
                <a:latin typeface="Cambria"/>
                <a:ea typeface="Cambria"/>
              </a:rPr>
              <a:t>width</a:t>
            </a:r>
            <a:r>
              <a:rPr lang="en-GB" sz="2400" dirty="0">
                <a:latin typeface="Cambria"/>
                <a:ea typeface="Cambria"/>
              </a:rPr>
              <a:t> of the address bus determines the </a:t>
            </a:r>
            <a:r>
              <a:rPr lang="en-GB" sz="2400" b="1" dirty="0">
                <a:latin typeface="Cambria"/>
                <a:ea typeface="Cambria"/>
              </a:rPr>
              <a:t>maximum possible memory capacity </a:t>
            </a:r>
            <a:r>
              <a:rPr lang="en-GB" sz="2400" dirty="0">
                <a:latin typeface="Cambria"/>
                <a:ea typeface="Cambria"/>
              </a:rPr>
              <a:t>of the system. The address bus is also known as </a:t>
            </a:r>
            <a:r>
              <a:rPr lang="en-GB" sz="2400" b="1" dirty="0">
                <a:latin typeface="Cambria"/>
                <a:ea typeface="Cambria"/>
              </a:rPr>
              <a:t>address lines.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683268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Address Bus</a:t>
            </a:r>
          </a:p>
        </p:txBody>
      </p:sp>
    </p:spTree>
    <p:extLst>
      <p:ext uri="{BB962C8B-B14F-4D97-AF65-F5344CB8AC3E}">
        <p14:creationId xmlns:p14="http://schemas.microsoft.com/office/powerpoint/2010/main" val="1299353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58800" y="2601736"/>
            <a:ext cx="11003280" cy="27937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control bus is used to control the access to and the use of the data and address lines.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most commonly used control lines are </a:t>
            </a:r>
            <a:r>
              <a:rPr lang="en-GB" sz="2400" b="1" dirty="0">
                <a:latin typeface="Cambria"/>
                <a:ea typeface="Cambria"/>
              </a:rPr>
              <a:t>memory read, memory write</a:t>
            </a:r>
            <a:r>
              <a:rPr lang="en-GB" sz="2400" dirty="0">
                <a:latin typeface="Cambria"/>
                <a:ea typeface="Cambria"/>
              </a:rPr>
              <a:t>, I/O read, I/O write, clock, reset, bus request, bus grant, interrupt request, interrupt acknowledge (ACK) and trans­fer ACK.</a:t>
            </a:r>
            <a:endParaRPr lang="en-GB" sz="2400" b="1" dirty="0">
              <a:latin typeface="Cambria"/>
              <a:ea typeface="Camb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624492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Control Bus</a:t>
            </a:r>
          </a:p>
        </p:txBody>
      </p:sp>
    </p:spTree>
    <p:extLst>
      <p:ext uri="{BB962C8B-B14F-4D97-AF65-F5344CB8AC3E}">
        <p14:creationId xmlns:p14="http://schemas.microsoft.com/office/powerpoint/2010/main" val="267309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58800" y="2601736"/>
            <a:ext cx="11003280" cy="1391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 dirty="0">
                <a:latin typeface="Cambria"/>
                <a:ea typeface="Cambria"/>
              </a:rPr>
              <a:t>Serial Interfacing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 dirty="0">
                <a:latin typeface="Cambria"/>
                <a:ea typeface="Cambria"/>
              </a:rPr>
              <a:t>Parallel Interfacing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624492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Types of I/O Interface</a:t>
            </a:r>
          </a:p>
        </p:txBody>
      </p:sp>
    </p:spTree>
    <p:extLst>
      <p:ext uri="{BB962C8B-B14F-4D97-AF65-F5344CB8AC3E}">
        <p14:creationId xmlns:p14="http://schemas.microsoft.com/office/powerpoint/2010/main" val="1196796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52119" y="2165153"/>
            <a:ext cx="11594969" cy="390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Exchange data with peripherals in serial mode.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Data’s are transmitted one at a time. Slow, inexpensive to implement.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If the bus has ‘n’ data lines, the serial I/O interface accepts ‘n’ bits of data simultaneously from the bus.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These ‘n’ bits are sent to the I/O device , one bit at a time, requiring </a:t>
            </a:r>
            <a:r>
              <a:rPr lang="en-GB" sz="2400" b="1" dirty="0">
                <a:latin typeface="Cambria"/>
                <a:ea typeface="Cambria"/>
              </a:rPr>
              <a:t>n time slots </a:t>
            </a:r>
            <a:r>
              <a:rPr lang="en-GB" sz="2400" dirty="0">
                <a:latin typeface="Cambria"/>
                <a:ea typeface="Cambria"/>
              </a:rPr>
              <a:t>for transmission.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>
                <a:latin typeface="Cambria"/>
                <a:ea typeface="Cambria"/>
              </a:rPr>
              <a:t>Eg</a:t>
            </a:r>
            <a:r>
              <a:rPr lang="en-GB" sz="2400" dirty="0">
                <a:latin typeface="Cambria"/>
                <a:ea typeface="Cambria"/>
              </a:rPr>
              <a:t>: Keyboard Interfacing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203200" y="1530710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Serial Interfacing</a:t>
            </a:r>
          </a:p>
        </p:txBody>
      </p:sp>
    </p:spTree>
    <p:extLst>
      <p:ext uri="{BB962C8B-B14F-4D97-AF65-F5344CB8AC3E}">
        <p14:creationId xmlns:p14="http://schemas.microsoft.com/office/powerpoint/2010/main" val="20671148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711199" y="2015211"/>
            <a:ext cx="10688321" cy="390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Parallel interfacing is required when I/O devices can handle </a:t>
            </a:r>
            <a:r>
              <a:rPr lang="en-GB" sz="2400" b="1" dirty="0" err="1">
                <a:latin typeface="Cambria"/>
                <a:ea typeface="Cambria"/>
              </a:rPr>
              <a:t>datas</a:t>
            </a:r>
            <a:r>
              <a:rPr lang="en-GB" sz="2400" b="1" dirty="0">
                <a:latin typeface="Cambria"/>
                <a:ea typeface="Cambria"/>
              </a:rPr>
              <a:t> at high speed</a:t>
            </a:r>
            <a:r>
              <a:rPr lang="en-GB" sz="2400" dirty="0">
                <a:latin typeface="Cambria"/>
                <a:ea typeface="Cambria"/>
              </a:rPr>
              <a:t> which is not supported by the serial interface.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In Parallel interface, n- bits of data are handled simultaneously by the bus and the I/O device.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It can </a:t>
            </a:r>
            <a:r>
              <a:rPr lang="en-GB" sz="2400" b="1" dirty="0">
                <a:latin typeface="Cambria"/>
                <a:ea typeface="Cambria"/>
              </a:rPr>
              <a:t>faster</a:t>
            </a:r>
            <a:r>
              <a:rPr lang="en-GB" sz="2400" dirty="0">
                <a:latin typeface="Cambria"/>
                <a:ea typeface="Cambria"/>
              </a:rPr>
              <a:t> interchange the data.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But Expensive due to need of </a:t>
            </a:r>
            <a:r>
              <a:rPr lang="en-GB" sz="2400" b="1" dirty="0">
                <a:latin typeface="Cambria"/>
                <a:ea typeface="Cambria"/>
              </a:rPr>
              <a:t>multiple wires</a:t>
            </a:r>
            <a:r>
              <a:rPr lang="en-GB" sz="2400" dirty="0">
                <a:latin typeface="Cambria"/>
                <a:ea typeface="Cambria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I/O device those requiring high data transfer rate use this arrangement.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60960" y="1233793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latin typeface="Cambria" panose="02040503050406030204" pitchFamily="18" charset="0"/>
                <a:ea typeface="Cambria" panose="02040503050406030204" pitchFamily="18" charset="0"/>
              </a:rPr>
              <a:t>Parallel Interfacing</a:t>
            </a: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109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421639" y="1917583"/>
            <a:ext cx="11277601" cy="42711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Serial communication is the process of sending data one bit at a time, sequentially, over a communication channel or computer bus.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This is in contrast to parallel communication, where several bits are sent as a whole, on a link with several parallel channels.</a:t>
            </a:r>
          </a:p>
          <a:p>
            <a:pPr algn="just">
              <a:lnSpc>
                <a:spcPct val="150000"/>
              </a:lnSpc>
            </a:pPr>
            <a:endParaRPr lang="en-GB" sz="2400" dirty="0">
              <a:latin typeface="Cambria"/>
              <a:ea typeface="Cambria"/>
            </a:endParaRPr>
          </a:p>
          <a:p>
            <a:pPr algn="just"/>
            <a:r>
              <a:rPr lang="en-GB" sz="2400" dirty="0">
                <a:latin typeface="Cambria"/>
                <a:ea typeface="Cambria"/>
              </a:rPr>
              <a:t>	Serial Communication can be classified into </a:t>
            </a:r>
          </a:p>
          <a:p>
            <a:pPr marL="1803400" lvl="1" indent="-269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Asynchronous Serial Communication</a:t>
            </a:r>
          </a:p>
          <a:p>
            <a:pPr marL="1803400" lvl="1" indent="-26987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Synchronous Serial Communication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60960" y="1301861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Serial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008570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553719" y="2663780"/>
            <a:ext cx="11594969" cy="27937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 bit of data are sent at constant rate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If there is no data, a line stays high at logic 1 called mark bit.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The beginning of the groups of data are identified by a start bit which is always low and end of transmission is identified with a ‘0’ bit called stop Bit.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An Even Parity bit is send at the start of transmission there is a transfer of signal.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770650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Asynchronous Serial Communication</a:t>
            </a:r>
          </a:p>
        </p:txBody>
      </p:sp>
    </p:spTree>
    <p:extLst>
      <p:ext uri="{BB962C8B-B14F-4D97-AF65-F5344CB8AC3E}">
        <p14:creationId xmlns:p14="http://schemas.microsoft.com/office/powerpoint/2010/main" val="4018761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94594" y="1371577"/>
            <a:ext cx="9793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 Asynchronous Serial Communication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593D67-52CD-3C9A-4277-DCE939A9C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847" y="2054157"/>
            <a:ext cx="8563479" cy="389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48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89744" y="1410298"/>
            <a:ext cx="9793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 UART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0266CA-D741-96C5-88A3-95431826D571}"/>
              </a:ext>
            </a:extLst>
          </p:cNvPr>
          <p:cNvSpPr txBox="1"/>
          <p:nvPr/>
        </p:nvSpPr>
        <p:spPr>
          <a:xfrm>
            <a:off x="353673" y="2006009"/>
            <a:ext cx="6587534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universal synchronous Receiver Transmitter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consist of two wires which allows full duplex operation.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It is also a point to point communication between two devices, other wire is driven by other device.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Both the devices has a transmitter and receiver ports.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271999-A133-29E9-9D6A-714EAEC70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6646" y="2588045"/>
            <a:ext cx="4991919" cy="218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075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58213" y="1273772"/>
            <a:ext cx="9793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UART Transmitter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0266CA-D741-96C5-88A3-95431826D571}"/>
              </a:ext>
            </a:extLst>
          </p:cNvPr>
          <p:cNvSpPr txBox="1"/>
          <p:nvPr/>
        </p:nvSpPr>
        <p:spPr>
          <a:xfrm>
            <a:off x="231753" y="3500700"/>
            <a:ext cx="11594968" cy="2239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Transfer of a data is done by 5 to 9-bits.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transfer bits contains  1 Start bit(1 logic low)Various information data bits(bits from 5, 6, 7, 8, 9)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Optional parity bit and 1 stop bits(logic high)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909C62-56C3-73FF-5FA1-162B3E5D5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241" y="1995073"/>
            <a:ext cx="8385711" cy="155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2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203933" y="1772614"/>
            <a:ext cx="9793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UART Receiver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0266CA-D741-96C5-88A3-95431826D571}"/>
              </a:ext>
            </a:extLst>
          </p:cNvPr>
          <p:cNvSpPr txBox="1"/>
          <p:nvPr/>
        </p:nvSpPr>
        <p:spPr>
          <a:xfrm>
            <a:off x="617352" y="2599335"/>
            <a:ext cx="11168248" cy="2793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At the receiver end, the UART device continually inspects the device for the  incoming signal.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After detecting a falling edge, it starts to sample the input bits.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actual value of the transferred bits are normally determined by samples from  8- 10 bits.</a:t>
            </a:r>
          </a:p>
        </p:txBody>
      </p:sp>
    </p:spTree>
    <p:extLst>
      <p:ext uri="{BB962C8B-B14F-4D97-AF65-F5344CB8AC3E}">
        <p14:creationId xmlns:p14="http://schemas.microsoft.com/office/powerpoint/2010/main" val="26466071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614680" y="2755220"/>
            <a:ext cx="11193648" cy="2239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The data bits are transmitted and received at both the ends by using a synchronized clock signal.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start and the stop bits in frame of asynchronous format represents wasted over heads that reduces the overall character rate.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770650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Synchronous Serial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265496" y="2429432"/>
            <a:ext cx="5789864" cy="334777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The data bits are transmitted and received at both the ends by using a synchronized clock signal.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start and the stop bits in frame of asynchronous format are not found in Synchronous Serial Communication.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408271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Synchronous Serial Communication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F2B229-94ED-AC34-B169-70290CA9B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951946"/>
            <a:ext cx="6034664" cy="2143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80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5B9DB09-AFF2-ED26-610C-81DB3EC95191}"/>
              </a:ext>
            </a:extLst>
          </p:cNvPr>
          <p:cNvSpPr txBox="1"/>
          <p:nvPr/>
        </p:nvSpPr>
        <p:spPr>
          <a:xfrm>
            <a:off x="274579" y="2563149"/>
            <a:ext cx="6658544" cy="44557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 SPI is a full duplex interface. It works under the </a:t>
            </a:r>
            <a:r>
              <a:rPr lang="en-GB" sz="2400" b="1" dirty="0">
                <a:latin typeface="Cambria"/>
                <a:ea typeface="Cambria"/>
              </a:rPr>
              <a:t>master- slave mechanism.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The slave units are limited by the number of select signals.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/>
                <a:ea typeface="Cambria"/>
              </a:rPr>
              <a:t>SPI is a synchronous communication protocol.</a:t>
            </a:r>
          </a:p>
          <a:p>
            <a:pPr marL="808038" algn="just">
              <a:lnSpc>
                <a:spcPct val="150000"/>
              </a:lnSpc>
            </a:pPr>
            <a:endParaRPr lang="en-GB" sz="2400" dirty="0">
              <a:latin typeface="Cambria"/>
              <a:ea typeface="Cambria"/>
            </a:endParaRPr>
          </a:p>
          <a:p>
            <a:pPr algn="just">
              <a:lnSpc>
                <a:spcPct val="150000"/>
              </a:lnSpc>
            </a:pPr>
            <a:endParaRPr lang="en-GB" sz="2400" dirty="0">
              <a:latin typeface="Cambria"/>
              <a:ea typeface="Cambria"/>
            </a:endParaRPr>
          </a:p>
          <a:p>
            <a:pPr algn="just">
              <a:lnSpc>
                <a:spcPct val="150000"/>
              </a:lnSpc>
            </a:pPr>
            <a:endParaRPr lang="en-GB" sz="2400" dirty="0">
              <a:latin typeface="Cambria"/>
              <a:ea typeface="Camb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705119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Serial Peripheral Interface (SPI)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155EBE-051F-F9D0-6038-0582816663EA}"/>
              </a:ext>
            </a:extLst>
          </p:cNvPr>
          <p:cNvSpPr txBox="1"/>
          <p:nvPr/>
        </p:nvSpPr>
        <p:spPr>
          <a:xfrm>
            <a:off x="7091478" y="4194316"/>
            <a:ext cx="7721600" cy="1702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8038" algn="just">
              <a:lnSpc>
                <a:spcPct val="150000"/>
              </a:lnSpc>
            </a:pPr>
            <a:r>
              <a:rPr lang="en-GB" sz="1800" dirty="0">
                <a:latin typeface="Cambria"/>
                <a:ea typeface="Cambria"/>
              </a:rPr>
              <a:t>SCK - Transfer clock, </a:t>
            </a:r>
          </a:p>
          <a:p>
            <a:pPr marL="808038" algn="just">
              <a:lnSpc>
                <a:spcPct val="150000"/>
              </a:lnSpc>
            </a:pPr>
            <a:r>
              <a:rPr lang="en-GB" sz="1800" dirty="0">
                <a:latin typeface="Cambria"/>
                <a:ea typeface="Cambria"/>
              </a:rPr>
              <a:t>MOSI - Master output, slave input</a:t>
            </a:r>
          </a:p>
          <a:p>
            <a:pPr marL="808038" algn="just">
              <a:lnSpc>
                <a:spcPct val="150000"/>
              </a:lnSpc>
            </a:pPr>
            <a:r>
              <a:rPr lang="en-GB" sz="1800" dirty="0">
                <a:latin typeface="Cambria"/>
                <a:ea typeface="Cambria"/>
              </a:rPr>
              <a:t>MISO - Master input, Slave output</a:t>
            </a:r>
          </a:p>
          <a:p>
            <a:pPr marL="808038" algn="just">
              <a:lnSpc>
                <a:spcPct val="150000"/>
              </a:lnSpc>
            </a:pPr>
            <a:r>
              <a:rPr lang="en-GB" sz="1800" dirty="0" err="1">
                <a:latin typeface="Cambria"/>
                <a:ea typeface="Cambria"/>
              </a:rPr>
              <a:t>SSn</a:t>
            </a:r>
            <a:r>
              <a:rPr lang="en-GB" sz="1800" dirty="0">
                <a:latin typeface="Cambria"/>
                <a:ea typeface="Cambria"/>
              </a:rPr>
              <a:t> - Slave select 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F702B2-771E-E422-0528-FC78A65BF1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702" y="1736081"/>
            <a:ext cx="4110537" cy="218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271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55880" y="1319039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SPI - Operation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C81BDD-DEC3-C276-EA06-2E6BC89B5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1893" y="2335293"/>
            <a:ext cx="6920107" cy="25516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56EE341-0797-52DD-C2BD-9C00FA13FE94}"/>
              </a:ext>
            </a:extLst>
          </p:cNvPr>
          <p:cNvSpPr txBox="1"/>
          <p:nvPr/>
        </p:nvSpPr>
        <p:spPr>
          <a:xfrm>
            <a:off x="348007" y="2111355"/>
            <a:ext cx="4660873" cy="334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Both Master and slave contains shift registers which operate in parallel with the SCK clock.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Master Shift in the MISO signal while Slave Shifts in the MOSI signal. </a:t>
            </a:r>
          </a:p>
        </p:txBody>
      </p:sp>
    </p:spTree>
    <p:extLst>
      <p:ext uri="{BB962C8B-B14F-4D97-AF65-F5344CB8AC3E}">
        <p14:creationId xmlns:p14="http://schemas.microsoft.com/office/powerpoint/2010/main" val="925606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223520" y="1273772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SPI - Operation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606811" y="1932278"/>
            <a:ext cx="10978377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To begin communication, the master configures the clock using a frequency supported by the slave device that is few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MHz.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master selects the slave device with logic 0 on the select line.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During each clock cycle, a full duplex transmission occurs.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Master sends a bit on the MOSI line and slave reads it a. Similarly, slave send a bit on the MISO line and master reads it.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When the task is completed, the master sends stops toggling the clock signal and typically deselect the slave.</a:t>
            </a:r>
          </a:p>
        </p:txBody>
      </p:sp>
    </p:spTree>
    <p:extLst>
      <p:ext uri="{BB962C8B-B14F-4D97-AF65-F5344CB8AC3E}">
        <p14:creationId xmlns:p14="http://schemas.microsoft.com/office/powerpoint/2010/main" val="4206149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472965" y="1446036"/>
            <a:ext cx="1100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Asynchronous Vs Synchronous  Serial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D4AE43-74D6-0CE2-531F-B7666590F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537" y="2119444"/>
            <a:ext cx="10452868" cy="391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823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45720" y="1389664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Parallel Communication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148191" y="2151727"/>
            <a:ext cx="7182249" cy="390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parallel communication the various data bits are simultaneously transmitted using multiple communication links between sender and receiver.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Here, despite using a single channel between sender and receiver, various links are used and each bit of data is transmitted separately over all the communication link.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4B1AB9-79A1-6D53-ACD7-F57016B69A2A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</a:blip>
          <a:stretch>
            <a:fillRect/>
          </a:stretch>
        </p:blipFill>
        <p:spPr>
          <a:xfrm>
            <a:off x="7404196" y="2982617"/>
            <a:ext cx="4483541" cy="1579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16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50800" y="1271462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Example : Printer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280622" y="1931123"/>
            <a:ext cx="8365537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DB-25, Centronics connector used  to create communication in a special cable to connect the printer to the computer.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When a PC sends data to a printer or other device using a parallel port, it sends 8 bits of data (1 byte) at a time.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These 8 bits are transmitted parallel to each other, as opposed to the same eight bits being transmitted serially through a serial port.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4D24E-1C6A-5D93-E8EC-F5931DD9A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4450" y="2282913"/>
            <a:ext cx="3280887" cy="214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357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094368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Example : Printer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346663" y="1863550"/>
            <a:ext cx="7939693" cy="390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Pin 1 carries the strobe signal. It maintains a level of between 2.8 and 5 volts, but drops below 0.5 volts whenever the computer sends a byte of data. This drop in voltage tells the printer that data is being sent.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Pins 2 through 9 are used to carry data. To indicate that a bit has a value of 1, a charge of 5 volts is sent through the correct pin. No charge on a pin indicates a value of 0.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013C6A-F1A8-BE96-B1A2-8D666BB0AE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4450" y="2282913"/>
            <a:ext cx="3280887" cy="214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108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16840" y="1339366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Example : Printer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696395" y="2125234"/>
            <a:ext cx="10799209" cy="390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Pin 10 sends the acknowledge signal from the printer to the computer. Like Pin 1, it maintains a charge and drops the voltage below 0.5 volts to let the computer know that the data was received.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If the printer is busy, it will charge Pin 11. Then, it will drop the voltage below 0.5 volts to let the computer know it is ready to receive more data.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printer lets the computer know if it is out of paper by sending a charge on Pin 12.</a:t>
            </a:r>
          </a:p>
        </p:txBody>
      </p:sp>
    </p:spTree>
    <p:extLst>
      <p:ext uri="{BB962C8B-B14F-4D97-AF65-F5344CB8AC3E}">
        <p14:creationId xmlns:p14="http://schemas.microsoft.com/office/powerpoint/2010/main" val="41051690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16840" y="1339366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Example : Printer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696395" y="2125234"/>
            <a:ext cx="10799209" cy="334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As long as the computer is receiving a charge on Pin 13, it knows that the device is online.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computer sends an auto feed signal to the printer through Pin 14 using a 5-volt charge.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If the printer has any problems, it drops the voltage to less than 0.5 volts on Pin 15 to let the computer know that there is an error.</a:t>
            </a:r>
          </a:p>
        </p:txBody>
      </p:sp>
    </p:spTree>
    <p:extLst>
      <p:ext uri="{BB962C8B-B14F-4D97-AF65-F5344CB8AC3E}">
        <p14:creationId xmlns:p14="http://schemas.microsoft.com/office/powerpoint/2010/main" val="710103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8B15BA-6AF7-7BEA-D02A-43BDCA69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47440" y="6461781"/>
            <a:ext cx="4389147" cy="331109"/>
          </a:xfrm>
        </p:spPr>
        <p:txBody>
          <a:bodyPr/>
          <a:lstStyle/>
          <a:p>
            <a:r>
              <a:rPr lang="en-GB"/>
              <a:t>EC 1- L9_Part1_Bus Interfacing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440" y="-5179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4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Bus interfacing</a:t>
            </a:r>
            <a:endParaRPr lang="en-IN" sz="4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31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16840" y="1339366"/>
            <a:ext cx="8935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Example : Printer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0CA29C-353B-D813-E03F-99893866AF65}"/>
              </a:ext>
            </a:extLst>
          </p:cNvPr>
          <p:cNvSpPr txBox="1"/>
          <p:nvPr/>
        </p:nvSpPr>
        <p:spPr>
          <a:xfrm>
            <a:off x="696395" y="2125234"/>
            <a:ext cx="10799209" cy="390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Whenever a new print job is ready, the computer drops the charge on Pin 16 to initialize the printer.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Pin 17 is used by the computer to remotely take the printer offline. This is accomplished by sending a charge to the printer and maintaining it as long as you want the printer offline.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Pins 18-25 are grounds and are used as a reference signal for the low (below 0.5 volts) charge.</a:t>
            </a:r>
          </a:p>
        </p:txBody>
      </p:sp>
    </p:spTree>
    <p:extLst>
      <p:ext uri="{BB962C8B-B14F-4D97-AF65-F5344CB8AC3E}">
        <p14:creationId xmlns:p14="http://schemas.microsoft.com/office/powerpoint/2010/main" val="15431652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2060</Words>
  <Application>Microsoft Office PowerPoint</Application>
  <PresentationFormat>Widescreen</PresentationFormat>
  <Paragraphs>217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32</vt:i4>
      </vt:variant>
    </vt:vector>
  </HeadingPairs>
  <TitlesOfParts>
    <vt:vector size="56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Bus interfacing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</cp:revision>
  <dcterms:created xsi:type="dcterms:W3CDTF">2021-03-09T15:35:42Z</dcterms:created>
  <dcterms:modified xsi:type="dcterms:W3CDTF">2023-02-17T08:53:21Z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