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9" r:id="rId5"/>
  </p:sldMasterIdLst>
  <p:notesMasterIdLst>
    <p:notesMasterId r:id="rId20"/>
  </p:notesMasterIdLst>
  <p:sldIdLst>
    <p:sldId id="719" r:id="rId6"/>
    <p:sldId id="829" r:id="rId7"/>
    <p:sldId id="874" r:id="rId8"/>
    <p:sldId id="875" r:id="rId9"/>
    <p:sldId id="876" r:id="rId10"/>
    <p:sldId id="877" r:id="rId11"/>
    <p:sldId id="878" r:id="rId12"/>
    <p:sldId id="879" r:id="rId13"/>
    <p:sldId id="880" r:id="rId14"/>
    <p:sldId id="881" r:id="rId15"/>
    <p:sldId id="882" r:id="rId16"/>
    <p:sldId id="883" r:id="rId17"/>
    <p:sldId id="884" r:id="rId18"/>
    <p:sldId id="72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F4B0C2-FABA-49C7-B9C3-5E91AB9FFBD2}" v="201" dt="2024-10-21T14:55:39.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1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DF4B0C2-FABA-49C7-B9C3-5E91AB9FFBD2}"/>
    <pc:docChg chg="undo custSel addSld modSld delMainMaster">
      <pc:chgData name="Jenifer Prince Devaraj" userId="c3fb109c-09d1-42a6-93f4-69472d709861" providerId="ADAL" clId="{3DF4B0C2-FABA-49C7-B9C3-5E91AB9FFBD2}" dt="2024-10-21T15:51:39.900" v="339" actId="20577"/>
      <pc:docMkLst>
        <pc:docMk/>
      </pc:docMkLst>
      <pc:sldChg chg="addSp delSp modSp mod">
        <pc:chgData name="Jenifer Prince Devaraj" userId="c3fb109c-09d1-42a6-93f4-69472d709861" providerId="ADAL" clId="{3DF4B0C2-FABA-49C7-B9C3-5E91AB9FFBD2}" dt="2024-10-21T14:33:52.443" v="129" actId="1076"/>
        <pc:sldMkLst>
          <pc:docMk/>
          <pc:sldMk cId="2735189324" sldId="874"/>
        </pc:sldMkLst>
        <pc:spChg chg="mod">
          <ac:chgData name="Jenifer Prince Devaraj" userId="c3fb109c-09d1-42a6-93f4-69472d709861" providerId="ADAL" clId="{3DF4B0C2-FABA-49C7-B9C3-5E91AB9FFBD2}" dt="2024-10-21T14:28:03.268" v="26" actId="20577"/>
          <ac:spMkLst>
            <pc:docMk/>
            <pc:sldMk cId="2735189324" sldId="874"/>
            <ac:spMk id="2" creationId="{D728537F-215B-84F2-AE7F-11083A0F6FBC}"/>
          </ac:spMkLst>
        </pc:spChg>
        <pc:picChg chg="del">
          <ac:chgData name="Jenifer Prince Devaraj" userId="c3fb109c-09d1-42a6-93f4-69472d709861" providerId="ADAL" clId="{3DF4B0C2-FABA-49C7-B9C3-5E91AB9FFBD2}" dt="2024-10-21T14:25:22.229" v="19" actId="478"/>
          <ac:picMkLst>
            <pc:docMk/>
            <pc:sldMk cId="2735189324" sldId="874"/>
            <ac:picMk id="5" creationId="{D6712D95-F4CB-2AE1-A83E-B82C5802C1C2}"/>
          </ac:picMkLst>
        </pc:picChg>
        <pc:picChg chg="add del mod">
          <ac:chgData name="Jenifer Prince Devaraj" userId="c3fb109c-09d1-42a6-93f4-69472d709861" providerId="ADAL" clId="{3DF4B0C2-FABA-49C7-B9C3-5E91AB9FFBD2}" dt="2024-10-21T14:28:46.208" v="27" actId="478"/>
          <ac:picMkLst>
            <pc:docMk/>
            <pc:sldMk cId="2735189324" sldId="874"/>
            <ac:picMk id="6" creationId="{759CFA7D-EC5A-A33E-75E9-B0AC695FE9E6}"/>
          </ac:picMkLst>
        </pc:picChg>
        <pc:picChg chg="add del mod">
          <ac:chgData name="Jenifer Prince Devaraj" userId="c3fb109c-09d1-42a6-93f4-69472d709861" providerId="ADAL" clId="{3DF4B0C2-FABA-49C7-B9C3-5E91AB9FFBD2}" dt="2024-10-21T14:33:42.696" v="123" actId="478"/>
          <ac:picMkLst>
            <pc:docMk/>
            <pc:sldMk cId="2735189324" sldId="874"/>
            <ac:picMk id="8" creationId="{014A2195-F682-ACF8-7317-B0BA9C1AFAAC}"/>
          </ac:picMkLst>
        </pc:picChg>
        <pc:picChg chg="add mod">
          <ac:chgData name="Jenifer Prince Devaraj" userId="c3fb109c-09d1-42a6-93f4-69472d709861" providerId="ADAL" clId="{3DF4B0C2-FABA-49C7-B9C3-5E91AB9FFBD2}" dt="2024-10-21T14:33:52.443" v="129" actId="1076"/>
          <ac:picMkLst>
            <pc:docMk/>
            <pc:sldMk cId="2735189324" sldId="874"/>
            <ac:picMk id="11" creationId="{D158DCA7-823B-57FC-0796-AF18D28BD591}"/>
          </ac:picMkLst>
        </pc:picChg>
      </pc:sldChg>
      <pc:sldChg chg="addSp delSp modSp mod">
        <pc:chgData name="Jenifer Prince Devaraj" userId="c3fb109c-09d1-42a6-93f4-69472d709861" providerId="ADAL" clId="{3DF4B0C2-FABA-49C7-B9C3-5E91AB9FFBD2}" dt="2024-10-21T14:34:03.498" v="135" actId="1076"/>
        <pc:sldMkLst>
          <pc:docMk/>
          <pc:sldMk cId="3094891590" sldId="875"/>
        </pc:sldMkLst>
        <pc:spChg chg="mod">
          <ac:chgData name="Jenifer Prince Devaraj" userId="c3fb109c-09d1-42a6-93f4-69472d709861" providerId="ADAL" clId="{3DF4B0C2-FABA-49C7-B9C3-5E91AB9FFBD2}" dt="2024-10-21T14:30:24.809" v="83" actId="113"/>
          <ac:spMkLst>
            <pc:docMk/>
            <pc:sldMk cId="3094891590" sldId="875"/>
            <ac:spMk id="2" creationId="{D728537F-215B-84F2-AE7F-11083A0F6FBC}"/>
          </ac:spMkLst>
        </pc:spChg>
        <pc:picChg chg="del">
          <ac:chgData name="Jenifer Prince Devaraj" userId="c3fb109c-09d1-42a6-93f4-69472d709861" providerId="ADAL" clId="{3DF4B0C2-FABA-49C7-B9C3-5E91AB9FFBD2}" dt="2024-10-21T14:28:57.515" v="34" actId="478"/>
          <ac:picMkLst>
            <pc:docMk/>
            <pc:sldMk cId="3094891590" sldId="875"/>
            <ac:picMk id="3" creationId="{45E61036-E4CD-4DB2-C5A5-DA57F083E836}"/>
          </ac:picMkLst>
        </pc:picChg>
        <pc:picChg chg="add del mod">
          <ac:chgData name="Jenifer Prince Devaraj" userId="c3fb109c-09d1-42a6-93f4-69472d709861" providerId="ADAL" clId="{3DF4B0C2-FABA-49C7-B9C3-5E91AB9FFBD2}" dt="2024-10-21T14:33:55.289" v="130" actId="478"/>
          <ac:picMkLst>
            <pc:docMk/>
            <pc:sldMk cId="3094891590" sldId="875"/>
            <ac:picMk id="6" creationId="{40F4DBE3-B06A-4965-CC67-A1F338CEAB4D}"/>
          </ac:picMkLst>
        </pc:picChg>
        <pc:picChg chg="add mod">
          <ac:chgData name="Jenifer Prince Devaraj" userId="c3fb109c-09d1-42a6-93f4-69472d709861" providerId="ADAL" clId="{3DF4B0C2-FABA-49C7-B9C3-5E91AB9FFBD2}" dt="2024-10-21T14:34:03.498" v="135" actId="1076"/>
          <ac:picMkLst>
            <pc:docMk/>
            <pc:sldMk cId="3094891590" sldId="875"/>
            <ac:picMk id="8" creationId="{963DA661-A4C6-977C-DA6F-17CB72A54AA9}"/>
          </ac:picMkLst>
        </pc:picChg>
      </pc:sldChg>
      <pc:sldChg chg="modSp mod">
        <pc:chgData name="Jenifer Prince Devaraj" userId="c3fb109c-09d1-42a6-93f4-69472d709861" providerId="ADAL" clId="{3DF4B0C2-FABA-49C7-B9C3-5E91AB9FFBD2}" dt="2024-10-21T14:32:52.199" v="100" actId="20577"/>
        <pc:sldMkLst>
          <pc:docMk/>
          <pc:sldMk cId="2404638545" sldId="876"/>
        </pc:sldMkLst>
        <pc:spChg chg="mod">
          <ac:chgData name="Jenifer Prince Devaraj" userId="c3fb109c-09d1-42a6-93f4-69472d709861" providerId="ADAL" clId="{3DF4B0C2-FABA-49C7-B9C3-5E91AB9FFBD2}" dt="2024-10-21T14:32:52.199" v="100" actId="20577"/>
          <ac:spMkLst>
            <pc:docMk/>
            <pc:sldMk cId="2404638545" sldId="876"/>
            <ac:spMk id="2" creationId="{D728537F-215B-84F2-AE7F-11083A0F6FBC}"/>
          </ac:spMkLst>
        </pc:spChg>
        <pc:spChg chg="mod">
          <ac:chgData name="Jenifer Prince Devaraj" userId="c3fb109c-09d1-42a6-93f4-69472d709861" providerId="ADAL" clId="{3DF4B0C2-FABA-49C7-B9C3-5E91AB9FFBD2}" dt="2024-10-21T14:32:44.057" v="97"/>
          <ac:spMkLst>
            <pc:docMk/>
            <pc:sldMk cId="2404638545" sldId="876"/>
            <ac:spMk id="8" creationId="{93EE4D22-1169-C08D-BABC-621796301D1C}"/>
          </ac:spMkLst>
        </pc:spChg>
      </pc:sldChg>
      <pc:sldChg chg="modSp mod">
        <pc:chgData name="Jenifer Prince Devaraj" userId="c3fb109c-09d1-42a6-93f4-69472d709861" providerId="ADAL" clId="{3DF4B0C2-FABA-49C7-B9C3-5E91AB9FFBD2}" dt="2024-10-21T14:36:24.172" v="180" actId="33524"/>
        <pc:sldMkLst>
          <pc:docMk/>
          <pc:sldMk cId="554016957" sldId="877"/>
        </pc:sldMkLst>
        <pc:spChg chg="mod">
          <ac:chgData name="Jenifer Prince Devaraj" userId="c3fb109c-09d1-42a6-93f4-69472d709861" providerId="ADAL" clId="{3DF4B0C2-FABA-49C7-B9C3-5E91AB9FFBD2}" dt="2024-10-21T14:36:24.172" v="180" actId="33524"/>
          <ac:spMkLst>
            <pc:docMk/>
            <pc:sldMk cId="554016957" sldId="877"/>
            <ac:spMk id="8" creationId="{93EE4D22-1169-C08D-BABC-621796301D1C}"/>
          </ac:spMkLst>
        </pc:spChg>
      </pc:sldChg>
      <pc:sldChg chg="addSp delSp modSp mod">
        <pc:chgData name="Jenifer Prince Devaraj" userId="c3fb109c-09d1-42a6-93f4-69472d709861" providerId="ADAL" clId="{3DF4B0C2-FABA-49C7-B9C3-5E91AB9FFBD2}" dt="2024-10-21T14:49:32.124" v="257" actId="1076"/>
        <pc:sldMkLst>
          <pc:docMk/>
          <pc:sldMk cId="3631157920" sldId="878"/>
        </pc:sldMkLst>
        <pc:spChg chg="mod">
          <ac:chgData name="Jenifer Prince Devaraj" userId="c3fb109c-09d1-42a6-93f4-69472d709861" providerId="ADAL" clId="{3DF4B0C2-FABA-49C7-B9C3-5E91AB9FFBD2}" dt="2024-10-21T14:49:28.735" v="256" actId="14100"/>
          <ac:spMkLst>
            <pc:docMk/>
            <pc:sldMk cId="3631157920" sldId="878"/>
            <ac:spMk id="8" creationId="{93EE4D22-1169-C08D-BABC-621796301D1C}"/>
          </ac:spMkLst>
        </pc:spChg>
        <pc:picChg chg="add del mod">
          <ac:chgData name="Jenifer Prince Devaraj" userId="c3fb109c-09d1-42a6-93f4-69472d709861" providerId="ADAL" clId="{3DF4B0C2-FABA-49C7-B9C3-5E91AB9FFBD2}" dt="2024-10-21T14:37:15.290" v="187" actId="22"/>
          <ac:picMkLst>
            <pc:docMk/>
            <pc:sldMk cId="3631157920" sldId="878"/>
            <ac:picMk id="3" creationId="{10530619-D57A-67A7-A11E-4C80262F442A}"/>
          </ac:picMkLst>
        </pc:picChg>
        <pc:picChg chg="add del">
          <ac:chgData name="Jenifer Prince Devaraj" userId="c3fb109c-09d1-42a6-93f4-69472d709861" providerId="ADAL" clId="{3DF4B0C2-FABA-49C7-B9C3-5E91AB9FFBD2}" dt="2024-10-21T14:45:49.778" v="205" actId="478"/>
          <ac:picMkLst>
            <pc:docMk/>
            <pc:sldMk cId="3631157920" sldId="878"/>
            <ac:picMk id="6" creationId="{D854313D-B3C8-9C6F-550B-ADA3B21BB7B6}"/>
          </ac:picMkLst>
        </pc:picChg>
        <pc:picChg chg="add del">
          <ac:chgData name="Jenifer Prince Devaraj" userId="c3fb109c-09d1-42a6-93f4-69472d709861" providerId="ADAL" clId="{3DF4B0C2-FABA-49C7-B9C3-5E91AB9FFBD2}" dt="2024-10-21T14:37:27.122" v="191" actId="22"/>
          <ac:picMkLst>
            <pc:docMk/>
            <pc:sldMk cId="3631157920" sldId="878"/>
            <ac:picMk id="7" creationId="{D160128B-0225-5DBE-9E40-A401C5323FA5}"/>
          </ac:picMkLst>
        </pc:picChg>
        <pc:picChg chg="add del mod">
          <ac:chgData name="Jenifer Prince Devaraj" userId="c3fb109c-09d1-42a6-93f4-69472d709861" providerId="ADAL" clId="{3DF4B0C2-FABA-49C7-B9C3-5E91AB9FFBD2}" dt="2024-10-21T14:44:19.855" v="203" actId="22"/>
          <ac:picMkLst>
            <pc:docMk/>
            <pc:sldMk cId="3631157920" sldId="878"/>
            <ac:picMk id="11" creationId="{40F0E3A8-4185-E62C-AA9C-58FE3E7DB6CF}"/>
          </ac:picMkLst>
        </pc:picChg>
        <pc:picChg chg="add mod">
          <ac:chgData name="Jenifer Prince Devaraj" userId="c3fb109c-09d1-42a6-93f4-69472d709861" providerId="ADAL" clId="{3DF4B0C2-FABA-49C7-B9C3-5E91AB9FFBD2}" dt="2024-10-21T14:49:32.124" v="257" actId="1076"/>
          <ac:picMkLst>
            <pc:docMk/>
            <pc:sldMk cId="3631157920" sldId="878"/>
            <ac:picMk id="13" creationId="{609BDDF9-1ED2-5168-3751-33B1642AE473}"/>
          </ac:picMkLst>
        </pc:picChg>
      </pc:sldChg>
      <pc:sldChg chg="modSp mod">
        <pc:chgData name="Jenifer Prince Devaraj" userId="c3fb109c-09d1-42a6-93f4-69472d709861" providerId="ADAL" clId="{3DF4B0C2-FABA-49C7-B9C3-5E91AB9FFBD2}" dt="2024-10-21T14:51:17.306" v="270" actId="20577"/>
        <pc:sldMkLst>
          <pc:docMk/>
          <pc:sldMk cId="2574897783" sldId="879"/>
        </pc:sldMkLst>
        <pc:spChg chg="mod">
          <ac:chgData name="Jenifer Prince Devaraj" userId="c3fb109c-09d1-42a6-93f4-69472d709861" providerId="ADAL" clId="{3DF4B0C2-FABA-49C7-B9C3-5E91AB9FFBD2}" dt="2024-10-21T14:51:17.306" v="270" actId="20577"/>
          <ac:spMkLst>
            <pc:docMk/>
            <pc:sldMk cId="2574897783" sldId="879"/>
            <ac:spMk id="3" creationId="{6A122CE8-E855-1E5F-E08F-3F9672079A5A}"/>
          </ac:spMkLst>
        </pc:spChg>
        <pc:spChg chg="mod">
          <ac:chgData name="Jenifer Prince Devaraj" userId="c3fb109c-09d1-42a6-93f4-69472d709861" providerId="ADAL" clId="{3DF4B0C2-FABA-49C7-B9C3-5E91AB9FFBD2}" dt="2024-10-21T14:50:52.914" v="268"/>
          <ac:spMkLst>
            <pc:docMk/>
            <pc:sldMk cId="2574897783" sldId="879"/>
            <ac:spMk id="8" creationId="{93EE4D22-1169-C08D-BABC-621796301D1C}"/>
          </ac:spMkLst>
        </pc:spChg>
      </pc:sldChg>
      <pc:sldChg chg="modSp mod">
        <pc:chgData name="Jenifer Prince Devaraj" userId="c3fb109c-09d1-42a6-93f4-69472d709861" providerId="ADAL" clId="{3DF4B0C2-FABA-49C7-B9C3-5E91AB9FFBD2}" dt="2024-10-21T14:54:23.706" v="327" actId="20577"/>
        <pc:sldMkLst>
          <pc:docMk/>
          <pc:sldMk cId="2782501278" sldId="880"/>
        </pc:sldMkLst>
        <pc:spChg chg="mod">
          <ac:chgData name="Jenifer Prince Devaraj" userId="c3fb109c-09d1-42a6-93f4-69472d709861" providerId="ADAL" clId="{3DF4B0C2-FABA-49C7-B9C3-5E91AB9FFBD2}" dt="2024-10-21T14:54:05.874" v="322" actId="1076"/>
          <ac:spMkLst>
            <pc:docMk/>
            <pc:sldMk cId="2782501278" sldId="880"/>
            <ac:spMk id="3" creationId="{6A122CE8-E855-1E5F-E08F-3F9672079A5A}"/>
          </ac:spMkLst>
        </pc:spChg>
        <pc:spChg chg="mod">
          <ac:chgData name="Jenifer Prince Devaraj" userId="c3fb109c-09d1-42a6-93f4-69472d709861" providerId="ADAL" clId="{3DF4B0C2-FABA-49C7-B9C3-5E91AB9FFBD2}" dt="2024-10-21T14:54:23.706" v="327" actId="20577"/>
          <ac:spMkLst>
            <pc:docMk/>
            <pc:sldMk cId="2782501278" sldId="880"/>
            <ac:spMk id="13" creationId="{E5F5F351-E212-80B8-AD15-F96BDEBA9B48}"/>
          </ac:spMkLst>
        </pc:spChg>
      </pc:sldChg>
      <pc:sldChg chg="modSp">
        <pc:chgData name="Jenifer Prince Devaraj" userId="c3fb109c-09d1-42a6-93f4-69472d709861" providerId="ADAL" clId="{3DF4B0C2-FABA-49C7-B9C3-5E91AB9FFBD2}" dt="2024-10-21T10:39:12.668" v="0" actId="1076"/>
        <pc:sldMkLst>
          <pc:docMk/>
          <pc:sldMk cId="1907556086" sldId="882"/>
        </pc:sldMkLst>
        <pc:spChg chg="mod">
          <ac:chgData name="Jenifer Prince Devaraj" userId="c3fb109c-09d1-42a6-93f4-69472d709861" providerId="ADAL" clId="{3DF4B0C2-FABA-49C7-B9C3-5E91AB9FFBD2}" dt="2024-10-21T10:39:12.668" v="0" actId="1076"/>
          <ac:spMkLst>
            <pc:docMk/>
            <pc:sldMk cId="1907556086" sldId="882"/>
            <ac:spMk id="11" creationId="{FB540D9C-2011-142D-1F4A-6AFE544AF640}"/>
          </ac:spMkLst>
        </pc:spChg>
      </pc:sldChg>
      <pc:sldChg chg="addSp delSp modSp add mod">
        <pc:chgData name="Jenifer Prince Devaraj" userId="c3fb109c-09d1-42a6-93f4-69472d709861" providerId="ADAL" clId="{3DF4B0C2-FABA-49C7-B9C3-5E91AB9FFBD2}" dt="2024-10-21T15:51:39.900" v="339" actId="20577"/>
        <pc:sldMkLst>
          <pc:docMk/>
          <pc:sldMk cId="3883294868" sldId="884"/>
        </pc:sldMkLst>
        <pc:spChg chg="add del mod">
          <ac:chgData name="Jenifer Prince Devaraj" userId="c3fb109c-09d1-42a6-93f4-69472d709861" providerId="ADAL" clId="{3DF4B0C2-FABA-49C7-B9C3-5E91AB9FFBD2}" dt="2024-10-21T14:55:21.517" v="333" actId="478"/>
          <ac:spMkLst>
            <pc:docMk/>
            <pc:sldMk cId="3883294868" sldId="884"/>
            <ac:spMk id="3" creationId="{3766B157-4BDF-71AF-46F9-900F40339781}"/>
          </ac:spMkLst>
        </pc:spChg>
        <pc:spChg chg="del">
          <ac:chgData name="Jenifer Prince Devaraj" userId="c3fb109c-09d1-42a6-93f4-69472d709861" providerId="ADAL" clId="{3DF4B0C2-FABA-49C7-B9C3-5E91AB9FFBD2}" dt="2024-10-21T14:54:44.495" v="330" actId="478"/>
          <ac:spMkLst>
            <pc:docMk/>
            <pc:sldMk cId="3883294868" sldId="884"/>
            <ac:spMk id="4" creationId="{C063E935-A7A1-3300-DB0D-D16CCF8DBE7B}"/>
          </ac:spMkLst>
        </pc:spChg>
        <pc:spChg chg="add mod">
          <ac:chgData name="Jenifer Prince Devaraj" userId="c3fb109c-09d1-42a6-93f4-69472d709861" providerId="ADAL" clId="{3DF4B0C2-FABA-49C7-B9C3-5E91AB9FFBD2}" dt="2024-10-21T15:51:39.900" v="339" actId="20577"/>
          <ac:spMkLst>
            <pc:docMk/>
            <pc:sldMk cId="3883294868" sldId="884"/>
            <ac:spMk id="6" creationId="{3B3222D0-5AF6-04C4-CD93-92EE5D90BB81}"/>
          </ac:spMkLst>
        </pc:spChg>
        <pc:spChg chg="del">
          <ac:chgData name="Jenifer Prince Devaraj" userId="c3fb109c-09d1-42a6-93f4-69472d709861" providerId="ADAL" clId="{3DF4B0C2-FABA-49C7-B9C3-5E91AB9FFBD2}" dt="2024-10-21T14:54:42.275" v="329" actId="478"/>
          <ac:spMkLst>
            <pc:docMk/>
            <pc:sldMk cId="3883294868" sldId="884"/>
            <ac:spMk id="7" creationId="{1F0B3457-0C29-DB04-0DE4-4310EB75C898}"/>
          </ac:spMkLst>
        </pc:spChg>
      </pc:sldChg>
      <pc:sldMasterChg chg="del delSldLayout">
        <pc:chgData name="Jenifer Prince Devaraj" userId="c3fb109c-09d1-42a6-93f4-69472d709861" providerId="ADAL" clId="{3DF4B0C2-FABA-49C7-B9C3-5E91AB9FFBD2}" dt="2024-10-21T10:39:24.345" v="2"/>
        <pc:sldMasterMkLst>
          <pc:docMk/>
          <pc:sldMasterMk cId="3994187330" sldId="2147483650"/>
        </pc:sldMasterMkLst>
        <pc:sldLayoutChg chg="del">
          <pc:chgData name="Jenifer Prince Devaraj" userId="c3fb109c-09d1-42a6-93f4-69472d709861" providerId="ADAL" clId="{3DF4B0C2-FABA-49C7-B9C3-5E91AB9FFBD2}" dt="2024-10-21T10:39:24.345" v="2"/>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3DF4B0C2-FABA-49C7-B9C3-5E91AB9FFBD2}" dt="2024-10-21T10:39:24.339" v="1"/>
        <pc:sldMasterMkLst>
          <pc:docMk/>
          <pc:sldMasterMk cId="332921129" sldId="2147483651"/>
        </pc:sldMasterMkLst>
        <pc:sldLayoutChg chg="del">
          <pc:chgData name="Jenifer Prince Devaraj" userId="c3fb109c-09d1-42a6-93f4-69472d709861" providerId="ADAL" clId="{3DF4B0C2-FABA-49C7-B9C3-5E91AB9FFBD2}" dt="2024-10-21T10:39:24.339" v="1"/>
          <pc:sldLayoutMkLst>
            <pc:docMk/>
            <pc:sldMasterMk cId="332921129" sldId="2147483651"/>
            <pc:sldLayoutMk cId="1273137694" sldId="2147483674"/>
          </pc:sldLayoutMkLst>
        </pc:sldLayoutChg>
        <pc:sldLayoutChg chg="del">
          <pc:chgData name="Jenifer Prince Devaraj" userId="c3fb109c-09d1-42a6-93f4-69472d709861" providerId="ADAL" clId="{3DF4B0C2-FABA-49C7-B9C3-5E91AB9FFBD2}" dt="2024-10-21T10:39:24.339" v="1"/>
          <pc:sldLayoutMkLst>
            <pc:docMk/>
            <pc:sldMasterMk cId="332921129" sldId="2147483651"/>
            <pc:sldLayoutMk cId="3329800859" sldId="2147483784"/>
          </pc:sldLayoutMkLst>
        </pc:sldLayoutChg>
      </pc:sldMasterChg>
      <pc:sldMasterChg chg="del delSldLayout">
        <pc:chgData name="Jenifer Prince Devaraj" userId="c3fb109c-09d1-42a6-93f4-69472d709861" providerId="ADAL" clId="{3DF4B0C2-FABA-49C7-B9C3-5E91AB9FFBD2}" dt="2024-10-21T10:39:24.346" v="3"/>
        <pc:sldMasterMkLst>
          <pc:docMk/>
          <pc:sldMasterMk cId="503966888" sldId="2147483653"/>
        </pc:sldMasterMkLst>
        <pc:sldLayoutChg chg="del">
          <pc:chgData name="Jenifer Prince Devaraj" userId="c3fb109c-09d1-42a6-93f4-69472d709861" providerId="ADAL" clId="{3DF4B0C2-FABA-49C7-B9C3-5E91AB9FFBD2}" dt="2024-10-21T10:39:24.346" v="3"/>
          <pc:sldLayoutMkLst>
            <pc:docMk/>
            <pc:sldMasterMk cId="503966888" sldId="2147483653"/>
            <pc:sldLayoutMk cId="4216905086" sldId="2147483677"/>
          </pc:sldLayoutMkLst>
        </pc:sldLayoutChg>
        <pc:sldLayoutChg chg="del">
          <pc:chgData name="Jenifer Prince Devaraj" userId="c3fb109c-09d1-42a6-93f4-69472d709861" providerId="ADAL" clId="{3DF4B0C2-FABA-49C7-B9C3-5E91AB9FFBD2}" dt="2024-10-21T10:39:24.346" v="3"/>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3DF4B0C2-FABA-49C7-B9C3-5E91AB9FFBD2}" dt="2024-10-21T10:39:24.347" v="4"/>
        <pc:sldMasterMkLst>
          <pc:docMk/>
          <pc:sldMasterMk cId="19418140" sldId="2147483654"/>
        </pc:sldMasterMkLst>
        <pc:sldLayoutChg chg="del">
          <pc:chgData name="Jenifer Prince Devaraj" userId="c3fb109c-09d1-42a6-93f4-69472d709861" providerId="ADAL" clId="{3DF4B0C2-FABA-49C7-B9C3-5E91AB9FFBD2}" dt="2024-10-21T10:39:24.347" v="4"/>
          <pc:sldLayoutMkLst>
            <pc:docMk/>
            <pc:sldMasterMk cId="19418140" sldId="2147483654"/>
            <pc:sldLayoutMk cId="94923803" sldId="2147483678"/>
          </pc:sldLayoutMkLst>
        </pc:sldLayoutChg>
        <pc:sldLayoutChg chg="del">
          <pc:chgData name="Jenifer Prince Devaraj" userId="c3fb109c-09d1-42a6-93f4-69472d709861" providerId="ADAL" clId="{3DF4B0C2-FABA-49C7-B9C3-5E91AB9FFBD2}" dt="2024-10-21T10:39:24.347" v="4"/>
          <pc:sldLayoutMkLst>
            <pc:docMk/>
            <pc:sldMasterMk cId="19418140" sldId="2147483654"/>
            <pc:sldLayoutMk cId="1921644782" sldId="2147483787"/>
          </pc:sldLayoutMkLst>
        </pc:sldLayoutChg>
      </pc:sldMasterChg>
      <pc:sldMasterChg chg="del delSldLayout">
        <pc:chgData name="Jenifer Prince Devaraj" userId="c3fb109c-09d1-42a6-93f4-69472d709861" providerId="ADAL" clId="{3DF4B0C2-FABA-49C7-B9C3-5E91AB9FFBD2}" dt="2024-10-21T10:39:24.349" v="5"/>
        <pc:sldMasterMkLst>
          <pc:docMk/>
          <pc:sldMasterMk cId="1086982509" sldId="2147483655"/>
        </pc:sldMasterMkLst>
        <pc:sldLayoutChg chg="del">
          <pc:chgData name="Jenifer Prince Devaraj" userId="c3fb109c-09d1-42a6-93f4-69472d709861" providerId="ADAL" clId="{3DF4B0C2-FABA-49C7-B9C3-5E91AB9FFBD2}" dt="2024-10-21T10:39:24.349" v="5"/>
          <pc:sldLayoutMkLst>
            <pc:docMk/>
            <pc:sldMasterMk cId="1086982509" sldId="2147483655"/>
            <pc:sldLayoutMk cId="408938655" sldId="2147483679"/>
          </pc:sldLayoutMkLst>
        </pc:sldLayoutChg>
        <pc:sldLayoutChg chg="del">
          <pc:chgData name="Jenifer Prince Devaraj" userId="c3fb109c-09d1-42a6-93f4-69472d709861" providerId="ADAL" clId="{3DF4B0C2-FABA-49C7-B9C3-5E91AB9FFBD2}" dt="2024-10-21T10:39:24.349" v="5"/>
          <pc:sldLayoutMkLst>
            <pc:docMk/>
            <pc:sldMasterMk cId="1086982509" sldId="2147483655"/>
            <pc:sldLayoutMk cId="1520429917" sldId="2147483706"/>
          </pc:sldLayoutMkLst>
        </pc:sldLayoutChg>
        <pc:sldLayoutChg chg="del">
          <pc:chgData name="Jenifer Prince Devaraj" userId="c3fb109c-09d1-42a6-93f4-69472d709861" providerId="ADAL" clId="{3DF4B0C2-FABA-49C7-B9C3-5E91AB9FFBD2}" dt="2024-10-21T10:39:24.349" v="5"/>
          <pc:sldLayoutMkLst>
            <pc:docMk/>
            <pc:sldMasterMk cId="1086982509" sldId="2147483655"/>
            <pc:sldLayoutMk cId="3604176099" sldId="2147483707"/>
          </pc:sldLayoutMkLst>
        </pc:sldLayoutChg>
        <pc:sldLayoutChg chg="del">
          <pc:chgData name="Jenifer Prince Devaraj" userId="c3fb109c-09d1-42a6-93f4-69472d709861" providerId="ADAL" clId="{3DF4B0C2-FABA-49C7-B9C3-5E91AB9FFBD2}" dt="2024-10-21T10:39:24.349" v="5"/>
          <pc:sldLayoutMkLst>
            <pc:docMk/>
            <pc:sldMasterMk cId="1086982509" sldId="2147483655"/>
            <pc:sldLayoutMk cId="3372047442" sldId="2147483708"/>
          </pc:sldLayoutMkLst>
        </pc:sldLayoutChg>
        <pc:sldLayoutChg chg="del">
          <pc:chgData name="Jenifer Prince Devaraj" userId="c3fb109c-09d1-42a6-93f4-69472d709861" providerId="ADAL" clId="{3DF4B0C2-FABA-49C7-B9C3-5E91AB9FFBD2}" dt="2024-10-21T10:39:24.349" v="5"/>
          <pc:sldLayoutMkLst>
            <pc:docMk/>
            <pc:sldMasterMk cId="1086982509" sldId="2147483655"/>
            <pc:sldLayoutMk cId="3732156385" sldId="2147483709"/>
          </pc:sldLayoutMkLst>
        </pc:sldLayoutChg>
        <pc:sldLayoutChg chg="del">
          <pc:chgData name="Jenifer Prince Devaraj" userId="c3fb109c-09d1-42a6-93f4-69472d709861" providerId="ADAL" clId="{3DF4B0C2-FABA-49C7-B9C3-5E91AB9FFBD2}" dt="2024-10-21T10:39:24.349" v="5"/>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3DF4B0C2-FABA-49C7-B9C3-5E91AB9FFBD2}" dt="2024-10-21T10:39:24.351" v="6"/>
        <pc:sldMasterMkLst>
          <pc:docMk/>
          <pc:sldMasterMk cId="537362470" sldId="2147483656"/>
        </pc:sldMasterMkLst>
        <pc:sldLayoutChg chg="del">
          <pc:chgData name="Jenifer Prince Devaraj" userId="c3fb109c-09d1-42a6-93f4-69472d709861" providerId="ADAL" clId="{3DF4B0C2-FABA-49C7-B9C3-5E91AB9FFBD2}" dt="2024-10-21T10:39:24.351" v="6"/>
          <pc:sldLayoutMkLst>
            <pc:docMk/>
            <pc:sldMasterMk cId="537362470" sldId="2147483656"/>
            <pc:sldLayoutMk cId="3130719715" sldId="2147483680"/>
          </pc:sldLayoutMkLst>
        </pc:sldLayoutChg>
        <pc:sldLayoutChg chg="del">
          <pc:chgData name="Jenifer Prince Devaraj" userId="c3fb109c-09d1-42a6-93f4-69472d709861" providerId="ADAL" clId="{3DF4B0C2-FABA-49C7-B9C3-5E91AB9FFBD2}" dt="2024-10-21T10:39:24.351" v="6"/>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3DF4B0C2-FABA-49C7-B9C3-5E91AB9FFBD2}" dt="2024-10-21T10:39:24.351" v="7"/>
        <pc:sldMasterMkLst>
          <pc:docMk/>
          <pc:sldMasterMk cId="3275634550" sldId="2147483657"/>
        </pc:sldMasterMkLst>
        <pc:sldLayoutChg chg="del">
          <pc:chgData name="Jenifer Prince Devaraj" userId="c3fb109c-09d1-42a6-93f4-69472d709861" providerId="ADAL" clId="{3DF4B0C2-FABA-49C7-B9C3-5E91AB9FFBD2}" dt="2024-10-21T10:39:24.351" v="7"/>
          <pc:sldLayoutMkLst>
            <pc:docMk/>
            <pc:sldMasterMk cId="3275634550" sldId="2147483657"/>
            <pc:sldLayoutMk cId="2783529864" sldId="2147483681"/>
          </pc:sldLayoutMkLst>
        </pc:sldLayoutChg>
        <pc:sldLayoutChg chg="del">
          <pc:chgData name="Jenifer Prince Devaraj" userId="c3fb109c-09d1-42a6-93f4-69472d709861" providerId="ADAL" clId="{3DF4B0C2-FABA-49C7-B9C3-5E91AB9FFBD2}" dt="2024-10-21T10:39:24.351" v="7"/>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3DF4B0C2-FABA-49C7-B9C3-5E91AB9FFBD2}" dt="2024-10-21T10:39:24.354" v="8"/>
        <pc:sldMasterMkLst>
          <pc:docMk/>
          <pc:sldMasterMk cId="1384196811" sldId="2147483658"/>
        </pc:sldMasterMkLst>
        <pc:sldLayoutChg chg="del">
          <pc:chgData name="Jenifer Prince Devaraj" userId="c3fb109c-09d1-42a6-93f4-69472d709861" providerId="ADAL" clId="{3DF4B0C2-FABA-49C7-B9C3-5E91AB9FFBD2}" dt="2024-10-21T10:39:24.354" v="8"/>
          <pc:sldLayoutMkLst>
            <pc:docMk/>
            <pc:sldMasterMk cId="1384196811" sldId="2147483658"/>
            <pc:sldLayoutMk cId="1556723426" sldId="2147483682"/>
          </pc:sldLayoutMkLst>
        </pc:sldLayoutChg>
        <pc:sldLayoutChg chg="del">
          <pc:chgData name="Jenifer Prince Devaraj" userId="c3fb109c-09d1-42a6-93f4-69472d709861" providerId="ADAL" clId="{3DF4B0C2-FABA-49C7-B9C3-5E91AB9FFBD2}" dt="2024-10-21T10:39:24.354" v="8"/>
          <pc:sldLayoutMkLst>
            <pc:docMk/>
            <pc:sldMasterMk cId="1384196811" sldId="2147483658"/>
            <pc:sldLayoutMk cId="1714267788" sldId="2147483719"/>
          </pc:sldLayoutMkLst>
        </pc:sldLayoutChg>
        <pc:sldLayoutChg chg="del">
          <pc:chgData name="Jenifer Prince Devaraj" userId="c3fb109c-09d1-42a6-93f4-69472d709861" providerId="ADAL" clId="{3DF4B0C2-FABA-49C7-B9C3-5E91AB9FFBD2}" dt="2024-10-21T10:39:24.354" v="8"/>
          <pc:sldLayoutMkLst>
            <pc:docMk/>
            <pc:sldMasterMk cId="1384196811" sldId="2147483658"/>
            <pc:sldLayoutMk cId="1640983984" sldId="2147483720"/>
          </pc:sldLayoutMkLst>
        </pc:sldLayoutChg>
        <pc:sldLayoutChg chg="del">
          <pc:chgData name="Jenifer Prince Devaraj" userId="c3fb109c-09d1-42a6-93f4-69472d709861" providerId="ADAL" clId="{3DF4B0C2-FABA-49C7-B9C3-5E91AB9FFBD2}" dt="2024-10-21T10:39:24.354" v="8"/>
          <pc:sldLayoutMkLst>
            <pc:docMk/>
            <pc:sldMasterMk cId="1384196811" sldId="2147483658"/>
            <pc:sldLayoutMk cId="1240026675" sldId="2147483721"/>
          </pc:sldLayoutMkLst>
        </pc:sldLayoutChg>
        <pc:sldLayoutChg chg="del">
          <pc:chgData name="Jenifer Prince Devaraj" userId="c3fb109c-09d1-42a6-93f4-69472d709861" providerId="ADAL" clId="{3DF4B0C2-FABA-49C7-B9C3-5E91AB9FFBD2}" dt="2024-10-21T10:39:24.354" v="8"/>
          <pc:sldLayoutMkLst>
            <pc:docMk/>
            <pc:sldMasterMk cId="1384196811" sldId="2147483658"/>
            <pc:sldLayoutMk cId="4068811434" sldId="2147483751"/>
          </pc:sldLayoutMkLst>
        </pc:sldLayoutChg>
        <pc:sldLayoutChg chg="del">
          <pc:chgData name="Jenifer Prince Devaraj" userId="c3fb109c-09d1-42a6-93f4-69472d709861" providerId="ADAL" clId="{3DF4B0C2-FABA-49C7-B9C3-5E91AB9FFBD2}" dt="2024-10-21T10:39:24.354" v="8"/>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3DF4B0C2-FABA-49C7-B9C3-5E91AB9FFBD2}" dt="2024-10-21T10:39:24.358" v="9"/>
        <pc:sldMasterMkLst>
          <pc:docMk/>
          <pc:sldMasterMk cId="2215794927" sldId="2147483660"/>
        </pc:sldMasterMkLst>
        <pc:sldLayoutChg chg="del">
          <pc:chgData name="Jenifer Prince Devaraj" userId="c3fb109c-09d1-42a6-93f4-69472d709861" providerId="ADAL" clId="{3DF4B0C2-FABA-49C7-B9C3-5E91AB9FFBD2}" dt="2024-10-21T10:39:24.358" v="9"/>
          <pc:sldLayoutMkLst>
            <pc:docMk/>
            <pc:sldMasterMk cId="2215794927" sldId="2147483660"/>
            <pc:sldLayoutMk cId="3475296125" sldId="2147483683"/>
          </pc:sldLayoutMkLst>
        </pc:sldLayoutChg>
        <pc:sldLayoutChg chg="del">
          <pc:chgData name="Jenifer Prince Devaraj" userId="c3fb109c-09d1-42a6-93f4-69472d709861" providerId="ADAL" clId="{3DF4B0C2-FABA-49C7-B9C3-5E91AB9FFBD2}" dt="2024-10-21T10:39:24.358" v="9"/>
          <pc:sldLayoutMkLst>
            <pc:docMk/>
            <pc:sldMasterMk cId="2215794927" sldId="2147483660"/>
            <pc:sldLayoutMk cId="4081925057" sldId="2147483716"/>
          </pc:sldLayoutMkLst>
        </pc:sldLayoutChg>
        <pc:sldLayoutChg chg="del">
          <pc:chgData name="Jenifer Prince Devaraj" userId="c3fb109c-09d1-42a6-93f4-69472d709861" providerId="ADAL" clId="{3DF4B0C2-FABA-49C7-B9C3-5E91AB9FFBD2}" dt="2024-10-21T10:39:24.358" v="9"/>
          <pc:sldLayoutMkLst>
            <pc:docMk/>
            <pc:sldMasterMk cId="2215794927" sldId="2147483660"/>
            <pc:sldLayoutMk cId="4127137421" sldId="2147483717"/>
          </pc:sldLayoutMkLst>
        </pc:sldLayoutChg>
        <pc:sldLayoutChg chg="del">
          <pc:chgData name="Jenifer Prince Devaraj" userId="c3fb109c-09d1-42a6-93f4-69472d709861" providerId="ADAL" clId="{3DF4B0C2-FABA-49C7-B9C3-5E91AB9FFBD2}" dt="2024-10-21T10:39:24.358" v="9"/>
          <pc:sldLayoutMkLst>
            <pc:docMk/>
            <pc:sldMasterMk cId="2215794927" sldId="2147483660"/>
            <pc:sldLayoutMk cId="3245223601" sldId="2147483718"/>
          </pc:sldLayoutMkLst>
        </pc:sldLayoutChg>
        <pc:sldLayoutChg chg="del">
          <pc:chgData name="Jenifer Prince Devaraj" userId="c3fb109c-09d1-42a6-93f4-69472d709861" providerId="ADAL" clId="{3DF4B0C2-FABA-49C7-B9C3-5E91AB9FFBD2}" dt="2024-10-21T10:39:24.358" v="9"/>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3DF4B0C2-FABA-49C7-B9C3-5E91AB9FFBD2}" dt="2024-10-21T10:39:24.359" v="10"/>
        <pc:sldMasterMkLst>
          <pc:docMk/>
          <pc:sldMasterMk cId="3508390215" sldId="2147483661"/>
        </pc:sldMasterMkLst>
        <pc:sldLayoutChg chg="del">
          <pc:chgData name="Jenifer Prince Devaraj" userId="c3fb109c-09d1-42a6-93f4-69472d709861" providerId="ADAL" clId="{3DF4B0C2-FABA-49C7-B9C3-5E91AB9FFBD2}" dt="2024-10-21T10:39:24.359" v="10"/>
          <pc:sldLayoutMkLst>
            <pc:docMk/>
            <pc:sldMasterMk cId="3508390215" sldId="2147483661"/>
            <pc:sldLayoutMk cId="724236427" sldId="2147483685"/>
          </pc:sldLayoutMkLst>
        </pc:sldLayoutChg>
        <pc:sldLayoutChg chg="del">
          <pc:chgData name="Jenifer Prince Devaraj" userId="c3fb109c-09d1-42a6-93f4-69472d709861" providerId="ADAL" clId="{3DF4B0C2-FABA-49C7-B9C3-5E91AB9FFBD2}" dt="2024-10-21T10:39:24.359" v="10"/>
          <pc:sldLayoutMkLst>
            <pc:docMk/>
            <pc:sldMasterMk cId="3508390215" sldId="2147483661"/>
            <pc:sldLayoutMk cId="4054719700" sldId="2147483714"/>
          </pc:sldLayoutMkLst>
        </pc:sldLayoutChg>
      </pc:sldMasterChg>
      <pc:sldMasterChg chg="del delSldLayout">
        <pc:chgData name="Jenifer Prince Devaraj" userId="c3fb109c-09d1-42a6-93f4-69472d709861" providerId="ADAL" clId="{3DF4B0C2-FABA-49C7-B9C3-5E91AB9FFBD2}" dt="2024-10-21T10:39:24.364" v="11"/>
        <pc:sldMasterMkLst>
          <pc:docMk/>
          <pc:sldMasterMk cId="2581267852" sldId="2147483662"/>
        </pc:sldMasterMkLst>
        <pc:sldLayoutChg chg="del">
          <pc:chgData name="Jenifer Prince Devaraj" userId="c3fb109c-09d1-42a6-93f4-69472d709861" providerId="ADAL" clId="{3DF4B0C2-FABA-49C7-B9C3-5E91AB9FFBD2}" dt="2024-10-21T10:39:24.364" v="11"/>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3DF4B0C2-FABA-49C7-B9C3-5E91AB9FFBD2}" dt="2024-10-21T10:39:24.366" v="12"/>
        <pc:sldMasterMkLst>
          <pc:docMk/>
          <pc:sldMasterMk cId="1372220361" sldId="2147483663"/>
        </pc:sldMasterMkLst>
        <pc:sldLayoutChg chg="del">
          <pc:chgData name="Jenifer Prince Devaraj" userId="c3fb109c-09d1-42a6-93f4-69472d709861" providerId="ADAL" clId="{3DF4B0C2-FABA-49C7-B9C3-5E91AB9FFBD2}" dt="2024-10-21T10:39:24.366" v="12"/>
          <pc:sldLayoutMkLst>
            <pc:docMk/>
            <pc:sldMasterMk cId="1372220361" sldId="2147483663"/>
            <pc:sldLayoutMk cId="2317885063" sldId="2147483687"/>
          </pc:sldLayoutMkLst>
        </pc:sldLayoutChg>
        <pc:sldLayoutChg chg="del">
          <pc:chgData name="Jenifer Prince Devaraj" userId="c3fb109c-09d1-42a6-93f4-69472d709861" providerId="ADAL" clId="{3DF4B0C2-FABA-49C7-B9C3-5E91AB9FFBD2}" dt="2024-10-21T10:39:24.366" v="12"/>
          <pc:sldLayoutMkLst>
            <pc:docMk/>
            <pc:sldMasterMk cId="1372220361" sldId="2147483663"/>
            <pc:sldLayoutMk cId="3686166945" sldId="2147483772"/>
          </pc:sldLayoutMkLst>
        </pc:sldLayoutChg>
        <pc:sldLayoutChg chg="del">
          <pc:chgData name="Jenifer Prince Devaraj" userId="c3fb109c-09d1-42a6-93f4-69472d709861" providerId="ADAL" clId="{3DF4B0C2-FABA-49C7-B9C3-5E91AB9FFBD2}" dt="2024-10-21T10:39:24.366" v="12"/>
          <pc:sldLayoutMkLst>
            <pc:docMk/>
            <pc:sldMasterMk cId="1372220361" sldId="2147483663"/>
            <pc:sldLayoutMk cId="3140485730" sldId="2147483773"/>
          </pc:sldLayoutMkLst>
        </pc:sldLayoutChg>
        <pc:sldLayoutChg chg="del">
          <pc:chgData name="Jenifer Prince Devaraj" userId="c3fb109c-09d1-42a6-93f4-69472d709861" providerId="ADAL" clId="{3DF4B0C2-FABA-49C7-B9C3-5E91AB9FFBD2}" dt="2024-10-21T10:39:24.366" v="12"/>
          <pc:sldLayoutMkLst>
            <pc:docMk/>
            <pc:sldMasterMk cId="1372220361" sldId="2147483663"/>
            <pc:sldLayoutMk cId="3897876703" sldId="2147483774"/>
          </pc:sldLayoutMkLst>
        </pc:sldLayoutChg>
        <pc:sldLayoutChg chg="del">
          <pc:chgData name="Jenifer Prince Devaraj" userId="c3fb109c-09d1-42a6-93f4-69472d709861" providerId="ADAL" clId="{3DF4B0C2-FABA-49C7-B9C3-5E91AB9FFBD2}" dt="2024-10-21T10:39:24.366" v="12"/>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3DF4B0C2-FABA-49C7-B9C3-5E91AB9FFBD2}" dt="2024-10-21T10:39:24.369" v="13"/>
        <pc:sldMasterMkLst>
          <pc:docMk/>
          <pc:sldMasterMk cId="741040061" sldId="2147483664"/>
        </pc:sldMasterMkLst>
        <pc:sldLayoutChg chg="del">
          <pc:chgData name="Jenifer Prince Devaraj" userId="c3fb109c-09d1-42a6-93f4-69472d709861" providerId="ADAL" clId="{3DF4B0C2-FABA-49C7-B9C3-5E91AB9FFBD2}" dt="2024-10-21T10:39:24.369" v="13"/>
          <pc:sldLayoutMkLst>
            <pc:docMk/>
            <pc:sldMasterMk cId="741040061" sldId="2147483664"/>
            <pc:sldLayoutMk cId="763020717" sldId="2147483688"/>
          </pc:sldLayoutMkLst>
        </pc:sldLayoutChg>
        <pc:sldLayoutChg chg="del">
          <pc:chgData name="Jenifer Prince Devaraj" userId="c3fb109c-09d1-42a6-93f4-69472d709861" providerId="ADAL" clId="{3DF4B0C2-FABA-49C7-B9C3-5E91AB9FFBD2}" dt="2024-10-21T10:39:24.369" v="13"/>
          <pc:sldLayoutMkLst>
            <pc:docMk/>
            <pc:sldMasterMk cId="741040061" sldId="2147483664"/>
            <pc:sldLayoutMk cId="711080307" sldId="2147483768"/>
          </pc:sldLayoutMkLst>
        </pc:sldLayoutChg>
        <pc:sldLayoutChg chg="del">
          <pc:chgData name="Jenifer Prince Devaraj" userId="c3fb109c-09d1-42a6-93f4-69472d709861" providerId="ADAL" clId="{3DF4B0C2-FABA-49C7-B9C3-5E91AB9FFBD2}" dt="2024-10-21T10:39:24.369" v="13"/>
          <pc:sldLayoutMkLst>
            <pc:docMk/>
            <pc:sldMasterMk cId="741040061" sldId="2147483664"/>
            <pc:sldLayoutMk cId="550498683" sldId="2147483769"/>
          </pc:sldLayoutMkLst>
        </pc:sldLayoutChg>
        <pc:sldLayoutChg chg="del">
          <pc:chgData name="Jenifer Prince Devaraj" userId="c3fb109c-09d1-42a6-93f4-69472d709861" providerId="ADAL" clId="{3DF4B0C2-FABA-49C7-B9C3-5E91AB9FFBD2}" dt="2024-10-21T10:39:24.369" v="13"/>
          <pc:sldLayoutMkLst>
            <pc:docMk/>
            <pc:sldMasterMk cId="741040061" sldId="2147483664"/>
            <pc:sldLayoutMk cId="3641454918" sldId="2147483770"/>
          </pc:sldLayoutMkLst>
        </pc:sldLayoutChg>
        <pc:sldLayoutChg chg="del">
          <pc:chgData name="Jenifer Prince Devaraj" userId="c3fb109c-09d1-42a6-93f4-69472d709861" providerId="ADAL" clId="{3DF4B0C2-FABA-49C7-B9C3-5E91AB9FFBD2}" dt="2024-10-21T10:39:24.369" v="13"/>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3DF4B0C2-FABA-49C7-B9C3-5E91AB9FFBD2}" dt="2024-10-21T10:39:24.371" v="14"/>
        <pc:sldMasterMkLst>
          <pc:docMk/>
          <pc:sldMasterMk cId="58822457" sldId="2147483665"/>
        </pc:sldMasterMkLst>
        <pc:sldLayoutChg chg="del">
          <pc:chgData name="Jenifer Prince Devaraj" userId="c3fb109c-09d1-42a6-93f4-69472d709861" providerId="ADAL" clId="{3DF4B0C2-FABA-49C7-B9C3-5E91AB9FFBD2}" dt="2024-10-21T10:39:24.371" v="14"/>
          <pc:sldLayoutMkLst>
            <pc:docMk/>
            <pc:sldMasterMk cId="58822457" sldId="2147483665"/>
            <pc:sldLayoutMk cId="2624528723" sldId="2147483689"/>
          </pc:sldLayoutMkLst>
        </pc:sldLayoutChg>
        <pc:sldLayoutChg chg="del">
          <pc:chgData name="Jenifer Prince Devaraj" userId="c3fb109c-09d1-42a6-93f4-69472d709861" providerId="ADAL" clId="{3DF4B0C2-FABA-49C7-B9C3-5E91AB9FFBD2}" dt="2024-10-21T10:39:24.371" v="14"/>
          <pc:sldLayoutMkLst>
            <pc:docMk/>
            <pc:sldMasterMk cId="58822457" sldId="2147483665"/>
            <pc:sldLayoutMk cId="1989207104" sldId="2147483764"/>
          </pc:sldLayoutMkLst>
        </pc:sldLayoutChg>
        <pc:sldLayoutChg chg="del">
          <pc:chgData name="Jenifer Prince Devaraj" userId="c3fb109c-09d1-42a6-93f4-69472d709861" providerId="ADAL" clId="{3DF4B0C2-FABA-49C7-B9C3-5E91AB9FFBD2}" dt="2024-10-21T10:39:24.371" v="14"/>
          <pc:sldLayoutMkLst>
            <pc:docMk/>
            <pc:sldMasterMk cId="58822457" sldId="2147483665"/>
            <pc:sldLayoutMk cId="3162675532" sldId="2147483765"/>
          </pc:sldLayoutMkLst>
        </pc:sldLayoutChg>
        <pc:sldLayoutChg chg="del">
          <pc:chgData name="Jenifer Prince Devaraj" userId="c3fb109c-09d1-42a6-93f4-69472d709861" providerId="ADAL" clId="{3DF4B0C2-FABA-49C7-B9C3-5E91AB9FFBD2}" dt="2024-10-21T10:39:24.371" v="14"/>
          <pc:sldLayoutMkLst>
            <pc:docMk/>
            <pc:sldMasterMk cId="58822457" sldId="2147483665"/>
            <pc:sldLayoutMk cId="671023767" sldId="2147483766"/>
          </pc:sldLayoutMkLst>
        </pc:sldLayoutChg>
        <pc:sldLayoutChg chg="del">
          <pc:chgData name="Jenifer Prince Devaraj" userId="c3fb109c-09d1-42a6-93f4-69472d709861" providerId="ADAL" clId="{3DF4B0C2-FABA-49C7-B9C3-5E91AB9FFBD2}" dt="2024-10-21T10:39:24.371" v="14"/>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3DF4B0C2-FABA-49C7-B9C3-5E91AB9FFBD2}" dt="2024-10-21T10:39:24.372" v="15"/>
        <pc:sldMasterMkLst>
          <pc:docMk/>
          <pc:sldMasterMk cId="754378712" sldId="2147483666"/>
        </pc:sldMasterMkLst>
        <pc:sldLayoutChg chg="del">
          <pc:chgData name="Jenifer Prince Devaraj" userId="c3fb109c-09d1-42a6-93f4-69472d709861" providerId="ADAL" clId="{3DF4B0C2-FABA-49C7-B9C3-5E91AB9FFBD2}" dt="2024-10-21T10:39:24.372" v="15"/>
          <pc:sldLayoutMkLst>
            <pc:docMk/>
            <pc:sldMasterMk cId="754378712" sldId="2147483666"/>
            <pc:sldLayoutMk cId="3132846485" sldId="2147483690"/>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1638318787" sldId="2147483698"/>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1988994691" sldId="2147483699"/>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1668414652" sldId="2147483700"/>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3376813219" sldId="2147483701"/>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1322761775" sldId="2147483703"/>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1402491513" sldId="2147483704"/>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2661865558" sldId="2147483705"/>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3007840193" sldId="2147483759"/>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2405973259" sldId="2147483760"/>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4035460473" sldId="2147483761"/>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871081314" sldId="2147483762"/>
          </pc:sldLayoutMkLst>
        </pc:sldLayoutChg>
        <pc:sldLayoutChg chg="del">
          <pc:chgData name="Jenifer Prince Devaraj" userId="c3fb109c-09d1-42a6-93f4-69472d709861" providerId="ADAL" clId="{3DF4B0C2-FABA-49C7-B9C3-5E91AB9FFBD2}" dt="2024-10-21T10:39:24.372" v="15"/>
          <pc:sldLayoutMkLst>
            <pc:docMk/>
            <pc:sldMasterMk cId="754378712" sldId="2147483666"/>
            <pc:sldLayoutMk cId="1668421069" sldId="2147483763"/>
          </pc:sldLayoutMkLst>
        </pc:sldLayoutChg>
      </pc:sldMasterChg>
      <pc:sldMasterChg chg="del delSldLayout">
        <pc:chgData name="Jenifer Prince Devaraj" userId="c3fb109c-09d1-42a6-93f4-69472d709861" providerId="ADAL" clId="{3DF4B0C2-FABA-49C7-B9C3-5E91AB9FFBD2}" dt="2024-10-21T10:39:24.380" v="17"/>
        <pc:sldMasterMkLst>
          <pc:docMk/>
          <pc:sldMasterMk cId="217095490" sldId="2147483670"/>
        </pc:sldMasterMkLst>
        <pc:sldLayoutChg chg="del">
          <pc:chgData name="Jenifer Prince Devaraj" userId="c3fb109c-09d1-42a6-93f4-69472d709861" providerId="ADAL" clId="{3DF4B0C2-FABA-49C7-B9C3-5E91AB9FFBD2}" dt="2024-10-21T10:39:24.380" v="17"/>
          <pc:sldLayoutMkLst>
            <pc:docMk/>
            <pc:sldMasterMk cId="217095490" sldId="2147483670"/>
            <pc:sldLayoutMk cId="3583415931" sldId="2147483696"/>
          </pc:sldLayoutMkLst>
        </pc:sldLayoutChg>
        <pc:sldLayoutChg chg="del">
          <pc:chgData name="Jenifer Prince Devaraj" userId="c3fb109c-09d1-42a6-93f4-69472d709861" providerId="ADAL" clId="{3DF4B0C2-FABA-49C7-B9C3-5E91AB9FFBD2}" dt="2024-10-21T10:39:24.380" v="17"/>
          <pc:sldLayoutMkLst>
            <pc:docMk/>
            <pc:sldMasterMk cId="217095490" sldId="2147483670"/>
            <pc:sldLayoutMk cId="1189107345" sldId="2147483722"/>
          </pc:sldLayoutMkLst>
        </pc:sldLayoutChg>
        <pc:sldLayoutChg chg="del">
          <pc:chgData name="Jenifer Prince Devaraj" userId="c3fb109c-09d1-42a6-93f4-69472d709861" providerId="ADAL" clId="{3DF4B0C2-FABA-49C7-B9C3-5E91AB9FFBD2}" dt="2024-10-21T10:39:24.380" v="17"/>
          <pc:sldLayoutMkLst>
            <pc:docMk/>
            <pc:sldMasterMk cId="217095490" sldId="2147483670"/>
            <pc:sldLayoutMk cId="2437739104" sldId="2147483723"/>
          </pc:sldLayoutMkLst>
        </pc:sldLayoutChg>
        <pc:sldLayoutChg chg="del">
          <pc:chgData name="Jenifer Prince Devaraj" userId="c3fb109c-09d1-42a6-93f4-69472d709861" providerId="ADAL" clId="{3DF4B0C2-FABA-49C7-B9C3-5E91AB9FFBD2}" dt="2024-10-21T10:39:24.380" v="17"/>
          <pc:sldLayoutMkLst>
            <pc:docMk/>
            <pc:sldMasterMk cId="217095490" sldId="2147483670"/>
            <pc:sldLayoutMk cId="2060480586" sldId="2147483724"/>
          </pc:sldLayoutMkLst>
        </pc:sldLayoutChg>
        <pc:sldLayoutChg chg="del">
          <pc:chgData name="Jenifer Prince Devaraj" userId="c3fb109c-09d1-42a6-93f4-69472d709861" providerId="ADAL" clId="{3DF4B0C2-FABA-49C7-B9C3-5E91AB9FFBD2}" dt="2024-10-21T10:39:24.380" v="17"/>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3DF4B0C2-FABA-49C7-B9C3-5E91AB9FFBD2}" dt="2024-10-21T10:39:24.382" v="18"/>
        <pc:sldMasterMkLst>
          <pc:docMk/>
          <pc:sldMasterMk cId="1743180627" sldId="2147483671"/>
        </pc:sldMasterMkLst>
        <pc:sldLayoutChg chg="del">
          <pc:chgData name="Jenifer Prince Devaraj" userId="c3fb109c-09d1-42a6-93f4-69472d709861" providerId="ADAL" clId="{3DF4B0C2-FABA-49C7-B9C3-5E91AB9FFBD2}" dt="2024-10-21T10:39:24.382" v="18"/>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3DF4B0C2-FABA-49C7-B9C3-5E91AB9FFBD2}" dt="2024-10-21T10:39:24.378" v="16"/>
        <pc:sldMasterMkLst>
          <pc:docMk/>
          <pc:sldMasterMk cId="130175223" sldId="2147483673"/>
        </pc:sldMasterMkLst>
        <pc:sldLayoutChg chg="del">
          <pc:chgData name="Jenifer Prince Devaraj" userId="c3fb109c-09d1-42a6-93f4-69472d709861" providerId="ADAL" clId="{3DF4B0C2-FABA-49C7-B9C3-5E91AB9FFBD2}" dt="2024-10-21T10:39:24.378" v="16"/>
          <pc:sldLayoutMkLst>
            <pc:docMk/>
            <pc:sldMasterMk cId="130175223" sldId="2147483673"/>
            <pc:sldLayoutMk cId="324980695" sldId="2147483693"/>
          </pc:sldLayoutMkLst>
        </pc:sldLayoutChg>
        <pc:sldLayoutChg chg="del">
          <pc:chgData name="Jenifer Prince Devaraj" userId="c3fb109c-09d1-42a6-93f4-69472d709861" providerId="ADAL" clId="{3DF4B0C2-FABA-49C7-B9C3-5E91AB9FFBD2}" dt="2024-10-21T10:39:24.378" v="16"/>
          <pc:sldLayoutMkLst>
            <pc:docMk/>
            <pc:sldMasterMk cId="130175223" sldId="2147483673"/>
            <pc:sldLayoutMk cId="663674427" sldId="2147483778"/>
          </pc:sldLayoutMkLst>
        </pc:sldLayoutChg>
        <pc:sldLayoutChg chg="del">
          <pc:chgData name="Jenifer Prince Devaraj" userId="c3fb109c-09d1-42a6-93f4-69472d709861" providerId="ADAL" clId="{3DF4B0C2-FABA-49C7-B9C3-5E91AB9FFBD2}" dt="2024-10-21T10:39:24.378" v="16"/>
          <pc:sldLayoutMkLst>
            <pc:docMk/>
            <pc:sldMasterMk cId="130175223" sldId="2147483673"/>
            <pc:sldLayoutMk cId="2928645816" sldId="2147483779"/>
          </pc:sldLayoutMkLst>
        </pc:sldLayoutChg>
        <pc:sldLayoutChg chg="del">
          <pc:chgData name="Jenifer Prince Devaraj" userId="c3fb109c-09d1-42a6-93f4-69472d709861" providerId="ADAL" clId="{3DF4B0C2-FABA-49C7-B9C3-5E91AB9FFBD2}" dt="2024-10-21T10:39:24.378" v="16"/>
          <pc:sldLayoutMkLst>
            <pc:docMk/>
            <pc:sldMasterMk cId="130175223" sldId="2147483673"/>
            <pc:sldLayoutMk cId="4277840142" sldId="2147483780"/>
          </pc:sldLayoutMkLst>
        </pc:sldLayoutChg>
        <pc:sldLayoutChg chg="del">
          <pc:chgData name="Jenifer Prince Devaraj" userId="c3fb109c-09d1-42a6-93f4-69472d709861" providerId="ADAL" clId="{3DF4B0C2-FABA-49C7-B9C3-5E91AB9FFBD2}" dt="2024-10-21T10:39:24.378" v="16"/>
          <pc:sldLayoutMkLst>
            <pc:docMk/>
            <pc:sldMasterMk cId="130175223" sldId="2147483673"/>
            <pc:sldLayoutMk cId="951448030" sldId="2147483781"/>
          </pc:sldLayoutMkLst>
        </pc:sldLayoutChg>
        <pc:sldLayoutChg chg="del">
          <pc:chgData name="Jenifer Prince Devaraj" userId="c3fb109c-09d1-42a6-93f4-69472d709861" providerId="ADAL" clId="{3DF4B0C2-FABA-49C7-B9C3-5E91AB9FFBD2}" dt="2024-10-21T10:39:24.378" v="16"/>
          <pc:sldLayoutMkLst>
            <pc:docMk/>
            <pc:sldMasterMk cId="130175223" sldId="2147483673"/>
            <pc:sldLayoutMk cId="2939912982" sldId="2147483782"/>
          </pc:sldLayoutMkLst>
        </pc:sldLayoutChg>
      </pc:sldMasterChg>
    </pc:docChg>
  </pc:docChgLst>
  <pc:docChgLst>
    <pc:chgData name="Jenifer Prince Devaraj" userId="c3fb109c-09d1-42a6-93f4-69472d709861" providerId="ADAL" clId="{DF840835-A557-4F27-ADF2-71DC43CE59B7}"/>
    <pc:docChg chg="modSld">
      <pc:chgData name="Jenifer Prince Devaraj" userId="c3fb109c-09d1-42a6-93f4-69472d709861" providerId="ADAL" clId="{DF840835-A557-4F27-ADF2-71DC43CE59B7}" dt="2024-10-02T09:50:30.249" v="0"/>
      <pc:docMkLst>
        <pc:docMk/>
      </pc:docMkLst>
      <pc:sldChg chg="modSp">
        <pc:chgData name="Jenifer Prince Devaraj" userId="c3fb109c-09d1-42a6-93f4-69472d709861" providerId="ADAL" clId="{DF840835-A557-4F27-ADF2-71DC43CE59B7}" dt="2024-10-02T09:50:30.249" v="0"/>
        <pc:sldMkLst>
          <pc:docMk/>
          <pc:sldMk cId="1153059452" sldId="829"/>
        </pc:sldMkLst>
        <pc:spChg chg="mod">
          <ac:chgData name="Jenifer Prince Devaraj" userId="c3fb109c-09d1-42a6-93f4-69472d709861" providerId="ADAL" clId="{DF840835-A557-4F27-ADF2-71DC43CE59B7}" dt="2024-10-02T09:50:30.249" v="0"/>
          <ac:spMkLst>
            <pc:docMk/>
            <pc:sldMk cId="1153059452" sldId="829"/>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2735189324" sldId="874"/>
        </pc:sldMkLst>
        <pc:spChg chg="mod">
          <ac:chgData name="Jenifer Prince Devaraj" userId="c3fb109c-09d1-42a6-93f4-69472d709861" providerId="ADAL" clId="{DF840835-A557-4F27-ADF2-71DC43CE59B7}" dt="2024-10-02T09:50:30.249" v="0"/>
          <ac:spMkLst>
            <pc:docMk/>
            <pc:sldMk cId="2735189324" sldId="874"/>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3094891590" sldId="875"/>
        </pc:sldMkLst>
        <pc:spChg chg="mod">
          <ac:chgData name="Jenifer Prince Devaraj" userId="c3fb109c-09d1-42a6-93f4-69472d709861" providerId="ADAL" clId="{DF840835-A557-4F27-ADF2-71DC43CE59B7}" dt="2024-10-02T09:50:30.249" v="0"/>
          <ac:spMkLst>
            <pc:docMk/>
            <pc:sldMk cId="3094891590" sldId="875"/>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2404638545" sldId="876"/>
        </pc:sldMkLst>
        <pc:spChg chg="mod">
          <ac:chgData name="Jenifer Prince Devaraj" userId="c3fb109c-09d1-42a6-93f4-69472d709861" providerId="ADAL" clId="{DF840835-A557-4F27-ADF2-71DC43CE59B7}" dt="2024-10-02T09:50:30.249" v="0"/>
          <ac:spMkLst>
            <pc:docMk/>
            <pc:sldMk cId="2404638545" sldId="876"/>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554016957" sldId="877"/>
        </pc:sldMkLst>
        <pc:spChg chg="mod">
          <ac:chgData name="Jenifer Prince Devaraj" userId="c3fb109c-09d1-42a6-93f4-69472d709861" providerId="ADAL" clId="{DF840835-A557-4F27-ADF2-71DC43CE59B7}" dt="2024-10-02T09:50:30.249" v="0"/>
          <ac:spMkLst>
            <pc:docMk/>
            <pc:sldMk cId="554016957" sldId="877"/>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3631157920" sldId="878"/>
        </pc:sldMkLst>
        <pc:spChg chg="mod">
          <ac:chgData name="Jenifer Prince Devaraj" userId="c3fb109c-09d1-42a6-93f4-69472d709861" providerId="ADAL" clId="{DF840835-A557-4F27-ADF2-71DC43CE59B7}" dt="2024-10-02T09:50:30.249" v="0"/>
          <ac:spMkLst>
            <pc:docMk/>
            <pc:sldMk cId="3631157920" sldId="878"/>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2574897783" sldId="879"/>
        </pc:sldMkLst>
        <pc:spChg chg="mod">
          <ac:chgData name="Jenifer Prince Devaraj" userId="c3fb109c-09d1-42a6-93f4-69472d709861" providerId="ADAL" clId="{DF840835-A557-4F27-ADF2-71DC43CE59B7}" dt="2024-10-02T09:50:30.249" v="0"/>
          <ac:spMkLst>
            <pc:docMk/>
            <pc:sldMk cId="2574897783" sldId="879"/>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2782501278" sldId="880"/>
        </pc:sldMkLst>
        <pc:spChg chg="mod">
          <ac:chgData name="Jenifer Prince Devaraj" userId="c3fb109c-09d1-42a6-93f4-69472d709861" providerId="ADAL" clId="{DF840835-A557-4F27-ADF2-71DC43CE59B7}" dt="2024-10-02T09:50:30.249" v="0"/>
          <ac:spMkLst>
            <pc:docMk/>
            <pc:sldMk cId="2782501278" sldId="880"/>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3896898902" sldId="881"/>
        </pc:sldMkLst>
        <pc:spChg chg="mod">
          <ac:chgData name="Jenifer Prince Devaraj" userId="c3fb109c-09d1-42a6-93f4-69472d709861" providerId="ADAL" clId="{DF840835-A557-4F27-ADF2-71DC43CE59B7}" dt="2024-10-02T09:50:30.249" v="0"/>
          <ac:spMkLst>
            <pc:docMk/>
            <pc:sldMk cId="3896898902" sldId="881"/>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1907556086" sldId="882"/>
        </pc:sldMkLst>
        <pc:spChg chg="mod">
          <ac:chgData name="Jenifer Prince Devaraj" userId="c3fb109c-09d1-42a6-93f4-69472d709861" providerId="ADAL" clId="{DF840835-A557-4F27-ADF2-71DC43CE59B7}" dt="2024-10-02T09:50:30.249" v="0"/>
          <ac:spMkLst>
            <pc:docMk/>
            <pc:sldMk cId="1907556086" sldId="882"/>
            <ac:spMk id="32" creationId="{5E00E472-BBBB-4F28-B703-63BC998B6DE4}"/>
          </ac:spMkLst>
        </pc:spChg>
      </pc:sldChg>
      <pc:sldChg chg="modSp">
        <pc:chgData name="Jenifer Prince Devaraj" userId="c3fb109c-09d1-42a6-93f4-69472d709861" providerId="ADAL" clId="{DF840835-A557-4F27-ADF2-71DC43CE59B7}" dt="2024-10-02T09:50:30.249" v="0"/>
        <pc:sldMkLst>
          <pc:docMk/>
          <pc:sldMk cId="1187269570" sldId="883"/>
        </pc:sldMkLst>
        <pc:spChg chg="mod">
          <ac:chgData name="Jenifer Prince Devaraj" userId="c3fb109c-09d1-42a6-93f4-69472d709861" providerId="ADAL" clId="{DF840835-A557-4F27-ADF2-71DC43CE59B7}" dt="2024-10-02T09:50:30.249" v="0"/>
          <ac:spMkLst>
            <pc:docMk/>
            <pc:sldMk cId="1187269570" sldId="883"/>
            <ac:spMk id="32" creationId="{5E00E472-BBBB-4F28-B703-63BC998B6DE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3562636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3506564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2784930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4229437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446534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535839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3527187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3650244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2555943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1717007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420219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2870332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Types of AM	</a:t>
            </a:r>
          </a:p>
          <a:p>
            <a:r>
              <a:rPr lang="en-GB" sz="2200" b="1" dirty="0">
                <a:latin typeface="Cambria" panose="02040503050406030204" pitchFamily="18" charset="0"/>
                <a:ea typeface="Cambria" panose="02040503050406030204" pitchFamily="18" charset="0"/>
                <a:cs typeface="Arial"/>
              </a:rPr>
              <a:t>Lecture 	</a:t>
            </a:r>
            <a:r>
              <a:rPr lang="en-GB" sz="2200" b="1">
                <a:latin typeface="Cambria" panose="02040503050406030204" pitchFamily="18" charset="0"/>
                <a:ea typeface="Cambria" panose="02040503050406030204" pitchFamily="18" charset="0"/>
                <a:cs typeface="Arial"/>
              </a:rPr>
              <a:t>: 4</a:t>
            </a:r>
            <a:endParaRPr lang="en-GB" sz="2200" b="1" dirty="0">
              <a:latin typeface="Cambria" panose="020405030504060302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57200" y="1833675"/>
            <a:ext cx="11594969" cy="666205"/>
          </a:xfrm>
        </p:spPr>
        <p:txBody>
          <a:bodyPr>
            <a:normAutofit/>
          </a:bodyPr>
          <a:lstStyle/>
          <a:p>
            <a:r>
              <a:rPr lang="en-GB" sz="3200" b="1" dirty="0"/>
              <a:t>DSB- SC- Receiver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808480" y="2909342"/>
            <a:ext cx="5943600" cy="3697174"/>
          </a:xfrm>
        </p:spPr>
        <p:txBody>
          <a:bodyPr>
            <a:noAutofit/>
          </a:bodyPr>
          <a:lstStyle/>
          <a:p>
            <a:pPr algn="just">
              <a:lnSpc>
                <a:spcPct val="150000"/>
              </a:lnSpc>
            </a:pPr>
            <a:r>
              <a:rPr lang="en-GB" sz="2200" dirty="0"/>
              <a:t>Coherent Detector</a:t>
            </a:r>
          </a:p>
          <a:p>
            <a:pPr algn="just">
              <a:lnSpc>
                <a:spcPct val="150000"/>
              </a:lnSpc>
            </a:pPr>
            <a:r>
              <a:rPr lang="en-GB" sz="2200" dirty="0"/>
              <a:t>Costas Loop</a:t>
            </a:r>
          </a:p>
        </p:txBody>
      </p:sp>
    </p:spTree>
    <p:extLst>
      <p:ext uri="{BB962C8B-B14F-4D97-AF65-F5344CB8AC3E}">
        <p14:creationId xmlns:p14="http://schemas.microsoft.com/office/powerpoint/2010/main" val="1153059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11480" y="1378505"/>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71500" y="2169273"/>
            <a:ext cx="5943600" cy="3697174"/>
          </a:xfrm>
        </p:spPr>
        <p:txBody>
          <a:bodyPr>
            <a:noAutofit/>
          </a:bodyPr>
          <a:lstStyle/>
          <a:p>
            <a:pPr algn="just">
              <a:lnSpc>
                <a:spcPct val="150000"/>
              </a:lnSpc>
            </a:pPr>
            <a:r>
              <a:rPr lang="en-GB" sz="2200" dirty="0"/>
              <a:t>The same carrier signal used to generate the DSB-SC signal is also utilized to detect the message signal. </a:t>
            </a:r>
          </a:p>
          <a:p>
            <a:pPr algn="just">
              <a:lnSpc>
                <a:spcPct val="150000"/>
              </a:lnSpc>
            </a:pPr>
            <a:r>
              <a:rPr lang="en-GB" sz="2200" dirty="0"/>
              <a:t>As a result, this detection method is referred to as coherent or synchronous detection.</a:t>
            </a:r>
          </a:p>
        </p:txBody>
      </p:sp>
      <p:pic>
        <p:nvPicPr>
          <p:cNvPr id="11" name="Picture 10">
            <a:extLst>
              <a:ext uri="{FF2B5EF4-FFF2-40B4-BE49-F238E27FC236}">
                <a16:creationId xmlns:a16="http://schemas.microsoft.com/office/drawing/2014/main" id="{D158DCA7-823B-57FC-0796-AF18D28BD591}"/>
              </a:ext>
            </a:extLst>
          </p:cNvPr>
          <p:cNvPicPr>
            <a:picLocks noChangeAspect="1"/>
          </p:cNvPicPr>
          <p:nvPr/>
        </p:nvPicPr>
        <p:blipFill>
          <a:blip r:embed="rId3"/>
          <a:stretch>
            <a:fillRect/>
          </a:stretch>
        </p:blipFill>
        <p:spPr>
          <a:xfrm>
            <a:off x="6759286" y="1845990"/>
            <a:ext cx="4977245" cy="1706173"/>
          </a:xfrm>
          <a:prstGeom prst="rect">
            <a:avLst/>
          </a:prstGeom>
        </p:spPr>
      </p:pic>
    </p:spTree>
    <p:extLst>
      <p:ext uri="{BB962C8B-B14F-4D97-AF65-F5344CB8AC3E}">
        <p14:creationId xmlns:p14="http://schemas.microsoft.com/office/powerpoint/2010/main" val="2735189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81771"/>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81940" y="1879055"/>
            <a:ext cx="6700751" cy="3697174"/>
          </a:xfrm>
        </p:spPr>
        <p:txBody>
          <a:bodyPr>
            <a:noAutofit/>
          </a:bodyPr>
          <a:lstStyle/>
          <a:p>
            <a:pPr algn="just">
              <a:lnSpc>
                <a:spcPct val="150000"/>
              </a:lnSpc>
            </a:pPr>
            <a:r>
              <a:rPr lang="en-GB" sz="2200" b="1" dirty="0"/>
              <a:t>Coherent or Synchronous Detection: </a:t>
            </a:r>
            <a:r>
              <a:rPr lang="en-GB" sz="2200" dirty="0"/>
              <a:t>The message signal can be retrieved from the DSB-SC wave by multiplying it with a carrier that has the same frequency and phase as the carrier used in the DSB-SC modulation. </a:t>
            </a:r>
          </a:p>
          <a:p>
            <a:pPr algn="just">
              <a:lnSpc>
                <a:spcPct val="150000"/>
              </a:lnSpc>
            </a:pPr>
            <a:r>
              <a:rPr lang="en-GB" sz="2200" dirty="0"/>
              <a:t>The resulting signal is then passed through a low-pass filter, with the filter's output being the desired message signal.</a:t>
            </a:r>
          </a:p>
        </p:txBody>
      </p:sp>
      <p:pic>
        <p:nvPicPr>
          <p:cNvPr id="8" name="Picture 7">
            <a:extLst>
              <a:ext uri="{FF2B5EF4-FFF2-40B4-BE49-F238E27FC236}">
                <a16:creationId xmlns:a16="http://schemas.microsoft.com/office/drawing/2014/main" id="{963DA661-A4C6-977C-DA6F-17CB72A54AA9}"/>
              </a:ext>
            </a:extLst>
          </p:cNvPr>
          <p:cNvPicPr>
            <a:picLocks noChangeAspect="1"/>
          </p:cNvPicPr>
          <p:nvPr/>
        </p:nvPicPr>
        <p:blipFill>
          <a:blip r:embed="rId3"/>
          <a:stretch>
            <a:fillRect/>
          </a:stretch>
        </p:blipFill>
        <p:spPr>
          <a:xfrm>
            <a:off x="7118865" y="2683007"/>
            <a:ext cx="4695597" cy="1609626"/>
          </a:xfrm>
          <a:prstGeom prst="rect">
            <a:avLst/>
          </a:prstGeom>
        </p:spPr>
      </p:pic>
    </p:spTree>
    <p:extLst>
      <p:ext uri="{BB962C8B-B14F-4D97-AF65-F5344CB8AC3E}">
        <p14:creationId xmlns:p14="http://schemas.microsoft.com/office/powerpoint/2010/main" val="309489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7366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66700" y="1635215"/>
                <a:ext cx="4935217" cy="3697174"/>
              </a:xfrm>
            </p:spPr>
            <p:txBody>
              <a:bodyPr>
                <a:noAutofit/>
              </a:bodyPr>
              <a:lstStyle/>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local oscillator is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c</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bSup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bSup>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where </a:t>
                </a:r>
                <a14:m>
                  <m:oMath xmlns:m="http://schemas.openxmlformats.org/officeDocument/2006/math">
                    <m:r>
                      <m:rPr>
                        <m:sty m:val="p"/>
                      </m:rPr>
                      <a:rPr lang="en-GB" sz="1900" smtClean="0">
                        <a:effectLst/>
                        <a:latin typeface="Cambria Math" panose="02040503050406030204" pitchFamily="18" charset="0"/>
                        <a:ea typeface="DengXian" panose="02010600030101010101" pitchFamily="2" charset="-122"/>
                        <a:cs typeface="Arial" panose="020B0604020202020204" pitchFamily="34" charset="0"/>
                      </a:rPr>
                      <m:t>φ</m:t>
                    </m:r>
                  </m:oMath>
                </a14:m>
                <a:r>
                  <a:rPr lang="en-GB" sz="1900" dirty="0">
                    <a:effectLst/>
                    <a:latin typeface="Cambria Math" panose="02040503050406030204" pitchFamily="18" charset="0"/>
                    <a:ea typeface="DengXian" panose="02010600030101010101" pitchFamily="2" charset="-122"/>
                    <a:cs typeface="Arial" panose="020B0604020202020204" pitchFamily="34" charset="0"/>
                  </a:rPr>
                  <a:t> is the </a:t>
                </a:r>
                <a:r>
                  <a:rPr lang="en-GB" sz="1900" dirty="0"/>
                  <a:t>phase difference between the local oscillator and the carrier signal which is used of DSB SC Modulation.</a:t>
                </a: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product Modulator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66700" y="1635215"/>
                <a:ext cx="4935217" cy="3697174"/>
              </a:xfrm>
              <a:blipFill>
                <a:blip r:embed="rId3"/>
                <a:stretch>
                  <a:fillRect l="-1236" t="-988" b="-17133"/>
                </a:stretch>
              </a:blipFill>
            </p:spPr>
            <p:txBody>
              <a:bodyPr/>
              <a:lstStyle/>
              <a:p>
                <a:r>
                  <a:rPr lang="en-US">
                    <a:noFill/>
                  </a:rPr>
                  <a:t> </a:t>
                </a:r>
              </a:p>
            </p:txBody>
          </p:sp>
        </mc:Fallback>
      </mc:AlternateContent>
      <p:cxnSp>
        <p:nvCxnSpPr>
          <p:cNvPr id="6" name="Straight Connector 5">
            <a:extLst>
              <a:ext uri="{FF2B5EF4-FFF2-40B4-BE49-F238E27FC236}">
                <a16:creationId xmlns:a16="http://schemas.microsoft.com/office/drawing/2014/main" id="{465E4C80-D8D7-9AE1-FDE6-12BC199549CD}"/>
              </a:ext>
            </a:extLst>
          </p:cNvPr>
          <p:cNvCxnSpPr/>
          <p:nvPr/>
        </p:nvCxnSpPr>
        <p:spPr>
          <a:xfrm>
            <a:off x="5024120" y="1997375"/>
            <a:ext cx="0" cy="4561994"/>
          </a:xfrm>
          <a:prstGeom prst="line">
            <a:avLst/>
          </a:prstGeom>
          <a:ln w="19050"/>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93EE4D22-1169-C08D-BABC-621796301D1C}"/>
                  </a:ext>
                </a:extLst>
              </p:cNvPr>
              <p:cNvSpPr txBox="1"/>
              <p:nvPr/>
            </p:nvSpPr>
            <p:spPr>
              <a:xfrm>
                <a:off x="5156197" y="2414147"/>
                <a:ext cx="6647876" cy="3402022"/>
              </a:xfrm>
              <a:prstGeom prst="rect">
                <a:avLst/>
              </a:prstGeom>
              <a:noFill/>
            </p:spPr>
            <p:txBody>
              <a:bodyPr wrap="square">
                <a:spAutoFit/>
              </a:bodyPr>
              <a:lstStyle/>
              <a:p>
                <a:pPr>
                  <a:lnSpc>
                    <a:spcPct val="150000"/>
                  </a:lnSpc>
                  <a:spcAft>
                    <a:spcPts val="800"/>
                  </a:spcAft>
                </a:pPr>
                <a:r>
                  <a:rPr lang="en-GB" kern="100" dirty="0">
                    <a:latin typeface="Cambria Math" panose="02040503050406030204" pitchFamily="18" charset="0"/>
                    <a:ea typeface="DengXian" panose="02010600030101010101" pitchFamily="2" charset="-122"/>
                    <a:cs typeface="Arial" panose="020B0604020202020204" pitchFamily="34" charset="0"/>
                  </a:rPr>
                  <a:t>Substitute  the values of s(t) and c(t) in the above equation</a:t>
                </a:r>
                <a:endParaRPr lang="en-GB" kern="100" dirty="0">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i="1" kern="100" smtClean="0">
                            <a:effectLst/>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b="0" i="1" kern="100" smtClean="0">
                            <a:effectLst/>
                            <a:latin typeface="Cambria Math" panose="02040503050406030204" pitchFamily="18" charset="0"/>
                            <a:ea typeface="DengXian" panose="02010600030101010101" pitchFamily="2" charset="-122"/>
                            <a:cs typeface="Arial" panose="020B0604020202020204" pitchFamily="34" charset="0"/>
                          </a:rPr>
                          <m:t>′</m:t>
                        </m:r>
                      </m:sup>
                    </m:sSubSup>
                    <m:func>
                      <m:func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ffectLst/>
                    <a:latin typeface="Cambria Math" panose="02040503050406030204" pitchFamily="18" charset="0"/>
                    <a:ea typeface="DengXian" panose="02010600030101010101" pitchFamily="2" charset="-122"/>
                    <a:cs typeface="Arial" panose="020B0604020202020204" pitchFamily="34" charset="0"/>
                  </a:rPr>
                  <a:t>]</a:t>
                </a:r>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5156197" y="2414147"/>
                <a:ext cx="6647876" cy="3402022"/>
              </a:xfrm>
              <a:prstGeom prst="rect">
                <a:avLst/>
              </a:prstGeom>
              <a:blipFill>
                <a:blip r:embed="rId4"/>
                <a:stretch>
                  <a:fillRect l="-826"/>
                </a:stretch>
              </a:blipFill>
            </p:spPr>
            <p:txBody>
              <a:bodyPr/>
              <a:lstStyle/>
              <a:p>
                <a:r>
                  <a:rPr lang="en-GB">
                    <a:noFill/>
                  </a:rPr>
                  <a:t> </a:t>
                </a:r>
              </a:p>
            </p:txBody>
          </p:sp>
        </mc:Fallback>
      </mc:AlternateContent>
    </p:spTree>
    <p:extLst>
      <p:ext uri="{BB962C8B-B14F-4D97-AF65-F5344CB8AC3E}">
        <p14:creationId xmlns:p14="http://schemas.microsoft.com/office/powerpoint/2010/main" val="2404638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Coherent Detector</a:t>
            </a:r>
          </a:p>
        </p:txBody>
      </p:sp>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93EE4D22-1169-C08D-BABC-621796301D1C}"/>
                  </a:ext>
                </a:extLst>
              </p:cNvPr>
              <p:cNvSpPr txBox="1"/>
              <p:nvPr/>
            </p:nvSpPr>
            <p:spPr>
              <a:xfrm>
                <a:off x="888996" y="1734785"/>
                <a:ext cx="9870112" cy="5400389"/>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100" kern="100" dirty="0">
                    <a:latin typeface="Cambria Math" panose="02040503050406030204" pitchFamily="18" charset="0"/>
                    <a:ea typeface="DengXian" panose="02010600030101010101" pitchFamily="2" charset="-122"/>
                    <a:cs typeface="Arial" panose="020B0604020202020204" pitchFamily="34" charset="0"/>
                  </a:rPr>
                  <a:t>T</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he second harmonic  “</a:t>
                </a:r>
                <a14:m>
                  <m:oMath xmlns:m="http://schemas.openxmlformats.org/officeDocument/2006/math">
                    <m:r>
                      <a:rPr lang="en-GB" sz="2100"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100" i="1" kern="100">
                            <a:effectLst/>
                            <a:latin typeface="Cambria Math" panose="02040503050406030204" pitchFamily="18" charset="0"/>
                            <a:ea typeface="DengXian" panose="02010600030101010101" pitchFamily="2" charset="-122"/>
                            <a:cs typeface="Arial" panose="020B0604020202020204" pitchFamily="34" charset="0"/>
                          </a:rPr>
                          <m:t>(4</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1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1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100" i="1" kern="100">
                        <a:effectLst/>
                        <a:latin typeface="Cambria Math" panose="02040503050406030204" pitchFamily="18" charset="0"/>
                        <a:ea typeface="DengXian" panose="02010600030101010101" pitchFamily="2" charset="-122"/>
                        <a:cs typeface="Arial" panose="020B0604020202020204" pitchFamily="34" charset="0"/>
                      </a:rPr>
                      <m:t>+</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1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100" kern="100" dirty="0">
                    <a:effectLst/>
                    <a:latin typeface="Cambria Math" panose="02040503050406030204" pitchFamily="18" charset="0"/>
                    <a:ea typeface="DengXian" panose="02010600030101010101" pitchFamily="2" charset="-122"/>
                    <a:cs typeface="Arial" panose="020B0604020202020204" pitchFamily="34" charset="0"/>
                  </a:rPr>
                  <a:t> can be filtered by passing the above signal through a low pass filter.</a:t>
                </a:r>
                <a:endParaRPr lang="en-GB" sz="2100" kern="1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2000" kern="100" dirty="0">
                    <a:latin typeface="Cambria Math" panose="02040503050406030204" pitchFamily="18" charset="0"/>
                    <a:ea typeface="DengXian" panose="02010600030101010101" pitchFamily="2" charset="-122"/>
                    <a:cs typeface="Arial" panose="020B0604020202020204" pitchFamily="34" charset="0"/>
                  </a:rPr>
                  <a:t>Considering </a:t>
                </a:r>
                <a14:m>
                  <m:oMath xmlns:m="http://schemas.openxmlformats.org/officeDocument/2006/math">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 </m:t>
                    </m:r>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Sup>
                      <m:sSub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bSup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bSup>
                    <m:r>
                      <a:rPr lang="en-GB" sz="2000" i="1" kern="100">
                        <a:latin typeface="Cambria Math" panose="02040503050406030204" pitchFamily="18" charset="0"/>
                        <a:ea typeface="DengXian" panose="02010600030101010101" pitchFamily="2" charset="-122"/>
                        <a:cs typeface="Arial" panose="020B0604020202020204" pitchFamily="34" charset="0"/>
                      </a:rPr>
                      <m:t> </m:t>
                    </m:r>
                  </m:oMath>
                </a14:m>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output of low pass filter </a:t>
                </a:r>
                <a:r>
                  <a:rPr lang="en-GB" sz="2100" kern="100" dirty="0">
                    <a:latin typeface="Cambria Math" panose="02040503050406030204" pitchFamily="18" charset="0"/>
                    <a:ea typeface="DengXian" panose="02010600030101010101" pitchFamily="2" charset="-122"/>
                    <a:cs typeface="Arial" panose="020B0604020202020204" pitchFamily="34" charset="0"/>
                  </a:rPr>
                  <a:t>becomes,</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r>
                        <a:rPr lang="en-GB" sz="2100"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1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b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sz="2100" i="1" kern="100">
                                  <a:effectLst/>
                                  <a:latin typeface="Cambria Math" panose="02040503050406030204" pitchFamily="18" charset="0"/>
                                  <a:ea typeface="DengXian" panose="02010600030101010101" pitchFamily="2" charset="-122"/>
                                  <a:cs typeface="Arial" panose="020B0604020202020204" pitchFamily="34" charset="0"/>
                                </a:rPr>
                                <m:t>2</m:t>
                              </m:r>
                            </m:sup>
                          </m:sSubSup>
                        </m:num>
                        <m:den>
                          <m:r>
                            <a:rPr lang="en-GB" sz="2100" i="1" kern="100">
                              <a:effectLst/>
                              <a:latin typeface="Cambria Math" panose="02040503050406030204" pitchFamily="18" charset="0"/>
                              <a:ea typeface="DengXian" panose="02010600030101010101" pitchFamily="2" charset="-122"/>
                              <a:cs typeface="Arial" panose="020B0604020202020204" pitchFamily="34" charset="0"/>
                            </a:rPr>
                            <m:t>2</m:t>
                          </m:r>
                        </m:den>
                      </m:f>
                      <m:r>
                        <m:rPr>
                          <m:sty m:val="p"/>
                        </m:rPr>
                        <a:rPr lang="en-GB" sz="2100" kern="100">
                          <a:effectLst/>
                          <a:latin typeface="Cambria Math" panose="02040503050406030204" pitchFamily="18" charset="0"/>
                          <a:ea typeface="DengXian" panose="02010600030101010101" pitchFamily="2" charset="-122"/>
                          <a:cs typeface="Arial" panose="020B0604020202020204" pitchFamily="34" charset="0"/>
                        </a:rPr>
                        <m:t>cos</m:t>
                      </m:r>
                      <m:r>
                        <a:rPr lang="en-GB" sz="2100" kern="100">
                          <a:effectLst/>
                          <a:latin typeface="Cambria Math" panose="02040503050406030204" pitchFamily="18" charset="0"/>
                          <a:ea typeface="DengXian" panose="02010600030101010101" pitchFamily="2" charset="-122"/>
                          <a:cs typeface="Arial" panose="020B0604020202020204" pitchFamily="34" charset="0"/>
                        </a:rPr>
                        <m:t>(</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100" i="1" kern="100">
                          <a:effectLst/>
                          <a:latin typeface="Cambria Math" panose="02040503050406030204" pitchFamily="18" charset="0"/>
                          <a:ea typeface="DengXian" panose="02010600030101010101" pitchFamily="2" charset="-122"/>
                          <a:cs typeface="Arial" panose="020B0604020202020204" pitchFamily="34" charset="0"/>
                        </a:rPr>
                        <m:t>) </m:t>
                      </m:r>
                      <m:r>
                        <a:rPr lang="en-GB" sz="21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maximum, when ϕ=</a:t>
                </a:r>
                <a14:m>
                  <m:oMath xmlns:m="http://schemas.openxmlformats.org/officeDocument/2006/math">
                    <m:sSup>
                      <m:s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100" kern="100" dirty="0">
                  <a:effectLst/>
                  <a:latin typeface="Cambria Math" panose="02040503050406030204" pitchFamily="18"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b="1" kern="100" dirty="0">
                    <a:latin typeface="Cambria Math" panose="02040503050406030204" pitchFamily="18" charset="0"/>
                    <a:ea typeface="DengXian" panose="02010600030101010101" pitchFamily="2" charset="-122"/>
                    <a:cs typeface="Arial" panose="020B0604020202020204" pitchFamily="34" charset="0"/>
                  </a:rPr>
                  <a:t>Quadrature null effect: </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zero, when ϕ=±</a:t>
                </a:r>
                <a14:m>
                  <m:oMath xmlns:m="http://schemas.openxmlformats.org/officeDocument/2006/math">
                    <m:sSup>
                      <m:s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100" kern="1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kern="100" dirty="0">
                    <a:latin typeface="Cambria Math" panose="02040503050406030204" pitchFamily="18" charset="0"/>
                    <a:ea typeface="DengXian" panose="02010600030101010101" pitchFamily="2" charset="-122"/>
                    <a:cs typeface="Arial" panose="020B0604020202020204" pitchFamily="34" charset="0"/>
                  </a:rPr>
                  <a:t>T</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he local oscillator signal and the carrier signal should be in phase to receive the message signal.</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888996" y="1734785"/>
                <a:ext cx="9870112" cy="5400389"/>
              </a:xfrm>
              <a:prstGeom prst="rect">
                <a:avLst/>
              </a:prstGeom>
              <a:blipFill>
                <a:blip r:embed="rId3"/>
                <a:stretch>
                  <a:fillRect l="-618" t="-904"/>
                </a:stretch>
              </a:blipFill>
            </p:spPr>
            <p:txBody>
              <a:bodyPr/>
              <a:lstStyle/>
              <a:p>
                <a:r>
                  <a:rPr lang="en-GB">
                    <a:noFill/>
                  </a:rPr>
                  <a:t> </a:t>
                </a:r>
              </a:p>
            </p:txBody>
          </p:sp>
        </mc:Fallback>
      </mc:AlternateContent>
    </p:spTree>
    <p:extLst>
      <p:ext uri="{BB962C8B-B14F-4D97-AF65-F5344CB8AC3E}">
        <p14:creationId xmlns:p14="http://schemas.microsoft.com/office/powerpoint/2010/main" val="554016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28485"/>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106680" y="1774944"/>
                <a:ext cx="6761711" cy="4618957"/>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Costas loop is used to ensure that the carrier signal (used for DSB-SC modulation) and the locally generated signal are in phase. </a:t>
                </a:r>
              </a:p>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two product modulators that share a common input, 𝑠(𝑡), which is the DSB-SC wave. </a:t>
                </a:r>
              </a:p>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other input to both product modulators comes from a Voltage Controlled Oscillator (VCO), with one of the modulators receiving a </a:t>
                </a:r>
                <a:r>
                  <a:rPr lang="en-GB" sz="2100" kern="100" dirty="0">
                    <a:latin typeface="Calibri" panose="020F0502020204030204" pitchFamily="34" charset="0"/>
                    <a:ea typeface="DengXian" panose="02010600030101010101" pitchFamily="2" charset="-122"/>
                    <a:cs typeface="Arial" panose="020B0604020202020204" pitchFamily="34" charset="0"/>
                  </a:rPr>
                  <a:t>−</a:t>
                </a:r>
                <a14:m>
                  <m:oMath xmlns:m="http://schemas.openxmlformats.org/officeDocument/2006/math">
                    <m:sSup>
                      <m:sSupPr>
                        <m:ctrlPr>
                          <a:rPr lang="en-GB" sz="2100" i="1" kern="100">
                            <a:latin typeface="Cambria Math" panose="02040503050406030204" pitchFamily="18" charset="0"/>
                            <a:ea typeface="DengXian" panose="02010600030101010101" pitchFamily="2" charset="-122"/>
                            <a:cs typeface="Arial" panose="020B0604020202020204" pitchFamily="34" charset="0"/>
                          </a:rPr>
                        </m:ctrlPr>
                      </m:sSupPr>
                      <m:e>
                        <m:r>
                          <a:rPr lang="en-GB" sz="2100" i="1" kern="100">
                            <a:latin typeface="Cambria Math" panose="02040503050406030204" pitchFamily="18" charset="0"/>
                            <a:ea typeface="DengXian" panose="02010600030101010101" pitchFamily="2" charset="-122"/>
                            <a:cs typeface="Arial" panose="020B0604020202020204" pitchFamily="34" charset="0"/>
                          </a:rPr>
                          <m:t>90</m:t>
                        </m:r>
                      </m:e>
                      <m:sup>
                        <m:r>
                          <a:rPr lang="en-GB" sz="21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100" kern="100" dirty="0">
                    <a:latin typeface="Calibri" panose="020F0502020204030204" pitchFamily="34" charset="0"/>
                    <a:ea typeface="DengXian" panose="02010600030101010101" pitchFamily="2" charset="-122"/>
                    <a:cs typeface="Arial" panose="020B0604020202020204" pitchFamily="34" charset="0"/>
                  </a:rPr>
                  <a:t> </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phase-shifted version of the signal.</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106680" y="1774944"/>
                <a:ext cx="6761711" cy="4618957"/>
              </a:xfrm>
              <a:prstGeom prst="rect">
                <a:avLst/>
              </a:prstGeom>
              <a:blipFill>
                <a:blip r:embed="rId3"/>
                <a:stretch>
                  <a:fillRect l="-902" r="-992" b="-1451"/>
                </a:stretch>
              </a:blipFill>
            </p:spPr>
            <p:txBody>
              <a:bodyPr/>
              <a:lstStyle/>
              <a:p>
                <a:r>
                  <a:rPr lang="en-US">
                    <a:noFill/>
                  </a:rPr>
                  <a:t> </a:t>
                </a:r>
              </a:p>
            </p:txBody>
          </p:sp>
        </mc:Fallback>
      </mc:AlternateContent>
      <p:pic>
        <p:nvPicPr>
          <p:cNvPr id="13" name="Picture 12">
            <a:extLst>
              <a:ext uri="{FF2B5EF4-FFF2-40B4-BE49-F238E27FC236}">
                <a16:creationId xmlns:a16="http://schemas.microsoft.com/office/drawing/2014/main" id="{609BDDF9-1ED2-5168-3751-33B1642AE473}"/>
              </a:ext>
            </a:extLst>
          </p:cNvPr>
          <p:cNvPicPr>
            <a:picLocks noChangeAspect="1"/>
          </p:cNvPicPr>
          <p:nvPr/>
        </p:nvPicPr>
        <p:blipFill>
          <a:blip r:embed="rId4"/>
          <a:stretch>
            <a:fillRect/>
          </a:stretch>
        </p:blipFill>
        <p:spPr>
          <a:xfrm>
            <a:off x="6868391" y="2225319"/>
            <a:ext cx="5139464" cy="3108447"/>
          </a:xfrm>
          <a:prstGeom prst="rect">
            <a:avLst/>
          </a:prstGeom>
        </p:spPr>
      </p:pic>
    </p:spTree>
    <p:extLst>
      <p:ext uri="{BB962C8B-B14F-4D97-AF65-F5344CB8AC3E}">
        <p14:creationId xmlns:p14="http://schemas.microsoft.com/office/powerpoint/2010/main" val="3631157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330196" y="1854925"/>
                <a:ext cx="6192524" cy="4402808"/>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Costas loop is used to synchronize the carrier signal (used in DSB-SC modulation) with the locally generated signal, ensuring they are in phase. </a:t>
                </a:r>
              </a:p>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It consists of two product modulators that share a common input, 𝑠(𝑡), which is the DSB-SC wave. </a:t>
                </a:r>
              </a:p>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other input for both product modulators is provided by a Voltage Controlled Oscillator (VCO), with a </a:t>
                </a:r>
                <a:r>
                  <a:rPr lang="en-GB" sz="2000" kern="100" dirty="0">
                    <a:latin typeface="Calibri" panose="020F0502020204030204" pitchFamily="34" charset="0"/>
                    <a:ea typeface="DengXian" panose="02010600030101010101" pitchFamily="2" charset="-122"/>
                    <a:cs typeface="Arial" panose="020B0604020202020204" pitchFamily="34" charset="0"/>
                  </a:rPr>
                  <a:t>−</a:t>
                </a:r>
                <a14:m>
                  <m:oMath xmlns:m="http://schemas.openxmlformats.org/officeDocument/2006/math">
                    <m:sSup>
                      <m:s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pPr>
                      <m:e>
                        <m:r>
                          <a:rPr lang="en-GB" sz="2000" i="1" kern="100">
                            <a:latin typeface="Cambria Math" panose="02040503050406030204" pitchFamily="18" charset="0"/>
                            <a:ea typeface="DengXian" panose="02010600030101010101" pitchFamily="2" charset="-122"/>
                            <a:cs typeface="Arial" panose="020B0604020202020204" pitchFamily="34" charset="0"/>
                          </a:rPr>
                          <m:t>90</m:t>
                        </m:r>
                      </m:e>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 phase shift applied to one of the product modulators.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330196" y="1854925"/>
                <a:ext cx="6192524" cy="4402808"/>
              </a:xfrm>
              <a:prstGeom prst="rect">
                <a:avLst/>
              </a:prstGeom>
              <a:blipFill>
                <a:blip r:embed="rId3"/>
                <a:stretch>
                  <a:fillRect l="-886" r="-1083" b="-13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6802120" y="1718390"/>
                <a:ext cx="5283200" cy="4818820"/>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the VCO is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dirty="0">
                    <a:effectLst/>
                  </a:rPr>
                  <a:t> </a:t>
                </a:r>
                <a14:m>
                  <m:oMath xmlns:m="http://schemas.openxmlformats.org/officeDocument/2006/math">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r>
                      <a:rPr lang="en-GB" sz="2000" i="1">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(2</m:t>
                        </m:r>
                        <m:r>
                          <a:rPr lang="en-GB" sz="2000" i="1">
                            <a:effectLst/>
                            <a:latin typeface="Cambria Math" panose="02040503050406030204" pitchFamily="18" charset="0"/>
                            <a:ea typeface="DengXian" panose="02010600030101010101" pitchFamily="2" charset="-122"/>
                            <a:cs typeface="Arial" panose="020B0604020202020204" pitchFamily="34" charset="0"/>
                          </a:rPr>
                          <m:t>𝜋</m:t>
                        </m:r>
                        <m:r>
                          <a:rPr lang="en-GB" sz="20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𝑡</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𝜑</m:t>
                    </m:r>
                    <m:r>
                      <a:rPr lang="en-GB" sz="2000" i="1">
                        <a:effectLst/>
                        <a:latin typeface="Cambria Math" panose="02040503050406030204" pitchFamily="18" charset="0"/>
                        <a:ea typeface="DengXian" panose="02010600030101010101" pitchFamily="2" charset="-122"/>
                        <a:cs typeface="Arial" panose="020B0604020202020204" pitchFamily="34" charset="0"/>
                      </a:rPr>
                      <m:t>)</m:t>
                    </m:r>
                  </m:oMath>
                </a14:m>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This output of VCO is applied as the carrier input of the upper product modulator.</a:t>
                </a:r>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Hence, the output of the upper product modulator is</a:t>
                </a: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𝑣</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r>
                        <a:rPr lang="en-GB" sz="2000" i="1">
                          <a:latin typeface="Cambria Math" panose="02040503050406030204" pitchFamily="18" charset="0"/>
                        </a:rPr>
                        <m:t>=</m:t>
                      </m:r>
                      <m:r>
                        <a:rPr lang="en-GB" sz="2000" i="1">
                          <a:latin typeface="Cambria Math" panose="02040503050406030204" pitchFamily="18" charset="0"/>
                        </a:rPr>
                        <m:t>𝑠</m:t>
                      </m:r>
                      <m:r>
                        <a:rPr lang="en-GB" sz="2000" i="1">
                          <a:latin typeface="Cambria Math" panose="02040503050406030204" pitchFamily="18" charset="0"/>
                        </a:rPr>
                        <m:t>(</m:t>
                      </m:r>
                      <m:r>
                        <a:rPr lang="en-GB" sz="2000" i="1">
                          <a:latin typeface="Cambria Math" panose="02040503050406030204" pitchFamily="18" charset="0"/>
                        </a:rPr>
                        <m:t>𝑡</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𝑐</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oMath>
                  </m:oMathPara>
                </a14:m>
                <a:endParaRPr lang="en-GB" sz="2000" dirty="0"/>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Substitute, </a:t>
                </a: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s </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values in the above equation.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6802120" y="1718390"/>
                <a:ext cx="5283200" cy="4818820"/>
              </a:xfrm>
              <a:prstGeom prst="rect">
                <a:avLst/>
              </a:prstGeom>
              <a:blipFill>
                <a:blip r:embed="rId4"/>
                <a:stretch>
                  <a:fillRect l="-1269" t="-886"/>
                </a:stretch>
              </a:blipFill>
            </p:spPr>
            <p:txBody>
              <a:bodyPr/>
              <a:lstStyle/>
              <a:p>
                <a:r>
                  <a:rPr lang="en-US">
                    <a:noFill/>
                  </a:rPr>
                  <a:t> </a:t>
                </a:r>
              </a:p>
            </p:txBody>
          </p:sp>
        </mc:Fallback>
      </mc:AlternateContent>
    </p:spTree>
    <p:extLst>
      <p:ext uri="{BB962C8B-B14F-4D97-AF65-F5344CB8AC3E}">
        <p14:creationId xmlns:p14="http://schemas.microsoft.com/office/powerpoint/2010/main" val="2574897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85422" y="1715435"/>
                <a:ext cx="4745988" cy="5148141"/>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kern="100" dirty="0">
                    <a:latin typeface="Cambria Math" panose="02040503050406030204" pitchFamily="18" charset="0"/>
                    <a:ea typeface="DengXian" panose="02010600030101010101" pitchFamily="2" charset="-122"/>
                    <a:cs typeface="Arial" panose="020B0604020202020204" pitchFamily="34" charset="0"/>
                  </a:rPr>
                  <a:t>T</a:t>
                </a:r>
                <a:r>
                  <a:rPr lang="en-GB" sz="2000" kern="100" dirty="0">
                    <a:effectLst/>
                    <a:latin typeface="Cambria Math" panose="02040503050406030204" pitchFamily="18" charset="0"/>
                    <a:ea typeface="DengXian" panose="02010600030101010101" pitchFamily="2" charset="-122"/>
                    <a:cs typeface="Arial" panose="020B0604020202020204" pitchFamily="34" charset="0"/>
                  </a:rPr>
                  <a:t>he VCO output is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dirty="0">
                    <a:effectLst/>
                  </a:rPr>
                  <a:t> </a:t>
                </a:r>
                <a14:m>
                  <m:oMath xmlns:m="http://schemas.openxmlformats.org/officeDocument/2006/math">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r>
                      <a:rPr lang="en-GB" sz="2000" i="1">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(2</m:t>
                        </m:r>
                        <m:r>
                          <a:rPr lang="en-GB" sz="2000" i="1">
                            <a:effectLst/>
                            <a:latin typeface="Cambria Math" panose="02040503050406030204" pitchFamily="18" charset="0"/>
                            <a:ea typeface="DengXian" panose="02010600030101010101" pitchFamily="2" charset="-122"/>
                            <a:cs typeface="Arial" panose="020B0604020202020204" pitchFamily="34" charset="0"/>
                          </a:rPr>
                          <m:t>𝜋</m:t>
                        </m:r>
                        <m:r>
                          <a:rPr lang="en-GB" sz="20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𝑡</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𝜑</m:t>
                    </m:r>
                    <m:r>
                      <a:rPr lang="en-GB" sz="2000" i="1">
                        <a:effectLst/>
                        <a:latin typeface="Cambria Math" panose="02040503050406030204" pitchFamily="18" charset="0"/>
                        <a:ea typeface="DengXian" panose="02010600030101010101" pitchFamily="2" charset="-122"/>
                        <a:cs typeface="Arial" panose="020B0604020202020204" pitchFamily="34" charset="0"/>
                      </a:rPr>
                      <m:t>)</m:t>
                    </m:r>
                  </m:oMath>
                </a14:m>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The output of VCO is applied as the carrier input of the first product modulator.</a:t>
                </a:r>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Hence, the output of the first product modulator is</a:t>
                </a: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𝑣</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r>
                        <a:rPr lang="en-GB" sz="2000" i="1">
                          <a:latin typeface="Cambria Math" panose="02040503050406030204" pitchFamily="18" charset="0"/>
                        </a:rPr>
                        <m:t>=</m:t>
                      </m:r>
                      <m:r>
                        <a:rPr lang="en-GB" sz="2000" i="1">
                          <a:latin typeface="Cambria Math" panose="02040503050406030204" pitchFamily="18" charset="0"/>
                        </a:rPr>
                        <m:t>𝑠</m:t>
                      </m:r>
                      <m:r>
                        <a:rPr lang="en-GB" sz="2000" i="1">
                          <a:latin typeface="Cambria Math" panose="02040503050406030204" pitchFamily="18" charset="0"/>
                        </a:rPr>
                        <m:t>(</m:t>
                      </m:r>
                      <m:r>
                        <a:rPr lang="en-GB" sz="2000" i="1">
                          <a:latin typeface="Cambria Math" panose="02040503050406030204" pitchFamily="18" charset="0"/>
                        </a:rPr>
                        <m:t>𝑡</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𝑐</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oMath>
                  </m:oMathPara>
                </a14:m>
                <a:endParaRPr lang="en-GB" sz="2000" dirty="0"/>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Substitute, </a:t>
                </a: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s </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values in the above equation.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85422" y="1715435"/>
                <a:ext cx="4745988" cy="5148141"/>
              </a:xfrm>
              <a:prstGeom prst="rect">
                <a:avLst/>
              </a:prstGeom>
              <a:blipFill>
                <a:blip r:embed="rId3"/>
                <a:stretch>
                  <a:fillRect l="-1284" t="-710"/>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5074920" y="2039264"/>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778615B4-4199-5F99-2843-3BDD808FB704}"/>
                  </a:ext>
                </a:extLst>
              </p:cNvPr>
              <p:cNvSpPr txBox="1"/>
              <p:nvPr/>
            </p:nvSpPr>
            <p:spPr>
              <a:xfrm>
                <a:off x="5074920" y="3054048"/>
                <a:ext cx="7591928" cy="912045"/>
              </a:xfrm>
              <a:prstGeom prst="rect">
                <a:avLst/>
              </a:prstGeom>
              <a:noFill/>
            </p:spPr>
            <p:txBody>
              <a:bodyPr wrap="square">
                <a:spAutoFit/>
              </a:bodyPr>
              <a:lstStyle/>
              <a:p>
                <a:pPr>
                  <a:lnSpc>
                    <a:spcPct val="107000"/>
                  </a:lnSpc>
                  <a:spcAft>
                    <a:spcPts val="800"/>
                  </a:spcAft>
                </a:pPr>
                <a14:m>
                  <m:oMath xmlns:m="http://schemas.openxmlformats.org/officeDocument/2006/math">
                    <m:sSub>
                      <m:sSubPr>
                        <m:ctrlPr>
                          <a:rPr lang="en-GB" sz="175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func>
                      <m:func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75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750" kern="100" dirty="0">
                    <a:effectLst/>
                    <a:latin typeface="Cambria Math" panose="02040503050406030204" pitchFamily="18" charset="0"/>
                    <a:ea typeface="DengXian" panose="02010600030101010101" pitchFamily="2" charset="-122"/>
                    <a:cs typeface="Arial" panose="020B0604020202020204" pitchFamily="34" charset="0"/>
                  </a:rPr>
                  <a:t>]</a:t>
                </a: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75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(4</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75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7" name="TextBox 6">
                <a:extLst>
                  <a:ext uri="{FF2B5EF4-FFF2-40B4-BE49-F238E27FC236}">
                    <a16:creationId xmlns:a16="http://schemas.microsoft.com/office/drawing/2014/main" id="{778615B4-4199-5F99-2843-3BDD808FB704}"/>
                  </a:ext>
                </a:extLst>
              </p:cNvPr>
              <p:cNvSpPr txBox="1">
                <a:spLocks noRot="1" noChangeAspect="1" noMove="1" noResize="1" noEditPoints="1" noAdjustHandles="1" noChangeArrowheads="1" noChangeShapeType="1" noTextEdit="1"/>
              </p:cNvSpPr>
              <p:nvPr/>
            </p:nvSpPr>
            <p:spPr>
              <a:xfrm>
                <a:off x="5074920" y="3054048"/>
                <a:ext cx="7591928" cy="912045"/>
              </a:xfrm>
              <a:prstGeom prst="rect">
                <a:avLst/>
              </a:prstGeom>
              <a:blipFill>
                <a:blip r:embed="rId4"/>
                <a:stretch>
                  <a:fillRect t="-2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57689F0-14F2-BA06-CD16-BFDFA362DBA0}"/>
                  </a:ext>
                </a:extLst>
              </p:cNvPr>
              <p:cNvSpPr txBox="1"/>
              <p:nvPr/>
            </p:nvSpPr>
            <p:spPr>
              <a:xfrm>
                <a:off x="4931410" y="2057481"/>
                <a:ext cx="4776470" cy="890244"/>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1" name="TextBox 10">
                <a:extLst>
                  <a:ext uri="{FF2B5EF4-FFF2-40B4-BE49-F238E27FC236}">
                    <a16:creationId xmlns:a16="http://schemas.microsoft.com/office/drawing/2014/main" id="{457689F0-14F2-BA06-CD16-BFDFA362DBA0}"/>
                  </a:ext>
                </a:extLst>
              </p:cNvPr>
              <p:cNvSpPr txBox="1">
                <a:spLocks noRot="1" noChangeAspect="1" noMove="1" noResize="1" noEditPoints="1" noAdjustHandles="1" noChangeArrowheads="1" noChangeShapeType="1" noTextEdit="1"/>
              </p:cNvSpPr>
              <p:nvPr/>
            </p:nvSpPr>
            <p:spPr>
              <a:xfrm>
                <a:off x="4931410" y="2057481"/>
                <a:ext cx="4776470" cy="890244"/>
              </a:xfrm>
              <a:prstGeom prst="rect">
                <a:avLst/>
              </a:prstGeom>
              <a:blipFill>
                <a:blip r:embed="rId5"/>
                <a:stretch>
                  <a:fillRect/>
                </a:stretch>
              </a:blipFill>
            </p:spPr>
            <p:txBody>
              <a:bodyPr/>
              <a:lstStyle/>
              <a:p>
                <a:r>
                  <a:rPr lang="en-US">
                    <a:noFill/>
                  </a:rPr>
                  <a:t> </a:t>
                </a:r>
              </a:p>
            </p:txBody>
          </p:sp>
        </mc:Fallback>
      </mc:AlternateContent>
      <p:sp>
        <p:nvSpPr>
          <p:cNvPr id="13" name="TextBox 12">
            <a:extLst>
              <a:ext uri="{FF2B5EF4-FFF2-40B4-BE49-F238E27FC236}">
                <a16:creationId xmlns:a16="http://schemas.microsoft.com/office/drawing/2014/main" id="{E5F5F351-E212-80B8-AD15-F96BDEBA9B48}"/>
              </a:ext>
            </a:extLst>
          </p:cNvPr>
          <p:cNvSpPr txBox="1"/>
          <p:nvPr/>
        </p:nvSpPr>
        <p:spPr>
          <a:xfrm>
            <a:off x="5111751" y="4121421"/>
            <a:ext cx="6335964" cy="1068113"/>
          </a:xfrm>
          <a:prstGeom prst="rect">
            <a:avLst/>
          </a:prstGeom>
          <a:noFill/>
        </p:spPr>
        <p:txBody>
          <a:bodyPr wrap="square">
            <a:spAutoFit/>
          </a:bodyPr>
          <a:lstStyle/>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the first low pass filter. </a:t>
            </a:r>
          </a:p>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is</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0C3D0F35-E612-D72C-05AE-B2F039F12A80}"/>
                  </a:ext>
                </a:extLst>
              </p:cNvPr>
              <p:cNvSpPr txBox="1"/>
              <p:nvPr/>
            </p:nvSpPr>
            <p:spPr>
              <a:xfrm>
                <a:off x="5307330" y="5264420"/>
                <a:ext cx="7637780" cy="513089"/>
              </a:xfrm>
              <a:prstGeom prst="rect">
                <a:avLst/>
              </a:prstGeom>
              <a:noFill/>
            </p:spPr>
            <p:txBody>
              <a:bodyPr wrap="square">
                <a:spAutoFit/>
              </a:bodyPr>
              <a:lstStyle/>
              <a:p>
                <a:pPr algn="just">
                  <a:lnSpc>
                    <a:spcPct val="107000"/>
                  </a:lnSpc>
                  <a:spcAft>
                    <a:spcPts val="800"/>
                  </a:spcAft>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01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5" name="TextBox 14">
                <a:extLst>
                  <a:ext uri="{FF2B5EF4-FFF2-40B4-BE49-F238E27FC236}">
                    <a16:creationId xmlns:a16="http://schemas.microsoft.com/office/drawing/2014/main" id="{0C3D0F35-E612-D72C-05AE-B2F039F12A80}"/>
                  </a:ext>
                </a:extLst>
              </p:cNvPr>
              <p:cNvSpPr txBox="1">
                <a:spLocks noRot="1" noChangeAspect="1" noMove="1" noResize="1" noEditPoints="1" noAdjustHandles="1" noChangeArrowheads="1" noChangeShapeType="1" noTextEdit="1"/>
              </p:cNvSpPr>
              <p:nvPr/>
            </p:nvSpPr>
            <p:spPr>
              <a:xfrm>
                <a:off x="5307330" y="5264420"/>
                <a:ext cx="7637780" cy="513089"/>
              </a:xfrm>
              <a:prstGeom prst="rect">
                <a:avLst/>
              </a:prstGeom>
              <a:blipFill>
                <a:blip r:embed="rId6"/>
                <a:stretch>
                  <a:fillRect b="-1190"/>
                </a:stretch>
              </a:blipFill>
            </p:spPr>
            <p:txBody>
              <a:bodyPr/>
              <a:lstStyle/>
              <a:p>
                <a:r>
                  <a:rPr lang="en-US">
                    <a:noFill/>
                  </a:rPr>
                  <a:t> </a:t>
                </a:r>
              </a:p>
            </p:txBody>
          </p:sp>
        </mc:Fallback>
      </mc:AlternateContent>
    </p:spTree>
    <p:extLst>
      <p:ext uri="{BB962C8B-B14F-4D97-AF65-F5344CB8AC3E}">
        <p14:creationId xmlns:p14="http://schemas.microsoft.com/office/powerpoint/2010/main" val="2782501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65101" y="2124147"/>
                <a:ext cx="5283200" cy="1166923"/>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Therefore, the output of this low pass filter is the scaled version of the modulating signal.</a:t>
                </a: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a:t>
                </a:r>
                <a:r>
                  <a:rPr lang="en-GB" sz="1800" i="1"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p>
                      <m:sSupPr>
                        <m:ctrlPr>
                          <a:rPr lang="en-GB" sz="2000" i="1">
                            <a:effectLst/>
                            <a:latin typeface="Cambria Math" panose="02040503050406030204" pitchFamily="18" charset="0"/>
                          </a:rPr>
                        </m:ctrlPr>
                      </m:sSupPr>
                      <m:e>
                        <m:r>
                          <a:rPr lang="en-GB" sz="1800" i="1">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phase shifter is</a:t>
                </a: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65101" y="2124147"/>
                <a:ext cx="5283200" cy="1166923"/>
              </a:xfrm>
              <a:prstGeom prst="rect">
                <a:avLst/>
              </a:prstGeom>
              <a:blipFill>
                <a:blip r:embed="rId3"/>
                <a:stretch>
                  <a:fillRect l="-1153" t="-3125" b="-7292"/>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5473701" y="2124147"/>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165100" y="3376992"/>
                <a:ext cx="5871209" cy="50687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d>
                        <m:dPr>
                          <m:begChr m:val=""/>
                          <m:ctrlPr>
                            <a:rPr lang="en-GB" i="1" smtClean="0">
                              <a:solidFill>
                                <a:srgbClr val="836967"/>
                              </a:solidFill>
                              <a:latin typeface="Cambria Math" panose="02040503050406030204" pitchFamily="18" charset="0"/>
                            </a:rPr>
                          </m:ctrlPr>
                        </m:dPr>
                        <m:e>
                          <m:d>
                            <m:dPr>
                              <m:begChr m:val=""/>
                              <m:ctrlPr>
                                <a:rPr lang="en-GB" i="1">
                                  <a:solidFill>
                                    <a:srgbClr val="836967"/>
                                  </a:solidFill>
                                  <a:latin typeface="Cambria Math" panose="02040503050406030204" pitchFamily="18" charset="0"/>
                                </a:rPr>
                              </m:ctrlPr>
                            </m:dPr>
                            <m:e>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𝑐</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 </m:t>
                              </m:r>
                              <m:r>
                                <a:rPr lang="en-GB" i="1">
                                  <a:latin typeface="Cambria Math" panose="02040503050406030204" pitchFamily="18" charset="0"/>
                                </a:rPr>
                                <m:t>𝑠𝑖𝑛</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r>
                                <a:rPr lang="en-GB" i="0">
                                  <a:latin typeface="Cambria Math" panose="02040503050406030204" pitchFamily="18" charset="0"/>
                                </a:rPr>
                                <m:t>− </m:t>
                              </m:r>
                              <m:sSup>
                                <m:sSupPr>
                                  <m:ctrlPr>
                                    <a:rPr lang="en-GB" i="1">
                                      <a:solidFill>
                                        <a:srgbClr val="836967"/>
                                      </a:solidFill>
                                      <a:latin typeface="Cambria Math" panose="02040503050406030204" pitchFamily="18" charset="0"/>
                                    </a:rPr>
                                  </m:ctrlPr>
                                </m:sSupPr>
                                <m:e>
                                  <m:r>
                                    <a:rPr lang="en-GB" i="0">
                                      <a:latin typeface="Cambria Math" panose="02040503050406030204" pitchFamily="18" charset="0"/>
                                    </a:rPr>
                                    <m:t>90</m:t>
                                  </m:r>
                                </m:e>
                                <m:sup>
                                  <m:r>
                                    <a:rPr lang="en-GB" i="0">
                                      <a:latin typeface="Cambria Math" panose="02040503050406030204" pitchFamily="18" charset="0"/>
                                    </a:rPr>
                                    <m:t>°</m:t>
                                  </m:r>
                                </m:sup>
                              </m:sSup>
                            </m:e>
                          </m:d>
                          <m:r>
                            <a:rPr lang="en-GB" i="0">
                              <a:latin typeface="Cambria Math" panose="02040503050406030204" pitchFamily="18" charset="0"/>
                            </a:rPr>
                            <m:t> =−</m:t>
                          </m:r>
                          <m:r>
                            <a:rPr lang="en-GB" i="1">
                              <a:latin typeface="Cambria Math" panose="02040503050406030204" pitchFamily="18" charset="0"/>
                            </a:rPr>
                            <m:t>𝑐𝑜𝑠</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e>
                      </m:d>
                    </m:oMath>
                  </m:oMathPara>
                </a14:m>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165100" y="3376992"/>
                <a:ext cx="5871209" cy="506870"/>
              </a:xfrm>
              <a:prstGeom prst="rect">
                <a:avLst/>
              </a:prstGeom>
              <a:blipFill>
                <a:blip r:embed="rId4"/>
                <a:stretch>
                  <a:fillRect t="-179518" r="-11215" b="-261446"/>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BB5B9C1A-97E2-D8B5-9555-17B5EE24B77D}"/>
              </a:ext>
            </a:extLst>
          </p:cNvPr>
          <p:cNvSpPr txBox="1"/>
          <p:nvPr/>
        </p:nvSpPr>
        <p:spPr>
          <a:xfrm>
            <a:off x="106680" y="4134224"/>
            <a:ext cx="4902200" cy="1497589"/>
          </a:xfrm>
          <a:prstGeom prst="rect">
            <a:avLst/>
          </a:prstGeom>
          <a:noFill/>
        </p:spPr>
        <p:txBody>
          <a:bodyPr wrap="square">
            <a:spAutoFit/>
          </a:bodyPr>
          <a:lstStyle/>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This signal is applied as the carrier input of the lower product modulator.</a:t>
            </a:r>
            <a:endParaRPr lang="en-GB" sz="2000" kern="100" dirty="0">
              <a:effectLst/>
              <a:latin typeface="Calibri "/>
              <a:ea typeface="DengXian" panose="02010600030101010101" pitchFamily="2" charset="-122"/>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The output of the lower product modulator is</a:t>
            </a:r>
            <a:endParaRPr lang="en-GB" sz="2000" kern="100" dirty="0">
              <a:effectLst/>
              <a:latin typeface="Calibri "/>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C0DEBA8-7A18-C412-EA51-A699D9C8CC76}"/>
                  </a:ext>
                </a:extLst>
              </p:cNvPr>
              <p:cNvSpPr txBox="1"/>
              <p:nvPr/>
            </p:nvSpPr>
            <p:spPr>
              <a:xfrm>
                <a:off x="340360" y="5631813"/>
                <a:ext cx="1969769"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𝑣</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m:t>
                      </m:r>
                      <m:r>
                        <a:rPr lang="en-GB" i="1">
                          <a:latin typeface="Cambria Math" panose="02040503050406030204" pitchFamily="18" charset="0"/>
                        </a:rPr>
                        <m:t>𝑠</m:t>
                      </m:r>
                      <m:d>
                        <m:dPr>
                          <m:ctrlPr>
                            <a:rPr lang="en-GB" i="1">
                              <a:latin typeface="Cambria Math" panose="02040503050406030204" pitchFamily="18" charset="0"/>
                            </a:rPr>
                          </m:ctrlPr>
                        </m:dPr>
                        <m:e>
                          <m:r>
                            <a:rPr lang="en-GB" i="1">
                              <a:latin typeface="Cambria Math" panose="02040503050406030204" pitchFamily="18" charset="0"/>
                            </a:rPr>
                            <m:t>𝑡</m:t>
                          </m:r>
                        </m:e>
                      </m:d>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𝑐</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oMath>
                  </m:oMathPara>
                </a14:m>
                <a:endParaRPr lang="en-GB" dirty="0"/>
              </a:p>
            </p:txBody>
          </p:sp>
        </mc:Choice>
        <mc:Fallback xmlns="">
          <p:sp>
            <p:nvSpPr>
              <p:cNvPr id="14" name="TextBox 13">
                <a:extLst>
                  <a:ext uri="{FF2B5EF4-FFF2-40B4-BE49-F238E27FC236}">
                    <a16:creationId xmlns:a16="http://schemas.microsoft.com/office/drawing/2014/main" id="{5C0DEBA8-7A18-C412-EA51-A699D9C8CC76}"/>
                  </a:ext>
                </a:extLst>
              </p:cNvPr>
              <p:cNvSpPr txBox="1">
                <a:spLocks noRot="1" noChangeAspect="1" noMove="1" noResize="1" noEditPoints="1" noAdjustHandles="1" noChangeArrowheads="1" noChangeShapeType="1" noTextEdit="1"/>
              </p:cNvSpPr>
              <p:nvPr/>
            </p:nvSpPr>
            <p:spPr>
              <a:xfrm>
                <a:off x="340360" y="5631813"/>
                <a:ext cx="1969769" cy="36933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34510B16-0239-B3BA-A24A-ACA80F294407}"/>
                  </a:ext>
                </a:extLst>
              </p:cNvPr>
              <p:cNvSpPr txBox="1"/>
              <p:nvPr/>
            </p:nvSpPr>
            <p:spPr>
              <a:xfrm>
                <a:off x="5706109" y="2179489"/>
                <a:ext cx="4875529" cy="50687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d>
                        <m:dPr>
                          <m:begChr m:val=""/>
                          <m:ctrlPr>
                            <a:rPr lang="en-GB" i="1" smtClean="0">
                              <a:solidFill>
                                <a:srgbClr val="836967"/>
                              </a:solidFill>
                              <a:latin typeface="Cambria Math" panose="02040503050406030204" pitchFamily="18" charset="0"/>
                            </a:rPr>
                          </m:ctrlPr>
                        </m:dPr>
                        <m:e>
                          <m:d>
                            <m:dPr>
                              <m:begChr m:val=""/>
                              <m:ctrlPr>
                                <a:rPr lang="en-GB" i="1">
                                  <a:solidFill>
                                    <a:srgbClr val="836967"/>
                                  </a:solidFill>
                                  <a:latin typeface="Cambria Math" panose="02040503050406030204" pitchFamily="18" charset="0"/>
                                </a:rPr>
                              </m:ctrlPr>
                            </m:dPr>
                            <m:e>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𝑣</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m:t>
                              </m:r>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0">
                                  <a:latin typeface="Cambria Math" panose="02040503050406030204" pitchFamily="18" charset="0"/>
                                </a:rPr>
                                <m:t> </m:t>
                              </m:r>
                              <m:r>
                                <a:rPr lang="en-GB" i="1">
                                  <a:latin typeface="Cambria Math" panose="02040503050406030204" pitchFamily="18" charset="0"/>
                                </a:rPr>
                                <m:t>𝑠𝑖𝑛</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e>
                          </m:d>
                          <m:r>
                            <a:rPr lang="en-GB" i="0">
                              <a:latin typeface="Cambria Math" panose="02040503050406030204" pitchFamily="18" charset="0"/>
                            </a:rPr>
                            <m:t> </m:t>
                          </m:r>
                          <m:r>
                            <a:rPr lang="en-GB" i="1">
                              <a:latin typeface="Cambria Math" panose="02040503050406030204" pitchFamily="18" charset="0"/>
                            </a:rPr>
                            <m:t>𝑚</m:t>
                          </m:r>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𝑐𝑜𝑠</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e>
                      </m:d>
                      <m:r>
                        <a:rPr lang="en-GB" i="0">
                          <a:latin typeface="Cambria Math" panose="02040503050406030204" pitchFamily="18" charset="0"/>
                        </a:rPr>
                        <m:t> </m:t>
                      </m:r>
                    </m:oMath>
                  </m:oMathPara>
                </a14:m>
                <a:endParaRPr lang="en-GB" dirty="0"/>
              </a:p>
            </p:txBody>
          </p:sp>
        </mc:Choice>
        <mc:Fallback xmlns="">
          <p:sp>
            <p:nvSpPr>
              <p:cNvPr id="17" name="TextBox 16">
                <a:extLst>
                  <a:ext uri="{FF2B5EF4-FFF2-40B4-BE49-F238E27FC236}">
                    <a16:creationId xmlns:a16="http://schemas.microsoft.com/office/drawing/2014/main" id="{34510B16-0239-B3BA-A24A-ACA80F294407}"/>
                  </a:ext>
                </a:extLst>
              </p:cNvPr>
              <p:cNvSpPr txBox="1">
                <a:spLocks noRot="1" noChangeAspect="1" noMove="1" noResize="1" noEditPoints="1" noAdjustHandles="1" noChangeArrowheads="1" noChangeShapeType="1" noTextEdit="1"/>
              </p:cNvSpPr>
              <p:nvPr/>
            </p:nvSpPr>
            <p:spPr>
              <a:xfrm>
                <a:off x="5706109" y="2179489"/>
                <a:ext cx="4875529" cy="506870"/>
              </a:xfrm>
              <a:prstGeom prst="rect">
                <a:avLst/>
              </a:prstGeom>
              <a:blipFill>
                <a:blip r:embed="rId6"/>
                <a:stretch>
                  <a:fillRect t="-179518" r="-16750" b="-26144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DBFCCEF4-90EF-4550-CF3F-FAF63BE8932E}"/>
                  </a:ext>
                </a:extLst>
              </p:cNvPr>
              <p:cNvSpPr txBox="1"/>
              <p:nvPr/>
            </p:nvSpPr>
            <p:spPr>
              <a:xfrm>
                <a:off x="5275582" y="2772281"/>
                <a:ext cx="7188199" cy="1009764"/>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7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7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1" name="TextBox 20">
                <a:extLst>
                  <a:ext uri="{FF2B5EF4-FFF2-40B4-BE49-F238E27FC236}">
                    <a16:creationId xmlns:a16="http://schemas.microsoft.com/office/drawing/2014/main" id="{DBFCCEF4-90EF-4550-CF3F-FAF63BE8932E}"/>
                  </a:ext>
                </a:extLst>
              </p:cNvPr>
              <p:cNvSpPr txBox="1">
                <a:spLocks noRot="1" noChangeAspect="1" noMove="1" noResize="1" noEditPoints="1" noAdjustHandles="1" noChangeArrowheads="1" noChangeShapeType="1" noTextEdit="1"/>
              </p:cNvSpPr>
              <p:nvPr/>
            </p:nvSpPr>
            <p:spPr>
              <a:xfrm>
                <a:off x="5275582" y="2772281"/>
                <a:ext cx="7188199" cy="1009764"/>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E3389E7-11CE-D9BB-4D7C-C7FA5EE57C56}"/>
                  </a:ext>
                </a:extLst>
              </p:cNvPr>
              <p:cNvSpPr txBox="1"/>
              <p:nvPr/>
            </p:nvSpPr>
            <p:spPr>
              <a:xfrm>
                <a:off x="4108451" y="3656636"/>
                <a:ext cx="7653020" cy="61093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dirty="0"/>
              </a:p>
            </p:txBody>
          </p:sp>
        </mc:Choice>
        <mc:Fallback xmlns="">
          <p:sp>
            <p:nvSpPr>
              <p:cNvPr id="23" name="TextBox 22">
                <a:extLst>
                  <a:ext uri="{FF2B5EF4-FFF2-40B4-BE49-F238E27FC236}">
                    <a16:creationId xmlns:a16="http://schemas.microsoft.com/office/drawing/2014/main" id="{FE3389E7-11CE-D9BB-4D7C-C7FA5EE57C56}"/>
                  </a:ext>
                </a:extLst>
              </p:cNvPr>
              <p:cNvSpPr txBox="1">
                <a:spLocks noRot="1" noChangeAspect="1" noMove="1" noResize="1" noEditPoints="1" noAdjustHandles="1" noChangeArrowheads="1" noChangeShapeType="1" noTextEdit="1"/>
              </p:cNvSpPr>
              <p:nvPr/>
            </p:nvSpPr>
            <p:spPr>
              <a:xfrm>
                <a:off x="4108451" y="3656636"/>
                <a:ext cx="7653020" cy="610936"/>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1B1EA94A-B40F-BAF7-116B-4B65A5C97353}"/>
                  </a:ext>
                </a:extLst>
              </p:cNvPr>
              <p:cNvSpPr txBox="1"/>
              <p:nvPr/>
            </p:nvSpPr>
            <p:spPr>
              <a:xfrm>
                <a:off x="5499102" y="4356987"/>
                <a:ext cx="4871719" cy="1170577"/>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fName>
                          <m:e>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TextBox 24">
                <a:extLst>
                  <a:ext uri="{FF2B5EF4-FFF2-40B4-BE49-F238E27FC236}">
                    <a16:creationId xmlns:a16="http://schemas.microsoft.com/office/drawing/2014/main" id="{1B1EA94A-B40F-BAF7-116B-4B65A5C97353}"/>
                  </a:ext>
                </a:extLst>
              </p:cNvPr>
              <p:cNvSpPr txBox="1">
                <a:spLocks noRot="1" noChangeAspect="1" noMove="1" noResize="1" noEditPoints="1" noAdjustHandles="1" noChangeArrowheads="1" noChangeShapeType="1" noTextEdit="1"/>
              </p:cNvSpPr>
              <p:nvPr/>
            </p:nvSpPr>
            <p:spPr>
              <a:xfrm>
                <a:off x="5499102" y="4356987"/>
                <a:ext cx="4871719" cy="1170577"/>
              </a:xfrm>
              <a:prstGeom prst="rect">
                <a:avLst/>
              </a:prstGeom>
              <a:blipFill>
                <a:blip r:embed="rId9"/>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896898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p:sp>
        <p:nvSpPr>
          <p:cNvPr id="3" name="TextBox 2">
            <a:extLst>
              <a:ext uri="{FF2B5EF4-FFF2-40B4-BE49-F238E27FC236}">
                <a16:creationId xmlns:a16="http://schemas.microsoft.com/office/drawing/2014/main" id="{6A122CE8-E855-1E5F-E08F-3F9672079A5A}"/>
              </a:ext>
            </a:extLst>
          </p:cNvPr>
          <p:cNvSpPr txBox="1"/>
          <p:nvPr/>
        </p:nvSpPr>
        <p:spPr>
          <a:xfrm>
            <a:off x="673100" y="1921903"/>
            <a:ext cx="9202419" cy="726994"/>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This signal is applied as an input of the lower low pass filter. The output of this low pass filter is</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2331721" y="2795897"/>
                <a:ext cx="3808730" cy="88793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m:t>
                          </m:r>
                          <m:r>
                            <a:rPr lang="en-GB" i="1">
                              <a:latin typeface="Cambria Math" panose="02040503050406030204" pitchFamily="18" charset="0"/>
                            </a:rPr>
                            <m:t>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i="1">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r>
                                <a:rPr lang="en-GB" i="1">
                                  <a:latin typeface="Cambria Math" panose="02040503050406030204" pitchFamily="18" charset="0"/>
                                </a:rPr>
                                <m:t>𝜑</m:t>
                              </m:r>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m:oMathPara>
                </a14:m>
                <a:endParaRPr lang="en-GB" dirty="0"/>
              </a:p>
              <a:p>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2331721" y="2795897"/>
                <a:ext cx="3808730" cy="88793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Rectangle 4">
                <a:extLst>
                  <a:ext uri="{FF2B5EF4-FFF2-40B4-BE49-F238E27FC236}">
                    <a16:creationId xmlns:a16="http://schemas.microsoft.com/office/drawing/2014/main" id="{FB540D9C-2011-142D-1F4A-6AFE544AF640}"/>
                  </a:ext>
                </a:extLst>
              </p:cNvPr>
              <p:cNvSpPr>
                <a:spLocks noChangeArrowheads="1"/>
              </p:cNvSpPr>
              <p:nvPr/>
            </p:nvSpPr>
            <p:spPr bwMode="auto">
              <a:xfrm>
                <a:off x="673100" y="3586302"/>
                <a:ext cx="9789160" cy="3723199"/>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has</a:t>
                </a:r>
                <a:r>
                  <a:rPr kumimoji="0" lang="en-GB" altLang="en-US" b="0"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rPr>
                  <a:t> </a:t>
                </a:r>
                <a:r>
                  <a:rPr kumimoji="0" lang="en-GB" altLang="en-US" b="0" u="none" strike="noStrike" cap="none" normalizeH="0" baseline="0" dirty="0">
                    <a:ln>
                      <a:noFill/>
                    </a:ln>
                    <a:solidFill>
                      <a:schemeClr val="tx1"/>
                    </a:solidFill>
                    <a:effectLst/>
                    <a:latin typeface="Cambria Math" panose="02040503050406030204" pitchFamily="18" charset="0"/>
                    <a:ea typeface="DengXian" panose="02010600030101010101" pitchFamily="2" charset="-122"/>
                    <a:cs typeface="Arial" panose="020B0604020202020204" pitchFamily="34" charset="0"/>
                  </a:rPr>
                  <a:t>- 90° </a:t>
                </a: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phase difference with the output of the upper low pass filter.</a:t>
                </a:r>
              </a:p>
              <a:p>
                <a:pPr marL="285750" lvl="0" indent="-285750" eaLnBrk="0" fontAlgn="base" hangingPunct="0">
                  <a:lnSpc>
                    <a:spcPct val="150000"/>
                  </a:lnSpc>
                  <a:spcBef>
                    <a:spcPct val="0"/>
                  </a:spcBef>
                  <a:spcAft>
                    <a:spcPct val="0"/>
                  </a:spcAft>
                  <a:buFont typeface="Arial" panose="020B0604020202020204" pitchFamily="34" charset="0"/>
                  <a:buChar char="•"/>
                </a:pPr>
                <a:r>
                  <a:rPr lang="en-GB" altLang="en-US" dirty="0">
                    <a:solidFill>
                      <a:srgbClr val="000000"/>
                    </a:solidFill>
                    <a:latin typeface="Verdana" panose="020B0604030504040204" pitchFamily="34" charset="0"/>
                    <a:ea typeface="DengXian" panose="02010600030101010101" pitchFamily="2" charset="-122"/>
                    <a:cs typeface="Arial" panose="020B0604020202020204" pitchFamily="34" charset="0"/>
                  </a:rPr>
                  <a:t>If phase shift of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kumimoji="0" lang="en-GB" altLang="en-US" b="0" u="none" strike="noStrike" cap="none" normalizeH="0" baseline="0" dirty="0">
                    <a:ln>
                      <a:noFill/>
                    </a:ln>
                    <a:solidFill>
                      <a:schemeClr val="tx1"/>
                    </a:solidFill>
                    <a:effectLst/>
                    <a:latin typeface="Arial" panose="020B0604020202020204" pitchFamily="34" charset="0"/>
                  </a:rPr>
                  <a:t> is given to the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m:t>
                        </m:r>
                        <m:r>
                          <a:rPr lang="en-GB" b="0" i="1" smtClean="0">
                            <a:latin typeface="Cambria Math" panose="02040503050406030204" pitchFamily="18" charset="0"/>
                          </a:rPr>
                          <m:t>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b="0" i="1" smtClean="0">
                        <a:latin typeface="Cambria Math" panose="02040503050406030204" pitchFamily="18" charset="0"/>
                      </a:rPr>
                      <m:t> </m:t>
                    </m:r>
                    <m:r>
                      <a:rPr lang="en-GB" b="0" i="1" smtClean="0">
                        <a:latin typeface="Cambria Math" panose="02040503050406030204" pitchFamily="18" charset="0"/>
                      </a:rPr>
                      <m:t>𝑎𝑛𝑑</m:t>
                    </m:r>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02</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baseline="0" dirty="0">
                    <a:ln>
                      <a:noFill/>
                    </a:ln>
                    <a:solidFill>
                      <a:schemeClr val="tx1"/>
                    </a:solidFill>
                    <a:effectLst/>
                    <a:latin typeface="Arial" panose="020B0604020202020204" pitchFamily="34" charset="0"/>
                  </a:rPr>
                  <a:t>, then the message</a:t>
                </a:r>
                <a:r>
                  <a:rPr kumimoji="0" lang="en-GB" altLang="en-US" b="0" u="none" strike="noStrike" cap="none" normalizeH="0" dirty="0">
                    <a:ln>
                      <a:noFill/>
                    </a:ln>
                    <a:solidFill>
                      <a:schemeClr val="tx1"/>
                    </a:solidFill>
                    <a:effectLst/>
                    <a:latin typeface="Arial" panose="020B0604020202020204" pitchFamily="34" charset="0"/>
                  </a:rPr>
                  <a:t> signal will be received from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01</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dirty="0">
                    <a:ln>
                      <a:noFill/>
                    </a:ln>
                    <a:solidFill>
                      <a:schemeClr val="tx1"/>
                    </a:solidFill>
                    <a:effectLst/>
                    <a:latin typeface="Arial" panose="020B0604020202020204" pitchFamily="34" charset="0"/>
                  </a:rPr>
                  <a:t>  </a:t>
                </a:r>
                <a:r>
                  <a:rPr lang="en-GB" altLang="en-US" dirty="0">
                    <a:latin typeface="Arial" panose="020B0604020202020204" pitchFamily="34" charset="0"/>
                  </a:rPr>
                  <a:t>which is shown below</a:t>
                </a:r>
              </a:p>
              <a:p>
                <a:pPr marL="715963" lvl="0" eaLnBrk="0" fontAlgn="base" hangingPunct="0">
                  <a:lnSpc>
                    <a:spcPct val="150000"/>
                  </a:lnSpc>
                  <a:spcBef>
                    <a:spcPct val="0"/>
                  </a:spcBef>
                  <a:spcAft>
                    <a:spcPct val="0"/>
                  </a:spcAft>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i="1">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0</a:t>
                </a:r>
              </a:p>
              <a:p>
                <a:pPr marL="715963" lvl="0" eaLnBrk="0" fontAlgn="base" hangingPunct="0">
                  <a:lnSpc>
                    <a:spcPct val="150000"/>
                  </a:lnSpc>
                  <a:spcBef>
                    <a:spcPct val="0"/>
                  </a:spcBef>
                  <a:spcAft>
                    <a:spcPct val="0"/>
                  </a:spcAft>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smtClean="0">
                        <a:latin typeface="Cambria Math" panose="02040503050406030204" pitchFamily="18" charset="0"/>
                      </a:rPr>
                      <m:t> </m:t>
                    </m:r>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cos</m:t>
                        </m:r>
                      </m:fName>
                      <m:e>
                        <m:d>
                          <m:dPr>
                            <m:ctrlPr>
                              <a:rPr lang="en-GB" i="1">
                                <a:latin typeface="Cambria Math" panose="02040503050406030204" pitchFamily="18"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a:t>
                </a:r>
                <a14:m>
                  <m:oMath xmlns:m="http://schemas.openxmlformats.org/officeDocument/2006/math">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a:t>
                </a:r>
              </a:p>
              <a:p>
                <a:pPr lvl="0" eaLnBrk="0" fontAlgn="base" hangingPunct="0">
                  <a:lnSpc>
                    <a:spcPct val="150000"/>
                  </a:lnSpc>
                  <a:spcBef>
                    <a:spcPct val="0"/>
                  </a:spcBef>
                  <a:spcAft>
                    <a:spcPct val="0"/>
                  </a:spcAft>
                </a:pPr>
                <a:endParaRPr lang="en-GB" altLang="en-US" dirty="0">
                  <a:latin typeface="Arial" panose="020B0604020202020204" pitchFamily="34" charset="0"/>
                </a:endParaRPr>
              </a:p>
              <a:p>
                <a:pPr lvl="0" eaLnBrk="0" fontAlgn="base" hangingPunct="0">
                  <a:lnSpc>
                    <a:spcPct val="150000"/>
                  </a:lnSpc>
                  <a:spcBef>
                    <a:spcPct val="0"/>
                  </a:spcBef>
                  <a:spcAft>
                    <a:spcPct val="0"/>
                  </a:spcAft>
                </a:pPr>
                <a:endParaRPr kumimoji="0" lang="en-GB" altLang="en-US" b="0" u="none" strike="noStrike" cap="none" normalizeH="0" baseline="0" dirty="0">
                  <a:ln>
                    <a:noFill/>
                  </a:ln>
                  <a:solidFill>
                    <a:schemeClr val="tx1"/>
                  </a:solidFill>
                  <a:effectLst/>
                  <a:latin typeface="Arial" panose="020B0604020202020204" pitchFamily="34" charset="0"/>
                </a:endParaRPr>
              </a:p>
            </p:txBody>
          </p:sp>
        </mc:Choice>
        <mc:Fallback xmlns="">
          <p:sp>
            <p:nvSpPr>
              <p:cNvPr id="11" name="Rectangle 4">
                <a:extLst>
                  <a:ext uri="{FF2B5EF4-FFF2-40B4-BE49-F238E27FC236}">
                    <a16:creationId xmlns:a16="http://schemas.microsoft.com/office/drawing/2014/main" id="{FB540D9C-2011-142D-1F4A-6AFE544AF640}"/>
                  </a:ext>
                </a:extLst>
              </p:cNvPr>
              <p:cNvSpPr>
                <a:spLocks noRot="1" noChangeAspect="1" noMove="1" noResize="1" noEditPoints="1" noAdjustHandles="1" noChangeArrowheads="1" noChangeShapeType="1" noTextEdit="1"/>
              </p:cNvSpPr>
              <p:nvPr/>
            </p:nvSpPr>
            <p:spPr bwMode="auto">
              <a:xfrm>
                <a:off x="673100" y="3586302"/>
                <a:ext cx="9789160" cy="3723199"/>
              </a:xfrm>
              <a:prstGeom prst="rect">
                <a:avLst/>
              </a:prstGeom>
              <a:blipFill>
                <a:blip r:embed="rId4"/>
                <a:stretch>
                  <a:fillRect l="-374"/>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Tree>
    <p:extLst>
      <p:ext uri="{BB962C8B-B14F-4D97-AF65-F5344CB8AC3E}">
        <p14:creationId xmlns:p14="http://schemas.microsoft.com/office/powerpoint/2010/main" val="1907556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79" y="1545775"/>
            <a:ext cx="11594969" cy="666205"/>
          </a:xfrm>
        </p:spPr>
        <p:txBody>
          <a:bodyPr>
            <a:normAutofit/>
          </a:bodyPr>
          <a:lstStyle/>
          <a:p>
            <a:r>
              <a:rPr lang="en-GB" sz="3200" b="1" dirty="0"/>
              <a:t>Costas Loop (DSB- SC)</a:t>
            </a:r>
          </a:p>
        </p:txBody>
      </p:sp>
      <p:sp>
        <p:nvSpPr>
          <p:cNvPr id="7" name="TextBox 6">
            <a:extLst>
              <a:ext uri="{FF2B5EF4-FFF2-40B4-BE49-F238E27FC236}">
                <a16:creationId xmlns:a16="http://schemas.microsoft.com/office/drawing/2014/main" id="{1F0B3457-0C29-DB04-0DE4-4310EB75C898}"/>
              </a:ext>
            </a:extLst>
          </p:cNvPr>
          <p:cNvSpPr txBox="1"/>
          <p:nvPr/>
        </p:nvSpPr>
        <p:spPr>
          <a:xfrm>
            <a:off x="516824" y="2481018"/>
            <a:ext cx="10774680" cy="2642198"/>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outputs of these two low pass filters are applied as inputs of the phase discriminator. Based on the phase difference between these two signals, the phase discriminator produces a DC control signal.</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VCO to correct the phase error in VCO output. Therefore, the carrier signal (used for DSBSC modulation) and the locally generated signal (VCO output) are in phase.</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87269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6" name="TextBox 5">
            <a:extLst>
              <a:ext uri="{FF2B5EF4-FFF2-40B4-BE49-F238E27FC236}">
                <a16:creationId xmlns:a16="http://schemas.microsoft.com/office/drawing/2014/main" id="{3B3222D0-5AF6-04C4-CD93-92EE5D90BB81}"/>
              </a:ext>
            </a:extLst>
          </p:cNvPr>
          <p:cNvSpPr txBox="1"/>
          <p:nvPr/>
        </p:nvSpPr>
        <p:spPr>
          <a:xfrm>
            <a:off x="520844" y="1977562"/>
            <a:ext cx="10618210" cy="2800767"/>
          </a:xfrm>
          <a:prstGeom prst="rect">
            <a:avLst/>
          </a:prstGeom>
          <a:noFill/>
        </p:spPr>
        <p:txBody>
          <a:bodyPr wrap="square">
            <a:spAutoFit/>
          </a:bodyPr>
          <a:lstStyle/>
          <a:p>
            <a:r>
              <a:rPr lang="en-GB" sz="2200" b="1" dirty="0"/>
              <a:t>References:</a:t>
            </a:r>
            <a:br>
              <a:rPr lang="en-GB" sz="2200" b="1" dirty="0"/>
            </a:br>
            <a:r>
              <a:rPr lang="en-GB" sz="2200" dirty="0"/>
              <a:t>[1] S. </a:t>
            </a:r>
            <a:r>
              <a:rPr lang="en-GB" sz="2200" dirty="0" err="1"/>
              <a:t>Haykin</a:t>
            </a:r>
            <a:r>
              <a:rPr lang="en-GB" sz="2200" dirty="0"/>
              <a:t> and M. Moher, Introduction to Analog and Digital Communications, 2nd ed. Hoboken, NJ, USA: Wiley, 2007.</a:t>
            </a:r>
            <a:br>
              <a:rPr lang="en-GB" sz="2200" dirty="0"/>
            </a:br>
            <a:r>
              <a:rPr lang="en-GB" sz="2200" dirty="0"/>
              <a:t>[2] "Analog Communication - DSBSC Modulators," Tutorials Point, Oct. 2023. [</a:t>
            </a:r>
            <a:r>
              <a:rPr lang="en-GB" sz="2200"/>
              <a:t>Online]. Available</a:t>
            </a:r>
            <a:r>
              <a:rPr lang="en-GB" sz="2200" dirty="0" err="1"/>
              <a:t>:https</a:t>
            </a:r>
            <a:r>
              <a:rPr lang="en-GB" sz="2200" dirty="0"/>
              <a:t>://www.tutorialspoint.com/analog_communication/analog_communication_dsbsc_modulators.htm.</a:t>
            </a:r>
            <a:br>
              <a:rPr lang="en-GB" sz="2200" dirty="0"/>
            </a:br>
            <a:br>
              <a:rPr lang="en-GB" sz="2200" b="1" dirty="0"/>
            </a:br>
            <a:endParaRPr lang="en-GB" sz="2200" dirty="0"/>
          </a:p>
        </p:txBody>
      </p:sp>
    </p:spTree>
    <p:extLst>
      <p:ext uri="{BB962C8B-B14F-4D97-AF65-F5344CB8AC3E}">
        <p14:creationId xmlns:p14="http://schemas.microsoft.com/office/powerpoint/2010/main" val="3883294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1367</Words>
  <Application>Microsoft Office PowerPoint</Application>
  <PresentationFormat>Widescreen</PresentationFormat>
  <Paragraphs>154</Paragraphs>
  <Slides>14</Slides>
  <Notes>12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14</vt:i4>
      </vt:variant>
    </vt:vector>
  </HeadingPairs>
  <TitlesOfParts>
    <vt:vector size="24" baseType="lpstr">
      <vt:lpstr>Calibri </vt:lpstr>
      <vt:lpstr>DengXian</vt:lpstr>
      <vt:lpstr>Arial</vt:lpstr>
      <vt:lpstr>Calibri</vt:lpstr>
      <vt:lpstr>Calibri Light</vt:lpstr>
      <vt:lpstr>Cambria</vt:lpstr>
      <vt:lpstr>Cambria Math</vt:lpstr>
      <vt:lpstr>Verdana</vt:lpstr>
      <vt:lpstr>UWTSD 200_Title Page 2</vt:lpstr>
      <vt:lpstr>UWTSD 200_Text 3</vt:lpstr>
      <vt:lpstr>PowerPoint Presentation</vt:lpstr>
      <vt:lpstr>DSB- SC- Receiver</vt:lpstr>
      <vt:lpstr>Coherent Detector</vt:lpstr>
      <vt:lpstr>Coherent Detector</vt:lpstr>
      <vt:lpstr>Coherent Detector</vt:lpstr>
      <vt:lpstr>Coherent Detector</vt:lpstr>
      <vt:lpstr>Costas Loop (DSB- SC)</vt:lpstr>
      <vt:lpstr>Costas Loop (DSB- SC)</vt:lpstr>
      <vt:lpstr>Costas Loop (DSB- SC)</vt:lpstr>
      <vt:lpstr>Costas Loop (DSB- SC)</vt:lpstr>
      <vt:lpstr>Costas Loop (DSB- SC)</vt:lpstr>
      <vt:lpstr>Costas Loop (DSB- SC)</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41</cp:revision>
  <dcterms:created xsi:type="dcterms:W3CDTF">2021-03-09T15:35:42Z</dcterms:created>
  <dcterms:modified xsi:type="dcterms:W3CDTF">2024-10-21T15:51:42Z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