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ela thomas" userId="59411d8ae736cb30" providerId="LiveId" clId="{856E69EF-D99F-4D40-9DE9-EAC7F64FC2D8}"/>
    <pc:docChg chg="custSel addSld modSld">
      <pc:chgData name="angela thomas" userId="59411d8ae736cb30" providerId="LiveId" clId="{856E69EF-D99F-4D40-9DE9-EAC7F64FC2D8}" dt="2017-12-12T19:39:05.524" v="1448" actId="20577"/>
      <pc:docMkLst>
        <pc:docMk/>
      </pc:docMkLst>
      <pc:sldChg chg="modSp">
        <pc:chgData name="angela thomas" userId="59411d8ae736cb30" providerId="LiveId" clId="{856E69EF-D99F-4D40-9DE9-EAC7F64FC2D8}" dt="2017-12-12T19:36:58.719" v="1303" actId="20577"/>
        <pc:sldMkLst>
          <pc:docMk/>
          <pc:sldMk cId="3656346278" sldId="258"/>
        </pc:sldMkLst>
        <pc:spChg chg="mod">
          <ac:chgData name="angela thomas" userId="59411d8ae736cb30" providerId="LiveId" clId="{856E69EF-D99F-4D40-9DE9-EAC7F64FC2D8}" dt="2017-12-12T19:36:58.719" v="1303" actId="20577"/>
          <ac:spMkLst>
            <pc:docMk/>
            <pc:sldMk cId="3656346278" sldId="258"/>
            <ac:spMk id="3" creationId="{228C6C1D-5210-4362-89CF-978EB4301996}"/>
          </ac:spMkLst>
        </pc:spChg>
      </pc:sldChg>
      <pc:sldChg chg="modSp">
        <pc:chgData name="angela thomas" userId="59411d8ae736cb30" providerId="LiveId" clId="{856E69EF-D99F-4D40-9DE9-EAC7F64FC2D8}" dt="2017-12-12T19:37:44.828" v="1319" actId="20577"/>
        <pc:sldMkLst>
          <pc:docMk/>
          <pc:sldMk cId="2977284038" sldId="259"/>
        </pc:sldMkLst>
        <pc:spChg chg="mod">
          <ac:chgData name="angela thomas" userId="59411d8ae736cb30" providerId="LiveId" clId="{856E69EF-D99F-4D40-9DE9-EAC7F64FC2D8}" dt="2017-12-12T19:37:44.828" v="1319" actId="20577"/>
          <ac:spMkLst>
            <pc:docMk/>
            <pc:sldMk cId="2977284038" sldId="259"/>
            <ac:spMk id="3" creationId="{5D6292CA-4977-45F6-83A1-2F33DCE9A497}"/>
          </ac:spMkLst>
        </pc:spChg>
      </pc:sldChg>
      <pc:sldChg chg="modSp">
        <pc:chgData name="angela thomas" userId="59411d8ae736cb30" providerId="LiveId" clId="{856E69EF-D99F-4D40-9DE9-EAC7F64FC2D8}" dt="2017-12-12T19:39:05.524" v="1448" actId="20577"/>
        <pc:sldMkLst>
          <pc:docMk/>
          <pc:sldMk cId="716220352" sldId="260"/>
        </pc:sldMkLst>
        <pc:spChg chg="mod">
          <ac:chgData name="angela thomas" userId="59411d8ae736cb30" providerId="LiveId" clId="{856E69EF-D99F-4D40-9DE9-EAC7F64FC2D8}" dt="2017-12-12T19:39:05.524" v="1448" actId="20577"/>
          <ac:spMkLst>
            <pc:docMk/>
            <pc:sldMk cId="716220352" sldId="260"/>
            <ac:spMk id="3" creationId="{4D25A104-0E40-4A91-87F2-CA1BE56008A4}"/>
          </ac:spMkLst>
        </pc:spChg>
      </pc:sldChg>
      <pc:sldChg chg="addSp modSp add">
        <pc:chgData name="angela thomas" userId="59411d8ae736cb30" providerId="LiveId" clId="{856E69EF-D99F-4D40-9DE9-EAC7F64FC2D8}" dt="2017-12-12T18:44:26.707" v="194" actId="1076"/>
        <pc:sldMkLst>
          <pc:docMk/>
          <pc:sldMk cId="688147463" sldId="261"/>
        </pc:sldMkLst>
        <pc:spChg chg="mod">
          <ac:chgData name="angela thomas" userId="59411d8ae736cb30" providerId="LiveId" clId="{856E69EF-D99F-4D40-9DE9-EAC7F64FC2D8}" dt="2017-12-12T18:38:45.995" v="34" actId="122"/>
          <ac:spMkLst>
            <pc:docMk/>
            <pc:sldMk cId="688147463" sldId="261"/>
            <ac:spMk id="2" creationId="{EBB34C36-3D31-4FD4-813E-2F189C56DE75}"/>
          </ac:spMkLst>
        </pc:spChg>
        <pc:spChg chg="mod">
          <ac:chgData name="angela thomas" userId="59411d8ae736cb30" providerId="LiveId" clId="{856E69EF-D99F-4D40-9DE9-EAC7F64FC2D8}" dt="2017-12-12T18:44:23.285" v="193" actId="14100"/>
          <ac:spMkLst>
            <pc:docMk/>
            <pc:sldMk cId="688147463" sldId="261"/>
            <ac:spMk id="3" creationId="{0F17BD5D-B828-4E31-957F-AF20DB24D579}"/>
          </ac:spMkLst>
        </pc:spChg>
        <pc:picChg chg="add mod">
          <ac:chgData name="angela thomas" userId="59411d8ae736cb30" providerId="LiveId" clId="{856E69EF-D99F-4D40-9DE9-EAC7F64FC2D8}" dt="2017-12-12T18:44:26.707" v="194" actId="1076"/>
          <ac:picMkLst>
            <pc:docMk/>
            <pc:sldMk cId="688147463" sldId="261"/>
            <ac:picMk id="6146" creationId="{13F34391-2BE5-443B-9EB0-258C7B77ADC0}"/>
          </ac:picMkLst>
        </pc:picChg>
      </pc:sldChg>
      <pc:sldChg chg="modSp add">
        <pc:chgData name="angela thomas" userId="59411d8ae736cb30" providerId="LiveId" clId="{856E69EF-D99F-4D40-9DE9-EAC7F64FC2D8}" dt="2017-12-12T18:54:33.105" v="463" actId="14100"/>
        <pc:sldMkLst>
          <pc:docMk/>
          <pc:sldMk cId="3501421790" sldId="262"/>
        </pc:sldMkLst>
        <pc:spChg chg="mod">
          <ac:chgData name="angela thomas" userId="59411d8ae736cb30" providerId="LiveId" clId="{856E69EF-D99F-4D40-9DE9-EAC7F64FC2D8}" dt="2017-12-12T18:45:34.244" v="244" actId="122"/>
          <ac:spMkLst>
            <pc:docMk/>
            <pc:sldMk cId="3501421790" sldId="262"/>
            <ac:spMk id="2" creationId="{03FBE3FA-E144-4A47-8C96-225717675E27}"/>
          </ac:spMkLst>
        </pc:spChg>
        <pc:spChg chg="mod">
          <ac:chgData name="angela thomas" userId="59411d8ae736cb30" providerId="LiveId" clId="{856E69EF-D99F-4D40-9DE9-EAC7F64FC2D8}" dt="2017-12-12T18:54:33.105" v="463" actId="14100"/>
          <ac:spMkLst>
            <pc:docMk/>
            <pc:sldMk cId="3501421790" sldId="262"/>
            <ac:spMk id="3" creationId="{521BF01B-D9D8-4754-B624-CFB0A46571EA}"/>
          </ac:spMkLst>
        </pc:spChg>
      </pc:sldChg>
      <pc:sldChg chg="addSp delSp modSp add">
        <pc:chgData name="angela thomas" userId="59411d8ae736cb30" providerId="LiveId" clId="{856E69EF-D99F-4D40-9DE9-EAC7F64FC2D8}" dt="2017-12-12T18:57:09.373" v="562" actId="1076"/>
        <pc:sldMkLst>
          <pc:docMk/>
          <pc:sldMk cId="4100504201" sldId="263"/>
        </pc:sldMkLst>
        <pc:spChg chg="del mod">
          <ac:chgData name="angela thomas" userId="59411d8ae736cb30" providerId="LiveId" clId="{856E69EF-D99F-4D40-9DE9-EAC7F64FC2D8}" dt="2017-12-12T18:55:11.959" v="480" actId="478"/>
          <ac:spMkLst>
            <pc:docMk/>
            <pc:sldMk cId="4100504201" sldId="263"/>
            <ac:spMk id="2" creationId="{83B94CFE-A580-4A26-8A6C-DD40D6FCF99D}"/>
          </ac:spMkLst>
        </pc:spChg>
        <pc:spChg chg="mod">
          <ac:chgData name="angela thomas" userId="59411d8ae736cb30" providerId="LiveId" clId="{856E69EF-D99F-4D40-9DE9-EAC7F64FC2D8}" dt="2017-12-12T18:56:24.133" v="559" actId="1076"/>
          <ac:spMkLst>
            <pc:docMk/>
            <pc:sldMk cId="4100504201" sldId="263"/>
            <ac:spMk id="3" creationId="{FAB2449C-8489-441C-A85A-089785CEC793}"/>
          </ac:spMkLst>
        </pc:spChg>
        <pc:picChg chg="add mod">
          <ac:chgData name="angela thomas" userId="59411d8ae736cb30" providerId="LiveId" clId="{856E69EF-D99F-4D40-9DE9-EAC7F64FC2D8}" dt="2017-12-12T18:57:09.373" v="562" actId="1076"/>
          <ac:picMkLst>
            <pc:docMk/>
            <pc:sldMk cId="4100504201" sldId="263"/>
            <ac:picMk id="7170" creationId="{A4C9CB20-EA09-4FA4-9D8D-F511ABB677A6}"/>
          </ac:picMkLst>
        </pc:picChg>
      </pc:sldChg>
      <pc:sldChg chg="addSp delSp modSp add">
        <pc:chgData name="angela thomas" userId="59411d8ae736cb30" providerId="LiveId" clId="{856E69EF-D99F-4D40-9DE9-EAC7F64FC2D8}" dt="2017-12-12T19:02:51.464" v="663" actId="1076"/>
        <pc:sldMkLst>
          <pc:docMk/>
          <pc:sldMk cId="2267957867" sldId="264"/>
        </pc:sldMkLst>
        <pc:spChg chg="del">
          <ac:chgData name="angela thomas" userId="59411d8ae736cb30" providerId="LiveId" clId="{856E69EF-D99F-4D40-9DE9-EAC7F64FC2D8}" dt="2017-12-12T18:57:27.623" v="564" actId="478"/>
          <ac:spMkLst>
            <pc:docMk/>
            <pc:sldMk cId="2267957867" sldId="264"/>
            <ac:spMk id="2" creationId="{398FCE1C-0914-4B1B-8FDC-F6E4D5691954}"/>
          </ac:spMkLst>
        </pc:spChg>
        <pc:spChg chg="mod">
          <ac:chgData name="angela thomas" userId="59411d8ae736cb30" providerId="LiveId" clId="{856E69EF-D99F-4D40-9DE9-EAC7F64FC2D8}" dt="2017-12-12T18:58:49.626" v="660" actId="255"/>
          <ac:spMkLst>
            <pc:docMk/>
            <pc:sldMk cId="2267957867" sldId="264"/>
            <ac:spMk id="3" creationId="{8C6364D3-85DF-4E58-A8ED-EAC51DEDCB0B}"/>
          </ac:spMkLst>
        </pc:spChg>
        <pc:picChg chg="add mod">
          <ac:chgData name="angela thomas" userId="59411d8ae736cb30" providerId="LiveId" clId="{856E69EF-D99F-4D40-9DE9-EAC7F64FC2D8}" dt="2017-12-12T19:02:51.464" v="663" actId="1076"/>
          <ac:picMkLst>
            <pc:docMk/>
            <pc:sldMk cId="2267957867" sldId="264"/>
            <ac:picMk id="8194" creationId="{1F22DDB1-5F81-4E3D-A5C0-1E1EA4E05166}"/>
          </ac:picMkLst>
        </pc:picChg>
      </pc:sldChg>
      <pc:sldChg chg="addSp delSp modSp add">
        <pc:chgData name="angela thomas" userId="59411d8ae736cb30" providerId="LiveId" clId="{856E69EF-D99F-4D40-9DE9-EAC7F64FC2D8}" dt="2017-12-12T19:08:53.452" v="753" actId="1076"/>
        <pc:sldMkLst>
          <pc:docMk/>
          <pc:sldMk cId="1887455116" sldId="265"/>
        </pc:sldMkLst>
        <pc:spChg chg="del mod">
          <ac:chgData name="angela thomas" userId="59411d8ae736cb30" providerId="LiveId" clId="{856E69EF-D99F-4D40-9DE9-EAC7F64FC2D8}" dt="2017-12-12T19:05:18.189" v="666" actId="478"/>
          <ac:spMkLst>
            <pc:docMk/>
            <pc:sldMk cId="1887455116" sldId="265"/>
            <ac:spMk id="2" creationId="{90673884-69DC-4BB4-9C4C-9C581805B4F6}"/>
          </ac:spMkLst>
        </pc:spChg>
        <pc:spChg chg="mod">
          <ac:chgData name="angela thomas" userId="59411d8ae736cb30" providerId="LiveId" clId="{856E69EF-D99F-4D40-9DE9-EAC7F64FC2D8}" dt="2017-12-12T19:06:12.961" v="751" actId="255"/>
          <ac:spMkLst>
            <pc:docMk/>
            <pc:sldMk cId="1887455116" sldId="265"/>
            <ac:spMk id="3" creationId="{1113F275-FD95-4F7A-B115-D065D282C262}"/>
          </ac:spMkLst>
        </pc:spChg>
        <pc:picChg chg="add mod">
          <ac:chgData name="angela thomas" userId="59411d8ae736cb30" providerId="LiveId" clId="{856E69EF-D99F-4D40-9DE9-EAC7F64FC2D8}" dt="2017-12-12T19:08:53.452" v="753" actId="1076"/>
          <ac:picMkLst>
            <pc:docMk/>
            <pc:sldMk cId="1887455116" sldId="265"/>
            <ac:picMk id="9218" creationId="{9E58989B-2FFD-4090-BEBD-A7F838B48E3C}"/>
          </ac:picMkLst>
        </pc:picChg>
      </pc:sldChg>
      <pc:sldChg chg="addSp delSp modSp add">
        <pc:chgData name="angela thomas" userId="59411d8ae736cb30" providerId="LiveId" clId="{856E69EF-D99F-4D40-9DE9-EAC7F64FC2D8}" dt="2017-12-12T19:13:10.161" v="902" actId="1076"/>
        <pc:sldMkLst>
          <pc:docMk/>
          <pc:sldMk cId="2322576840" sldId="266"/>
        </pc:sldMkLst>
        <pc:spChg chg="del">
          <ac:chgData name="angela thomas" userId="59411d8ae736cb30" providerId="LiveId" clId="{856E69EF-D99F-4D40-9DE9-EAC7F64FC2D8}" dt="2017-12-12T19:09:04.483" v="755" actId="478"/>
          <ac:spMkLst>
            <pc:docMk/>
            <pc:sldMk cId="2322576840" sldId="266"/>
            <ac:spMk id="2" creationId="{9F7B790F-4838-4240-A85F-E87B41DC2D32}"/>
          </ac:spMkLst>
        </pc:spChg>
        <pc:spChg chg="mod">
          <ac:chgData name="angela thomas" userId="59411d8ae736cb30" providerId="LiveId" clId="{856E69EF-D99F-4D40-9DE9-EAC7F64FC2D8}" dt="2017-12-12T19:10:48.266" v="899" actId="255"/>
          <ac:spMkLst>
            <pc:docMk/>
            <pc:sldMk cId="2322576840" sldId="266"/>
            <ac:spMk id="3" creationId="{62DC4D00-5B69-4FE0-946F-41310BB73A27}"/>
          </ac:spMkLst>
        </pc:spChg>
        <pc:picChg chg="add mod">
          <ac:chgData name="angela thomas" userId="59411d8ae736cb30" providerId="LiveId" clId="{856E69EF-D99F-4D40-9DE9-EAC7F64FC2D8}" dt="2017-12-12T19:13:10.161" v="902" actId="1076"/>
          <ac:picMkLst>
            <pc:docMk/>
            <pc:sldMk cId="2322576840" sldId="266"/>
            <ac:picMk id="10242" creationId="{F1C73A91-7FCE-4405-BEBB-676B249788F7}"/>
          </ac:picMkLst>
        </pc:picChg>
      </pc:sldChg>
      <pc:sldChg chg="addSp delSp modSp add">
        <pc:chgData name="angela thomas" userId="59411d8ae736cb30" providerId="LiveId" clId="{856E69EF-D99F-4D40-9DE9-EAC7F64FC2D8}" dt="2017-12-12T19:15:57.223" v="1006" actId="1076"/>
        <pc:sldMkLst>
          <pc:docMk/>
          <pc:sldMk cId="3352385730" sldId="267"/>
        </pc:sldMkLst>
        <pc:spChg chg="del mod">
          <ac:chgData name="angela thomas" userId="59411d8ae736cb30" providerId="LiveId" clId="{856E69EF-D99F-4D40-9DE9-EAC7F64FC2D8}" dt="2017-12-12T19:13:32.342" v="906" actId="478"/>
          <ac:spMkLst>
            <pc:docMk/>
            <pc:sldMk cId="3352385730" sldId="267"/>
            <ac:spMk id="2" creationId="{6E6FBE6D-5A2A-4E00-A2C0-99E21097EECB}"/>
          </ac:spMkLst>
        </pc:spChg>
        <pc:spChg chg="mod">
          <ac:chgData name="angela thomas" userId="59411d8ae736cb30" providerId="LiveId" clId="{856E69EF-D99F-4D40-9DE9-EAC7F64FC2D8}" dt="2017-12-12T19:14:39.376" v="1002" actId="20577"/>
          <ac:spMkLst>
            <pc:docMk/>
            <pc:sldMk cId="3352385730" sldId="267"/>
            <ac:spMk id="3" creationId="{99989CC0-FF8E-475B-A832-0AC80218757B}"/>
          </ac:spMkLst>
        </pc:spChg>
        <pc:picChg chg="add mod">
          <ac:chgData name="angela thomas" userId="59411d8ae736cb30" providerId="LiveId" clId="{856E69EF-D99F-4D40-9DE9-EAC7F64FC2D8}" dt="2017-12-12T19:15:57.223" v="1006" actId="1076"/>
          <ac:picMkLst>
            <pc:docMk/>
            <pc:sldMk cId="3352385730" sldId="267"/>
            <ac:picMk id="11266" creationId="{565CAA17-9FA5-4766-8DD7-7CAC493541E7}"/>
          </ac:picMkLst>
        </pc:picChg>
      </pc:sldChg>
      <pc:sldChg chg="addSp delSp modSp add">
        <pc:chgData name="angela thomas" userId="59411d8ae736cb30" providerId="LiveId" clId="{856E69EF-D99F-4D40-9DE9-EAC7F64FC2D8}" dt="2017-12-12T19:18:16.096" v="1063" actId="1076"/>
        <pc:sldMkLst>
          <pc:docMk/>
          <pc:sldMk cId="1643796834" sldId="268"/>
        </pc:sldMkLst>
        <pc:spChg chg="del">
          <ac:chgData name="angela thomas" userId="59411d8ae736cb30" providerId="LiveId" clId="{856E69EF-D99F-4D40-9DE9-EAC7F64FC2D8}" dt="2017-12-12T19:16:20.067" v="1008" actId="478"/>
          <ac:spMkLst>
            <pc:docMk/>
            <pc:sldMk cId="1643796834" sldId="268"/>
            <ac:spMk id="2" creationId="{4B86FAE8-74AD-48DD-8007-616E6D82C396}"/>
          </ac:spMkLst>
        </pc:spChg>
        <pc:spChg chg="mod">
          <ac:chgData name="angela thomas" userId="59411d8ae736cb30" providerId="LiveId" clId="{856E69EF-D99F-4D40-9DE9-EAC7F64FC2D8}" dt="2017-12-12T19:17:05.800" v="1058" actId="1076"/>
          <ac:spMkLst>
            <pc:docMk/>
            <pc:sldMk cId="1643796834" sldId="268"/>
            <ac:spMk id="3" creationId="{32CDA22C-CDFB-40DF-951C-FDE73CEFA6AC}"/>
          </ac:spMkLst>
        </pc:spChg>
        <pc:picChg chg="add mod">
          <ac:chgData name="angela thomas" userId="59411d8ae736cb30" providerId="LiveId" clId="{856E69EF-D99F-4D40-9DE9-EAC7F64FC2D8}" dt="2017-12-12T19:18:16.096" v="1063" actId="1076"/>
          <ac:picMkLst>
            <pc:docMk/>
            <pc:sldMk cId="1643796834" sldId="268"/>
            <ac:picMk id="12290" creationId="{BD16519F-17A1-4CAE-901A-97C95D8BB1F3}"/>
          </ac:picMkLst>
        </pc:picChg>
      </pc:sldChg>
      <pc:sldChg chg="addSp delSp modSp add">
        <pc:chgData name="angela thomas" userId="59411d8ae736cb30" providerId="LiveId" clId="{856E69EF-D99F-4D40-9DE9-EAC7F64FC2D8}" dt="2017-12-12T19:22:54.218" v="1134" actId="1076"/>
        <pc:sldMkLst>
          <pc:docMk/>
          <pc:sldMk cId="2463002614" sldId="269"/>
        </pc:sldMkLst>
        <pc:spChg chg="del">
          <ac:chgData name="angela thomas" userId="59411d8ae736cb30" providerId="LiveId" clId="{856E69EF-D99F-4D40-9DE9-EAC7F64FC2D8}" dt="2017-12-12T19:18:23.924" v="1065" actId="478"/>
          <ac:spMkLst>
            <pc:docMk/>
            <pc:sldMk cId="2463002614" sldId="269"/>
            <ac:spMk id="2" creationId="{1E1F3E04-2FFC-4553-812E-BFAFB12769E4}"/>
          </ac:spMkLst>
        </pc:spChg>
        <pc:spChg chg="mod">
          <ac:chgData name="angela thomas" userId="59411d8ae736cb30" providerId="LiveId" clId="{856E69EF-D99F-4D40-9DE9-EAC7F64FC2D8}" dt="2017-12-12T19:21:04.959" v="1131" actId="1076"/>
          <ac:spMkLst>
            <pc:docMk/>
            <pc:sldMk cId="2463002614" sldId="269"/>
            <ac:spMk id="3" creationId="{379391A4-607B-4E7E-98AC-F28A8F352C5D}"/>
          </ac:spMkLst>
        </pc:spChg>
        <pc:picChg chg="add mod">
          <ac:chgData name="angela thomas" userId="59411d8ae736cb30" providerId="LiveId" clId="{856E69EF-D99F-4D40-9DE9-EAC7F64FC2D8}" dt="2017-12-12T19:22:54.218" v="1134" actId="1076"/>
          <ac:picMkLst>
            <pc:docMk/>
            <pc:sldMk cId="2463002614" sldId="269"/>
            <ac:picMk id="13314" creationId="{1649C6C3-A6AD-4347-92C2-8027BBC9E4B9}"/>
          </ac:picMkLst>
        </pc:picChg>
      </pc:sldChg>
      <pc:sldChg chg="addSp delSp modSp add">
        <pc:chgData name="angela thomas" userId="59411d8ae736cb30" providerId="LiveId" clId="{856E69EF-D99F-4D40-9DE9-EAC7F64FC2D8}" dt="2017-12-12T19:28:03.390" v="1163" actId="27636"/>
        <pc:sldMkLst>
          <pc:docMk/>
          <pc:sldMk cId="1198091493" sldId="270"/>
        </pc:sldMkLst>
        <pc:spChg chg="del">
          <ac:chgData name="angela thomas" userId="59411d8ae736cb30" providerId="LiveId" clId="{856E69EF-D99F-4D40-9DE9-EAC7F64FC2D8}" dt="2017-12-12T19:23:03.609" v="1136" actId="478"/>
          <ac:spMkLst>
            <pc:docMk/>
            <pc:sldMk cId="1198091493" sldId="270"/>
            <ac:spMk id="2" creationId="{ACFA0C11-ED75-48EE-9D02-30655989E42B}"/>
          </ac:spMkLst>
        </pc:spChg>
        <pc:spChg chg="mod">
          <ac:chgData name="angela thomas" userId="59411d8ae736cb30" providerId="LiveId" clId="{856E69EF-D99F-4D40-9DE9-EAC7F64FC2D8}" dt="2017-12-12T19:28:03.390" v="1163" actId="27636"/>
          <ac:spMkLst>
            <pc:docMk/>
            <pc:sldMk cId="1198091493" sldId="270"/>
            <ac:spMk id="3" creationId="{C09A5BBC-EF1A-41F5-BC4D-8C4AC14F3CC1}"/>
          </ac:spMkLst>
        </pc:spChg>
        <pc:picChg chg="add mod">
          <ac:chgData name="angela thomas" userId="59411d8ae736cb30" providerId="LiveId" clId="{856E69EF-D99F-4D40-9DE9-EAC7F64FC2D8}" dt="2017-12-12T19:25:09.237" v="1141" actId="1076"/>
          <ac:picMkLst>
            <pc:docMk/>
            <pc:sldMk cId="1198091493" sldId="270"/>
            <ac:picMk id="14338" creationId="{116E7B2B-A871-4620-A0D7-8B7FDB068393}"/>
          </ac:picMkLst>
        </pc:picChg>
        <pc:picChg chg="add mod">
          <ac:chgData name="angela thomas" userId="59411d8ae736cb30" providerId="LiveId" clId="{856E69EF-D99F-4D40-9DE9-EAC7F64FC2D8}" dt="2017-12-12T19:25:50.820" v="1145" actId="14100"/>
          <ac:picMkLst>
            <pc:docMk/>
            <pc:sldMk cId="1198091493" sldId="270"/>
            <ac:picMk id="14340" creationId="{F55AA827-5D0B-4DFC-BD8F-F4F8C850068D}"/>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12/12/2017</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extLst/>
          </a:blip>
          <a:stretch/>
        </a:blipFill>
        <a:effectLst/>
      </p:bgPr>
    </p:bg>
    <p:spTree>
      <p:nvGrpSpPr>
        <p:cNvPr id="1" name=""/>
        <p:cNvGrpSpPr/>
        <p:nvPr/>
      </p:nvGrpSpPr>
      <p:grpSpPr>
        <a:xfrm>
          <a:off x="0" y="0"/>
          <a:ext cx="0" cy="0"/>
          <a:chOff x="0" y="0"/>
          <a:chExt cx="0" cy="0"/>
        </a:xfrm>
      </p:grpSpPr>
      <p:pic>
        <p:nvPicPr>
          <p:cNvPr id="7" name="Picture 6" descr="A close up of a logo&#10;&#10;Description generated with very high confidence">
            <a:extLst>
              <a:ext uri="{FF2B5EF4-FFF2-40B4-BE49-F238E27FC236}">
                <a16:creationId xmlns:a16="http://schemas.microsoft.com/office/drawing/2014/main" id="{18BD78ED-75E1-4879-B369-BC61F7C45E22}"/>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useBgFill="1">
        <p:nvSpPr>
          <p:cNvPr id="9" name="Rectangle 8">
            <a:extLst>
              <a:ext uri="{FF2B5EF4-FFF2-40B4-BE49-F238E27FC236}">
                <a16:creationId xmlns:a16="http://schemas.microsoft.com/office/drawing/2014/main" id="{3D1E5586-8BB5-40F6-96C3-2E87DD7CE5C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A832D40-B9E2-4CE7-9E0A-B35591EA2035}"/>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45629" y="3810000"/>
            <a:ext cx="500743"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8F66B53-8578-45CD-9E78-E05495E3E976}"/>
              </a:ext>
            </a:extLst>
          </p:cNvPr>
          <p:cNvSpPr>
            <a:spLocks noGrp="1"/>
          </p:cNvSpPr>
          <p:nvPr>
            <p:ph type="title"/>
          </p:nvPr>
        </p:nvSpPr>
        <p:spPr>
          <a:xfrm>
            <a:off x="1743433" y="188477"/>
            <a:ext cx="8204391" cy="2346475"/>
          </a:xfrm>
        </p:spPr>
        <p:txBody>
          <a:bodyPr vert="horz" lIns="91440" tIns="45720" rIns="91440" bIns="45720" rtlCol="0" anchor="b">
            <a:normAutofit/>
          </a:bodyPr>
          <a:lstStyle/>
          <a:p>
            <a:pPr algn="ctr">
              <a:lnSpc>
                <a:spcPct val="90000"/>
              </a:lnSpc>
            </a:pPr>
            <a:r>
              <a:rPr lang="en-US" sz="5100" b="1" u="sng" dirty="0"/>
              <a:t>Angela thomas</a:t>
            </a:r>
            <a:br>
              <a:rPr lang="en-US" sz="5100" u="sng" dirty="0"/>
            </a:br>
            <a:r>
              <a:rPr lang="en-US" sz="5100" u="sng" dirty="0"/>
              <a:t>ford company presentation </a:t>
            </a:r>
          </a:p>
        </p:txBody>
      </p:sp>
      <p:pic>
        <p:nvPicPr>
          <p:cNvPr id="2052" name="Picture 4" descr="Related image">
            <a:extLst>
              <a:ext uri="{FF2B5EF4-FFF2-40B4-BE49-F238E27FC236}">
                <a16:creationId xmlns:a16="http://schemas.microsoft.com/office/drawing/2014/main" id="{06CEB4B0-343E-4FD7-9E42-58CD7335F0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1222" y="2723429"/>
            <a:ext cx="6288813" cy="387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721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02D9C-BA71-4D70-941F-AC51B6C86121}"/>
              </a:ext>
            </a:extLst>
          </p:cNvPr>
          <p:cNvSpPr>
            <a:spLocks noGrp="1"/>
          </p:cNvSpPr>
          <p:nvPr>
            <p:ph type="title"/>
          </p:nvPr>
        </p:nvSpPr>
        <p:spPr/>
        <p:txBody>
          <a:bodyPr/>
          <a:lstStyle/>
          <a:p>
            <a:pPr algn="ctr"/>
            <a:r>
              <a:rPr lang="en-GB" dirty="0"/>
              <a:t>Ford company goals</a:t>
            </a:r>
          </a:p>
        </p:txBody>
      </p:sp>
      <p:sp>
        <p:nvSpPr>
          <p:cNvPr id="3" name="Content Placeholder 2">
            <a:extLst>
              <a:ext uri="{FF2B5EF4-FFF2-40B4-BE49-F238E27FC236}">
                <a16:creationId xmlns:a16="http://schemas.microsoft.com/office/drawing/2014/main" id="{2BDA9093-2802-4947-BED8-E9339A1D59B6}"/>
              </a:ext>
            </a:extLst>
          </p:cNvPr>
          <p:cNvSpPr>
            <a:spLocks noGrp="1"/>
          </p:cNvSpPr>
          <p:nvPr>
            <p:ph idx="1"/>
          </p:nvPr>
        </p:nvSpPr>
        <p:spPr>
          <a:xfrm>
            <a:off x="6921305" y="2142067"/>
            <a:ext cx="4149969" cy="4230598"/>
          </a:xfrm>
        </p:spPr>
        <p:txBody>
          <a:bodyPr anchor="t">
            <a:normAutofit/>
          </a:bodyPr>
          <a:lstStyle/>
          <a:p>
            <a:pPr marL="0" indent="0" algn="ctr">
              <a:buNone/>
            </a:pPr>
            <a:r>
              <a:rPr lang="en-GB" sz="4400" dirty="0"/>
              <a:t>Improve fuel economy across global products.</a:t>
            </a:r>
          </a:p>
        </p:txBody>
      </p:sp>
      <p:pic>
        <p:nvPicPr>
          <p:cNvPr id="1028" name="Picture 4" descr="Image result for ford company goals">
            <a:extLst>
              <a:ext uri="{FF2B5EF4-FFF2-40B4-BE49-F238E27FC236}">
                <a16:creationId xmlns:a16="http://schemas.microsoft.com/office/drawing/2014/main" id="{575FCB2A-0767-4503-A8DA-B89E4BF6F7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1" y="2152618"/>
            <a:ext cx="5968217" cy="448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248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B21DE-3009-4C5D-BCF9-8BABC21A142C}"/>
              </a:ext>
            </a:extLst>
          </p:cNvPr>
          <p:cNvSpPr>
            <a:spLocks noGrp="1"/>
          </p:cNvSpPr>
          <p:nvPr>
            <p:ph type="title"/>
          </p:nvPr>
        </p:nvSpPr>
        <p:spPr/>
        <p:txBody>
          <a:bodyPr/>
          <a:lstStyle/>
          <a:p>
            <a:pPr algn="ctr"/>
            <a:r>
              <a:rPr lang="en-GB" b="1" u="sng" dirty="0"/>
              <a:t>Ford fuel alternatives</a:t>
            </a:r>
          </a:p>
        </p:txBody>
      </p:sp>
      <p:sp>
        <p:nvSpPr>
          <p:cNvPr id="3" name="Content Placeholder 2">
            <a:extLst>
              <a:ext uri="{FF2B5EF4-FFF2-40B4-BE49-F238E27FC236}">
                <a16:creationId xmlns:a16="http://schemas.microsoft.com/office/drawing/2014/main" id="{228C6C1D-5210-4362-89CF-978EB4301996}"/>
              </a:ext>
            </a:extLst>
          </p:cNvPr>
          <p:cNvSpPr>
            <a:spLocks noGrp="1"/>
          </p:cNvSpPr>
          <p:nvPr>
            <p:ph idx="1"/>
          </p:nvPr>
        </p:nvSpPr>
        <p:spPr>
          <a:xfrm>
            <a:off x="685801" y="2142067"/>
            <a:ext cx="5591175" cy="3569619"/>
          </a:xfrm>
        </p:spPr>
        <p:txBody>
          <a:bodyPr anchor="t">
            <a:normAutofit/>
          </a:bodyPr>
          <a:lstStyle/>
          <a:p>
            <a:r>
              <a:rPr lang="en-GB" sz="2400" b="1" u="sng" dirty="0"/>
              <a:t>Electrical Choices </a:t>
            </a:r>
            <a:r>
              <a:rPr lang="en-GB" dirty="0"/>
              <a:t>Ford’s electric strategy involves three types of electric vehicles ,hybrid, plug-in hybrid and all </a:t>
            </a:r>
            <a:r>
              <a:rPr lang="en-GB" dirty="0" err="1"/>
              <a:t>electric,to</a:t>
            </a:r>
            <a:r>
              <a:rPr lang="en-GB" dirty="0"/>
              <a:t> provide customers with fuel economy options and help reduce CO2 emissions. </a:t>
            </a:r>
          </a:p>
          <a:p>
            <a:endParaRPr lang="en-GB" dirty="0"/>
          </a:p>
          <a:p>
            <a:endParaRPr lang="en-GB" dirty="0"/>
          </a:p>
        </p:txBody>
      </p:sp>
      <p:pic>
        <p:nvPicPr>
          <p:cNvPr id="3074" name="Picture 2" descr="Image result for ford car fuel alternative in pictures">
            <a:extLst>
              <a:ext uri="{FF2B5EF4-FFF2-40B4-BE49-F238E27FC236}">
                <a16:creationId xmlns:a16="http://schemas.microsoft.com/office/drawing/2014/main" id="{74BAB3B1-FC86-43FA-B96B-F56114010D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0665" y="1969055"/>
            <a:ext cx="5453284" cy="4635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346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F1B12-7BA7-4896-8349-BECBF1D7DB6B}"/>
              </a:ext>
            </a:extLst>
          </p:cNvPr>
          <p:cNvSpPr>
            <a:spLocks noGrp="1"/>
          </p:cNvSpPr>
          <p:nvPr>
            <p:ph type="title"/>
          </p:nvPr>
        </p:nvSpPr>
        <p:spPr/>
        <p:txBody>
          <a:bodyPr>
            <a:normAutofit/>
          </a:bodyPr>
          <a:lstStyle/>
          <a:p>
            <a:pPr algn="ctr"/>
            <a:r>
              <a:rPr lang="en-GB" sz="4000" b="1" u="sng" dirty="0"/>
              <a:t>Development of materials</a:t>
            </a:r>
          </a:p>
        </p:txBody>
      </p:sp>
      <p:sp>
        <p:nvSpPr>
          <p:cNvPr id="3" name="Content Placeholder 2">
            <a:extLst>
              <a:ext uri="{FF2B5EF4-FFF2-40B4-BE49-F238E27FC236}">
                <a16:creationId xmlns:a16="http://schemas.microsoft.com/office/drawing/2014/main" id="{5D6292CA-4977-45F6-83A1-2F33DCE9A497}"/>
              </a:ext>
            </a:extLst>
          </p:cNvPr>
          <p:cNvSpPr>
            <a:spLocks noGrp="1"/>
          </p:cNvSpPr>
          <p:nvPr>
            <p:ph idx="1"/>
          </p:nvPr>
        </p:nvSpPr>
        <p:spPr>
          <a:xfrm>
            <a:off x="685801" y="2142067"/>
            <a:ext cx="4641573" cy="3649133"/>
          </a:xfrm>
        </p:spPr>
        <p:txBody>
          <a:bodyPr anchor="t"/>
          <a:lstStyle/>
          <a:p>
            <a:r>
              <a:rPr lang="en-GB" sz="2000" b="1" u="sng" dirty="0"/>
              <a:t>Recycled Materials  </a:t>
            </a:r>
            <a:r>
              <a:rPr lang="en-GB" b="1" dirty="0"/>
              <a:t>Using recycled content in materials diverts consumer and industrial waste from landfill, reduces the depletion of natural resources, and can lower both energy consumption and costs. However.</a:t>
            </a:r>
          </a:p>
          <a:p>
            <a:r>
              <a:rPr lang="en-GB" sz="2000" b="1" u="sng" dirty="0"/>
              <a:t>Renewable Materials  </a:t>
            </a:r>
            <a:r>
              <a:rPr lang="en-GB" b="1" dirty="0"/>
              <a:t>Ford continue use more plant based materials to lower carbon footprint. </a:t>
            </a:r>
          </a:p>
          <a:p>
            <a:endParaRPr lang="en-GB" b="1" dirty="0"/>
          </a:p>
          <a:p>
            <a:endParaRPr lang="en-GB" dirty="0"/>
          </a:p>
        </p:txBody>
      </p:sp>
      <p:pic>
        <p:nvPicPr>
          <p:cNvPr id="4098" name="Picture 2" descr="Image result for ford renewable materials">
            <a:extLst>
              <a:ext uri="{FF2B5EF4-FFF2-40B4-BE49-F238E27FC236}">
                <a16:creationId xmlns:a16="http://schemas.microsoft.com/office/drawing/2014/main" id="{F5EBEC8F-5CE4-4C0F-84C3-89C6040074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0106" y="2008073"/>
            <a:ext cx="445770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284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1B03C-E248-49F7-B048-C724990BBAEB}"/>
              </a:ext>
            </a:extLst>
          </p:cNvPr>
          <p:cNvSpPr>
            <a:spLocks noGrp="1"/>
          </p:cNvSpPr>
          <p:nvPr>
            <p:ph type="title"/>
          </p:nvPr>
        </p:nvSpPr>
        <p:spPr/>
        <p:txBody>
          <a:bodyPr>
            <a:normAutofit/>
          </a:bodyPr>
          <a:lstStyle/>
          <a:p>
            <a:pPr algn="ctr"/>
            <a:r>
              <a:rPr lang="en-GB" sz="4000" b="1" u="sng" dirty="0"/>
              <a:t>Design and manufacture</a:t>
            </a:r>
          </a:p>
        </p:txBody>
      </p:sp>
      <p:sp>
        <p:nvSpPr>
          <p:cNvPr id="3" name="Content Placeholder 2">
            <a:extLst>
              <a:ext uri="{FF2B5EF4-FFF2-40B4-BE49-F238E27FC236}">
                <a16:creationId xmlns:a16="http://schemas.microsoft.com/office/drawing/2014/main" id="{4D25A104-0E40-4A91-87F2-CA1BE56008A4}"/>
              </a:ext>
            </a:extLst>
          </p:cNvPr>
          <p:cNvSpPr>
            <a:spLocks noGrp="1"/>
          </p:cNvSpPr>
          <p:nvPr>
            <p:ph idx="1"/>
          </p:nvPr>
        </p:nvSpPr>
        <p:spPr>
          <a:xfrm>
            <a:off x="685801" y="2142067"/>
            <a:ext cx="4323521" cy="4378003"/>
          </a:xfrm>
        </p:spPr>
        <p:txBody>
          <a:bodyPr anchor="t">
            <a:normAutofit/>
          </a:bodyPr>
          <a:lstStyle/>
          <a:p>
            <a:r>
              <a:rPr lang="en-GB" sz="2000" b="1" u="sng" dirty="0"/>
              <a:t>Improving Vehicle Safety   </a:t>
            </a:r>
            <a:r>
              <a:rPr lang="en-GB" b="1" dirty="0"/>
              <a:t>Quality is critical to the safety of customers and, therefore,  Safety continues to be one of the highest priorities in the design of there vehicles. They are committed to designing and manufacturing vehicles that achieve high levels of safety over a wide range of conditions. </a:t>
            </a:r>
          </a:p>
          <a:p>
            <a:r>
              <a:rPr lang="en-GB" sz="2000" b="1" u="sng" dirty="0"/>
              <a:t>Encouraging Safer Driving   </a:t>
            </a:r>
            <a:r>
              <a:rPr lang="en-GB" b="1" dirty="0"/>
              <a:t>Driver safety is not just about making safer vehicles. They also encourage safer </a:t>
            </a:r>
            <a:r>
              <a:rPr lang="en-GB" b="1" dirty="0" err="1"/>
              <a:t>behavior</a:t>
            </a:r>
            <a:r>
              <a:rPr lang="en-GB" b="1" dirty="0"/>
              <a:t> behind </a:t>
            </a:r>
            <a:r>
              <a:rPr lang="en-GB" b="1"/>
              <a:t>the wheel.</a:t>
            </a:r>
            <a:endParaRPr lang="en-GB" b="1" dirty="0"/>
          </a:p>
          <a:p>
            <a:endParaRPr lang="en-GB" b="1" dirty="0">
              <a:solidFill>
                <a:srgbClr val="CB3547"/>
              </a:solidFill>
              <a:latin typeface="Ford-Antenna"/>
            </a:endParaRPr>
          </a:p>
          <a:p>
            <a:endParaRPr lang="en-GB" b="1" dirty="0"/>
          </a:p>
          <a:p>
            <a:endParaRPr lang="en-GB" dirty="0"/>
          </a:p>
        </p:txBody>
      </p:sp>
      <p:pic>
        <p:nvPicPr>
          <p:cNvPr id="5122" name="Picture 2" descr="Image result for ford vehicle safety">
            <a:extLst>
              <a:ext uri="{FF2B5EF4-FFF2-40B4-BE49-F238E27FC236}">
                <a16:creationId xmlns:a16="http://schemas.microsoft.com/office/drawing/2014/main" id="{B56D6500-2BB5-4465-A6FC-F73F272F2F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9409" y="2152650"/>
            <a:ext cx="6096000" cy="409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2203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34C36-3D31-4FD4-813E-2F189C56DE75}"/>
              </a:ext>
            </a:extLst>
          </p:cNvPr>
          <p:cNvSpPr>
            <a:spLocks noGrp="1"/>
          </p:cNvSpPr>
          <p:nvPr>
            <p:ph type="title"/>
          </p:nvPr>
        </p:nvSpPr>
        <p:spPr/>
        <p:txBody>
          <a:bodyPr/>
          <a:lstStyle/>
          <a:p>
            <a:pPr algn="ctr"/>
            <a:r>
              <a:rPr lang="en-GB" b="1" u="sng" dirty="0"/>
              <a:t>Ford motor company </a:t>
            </a:r>
            <a:r>
              <a:rPr lang="en-GB" b="1" u="sng" dirty="0" err="1"/>
              <a:t>empolyees</a:t>
            </a:r>
            <a:r>
              <a:rPr lang="en-GB" b="1" u="sng" dirty="0"/>
              <a:t> </a:t>
            </a:r>
          </a:p>
        </p:txBody>
      </p:sp>
      <p:sp>
        <p:nvSpPr>
          <p:cNvPr id="3" name="Content Placeholder 2">
            <a:extLst>
              <a:ext uri="{FF2B5EF4-FFF2-40B4-BE49-F238E27FC236}">
                <a16:creationId xmlns:a16="http://schemas.microsoft.com/office/drawing/2014/main" id="{0F17BD5D-B828-4E31-957F-AF20DB24D579}"/>
              </a:ext>
            </a:extLst>
          </p:cNvPr>
          <p:cNvSpPr>
            <a:spLocks noGrp="1"/>
          </p:cNvSpPr>
          <p:nvPr>
            <p:ph idx="1"/>
          </p:nvPr>
        </p:nvSpPr>
        <p:spPr>
          <a:xfrm>
            <a:off x="685802" y="2142067"/>
            <a:ext cx="4535555" cy="3760303"/>
          </a:xfrm>
        </p:spPr>
        <p:txBody>
          <a:bodyPr anchor="t">
            <a:normAutofit/>
          </a:bodyPr>
          <a:lstStyle/>
          <a:p>
            <a:r>
              <a:rPr lang="en-GB" sz="2800" dirty="0"/>
              <a:t>Ford motor company require all its employees to be expertly trained in what they do.</a:t>
            </a:r>
          </a:p>
        </p:txBody>
      </p:sp>
      <p:pic>
        <p:nvPicPr>
          <p:cNvPr id="6146" name="Picture 2" descr="Image result for ford motor company employee training">
            <a:extLst>
              <a:ext uri="{FF2B5EF4-FFF2-40B4-BE49-F238E27FC236}">
                <a16:creationId xmlns:a16="http://schemas.microsoft.com/office/drawing/2014/main" id="{13F34391-2BE5-443B-9EB0-258C7B77AD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4755" y="2488096"/>
            <a:ext cx="5751443" cy="3760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147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BE3FA-E144-4A47-8C96-225717675E27}"/>
              </a:ext>
            </a:extLst>
          </p:cNvPr>
          <p:cNvSpPr>
            <a:spLocks noGrp="1"/>
          </p:cNvSpPr>
          <p:nvPr>
            <p:ph type="title"/>
          </p:nvPr>
        </p:nvSpPr>
        <p:spPr/>
        <p:txBody>
          <a:bodyPr/>
          <a:lstStyle/>
          <a:p>
            <a:pPr algn="ctr"/>
            <a:r>
              <a:rPr lang="en-GB" b="1" u="sng" dirty="0"/>
              <a:t>The encouragement of staff </a:t>
            </a:r>
          </a:p>
        </p:txBody>
      </p:sp>
      <p:sp>
        <p:nvSpPr>
          <p:cNvPr id="3" name="Content Placeholder 2">
            <a:extLst>
              <a:ext uri="{FF2B5EF4-FFF2-40B4-BE49-F238E27FC236}">
                <a16:creationId xmlns:a16="http://schemas.microsoft.com/office/drawing/2014/main" id="{521BF01B-D9D8-4754-B624-CFB0A46571EA}"/>
              </a:ext>
            </a:extLst>
          </p:cNvPr>
          <p:cNvSpPr>
            <a:spLocks noGrp="1"/>
          </p:cNvSpPr>
          <p:nvPr>
            <p:ph idx="1"/>
          </p:nvPr>
        </p:nvSpPr>
        <p:spPr>
          <a:xfrm>
            <a:off x="685801" y="2142067"/>
            <a:ext cx="10631556" cy="3847916"/>
          </a:xfrm>
        </p:spPr>
        <p:txBody>
          <a:bodyPr anchor="t">
            <a:normAutofit/>
          </a:bodyPr>
          <a:lstStyle/>
          <a:p>
            <a:r>
              <a:rPr lang="en-GB" sz="2800" dirty="0"/>
              <a:t>They encourage their staff to be the best that’s why its been a functional organization and a successful business since </a:t>
            </a:r>
            <a:r>
              <a:rPr lang="en-GB" sz="2800" dirty="0" err="1"/>
              <a:t>june</a:t>
            </a:r>
            <a:r>
              <a:rPr lang="en-GB" sz="2800" dirty="0"/>
              <a:t> 16 1903. </a:t>
            </a:r>
          </a:p>
        </p:txBody>
      </p:sp>
    </p:spTree>
    <p:extLst>
      <p:ext uri="{BB962C8B-B14F-4D97-AF65-F5344CB8AC3E}">
        <p14:creationId xmlns:p14="http://schemas.microsoft.com/office/powerpoint/2010/main" val="3501421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B2449C-8489-441C-A85A-089785CEC793}"/>
              </a:ext>
            </a:extLst>
          </p:cNvPr>
          <p:cNvSpPr>
            <a:spLocks noGrp="1"/>
          </p:cNvSpPr>
          <p:nvPr>
            <p:ph idx="1"/>
          </p:nvPr>
        </p:nvSpPr>
        <p:spPr>
          <a:xfrm>
            <a:off x="354498" y="1477617"/>
            <a:ext cx="4747590" cy="5380383"/>
          </a:xfrm>
        </p:spPr>
        <p:txBody>
          <a:bodyPr anchor="t">
            <a:normAutofit/>
          </a:bodyPr>
          <a:lstStyle/>
          <a:p>
            <a:r>
              <a:rPr lang="en-GB" sz="3600" dirty="0"/>
              <a:t>Each employee has to report to a functional manager.</a:t>
            </a:r>
          </a:p>
        </p:txBody>
      </p:sp>
      <p:pic>
        <p:nvPicPr>
          <p:cNvPr id="7170" name="Picture 2" descr="Image result for ford organizational">
            <a:extLst>
              <a:ext uri="{FF2B5EF4-FFF2-40B4-BE49-F238E27FC236}">
                <a16:creationId xmlns:a16="http://schemas.microsoft.com/office/drawing/2014/main" id="{A4C9CB20-EA09-4FA4-9D8D-F511ABB677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5062" y="940698"/>
            <a:ext cx="5610225" cy="540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504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6364D3-85DF-4E58-A8ED-EAC51DEDCB0B}"/>
              </a:ext>
            </a:extLst>
          </p:cNvPr>
          <p:cNvSpPr>
            <a:spLocks noGrp="1"/>
          </p:cNvSpPr>
          <p:nvPr>
            <p:ph idx="1"/>
          </p:nvPr>
        </p:nvSpPr>
        <p:spPr>
          <a:xfrm>
            <a:off x="685802" y="874643"/>
            <a:ext cx="4535556" cy="4916557"/>
          </a:xfrm>
        </p:spPr>
        <p:txBody>
          <a:bodyPr anchor="t">
            <a:normAutofit/>
          </a:bodyPr>
          <a:lstStyle/>
          <a:p>
            <a:r>
              <a:rPr lang="en-GB" sz="4400" dirty="0"/>
              <a:t>A social career alongside your business career can make you a top class manager </a:t>
            </a:r>
          </a:p>
        </p:txBody>
      </p:sp>
      <p:pic>
        <p:nvPicPr>
          <p:cNvPr id="8194" name="Picture 2" descr="Image result for ford management">
            <a:extLst>
              <a:ext uri="{FF2B5EF4-FFF2-40B4-BE49-F238E27FC236}">
                <a16:creationId xmlns:a16="http://schemas.microsoft.com/office/drawing/2014/main" id="{1F22DDB1-5F81-4E3D-A5C0-1E1EA4E051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1358" y="982732"/>
            <a:ext cx="6667500" cy="500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7957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13F275-FD95-4F7A-B115-D065D282C262}"/>
              </a:ext>
            </a:extLst>
          </p:cNvPr>
          <p:cNvSpPr>
            <a:spLocks noGrp="1"/>
          </p:cNvSpPr>
          <p:nvPr>
            <p:ph idx="1"/>
          </p:nvPr>
        </p:nvSpPr>
        <p:spPr>
          <a:xfrm>
            <a:off x="685802" y="556591"/>
            <a:ext cx="4694582" cy="5234609"/>
          </a:xfrm>
        </p:spPr>
        <p:txBody>
          <a:bodyPr anchor="t">
            <a:normAutofit/>
          </a:bodyPr>
          <a:lstStyle/>
          <a:p>
            <a:r>
              <a:rPr lang="en-GB" sz="4000" dirty="0"/>
              <a:t>Team members should come up with their own ideas before meeting as a group.</a:t>
            </a:r>
          </a:p>
        </p:txBody>
      </p:sp>
      <p:pic>
        <p:nvPicPr>
          <p:cNvPr id="9218" name="Picture 2" descr="Image result for ford motor staff">
            <a:extLst>
              <a:ext uri="{FF2B5EF4-FFF2-40B4-BE49-F238E27FC236}">
                <a16:creationId xmlns:a16="http://schemas.microsoft.com/office/drawing/2014/main" id="{9E58989B-2FFD-4090-BEBD-A7F838B48E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5448" y="1304925"/>
            <a:ext cx="6000750" cy="4248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455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DC4D00-5B69-4FE0-946F-41310BB73A27}"/>
              </a:ext>
            </a:extLst>
          </p:cNvPr>
          <p:cNvSpPr>
            <a:spLocks noGrp="1"/>
          </p:cNvSpPr>
          <p:nvPr>
            <p:ph idx="1"/>
          </p:nvPr>
        </p:nvSpPr>
        <p:spPr>
          <a:xfrm>
            <a:off x="685801" y="980661"/>
            <a:ext cx="4336773" cy="4810539"/>
          </a:xfrm>
        </p:spPr>
        <p:txBody>
          <a:bodyPr anchor="t">
            <a:normAutofit/>
          </a:bodyPr>
          <a:lstStyle/>
          <a:p>
            <a:r>
              <a:rPr lang="en-GB" sz="4000" dirty="0"/>
              <a:t>Joanne </a:t>
            </a:r>
            <a:r>
              <a:rPr lang="en-GB" sz="4000" dirty="0" err="1"/>
              <a:t>sheehan</a:t>
            </a:r>
            <a:r>
              <a:rPr lang="en-GB" sz="4000" dirty="0"/>
              <a:t> a corporate affairs manager was part of the team who is credited by successful launch of the ford car. </a:t>
            </a:r>
          </a:p>
        </p:txBody>
      </p:sp>
      <p:pic>
        <p:nvPicPr>
          <p:cNvPr id="10242" name="Picture 2" descr="Image result for ford motoring manager">
            <a:extLst>
              <a:ext uri="{FF2B5EF4-FFF2-40B4-BE49-F238E27FC236}">
                <a16:creationId xmlns:a16="http://schemas.microsoft.com/office/drawing/2014/main" id="{F1C73A91-7FCE-4405-BEBB-676B249788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6887" y="1555887"/>
            <a:ext cx="6506817" cy="3660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2576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989CC0-FF8E-475B-A832-0AC80218757B}"/>
              </a:ext>
            </a:extLst>
          </p:cNvPr>
          <p:cNvSpPr>
            <a:spLocks noGrp="1"/>
          </p:cNvSpPr>
          <p:nvPr>
            <p:ph idx="1"/>
          </p:nvPr>
        </p:nvSpPr>
        <p:spPr>
          <a:xfrm>
            <a:off x="685802" y="808383"/>
            <a:ext cx="4297016" cy="4982817"/>
          </a:xfrm>
        </p:spPr>
        <p:txBody>
          <a:bodyPr anchor="t"/>
          <a:lstStyle/>
          <a:p>
            <a:r>
              <a:rPr lang="en-GB" sz="4400" dirty="0"/>
              <a:t>Working at ford motor company is having great staff and great team work.</a:t>
            </a:r>
            <a:endParaRPr lang="en-GB" dirty="0"/>
          </a:p>
        </p:txBody>
      </p:sp>
      <p:pic>
        <p:nvPicPr>
          <p:cNvPr id="11266" name="Picture 2" descr="Image result for ford  team work">
            <a:extLst>
              <a:ext uri="{FF2B5EF4-FFF2-40B4-BE49-F238E27FC236}">
                <a16:creationId xmlns:a16="http://schemas.microsoft.com/office/drawing/2014/main" id="{565CAA17-9FA5-4766-8DD7-7CAC493541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808383"/>
            <a:ext cx="4982817" cy="4982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385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CDA22C-CDFB-40DF-951C-FDE73CEFA6AC}"/>
              </a:ext>
            </a:extLst>
          </p:cNvPr>
          <p:cNvSpPr>
            <a:spLocks noGrp="1"/>
          </p:cNvSpPr>
          <p:nvPr>
            <p:ph idx="1"/>
          </p:nvPr>
        </p:nvSpPr>
        <p:spPr>
          <a:xfrm>
            <a:off x="632793" y="1580322"/>
            <a:ext cx="3793434" cy="5340626"/>
          </a:xfrm>
        </p:spPr>
        <p:txBody>
          <a:bodyPr anchor="t">
            <a:normAutofit/>
          </a:bodyPr>
          <a:lstStyle/>
          <a:p>
            <a:r>
              <a:rPr lang="en-GB" sz="4400" dirty="0"/>
              <a:t>Make friends and work together as a team.</a:t>
            </a:r>
          </a:p>
        </p:txBody>
      </p:sp>
      <p:pic>
        <p:nvPicPr>
          <p:cNvPr id="12290" name="Picture 2" descr="Image result for ford  a team">
            <a:extLst>
              <a:ext uri="{FF2B5EF4-FFF2-40B4-BE49-F238E27FC236}">
                <a16:creationId xmlns:a16="http://schemas.microsoft.com/office/drawing/2014/main" id="{BD16519F-17A1-4CAE-901A-97C95D8BB1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0456" y="1091854"/>
            <a:ext cx="4992343" cy="4992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796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391A4-607B-4E7E-98AC-F28A8F352C5D}"/>
              </a:ext>
            </a:extLst>
          </p:cNvPr>
          <p:cNvSpPr>
            <a:spLocks noGrp="1"/>
          </p:cNvSpPr>
          <p:nvPr>
            <p:ph idx="1"/>
          </p:nvPr>
        </p:nvSpPr>
        <p:spPr>
          <a:xfrm>
            <a:off x="699054" y="1504122"/>
            <a:ext cx="4416286" cy="5353878"/>
          </a:xfrm>
        </p:spPr>
        <p:txBody>
          <a:bodyPr anchor="t">
            <a:normAutofit/>
          </a:bodyPr>
          <a:lstStyle/>
          <a:p>
            <a:r>
              <a:rPr lang="en-GB" sz="4400" dirty="0"/>
              <a:t>Finding the perfect car for you and your needs.</a:t>
            </a:r>
          </a:p>
        </p:txBody>
      </p:sp>
      <p:pic>
        <p:nvPicPr>
          <p:cNvPr id="13314" name="Picture 2" descr="Image result for ford mustang">
            <a:extLst>
              <a:ext uri="{FF2B5EF4-FFF2-40B4-BE49-F238E27FC236}">
                <a16:creationId xmlns:a16="http://schemas.microsoft.com/office/drawing/2014/main" id="{1649C6C3-A6AD-4347-92C2-8027BBC9E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1073" y="976795"/>
            <a:ext cx="7356613" cy="4904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002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9A5BBC-EF1A-41F5-BC4D-8C4AC14F3CC1}"/>
              </a:ext>
            </a:extLst>
          </p:cNvPr>
          <p:cNvSpPr>
            <a:spLocks noGrp="1"/>
          </p:cNvSpPr>
          <p:nvPr>
            <p:ph idx="1"/>
          </p:nvPr>
        </p:nvSpPr>
        <p:spPr>
          <a:xfrm>
            <a:off x="1141091" y="4114802"/>
            <a:ext cx="9686428" cy="2345634"/>
          </a:xfrm>
        </p:spPr>
        <p:txBody>
          <a:bodyPr anchor="t">
            <a:normAutofit fontScale="77500" lnSpcReduction="20000"/>
          </a:bodyPr>
          <a:lstStyle/>
          <a:p>
            <a:r>
              <a:rPr lang="en-GB" sz="3600" b="1" u="sng" dirty="0"/>
              <a:t>Corporate Social Responsibility </a:t>
            </a:r>
            <a:r>
              <a:rPr lang="en-GB" sz="2800" dirty="0"/>
              <a:t>We define corporate social responsibility as being willing to help others, being environmentally conscious and socially tolerant. With those guiding principles in mind, we’ve designed a special programme to promote tolerance and equal opportunities, and actively support social and environmental protection programmes</a:t>
            </a:r>
            <a:r>
              <a:rPr lang="en-GB" dirty="0"/>
              <a:t>.</a:t>
            </a:r>
          </a:p>
          <a:p>
            <a:br>
              <a:rPr lang="en-GB" sz="3600" dirty="0"/>
            </a:br>
            <a:r>
              <a:rPr lang="en-GB" sz="3600" b="1" u="sng" dirty="0"/>
              <a:t>  </a:t>
            </a:r>
          </a:p>
        </p:txBody>
      </p:sp>
      <p:pic>
        <p:nvPicPr>
          <p:cNvPr id="14338" name="Picture 2" descr="Image result for corporate social responsibility ford">
            <a:extLst>
              <a:ext uri="{FF2B5EF4-FFF2-40B4-BE49-F238E27FC236}">
                <a16:creationId xmlns:a16="http://schemas.microsoft.com/office/drawing/2014/main" id="{116E7B2B-A871-4620-A0D7-8B7FDB0683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8291" y="397564"/>
            <a:ext cx="4575865" cy="3431899"/>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corporate social responsibility ford">
            <a:extLst>
              <a:ext uri="{FF2B5EF4-FFF2-40B4-BE49-F238E27FC236}">
                <a16:creationId xmlns:a16="http://schemas.microsoft.com/office/drawing/2014/main" id="{F55AA827-5D0B-4DFC-BD8F-F4F8C8500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091" y="397563"/>
            <a:ext cx="4571089" cy="3431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80914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119</TotalTime>
  <Words>367</Words>
  <Application>Microsoft Office PowerPoint</Application>
  <PresentationFormat>Widescreen</PresentationFormat>
  <Paragraphs>25</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Ford-Antenna</vt:lpstr>
      <vt:lpstr>Celestial</vt:lpstr>
      <vt:lpstr>Angela thomas ford company presentation </vt:lpstr>
      <vt:lpstr>Ford company goals</vt:lpstr>
      <vt:lpstr>Ford fuel alternatives</vt:lpstr>
      <vt:lpstr>Development of materials</vt:lpstr>
      <vt:lpstr>Design and manufacture</vt:lpstr>
      <vt:lpstr>Ford motor company empolyees </vt:lpstr>
      <vt:lpstr>The encouragement of staff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Angela thomas </dc:title>
  <dc:creator>angela thomas</dc:creator>
  <cp:lastModifiedBy>angela thomas</cp:lastModifiedBy>
  <cp:revision>7</cp:revision>
  <dcterms:created xsi:type="dcterms:W3CDTF">2017-12-12T17:39:24Z</dcterms:created>
  <dcterms:modified xsi:type="dcterms:W3CDTF">2017-12-12T19:39:06Z</dcterms:modified>
</cp:coreProperties>
</file>