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13"/>
  </p:notesMasterIdLst>
  <p:sldIdLst>
    <p:sldId id="564" r:id="rId6"/>
    <p:sldId id="565" r:id="rId7"/>
    <p:sldId id="580" r:id="rId8"/>
    <p:sldId id="578" r:id="rId9"/>
    <p:sldId id="570" r:id="rId10"/>
    <p:sldId id="579" r:id="rId11"/>
    <p:sldId id="5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Rogers" userId="3f80ce43-efd0-4788-9524-c53e024f9363" providerId="ADAL" clId="{3194CCB9-2BC3-485E-AF8C-EC70491C0177}"/>
    <pc:docChg chg="modSld">
      <pc:chgData name="Kevin Rogers" userId="3f80ce43-efd0-4788-9524-c53e024f9363" providerId="ADAL" clId="{3194CCB9-2BC3-485E-AF8C-EC70491C0177}" dt="2024-10-29T13:58:00.624" v="2" actId="20577"/>
      <pc:docMkLst>
        <pc:docMk/>
      </pc:docMkLst>
      <pc:sldChg chg="modSp mod">
        <pc:chgData name="Kevin Rogers" userId="3f80ce43-efd0-4788-9524-c53e024f9363" providerId="ADAL" clId="{3194CCB9-2BC3-485E-AF8C-EC70491C0177}" dt="2024-10-29T13:58:00.624" v="2" actId="20577"/>
        <pc:sldMkLst>
          <pc:docMk/>
          <pc:sldMk cId="1876243567" sldId="564"/>
        </pc:sldMkLst>
        <pc:spChg chg="mod">
          <ac:chgData name="Kevin Rogers" userId="3f80ce43-efd0-4788-9524-c53e024f9363" providerId="ADAL" clId="{3194CCB9-2BC3-485E-AF8C-EC70491C0177}" dt="2024-10-29T13:58:00.624" v="2" actId="20577"/>
          <ac:spMkLst>
            <pc:docMk/>
            <pc:sldMk cId="1876243567" sldId="564"/>
            <ac:spMk id="3" creationId="{00000000-0000-0000-0000-000000000000}"/>
          </ac:spMkLst>
        </pc:spChg>
      </pc:sldChg>
    </pc:docChg>
  </pc:docChgLst>
  <pc:docChgLst>
    <pc:chgData name="Kevin Rogers" userId="3f80ce43-efd0-4788-9524-c53e024f9363" providerId="ADAL" clId="{700C3DDE-4A94-4288-B4C0-887C4FDCFE30}"/>
    <pc:docChg chg="custSel addSld delSld modSld sldOrd">
      <pc:chgData name="Kevin Rogers" userId="3f80ce43-efd0-4788-9524-c53e024f9363" providerId="ADAL" clId="{700C3DDE-4A94-4288-B4C0-887C4FDCFE30}" dt="2024-02-06T10:28:02.198" v="1119" actId="20577"/>
      <pc:docMkLst>
        <pc:docMk/>
      </pc:docMkLst>
      <pc:sldChg chg="modSp mod">
        <pc:chgData name="Kevin Rogers" userId="3f80ce43-efd0-4788-9524-c53e024f9363" providerId="ADAL" clId="{700C3DDE-4A94-4288-B4C0-887C4FDCFE30}" dt="2024-02-06T09:08:31.569" v="15" actId="20577"/>
        <pc:sldMkLst>
          <pc:docMk/>
          <pc:sldMk cId="1876243567" sldId="564"/>
        </pc:sldMkLst>
        <pc:spChg chg="mod">
          <ac:chgData name="Kevin Rogers" userId="3f80ce43-efd0-4788-9524-c53e024f9363" providerId="ADAL" clId="{700C3DDE-4A94-4288-B4C0-887C4FDCFE30}" dt="2024-02-06T09:08:31.569" v="15" actId="20577"/>
          <ac:spMkLst>
            <pc:docMk/>
            <pc:sldMk cId="1876243567" sldId="564"/>
            <ac:spMk id="4" creationId="{5A9C8975-868A-44CB-B3D5-615CE80FFE6A}"/>
          </ac:spMkLst>
        </pc:spChg>
      </pc:sldChg>
      <pc:sldChg chg="addSp modSp mod modTransition modAnim">
        <pc:chgData name="Kevin Rogers" userId="3f80ce43-efd0-4788-9524-c53e024f9363" providerId="ADAL" clId="{700C3DDE-4A94-4288-B4C0-887C4FDCFE30}" dt="2024-02-06T10:25:41.023" v="1043" actId="6549"/>
        <pc:sldMkLst>
          <pc:docMk/>
          <pc:sldMk cId="3803074156" sldId="565"/>
        </pc:sldMkLst>
        <pc:spChg chg="mod">
          <ac:chgData name="Kevin Rogers" userId="3f80ce43-efd0-4788-9524-c53e024f9363" providerId="ADAL" clId="{700C3DDE-4A94-4288-B4C0-887C4FDCFE30}" dt="2024-02-06T09:51:42.974" v="1042" actId="20577"/>
          <ac:spMkLst>
            <pc:docMk/>
            <pc:sldMk cId="3803074156" sldId="565"/>
            <ac:spMk id="2" creationId="{BC3E661F-0802-479B-B4E4-3F8E5D13D324}"/>
          </ac:spMkLst>
        </pc:spChg>
        <pc:spChg chg="mod">
          <ac:chgData name="Kevin Rogers" userId="3f80ce43-efd0-4788-9524-c53e024f9363" providerId="ADAL" clId="{700C3DDE-4A94-4288-B4C0-887C4FDCFE30}" dt="2024-02-06T10:25:41.023" v="1043" actId="6549"/>
          <ac:spMkLst>
            <pc:docMk/>
            <pc:sldMk cId="3803074156" sldId="565"/>
            <ac:spMk id="6" creationId="{4F629E25-C3E2-E2E1-0B3F-4F4734EB34A9}"/>
          </ac:spMkLst>
        </pc:spChg>
        <pc:picChg chg="add mod">
          <ac:chgData name="Kevin Rogers" userId="3f80ce43-efd0-4788-9524-c53e024f9363" providerId="ADAL" clId="{700C3DDE-4A94-4288-B4C0-887C4FDCFE30}" dt="2024-02-06T09:48:40.577" v="1027" actId="1076"/>
          <ac:picMkLst>
            <pc:docMk/>
            <pc:sldMk cId="3803074156" sldId="565"/>
            <ac:picMk id="3" creationId="{573F7A77-655C-FE25-2C66-BFA5B6C72800}"/>
          </ac:picMkLst>
        </pc:picChg>
      </pc:sldChg>
      <pc:sldChg chg="addSp delSp modSp mod">
        <pc:chgData name="Kevin Rogers" userId="3f80ce43-efd0-4788-9524-c53e024f9363" providerId="ADAL" clId="{700C3DDE-4A94-4288-B4C0-887C4FDCFE30}" dt="2024-02-06T09:44:11.651" v="994" actId="1076"/>
        <pc:sldMkLst>
          <pc:docMk/>
          <pc:sldMk cId="616603899" sldId="566"/>
        </pc:sldMkLst>
        <pc:spChg chg="mod">
          <ac:chgData name="Kevin Rogers" userId="3f80ce43-efd0-4788-9524-c53e024f9363" providerId="ADAL" clId="{700C3DDE-4A94-4288-B4C0-887C4FDCFE30}" dt="2024-02-06T09:32:49.425" v="755" actId="20577"/>
          <ac:spMkLst>
            <pc:docMk/>
            <pc:sldMk cId="616603899" sldId="566"/>
            <ac:spMk id="2" creationId="{BC3E661F-0802-479B-B4E4-3F8E5D13D324}"/>
          </ac:spMkLst>
        </pc:spChg>
        <pc:spChg chg="del mod">
          <ac:chgData name="Kevin Rogers" userId="3f80ce43-efd0-4788-9524-c53e024f9363" providerId="ADAL" clId="{700C3DDE-4A94-4288-B4C0-887C4FDCFE30}" dt="2024-02-06T09:33:19.907" v="762"/>
          <ac:spMkLst>
            <pc:docMk/>
            <pc:sldMk cId="616603899" sldId="566"/>
            <ac:spMk id="3" creationId="{669F4F19-B675-44EB-81FE-BE31CBD9E91E}"/>
          </ac:spMkLst>
        </pc:spChg>
        <pc:picChg chg="add mod modCrop">
          <ac:chgData name="Kevin Rogers" userId="3f80ce43-efd0-4788-9524-c53e024f9363" providerId="ADAL" clId="{700C3DDE-4A94-4288-B4C0-887C4FDCFE30}" dt="2024-02-06T09:39:41.785" v="825" actId="1076"/>
          <ac:picMkLst>
            <pc:docMk/>
            <pc:sldMk cId="616603899" sldId="566"/>
            <ac:picMk id="4" creationId="{6B0E0199-6DC5-BC25-49D9-E29C60ECC403}"/>
          </ac:picMkLst>
        </pc:picChg>
        <pc:picChg chg="add mod modCrop">
          <ac:chgData name="Kevin Rogers" userId="3f80ce43-efd0-4788-9524-c53e024f9363" providerId="ADAL" clId="{700C3DDE-4A94-4288-B4C0-887C4FDCFE30}" dt="2024-02-06T09:39:39.465" v="824" actId="1076"/>
          <ac:picMkLst>
            <pc:docMk/>
            <pc:sldMk cId="616603899" sldId="566"/>
            <ac:picMk id="6" creationId="{1A284505-0CA4-7555-2B96-A7C0BFB861A3}"/>
          </ac:picMkLst>
        </pc:picChg>
        <pc:picChg chg="add mod modCrop">
          <ac:chgData name="Kevin Rogers" userId="3f80ce43-efd0-4788-9524-c53e024f9363" providerId="ADAL" clId="{700C3DDE-4A94-4288-B4C0-887C4FDCFE30}" dt="2024-02-06T09:39:01.378" v="821" actId="1076"/>
          <ac:picMkLst>
            <pc:docMk/>
            <pc:sldMk cId="616603899" sldId="566"/>
            <ac:picMk id="8" creationId="{669E271E-9FB0-BB74-719E-1D570D444398}"/>
          </ac:picMkLst>
        </pc:picChg>
        <pc:picChg chg="add mod modCrop">
          <ac:chgData name="Kevin Rogers" userId="3f80ce43-efd0-4788-9524-c53e024f9363" providerId="ADAL" clId="{700C3DDE-4A94-4288-B4C0-887C4FDCFE30}" dt="2024-02-06T09:43:45.940" v="990" actId="1076"/>
          <ac:picMkLst>
            <pc:docMk/>
            <pc:sldMk cId="616603899" sldId="566"/>
            <ac:picMk id="9" creationId="{AC488B9B-4CBD-804B-42B3-F45F265921D8}"/>
          </ac:picMkLst>
        </pc:picChg>
        <pc:picChg chg="add mod modCrop">
          <ac:chgData name="Kevin Rogers" userId="3f80ce43-efd0-4788-9524-c53e024f9363" providerId="ADAL" clId="{700C3DDE-4A94-4288-B4C0-887C4FDCFE30}" dt="2024-02-06T09:44:11.651" v="994" actId="1076"/>
          <ac:picMkLst>
            <pc:docMk/>
            <pc:sldMk cId="616603899" sldId="566"/>
            <ac:picMk id="10" creationId="{EF804160-24F6-822F-B008-7C21D00577C9}"/>
          </ac:picMkLst>
        </pc:picChg>
        <pc:picChg chg="add del mod">
          <ac:chgData name="Kevin Rogers" userId="3f80ce43-efd0-4788-9524-c53e024f9363" providerId="ADAL" clId="{700C3DDE-4A94-4288-B4C0-887C4FDCFE30}" dt="2024-02-06T09:36:28.245" v="808" actId="478"/>
          <ac:picMkLst>
            <pc:docMk/>
            <pc:sldMk cId="616603899" sldId="566"/>
            <ac:picMk id="1026" creationId="{1F63555F-D98E-CF06-7AD0-2C75310DA1E2}"/>
          </ac:picMkLst>
        </pc:picChg>
        <pc:picChg chg="add del mod">
          <ac:chgData name="Kevin Rogers" userId="3f80ce43-efd0-4788-9524-c53e024f9363" providerId="ADAL" clId="{700C3DDE-4A94-4288-B4C0-887C4FDCFE30}" dt="2024-02-06T09:36:26.671" v="806" actId="478"/>
          <ac:picMkLst>
            <pc:docMk/>
            <pc:sldMk cId="616603899" sldId="566"/>
            <ac:picMk id="1027" creationId="{3325E6D8-D3EC-08C8-42E8-F98733D30F1B}"/>
          </ac:picMkLst>
        </pc:picChg>
        <pc:picChg chg="add del mod">
          <ac:chgData name="Kevin Rogers" userId="3f80ce43-efd0-4788-9524-c53e024f9363" providerId="ADAL" clId="{700C3DDE-4A94-4288-B4C0-887C4FDCFE30}" dt="2024-02-06T09:36:30.390" v="810" actId="478"/>
          <ac:picMkLst>
            <pc:docMk/>
            <pc:sldMk cId="616603899" sldId="566"/>
            <ac:picMk id="1028" creationId="{A721748A-5FC3-A636-D47E-DC2523DD6EEE}"/>
          </ac:picMkLst>
        </pc:picChg>
        <pc:picChg chg="add del mod">
          <ac:chgData name="Kevin Rogers" userId="3f80ce43-efd0-4788-9524-c53e024f9363" providerId="ADAL" clId="{700C3DDE-4A94-4288-B4C0-887C4FDCFE30}" dt="2024-02-06T09:36:29.539" v="809" actId="478"/>
          <ac:picMkLst>
            <pc:docMk/>
            <pc:sldMk cId="616603899" sldId="566"/>
            <ac:picMk id="1029" creationId="{0667FD8A-C990-1D36-E79B-6A53949D1EBC}"/>
          </ac:picMkLst>
        </pc:picChg>
        <pc:picChg chg="add del mod">
          <ac:chgData name="Kevin Rogers" userId="3f80ce43-efd0-4788-9524-c53e024f9363" providerId="ADAL" clId="{700C3DDE-4A94-4288-B4C0-887C4FDCFE30}" dt="2024-02-06T09:34:14.102" v="789"/>
          <ac:picMkLst>
            <pc:docMk/>
            <pc:sldMk cId="616603899" sldId="566"/>
            <ac:picMk id="1030" creationId="{F37CC1BC-5E0B-C941-6729-016955B5908B}"/>
          </ac:picMkLst>
        </pc:picChg>
        <pc:picChg chg="add del mod">
          <ac:chgData name="Kevin Rogers" userId="3f80ce43-efd0-4788-9524-c53e024f9363" providerId="ADAL" clId="{700C3DDE-4A94-4288-B4C0-887C4FDCFE30}" dt="2024-02-06T09:36:31.019" v="811" actId="478"/>
          <ac:picMkLst>
            <pc:docMk/>
            <pc:sldMk cId="616603899" sldId="566"/>
            <ac:picMk id="1031" creationId="{82174076-B641-4540-5568-6D3935E0A60F}"/>
          </ac:picMkLst>
        </pc:picChg>
        <pc:picChg chg="add del mod">
          <ac:chgData name="Kevin Rogers" userId="3f80ce43-efd0-4788-9524-c53e024f9363" providerId="ADAL" clId="{700C3DDE-4A94-4288-B4C0-887C4FDCFE30}" dt="2024-02-06T09:34:30.418" v="797"/>
          <ac:picMkLst>
            <pc:docMk/>
            <pc:sldMk cId="616603899" sldId="566"/>
            <ac:picMk id="1032" creationId="{F3E7E76B-078D-99BE-F27F-CE47628D1961}"/>
          </ac:picMkLst>
        </pc:picChg>
        <pc:picChg chg="add del mod">
          <ac:chgData name="Kevin Rogers" userId="3f80ce43-efd0-4788-9524-c53e024f9363" providerId="ADAL" clId="{700C3DDE-4A94-4288-B4C0-887C4FDCFE30}" dt="2024-02-06T09:36:27.463" v="807" actId="478"/>
          <ac:picMkLst>
            <pc:docMk/>
            <pc:sldMk cId="616603899" sldId="566"/>
            <ac:picMk id="1033" creationId="{F53F27FB-3263-DFBD-7E20-7398A9615487}"/>
          </ac:picMkLst>
        </pc:picChg>
      </pc:sldChg>
      <pc:sldChg chg="addSp delSp modSp mod modClrScheme chgLayout">
        <pc:chgData name="Kevin Rogers" userId="3f80ce43-efd0-4788-9524-c53e024f9363" providerId="ADAL" clId="{700C3DDE-4A94-4288-B4C0-887C4FDCFE30}" dt="2024-02-06T09:29:52.400" v="692" actId="20577"/>
        <pc:sldMkLst>
          <pc:docMk/>
          <pc:sldMk cId="4000044259" sldId="570"/>
        </pc:sldMkLst>
        <pc:spChg chg="mod">
          <ac:chgData name="Kevin Rogers" userId="3f80ce43-efd0-4788-9524-c53e024f9363" providerId="ADAL" clId="{700C3DDE-4A94-4288-B4C0-887C4FDCFE30}" dt="2024-02-06T09:12:22.291" v="207" actId="20577"/>
          <ac:spMkLst>
            <pc:docMk/>
            <pc:sldMk cId="4000044259" sldId="570"/>
            <ac:spMk id="2" creationId="{96F20A59-0991-9A5F-B943-F56ED7CC67F4}"/>
          </ac:spMkLst>
        </pc:spChg>
        <pc:spChg chg="add del mod">
          <ac:chgData name="Kevin Rogers" userId="3f80ce43-efd0-4788-9524-c53e024f9363" providerId="ADAL" clId="{700C3DDE-4A94-4288-B4C0-887C4FDCFE30}" dt="2024-02-06T09:12:10.922" v="187"/>
          <ac:spMkLst>
            <pc:docMk/>
            <pc:sldMk cId="4000044259" sldId="570"/>
            <ac:spMk id="4" creationId="{30C85464-3B87-5CE1-60F2-B874E100A67F}"/>
          </ac:spMkLst>
        </pc:spChg>
        <pc:spChg chg="add del mod ord">
          <ac:chgData name="Kevin Rogers" userId="3f80ce43-efd0-4788-9524-c53e024f9363" providerId="ADAL" clId="{700C3DDE-4A94-4288-B4C0-887C4FDCFE30}" dt="2024-02-06T09:13:09.341" v="214" actId="478"/>
          <ac:spMkLst>
            <pc:docMk/>
            <pc:sldMk cId="4000044259" sldId="570"/>
            <ac:spMk id="9" creationId="{CECA469B-25AE-6945-4AA4-E6E2CAE59114}"/>
          </ac:spMkLst>
        </pc:spChg>
        <pc:spChg chg="add mod ord">
          <ac:chgData name="Kevin Rogers" userId="3f80ce43-efd0-4788-9524-c53e024f9363" providerId="ADAL" clId="{700C3DDE-4A94-4288-B4C0-887C4FDCFE30}" dt="2024-02-06T09:29:52.400" v="692" actId="20577"/>
          <ac:spMkLst>
            <pc:docMk/>
            <pc:sldMk cId="4000044259" sldId="570"/>
            <ac:spMk id="10" creationId="{E78B0FE9-4B0D-9794-A090-35711C392170}"/>
          </ac:spMkLst>
        </pc:spChg>
        <pc:spChg chg="add del mod">
          <ac:chgData name="Kevin Rogers" userId="3f80ce43-efd0-4788-9524-c53e024f9363" providerId="ADAL" clId="{700C3DDE-4A94-4288-B4C0-887C4FDCFE30}" dt="2024-02-06T09:13:37.713" v="224" actId="478"/>
          <ac:spMkLst>
            <pc:docMk/>
            <pc:sldMk cId="4000044259" sldId="570"/>
            <ac:spMk id="12" creationId="{4E13105C-5587-46E7-D663-0176013E889D}"/>
          </ac:spMkLst>
        </pc:spChg>
        <pc:picChg chg="add del mod ord">
          <ac:chgData name="Kevin Rogers" userId="3f80ce43-efd0-4788-9524-c53e024f9363" providerId="ADAL" clId="{700C3DDE-4A94-4288-B4C0-887C4FDCFE30}" dt="2024-02-06T09:13:34.119" v="222" actId="478"/>
          <ac:picMkLst>
            <pc:docMk/>
            <pc:sldMk cId="4000044259" sldId="570"/>
            <ac:picMk id="6" creationId="{C5C836F3-7732-1571-7A37-7CC0DF90A34D}"/>
          </ac:picMkLst>
        </pc:picChg>
        <pc:picChg chg="add del mod">
          <ac:chgData name="Kevin Rogers" userId="3f80ce43-efd0-4788-9524-c53e024f9363" providerId="ADAL" clId="{700C3DDE-4A94-4288-B4C0-887C4FDCFE30}" dt="2024-02-06T09:14:53.748" v="313" actId="478"/>
          <ac:picMkLst>
            <pc:docMk/>
            <pc:sldMk cId="4000044259" sldId="570"/>
            <ac:picMk id="8" creationId="{7A26E261-DF30-5B5A-3D5C-18B0A67E465B}"/>
          </ac:picMkLst>
        </pc:picChg>
        <pc:picChg chg="add mod">
          <ac:chgData name="Kevin Rogers" userId="3f80ce43-efd0-4788-9524-c53e024f9363" providerId="ADAL" clId="{700C3DDE-4A94-4288-B4C0-887C4FDCFE30}" dt="2024-02-06T09:14:59.768" v="317" actId="1076"/>
          <ac:picMkLst>
            <pc:docMk/>
            <pc:sldMk cId="4000044259" sldId="570"/>
            <ac:picMk id="13" creationId="{8E9824D4-D41A-20B4-87CE-CCC38B24D9EB}"/>
          </ac:picMkLst>
        </pc:picChg>
        <pc:picChg chg="del">
          <ac:chgData name="Kevin Rogers" userId="3f80ce43-efd0-4788-9524-c53e024f9363" providerId="ADAL" clId="{700C3DDE-4A94-4288-B4C0-887C4FDCFE30}" dt="2024-02-06T09:11:34.067" v="186" actId="478"/>
          <ac:picMkLst>
            <pc:docMk/>
            <pc:sldMk cId="4000044259" sldId="570"/>
            <ac:picMk id="17" creationId="{DB4355F1-998C-2963-2874-B3B14D43C58F}"/>
          </ac:picMkLst>
        </pc:picChg>
      </pc:sldChg>
      <pc:sldChg chg="del">
        <pc:chgData name="Kevin Rogers" userId="3f80ce43-efd0-4788-9524-c53e024f9363" providerId="ADAL" clId="{700C3DDE-4A94-4288-B4C0-887C4FDCFE30}" dt="2024-02-06T09:32:35.807" v="739" actId="47"/>
        <pc:sldMkLst>
          <pc:docMk/>
          <pc:sldMk cId="2479148086" sldId="571"/>
        </pc:sldMkLst>
      </pc:sldChg>
      <pc:sldChg chg="del">
        <pc:chgData name="Kevin Rogers" userId="3f80ce43-efd0-4788-9524-c53e024f9363" providerId="ADAL" clId="{700C3DDE-4A94-4288-B4C0-887C4FDCFE30}" dt="2024-02-06T09:32:36.437" v="740" actId="47"/>
        <pc:sldMkLst>
          <pc:docMk/>
          <pc:sldMk cId="3925348203" sldId="572"/>
        </pc:sldMkLst>
      </pc:sldChg>
      <pc:sldChg chg="del">
        <pc:chgData name="Kevin Rogers" userId="3f80ce43-efd0-4788-9524-c53e024f9363" providerId="ADAL" clId="{700C3DDE-4A94-4288-B4C0-887C4FDCFE30}" dt="2024-02-06T09:32:36.893" v="741" actId="47"/>
        <pc:sldMkLst>
          <pc:docMk/>
          <pc:sldMk cId="1896339579" sldId="573"/>
        </pc:sldMkLst>
      </pc:sldChg>
      <pc:sldChg chg="del">
        <pc:chgData name="Kevin Rogers" userId="3f80ce43-efd0-4788-9524-c53e024f9363" providerId="ADAL" clId="{700C3DDE-4A94-4288-B4C0-887C4FDCFE30}" dt="2024-02-06T09:32:55.725" v="756" actId="47"/>
        <pc:sldMkLst>
          <pc:docMk/>
          <pc:sldMk cId="2573019229" sldId="574"/>
        </pc:sldMkLst>
      </pc:sldChg>
      <pc:sldChg chg="del">
        <pc:chgData name="Kevin Rogers" userId="3f80ce43-efd0-4788-9524-c53e024f9363" providerId="ADAL" clId="{700C3DDE-4A94-4288-B4C0-887C4FDCFE30}" dt="2024-02-06T09:32:57.823" v="759" actId="47"/>
        <pc:sldMkLst>
          <pc:docMk/>
          <pc:sldMk cId="1468828347" sldId="575"/>
        </pc:sldMkLst>
      </pc:sldChg>
      <pc:sldChg chg="del">
        <pc:chgData name="Kevin Rogers" userId="3f80ce43-efd0-4788-9524-c53e024f9363" providerId="ADAL" clId="{700C3DDE-4A94-4288-B4C0-887C4FDCFE30}" dt="2024-02-06T09:32:57.410" v="758" actId="47"/>
        <pc:sldMkLst>
          <pc:docMk/>
          <pc:sldMk cId="4158729645" sldId="576"/>
        </pc:sldMkLst>
      </pc:sldChg>
      <pc:sldChg chg="del">
        <pc:chgData name="Kevin Rogers" userId="3f80ce43-efd0-4788-9524-c53e024f9363" providerId="ADAL" clId="{700C3DDE-4A94-4288-B4C0-887C4FDCFE30}" dt="2024-02-06T09:32:56.151" v="757" actId="47"/>
        <pc:sldMkLst>
          <pc:docMk/>
          <pc:sldMk cId="4094620501" sldId="577"/>
        </pc:sldMkLst>
      </pc:sldChg>
      <pc:sldChg chg="delSp modSp add mod ord">
        <pc:chgData name="Kevin Rogers" userId="3f80ce43-efd0-4788-9524-c53e024f9363" providerId="ADAL" clId="{700C3DDE-4A94-4288-B4C0-887C4FDCFE30}" dt="2024-02-06T10:26:44.478" v="1066" actId="20577"/>
        <pc:sldMkLst>
          <pc:docMk/>
          <pc:sldMk cId="1516878127" sldId="578"/>
        </pc:sldMkLst>
        <pc:spChg chg="mod">
          <ac:chgData name="Kevin Rogers" userId="3f80ce43-efd0-4788-9524-c53e024f9363" providerId="ADAL" clId="{700C3DDE-4A94-4288-B4C0-887C4FDCFE30}" dt="2024-02-06T10:26:44.478" v="1066" actId="20577"/>
          <ac:spMkLst>
            <pc:docMk/>
            <pc:sldMk cId="1516878127" sldId="578"/>
            <ac:spMk id="10" creationId="{E78B0FE9-4B0D-9794-A090-35711C392170}"/>
          </ac:spMkLst>
        </pc:spChg>
        <pc:picChg chg="mod">
          <ac:chgData name="Kevin Rogers" userId="3f80ce43-efd0-4788-9524-c53e024f9363" providerId="ADAL" clId="{700C3DDE-4A94-4288-B4C0-887C4FDCFE30}" dt="2024-02-06T09:13:23.494" v="218" actId="1076"/>
          <ac:picMkLst>
            <pc:docMk/>
            <pc:sldMk cId="1516878127" sldId="578"/>
            <ac:picMk id="6" creationId="{C5C836F3-7732-1571-7A37-7CC0DF90A34D}"/>
          </ac:picMkLst>
        </pc:picChg>
        <pc:picChg chg="del">
          <ac:chgData name="Kevin Rogers" userId="3f80ce43-efd0-4788-9524-c53e024f9363" providerId="ADAL" clId="{700C3DDE-4A94-4288-B4C0-887C4FDCFE30}" dt="2024-02-06T09:13:25.970" v="219" actId="478"/>
          <ac:picMkLst>
            <pc:docMk/>
            <pc:sldMk cId="1516878127" sldId="578"/>
            <ac:picMk id="8" creationId="{7A26E261-DF30-5B5A-3D5C-18B0A67E465B}"/>
          </ac:picMkLst>
        </pc:picChg>
      </pc:sldChg>
      <pc:sldChg chg="addSp delSp modSp add mod">
        <pc:chgData name="Kevin Rogers" userId="3f80ce43-efd0-4788-9524-c53e024f9363" providerId="ADAL" clId="{700C3DDE-4A94-4288-B4C0-887C4FDCFE30}" dt="2024-02-06T10:28:02.198" v="1119" actId="20577"/>
        <pc:sldMkLst>
          <pc:docMk/>
          <pc:sldMk cId="1232457647" sldId="579"/>
        </pc:sldMkLst>
        <pc:spChg chg="mod">
          <ac:chgData name="Kevin Rogers" userId="3f80ce43-efd0-4788-9524-c53e024f9363" providerId="ADAL" clId="{700C3DDE-4A94-4288-B4C0-887C4FDCFE30}" dt="2024-02-06T09:17:16.063" v="502" actId="20577"/>
          <ac:spMkLst>
            <pc:docMk/>
            <pc:sldMk cId="1232457647" sldId="579"/>
            <ac:spMk id="2" creationId="{96F20A59-0991-9A5F-B943-F56ED7CC67F4}"/>
          </ac:spMkLst>
        </pc:spChg>
        <pc:spChg chg="mod">
          <ac:chgData name="Kevin Rogers" userId="3f80ce43-efd0-4788-9524-c53e024f9363" providerId="ADAL" clId="{700C3DDE-4A94-4288-B4C0-887C4FDCFE30}" dt="2024-02-06T10:28:02.198" v="1119" actId="20577"/>
          <ac:spMkLst>
            <pc:docMk/>
            <pc:sldMk cId="1232457647" sldId="579"/>
            <ac:spMk id="10" creationId="{E78B0FE9-4B0D-9794-A090-35711C392170}"/>
          </ac:spMkLst>
        </pc:spChg>
        <pc:picChg chg="add mod">
          <ac:chgData name="Kevin Rogers" userId="3f80ce43-efd0-4788-9524-c53e024f9363" providerId="ADAL" clId="{700C3DDE-4A94-4288-B4C0-887C4FDCFE30}" dt="2024-02-06T09:29:23.569" v="687" actId="1076"/>
          <ac:picMkLst>
            <pc:docMk/>
            <pc:sldMk cId="1232457647" sldId="579"/>
            <ac:picMk id="4" creationId="{96EDFEDB-42E6-A6BC-3A44-F65756C38F8F}"/>
          </ac:picMkLst>
        </pc:picChg>
        <pc:picChg chg="del">
          <ac:chgData name="Kevin Rogers" userId="3f80ce43-efd0-4788-9524-c53e024f9363" providerId="ADAL" clId="{700C3DDE-4A94-4288-B4C0-887C4FDCFE30}" dt="2024-02-06T09:17:24.035" v="503" actId="478"/>
          <ac:picMkLst>
            <pc:docMk/>
            <pc:sldMk cId="1232457647" sldId="579"/>
            <ac:picMk id="13" creationId="{8E9824D4-D41A-20B4-87CE-CCC38B24D9EB}"/>
          </ac:picMkLst>
        </pc:picChg>
      </pc:sldChg>
      <pc:sldChg chg="addSp delSp modSp add mod modClrScheme chgLayout">
        <pc:chgData name="Kevin Rogers" userId="3f80ce43-efd0-4788-9524-c53e024f9363" providerId="ADAL" clId="{700C3DDE-4A94-4288-B4C0-887C4FDCFE30}" dt="2024-02-06T09:42:33.687" v="987" actId="20577"/>
        <pc:sldMkLst>
          <pc:docMk/>
          <pc:sldMk cId="3244470877" sldId="580"/>
        </pc:sldMkLst>
        <pc:spChg chg="mod">
          <ac:chgData name="Kevin Rogers" userId="3f80ce43-efd0-4788-9524-c53e024f9363" providerId="ADAL" clId="{700C3DDE-4A94-4288-B4C0-887C4FDCFE30}" dt="2024-02-06T09:41:11.741" v="847" actId="20577"/>
          <ac:spMkLst>
            <pc:docMk/>
            <pc:sldMk cId="3244470877" sldId="580"/>
            <ac:spMk id="2" creationId="{96F20A59-0991-9A5F-B943-F56ED7CC67F4}"/>
          </ac:spMkLst>
        </pc:spChg>
        <pc:spChg chg="add del mod ord">
          <ac:chgData name="Kevin Rogers" userId="3f80ce43-efd0-4788-9524-c53e024f9363" providerId="ADAL" clId="{700C3DDE-4A94-4288-B4C0-887C4FDCFE30}" dt="2024-02-06T09:41:03.294" v="829" actId="700"/>
          <ac:spMkLst>
            <pc:docMk/>
            <pc:sldMk cId="3244470877" sldId="580"/>
            <ac:spMk id="4" creationId="{FEF002AE-CD57-D00C-99FF-AD2F0AD53216}"/>
          </ac:spMkLst>
        </pc:spChg>
        <pc:spChg chg="add del mod">
          <ac:chgData name="Kevin Rogers" userId="3f80ce43-efd0-4788-9524-c53e024f9363" providerId="ADAL" clId="{700C3DDE-4A94-4288-B4C0-887C4FDCFE30}" dt="2024-02-06T09:41:03.294" v="829" actId="700"/>
          <ac:spMkLst>
            <pc:docMk/>
            <pc:sldMk cId="3244470877" sldId="580"/>
            <ac:spMk id="9" creationId="{49640F88-C6F4-8B84-6C7E-37E7283D8F78}"/>
          </ac:spMkLst>
        </pc:spChg>
        <pc:spChg chg="del">
          <ac:chgData name="Kevin Rogers" userId="3f80ce43-efd0-4788-9524-c53e024f9363" providerId="ADAL" clId="{700C3DDE-4A94-4288-B4C0-887C4FDCFE30}" dt="2024-02-06T09:40:57.337" v="828" actId="478"/>
          <ac:spMkLst>
            <pc:docMk/>
            <pc:sldMk cId="3244470877" sldId="580"/>
            <ac:spMk id="10" creationId="{E78B0FE9-4B0D-9794-A090-35711C392170}"/>
          </ac:spMkLst>
        </pc:spChg>
        <pc:spChg chg="add del mod ord">
          <ac:chgData name="Kevin Rogers" userId="3f80ce43-efd0-4788-9524-c53e024f9363" providerId="ADAL" clId="{700C3DDE-4A94-4288-B4C0-887C4FDCFE30}" dt="2024-02-06T09:41:05.198" v="830" actId="478"/>
          <ac:spMkLst>
            <pc:docMk/>
            <pc:sldMk cId="3244470877" sldId="580"/>
            <ac:spMk id="11" creationId="{458E8969-E0DC-8579-1BB3-F06240E8F11A}"/>
          </ac:spMkLst>
        </pc:spChg>
        <pc:spChg chg="add mod ord">
          <ac:chgData name="Kevin Rogers" userId="3f80ce43-efd0-4788-9524-c53e024f9363" providerId="ADAL" clId="{700C3DDE-4A94-4288-B4C0-887C4FDCFE30}" dt="2024-02-06T09:42:33.687" v="987" actId="20577"/>
          <ac:spMkLst>
            <pc:docMk/>
            <pc:sldMk cId="3244470877" sldId="580"/>
            <ac:spMk id="12" creationId="{50671721-C09D-2A7E-A597-A65BEF4C4A8E}"/>
          </ac:spMkLst>
        </pc:spChg>
        <pc:picChg chg="del">
          <ac:chgData name="Kevin Rogers" userId="3f80ce43-efd0-4788-9524-c53e024f9363" providerId="ADAL" clId="{700C3DDE-4A94-4288-B4C0-887C4FDCFE30}" dt="2024-02-06T09:40:53.125" v="827" actId="478"/>
          <ac:picMkLst>
            <pc:docMk/>
            <pc:sldMk cId="3244470877" sldId="580"/>
            <ac:picMk id="6" creationId="{C5C836F3-7732-1571-7A37-7CC0DF90A34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89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29/10/2024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>
                <a:solidFill>
                  <a:schemeClr val="bg1"/>
                </a:solidFill>
              </a:rPr>
            </a:br>
            <a:endParaRPr lang="en-GB" sz="72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25791" y="2399374"/>
            <a:ext cx="2693195" cy="1552286"/>
          </a:xfrm>
        </p:spPr>
        <p:txBody>
          <a:bodyPr anchor="b">
            <a:noAutofit/>
          </a:bodyPr>
          <a:lstStyle/>
          <a:p>
            <a:pPr algn="l"/>
            <a:r>
              <a:rPr lang="en-GB" sz="1400"/>
              <a:t>Computer Aided Engineering </a:t>
            </a:r>
          </a:p>
          <a:p>
            <a:pPr algn="l"/>
            <a:endParaRPr lang="en-GB" sz="1400" b="1"/>
          </a:p>
          <a:p>
            <a:pPr algn="l"/>
            <a:r>
              <a:rPr lang="en-GB" sz="2000" b="1"/>
              <a:t>Dr Kevin Rogers</a:t>
            </a:r>
          </a:p>
          <a:p>
            <a:pPr algn="l"/>
            <a:r>
              <a:rPr lang="en-GB" sz="2000" b="1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4800">
              <a:solidFill>
                <a:prstClr val="white"/>
              </a:solidFill>
              <a:latin typeface="Calibri" panose="020F0502020204030204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Sweeps and Lofts</a:t>
            </a:r>
          </a:p>
        </p:txBody>
      </p:sp>
    </p:spTree>
    <p:extLst>
      <p:ext uri="{BB962C8B-B14F-4D97-AF65-F5344CB8AC3E}">
        <p14:creationId xmlns:p14="http://schemas.microsoft.com/office/powerpoint/2010/main" val="18762435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45914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/>
              <a:t>Starter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95731" y="1913854"/>
            <a:ext cx="10316965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/>
              <a:t>How could we make the following part?</a:t>
            </a:r>
          </a:p>
          <a:p>
            <a:r>
              <a:rPr lang="en-US" sz="3200"/>
              <a:t>What is the difference between a sweep and a loft?</a:t>
            </a:r>
          </a:p>
          <a:p>
            <a:r>
              <a:rPr lang="en-US" sz="3200"/>
              <a:t>What are they used for?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3F7A77-655C-FE25-2C66-BFA5B6C728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55114" y="4223666"/>
            <a:ext cx="2332320" cy="2219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07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cs typeface="Calibri"/>
              </a:rPr>
              <a:t>Lesson Objectives</a:t>
            </a:r>
            <a:endParaRPr lang="en-GB" sz="2400" b="1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0671721-C09D-2A7E-A597-A65BEF4C4A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/>
          </a:p>
          <a:p>
            <a:pPr algn="ctr"/>
            <a:endParaRPr lang="en-GB"/>
          </a:p>
          <a:p>
            <a:pPr algn="ctr"/>
            <a:r>
              <a:rPr lang="en-GB"/>
              <a:t>Know the difference between sweeps and lofts</a:t>
            </a:r>
          </a:p>
          <a:p>
            <a:pPr algn="ctr"/>
            <a:r>
              <a:rPr lang="en-GB"/>
              <a:t>Identify uses and limitations of sweeps and lofts</a:t>
            </a:r>
          </a:p>
          <a:p>
            <a:pPr algn="ctr"/>
            <a:r>
              <a:rPr lang="en-GB"/>
              <a:t>Create parts using sweeps and lofts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70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cs typeface="Calibri"/>
              </a:rPr>
              <a:t>Sweep vs loft</a:t>
            </a:r>
            <a:endParaRPr lang="en-GB" sz="2400" b="1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5C836F3-7732-1571-7A37-7CC0DF90A34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588335" y="2191010"/>
            <a:ext cx="5201155" cy="2264032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8B0FE9-4B0D-9794-A090-35711C3921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1 profile and 1 set path to follow on orthogonal planes</a:t>
            </a:r>
          </a:p>
          <a:p>
            <a:r>
              <a:rPr lang="en-GB"/>
              <a:t>Relatively simple to set up</a:t>
            </a:r>
          </a:p>
          <a:p>
            <a:r>
              <a:rPr lang="en-GB"/>
              <a:t>Limited geometry</a:t>
            </a:r>
          </a:p>
        </p:txBody>
      </p:sp>
    </p:spTree>
    <p:extLst>
      <p:ext uri="{BB962C8B-B14F-4D97-AF65-F5344CB8AC3E}">
        <p14:creationId xmlns:p14="http://schemas.microsoft.com/office/powerpoint/2010/main" val="1516878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cs typeface="Calibri"/>
              </a:rPr>
              <a:t>Sweep vs loft</a:t>
            </a:r>
            <a:endParaRPr lang="en-GB" sz="2400" b="1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8B0FE9-4B0D-9794-A090-35711C3921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Uses multiple profiles and ‘guide rails’ </a:t>
            </a:r>
          </a:p>
          <a:p>
            <a:r>
              <a:rPr lang="en-GB"/>
              <a:t>Can make very complex geometry</a:t>
            </a:r>
          </a:p>
          <a:p>
            <a:r>
              <a:rPr lang="en-GB"/>
              <a:t>Can be very challenging to set up correctly</a:t>
            </a:r>
          </a:p>
          <a:p>
            <a:r>
              <a:rPr lang="en-GB"/>
              <a:t>Can sometimes be difficult to define in drawings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8E9824D4-D41A-20B4-87CE-CCC38B24D9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92" y="2435559"/>
            <a:ext cx="5144752" cy="2572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0044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2E2F84-A927-A07E-DD8C-016398F3F0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0E0EEBCB-0101-8DB7-3EDC-336E3F9AE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F518F3E-9951-DC47-21D6-C5192A8F89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F20A59-0991-9A5F-B943-F56ED7CC67F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cs typeface="Calibri"/>
              </a:rPr>
              <a:t>Troubleshooting</a:t>
            </a:r>
            <a:endParaRPr lang="en-GB" sz="2400" b="1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78B0FE9-4B0D-9794-A090-35711C3921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Profiles must intersect path or guide rails</a:t>
            </a:r>
          </a:p>
          <a:p>
            <a:r>
              <a:rPr lang="en-GB"/>
              <a:t>Profiles must be orthogonal to path or guide rails</a:t>
            </a:r>
          </a:p>
          <a:p>
            <a:r>
              <a:rPr lang="en-GB"/>
              <a:t>Profiles must be closed shapes</a:t>
            </a:r>
          </a:p>
          <a:p>
            <a:r>
              <a:rPr lang="en-GB"/>
              <a:t>Check relations in sketches</a:t>
            </a:r>
          </a:p>
          <a:p>
            <a:r>
              <a:rPr lang="en-GB"/>
              <a:t>Refine profiles and paths to eliminate kinks or twists</a:t>
            </a: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EDFEDB-42E6-A6BC-3A44-F65756C38F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109" y="2191980"/>
            <a:ext cx="5211338" cy="2474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4576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/>
              <a:t>Sweep or Loft?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0E0199-6DC5-BC25-49D9-E29C60ECC40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4309"/>
          <a:stretch/>
        </p:blipFill>
        <p:spPr>
          <a:xfrm>
            <a:off x="5061386" y="3762927"/>
            <a:ext cx="5684035" cy="272758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A284505-0CA4-7555-2B96-A7C0BFB861A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3333" b="53030"/>
          <a:stretch/>
        </p:blipFill>
        <p:spPr>
          <a:xfrm>
            <a:off x="2964512" y="1972227"/>
            <a:ext cx="2958709" cy="149077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9E271E-9FB0-BB74-719E-1D570D44439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000"/>
          <a:stretch/>
        </p:blipFill>
        <p:spPr>
          <a:xfrm>
            <a:off x="715926" y="1972227"/>
            <a:ext cx="1504950" cy="17907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C488B9B-4CBD-804B-42B3-F45F265921D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50000" b="67457"/>
          <a:stretch/>
        </p:blipFill>
        <p:spPr>
          <a:xfrm>
            <a:off x="1130594" y="4679166"/>
            <a:ext cx="3042857" cy="14907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F804160-24F6-822F-B008-7C21D00577C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7180" t="8422" r="27845" b="51533"/>
          <a:stretch/>
        </p:blipFill>
        <p:spPr>
          <a:xfrm>
            <a:off x="7694365" y="1252170"/>
            <a:ext cx="3731479" cy="2360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6038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8F00CF4-81A9-418E-A21C-62817BBC33EB}">
  <ds:schemaRefs>
    <ds:schemaRef ds:uri="0c3bee9f-8afb-42b0-b06d-82d7e39b6c42"/>
    <ds:schemaRef ds:uri="21809f32-1e9f-4ec7-9e49-2578c783076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A250C6A-AC4A-4DB0-BF35-647009934ADB}">
  <ds:schemaRefs>
    <ds:schemaRef ds:uri="0c3bee9f-8afb-42b0-b06d-82d7e39b6c42"/>
    <ds:schemaRef ds:uri="21809f32-1e9f-4ec7-9e49-2578c783076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1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revision>1</cp:revision>
  <dcterms:created xsi:type="dcterms:W3CDTF">2020-09-09T10:57:11Z</dcterms:created>
  <dcterms:modified xsi:type="dcterms:W3CDTF">2024-10-29T13:58:04Z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