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1"/>
  </p:sldMasterIdLst>
  <p:notesMasterIdLst>
    <p:notesMasterId r:id="rId10"/>
  </p:notesMasterIdLst>
  <p:sldIdLst>
    <p:sldId id="256" r:id="rId2"/>
    <p:sldId id="257" r:id="rId3"/>
    <p:sldId id="258" r:id="rId4"/>
    <p:sldId id="261" r:id="rId5"/>
    <p:sldId id="259" r:id="rId6"/>
    <p:sldId id="260" r:id="rId7"/>
    <p:sldId id="263" r:id="rId8"/>
    <p:sldId id="262"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3E0AA5-83B6-2BDC-D3B4-76F2E1CC7610}" v="1423" dt="2021-11-08T22:04:40.988"/>
    <p1510:client id="{AE49A975-BC50-48F2-ABA1-3A71CD58FE3E}" v="246" dt="2021-10-19T19:27:12.752"/>
    <p1510:client id="{BC28C665-00F0-46EA-B275-D51663A58E5B}" v="21" dt="2021-11-08T22:27:33.193"/>
    <p1510:client id="{DBFEA112-5656-560E-2CBC-19005958ED42}" v="98" dt="2021-11-09T09:55:50.954"/>
    <p1510:client id="{F90C7023-D4E8-7945-8C66-23F5AF226926}" v="1845" dt="2021-11-09T11:42:15.17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theme" Target="theme/theme1.xml" Id="rId13"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viewProps" Target="viewProps.xml" Id="rId12" /><Relationship Type="http://schemas.openxmlformats.org/officeDocument/2006/relationships/slide" Target="slides/slide1.xml" Id="rId2" /><Relationship Type="http://schemas.microsoft.com/office/2015/10/relationships/revisionInfo" Target="revisionInfo.xml" Id="rId16"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presProps" Target="presProps.xml" Id="rId11" /><Relationship Type="http://schemas.openxmlformats.org/officeDocument/2006/relationships/slide" Target="slides/slide4.xml" Id="rId5" /><Relationship Type="http://schemas.openxmlformats.org/officeDocument/2006/relationships/notesMaster" Target="notesMasters/notesMaster1.xml" Id="rId10"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tableStyles" Target="tableStyles.xml" Id="rId14"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BA23358-9ACE-4597-B5BC-4B25CACF506F}" type="datetimeFigureOut">
              <a:rPr lang="en-GB"/>
              <a:t>09/11/2021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DF299EB-0448-403E-85A2-58275F8B8876}" type="slidenum">
              <a:rPr lang="en-GB"/>
              <a:t>‹#›</a:t>
            </a:fld>
            <a:endParaRPr lang="en-GB"/>
          </a:p>
        </p:txBody>
      </p:sp>
    </p:spTree>
    <p:extLst>
      <p:ext uri="{BB962C8B-B14F-4D97-AF65-F5344CB8AC3E}">
        <p14:creationId xmlns:p14="http://schemas.microsoft.com/office/powerpoint/2010/main" val="14748092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a:buChar char="v"/>
            </a:pPr>
            <a:endParaRPr lang="en-US" dirty="0">
              <a:cs typeface="Calibri"/>
            </a:endParaRPr>
          </a:p>
        </p:txBody>
      </p:sp>
      <p:sp>
        <p:nvSpPr>
          <p:cNvPr id="4" name="Slide Number Placeholder 3"/>
          <p:cNvSpPr>
            <a:spLocks noGrp="1"/>
          </p:cNvSpPr>
          <p:nvPr>
            <p:ph type="sldNum" sz="quarter" idx="5"/>
          </p:nvPr>
        </p:nvSpPr>
        <p:spPr/>
        <p:txBody>
          <a:bodyPr/>
          <a:lstStyle/>
          <a:p>
            <a:fld id="{2DF299EB-0448-403E-85A2-58275F8B8876}" type="slidenum">
              <a:rPr lang="en-GB"/>
              <a:t>3</a:t>
            </a:fld>
            <a:endParaRPr lang="en-GB"/>
          </a:p>
        </p:txBody>
      </p:sp>
    </p:spTree>
    <p:extLst>
      <p:ext uri="{BB962C8B-B14F-4D97-AF65-F5344CB8AC3E}">
        <p14:creationId xmlns:p14="http://schemas.microsoft.com/office/powerpoint/2010/main" val="28041815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9D3B3C7E-BC2D-4436-8B03-AC421FA66787}"/>
              </a:ext>
            </a:extLst>
          </p:cNvPr>
          <p:cNvSpPr/>
          <p:nvPr/>
        </p:nvSpPr>
        <p:spPr>
          <a:xfrm>
            <a:off x="160920" y="15760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66887E-4265-46F7-9DE0-605FFFC90761}"/>
              </a:ext>
            </a:extLst>
          </p:cNvPr>
          <p:cNvSpPr>
            <a:spLocks noGrp="1"/>
          </p:cNvSpPr>
          <p:nvPr>
            <p:ph type="ctrTitle" hasCustomPrompt="1"/>
          </p:nvPr>
        </p:nvSpPr>
        <p:spPr>
          <a:xfrm>
            <a:off x="2035130" y="1066800"/>
            <a:ext cx="8112369" cy="2073119"/>
          </a:xfrm>
        </p:spPr>
        <p:txBody>
          <a:bodyPr anchor="b">
            <a:normAutofit/>
          </a:bodyPr>
          <a:lstStyle>
            <a:lvl1pPr algn="ctr">
              <a:lnSpc>
                <a:spcPct val="110000"/>
              </a:lnSpc>
              <a:defRPr sz="2800" cap="all" spc="390" baseline="0"/>
            </a:lvl1pPr>
          </a:lstStyle>
          <a:p>
            <a:r>
              <a:rPr lang="en-US" dirty="0"/>
              <a:t>CLICK TO EDIT MASTER TITLE STYLE</a:t>
            </a:r>
          </a:p>
        </p:txBody>
      </p:sp>
      <p:sp>
        <p:nvSpPr>
          <p:cNvPr id="3" name="Subtitle 2">
            <a:extLst>
              <a:ext uri="{FF2B5EF4-FFF2-40B4-BE49-F238E27FC236}">
                <a16:creationId xmlns:a16="http://schemas.microsoft.com/office/drawing/2014/main" id="{7EDB1A74-54F5-45CA-8922-87FFD57515D4}"/>
              </a:ext>
            </a:extLst>
          </p:cNvPr>
          <p:cNvSpPr>
            <a:spLocks noGrp="1"/>
          </p:cNvSpPr>
          <p:nvPr>
            <p:ph type="subTitle" idx="1"/>
          </p:nvPr>
        </p:nvSpPr>
        <p:spPr>
          <a:xfrm>
            <a:off x="2175804" y="4876802"/>
            <a:ext cx="7821637" cy="1028697"/>
          </a:xfrm>
        </p:spPr>
        <p:txBody>
          <a:bodyPr>
            <a:normAutofit/>
          </a:bodyPr>
          <a:lstStyle>
            <a:lvl1pPr marL="0" indent="0" algn="ctr">
              <a:lnSpc>
                <a:spcPct val="10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0B6BE6EF-9D0F-4ABF-B92C-E967FE3F16CF}"/>
              </a:ext>
            </a:extLst>
          </p:cNvPr>
          <p:cNvSpPr>
            <a:spLocks noGrp="1"/>
          </p:cNvSpPr>
          <p:nvPr>
            <p:ph type="dt" sz="half" idx="10"/>
          </p:nvPr>
        </p:nvSpPr>
        <p:spPr/>
        <p:txBody>
          <a:bodyPr/>
          <a:lstStyle/>
          <a:p>
            <a:fld id="{C485584D-7D79-4248-9986-4CA35242F944}" type="datetimeFigureOut">
              <a:rPr lang="en-US" smtClean="0"/>
              <a:t>11/9/2021</a:t>
            </a:fld>
            <a:endParaRPr lang="en-US"/>
          </a:p>
        </p:txBody>
      </p:sp>
      <p:sp>
        <p:nvSpPr>
          <p:cNvPr id="5" name="Footer Placeholder 4">
            <a:extLst>
              <a:ext uri="{FF2B5EF4-FFF2-40B4-BE49-F238E27FC236}">
                <a16:creationId xmlns:a16="http://schemas.microsoft.com/office/drawing/2014/main" id="{4E4AB150-954C-4F02-89AC-DA7163D75C39}"/>
              </a:ext>
            </a:extLst>
          </p:cNvPr>
          <p:cNvSpPr>
            <a:spLocks noGrp="1"/>
          </p:cNvSpPr>
          <p:nvPr>
            <p:ph type="ftr" sz="quarter" idx="11"/>
          </p:nvPr>
        </p:nvSpPr>
        <p:spPr>
          <a:xfrm>
            <a:off x="7279965" y="6245352"/>
            <a:ext cx="4114800" cy="365125"/>
          </a:xfrm>
        </p:spPr>
        <p:txBody>
          <a:bodyPr/>
          <a:lstStyle/>
          <a:p>
            <a:endParaRPr lang="en-US"/>
          </a:p>
        </p:txBody>
      </p:sp>
      <p:sp>
        <p:nvSpPr>
          <p:cNvPr id="6" name="Slide Number Placeholder 5">
            <a:extLst>
              <a:ext uri="{FF2B5EF4-FFF2-40B4-BE49-F238E27FC236}">
                <a16:creationId xmlns:a16="http://schemas.microsoft.com/office/drawing/2014/main" id="{E8E16270-CBD7-4ACC-BFC5-9CADE7226688}"/>
              </a:ext>
            </a:extLst>
          </p:cNvPr>
          <p:cNvSpPr>
            <a:spLocks noGrp="1"/>
          </p:cNvSpPr>
          <p:nvPr>
            <p:ph type="sldNum" sz="quarter" idx="12"/>
          </p:nvPr>
        </p:nvSpPr>
        <p:spPr/>
        <p:txBody>
          <a:bodyPr/>
          <a:lstStyle/>
          <a:p>
            <a:fld id="{19590046-DA73-4BBF-84B5-C08E6F75191A}" type="slidenum">
              <a:rPr lang="en-US" smtClean="0"/>
              <a:t>‹#›</a:t>
            </a:fld>
            <a:endParaRPr lang="en-US"/>
          </a:p>
        </p:txBody>
      </p:sp>
      <p:grpSp>
        <p:nvGrpSpPr>
          <p:cNvPr id="7" name="Group 6">
            <a:extLst>
              <a:ext uri="{FF2B5EF4-FFF2-40B4-BE49-F238E27FC236}">
                <a16:creationId xmlns:a16="http://schemas.microsoft.com/office/drawing/2014/main" id="{79B5D0C1-066E-4C02-A6B8-59FAE4A19724}"/>
              </a:ext>
            </a:extLst>
          </p:cNvPr>
          <p:cNvGrpSpPr/>
          <p:nvPr/>
        </p:nvGrpSpPr>
        <p:grpSpPr>
          <a:xfrm>
            <a:off x="5662258" y="4240546"/>
            <a:ext cx="867485" cy="115439"/>
            <a:chOff x="8910933" y="1861308"/>
            <a:chExt cx="867485" cy="115439"/>
          </a:xfrm>
        </p:grpSpPr>
        <p:sp>
          <p:nvSpPr>
            <p:cNvPr id="8" name="Rectangle 7">
              <a:extLst>
                <a:ext uri="{FF2B5EF4-FFF2-40B4-BE49-F238E27FC236}">
                  <a16:creationId xmlns:a16="http://schemas.microsoft.com/office/drawing/2014/main" id="{D4386904-AFDC-449E-8D1B-906B305EBDA7}"/>
                </a:ext>
              </a:extLst>
            </p:cNvPr>
            <p:cNvSpPr/>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9" name="Straight Connector 8">
              <a:extLst>
                <a:ext uri="{FF2B5EF4-FFF2-40B4-BE49-F238E27FC236}">
                  <a16:creationId xmlns:a16="http://schemas.microsoft.com/office/drawing/2014/main" id="{F70778F2-11E8-428C-8324-479CA9D6FE92}"/>
                </a:ext>
              </a:extLst>
            </p:cNvPr>
            <p:cNvCxnSpPr/>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A0BE89E-CB2D-48BA-A8D2-533FAAAA725F}"/>
                </a:ext>
              </a:extLst>
            </p:cNvPr>
            <p:cNvCxnSpPr/>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2336264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2DC87-4B97-4A7C-BC4C-6E772456161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4B59FD9-57FD-4ABA-9FCD-7954052534C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87BD40E-B0AA-47B8-900F-488A8AEC1BC2}"/>
              </a:ext>
            </a:extLst>
          </p:cNvPr>
          <p:cNvSpPr>
            <a:spLocks noGrp="1"/>
          </p:cNvSpPr>
          <p:nvPr>
            <p:ph type="dt" sz="half" idx="10"/>
          </p:nvPr>
        </p:nvSpPr>
        <p:spPr/>
        <p:txBody>
          <a:bodyPr/>
          <a:lstStyle/>
          <a:p>
            <a:fld id="{C485584D-7D79-4248-9986-4CA35242F944}" type="datetimeFigureOut">
              <a:rPr lang="en-US" smtClean="0"/>
              <a:t>11/9/2021</a:t>
            </a:fld>
            <a:endParaRPr lang="en-US"/>
          </a:p>
        </p:txBody>
      </p:sp>
      <p:sp>
        <p:nvSpPr>
          <p:cNvPr id="5" name="Footer Placeholder 4">
            <a:extLst>
              <a:ext uri="{FF2B5EF4-FFF2-40B4-BE49-F238E27FC236}">
                <a16:creationId xmlns:a16="http://schemas.microsoft.com/office/drawing/2014/main" id="{865E623C-1E35-4485-A5B4-A71969BE70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5C6BB9-EF4F-465E-985B-34521F68C583}"/>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936219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587F5577-D71B-4279-B07A-62F703E5D1DC}"/>
              </a:ext>
            </a:extLst>
          </p:cNvPr>
          <p:cNvSpPr>
            <a:spLocks noGrp="1"/>
          </p:cNvSpPr>
          <p:nvPr>
            <p:ph type="dt" sz="half" idx="10"/>
          </p:nvPr>
        </p:nvSpPr>
        <p:spPr/>
        <p:txBody>
          <a:bodyPr/>
          <a:lstStyle/>
          <a:p>
            <a:fld id="{C485584D-7D79-4248-9986-4CA35242F944}" type="datetimeFigureOut">
              <a:rPr lang="en-US" smtClean="0"/>
              <a:t>11/9/2021</a:t>
            </a:fld>
            <a:endParaRPr lang="en-US"/>
          </a:p>
        </p:txBody>
      </p:sp>
      <p:sp>
        <p:nvSpPr>
          <p:cNvPr id="5" name="Footer Placeholder 4">
            <a:extLst>
              <a:ext uri="{FF2B5EF4-FFF2-40B4-BE49-F238E27FC236}">
                <a16:creationId xmlns:a16="http://schemas.microsoft.com/office/drawing/2014/main" id="{F648367D-C35C-4023-BEBE-F834D033B0C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2BFCF8A-B8C6-496A-98A5-BBB52DB70F16}"/>
              </a:ext>
            </a:extLst>
          </p:cNvPr>
          <p:cNvSpPr>
            <a:spLocks noGrp="1"/>
          </p:cNvSpPr>
          <p:nvPr>
            <p:ph type="sldNum" sz="quarter" idx="12"/>
          </p:nvPr>
        </p:nvSpPr>
        <p:spPr/>
        <p:txBody>
          <a:bodyPr/>
          <a:lstStyle/>
          <a:p>
            <a:fld id="{19590046-DA73-4BBF-84B5-C08E6F75191A}" type="slidenum">
              <a:rPr lang="en-US" smtClean="0"/>
              <a:t>‹#›</a:t>
            </a:fld>
            <a:endParaRPr lang="en-US"/>
          </a:p>
        </p:txBody>
      </p:sp>
      <p:sp>
        <p:nvSpPr>
          <p:cNvPr id="11" name="Rectangle 5">
            <a:extLst>
              <a:ext uri="{FF2B5EF4-FFF2-40B4-BE49-F238E27FC236}">
                <a16:creationId xmlns:a16="http://schemas.microsoft.com/office/drawing/2014/main" id="{CDE45C10-227D-42DF-A888-EEFD3784FA8E}"/>
              </a:ext>
              <a:ext uri="{C183D7F6-B498-43B3-948B-1728B52AA6E4}">
                <adec:decorative xmlns:adec="http://schemas.microsoft.com/office/drawing/2017/decorative" val="1"/>
              </a:ext>
            </a:extLst>
          </p:cNvPr>
          <p:cNvSpPr/>
          <p:nvPr/>
        </p:nvSpPr>
        <p:spPr>
          <a:xfrm>
            <a:off x="723900" y="750338"/>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6">
            <a:extLst>
              <a:ext uri="{FF2B5EF4-FFF2-40B4-BE49-F238E27FC236}">
                <a16:creationId xmlns:a16="http://schemas.microsoft.com/office/drawing/2014/main" id="{DA214944-8898-48BC-AE6F-065DA7BBB8E8}"/>
              </a:ext>
              <a:ext uri="{C183D7F6-B498-43B3-948B-1728B52AA6E4}">
                <adec:decorative xmlns:adec="http://schemas.microsoft.com/office/drawing/2017/decorative" val="1"/>
              </a:ext>
            </a:extLst>
          </p:cNvPr>
          <p:cNvGrpSpPr/>
          <p:nvPr/>
        </p:nvGrpSpPr>
        <p:grpSpPr>
          <a:xfrm>
            <a:off x="2580478" y="4714704"/>
            <a:ext cx="867485" cy="115439"/>
            <a:chOff x="8910933" y="1861308"/>
            <a:chExt cx="867485" cy="115439"/>
          </a:xfrm>
        </p:grpSpPr>
        <p:sp>
          <p:nvSpPr>
            <p:cNvPr id="8" name="Rectangle 7">
              <a:extLst>
                <a:ext uri="{FF2B5EF4-FFF2-40B4-BE49-F238E27FC236}">
                  <a16:creationId xmlns:a16="http://schemas.microsoft.com/office/drawing/2014/main" id="{B94B3AAB-30C4-441D-B481-D253F8325953}"/>
                </a:ext>
              </a:extLst>
            </p:cNvPr>
            <p:cNvSpPr/>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9" name="Straight Connector 8">
              <a:extLst>
                <a:ext uri="{FF2B5EF4-FFF2-40B4-BE49-F238E27FC236}">
                  <a16:creationId xmlns:a16="http://schemas.microsoft.com/office/drawing/2014/main" id="{FDCB6176-5585-40BC-BC9C-CA625F989F1B}"/>
                </a:ext>
              </a:extLst>
            </p:cNvPr>
            <p:cNvCxnSpPr/>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7C4F1D9-97D8-43DD-A319-C56367F97FCE}"/>
                </a:ext>
              </a:extLst>
            </p:cNvPr>
            <p:cNvCxnSpPr/>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D25E64ED-B373-4866-B5A2-E805D3168BBB}"/>
              </a:ext>
            </a:extLst>
          </p:cNvPr>
          <p:cNvSpPr>
            <a:spLocks noGrp="1"/>
          </p:cNvSpPr>
          <p:nvPr>
            <p:ph type="title"/>
          </p:nvPr>
        </p:nvSpPr>
        <p:spPr>
          <a:xfrm>
            <a:off x="1151291" y="1274475"/>
            <a:ext cx="3761832" cy="2823913"/>
          </a:xfrm>
        </p:spPr>
        <p:txBody>
          <a:bodyPr anchor="b">
            <a:normAutofit/>
          </a:bodyPr>
          <a:lstStyle>
            <a:lvl1pPr algn="ctr">
              <a:defRPr sz="3200" cap="all" spc="600" baseline="0"/>
            </a:lvl1pPr>
          </a:lstStyle>
          <a:p>
            <a:r>
              <a:rPr lang="en-US" dirty="0"/>
              <a:t>Click to edit Master title style</a:t>
            </a:r>
          </a:p>
        </p:txBody>
      </p:sp>
      <p:sp>
        <p:nvSpPr>
          <p:cNvPr id="3" name="Text Placeholder 2">
            <a:extLst>
              <a:ext uri="{FF2B5EF4-FFF2-40B4-BE49-F238E27FC236}">
                <a16:creationId xmlns:a16="http://schemas.microsoft.com/office/drawing/2014/main" id="{AB6D6168-DDAE-41B2-A0D5-42185A2D028C}"/>
              </a:ext>
            </a:extLst>
          </p:cNvPr>
          <p:cNvSpPr>
            <a:spLocks noGrp="1"/>
          </p:cNvSpPr>
          <p:nvPr>
            <p:ph type="body" idx="1"/>
          </p:nvPr>
        </p:nvSpPr>
        <p:spPr>
          <a:xfrm>
            <a:off x="6556756" y="2730304"/>
            <a:ext cx="4383030" cy="1397390"/>
          </a:xfrm>
        </p:spPr>
        <p:txBody>
          <a:bodyPr anchor="ctr">
            <a:normAutofit/>
          </a:bodyPr>
          <a:lstStyle>
            <a:lvl1pPr marL="0" indent="0" algn="ctr">
              <a:buNone/>
              <a:defRPr sz="20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Tree>
    <p:extLst>
      <p:ext uri="{BB962C8B-B14F-4D97-AF65-F5344CB8AC3E}">
        <p14:creationId xmlns:p14="http://schemas.microsoft.com/office/powerpoint/2010/main" val="34641015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825EB-71EE-41B3-89D2-47A0C7C3598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E662F7D-C4AD-4BD4-AAC8-F0223EE4A38B}"/>
              </a:ext>
            </a:extLst>
          </p:cNvPr>
          <p:cNvSpPr>
            <a:spLocks noGrp="1"/>
          </p:cNvSpPr>
          <p:nvPr>
            <p:ph sz="half" idx="1"/>
          </p:nvPr>
        </p:nvSpPr>
        <p:spPr>
          <a:xfrm>
            <a:off x="1037305" y="2155369"/>
            <a:ext cx="4953000" cy="399832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9D0FB088-28C6-4667-8DF2-0DE32AE3EC30}"/>
              </a:ext>
            </a:extLst>
          </p:cNvPr>
          <p:cNvSpPr>
            <a:spLocks noGrp="1"/>
          </p:cNvSpPr>
          <p:nvPr>
            <p:ph sz="half" idx="2"/>
          </p:nvPr>
        </p:nvSpPr>
        <p:spPr>
          <a:xfrm>
            <a:off x="6172200" y="2155369"/>
            <a:ext cx="4953000" cy="39983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F36095F-AE34-4E94-B722-E3A1205AEEDC}"/>
              </a:ext>
            </a:extLst>
          </p:cNvPr>
          <p:cNvSpPr>
            <a:spLocks noGrp="1"/>
          </p:cNvSpPr>
          <p:nvPr>
            <p:ph type="dt" sz="half" idx="10"/>
          </p:nvPr>
        </p:nvSpPr>
        <p:spPr/>
        <p:txBody>
          <a:bodyPr/>
          <a:lstStyle/>
          <a:p>
            <a:fld id="{C485584D-7D79-4248-9986-4CA35242F944}" type="datetimeFigureOut">
              <a:rPr lang="en-US" smtClean="0"/>
              <a:t>11/9/2021</a:t>
            </a:fld>
            <a:endParaRPr lang="en-US"/>
          </a:p>
        </p:txBody>
      </p:sp>
      <p:sp>
        <p:nvSpPr>
          <p:cNvPr id="6" name="Footer Placeholder 5">
            <a:extLst>
              <a:ext uri="{FF2B5EF4-FFF2-40B4-BE49-F238E27FC236}">
                <a16:creationId xmlns:a16="http://schemas.microsoft.com/office/drawing/2014/main" id="{6E06A8E6-BD94-48EA-8F35-DA0DF910AC2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478AEF-56B8-49F5-81E8-663B1FFA073B}"/>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2259017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F873F-001F-4254-97F3-05329E6A7B67}"/>
              </a:ext>
            </a:extLst>
          </p:cNvPr>
          <p:cNvSpPr>
            <a:spLocks noGrp="1"/>
          </p:cNvSpPr>
          <p:nvPr>
            <p:ph type="title"/>
          </p:nvPr>
        </p:nvSpPr>
        <p:spPr>
          <a:xfrm>
            <a:off x="1028700" y="555171"/>
            <a:ext cx="10134600" cy="1135517"/>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4A37B575-060F-4296-A28A-93DA109F96F5}"/>
              </a:ext>
            </a:extLst>
          </p:cNvPr>
          <p:cNvSpPr>
            <a:spLocks noGrp="1"/>
          </p:cNvSpPr>
          <p:nvPr>
            <p:ph type="body" idx="1"/>
          </p:nvPr>
        </p:nvSpPr>
        <p:spPr>
          <a:xfrm>
            <a:off x="1037306" y="1801620"/>
            <a:ext cx="4849036" cy="814387"/>
          </a:xfrm>
        </p:spPr>
        <p:txBody>
          <a:bodyPr anchor="b">
            <a:normAutofit/>
          </a:bodyPr>
          <a:lstStyle>
            <a:lvl1pPr marL="0" indent="0">
              <a:buNone/>
              <a:defRPr sz="18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BA581A51-F4D1-4A02-9918-C416F820B646}"/>
              </a:ext>
            </a:extLst>
          </p:cNvPr>
          <p:cNvSpPr>
            <a:spLocks noGrp="1"/>
          </p:cNvSpPr>
          <p:nvPr>
            <p:ph sz="half" idx="2"/>
          </p:nvPr>
        </p:nvSpPr>
        <p:spPr>
          <a:xfrm>
            <a:off x="1037306" y="2619103"/>
            <a:ext cx="4849036" cy="351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32916D0-3DFE-455D-9888-3FDEFD3DE0CD}"/>
              </a:ext>
            </a:extLst>
          </p:cNvPr>
          <p:cNvSpPr>
            <a:spLocks noGrp="1"/>
          </p:cNvSpPr>
          <p:nvPr>
            <p:ph type="body" sz="quarter" idx="3"/>
          </p:nvPr>
        </p:nvSpPr>
        <p:spPr>
          <a:xfrm>
            <a:off x="6250108" y="1801620"/>
            <a:ext cx="4904585" cy="814387"/>
          </a:xfrm>
        </p:spPr>
        <p:txBody>
          <a:bodyPr anchor="b">
            <a:normAutofit/>
          </a:bodyPr>
          <a:lstStyle>
            <a:lvl1pPr marL="0" indent="0">
              <a:buNone/>
              <a:defRPr sz="18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F093D763-0643-4A48-8007-93391C59F6D5}"/>
              </a:ext>
            </a:extLst>
          </p:cNvPr>
          <p:cNvSpPr>
            <a:spLocks noGrp="1"/>
          </p:cNvSpPr>
          <p:nvPr>
            <p:ph sz="quarter" idx="4"/>
          </p:nvPr>
        </p:nvSpPr>
        <p:spPr>
          <a:xfrm>
            <a:off x="6250108" y="2619103"/>
            <a:ext cx="4904585" cy="351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9A2D07B-3A5D-41C2-83B8-BD1AD6522CAD}"/>
              </a:ext>
            </a:extLst>
          </p:cNvPr>
          <p:cNvSpPr>
            <a:spLocks noGrp="1"/>
          </p:cNvSpPr>
          <p:nvPr>
            <p:ph type="dt" sz="half" idx="10"/>
          </p:nvPr>
        </p:nvSpPr>
        <p:spPr/>
        <p:txBody>
          <a:bodyPr/>
          <a:lstStyle/>
          <a:p>
            <a:fld id="{C485584D-7D79-4248-9986-4CA35242F944}" type="datetimeFigureOut">
              <a:rPr lang="en-US" smtClean="0"/>
              <a:t>11/9/2021</a:t>
            </a:fld>
            <a:endParaRPr lang="en-US"/>
          </a:p>
        </p:txBody>
      </p:sp>
      <p:sp>
        <p:nvSpPr>
          <p:cNvPr id="8" name="Footer Placeholder 7">
            <a:extLst>
              <a:ext uri="{FF2B5EF4-FFF2-40B4-BE49-F238E27FC236}">
                <a16:creationId xmlns:a16="http://schemas.microsoft.com/office/drawing/2014/main" id="{0E2C1367-FE5A-4CDD-B85B-724FFFE5B58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992F244-23EB-4E1A-B74F-77F23F87978D}"/>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5185447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76C0A-BEF4-4DE4-A9D2-C60298FC7F9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367C0AC-3C98-4D68-AE72-CFFA1638CC02}"/>
              </a:ext>
            </a:extLst>
          </p:cNvPr>
          <p:cNvSpPr>
            <a:spLocks noGrp="1"/>
          </p:cNvSpPr>
          <p:nvPr>
            <p:ph type="dt" sz="half" idx="10"/>
          </p:nvPr>
        </p:nvSpPr>
        <p:spPr/>
        <p:txBody>
          <a:bodyPr/>
          <a:lstStyle/>
          <a:p>
            <a:fld id="{C485584D-7D79-4248-9986-4CA35242F944}" type="datetimeFigureOut">
              <a:rPr lang="en-US" smtClean="0"/>
              <a:t>11/9/2021</a:t>
            </a:fld>
            <a:endParaRPr lang="en-US"/>
          </a:p>
        </p:txBody>
      </p:sp>
      <p:sp>
        <p:nvSpPr>
          <p:cNvPr id="4" name="Footer Placeholder 3">
            <a:extLst>
              <a:ext uri="{FF2B5EF4-FFF2-40B4-BE49-F238E27FC236}">
                <a16:creationId xmlns:a16="http://schemas.microsoft.com/office/drawing/2014/main" id="{FEA7722A-E2E4-45D2-8A20-4853ED6837B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46B9201-B20B-4412-B745-F2F6A91487E8}"/>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1178355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BC4889A-9ABE-4409-BAD8-F84C36C1FA09}"/>
              </a:ext>
            </a:extLst>
          </p:cNvPr>
          <p:cNvSpPr>
            <a:spLocks noGrp="1"/>
          </p:cNvSpPr>
          <p:nvPr>
            <p:ph type="dt" sz="half" idx="10"/>
          </p:nvPr>
        </p:nvSpPr>
        <p:spPr/>
        <p:txBody>
          <a:bodyPr/>
          <a:lstStyle/>
          <a:p>
            <a:fld id="{C485584D-7D79-4248-9986-4CA35242F944}" type="datetimeFigureOut">
              <a:rPr lang="en-US" smtClean="0"/>
              <a:t>11/9/2021</a:t>
            </a:fld>
            <a:endParaRPr lang="en-US"/>
          </a:p>
        </p:txBody>
      </p:sp>
      <p:sp>
        <p:nvSpPr>
          <p:cNvPr id="3" name="Footer Placeholder 2">
            <a:extLst>
              <a:ext uri="{FF2B5EF4-FFF2-40B4-BE49-F238E27FC236}">
                <a16:creationId xmlns:a16="http://schemas.microsoft.com/office/drawing/2014/main" id="{7DDA5A70-FE21-4CB6-A67B-1DC798E9E3B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984AD11-7FD2-432C-A6AB-395BE9275C1B}"/>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8863699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397CF-9CDD-4E78-8F35-A2FFE7867419}"/>
              </a:ext>
            </a:extLst>
          </p:cNvPr>
          <p:cNvSpPr>
            <a:spLocks noGrp="1"/>
          </p:cNvSpPr>
          <p:nvPr>
            <p:ph type="title"/>
          </p:nvPr>
        </p:nvSpPr>
        <p:spPr>
          <a:xfrm>
            <a:off x="1066800" y="457200"/>
            <a:ext cx="3705225" cy="1600200"/>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7194BFE-7A85-4123-B0F7-4DB1C141CE60}"/>
              </a:ext>
            </a:extLst>
          </p:cNvPr>
          <p:cNvSpPr>
            <a:spLocks noGrp="1"/>
          </p:cNvSpPr>
          <p:nvPr>
            <p:ph idx="1"/>
          </p:nvPr>
        </p:nvSpPr>
        <p:spPr>
          <a:xfrm>
            <a:off x="5183188" y="1066800"/>
            <a:ext cx="6172200" cy="483869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641EFD6D-1929-4A73-A860-22A36FF5C17D}"/>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B399A5-94A1-4452-AFF0-918BDA8B14F9}"/>
              </a:ext>
            </a:extLst>
          </p:cNvPr>
          <p:cNvSpPr>
            <a:spLocks noGrp="1"/>
          </p:cNvSpPr>
          <p:nvPr>
            <p:ph type="dt" sz="half" idx="10"/>
          </p:nvPr>
        </p:nvSpPr>
        <p:spPr/>
        <p:txBody>
          <a:bodyPr/>
          <a:lstStyle/>
          <a:p>
            <a:fld id="{C485584D-7D79-4248-9986-4CA35242F944}" type="datetimeFigureOut">
              <a:rPr lang="en-US" smtClean="0"/>
              <a:t>11/9/2021</a:t>
            </a:fld>
            <a:endParaRPr lang="en-US"/>
          </a:p>
        </p:txBody>
      </p:sp>
      <p:sp>
        <p:nvSpPr>
          <p:cNvPr id="6" name="Footer Placeholder 5">
            <a:extLst>
              <a:ext uri="{FF2B5EF4-FFF2-40B4-BE49-F238E27FC236}">
                <a16:creationId xmlns:a16="http://schemas.microsoft.com/office/drawing/2014/main" id="{489589D8-DD83-406C-A77A-176D23993BA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DE46024-82ED-40EF-8846-F6CC44BC53DE}"/>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3461973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D12FA-83A4-42AF-98D7-312C4C5A7128}"/>
              </a:ext>
            </a:extLst>
          </p:cNvPr>
          <p:cNvSpPr>
            <a:spLocks noGrp="1"/>
          </p:cNvSpPr>
          <p:nvPr>
            <p:ph type="title"/>
          </p:nvPr>
        </p:nvSpPr>
        <p:spPr>
          <a:xfrm>
            <a:off x="1066800" y="457200"/>
            <a:ext cx="3705225" cy="1600200"/>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6CF1DC8-2932-4C6E-BFBB-8BA1C9598425}"/>
              </a:ext>
            </a:extLst>
          </p:cNvPr>
          <p:cNvSpPr>
            <a:spLocks noGrp="1"/>
          </p:cNvSpPr>
          <p:nvPr>
            <p:ph type="pic" idx="1"/>
          </p:nvPr>
        </p:nvSpPr>
        <p:spPr>
          <a:xfrm>
            <a:off x="5183188" y="1066800"/>
            <a:ext cx="5942012" cy="48387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8D6E0000-EF01-46A5-8A71-25FB7EA3F94A}"/>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01AD40B-9246-4532-9F73-5BA9061C3ABA}"/>
              </a:ext>
            </a:extLst>
          </p:cNvPr>
          <p:cNvSpPr>
            <a:spLocks noGrp="1"/>
          </p:cNvSpPr>
          <p:nvPr>
            <p:ph type="dt" sz="half" idx="10"/>
          </p:nvPr>
        </p:nvSpPr>
        <p:spPr/>
        <p:txBody>
          <a:bodyPr/>
          <a:lstStyle/>
          <a:p>
            <a:fld id="{C485584D-7D79-4248-9986-4CA35242F944}" type="datetimeFigureOut">
              <a:rPr lang="en-US" smtClean="0"/>
              <a:t>11/9/2021</a:t>
            </a:fld>
            <a:endParaRPr lang="en-US"/>
          </a:p>
        </p:txBody>
      </p:sp>
      <p:sp>
        <p:nvSpPr>
          <p:cNvPr id="6" name="Footer Placeholder 5">
            <a:extLst>
              <a:ext uri="{FF2B5EF4-FFF2-40B4-BE49-F238E27FC236}">
                <a16:creationId xmlns:a16="http://schemas.microsoft.com/office/drawing/2014/main" id="{8BE6B9A0-5B1C-4F7B-828A-EF74E51478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2E99FB-C932-4165-A612-8B302D8F7229}"/>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41165959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B1126-542A-43AD-8078-EE356516544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4A5F98B-5F32-4561-BFBC-9F6E5DA0A347}"/>
              </a:ext>
            </a:extLst>
          </p:cNvPr>
          <p:cNvSpPr>
            <a:spLocks noGrp="1"/>
          </p:cNvSpPr>
          <p:nvPr>
            <p:ph type="body" orient="vert" idx="1"/>
          </p:nvPr>
        </p:nvSpPr>
        <p:spPr>
          <a:xfrm>
            <a:off x="1028700" y="2161903"/>
            <a:ext cx="10134600" cy="374359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73D0DD-B04E-4E48-8EE1-51E46131A9A2}"/>
              </a:ext>
            </a:extLst>
          </p:cNvPr>
          <p:cNvSpPr>
            <a:spLocks noGrp="1"/>
          </p:cNvSpPr>
          <p:nvPr>
            <p:ph type="dt" sz="half" idx="10"/>
          </p:nvPr>
        </p:nvSpPr>
        <p:spPr/>
        <p:txBody>
          <a:bodyPr/>
          <a:lstStyle/>
          <a:p>
            <a:fld id="{C485584D-7D79-4248-9986-4CA35242F944}" type="datetimeFigureOut">
              <a:rPr lang="en-US" smtClean="0"/>
              <a:t>11/9/2021</a:t>
            </a:fld>
            <a:endParaRPr lang="en-US"/>
          </a:p>
        </p:txBody>
      </p:sp>
      <p:sp>
        <p:nvSpPr>
          <p:cNvPr id="5" name="Footer Placeholder 4">
            <a:extLst>
              <a:ext uri="{FF2B5EF4-FFF2-40B4-BE49-F238E27FC236}">
                <a16:creationId xmlns:a16="http://schemas.microsoft.com/office/drawing/2014/main" id="{0481352D-F9C0-4442-9601-A09A7655E6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FC0801-9C45-40AE-AB33-5742CDA4DAC7}"/>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105549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E946561-59BF-4566-AD2C-9B05C4771DF4}"/>
              </a:ext>
            </a:extLst>
          </p:cNvPr>
          <p:cNvSpPr>
            <a:spLocks noGrp="1"/>
          </p:cNvSpPr>
          <p:nvPr>
            <p:ph type="title" orient="vert"/>
          </p:nvPr>
        </p:nvSpPr>
        <p:spPr>
          <a:xfrm>
            <a:off x="9196250" y="723899"/>
            <a:ext cx="2271849" cy="54102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1DF7870-6CBD-47E2-854C-68141BAA101D}"/>
              </a:ext>
            </a:extLst>
          </p:cNvPr>
          <p:cNvSpPr>
            <a:spLocks noGrp="1"/>
          </p:cNvSpPr>
          <p:nvPr>
            <p:ph type="body" orient="vert" idx="1"/>
          </p:nvPr>
        </p:nvSpPr>
        <p:spPr>
          <a:xfrm>
            <a:off x="723900" y="723899"/>
            <a:ext cx="8302534" cy="54102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712FAF3-C106-49CB-A845-1FC7F731399D}"/>
              </a:ext>
            </a:extLst>
          </p:cNvPr>
          <p:cNvSpPr>
            <a:spLocks noGrp="1"/>
          </p:cNvSpPr>
          <p:nvPr>
            <p:ph type="dt" sz="half" idx="10"/>
          </p:nvPr>
        </p:nvSpPr>
        <p:spPr/>
        <p:txBody>
          <a:bodyPr/>
          <a:lstStyle/>
          <a:p>
            <a:fld id="{C485584D-7D79-4248-9986-4CA35242F944}" type="datetimeFigureOut">
              <a:rPr lang="en-US" smtClean="0"/>
              <a:t>11/9/2021</a:t>
            </a:fld>
            <a:endParaRPr lang="en-US"/>
          </a:p>
        </p:txBody>
      </p:sp>
      <p:sp>
        <p:nvSpPr>
          <p:cNvPr id="5" name="Footer Placeholder 4">
            <a:extLst>
              <a:ext uri="{FF2B5EF4-FFF2-40B4-BE49-F238E27FC236}">
                <a16:creationId xmlns:a16="http://schemas.microsoft.com/office/drawing/2014/main" id="{E34D5CCC-00E8-48FA-91A6-921E7B6440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7E1751-E7AA-406D-A977-1ACEF1FBD134}"/>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0309842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CE7638-D991-46E7-BF2C-67D1AC829628}"/>
              </a:ext>
            </a:extLst>
          </p:cNvPr>
          <p:cNvSpPr>
            <a:spLocks noGrp="1"/>
          </p:cNvSpPr>
          <p:nvPr>
            <p:ph type="title"/>
          </p:nvPr>
        </p:nvSpPr>
        <p:spPr>
          <a:xfrm>
            <a:off x="1028700" y="723900"/>
            <a:ext cx="10134600" cy="1288489"/>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CA7C6B9C-4923-4DAB-9748-D5CD289EB978}"/>
              </a:ext>
            </a:extLst>
          </p:cNvPr>
          <p:cNvSpPr>
            <a:spLocks noGrp="1"/>
          </p:cNvSpPr>
          <p:nvPr>
            <p:ph type="body" idx="1"/>
          </p:nvPr>
        </p:nvSpPr>
        <p:spPr>
          <a:xfrm>
            <a:off x="1028700" y="2161903"/>
            <a:ext cx="10134600" cy="396934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a:extLst>
              <a:ext uri="{FF2B5EF4-FFF2-40B4-BE49-F238E27FC236}">
                <a16:creationId xmlns:a16="http://schemas.microsoft.com/office/drawing/2014/main" id="{E7578CF6-4B33-40E4-B881-5F4C568378E1}"/>
              </a:ext>
            </a:extLst>
          </p:cNvPr>
          <p:cNvSpPr>
            <a:spLocks noGrp="1"/>
          </p:cNvSpPr>
          <p:nvPr>
            <p:ph type="sldNum" sz="quarter" idx="4"/>
          </p:nvPr>
        </p:nvSpPr>
        <p:spPr>
          <a:xfrm>
            <a:off x="11394765" y="6245032"/>
            <a:ext cx="524491" cy="365125"/>
          </a:xfrm>
          <a:prstGeom prst="rect">
            <a:avLst/>
          </a:prstGeom>
        </p:spPr>
        <p:txBody>
          <a:bodyPr vert="horz" lIns="91440" tIns="45720" rIns="91440" bIns="45720" rtlCol="0" anchor="ctr"/>
          <a:lstStyle>
            <a:lvl1pPr algn="r">
              <a:defRPr sz="1050">
                <a:solidFill>
                  <a:schemeClr val="tx2"/>
                </a:solidFill>
              </a:defRPr>
            </a:lvl1pPr>
          </a:lstStyle>
          <a:p>
            <a:fld id="{19590046-DA73-4BBF-84B5-C08E6F75191A}" type="slidenum">
              <a:rPr lang="en-US" smtClean="0"/>
              <a:t>‹#›</a:t>
            </a:fld>
            <a:endParaRPr lang="en-US"/>
          </a:p>
        </p:txBody>
      </p:sp>
      <p:sp>
        <p:nvSpPr>
          <p:cNvPr id="4" name="Date Placeholder 3">
            <a:extLst>
              <a:ext uri="{FF2B5EF4-FFF2-40B4-BE49-F238E27FC236}">
                <a16:creationId xmlns:a16="http://schemas.microsoft.com/office/drawing/2014/main" id="{25AE857E-F564-4539-9984-10435B6140AC}"/>
              </a:ext>
            </a:extLst>
          </p:cNvPr>
          <p:cNvSpPr>
            <a:spLocks noGrp="1"/>
          </p:cNvSpPr>
          <p:nvPr>
            <p:ph type="dt" sz="half" idx="2"/>
          </p:nvPr>
        </p:nvSpPr>
        <p:spPr>
          <a:xfrm>
            <a:off x="354841" y="6245032"/>
            <a:ext cx="2659380" cy="365125"/>
          </a:xfrm>
          <a:prstGeom prst="rect">
            <a:avLst/>
          </a:prstGeom>
        </p:spPr>
        <p:txBody>
          <a:bodyPr vert="horz" lIns="91440" tIns="45720" rIns="91440" bIns="45720" rtlCol="0" anchor="ctr"/>
          <a:lstStyle>
            <a:lvl1pPr algn="l">
              <a:defRPr sz="1050">
                <a:solidFill>
                  <a:schemeClr val="tx2"/>
                </a:solidFill>
              </a:defRPr>
            </a:lvl1pPr>
          </a:lstStyle>
          <a:p>
            <a:fld id="{C485584D-7D79-4248-9986-4CA35242F944}" type="datetimeFigureOut">
              <a:rPr lang="en-US" smtClean="0"/>
              <a:t>11/9/2021</a:t>
            </a:fld>
            <a:endParaRPr lang="en-US"/>
          </a:p>
        </p:txBody>
      </p:sp>
      <p:sp>
        <p:nvSpPr>
          <p:cNvPr id="5" name="Footer Placeholder 4">
            <a:extLst>
              <a:ext uri="{FF2B5EF4-FFF2-40B4-BE49-F238E27FC236}">
                <a16:creationId xmlns:a16="http://schemas.microsoft.com/office/drawing/2014/main" id="{7D1EABEF-B998-4B11-A878-8F492F8E3983}"/>
              </a:ext>
            </a:extLst>
          </p:cNvPr>
          <p:cNvSpPr>
            <a:spLocks noGrp="1"/>
          </p:cNvSpPr>
          <p:nvPr>
            <p:ph type="ftr" sz="quarter" idx="3"/>
          </p:nvPr>
        </p:nvSpPr>
        <p:spPr>
          <a:xfrm>
            <a:off x="7279964" y="6245033"/>
            <a:ext cx="4112222" cy="365125"/>
          </a:xfrm>
          <a:prstGeom prst="rect">
            <a:avLst/>
          </a:prstGeom>
        </p:spPr>
        <p:txBody>
          <a:bodyPr vert="horz" lIns="91440" tIns="45720" rIns="91440" bIns="45720" rtlCol="0" anchor="ctr"/>
          <a:lstStyle>
            <a:lvl1pPr algn="r">
              <a:defRPr sz="1050">
                <a:solidFill>
                  <a:schemeClr val="tx2"/>
                </a:solidFill>
              </a:defRPr>
            </a:lvl1pPr>
          </a:lstStyle>
          <a:p>
            <a:endParaRPr lang="en-US"/>
          </a:p>
        </p:txBody>
      </p:sp>
      <p:sp>
        <p:nvSpPr>
          <p:cNvPr id="16" name="Freeform: Shape 15">
            <a:extLst>
              <a:ext uri="{FF2B5EF4-FFF2-40B4-BE49-F238E27FC236}">
                <a16:creationId xmlns:a16="http://schemas.microsoft.com/office/drawing/2014/main" id="{9EB54D17-3792-403D-9127-495845021D2B}"/>
              </a:ext>
            </a:extLst>
          </p:cNvPr>
          <p:cNvSpPr/>
          <p:nvPr/>
        </p:nvSpPr>
        <p:spPr>
          <a:xfrm>
            <a:off x="0" y="0"/>
            <a:ext cx="12192000" cy="6858000"/>
          </a:xfrm>
          <a:custGeom>
            <a:avLst/>
            <a:gdLst>
              <a:gd name="connsiteX0" fmla="*/ 160920 w 12192000"/>
              <a:gd name="connsiteY0" fmla="*/ 157606 h 6858000"/>
              <a:gd name="connsiteX1" fmla="*/ 160920 w 12192000"/>
              <a:gd name="connsiteY1" fmla="*/ 6700394 h 6858000"/>
              <a:gd name="connsiteX2" fmla="*/ 12031081 w 12192000"/>
              <a:gd name="connsiteY2" fmla="*/ 6700394 h 6858000"/>
              <a:gd name="connsiteX3" fmla="*/ 12031081 w 12192000"/>
              <a:gd name="connsiteY3" fmla="*/ 157606 h 6858000"/>
              <a:gd name="connsiteX4" fmla="*/ 0 w 12192000"/>
              <a:gd name="connsiteY4" fmla="*/ 0 h 6858000"/>
              <a:gd name="connsiteX5" fmla="*/ 12192000 w 12192000"/>
              <a:gd name="connsiteY5" fmla="*/ 0 h 6858000"/>
              <a:gd name="connsiteX6" fmla="*/ 12192000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160920" y="157606"/>
                </a:moveTo>
                <a:lnTo>
                  <a:pt x="160920" y="6700394"/>
                </a:lnTo>
                <a:lnTo>
                  <a:pt x="12031081" y="6700394"/>
                </a:lnTo>
                <a:lnTo>
                  <a:pt x="12031081" y="157606"/>
                </a:lnTo>
                <a:close/>
                <a:moveTo>
                  <a:pt x="0" y="0"/>
                </a:moveTo>
                <a:lnTo>
                  <a:pt x="12192000" y="0"/>
                </a:lnTo>
                <a:lnTo>
                  <a:pt x="12192000"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50660429"/>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49" r:id="rId6"/>
    <p:sldLayoutId id="2147483745" r:id="rId7"/>
    <p:sldLayoutId id="2147483746" r:id="rId8"/>
    <p:sldLayoutId id="2147483747" r:id="rId9"/>
    <p:sldLayoutId id="2147483748" r:id="rId10"/>
    <p:sldLayoutId id="2147483750" r:id="rId11"/>
  </p:sldLayoutIdLst>
  <p:txStyles>
    <p:titleStyle>
      <a:lvl1pPr algn="l" defTabSz="914400" rtl="0" eaLnBrk="1" latinLnBrk="0" hangingPunct="1">
        <a:lnSpc>
          <a:spcPct val="110000"/>
        </a:lnSpc>
        <a:spcBef>
          <a:spcPct val="0"/>
        </a:spcBef>
        <a:buNone/>
        <a:defRPr sz="3200" kern="1200" cap="none" baseline="0">
          <a:solidFill>
            <a:schemeClr val="tx2"/>
          </a:solidFill>
          <a:latin typeface="+mj-lt"/>
          <a:ea typeface="+mj-ea"/>
          <a:cs typeface="+mj-cs"/>
        </a:defRPr>
      </a:lvl1pPr>
    </p:titleStyle>
    <p:bodyStyle>
      <a:lvl1pPr marL="0" indent="0" algn="l" defTabSz="914400" rtl="0" eaLnBrk="1" latinLnBrk="0" hangingPunct="1">
        <a:lnSpc>
          <a:spcPct val="110000"/>
        </a:lnSpc>
        <a:spcBef>
          <a:spcPts val="1000"/>
        </a:spcBef>
        <a:buFontTx/>
        <a:buNone/>
        <a:defRPr sz="2000" kern="1200">
          <a:solidFill>
            <a:schemeClr val="tx2"/>
          </a:solidFill>
          <a:latin typeface="+mn-lt"/>
          <a:ea typeface="+mn-ea"/>
          <a:cs typeface="+mn-cs"/>
        </a:defRPr>
      </a:lvl1pPr>
      <a:lvl2pPr marL="274320" indent="-228600" algn="l" defTabSz="914400" rtl="0" eaLnBrk="1" latinLnBrk="0" hangingPunct="1">
        <a:lnSpc>
          <a:spcPct val="110000"/>
        </a:lnSpc>
        <a:spcBef>
          <a:spcPts val="500"/>
        </a:spcBef>
        <a:buSzPct val="85000"/>
        <a:buFont typeface="Arial" panose="020B0604020202020204" pitchFamily="34" charset="0"/>
        <a:buChar char="•"/>
        <a:defRPr sz="1800" kern="1200">
          <a:solidFill>
            <a:schemeClr val="tx2"/>
          </a:solidFill>
          <a:latin typeface="+mn-lt"/>
          <a:ea typeface="+mn-ea"/>
          <a:cs typeface="+mn-cs"/>
        </a:defRPr>
      </a:lvl2pPr>
      <a:lvl3pPr marL="274320" indent="0" algn="l" defTabSz="914400" rtl="0" eaLnBrk="1" latinLnBrk="0" hangingPunct="1">
        <a:lnSpc>
          <a:spcPct val="110000"/>
        </a:lnSpc>
        <a:spcBef>
          <a:spcPts val="500"/>
        </a:spcBef>
        <a:buFontTx/>
        <a:buNone/>
        <a:defRPr sz="1600" kern="1200">
          <a:solidFill>
            <a:schemeClr val="tx2"/>
          </a:solidFill>
          <a:latin typeface="+mn-lt"/>
          <a:ea typeface="+mn-ea"/>
          <a:cs typeface="+mn-cs"/>
        </a:defRPr>
      </a:lvl3pPr>
      <a:lvl4pPr marL="548640" indent="-228600" algn="l" defTabSz="914400" rtl="0" eaLnBrk="1" latinLnBrk="0" hangingPunct="1">
        <a:lnSpc>
          <a:spcPct val="110000"/>
        </a:lnSpc>
        <a:spcBef>
          <a:spcPts val="500"/>
        </a:spcBef>
        <a:buFont typeface="Arial" panose="020B0604020202020204" pitchFamily="34" charset="0"/>
        <a:buChar char="•"/>
        <a:defRPr sz="1400" kern="1200">
          <a:solidFill>
            <a:schemeClr val="tx2"/>
          </a:solidFill>
          <a:latin typeface="+mn-lt"/>
          <a:ea typeface="+mn-ea"/>
          <a:cs typeface="+mn-cs"/>
        </a:defRPr>
      </a:lvl4pPr>
      <a:lvl5pPr marL="548640" indent="0" algn="l" defTabSz="914400" rtl="0" eaLnBrk="1" latinLnBrk="0" hangingPunct="1">
        <a:lnSpc>
          <a:spcPct val="110000"/>
        </a:lnSpc>
        <a:spcBef>
          <a:spcPts val="500"/>
        </a:spcBef>
        <a:buFontTx/>
        <a:buNone/>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3" name="Rectangle 39">
            <a:extLst>
              <a:ext uri="{FF2B5EF4-FFF2-40B4-BE49-F238E27FC236}">
                <a16:creationId xmlns:a16="http://schemas.microsoft.com/office/drawing/2014/main" id="{DF0CAD46-2E46-44EB-A063-C05881768C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8" name="Picture 3" descr="Lightbulb off with illuminated background">
            <a:extLst>
              <a:ext uri="{FF2B5EF4-FFF2-40B4-BE49-F238E27FC236}">
                <a16:creationId xmlns:a16="http://schemas.microsoft.com/office/drawing/2014/main" id="{308F766E-624F-4B5E-BA6E-EB07D3714888}"/>
              </a:ext>
            </a:extLst>
          </p:cNvPr>
          <p:cNvPicPr>
            <a:picLocks noChangeAspect="1"/>
          </p:cNvPicPr>
          <p:nvPr/>
        </p:nvPicPr>
        <p:blipFill rotWithShape="1">
          <a:blip r:embed="rId2"/>
          <a:srcRect t="7802" b="7802"/>
          <a:stretch/>
        </p:blipFill>
        <p:spPr>
          <a:xfrm>
            <a:off x="52212" y="-52182"/>
            <a:ext cx="12191980" cy="6857989"/>
          </a:xfrm>
          <a:prstGeom prst="rect">
            <a:avLst/>
          </a:prstGeom>
        </p:spPr>
      </p:pic>
      <p:sp>
        <p:nvSpPr>
          <p:cNvPr id="49" name="Rectangle 41">
            <a:extLst>
              <a:ext uri="{FF2B5EF4-FFF2-40B4-BE49-F238E27FC236}">
                <a16:creationId xmlns:a16="http://schemas.microsoft.com/office/drawing/2014/main" id="{0FDFF237-4369-41A3-9CE4-CD1A68139E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49553"/>
            <a:ext cx="12191999" cy="5320052"/>
          </a:xfrm>
          <a:prstGeom prst="rect">
            <a:avLst/>
          </a:prstGeom>
          <a:gradFill flip="none" rotWithShape="1">
            <a:gsLst>
              <a:gs pos="0">
                <a:srgbClr val="000000">
                  <a:alpha val="0"/>
                </a:srgbClr>
              </a:gs>
              <a:gs pos="47000">
                <a:srgbClr val="000000">
                  <a:alpha val="41000"/>
                </a:srgbClr>
              </a:gs>
              <a:gs pos="81000">
                <a:srgbClr val="000000">
                  <a:alpha val="56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2076091" y="2633933"/>
            <a:ext cx="8039818" cy="1643572"/>
          </a:xfrm>
        </p:spPr>
        <p:txBody>
          <a:bodyPr>
            <a:normAutofit/>
          </a:bodyPr>
          <a:lstStyle/>
          <a:p>
            <a:r>
              <a:rPr lang="en-GB">
                <a:solidFill>
                  <a:srgbClr val="FFFFFF"/>
                </a:solidFill>
              </a:rPr>
              <a:t>PRESENTATION OF  WORK STRESS IN UK</a:t>
            </a:r>
          </a:p>
        </p:txBody>
      </p:sp>
      <p:sp>
        <p:nvSpPr>
          <p:cNvPr id="3" name="Subtitle 2"/>
          <p:cNvSpPr>
            <a:spLocks noGrp="1"/>
          </p:cNvSpPr>
          <p:nvPr>
            <p:ph type="subTitle" idx="1"/>
          </p:nvPr>
        </p:nvSpPr>
        <p:spPr>
          <a:xfrm>
            <a:off x="1857556" y="5272809"/>
            <a:ext cx="8588520" cy="1079922"/>
          </a:xfrm>
        </p:spPr>
        <p:txBody>
          <a:bodyPr vert="horz" lIns="91440" tIns="45720" rIns="91440" bIns="45720" rtlCol="0" anchor="t">
            <a:normAutofit fontScale="92500" lnSpcReduction="20000"/>
          </a:bodyPr>
          <a:lstStyle/>
          <a:p>
            <a:r>
              <a:rPr lang="en-GB" dirty="0">
                <a:solidFill>
                  <a:srgbClr val="FFFFFF"/>
                </a:solidFill>
              </a:rPr>
              <a:t>Catalina </a:t>
            </a:r>
            <a:r>
              <a:rPr lang="en-GB" dirty="0" err="1">
                <a:solidFill>
                  <a:srgbClr val="FFFFFF"/>
                </a:solidFill>
              </a:rPr>
              <a:t>Tihulca</a:t>
            </a:r>
            <a:r>
              <a:rPr lang="en-GB" dirty="0">
                <a:solidFill>
                  <a:srgbClr val="FFFFFF"/>
                </a:solidFill>
              </a:rPr>
              <a:t> 2027642</a:t>
            </a:r>
          </a:p>
          <a:p>
            <a:r>
              <a:rPr lang="en-GB" dirty="0">
                <a:solidFill>
                  <a:srgbClr val="FFFFFF"/>
                </a:solidFill>
              </a:rPr>
              <a:t>Module: Problem Solving and Decision </a:t>
            </a:r>
            <a:r>
              <a:rPr lang="en-GB" dirty="0" err="1">
                <a:solidFill>
                  <a:srgbClr val="FFFFFF"/>
                </a:solidFill>
              </a:rPr>
              <a:t>Macking</a:t>
            </a:r>
            <a:r>
              <a:rPr lang="en-GB" dirty="0">
                <a:solidFill>
                  <a:srgbClr val="FFFFFF"/>
                </a:solidFill>
              </a:rPr>
              <a:t> </a:t>
            </a:r>
          </a:p>
          <a:p>
            <a:r>
              <a:rPr lang="en-GB" dirty="0">
                <a:solidFill>
                  <a:srgbClr val="FFFFFF"/>
                </a:solidFill>
              </a:rPr>
              <a:t>Lecturer: </a:t>
            </a:r>
            <a:r>
              <a:rPr lang="en-GB" dirty="0" err="1">
                <a:solidFill>
                  <a:srgbClr val="FFFFFF"/>
                </a:solidFill>
              </a:rPr>
              <a:t>Chijoke</a:t>
            </a:r>
            <a:r>
              <a:rPr lang="en-GB" dirty="0">
                <a:solidFill>
                  <a:srgbClr val="FFFFFF"/>
                </a:solidFill>
              </a:rPr>
              <a:t> </a:t>
            </a:r>
            <a:r>
              <a:rPr lang="en-GB" dirty="0" err="1">
                <a:solidFill>
                  <a:srgbClr val="FFFFFF"/>
                </a:solidFill>
              </a:rPr>
              <a:t>uba</a:t>
            </a:r>
            <a:endParaRPr lang="en-GB">
              <a:solidFill>
                <a:srgbClr val="FFFFFF"/>
              </a:solidFill>
            </a:endParaRPr>
          </a:p>
          <a:p>
            <a:endParaRPr lang="en-GB" dirty="0">
              <a:solidFill>
                <a:srgbClr val="FFFFFF"/>
              </a:solidFill>
            </a:endParaRPr>
          </a:p>
        </p:txBody>
      </p:sp>
      <p:grpSp>
        <p:nvGrpSpPr>
          <p:cNvPr id="50" name="Group 43">
            <a:extLst>
              <a:ext uri="{FF2B5EF4-FFF2-40B4-BE49-F238E27FC236}">
                <a16:creationId xmlns:a16="http://schemas.microsoft.com/office/drawing/2014/main" id="{C3E45FAB-3768-4529-B0E8-A0E9BE5E38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4739509"/>
            <a:ext cx="867485" cy="115439"/>
            <a:chOff x="8910933" y="1861308"/>
            <a:chExt cx="867485" cy="115439"/>
          </a:xfrm>
        </p:grpSpPr>
        <p:sp>
          <p:nvSpPr>
            <p:cNvPr id="45" name="Rectangle 44">
              <a:extLst>
                <a:ext uri="{FF2B5EF4-FFF2-40B4-BE49-F238E27FC236}">
                  <a16:creationId xmlns:a16="http://schemas.microsoft.com/office/drawing/2014/main" id="{6FF68CFF-0675-43D9-8EF2-EAC1F19D2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46" name="Straight Connector 45">
              <a:extLst>
                <a:ext uri="{FF2B5EF4-FFF2-40B4-BE49-F238E27FC236}">
                  <a16:creationId xmlns:a16="http://schemas.microsoft.com/office/drawing/2014/main" id="{E1414FA8-D7DF-4B14-AD83-846AB2899B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638B88A0-A01D-4106-8E09-1AEB09B04E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9" name="Rectangle 57">
            <a:extLst>
              <a:ext uri="{FF2B5EF4-FFF2-40B4-BE49-F238E27FC236}">
                <a16:creationId xmlns:a16="http://schemas.microsoft.com/office/drawing/2014/main" id="{358860B5-4C8B-4A85-9C61-6C38237AA4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59">
            <a:extLst>
              <a:ext uri="{FF2B5EF4-FFF2-40B4-BE49-F238E27FC236}">
                <a16:creationId xmlns:a16="http://schemas.microsoft.com/office/drawing/2014/main" id="{8C88D8DB-F336-4940-A141-657B45C9F9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0" name="Picture 37" descr="Glasses on top of a book">
            <a:extLst>
              <a:ext uri="{FF2B5EF4-FFF2-40B4-BE49-F238E27FC236}">
                <a16:creationId xmlns:a16="http://schemas.microsoft.com/office/drawing/2014/main" id="{E8287ABE-183B-4C0D-942B-C8054779C9B3}"/>
              </a:ext>
            </a:extLst>
          </p:cNvPr>
          <p:cNvPicPr>
            <a:picLocks noChangeAspect="1"/>
          </p:cNvPicPr>
          <p:nvPr/>
        </p:nvPicPr>
        <p:blipFill rotWithShape="1">
          <a:blip r:embed="rId2">
            <a:alphaModFix amt="41000"/>
          </a:blip>
          <a:srcRect t="13324" b="1770"/>
          <a:stretch/>
        </p:blipFill>
        <p:spPr>
          <a:xfrm>
            <a:off x="20" y="1"/>
            <a:ext cx="12191979" cy="6858000"/>
          </a:xfrm>
          <a:prstGeom prst="rect">
            <a:avLst/>
          </a:prstGeom>
        </p:spPr>
      </p:pic>
      <p:sp>
        <p:nvSpPr>
          <p:cNvPr id="63" name="Rectangle 5">
            <a:extLst>
              <a:ext uri="{FF2B5EF4-FFF2-40B4-BE49-F238E27FC236}">
                <a16:creationId xmlns:a16="http://schemas.microsoft.com/office/drawing/2014/main" id="{59F0F49B-3281-41C6-B073-D004251511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701" y="1028406"/>
            <a:ext cx="4038600" cy="484107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2CE15B1-D735-4866-BEFE-5C47792D33A8}"/>
              </a:ext>
            </a:extLst>
          </p:cNvPr>
          <p:cNvSpPr>
            <a:spLocks noGrp="1"/>
          </p:cNvSpPr>
          <p:nvPr>
            <p:ph type="title"/>
          </p:nvPr>
        </p:nvSpPr>
        <p:spPr>
          <a:xfrm>
            <a:off x="1424940" y="1700294"/>
            <a:ext cx="3246119" cy="2608006"/>
          </a:xfrm>
        </p:spPr>
        <p:txBody>
          <a:bodyPr vert="horz" lIns="91440" tIns="45720" rIns="91440" bIns="45720" rtlCol="0" anchor="ctr">
            <a:normAutofit/>
          </a:bodyPr>
          <a:lstStyle/>
          <a:p>
            <a:pPr algn="ctr"/>
            <a:r>
              <a:rPr lang="en-US" spc="390"/>
              <a:t>Introduction</a:t>
            </a:r>
          </a:p>
        </p:txBody>
      </p:sp>
      <p:sp>
        <p:nvSpPr>
          <p:cNvPr id="3" name="TextBox 2">
            <a:extLst>
              <a:ext uri="{FF2B5EF4-FFF2-40B4-BE49-F238E27FC236}">
                <a16:creationId xmlns:a16="http://schemas.microsoft.com/office/drawing/2014/main" id="{7B84B3CC-3A11-4A73-A669-C72ACA7F3B24}"/>
              </a:ext>
            </a:extLst>
          </p:cNvPr>
          <p:cNvSpPr txBox="1"/>
          <p:nvPr/>
        </p:nvSpPr>
        <p:spPr>
          <a:xfrm>
            <a:off x="6948041" y="1984940"/>
            <a:ext cx="4452968" cy="4800600"/>
          </a:xfrm>
          <a:prstGeom prst="rect">
            <a:avLst/>
          </a:prstGeom>
          <a:effectLst>
            <a:outerShdw blurRad="50800" dist="12700" dir="2700000" algn="tl" rotWithShape="0">
              <a:prstClr val="black">
                <a:alpha val="40000"/>
              </a:prstClr>
            </a:outerShdw>
          </a:effectLst>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110000"/>
              </a:lnSpc>
              <a:spcAft>
                <a:spcPts val="600"/>
              </a:spcAft>
            </a:pPr>
            <a:r>
              <a:rPr lang="en-US" dirty="0"/>
              <a:t>In this presentation we are going to understand cause and effects of the problem called stress </a:t>
            </a:r>
            <a:r>
              <a:rPr lang="en-US"/>
              <a:t>in</a:t>
            </a:r>
            <a:r>
              <a:rPr lang="en-US">
                <a:solidFill>
                  <a:srgbClr val="000000"/>
                </a:solidFill>
              </a:rPr>
              <a:t> UK.</a:t>
            </a:r>
            <a:endParaRPr lang="en-US" dirty="0">
              <a:solidFill>
                <a:srgbClr val="000000"/>
              </a:solidFill>
            </a:endParaRPr>
          </a:p>
          <a:p>
            <a:pPr algn="ctr">
              <a:lnSpc>
                <a:spcPct val="110000"/>
              </a:lnSpc>
              <a:spcAft>
                <a:spcPts val="600"/>
              </a:spcAft>
            </a:pPr>
            <a:r>
              <a:rPr lang="en-US" dirty="0">
                <a:solidFill>
                  <a:schemeClr val="bg1"/>
                </a:solidFill>
              </a:rPr>
              <a:t> </a:t>
            </a:r>
            <a:r>
              <a:rPr lang="en-US" dirty="0">
                <a:ea typeface="+mn-lt"/>
                <a:cs typeface="+mn-lt"/>
              </a:rPr>
              <a:t>This seems to increase every day of our life and we are facing it at work, school or with our families </a:t>
            </a:r>
            <a:endParaRPr lang="en-US" dirty="0"/>
          </a:p>
        </p:txBody>
      </p:sp>
      <p:grpSp>
        <p:nvGrpSpPr>
          <p:cNvPr id="68" name="Group 63">
            <a:extLst>
              <a:ext uri="{FF2B5EF4-FFF2-40B4-BE49-F238E27FC236}">
                <a16:creationId xmlns:a16="http://schemas.microsoft.com/office/drawing/2014/main" id="{BD2492B2-B8B7-4A51-ABA9-EB4480F776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14259" y="4550150"/>
            <a:ext cx="867485" cy="115439"/>
            <a:chOff x="8910933" y="1861308"/>
            <a:chExt cx="867485" cy="115439"/>
          </a:xfrm>
        </p:grpSpPr>
        <p:sp>
          <p:nvSpPr>
            <p:cNvPr id="65" name="Rectangle 64">
              <a:extLst>
                <a:ext uri="{FF2B5EF4-FFF2-40B4-BE49-F238E27FC236}">
                  <a16:creationId xmlns:a16="http://schemas.microsoft.com/office/drawing/2014/main" id="{EE25C357-E66E-42A1-A409-1235486B5C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3" name="Straight Connector 65">
              <a:extLst>
                <a:ext uri="{FF2B5EF4-FFF2-40B4-BE49-F238E27FC236}">
                  <a16:creationId xmlns:a16="http://schemas.microsoft.com/office/drawing/2014/main" id="{46318FBB-DA09-4FF6-B480-C513819F1B8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567E98EC-5AA4-4A5A-9F6D-20968E3A5E0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grpSp>
        <p:nvGrpSpPr>
          <p:cNvPr id="69" name="Group 68">
            <a:extLst>
              <a:ext uri="{FF2B5EF4-FFF2-40B4-BE49-F238E27FC236}">
                <a16:creationId xmlns:a16="http://schemas.microsoft.com/office/drawing/2014/main" id="{E30DE9CB-4267-487A-915E-5665607E9F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14258" y="4550150"/>
            <a:ext cx="867485" cy="115439"/>
            <a:chOff x="8910933" y="1861308"/>
            <a:chExt cx="867485" cy="115439"/>
          </a:xfrm>
        </p:grpSpPr>
        <p:sp>
          <p:nvSpPr>
            <p:cNvPr id="70" name="Rectangle 69">
              <a:extLst>
                <a:ext uri="{FF2B5EF4-FFF2-40B4-BE49-F238E27FC236}">
                  <a16:creationId xmlns:a16="http://schemas.microsoft.com/office/drawing/2014/main" id="{E237361B-A61F-4EEA-8554-10DEFF0AB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cxnSp>
          <p:nvCxnSpPr>
            <p:cNvPr id="71" name="Straight Connector 70">
              <a:extLst>
                <a:ext uri="{FF2B5EF4-FFF2-40B4-BE49-F238E27FC236}">
                  <a16:creationId xmlns:a16="http://schemas.microsoft.com/office/drawing/2014/main" id="{BBBC8A6A-A883-4F9C-82BA-607223F36CF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E234343E-05EC-4327-BA72-FD68FF0491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405821352"/>
      </p:ext>
    </p:extLst>
  </p:cSld>
  <p:clrMapOvr>
    <a:masterClrMapping/>
  </p:clrMapOvr>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59" name="Rectangle 116">
            <a:extLst>
              <a:ext uri="{FF2B5EF4-FFF2-40B4-BE49-F238E27FC236}">
                <a16:creationId xmlns:a16="http://schemas.microsoft.com/office/drawing/2014/main" id="{23076A4E-38BA-4BCB-BE40-AD144E24ED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50" name="Picture 1454" descr="Mountains and a lake">
            <a:extLst>
              <a:ext uri="{FF2B5EF4-FFF2-40B4-BE49-F238E27FC236}">
                <a16:creationId xmlns:a16="http://schemas.microsoft.com/office/drawing/2014/main" id="{5A24CC63-5FA8-469A-8229-6D7D5278219F}"/>
              </a:ext>
            </a:extLst>
          </p:cNvPr>
          <p:cNvPicPr>
            <a:picLocks noChangeAspect="1"/>
          </p:cNvPicPr>
          <p:nvPr/>
        </p:nvPicPr>
        <p:blipFill rotWithShape="1">
          <a:blip r:embed="rId3">
            <a:alphaModFix/>
          </a:blip>
          <a:srcRect l="24649" r="16462" b="-1"/>
          <a:stretch/>
        </p:blipFill>
        <p:spPr>
          <a:xfrm>
            <a:off x="-2578" y="10"/>
            <a:ext cx="6095999" cy="6857990"/>
          </a:xfrm>
          <a:prstGeom prst="rect">
            <a:avLst/>
          </a:prstGeom>
        </p:spPr>
      </p:pic>
      <p:sp>
        <p:nvSpPr>
          <p:cNvPr id="1460" name="Rectangle 5">
            <a:extLst>
              <a:ext uri="{FF2B5EF4-FFF2-40B4-BE49-F238E27FC236}">
                <a16:creationId xmlns:a16="http://schemas.microsoft.com/office/drawing/2014/main" id="{B572D2B0-57F9-4D28-8840-98CD625393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700" y="1028700"/>
            <a:ext cx="4038600" cy="484107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C88571E-305D-43FB-A54A-2D866E40714A}"/>
              </a:ext>
            </a:extLst>
          </p:cNvPr>
          <p:cNvSpPr>
            <a:spLocks noGrp="1"/>
          </p:cNvSpPr>
          <p:nvPr>
            <p:ph type="title"/>
          </p:nvPr>
        </p:nvSpPr>
        <p:spPr>
          <a:xfrm>
            <a:off x="1555377" y="1737360"/>
            <a:ext cx="2985247" cy="2524187"/>
          </a:xfrm>
        </p:spPr>
        <p:txBody>
          <a:bodyPr vert="horz" lIns="91440" tIns="45720" rIns="91440" bIns="45720" rtlCol="0" anchor="ctr">
            <a:normAutofit/>
          </a:bodyPr>
          <a:lstStyle/>
          <a:p>
            <a:pPr algn="ctr">
              <a:lnSpc>
                <a:spcPct val="100000"/>
              </a:lnSpc>
            </a:pPr>
            <a:r>
              <a:rPr lang="en-US" sz="2700" spc="390"/>
              <a:t>The nature and impact of work stress on UK employees and organization.</a:t>
            </a:r>
          </a:p>
        </p:txBody>
      </p:sp>
      <p:sp>
        <p:nvSpPr>
          <p:cNvPr id="1440" name="TextBox 1439">
            <a:extLst>
              <a:ext uri="{FF2B5EF4-FFF2-40B4-BE49-F238E27FC236}">
                <a16:creationId xmlns:a16="http://schemas.microsoft.com/office/drawing/2014/main" id="{CF030F24-F923-4F5E-B8BE-B6AC6AF70F0A}"/>
              </a:ext>
            </a:extLst>
          </p:cNvPr>
          <p:cNvSpPr txBox="1"/>
          <p:nvPr/>
        </p:nvSpPr>
        <p:spPr>
          <a:xfrm>
            <a:off x="7086600" y="1007160"/>
            <a:ext cx="4112222" cy="4838700"/>
          </a:xfrm>
          <a:prstGeom prst="rect">
            <a:avLst/>
          </a:prstGeom>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buFont typeface="Arial"/>
              <a:buChar char="•"/>
            </a:pPr>
            <a:r>
              <a:rPr lang="en-US" sz="1200" b="1">
                <a:ea typeface="+mn-lt"/>
                <a:cs typeface="+mn-lt"/>
              </a:rPr>
              <a:t>Nature of the problem-Work is generally beneficial to people since this provides direction to our lives and provides enjoyment for the majority of individuals. A particular bit of work pressure is typically a positive thing since it may motivate you to put more effort and best equip you for difficult situations. However, if the level of stress and expectations becomes too great, it might result in job stress. </a:t>
            </a:r>
            <a:endParaRPr lang="en-US" sz="1200" b="1">
              <a:solidFill>
                <a:schemeClr val="tx2"/>
              </a:solidFill>
            </a:endParaRPr>
          </a:p>
          <a:p>
            <a:pPr marL="171450" indent="-171450" algn="ctr">
              <a:buFont typeface="Wingdings"/>
              <a:buChar char="v"/>
            </a:pPr>
            <a:r>
              <a:rPr lang="en-US" sz="1200" b="1">
                <a:ea typeface="+mn-lt"/>
                <a:cs typeface="+mn-lt"/>
              </a:rPr>
              <a:t>There are several factors that might contribute to job stress.  </a:t>
            </a:r>
            <a:endParaRPr lang="en-US" sz="1200" b="1"/>
          </a:p>
          <a:p>
            <a:pPr algn="ctr"/>
            <a:r>
              <a:rPr lang="en-US" sz="1200" b="1">
                <a:ea typeface="+mn-lt"/>
                <a:cs typeface="+mn-lt"/>
              </a:rPr>
              <a:t> It included things like an enormous number of tasks or unreasonable expectations.  </a:t>
            </a:r>
            <a:endParaRPr lang="en-US" sz="1200" b="1"/>
          </a:p>
          <a:p>
            <a:pPr marL="171450" indent="-171450" algn="ctr">
              <a:buFont typeface="Wingdings"/>
              <a:buChar char="v"/>
            </a:pPr>
            <a:r>
              <a:rPr lang="en-US" sz="1200" b="1">
                <a:ea typeface="+mn-lt"/>
                <a:cs typeface="+mn-lt"/>
              </a:rPr>
              <a:t>To be under pressure to fulfil objectives or deadlines.  </a:t>
            </a:r>
            <a:endParaRPr lang="en-US" sz="1200" b="1"/>
          </a:p>
          <a:p>
            <a:pPr marL="171450" indent="-171450" algn="ctr">
              <a:buFont typeface="Wingdings"/>
              <a:buChar char="v"/>
            </a:pPr>
            <a:r>
              <a:rPr lang="en-US" sz="1200" b="1">
                <a:ea typeface="+mn-lt"/>
                <a:cs typeface="+mn-lt"/>
              </a:rPr>
              <a:t> Having unpleasant working interactions with coworkers and even being bullied at work management style  </a:t>
            </a:r>
            <a:endParaRPr lang="en-US" sz="1200" b="1"/>
          </a:p>
          <a:p>
            <a:pPr marL="171450" indent="-171450" algn="ctr">
              <a:buFont typeface="Wingdings"/>
              <a:buChar char="v"/>
            </a:pPr>
            <a:r>
              <a:rPr lang="en-US" sz="1200" b="1">
                <a:ea typeface="+mn-lt"/>
                <a:cs typeface="+mn-lt"/>
              </a:rPr>
              <a:t>Uncertainty about your employment function and what you're expected to perform Being in the incorrect job for your talents, abilities, and expectations.  </a:t>
            </a:r>
            <a:endParaRPr lang="en-US" sz="1200" b="1"/>
          </a:p>
          <a:p>
            <a:pPr marL="171450" indent="-171450" algn="ctr">
              <a:buFont typeface="Wingdings"/>
              <a:buChar char="v"/>
            </a:pPr>
            <a:r>
              <a:rPr lang="en-US" sz="1200" b="1">
                <a:ea typeface="+mn-lt"/>
                <a:cs typeface="+mn-lt"/>
              </a:rPr>
              <a:t>Doing this in the wrong field for your expectations  </a:t>
            </a:r>
            <a:endParaRPr lang="en-US" sz="1200" b="1"/>
          </a:p>
          <a:p>
            <a:pPr algn="ctr"/>
            <a:r>
              <a:rPr lang="en-US" sz="1200" b="1">
                <a:ea typeface="+mn-lt"/>
                <a:cs typeface="+mn-lt"/>
              </a:rPr>
              <a:t>There is no one source of work-related stress in every situation. It might occur as a result of a buildup of tiny things over time, or as a result of a combination of factors among either your work and personal development.  </a:t>
            </a:r>
            <a:endParaRPr lang="en-US" sz="1200" b="1"/>
          </a:p>
          <a:p>
            <a:pPr algn="ctr">
              <a:buFont typeface="Arial"/>
              <a:buChar char="•"/>
            </a:pPr>
            <a:r>
              <a:rPr lang="en-US" sz="1200" b="1">
                <a:ea typeface="+mn-lt"/>
                <a:cs typeface="+mn-lt"/>
              </a:rPr>
              <a:t>Impact of work Stress. May get both emotional and physical consequences. Because everyone responds differently to stress, the effect and symptoms of job stress might differ depending on someone character and also how one handle pressure. </a:t>
            </a:r>
            <a:endParaRPr lang="en-US" sz="1200" b="1"/>
          </a:p>
          <a:p>
            <a:pPr marL="171450" indent="-171450" algn="ctr">
              <a:buFont typeface="Wingdings"/>
              <a:buChar char="v"/>
            </a:pPr>
            <a:r>
              <a:rPr lang="en-US" sz="1200" b="1">
                <a:ea typeface="+mn-lt"/>
                <a:cs typeface="+mn-lt"/>
              </a:rPr>
              <a:t>The following are few of the most prevalent emotional repercussions or symptoms of work-related stress:  </a:t>
            </a:r>
            <a:endParaRPr lang="en-US" sz="1200" b="1"/>
          </a:p>
          <a:p>
            <a:pPr algn="ctr"/>
            <a:r>
              <a:rPr lang="en-US" sz="1200" b="1">
                <a:ea typeface="+mn-lt"/>
                <a:cs typeface="+mn-lt"/>
              </a:rPr>
              <a:t>Starting to feel as though you are unable to keep up with your task  </a:t>
            </a:r>
            <a:endParaRPr lang="en-US" sz="1200" b="1"/>
          </a:p>
          <a:p>
            <a:pPr marL="171450" indent="-171450" algn="ctr">
              <a:buFont typeface="Wingdings"/>
              <a:buChar char="v"/>
            </a:pPr>
            <a:r>
              <a:rPr lang="en-US" sz="1200" b="1">
                <a:ea typeface="+mn-lt"/>
                <a:cs typeface="+mn-lt"/>
              </a:rPr>
              <a:t>Losing faith in their own ability to focus.  </a:t>
            </a:r>
            <a:endParaRPr lang="en-US" sz="1200" b="1"/>
          </a:p>
          <a:p>
            <a:pPr marL="171450" indent="-171450" algn="ctr">
              <a:buFont typeface="Wingdings"/>
              <a:buChar char="v"/>
            </a:pPr>
            <a:r>
              <a:rPr lang="en-US" sz="1200" b="1">
                <a:ea typeface="+mn-lt"/>
                <a:cs typeface="+mn-lt"/>
              </a:rPr>
              <a:t>Having difficulty staying enthusiastic or devoted to their career, or feeling dissatisfied about their performance on the job  </a:t>
            </a:r>
            <a:endParaRPr lang="en-US" sz="1200" b="1"/>
          </a:p>
          <a:p>
            <a:pPr marL="171450" indent="-171450" algn="ctr">
              <a:buFont typeface="Wingdings"/>
              <a:buChar char="v"/>
            </a:pPr>
            <a:r>
              <a:rPr lang="en-US" sz="1200" b="1">
                <a:ea typeface="+mn-lt"/>
                <a:cs typeface="+mn-lt"/>
              </a:rPr>
              <a:t>Feeling down/out and experiencing irritation or having a personal fuse. </a:t>
            </a:r>
            <a:endParaRPr lang="en-US" sz="1200" b="1" dirty="0">
              <a:ea typeface="+mn-lt"/>
              <a:cs typeface="+mn-lt"/>
            </a:endParaRPr>
          </a:p>
          <a:p>
            <a:pPr marL="171450" indent="-171450" algn="ctr">
              <a:buFont typeface="Wingdings"/>
              <a:buChar char="v"/>
            </a:pPr>
            <a:r>
              <a:rPr lang="en-US" sz="1200" b="1">
                <a:ea typeface="+mn-lt"/>
                <a:cs typeface="+mn-lt"/>
              </a:rPr>
              <a:t>Experiencing a sense of exhaustion with changes in mood are a </a:t>
            </a:r>
            <a:r>
              <a:rPr lang="en-US" sz="1200" b="1" dirty="0">
                <a:ea typeface="+mn-lt"/>
                <a:cs typeface="+mn-lt"/>
              </a:rPr>
              <a:t>common occurrence. </a:t>
            </a:r>
            <a:endParaRPr lang="en-US" sz="1200" b="1"/>
          </a:p>
        </p:txBody>
      </p:sp>
      <p:grpSp>
        <p:nvGrpSpPr>
          <p:cNvPr id="1461" name="Group 120">
            <a:extLst>
              <a:ext uri="{FF2B5EF4-FFF2-40B4-BE49-F238E27FC236}">
                <a16:creationId xmlns:a16="http://schemas.microsoft.com/office/drawing/2014/main" id="{7CD49DFA-3E95-4EE4-8505-DADB9ABC708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14258" y="4550150"/>
            <a:ext cx="867485" cy="115439"/>
            <a:chOff x="8910933" y="1861308"/>
            <a:chExt cx="867485" cy="115439"/>
          </a:xfrm>
        </p:grpSpPr>
        <p:sp>
          <p:nvSpPr>
            <p:cNvPr id="122" name="Rectangle 121">
              <a:extLst>
                <a:ext uri="{FF2B5EF4-FFF2-40B4-BE49-F238E27FC236}">
                  <a16:creationId xmlns:a16="http://schemas.microsoft.com/office/drawing/2014/main" id="{36D817C6-71C0-49E6-8B19-E9E9217A2B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3" name="Straight Connector 122">
              <a:extLst>
                <a:ext uri="{FF2B5EF4-FFF2-40B4-BE49-F238E27FC236}">
                  <a16:creationId xmlns:a16="http://schemas.microsoft.com/office/drawing/2014/main" id="{A23AD9A9-354F-444B-9370-B698970FEF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24" name="Straight Connector 123">
              <a:extLst>
                <a:ext uri="{FF2B5EF4-FFF2-40B4-BE49-F238E27FC236}">
                  <a16:creationId xmlns:a16="http://schemas.microsoft.com/office/drawing/2014/main" id="{027F4928-516E-4CF1-8E81-C485279708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714857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7271E9-21F4-400B-84B6-052EAFCFE5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E3D78ED-34B7-4F8E-8377-994DCAD3C8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9648"/>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kid looking through a big aquarium">
            <a:extLst>
              <a:ext uri="{FF2B5EF4-FFF2-40B4-BE49-F238E27FC236}">
                <a16:creationId xmlns:a16="http://schemas.microsoft.com/office/drawing/2014/main" id="{35408A97-AEF6-4BDA-8A67-21EF6C8C57DE}"/>
              </a:ext>
            </a:extLst>
          </p:cNvPr>
          <p:cNvPicPr>
            <a:picLocks noChangeAspect="1"/>
          </p:cNvPicPr>
          <p:nvPr/>
        </p:nvPicPr>
        <p:blipFill rotWithShape="1">
          <a:blip r:embed="rId2">
            <a:alphaModFix amt="40000"/>
          </a:blip>
          <a:srcRect t="18287" b="25649"/>
          <a:stretch/>
        </p:blipFill>
        <p:spPr>
          <a:xfrm>
            <a:off x="20" y="9535"/>
            <a:ext cx="12191979" cy="6869638"/>
          </a:xfrm>
          <a:prstGeom prst="rect">
            <a:avLst/>
          </a:prstGeom>
        </p:spPr>
      </p:pic>
      <p:sp>
        <p:nvSpPr>
          <p:cNvPr id="2" name="Title 1">
            <a:extLst>
              <a:ext uri="{FF2B5EF4-FFF2-40B4-BE49-F238E27FC236}">
                <a16:creationId xmlns:a16="http://schemas.microsoft.com/office/drawing/2014/main" id="{7E338003-245D-402A-95D4-EBBCF5C13F9F}"/>
              </a:ext>
            </a:extLst>
          </p:cNvPr>
          <p:cNvSpPr>
            <a:spLocks noGrp="1"/>
          </p:cNvSpPr>
          <p:nvPr>
            <p:ph type="title"/>
          </p:nvPr>
        </p:nvSpPr>
        <p:spPr>
          <a:xfrm>
            <a:off x="1736785" y="723900"/>
            <a:ext cx="8718430" cy="1288489"/>
          </a:xfrm>
          <a:effectLst>
            <a:outerShdw blurRad="50800" dist="12700" dir="2700000" algn="tl" rotWithShape="0">
              <a:prstClr val="black">
                <a:alpha val="40000"/>
              </a:prstClr>
            </a:outerShdw>
          </a:effectLst>
        </p:spPr>
        <p:txBody>
          <a:bodyPr>
            <a:normAutofit/>
          </a:bodyPr>
          <a:lstStyle/>
          <a:p>
            <a:pPr algn="ctr"/>
            <a:r>
              <a:rPr lang="en-US">
                <a:solidFill>
                  <a:schemeClr val="tx1"/>
                </a:solidFill>
              </a:rPr>
              <a:t>Fishbone analysis for complex problem of Stress In </a:t>
            </a:r>
            <a:r>
              <a:rPr lang="en-US" dirty="0">
                <a:solidFill>
                  <a:schemeClr val="tx1"/>
                </a:solidFill>
              </a:rPr>
              <a:t>the UK</a:t>
            </a:r>
          </a:p>
        </p:txBody>
      </p:sp>
      <p:sp>
        <p:nvSpPr>
          <p:cNvPr id="3" name="Content Placeholder 2">
            <a:extLst>
              <a:ext uri="{FF2B5EF4-FFF2-40B4-BE49-F238E27FC236}">
                <a16:creationId xmlns:a16="http://schemas.microsoft.com/office/drawing/2014/main" id="{56901745-BBC8-4A18-989D-D14601B60709}"/>
              </a:ext>
            </a:extLst>
          </p:cNvPr>
          <p:cNvSpPr>
            <a:spLocks noGrp="1"/>
          </p:cNvSpPr>
          <p:nvPr>
            <p:ph idx="1"/>
          </p:nvPr>
        </p:nvSpPr>
        <p:spPr>
          <a:xfrm>
            <a:off x="2701962" y="2161903"/>
            <a:ext cx="6788076" cy="3416512"/>
          </a:xfrm>
          <a:effectLst>
            <a:outerShdw blurRad="50800" dist="12700" dir="2700000" algn="tl" rotWithShape="0">
              <a:prstClr val="black">
                <a:alpha val="40000"/>
              </a:prstClr>
            </a:outerShdw>
          </a:effectLst>
        </p:spPr>
        <p:txBody>
          <a:bodyPr vert="horz" lIns="91440" tIns="45720" rIns="91440" bIns="45720" rtlCol="0" anchor="t">
            <a:normAutofit/>
          </a:bodyPr>
          <a:lstStyle/>
          <a:p>
            <a:pPr algn="ctr">
              <a:buFont typeface="Arial"/>
              <a:buChar char="•"/>
            </a:pPr>
            <a:r>
              <a:rPr lang="en-GB" dirty="0">
                <a:ea typeface="+mn-lt"/>
                <a:cs typeface="+mn-lt"/>
              </a:rPr>
              <a:t>The mechanism work like this: Understand the problem and find the causes (Okes,2019)</a:t>
            </a:r>
            <a:r>
              <a:rPr lang="en-US" dirty="0">
                <a:ea typeface="+mn-lt"/>
                <a:cs typeface="+mn-lt"/>
              </a:rPr>
              <a:t> </a:t>
            </a:r>
            <a:endParaRPr lang="en-US" dirty="0">
              <a:solidFill>
                <a:schemeClr val="tx1"/>
              </a:solidFill>
              <a:latin typeface="Bembo"/>
              <a:cs typeface="Arial"/>
            </a:endParaRPr>
          </a:p>
          <a:p>
            <a:pPr algn="ctr">
              <a:buFont typeface="Arial"/>
              <a:buChar char="•"/>
            </a:pPr>
            <a:r>
              <a:rPr lang="en-GB" dirty="0">
                <a:ea typeface="+mn-lt"/>
                <a:cs typeface="+mn-lt"/>
              </a:rPr>
              <a:t>The Fishbone diagram will help you understand more the problem .</a:t>
            </a:r>
            <a:r>
              <a:rPr lang="en-US" dirty="0">
                <a:ea typeface="+mn-lt"/>
                <a:cs typeface="+mn-lt"/>
              </a:rPr>
              <a:t> </a:t>
            </a:r>
            <a:endParaRPr lang="en-GB" dirty="0"/>
          </a:p>
          <a:p>
            <a:pPr algn="ctr">
              <a:buFont typeface="Arial"/>
              <a:buChar char="•"/>
            </a:pPr>
            <a:r>
              <a:rPr lang="en-GB" dirty="0">
                <a:ea typeface="+mn-lt"/>
                <a:cs typeface="+mn-lt"/>
              </a:rPr>
              <a:t>A Fishbone diagram will be applied on our case study for a good elaboration of the problem statistically.</a:t>
            </a:r>
            <a:r>
              <a:rPr lang="en-US" dirty="0">
                <a:ea typeface="+mn-lt"/>
                <a:cs typeface="+mn-lt"/>
              </a:rPr>
              <a:t> </a:t>
            </a:r>
            <a:endParaRPr lang="en-GB" dirty="0"/>
          </a:p>
          <a:p>
            <a:pPr algn="ctr">
              <a:buFont typeface="Arial"/>
              <a:buChar char="•"/>
            </a:pPr>
            <a:r>
              <a:rPr lang="en-GB" dirty="0">
                <a:ea typeface="+mn-lt"/>
                <a:cs typeface="+mn-lt"/>
              </a:rPr>
              <a:t>In my next slide we will discuss the Fishbone diagram</a:t>
            </a:r>
          </a:p>
          <a:p>
            <a:pPr algn="ctr">
              <a:buFont typeface="Arial"/>
              <a:buChar char="•"/>
            </a:pPr>
            <a:endParaRPr lang="en-GB"/>
          </a:p>
          <a:p>
            <a:pPr marL="342900" indent="-342900" algn="ctr">
              <a:buFont typeface="Arial"/>
              <a:buChar char="•"/>
            </a:pPr>
            <a:endParaRPr lang="en-GB" dirty="0">
              <a:solidFill>
                <a:schemeClr val="tx1"/>
              </a:solidFill>
              <a:latin typeface="Bembo"/>
              <a:cs typeface="Arial"/>
            </a:endParaRPr>
          </a:p>
        </p:txBody>
      </p:sp>
      <p:grpSp>
        <p:nvGrpSpPr>
          <p:cNvPr id="13" name="Group 12">
            <a:extLst>
              <a:ext uri="{FF2B5EF4-FFF2-40B4-BE49-F238E27FC236}">
                <a16:creationId xmlns:a16="http://schemas.microsoft.com/office/drawing/2014/main" id="{A1527245-C5C2-4BD3-8317-C4D6D7A102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5849932"/>
            <a:ext cx="867485" cy="115439"/>
            <a:chOff x="8910933" y="1861308"/>
            <a:chExt cx="867485" cy="115439"/>
          </a:xfrm>
        </p:grpSpPr>
        <p:sp>
          <p:nvSpPr>
            <p:cNvPr id="14" name="Rectangle 13">
              <a:extLst>
                <a:ext uri="{FF2B5EF4-FFF2-40B4-BE49-F238E27FC236}">
                  <a16:creationId xmlns:a16="http://schemas.microsoft.com/office/drawing/2014/main" id="{E03BA463-C04F-4127-9100-1F376E519B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ffectLst>
                  <a:outerShdw blurRad="38100" dist="38100" dir="2700000" algn="tl">
                    <a:srgbClr val="000000">
                      <a:alpha val="43137"/>
                    </a:srgbClr>
                  </a:outerShdw>
                </a:effectLst>
              </a:endParaRPr>
            </a:p>
          </p:txBody>
        </p:sp>
        <p:cxnSp>
          <p:nvCxnSpPr>
            <p:cNvPr id="15" name="Straight Connector 14">
              <a:extLst>
                <a:ext uri="{FF2B5EF4-FFF2-40B4-BE49-F238E27FC236}">
                  <a16:creationId xmlns:a16="http://schemas.microsoft.com/office/drawing/2014/main" id="{01FD6DA6-F7BC-4426-8465-928C4EC4A4C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49A28AE3-3C29-44E4-80A5-C2937F8E7A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995113531"/>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A1DAC52-E90A-476C-8E29-8F6466D36261}"/>
              </a:ext>
            </a:extLst>
          </p:cNvPr>
          <p:cNvSpPr>
            <a:spLocks noGrp="1"/>
          </p:cNvSpPr>
          <p:nvPr>
            <p:ph idx="1"/>
          </p:nvPr>
        </p:nvSpPr>
        <p:spPr>
          <a:xfrm>
            <a:off x="1028700" y="5136834"/>
            <a:ext cx="10134600" cy="994411"/>
          </a:xfrm>
        </p:spPr>
        <p:txBody>
          <a:bodyPr vert="horz" lIns="91440" tIns="45720" rIns="91440" bIns="45720" rtlCol="0" anchor="t">
            <a:normAutofit/>
          </a:bodyPr>
          <a:lstStyle/>
          <a:p>
            <a:r>
              <a:rPr lang="en-US" dirty="0"/>
              <a:t> </a:t>
            </a:r>
            <a:r>
              <a:rPr lang="en-GB" dirty="0"/>
              <a:t> </a:t>
            </a:r>
            <a:endParaRPr lang="en-US"/>
          </a:p>
          <a:p>
            <a:r>
              <a:rPr lang="en-US" dirty="0"/>
              <a:t> </a:t>
            </a:r>
            <a:r>
              <a:rPr lang="en-GB" dirty="0"/>
              <a:t> </a:t>
            </a:r>
            <a:r>
              <a:rPr lang="en-US" dirty="0">
                <a:ea typeface="+mn-lt"/>
                <a:cs typeface="+mn-lt"/>
              </a:rPr>
              <a:t> </a:t>
            </a:r>
            <a:r>
              <a:rPr lang="en-GB" dirty="0">
                <a:ea typeface="+mn-lt"/>
                <a:cs typeface="+mn-lt"/>
              </a:rPr>
              <a:t> </a:t>
            </a:r>
            <a:r>
              <a:rPr lang="en-US" dirty="0">
                <a:ea typeface="+mn-lt"/>
                <a:cs typeface="+mn-lt"/>
              </a:rPr>
              <a:t> </a:t>
            </a:r>
            <a:r>
              <a:rPr lang="en-GB" dirty="0">
                <a:ea typeface="+mn-lt"/>
                <a:cs typeface="+mn-lt"/>
              </a:rPr>
              <a:t> </a:t>
            </a:r>
            <a:r>
              <a:rPr lang="en-US" dirty="0">
                <a:ea typeface="+mn-lt"/>
                <a:cs typeface="+mn-lt"/>
              </a:rPr>
              <a:t> </a:t>
            </a:r>
            <a:r>
              <a:rPr lang="en-GB" dirty="0">
                <a:ea typeface="+mn-lt"/>
                <a:cs typeface="+mn-lt"/>
              </a:rPr>
              <a:t> </a:t>
            </a:r>
          </a:p>
        </p:txBody>
      </p:sp>
      <p:sp>
        <p:nvSpPr>
          <p:cNvPr id="7" name="Title 1">
            <a:extLst>
              <a:ext uri="{FF2B5EF4-FFF2-40B4-BE49-F238E27FC236}">
                <a16:creationId xmlns:a16="http://schemas.microsoft.com/office/drawing/2014/main" id="{84F1F618-1570-43F8-BCA1-B308398E8B84}"/>
              </a:ext>
            </a:extLst>
          </p:cNvPr>
          <p:cNvSpPr>
            <a:spLocks noGrp="1"/>
          </p:cNvSpPr>
          <p:nvPr/>
        </p:nvSpPr>
        <p:spPr>
          <a:xfrm>
            <a:off x="1104900" y="3571875"/>
            <a:ext cx="10134600" cy="4503502"/>
          </a:xfrm>
          <a:prstGeom prst="rect">
            <a:avLst/>
          </a:prstGeom>
        </p:spPr>
        <p:txBody>
          <a:bodyPr vert="horz" lIns="91440" tIns="45720" rIns="91440" bIns="45720" rtlCol="0" anchor="b">
            <a:normAutofit/>
          </a:bodyPr>
          <a:lstStyle>
            <a:lvl1pPr algn="l" defTabSz="914400" rtl="0" eaLnBrk="1" latinLnBrk="0" hangingPunct="1">
              <a:lnSpc>
                <a:spcPct val="110000"/>
              </a:lnSpc>
              <a:spcBef>
                <a:spcPct val="0"/>
              </a:spcBef>
              <a:buNone/>
              <a:defRPr sz="3200" kern="1200" cap="none" baseline="0">
                <a:solidFill>
                  <a:schemeClr val="tx2"/>
                </a:solidFill>
                <a:latin typeface="+mj-lt"/>
                <a:ea typeface="+mj-ea"/>
                <a:cs typeface="+mj-cs"/>
              </a:defRPr>
            </a:lvl1pPr>
          </a:lstStyle>
          <a:p>
            <a:endParaRPr lang="en-US"/>
          </a:p>
          <a:p>
            <a:pPr algn="ctr"/>
            <a:endParaRPr lang="en-GB"/>
          </a:p>
          <a:p>
            <a:endParaRPr lang="en-GB"/>
          </a:p>
          <a:p>
            <a:r>
              <a:rPr lang="en-US" dirty="0"/>
              <a:t> </a:t>
            </a:r>
            <a:r>
              <a:rPr lang="en-GB" dirty="0"/>
              <a:t> </a:t>
            </a:r>
            <a:r>
              <a:rPr lang="en-US" dirty="0"/>
              <a:t> </a:t>
            </a:r>
            <a:r>
              <a:rPr lang="en-GB" dirty="0"/>
              <a:t> </a:t>
            </a:r>
            <a:endParaRPr lang="en-GB"/>
          </a:p>
          <a:p>
            <a:r>
              <a:rPr lang="en-US" dirty="0"/>
              <a:t> </a:t>
            </a:r>
            <a:r>
              <a:rPr lang="en-GB" dirty="0"/>
              <a:t> </a:t>
            </a:r>
            <a:r>
              <a:rPr lang="en-US" dirty="0"/>
              <a:t> </a:t>
            </a:r>
            <a:r>
              <a:rPr lang="en-GB" dirty="0"/>
              <a:t> </a:t>
            </a:r>
            <a:endParaRPr lang="en-GB"/>
          </a:p>
          <a:p>
            <a:r>
              <a:rPr lang="en-US" dirty="0"/>
              <a:t> </a:t>
            </a:r>
            <a:r>
              <a:rPr lang="en-GB" dirty="0"/>
              <a:t> </a:t>
            </a:r>
            <a:r>
              <a:rPr lang="en-US" dirty="0"/>
              <a:t> </a:t>
            </a:r>
            <a:r>
              <a:rPr lang="en-GB" dirty="0"/>
              <a:t> </a:t>
            </a:r>
            <a:endParaRPr lang="en-GB"/>
          </a:p>
          <a:p>
            <a:r>
              <a:rPr lang="en-US" dirty="0"/>
              <a:t> </a:t>
            </a:r>
            <a:r>
              <a:rPr lang="en-GB" dirty="0"/>
              <a:t> </a:t>
            </a:r>
          </a:p>
        </p:txBody>
      </p:sp>
      <p:sp>
        <p:nvSpPr>
          <p:cNvPr id="8" name="Title 1">
            <a:extLst>
              <a:ext uri="{FF2B5EF4-FFF2-40B4-BE49-F238E27FC236}">
                <a16:creationId xmlns:a16="http://schemas.microsoft.com/office/drawing/2014/main" id="{84F1F618-1570-43F8-BCA1-B308398E8B84}"/>
              </a:ext>
            </a:extLst>
          </p:cNvPr>
          <p:cNvSpPr>
            <a:spLocks noGrp="1"/>
          </p:cNvSpPr>
          <p:nvPr/>
        </p:nvSpPr>
        <p:spPr>
          <a:xfrm>
            <a:off x="1171575" y="866775"/>
            <a:ext cx="10134600" cy="4503502"/>
          </a:xfrm>
          <a:prstGeom prst="rect">
            <a:avLst/>
          </a:prstGeom>
        </p:spPr>
        <p:txBody>
          <a:bodyPr vert="horz" lIns="91440" tIns="45720" rIns="91440" bIns="45720" rtlCol="0" anchor="b">
            <a:normAutofit/>
          </a:bodyPr>
          <a:lstStyle>
            <a:lvl1pPr algn="l" defTabSz="914400" rtl="0" eaLnBrk="1" latinLnBrk="0" hangingPunct="1">
              <a:lnSpc>
                <a:spcPct val="110000"/>
              </a:lnSpc>
              <a:spcBef>
                <a:spcPct val="0"/>
              </a:spcBef>
              <a:buNone/>
              <a:defRPr sz="3200" kern="1200" cap="none" baseline="0">
                <a:solidFill>
                  <a:schemeClr val="tx2"/>
                </a:solidFill>
                <a:latin typeface="+mj-lt"/>
                <a:ea typeface="+mj-ea"/>
                <a:cs typeface="+mj-cs"/>
              </a:defRPr>
            </a:lvl1pPr>
          </a:lstStyle>
          <a:p>
            <a:endParaRPr lang="en-US" dirty="0"/>
          </a:p>
          <a:p>
            <a:pPr algn="ctr"/>
            <a:endParaRPr lang="en-GB"/>
          </a:p>
          <a:p>
            <a:endParaRPr lang="en-GB"/>
          </a:p>
          <a:p>
            <a:r>
              <a:rPr lang="en-US" dirty="0"/>
              <a:t> </a:t>
            </a:r>
            <a:r>
              <a:rPr lang="en-GB" dirty="0"/>
              <a:t> </a:t>
            </a:r>
            <a:r>
              <a:rPr lang="en-US" dirty="0"/>
              <a:t> </a:t>
            </a:r>
            <a:r>
              <a:rPr lang="en-GB" dirty="0"/>
              <a:t> </a:t>
            </a:r>
            <a:endParaRPr lang="en-GB"/>
          </a:p>
          <a:p>
            <a:r>
              <a:rPr lang="en-US" dirty="0"/>
              <a:t> </a:t>
            </a:r>
            <a:r>
              <a:rPr lang="en-GB" dirty="0"/>
              <a:t> </a:t>
            </a:r>
            <a:r>
              <a:rPr lang="en-US" dirty="0"/>
              <a:t> </a:t>
            </a:r>
            <a:r>
              <a:rPr lang="en-GB" dirty="0"/>
              <a:t> </a:t>
            </a:r>
            <a:endParaRPr lang="en-GB"/>
          </a:p>
          <a:p>
            <a:r>
              <a:rPr lang="en-US" dirty="0"/>
              <a:t> </a:t>
            </a:r>
            <a:r>
              <a:rPr lang="en-GB" dirty="0"/>
              <a:t> </a:t>
            </a:r>
            <a:r>
              <a:rPr lang="en-US" dirty="0"/>
              <a:t> </a:t>
            </a:r>
            <a:r>
              <a:rPr lang="en-GB" dirty="0"/>
              <a:t> </a:t>
            </a:r>
            <a:endParaRPr lang="en-GB"/>
          </a:p>
          <a:p>
            <a:r>
              <a:rPr lang="en-US" dirty="0"/>
              <a:t> </a:t>
            </a:r>
            <a:r>
              <a:rPr lang="en-GB" dirty="0"/>
              <a:t> </a:t>
            </a:r>
          </a:p>
        </p:txBody>
      </p:sp>
      <p:pic>
        <p:nvPicPr>
          <p:cNvPr id="2" name="Picture 3" descr="Diagram&#10;&#10;Description automatically generated">
            <a:extLst>
              <a:ext uri="{FF2B5EF4-FFF2-40B4-BE49-F238E27FC236}">
                <a16:creationId xmlns:a16="http://schemas.microsoft.com/office/drawing/2014/main" id="{BEC11410-9996-4A00-95E9-D538907F13D2}"/>
              </a:ext>
            </a:extLst>
          </p:cNvPr>
          <p:cNvPicPr>
            <a:picLocks noChangeAspect="1"/>
          </p:cNvPicPr>
          <p:nvPr/>
        </p:nvPicPr>
        <p:blipFill>
          <a:blip r:embed="rId2"/>
          <a:stretch>
            <a:fillRect/>
          </a:stretch>
        </p:blipFill>
        <p:spPr>
          <a:xfrm>
            <a:off x="100209" y="170931"/>
            <a:ext cx="11584486" cy="6338686"/>
          </a:xfrm>
          <a:prstGeom prst="rect">
            <a:avLst/>
          </a:prstGeom>
        </p:spPr>
      </p:pic>
    </p:spTree>
    <p:extLst>
      <p:ext uri="{BB962C8B-B14F-4D97-AF65-F5344CB8AC3E}">
        <p14:creationId xmlns:p14="http://schemas.microsoft.com/office/powerpoint/2010/main" val="24752302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10">
            <a:extLst>
              <a:ext uri="{FF2B5EF4-FFF2-40B4-BE49-F238E27FC236}">
                <a16:creationId xmlns:a16="http://schemas.microsoft.com/office/drawing/2014/main" id="{C07271E9-21F4-400B-84B6-052EAFCFE5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E3D78ED-34B7-4F8E-8377-994DCAD3C8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9648"/>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Legos in rainbow colours">
            <a:extLst>
              <a:ext uri="{FF2B5EF4-FFF2-40B4-BE49-F238E27FC236}">
                <a16:creationId xmlns:a16="http://schemas.microsoft.com/office/drawing/2014/main" id="{4C0A3312-F398-4F9B-AD73-3D89BA370336}"/>
              </a:ext>
            </a:extLst>
          </p:cNvPr>
          <p:cNvPicPr>
            <a:picLocks noChangeAspect="1"/>
          </p:cNvPicPr>
          <p:nvPr/>
        </p:nvPicPr>
        <p:blipFill rotWithShape="1">
          <a:blip r:embed="rId2">
            <a:alphaModFix amt="40000"/>
          </a:blip>
          <a:srcRect r="170" b="1"/>
          <a:stretch/>
        </p:blipFill>
        <p:spPr>
          <a:xfrm>
            <a:off x="20" y="10"/>
            <a:ext cx="12191979" cy="6869638"/>
          </a:xfrm>
          <a:prstGeom prst="rect">
            <a:avLst/>
          </a:prstGeom>
        </p:spPr>
      </p:pic>
      <p:sp>
        <p:nvSpPr>
          <p:cNvPr id="2" name="Title 1">
            <a:extLst>
              <a:ext uri="{FF2B5EF4-FFF2-40B4-BE49-F238E27FC236}">
                <a16:creationId xmlns:a16="http://schemas.microsoft.com/office/drawing/2014/main" id="{05D16DBF-C7E9-4D44-ADCF-FD46B391BD0A}"/>
              </a:ext>
            </a:extLst>
          </p:cNvPr>
          <p:cNvSpPr>
            <a:spLocks noGrp="1"/>
          </p:cNvSpPr>
          <p:nvPr>
            <p:ph type="title"/>
          </p:nvPr>
        </p:nvSpPr>
        <p:spPr>
          <a:xfrm>
            <a:off x="1736785" y="723900"/>
            <a:ext cx="8718430" cy="1288489"/>
          </a:xfrm>
          <a:effectLst>
            <a:outerShdw blurRad="50800" dist="12700" dir="2700000" algn="tl" rotWithShape="0">
              <a:prstClr val="black">
                <a:alpha val="40000"/>
              </a:prstClr>
            </a:outerShdw>
          </a:effectLst>
        </p:spPr>
        <p:txBody>
          <a:bodyPr>
            <a:normAutofit/>
          </a:bodyPr>
          <a:lstStyle/>
          <a:p>
            <a:pPr algn="ctr"/>
            <a:r>
              <a:rPr lang="en-GB">
                <a:solidFill>
                  <a:schemeClr val="tx1"/>
                </a:solidFill>
                <a:ea typeface="+mj-lt"/>
                <a:cs typeface="+mj-lt"/>
              </a:rPr>
              <a:t>PESTEL analysis of the macro-environmental factors </a:t>
            </a:r>
            <a:r>
              <a:rPr lang="en-GB" dirty="0">
                <a:solidFill>
                  <a:schemeClr val="tx1"/>
                </a:solidFill>
                <a:ea typeface="+mj-lt"/>
                <a:cs typeface="+mj-lt"/>
              </a:rPr>
              <a:t>contributing to the complex problem.</a:t>
            </a:r>
            <a:endParaRPr lang="en-US" dirty="0">
              <a:solidFill>
                <a:schemeClr val="tx1"/>
              </a:solidFill>
            </a:endParaRPr>
          </a:p>
        </p:txBody>
      </p:sp>
      <p:sp>
        <p:nvSpPr>
          <p:cNvPr id="8" name="Content Placeholder 7">
            <a:extLst>
              <a:ext uri="{FF2B5EF4-FFF2-40B4-BE49-F238E27FC236}">
                <a16:creationId xmlns:a16="http://schemas.microsoft.com/office/drawing/2014/main" id="{AA34E6E7-F944-4CC6-8D06-F6C4CDA1E65D}"/>
              </a:ext>
            </a:extLst>
          </p:cNvPr>
          <p:cNvSpPr>
            <a:spLocks noGrp="1"/>
          </p:cNvSpPr>
          <p:nvPr>
            <p:ph idx="1"/>
          </p:nvPr>
        </p:nvSpPr>
        <p:spPr>
          <a:xfrm>
            <a:off x="71497" y="2015766"/>
            <a:ext cx="11819363" cy="3886237"/>
          </a:xfrm>
          <a:effectLst>
            <a:outerShdw blurRad="50800" dist="12700" dir="2700000" algn="tl" rotWithShape="0">
              <a:prstClr val="black">
                <a:alpha val="40000"/>
              </a:prstClr>
            </a:outerShdw>
          </a:effectLst>
        </p:spPr>
        <p:txBody>
          <a:bodyPr vert="horz" lIns="91440" tIns="45720" rIns="91440" bIns="45720" rtlCol="0" anchor="t">
            <a:normAutofit lnSpcReduction="10000"/>
          </a:bodyPr>
          <a:lstStyle/>
          <a:p>
            <a:pPr marL="342900" indent="-342900">
              <a:buFont typeface="Arial"/>
              <a:buChar char="•"/>
            </a:pPr>
            <a:r>
              <a:rPr lang="en-US" dirty="0">
                <a:solidFill>
                  <a:schemeClr val="tx1"/>
                </a:solidFill>
              </a:rPr>
              <a:t>POLITICAL-Tax Policy, </a:t>
            </a:r>
            <a:r>
              <a:rPr lang="en-US" dirty="0">
                <a:ea typeface="+mn-lt"/>
                <a:cs typeface="+mn-lt"/>
              </a:rPr>
              <a:t>Employment laws.</a:t>
            </a:r>
          </a:p>
          <a:p>
            <a:pPr>
              <a:buFont typeface="Arial"/>
              <a:buChar char="•"/>
            </a:pPr>
            <a:r>
              <a:rPr lang="en-US" dirty="0">
                <a:solidFill>
                  <a:schemeClr val="tx1"/>
                </a:solidFill>
              </a:rPr>
              <a:t>  ECONOMIC-</a:t>
            </a:r>
            <a:r>
              <a:rPr lang="en-US" dirty="0">
                <a:ea typeface="+mn-lt"/>
                <a:cs typeface="+mn-lt"/>
              </a:rPr>
              <a:t>Local currency exchange rates, Inflation, Unemployment rates.</a:t>
            </a:r>
            <a:endParaRPr lang="en-US" dirty="0">
              <a:solidFill>
                <a:schemeClr val="tx1"/>
              </a:solidFill>
            </a:endParaRPr>
          </a:p>
          <a:p>
            <a:pPr marL="342900" indent="-342900">
              <a:buFont typeface="Arial"/>
              <a:buChar char="•"/>
            </a:pPr>
            <a:r>
              <a:rPr lang="en-US" dirty="0"/>
              <a:t>SOCIOLOGICAL- Age distribution, cultural barriers, Career </a:t>
            </a:r>
            <a:r>
              <a:rPr lang="en-US" dirty="0" err="1"/>
              <a:t>atittudes</a:t>
            </a:r>
            <a:r>
              <a:rPr lang="en-US" dirty="0"/>
              <a:t>.</a:t>
            </a:r>
          </a:p>
          <a:p>
            <a:pPr marL="342900" indent="-342900">
              <a:buFont typeface="Arial"/>
              <a:buChar char="•"/>
            </a:pPr>
            <a:r>
              <a:rPr lang="en-US" dirty="0"/>
              <a:t>TEHNOLOGICAL-Communication, Automation</a:t>
            </a:r>
          </a:p>
          <a:p>
            <a:pPr marL="342900" indent="-342900">
              <a:buFont typeface="Arial"/>
              <a:buChar char="•"/>
            </a:pPr>
            <a:r>
              <a:rPr lang="en-US" dirty="0"/>
              <a:t>ENVIRONMENTAL-Weather, Climate change, Culture.</a:t>
            </a:r>
          </a:p>
          <a:p>
            <a:pPr marL="342900" indent="-342900">
              <a:buFont typeface="Arial"/>
              <a:buChar char="•"/>
            </a:pPr>
            <a:r>
              <a:rPr lang="en-US" dirty="0"/>
              <a:t>LEGAL-Discrimination laws, employment laws.</a:t>
            </a:r>
          </a:p>
          <a:p>
            <a:pPr>
              <a:buFont typeface="Arial"/>
              <a:buChar char="•"/>
            </a:pPr>
            <a:endParaRPr lang="en-US" dirty="0"/>
          </a:p>
          <a:p>
            <a:pPr marL="342900" indent="-342900">
              <a:buFont typeface="Arial"/>
              <a:buChar char="•"/>
            </a:pPr>
            <a:br>
              <a:rPr lang="en-US" dirty="0"/>
            </a:br>
            <a:endParaRPr lang="en-US" dirty="0"/>
          </a:p>
        </p:txBody>
      </p:sp>
      <p:grpSp>
        <p:nvGrpSpPr>
          <p:cNvPr id="15" name="Group 14">
            <a:extLst>
              <a:ext uri="{FF2B5EF4-FFF2-40B4-BE49-F238E27FC236}">
                <a16:creationId xmlns:a16="http://schemas.microsoft.com/office/drawing/2014/main" id="{A1527245-C5C2-4BD3-8317-C4D6D7A102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5849932"/>
            <a:ext cx="867485" cy="115439"/>
            <a:chOff x="8910933" y="1861308"/>
            <a:chExt cx="867485" cy="115439"/>
          </a:xfrm>
        </p:grpSpPr>
        <p:sp>
          <p:nvSpPr>
            <p:cNvPr id="7" name="Rectangle 15">
              <a:extLst>
                <a:ext uri="{FF2B5EF4-FFF2-40B4-BE49-F238E27FC236}">
                  <a16:creationId xmlns:a16="http://schemas.microsoft.com/office/drawing/2014/main" id="{E03BA463-C04F-4127-9100-1F376E519B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01FD6DA6-F7BC-4426-8465-928C4EC4A4C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17">
              <a:extLst>
                <a:ext uri="{FF2B5EF4-FFF2-40B4-BE49-F238E27FC236}">
                  <a16:creationId xmlns:a16="http://schemas.microsoft.com/office/drawing/2014/main" id="{49A28AE3-3C29-44E4-80A5-C2937F8E7A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219920179"/>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10">
            <a:extLst>
              <a:ext uri="{FF2B5EF4-FFF2-40B4-BE49-F238E27FC236}">
                <a16:creationId xmlns:a16="http://schemas.microsoft.com/office/drawing/2014/main" id="{C07271E9-21F4-400B-84B6-052EAFCFE5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E3D78ED-34B7-4F8E-8377-994DCAD3C8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9648"/>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Czarna tekstura">
            <a:extLst>
              <a:ext uri="{FF2B5EF4-FFF2-40B4-BE49-F238E27FC236}">
                <a16:creationId xmlns:a16="http://schemas.microsoft.com/office/drawing/2014/main" id="{A493A3F6-A980-4E2B-A53A-43534367878E}"/>
              </a:ext>
            </a:extLst>
          </p:cNvPr>
          <p:cNvPicPr>
            <a:picLocks noChangeAspect="1"/>
          </p:cNvPicPr>
          <p:nvPr/>
        </p:nvPicPr>
        <p:blipFill rotWithShape="1">
          <a:blip r:embed="rId2">
            <a:alphaModFix amt="40000"/>
          </a:blip>
          <a:srcRect b="15587"/>
          <a:stretch/>
        </p:blipFill>
        <p:spPr>
          <a:xfrm>
            <a:off x="20" y="11"/>
            <a:ext cx="12191979" cy="6869638"/>
          </a:xfrm>
          <a:prstGeom prst="rect">
            <a:avLst/>
          </a:prstGeom>
        </p:spPr>
      </p:pic>
      <p:sp>
        <p:nvSpPr>
          <p:cNvPr id="2" name="Title 1">
            <a:extLst>
              <a:ext uri="{FF2B5EF4-FFF2-40B4-BE49-F238E27FC236}">
                <a16:creationId xmlns:a16="http://schemas.microsoft.com/office/drawing/2014/main" id="{E3BF278A-2D41-4C0E-B3A0-456625F85082}"/>
              </a:ext>
            </a:extLst>
          </p:cNvPr>
          <p:cNvSpPr>
            <a:spLocks noGrp="1"/>
          </p:cNvSpPr>
          <p:nvPr>
            <p:ph type="title"/>
          </p:nvPr>
        </p:nvSpPr>
        <p:spPr>
          <a:xfrm>
            <a:off x="1507141" y="-580895"/>
            <a:ext cx="8718430" cy="1288489"/>
          </a:xfrm>
          <a:effectLst>
            <a:outerShdw blurRad="50800" dist="12700" dir="2700000" algn="tl" rotWithShape="0">
              <a:prstClr val="black">
                <a:alpha val="40000"/>
              </a:prstClr>
            </a:outerShdw>
          </a:effectLst>
        </p:spPr>
        <p:txBody>
          <a:bodyPr>
            <a:normAutofit/>
          </a:bodyPr>
          <a:lstStyle/>
          <a:p>
            <a:pPr algn="ctr"/>
            <a:r>
              <a:rPr lang="en-GB" dirty="0">
                <a:solidFill>
                  <a:schemeClr val="tx1"/>
                </a:solidFill>
              </a:rPr>
              <a:t>Stress in the UK</a:t>
            </a:r>
          </a:p>
        </p:txBody>
      </p:sp>
      <p:graphicFrame>
        <p:nvGraphicFramePr>
          <p:cNvPr id="5" name="Table 8">
            <a:extLst>
              <a:ext uri="{FF2B5EF4-FFF2-40B4-BE49-F238E27FC236}">
                <a16:creationId xmlns:a16="http://schemas.microsoft.com/office/drawing/2014/main" id="{9FCF6860-0FC1-4A33-972D-6078ABF4F01C}"/>
              </a:ext>
            </a:extLst>
          </p:cNvPr>
          <p:cNvGraphicFramePr>
            <a:graphicFrameLocks noGrp="1"/>
          </p:cNvGraphicFramePr>
          <p:nvPr>
            <p:ph idx="1"/>
            <p:extLst>
              <p:ext uri="{D42A27DB-BD31-4B8C-83A1-F6EECF244321}">
                <p14:modId xmlns:p14="http://schemas.microsoft.com/office/powerpoint/2010/main" val="813214355"/>
              </p:ext>
            </p:extLst>
          </p:nvPr>
        </p:nvGraphicFramePr>
        <p:xfrm>
          <a:off x="803753" y="709808"/>
          <a:ext cx="10134600" cy="5718594"/>
        </p:xfrm>
        <a:graphic>
          <a:graphicData uri="http://schemas.openxmlformats.org/drawingml/2006/table">
            <a:tbl>
              <a:tblPr firstRow="1" bandRow="1">
                <a:tableStyleId>{5C22544A-7EE6-4342-B048-85BDC9FD1C3A}</a:tableStyleId>
              </a:tblPr>
              <a:tblGrid>
                <a:gridCol w="2026920">
                  <a:extLst>
                    <a:ext uri="{9D8B030D-6E8A-4147-A177-3AD203B41FA5}">
                      <a16:colId xmlns:a16="http://schemas.microsoft.com/office/drawing/2014/main" val="2035095984"/>
                    </a:ext>
                  </a:extLst>
                </a:gridCol>
                <a:gridCol w="2026920">
                  <a:extLst>
                    <a:ext uri="{9D8B030D-6E8A-4147-A177-3AD203B41FA5}">
                      <a16:colId xmlns:a16="http://schemas.microsoft.com/office/drawing/2014/main" val="2036554003"/>
                    </a:ext>
                  </a:extLst>
                </a:gridCol>
                <a:gridCol w="2026920">
                  <a:extLst>
                    <a:ext uri="{9D8B030D-6E8A-4147-A177-3AD203B41FA5}">
                      <a16:colId xmlns:a16="http://schemas.microsoft.com/office/drawing/2014/main" val="682890885"/>
                    </a:ext>
                  </a:extLst>
                </a:gridCol>
                <a:gridCol w="2026920">
                  <a:extLst>
                    <a:ext uri="{9D8B030D-6E8A-4147-A177-3AD203B41FA5}">
                      <a16:colId xmlns:a16="http://schemas.microsoft.com/office/drawing/2014/main" val="2960221348"/>
                    </a:ext>
                  </a:extLst>
                </a:gridCol>
                <a:gridCol w="2026920">
                  <a:extLst>
                    <a:ext uri="{9D8B030D-6E8A-4147-A177-3AD203B41FA5}">
                      <a16:colId xmlns:a16="http://schemas.microsoft.com/office/drawing/2014/main" val="1458815285"/>
                    </a:ext>
                  </a:extLst>
                </a:gridCol>
              </a:tblGrid>
              <a:tr h="1300521">
                <a:tc>
                  <a:txBody>
                    <a:bodyPr/>
                    <a:lstStyle/>
                    <a:p>
                      <a:endParaRPr lang="en-GB"/>
                    </a:p>
                  </a:txBody>
                  <a:tcPr>
                    <a:solidFill>
                      <a:schemeClr val="bg2">
                        <a:lumMod val="75000"/>
                        <a:lumOff val="25000"/>
                      </a:schemeClr>
                    </a:solidFill>
                  </a:tcPr>
                </a:tc>
                <a:tc>
                  <a:txBody>
                    <a:bodyPr/>
                    <a:lstStyle/>
                    <a:p>
                      <a:pPr lvl="0">
                        <a:buNone/>
                      </a:pPr>
                      <a:r>
                        <a:rPr lang="en-GB" dirty="0"/>
                        <a:t>   P(+)</a:t>
                      </a:r>
                    </a:p>
                  </a:txBody>
                  <a:tcPr>
                    <a:solidFill>
                      <a:schemeClr val="bg2">
                        <a:lumMod val="75000"/>
                        <a:lumOff val="25000"/>
                      </a:schemeClr>
                    </a:solidFill>
                  </a:tcPr>
                </a:tc>
                <a:tc>
                  <a:txBody>
                    <a:bodyPr/>
                    <a:lstStyle/>
                    <a:p>
                      <a:r>
                        <a:rPr lang="en-GB" dirty="0"/>
                        <a:t>   M(-)</a:t>
                      </a:r>
                    </a:p>
                  </a:txBody>
                  <a:tcPr>
                    <a:solidFill>
                      <a:schemeClr val="bg2">
                        <a:lumMod val="75000"/>
                        <a:lumOff val="25000"/>
                      </a:schemeClr>
                    </a:solidFill>
                  </a:tcPr>
                </a:tc>
                <a:tc>
                  <a:txBody>
                    <a:bodyPr/>
                    <a:lstStyle/>
                    <a:p>
                      <a:r>
                        <a:rPr lang="en-GB" dirty="0"/>
                        <a:t>      I(</a:t>
                      </a:r>
                      <a:r>
                        <a:rPr lang="en-GB"/>
                        <a:t>interesting</a:t>
                      </a:r>
                      <a:r>
                        <a:rPr lang="en-GB" dirty="0"/>
                        <a:t>)</a:t>
                      </a:r>
                    </a:p>
                  </a:txBody>
                  <a:tcPr>
                    <a:solidFill>
                      <a:schemeClr val="bg2">
                        <a:lumMod val="75000"/>
                        <a:lumOff val="25000"/>
                      </a:schemeClr>
                    </a:solidFill>
                  </a:tcPr>
                </a:tc>
                <a:tc>
                  <a:txBody>
                    <a:bodyPr/>
                    <a:lstStyle/>
                    <a:p>
                      <a:endParaRPr lang="en-GB"/>
                    </a:p>
                    <a:p>
                      <a:pPr lvl="0">
                        <a:buNone/>
                      </a:pPr>
                      <a:endParaRPr lang="en-GB" dirty="0"/>
                    </a:p>
                    <a:p>
                      <a:pPr lvl="0">
                        <a:buNone/>
                      </a:pPr>
                      <a:r>
                        <a:rPr lang="en-GB"/>
                        <a:t>   Total</a:t>
                      </a:r>
                      <a:endParaRPr lang="en-GB" dirty="0"/>
                    </a:p>
                  </a:txBody>
                  <a:tcPr>
                    <a:solidFill>
                      <a:schemeClr val="bg2">
                        <a:lumMod val="75000"/>
                        <a:lumOff val="25000"/>
                      </a:schemeClr>
                    </a:solidFill>
                  </a:tcPr>
                </a:tc>
                <a:extLst>
                  <a:ext uri="{0D108BD9-81ED-4DB2-BD59-A6C34878D82A}">
                    <a16:rowId xmlns:a16="http://schemas.microsoft.com/office/drawing/2014/main" val="1515268664"/>
                  </a:ext>
                </a:extLst>
              </a:tr>
              <a:tr h="1386083">
                <a:tc>
                  <a:txBody>
                    <a:bodyPr/>
                    <a:lstStyle/>
                    <a:p>
                      <a:r>
                        <a:rPr lang="en-GB" dirty="0"/>
                        <a:t>Work stress</a:t>
                      </a:r>
                    </a:p>
                  </a:txBody>
                  <a:tcPr/>
                </a:tc>
                <a:tc>
                  <a:txBody>
                    <a:bodyPr/>
                    <a:lstStyle/>
                    <a:p>
                      <a:r>
                        <a:rPr lang="en-GB" sz="1400" dirty="0"/>
                        <a:t>Can work as fast or as </a:t>
                      </a:r>
                      <a:r>
                        <a:rPr lang="en-GB" sz="1400"/>
                        <a:t>slow as you need.(+5)</a:t>
                      </a:r>
                      <a:endParaRPr lang="en-GB" sz="1400" dirty="0"/>
                    </a:p>
                    <a:p>
                      <a:pPr lvl="0">
                        <a:buNone/>
                      </a:pPr>
                      <a:r>
                        <a:rPr lang="en-GB" sz="1400"/>
                        <a:t>Can work from home instead.(+4)</a:t>
                      </a:r>
                      <a:endParaRPr lang="en-GB" sz="1400" dirty="0"/>
                    </a:p>
                    <a:p>
                      <a:pPr lvl="0">
                        <a:buNone/>
                      </a:pPr>
                      <a:r>
                        <a:rPr lang="en-GB" sz="1400" b="0" i="0" u="none" strike="noStrike" noProof="0" dirty="0">
                          <a:latin typeface="Bembo"/>
                        </a:rPr>
                        <a:t>Can get frequent rest </a:t>
                      </a:r>
                      <a:r>
                        <a:rPr lang="en-GB" sz="1400" b="0" i="0" u="none" strike="noStrike" noProof="0">
                          <a:latin typeface="Bembo"/>
                        </a:rPr>
                        <a:t>periods(+3)</a:t>
                      </a:r>
                      <a:endParaRPr lang="en-GB"/>
                    </a:p>
                    <a:p>
                      <a:pPr lvl="0">
                        <a:buNone/>
                      </a:pPr>
                      <a:endParaRPr lang="en-GB" dirty="0"/>
                    </a:p>
                  </a:txBody>
                  <a:tcPr/>
                </a:tc>
                <a:tc>
                  <a:txBody>
                    <a:bodyPr/>
                    <a:lstStyle/>
                    <a:p>
                      <a:r>
                        <a:rPr lang="en-GB" sz="1400"/>
                        <a:t>Racial conflict(-3)</a:t>
                      </a:r>
                      <a:endParaRPr lang="en-GB"/>
                    </a:p>
                    <a:p>
                      <a:pPr lvl="0">
                        <a:buNone/>
                      </a:pPr>
                      <a:r>
                        <a:rPr lang="en-GB" sz="1400"/>
                        <a:t>Work with a bad management(-4)</a:t>
                      </a:r>
                    </a:p>
                    <a:p>
                      <a:pPr lvl="0">
                        <a:buNone/>
                      </a:pPr>
                      <a:endParaRPr lang="en-GB" sz="1400" dirty="0"/>
                    </a:p>
                  </a:txBody>
                  <a:tcPr/>
                </a:tc>
                <a:tc>
                  <a:txBody>
                    <a:bodyPr/>
                    <a:lstStyle/>
                    <a:p>
                      <a:r>
                        <a:rPr lang="en-GB" sz="1400"/>
                        <a:t>Knowing new person(+3)</a:t>
                      </a:r>
                    </a:p>
                    <a:p>
                      <a:pPr lvl="0">
                        <a:buNone/>
                      </a:pPr>
                      <a:r>
                        <a:rPr lang="en-GB" sz="1400"/>
                        <a:t>Understend better(+2)</a:t>
                      </a:r>
                      <a:endParaRPr lang="en-GB" sz="1400" dirty="0"/>
                    </a:p>
                  </a:txBody>
                  <a:tcPr/>
                </a:tc>
                <a:tc>
                  <a:txBody>
                    <a:bodyPr/>
                    <a:lstStyle/>
                    <a:p>
                      <a:endParaRPr lang="en-GB"/>
                    </a:p>
                    <a:p>
                      <a:pPr lvl="0">
                        <a:buNone/>
                      </a:pPr>
                      <a:endParaRPr lang="en-GB" dirty="0"/>
                    </a:p>
                    <a:p>
                      <a:pPr lvl="0">
                        <a:buNone/>
                      </a:pPr>
                      <a:r>
                        <a:rPr lang="en-GB"/>
                        <a:t>       +10</a:t>
                      </a:r>
                      <a:endParaRPr lang="en-GB" dirty="0"/>
                    </a:p>
                  </a:txBody>
                  <a:tcPr/>
                </a:tc>
                <a:extLst>
                  <a:ext uri="{0D108BD9-81ED-4DB2-BD59-A6C34878D82A}">
                    <a16:rowId xmlns:a16="http://schemas.microsoft.com/office/drawing/2014/main" val="559066163"/>
                  </a:ext>
                </a:extLst>
              </a:tr>
              <a:tr h="1403189">
                <a:tc>
                  <a:txBody>
                    <a:bodyPr/>
                    <a:lstStyle/>
                    <a:p>
                      <a:r>
                        <a:rPr lang="en-GB" dirty="0"/>
                        <a:t>Financial stress</a:t>
                      </a:r>
                    </a:p>
                  </a:txBody>
                  <a:tcPr/>
                </a:tc>
                <a:tc>
                  <a:txBody>
                    <a:bodyPr/>
                    <a:lstStyle/>
                    <a:p>
                      <a:r>
                        <a:rPr lang="en-GB" sz="1400"/>
                        <a:t>Have money (+5)</a:t>
                      </a:r>
                    </a:p>
                    <a:p>
                      <a:pPr lvl="0">
                        <a:buNone/>
                      </a:pPr>
                      <a:r>
                        <a:rPr lang="en-GB" sz="1400" dirty="0"/>
                        <a:t>Allow you not to depend </a:t>
                      </a:r>
                      <a:r>
                        <a:rPr lang="en-GB" sz="1400"/>
                        <a:t>on someone(+6)</a:t>
                      </a:r>
                    </a:p>
                    <a:p>
                      <a:pPr lvl="0">
                        <a:buNone/>
                      </a:pPr>
                      <a:r>
                        <a:rPr lang="en-GB" sz="1400"/>
                        <a:t>Not be indebted (+7)</a:t>
                      </a:r>
                    </a:p>
                  </a:txBody>
                  <a:tcPr/>
                </a:tc>
                <a:tc>
                  <a:txBody>
                    <a:bodyPr/>
                    <a:lstStyle/>
                    <a:p>
                      <a:r>
                        <a:rPr lang="en-GB" sz="1400"/>
                        <a:t>Work more hours (-5)</a:t>
                      </a:r>
                      <a:endParaRPr lang="en-GB" dirty="0"/>
                    </a:p>
                    <a:p>
                      <a:pPr lvl="0">
                        <a:buNone/>
                      </a:pPr>
                      <a:r>
                        <a:rPr lang="en-GB" sz="1400" dirty="0"/>
                        <a:t>You will need more and </a:t>
                      </a:r>
                      <a:r>
                        <a:rPr lang="en-GB" sz="1400"/>
                        <a:t>more every day(-4)</a:t>
                      </a:r>
                      <a:endParaRPr lang="en-GB" sz="1400" dirty="0"/>
                    </a:p>
                  </a:txBody>
                  <a:tcPr/>
                </a:tc>
                <a:tc>
                  <a:txBody>
                    <a:bodyPr/>
                    <a:lstStyle/>
                    <a:p>
                      <a:r>
                        <a:rPr lang="en-GB" sz="1400"/>
                        <a:t>Independent person(+5)</a:t>
                      </a:r>
                    </a:p>
                    <a:p>
                      <a:pPr lvl="0">
                        <a:buNone/>
                      </a:pPr>
                      <a:r>
                        <a:rPr lang="en-GB" sz="1400" dirty="0"/>
                        <a:t>Invest more in what you </a:t>
                      </a:r>
                      <a:r>
                        <a:rPr lang="en-GB" sz="1400"/>
                        <a:t>like (+7)</a:t>
                      </a:r>
                      <a:endParaRPr lang="en-GB" sz="1400" dirty="0"/>
                    </a:p>
                  </a:txBody>
                  <a:tcPr/>
                </a:tc>
                <a:tc>
                  <a:txBody>
                    <a:bodyPr/>
                    <a:lstStyle/>
                    <a:p>
                      <a:r>
                        <a:rPr lang="en-GB" dirty="0"/>
                        <a:t>    </a:t>
                      </a:r>
                    </a:p>
                    <a:p>
                      <a:pPr lvl="0">
                        <a:buNone/>
                      </a:pPr>
                      <a:endParaRPr lang="en-GB" dirty="0"/>
                    </a:p>
                    <a:p>
                      <a:pPr lvl="0">
                        <a:buNone/>
                      </a:pPr>
                      <a:r>
                        <a:rPr lang="en-GB"/>
                        <a:t>       +23</a:t>
                      </a:r>
                      <a:endParaRPr lang="en-GB" dirty="0"/>
                    </a:p>
                  </a:txBody>
                  <a:tcPr/>
                </a:tc>
                <a:extLst>
                  <a:ext uri="{0D108BD9-81ED-4DB2-BD59-A6C34878D82A}">
                    <a16:rowId xmlns:a16="http://schemas.microsoft.com/office/drawing/2014/main" val="2767754206"/>
                  </a:ext>
                </a:extLst>
              </a:tr>
              <a:tr h="1368964">
                <a:tc>
                  <a:txBody>
                    <a:bodyPr/>
                    <a:lstStyle/>
                    <a:p>
                      <a:r>
                        <a:rPr lang="en-GB" dirty="0"/>
                        <a:t>Relationship stress</a:t>
                      </a:r>
                    </a:p>
                  </a:txBody>
                  <a:tcPr/>
                </a:tc>
                <a:tc>
                  <a:txBody>
                    <a:bodyPr/>
                    <a:lstStyle/>
                    <a:p>
                      <a:r>
                        <a:rPr lang="en-GB" sz="1400"/>
                        <a:t>Spend time together (+6)</a:t>
                      </a:r>
                    </a:p>
                    <a:p>
                      <a:pPr lvl="0">
                        <a:buNone/>
                      </a:pPr>
                      <a:r>
                        <a:rPr lang="en-GB" sz="1400"/>
                        <a:t>Understand each other better(+5)</a:t>
                      </a:r>
                      <a:endParaRPr lang="en-GB" sz="1400" dirty="0"/>
                    </a:p>
                  </a:txBody>
                  <a:tcPr/>
                </a:tc>
                <a:tc>
                  <a:txBody>
                    <a:bodyPr/>
                    <a:lstStyle/>
                    <a:p>
                      <a:r>
                        <a:rPr lang="en-GB" sz="1400"/>
                        <a:t>More conflicts(-4)</a:t>
                      </a:r>
                    </a:p>
                    <a:p>
                      <a:pPr lvl="0">
                        <a:buNone/>
                      </a:pPr>
                      <a:r>
                        <a:rPr lang="en-GB" sz="1400" dirty="0"/>
                        <a:t>Not getting on the same </a:t>
                      </a:r>
                      <a:r>
                        <a:rPr lang="en-GB" sz="1400"/>
                        <a:t>line (-5)</a:t>
                      </a:r>
                      <a:endParaRPr lang="en-GB" sz="1400" dirty="0"/>
                    </a:p>
                  </a:txBody>
                  <a:tcPr/>
                </a:tc>
                <a:tc>
                  <a:txBody>
                    <a:bodyPr/>
                    <a:lstStyle/>
                    <a:p>
                      <a:r>
                        <a:rPr lang="en-GB" sz="1400" dirty="0"/>
                        <a:t>Learn somethig new </a:t>
                      </a:r>
                      <a:r>
                        <a:rPr lang="en-GB" sz="1400"/>
                        <a:t>about each other(+5)</a:t>
                      </a:r>
                    </a:p>
                    <a:p>
                      <a:pPr lvl="0">
                        <a:buNone/>
                      </a:pPr>
                      <a:r>
                        <a:rPr lang="en-GB" sz="1400"/>
                        <a:t>Become more friends(+7)</a:t>
                      </a:r>
                      <a:endParaRPr lang="en-GB" sz="1400" dirty="0"/>
                    </a:p>
                  </a:txBody>
                  <a:tcPr/>
                </a:tc>
                <a:tc>
                  <a:txBody>
                    <a:bodyPr/>
                    <a:lstStyle/>
                    <a:p>
                      <a:endParaRPr lang="en-GB"/>
                    </a:p>
                    <a:p>
                      <a:pPr lvl="0">
                        <a:buNone/>
                      </a:pPr>
                      <a:r>
                        <a:rPr lang="en-GB" dirty="0"/>
                        <a:t>        </a:t>
                      </a:r>
                    </a:p>
                    <a:p>
                      <a:pPr lvl="0">
                        <a:buNone/>
                      </a:pPr>
                      <a:r>
                        <a:rPr lang="en-GB"/>
                        <a:t>       +14</a:t>
                      </a:r>
                      <a:endParaRPr lang="en-GB" dirty="0"/>
                    </a:p>
                    <a:p>
                      <a:pPr lvl="0">
                        <a:buNone/>
                      </a:pPr>
                      <a:r>
                        <a:rPr lang="en-GB" dirty="0"/>
                        <a:t>       </a:t>
                      </a:r>
                    </a:p>
                  </a:txBody>
                  <a:tcPr/>
                </a:tc>
                <a:extLst>
                  <a:ext uri="{0D108BD9-81ED-4DB2-BD59-A6C34878D82A}">
                    <a16:rowId xmlns:a16="http://schemas.microsoft.com/office/drawing/2014/main" val="2989587561"/>
                  </a:ext>
                </a:extLst>
              </a:tr>
            </a:tbl>
          </a:graphicData>
        </a:graphic>
      </p:graphicFrame>
      <p:grpSp>
        <p:nvGrpSpPr>
          <p:cNvPr id="15" name="Group 14">
            <a:extLst>
              <a:ext uri="{FF2B5EF4-FFF2-40B4-BE49-F238E27FC236}">
                <a16:creationId xmlns:a16="http://schemas.microsoft.com/office/drawing/2014/main" id="{A1527245-C5C2-4BD3-8317-C4D6D7A102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5849932"/>
            <a:ext cx="867485" cy="115439"/>
            <a:chOff x="8910933" y="1861308"/>
            <a:chExt cx="867485" cy="115439"/>
          </a:xfrm>
        </p:grpSpPr>
        <p:sp>
          <p:nvSpPr>
            <p:cNvPr id="16" name="Rectangle 15">
              <a:extLst>
                <a:ext uri="{FF2B5EF4-FFF2-40B4-BE49-F238E27FC236}">
                  <a16:creationId xmlns:a16="http://schemas.microsoft.com/office/drawing/2014/main" id="{E03BA463-C04F-4127-9100-1F376E519B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01FD6DA6-F7BC-4426-8465-928C4EC4A4C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9A28AE3-3C29-44E4-80A5-C2937F8E7A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431996752"/>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C07271E9-21F4-400B-84B6-052EAFCFE5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E3D78ED-34B7-4F8E-8377-994DCAD3C8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9648"/>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ontent Placeholder 14">
            <a:extLst>
              <a:ext uri="{FF2B5EF4-FFF2-40B4-BE49-F238E27FC236}">
                <a16:creationId xmlns:a16="http://schemas.microsoft.com/office/drawing/2014/main" id="{85ED4F06-B3E5-4B4A-ACB4-838548D4DC5C}"/>
              </a:ext>
            </a:extLst>
          </p:cNvPr>
          <p:cNvSpPr>
            <a:spLocks noGrp="1"/>
          </p:cNvSpPr>
          <p:nvPr>
            <p:ph idx="1"/>
          </p:nvPr>
        </p:nvSpPr>
        <p:spPr>
          <a:xfrm>
            <a:off x="186318" y="1107630"/>
            <a:ext cx="11829802" cy="5629442"/>
          </a:xfrm>
          <a:effectLst>
            <a:outerShdw blurRad="50800" dist="12700" dir="2700000" algn="tl" rotWithShape="0">
              <a:prstClr val="black">
                <a:alpha val="40000"/>
              </a:prstClr>
            </a:outerShdw>
          </a:effectLst>
        </p:spPr>
        <p:txBody>
          <a:bodyPr vert="horz" lIns="91440" tIns="45720" rIns="91440" bIns="45720" rtlCol="0" anchor="t">
            <a:normAutofit/>
          </a:bodyPr>
          <a:lstStyle/>
          <a:p>
            <a:r>
              <a:rPr lang="en-US">
                <a:ea typeface="+mn-lt"/>
                <a:cs typeface="+mn-lt"/>
              </a:rPr>
              <a:t>When you're feeling stressed, whether it's because of your work or more emotional, the first step toward feeling good is to locate the cause of your stress. Using unhealthy coping mechanisms to help you cope is the most detrimental thing you can do. Whenever an issue arises in life, there is always a solution.  </a:t>
            </a:r>
            <a:endParaRPr lang="en-US"/>
          </a:p>
          <a:p>
            <a:r>
              <a:rPr lang="en-US">
                <a:ea typeface="+mn-lt"/>
                <a:cs typeface="+mn-lt"/>
              </a:rPr>
              <a:t>Failure to take charge of the issue as well as doing nothing will simply exacerbate the current difficulties.  </a:t>
            </a:r>
            <a:endParaRPr lang="en-US"/>
          </a:p>
          <a:p>
            <a:pPr marL="285750" indent="-285750">
              <a:buFont typeface="Arial"/>
              <a:buChar char="•"/>
            </a:pPr>
            <a:r>
              <a:rPr lang="en-US">
                <a:ea typeface="+mn-lt"/>
                <a:cs typeface="+mn-lt"/>
              </a:rPr>
              <a:t>Poor management at work, or non filling appreciated for your maximum talent-There are plenty of jobs that need talented people.  </a:t>
            </a:r>
            <a:endParaRPr lang="en-US"/>
          </a:p>
          <a:p>
            <a:pPr marL="285750" indent="-285750">
              <a:buFont typeface="Arial"/>
              <a:buChar char="•"/>
            </a:pPr>
            <a:r>
              <a:rPr lang="en-US">
                <a:ea typeface="+mn-lt"/>
                <a:cs typeface="+mn-lt"/>
              </a:rPr>
              <a:t>Family stress- Have regular family time to spend and understand each other.</a:t>
            </a:r>
            <a:r>
              <a:rPr lang="en-US" dirty="0">
                <a:ea typeface="+mn-lt"/>
                <a:cs typeface="+mn-lt"/>
              </a:rPr>
              <a:t> </a:t>
            </a:r>
            <a:endParaRPr lang="en-US" dirty="0"/>
          </a:p>
          <a:p>
            <a:pPr marL="285750" indent="-285750">
              <a:buFont typeface="Arial"/>
              <a:buChar char="•"/>
            </a:pPr>
            <a:r>
              <a:rPr lang="en-US">
                <a:ea typeface="+mn-lt"/>
                <a:cs typeface="+mn-lt"/>
              </a:rPr>
              <a:t>Financial stress- Avoid spending on the unneeded, try doing one over time a month. </a:t>
            </a:r>
            <a:endParaRPr lang="en-US"/>
          </a:p>
          <a:p>
            <a:pPr marL="285750" indent="-285750">
              <a:buFont typeface="Arial"/>
              <a:buChar char="•"/>
            </a:pPr>
            <a:r>
              <a:rPr lang="en-US">
                <a:ea typeface="+mn-lt"/>
                <a:cs typeface="+mn-lt"/>
              </a:rPr>
              <a:t>Relationship stress- Relation are not meant to be stressful, if it is, probably it is not the one.</a:t>
            </a:r>
            <a:endParaRPr lang="en-US"/>
          </a:p>
          <a:p>
            <a:endParaRPr lang="en-US" dirty="0"/>
          </a:p>
        </p:txBody>
      </p:sp>
      <p:grpSp>
        <p:nvGrpSpPr>
          <p:cNvPr id="22" name="Group 21">
            <a:extLst>
              <a:ext uri="{FF2B5EF4-FFF2-40B4-BE49-F238E27FC236}">
                <a16:creationId xmlns:a16="http://schemas.microsoft.com/office/drawing/2014/main" id="{A1527245-C5C2-4BD3-8317-C4D6D7A102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5849932"/>
            <a:ext cx="867485" cy="115439"/>
            <a:chOff x="8910933" y="1861308"/>
            <a:chExt cx="867485" cy="115439"/>
          </a:xfrm>
        </p:grpSpPr>
        <p:sp>
          <p:nvSpPr>
            <p:cNvPr id="23" name="Rectangle 22">
              <a:extLst>
                <a:ext uri="{FF2B5EF4-FFF2-40B4-BE49-F238E27FC236}">
                  <a16:creationId xmlns:a16="http://schemas.microsoft.com/office/drawing/2014/main" id="{E03BA463-C04F-4127-9100-1F376E519B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ffectLst>
                  <a:outerShdw blurRad="38100" dist="38100" dir="2700000" algn="tl">
                    <a:srgbClr val="000000">
                      <a:alpha val="43137"/>
                    </a:srgbClr>
                  </a:outerShdw>
                </a:effectLst>
              </a:endParaRPr>
            </a:p>
          </p:txBody>
        </p:sp>
        <p:cxnSp>
          <p:nvCxnSpPr>
            <p:cNvPr id="24" name="Straight Connector 23">
              <a:extLst>
                <a:ext uri="{FF2B5EF4-FFF2-40B4-BE49-F238E27FC236}">
                  <a16:creationId xmlns:a16="http://schemas.microsoft.com/office/drawing/2014/main" id="{01FD6DA6-F7BC-4426-8465-928C4EC4A4C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49A28AE3-3C29-44E4-80A5-C2937F8E7A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 name="TextBox 1">
            <a:extLst>
              <a:ext uri="{FF2B5EF4-FFF2-40B4-BE49-F238E27FC236}">
                <a16:creationId xmlns:a16="http://schemas.microsoft.com/office/drawing/2014/main" id="{5DE25A6A-B402-4FC1-A0C9-63E3FED69565}"/>
              </a:ext>
            </a:extLst>
          </p:cNvPr>
          <p:cNvSpPr txBox="1"/>
          <p:nvPr/>
        </p:nvSpPr>
        <p:spPr>
          <a:xfrm>
            <a:off x="183715" y="277660"/>
            <a:ext cx="274319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t>Conclusion and solutions</a:t>
            </a:r>
            <a:endParaRPr lang="en-GB" sz="2000" dirty="0"/>
          </a:p>
        </p:txBody>
      </p:sp>
    </p:spTree>
    <p:extLst>
      <p:ext uri="{BB962C8B-B14F-4D97-AF65-F5344CB8AC3E}">
        <p14:creationId xmlns:p14="http://schemas.microsoft.com/office/powerpoint/2010/main" val="4063246041"/>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AdornVTI">
  <a:themeElements>
    <a:clrScheme name="AnalogousFromRegularSeed_2SEEDS">
      <a:dk1>
        <a:srgbClr val="000000"/>
      </a:dk1>
      <a:lt1>
        <a:srgbClr val="FFFFFF"/>
      </a:lt1>
      <a:dk2>
        <a:srgbClr val="3F2441"/>
      </a:dk2>
      <a:lt2>
        <a:srgbClr val="E2E8E2"/>
      </a:lt2>
      <a:accent1>
        <a:srgbClr val="CB17D5"/>
      </a:accent1>
      <a:accent2>
        <a:srgbClr val="8E29E7"/>
      </a:accent2>
      <a:accent3>
        <a:srgbClr val="E729A1"/>
      </a:accent3>
      <a:accent4>
        <a:srgbClr val="64B614"/>
      </a:accent4>
      <a:accent5>
        <a:srgbClr val="2EBD22"/>
      </a:accent5>
      <a:accent6>
        <a:srgbClr val="15BD4D"/>
      </a:accent6>
      <a:hlink>
        <a:srgbClr val="369531"/>
      </a:hlink>
      <a:folHlink>
        <a:srgbClr val="7F7F7F"/>
      </a:folHlink>
    </a:clrScheme>
    <a:fontScheme name="Bembo">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dornVTI" id="{497E3FA9-5A27-4D12-9D04-917BEF3D1303}" vid="{34192A01-61CA-4566-9818-841C607496F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1</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AdornVTI</vt:lpstr>
      <vt:lpstr>PRESENTATION OF  WORK STRESS IN UK</vt:lpstr>
      <vt:lpstr>Introduction</vt:lpstr>
      <vt:lpstr>The nature and impact of work stress on UK employees and organization.</vt:lpstr>
      <vt:lpstr>Fishbone analysis for complex problem of Stress In the UK</vt:lpstr>
      <vt:lpstr>PowerPoint Presentation</vt:lpstr>
      <vt:lpstr>PESTEL analysis of the macro-environmental factors contributing to the complex problem.</vt:lpstr>
      <vt:lpstr>Stress in the UK</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852</cp:revision>
  <dcterms:created xsi:type="dcterms:W3CDTF">2021-10-15T11:19:48Z</dcterms:created>
  <dcterms:modified xsi:type="dcterms:W3CDTF">2021-11-09T11:42:32Z</dcterms:modified>
</cp:coreProperties>
</file>