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4.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4"/>
  </p:sldMasterIdLst>
  <p:notesMasterIdLst>
    <p:notesMasterId r:id="rId20"/>
  </p:notesMasterIdLst>
  <p:sldIdLst>
    <p:sldId id="257" r:id="rId5"/>
    <p:sldId id="261" r:id="rId6"/>
    <p:sldId id="262" r:id="rId7"/>
    <p:sldId id="278" r:id="rId8"/>
    <p:sldId id="263" r:id="rId9"/>
    <p:sldId id="265" r:id="rId10"/>
    <p:sldId id="279" r:id="rId11"/>
    <p:sldId id="264" r:id="rId12"/>
    <p:sldId id="267" r:id="rId13"/>
    <p:sldId id="268" r:id="rId14"/>
    <p:sldId id="274" r:id="rId15"/>
    <p:sldId id="273" r:id="rId16"/>
    <p:sldId id="275" r:id="rId17"/>
    <p:sldId id="276" r:id="rId18"/>
    <p:sldId id="277"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76" autoAdjust="0"/>
  </p:normalViewPr>
  <p:slideViewPr>
    <p:cSldViewPr snapToGrid="0">
      <p:cViewPr varScale="1">
        <p:scale>
          <a:sx n="74" d="100"/>
          <a:sy n="74" d="100"/>
        </p:scale>
        <p:origin x="34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diagrams/_rels/data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459B283-251C-4429-99BE-37C668354F40}" type="doc">
      <dgm:prSet loTypeId="urn:microsoft.com/office/officeart/2005/8/layout/list1" loCatId="list" qsTypeId="urn:microsoft.com/office/officeart/2005/8/quickstyle/simple5" qsCatId="simple" csTypeId="urn:microsoft.com/office/officeart/2005/8/colors/accent2_2" csCatId="accent2"/>
      <dgm:spPr/>
      <dgm:t>
        <a:bodyPr/>
        <a:lstStyle/>
        <a:p>
          <a:endParaRPr lang="en-US"/>
        </a:p>
      </dgm:t>
    </dgm:pt>
    <dgm:pt modelId="{90DF4C4B-2F40-4A71-B872-A60644729D62}">
      <dgm:prSet/>
      <dgm:spPr/>
      <dgm:t>
        <a:bodyPr/>
        <a:lstStyle/>
        <a:p>
          <a:r>
            <a:rPr lang="en-GB"/>
            <a:t>Aims and learning objectives </a:t>
          </a:r>
          <a:endParaRPr lang="en-US"/>
        </a:p>
      </dgm:t>
    </dgm:pt>
    <dgm:pt modelId="{ACB38601-4C15-4F20-9FA0-80F6AEA68CC2}" type="parTrans" cxnId="{20162174-DBCB-458A-8B23-658EE52EB4D6}">
      <dgm:prSet/>
      <dgm:spPr/>
      <dgm:t>
        <a:bodyPr/>
        <a:lstStyle/>
        <a:p>
          <a:endParaRPr lang="en-US"/>
        </a:p>
      </dgm:t>
    </dgm:pt>
    <dgm:pt modelId="{BBB8DF78-A2A8-49FB-BA39-C77A6E5CD1FC}" type="sibTrans" cxnId="{20162174-DBCB-458A-8B23-658EE52EB4D6}">
      <dgm:prSet/>
      <dgm:spPr/>
      <dgm:t>
        <a:bodyPr/>
        <a:lstStyle/>
        <a:p>
          <a:endParaRPr lang="en-US"/>
        </a:p>
      </dgm:t>
    </dgm:pt>
    <dgm:pt modelId="{BE3BD11A-2BD7-41E7-A77E-5C5E84FC2B02}">
      <dgm:prSet/>
      <dgm:spPr/>
      <dgm:t>
        <a:bodyPr/>
        <a:lstStyle/>
        <a:p>
          <a:r>
            <a:rPr lang="en-GB"/>
            <a:t>Kahoot</a:t>
          </a:r>
          <a:endParaRPr lang="en-US"/>
        </a:p>
      </dgm:t>
    </dgm:pt>
    <dgm:pt modelId="{6077882D-C68E-4A87-BABA-6EB2289FB3F0}" type="parTrans" cxnId="{D726BC66-A5A5-4D46-B421-77EE3FE7349B}">
      <dgm:prSet/>
      <dgm:spPr/>
      <dgm:t>
        <a:bodyPr/>
        <a:lstStyle/>
        <a:p>
          <a:endParaRPr lang="en-US"/>
        </a:p>
      </dgm:t>
    </dgm:pt>
    <dgm:pt modelId="{C7F05A0C-5DFE-4E27-BA4C-AEC200314290}" type="sibTrans" cxnId="{D726BC66-A5A5-4D46-B421-77EE3FE7349B}">
      <dgm:prSet/>
      <dgm:spPr/>
      <dgm:t>
        <a:bodyPr/>
        <a:lstStyle/>
        <a:p>
          <a:endParaRPr lang="en-US"/>
        </a:p>
      </dgm:t>
    </dgm:pt>
    <dgm:pt modelId="{2DAE06D0-52A9-4160-B117-3C1C23E84CC0}">
      <dgm:prSet/>
      <dgm:spPr/>
      <dgm:t>
        <a:bodyPr/>
        <a:lstStyle/>
        <a:p>
          <a:r>
            <a:rPr lang="en-GB"/>
            <a:t>Delegated Legislation </a:t>
          </a:r>
          <a:endParaRPr lang="en-US"/>
        </a:p>
      </dgm:t>
    </dgm:pt>
    <dgm:pt modelId="{6D448786-B9C7-4012-86C0-165910BC517E}" type="parTrans" cxnId="{15F8A182-DF1F-489D-9267-B98DD88E1969}">
      <dgm:prSet/>
      <dgm:spPr/>
      <dgm:t>
        <a:bodyPr/>
        <a:lstStyle/>
        <a:p>
          <a:endParaRPr lang="en-US"/>
        </a:p>
      </dgm:t>
    </dgm:pt>
    <dgm:pt modelId="{30C87C0B-BED5-4BED-8302-D2ECAE3D81A6}" type="sibTrans" cxnId="{15F8A182-DF1F-489D-9267-B98DD88E1969}">
      <dgm:prSet/>
      <dgm:spPr/>
      <dgm:t>
        <a:bodyPr/>
        <a:lstStyle/>
        <a:p>
          <a:endParaRPr lang="en-US"/>
        </a:p>
      </dgm:t>
    </dgm:pt>
    <dgm:pt modelId="{7396B15E-554A-4C94-A6E6-6C8B17A0A1AB}">
      <dgm:prSet/>
      <dgm:spPr/>
      <dgm:t>
        <a:bodyPr/>
        <a:lstStyle/>
        <a:p>
          <a:r>
            <a:rPr lang="en-GB"/>
            <a:t>Activities </a:t>
          </a:r>
          <a:endParaRPr lang="en-US"/>
        </a:p>
      </dgm:t>
    </dgm:pt>
    <dgm:pt modelId="{AEC11A67-773E-4B1F-9F9F-3A7315CDAA06}" type="parTrans" cxnId="{83C4B3CE-A999-4B60-A6D8-92D98627C164}">
      <dgm:prSet/>
      <dgm:spPr/>
      <dgm:t>
        <a:bodyPr/>
        <a:lstStyle/>
        <a:p>
          <a:endParaRPr lang="en-US"/>
        </a:p>
      </dgm:t>
    </dgm:pt>
    <dgm:pt modelId="{09BEC7C9-6FC6-4708-8120-64B63501FFC2}" type="sibTrans" cxnId="{83C4B3CE-A999-4B60-A6D8-92D98627C164}">
      <dgm:prSet/>
      <dgm:spPr/>
      <dgm:t>
        <a:bodyPr/>
        <a:lstStyle/>
        <a:p>
          <a:endParaRPr lang="en-US"/>
        </a:p>
      </dgm:t>
    </dgm:pt>
    <dgm:pt modelId="{850CD11C-A528-416B-9434-B5184D10DA74}">
      <dgm:prSet/>
      <dgm:spPr/>
      <dgm:t>
        <a:bodyPr/>
        <a:lstStyle/>
        <a:p>
          <a:r>
            <a:rPr lang="en-GB"/>
            <a:t>Kahoot </a:t>
          </a:r>
          <a:endParaRPr lang="en-US"/>
        </a:p>
      </dgm:t>
    </dgm:pt>
    <dgm:pt modelId="{1B4DE0A5-F311-4FBC-A566-4D49D9CC3EE2}" type="parTrans" cxnId="{39448F01-15A1-4008-A637-7AD6153EEB10}">
      <dgm:prSet/>
      <dgm:spPr/>
      <dgm:t>
        <a:bodyPr/>
        <a:lstStyle/>
        <a:p>
          <a:endParaRPr lang="en-US"/>
        </a:p>
      </dgm:t>
    </dgm:pt>
    <dgm:pt modelId="{AE75F23C-7165-4A4A-8988-DA2861F64B06}" type="sibTrans" cxnId="{39448F01-15A1-4008-A637-7AD6153EEB10}">
      <dgm:prSet/>
      <dgm:spPr/>
      <dgm:t>
        <a:bodyPr/>
        <a:lstStyle/>
        <a:p>
          <a:endParaRPr lang="en-US"/>
        </a:p>
      </dgm:t>
    </dgm:pt>
    <dgm:pt modelId="{5EB4120E-0114-49FC-8E5F-4218AB604030}">
      <dgm:prSet/>
      <dgm:spPr/>
      <dgm:t>
        <a:bodyPr/>
        <a:lstStyle/>
        <a:p>
          <a:r>
            <a:rPr lang="en-GB"/>
            <a:t>Summary </a:t>
          </a:r>
          <a:endParaRPr lang="en-US"/>
        </a:p>
      </dgm:t>
    </dgm:pt>
    <dgm:pt modelId="{A2FACF0C-1740-4417-A9F4-E2C0CCF27BDB}" type="parTrans" cxnId="{69998301-B97D-4A2E-9D12-206A04AA58E3}">
      <dgm:prSet/>
      <dgm:spPr/>
      <dgm:t>
        <a:bodyPr/>
        <a:lstStyle/>
        <a:p>
          <a:endParaRPr lang="en-US"/>
        </a:p>
      </dgm:t>
    </dgm:pt>
    <dgm:pt modelId="{D376110A-1225-4438-8171-90E640BC5D3D}" type="sibTrans" cxnId="{69998301-B97D-4A2E-9D12-206A04AA58E3}">
      <dgm:prSet/>
      <dgm:spPr/>
      <dgm:t>
        <a:bodyPr/>
        <a:lstStyle/>
        <a:p>
          <a:endParaRPr lang="en-US"/>
        </a:p>
      </dgm:t>
    </dgm:pt>
    <dgm:pt modelId="{9360304A-2FFD-47AC-99E4-9FFEFB8F35A6}">
      <dgm:prSet/>
      <dgm:spPr/>
      <dgm:t>
        <a:bodyPr/>
        <a:lstStyle/>
        <a:p>
          <a:r>
            <a:rPr lang="en-GB"/>
            <a:t>Thank you</a:t>
          </a:r>
          <a:endParaRPr lang="en-US"/>
        </a:p>
      </dgm:t>
    </dgm:pt>
    <dgm:pt modelId="{6208C93C-3687-4AD1-BA1A-944FCF5886D8}" type="parTrans" cxnId="{AEFECBB0-1617-422B-8F89-1C7A07596918}">
      <dgm:prSet/>
      <dgm:spPr/>
      <dgm:t>
        <a:bodyPr/>
        <a:lstStyle/>
        <a:p>
          <a:endParaRPr lang="en-US"/>
        </a:p>
      </dgm:t>
    </dgm:pt>
    <dgm:pt modelId="{3E550063-F860-422B-A2EF-3427294591BC}" type="sibTrans" cxnId="{AEFECBB0-1617-422B-8F89-1C7A07596918}">
      <dgm:prSet/>
      <dgm:spPr/>
      <dgm:t>
        <a:bodyPr/>
        <a:lstStyle/>
        <a:p>
          <a:endParaRPr lang="en-US"/>
        </a:p>
      </dgm:t>
    </dgm:pt>
    <dgm:pt modelId="{22784C8E-46E6-469A-A1A4-A17E5E4B7A35}" type="pres">
      <dgm:prSet presAssocID="{0459B283-251C-4429-99BE-37C668354F40}" presName="linear" presStyleCnt="0">
        <dgm:presLayoutVars>
          <dgm:dir/>
          <dgm:animLvl val="lvl"/>
          <dgm:resizeHandles val="exact"/>
        </dgm:presLayoutVars>
      </dgm:prSet>
      <dgm:spPr/>
    </dgm:pt>
    <dgm:pt modelId="{07DC8AF5-7A22-43A5-A717-896A3F6B41E9}" type="pres">
      <dgm:prSet presAssocID="{90DF4C4B-2F40-4A71-B872-A60644729D62}" presName="parentLin" presStyleCnt="0"/>
      <dgm:spPr/>
    </dgm:pt>
    <dgm:pt modelId="{E341540E-FD12-4B31-8B01-A80EF10A6252}" type="pres">
      <dgm:prSet presAssocID="{90DF4C4B-2F40-4A71-B872-A60644729D62}" presName="parentLeftMargin" presStyleLbl="node1" presStyleIdx="0" presStyleCnt="7"/>
      <dgm:spPr/>
    </dgm:pt>
    <dgm:pt modelId="{D4556505-A922-4CF3-ABC0-F9786481581E}" type="pres">
      <dgm:prSet presAssocID="{90DF4C4B-2F40-4A71-B872-A60644729D62}" presName="parentText" presStyleLbl="node1" presStyleIdx="0" presStyleCnt="7">
        <dgm:presLayoutVars>
          <dgm:chMax val="0"/>
          <dgm:bulletEnabled val="1"/>
        </dgm:presLayoutVars>
      </dgm:prSet>
      <dgm:spPr/>
    </dgm:pt>
    <dgm:pt modelId="{04B7B940-3394-4964-B68B-55E235382541}" type="pres">
      <dgm:prSet presAssocID="{90DF4C4B-2F40-4A71-B872-A60644729D62}" presName="negativeSpace" presStyleCnt="0"/>
      <dgm:spPr/>
    </dgm:pt>
    <dgm:pt modelId="{9647B886-7D20-4844-BEC8-5343E751EBAF}" type="pres">
      <dgm:prSet presAssocID="{90DF4C4B-2F40-4A71-B872-A60644729D62}" presName="childText" presStyleLbl="conFgAcc1" presStyleIdx="0" presStyleCnt="7">
        <dgm:presLayoutVars>
          <dgm:bulletEnabled val="1"/>
        </dgm:presLayoutVars>
      </dgm:prSet>
      <dgm:spPr/>
    </dgm:pt>
    <dgm:pt modelId="{21CEF0F9-2ECF-405A-9E02-170D3E4D810F}" type="pres">
      <dgm:prSet presAssocID="{BBB8DF78-A2A8-49FB-BA39-C77A6E5CD1FC}" presName="spaceBetweenRectangles" presStyleCnt="0"/>
      <dgm:spPr/>
    </dgm:pt>
    <dgm:pt modelId="{944A2BB9-B2EE-4A2B-A8E5-E03D1369549F}" type="pres">
      <dgm:prSet presAssocID="{BE3BD11A-2BD7-41E7-A77E-5C5E84FC2B02}" presName="parentLin" presStyleCnt="0"/>
      <dgm:spPr/>
    </dgm:pt>
    <dgm:pt modelId="{1011A211-854C-4CA3-A341-56C1B9F0B6CB}" type="pres">
      <dgm:prSet presAssocID="{BE3BD11A-2BD7-41E7-A77E-5C5E84FC2B02}" presName="parentLeftMargin" presStyleLbl="node1" presStyleIdx="0" presStyleCnt="7"/>
      <dgm:spPr/>
    </dgm:pt>
    <dgm:pt modelId="{043DA180-5360-41CA-9C1B-640E8BFC10B4}" type="pres">
      <dgm:prSet presAssocID="{BE3BD11A-2BD7-41E7-A77E-5C5E84FC2B02}" presName="parentText" presStyleLbl="node1" presStyleIdx="1" presStyleCnt="7">
        <dgm:presLayoutVars>
          <dgm:chMax val="0"/>
          <dgm:bulletEnabled val="1"/>
        </dgm:presLayoutVars>
      </dgm:prSet>
      <dgm:spPr/>
    </dgm:pt>
    <dgm:pt modelId="{E8EDE8E7-9CE1-456C-9A99-5056B0182E82}" type="pres">
      <dgm:prSet presAssocID="{BE3BD11A-2BD7-41E7-A77E-5C5E84FC2B02}" presName="negativeSpace" presStyleCnt="0"/>
      <dgm:spPr/>
    </dgm:pt>
    <dgm:pt modelId="{7ED11270-00CF-468E-9870-C1B491E18E3D}" type="pres">
      <dgm:prSet presAssocID="{BE3BD11A-2BD7-41E7-A77E-5C5E84FC2B02}" presName="childText" presStyleLbl="conFgAcc1" presStyleIdx="1" presStyleCnt="7">
        <dgm:presLayoutVars>
          <dgm:bulletEnabled val="1"/>
        </dgm:presLayoutVars>
      </dgm:prSet>
      <dgm:spPr/>
    </dgm:pt>
    <dgm:pt modelId="{83395EEB-086B-46E4-964E-9B3D052BB2E9}" type="pres">
      <dgm:prSet presAssocID="{C7F05A0C-5DFE-4E27-BA4C-AEC200314290}" presName="spaceBetweenRectangles" presStyleCnt="0"/>
      <dgm:spPr/>
    </dgm:pt>
    <dgm:pt modelId="{24732AFE-D279-4721-A812-ACA7960741C1}" type="pres">
      <dgm:prSet presAssocID="{2DAE06D0-52A9-4160-B117-3C1C23E84CC0}" presName="parentLin" presStyleCnt="0"/>
      <dgm:spPr/>
    </dgm:pt>
    <dgm:pt modelId="{933F5830-886B-4FBB-A323-3E18944EE9FB}" type="pres">
      <dgm:prSet presAssocID="{2DAE06D0-52A9-4160-B117-3C1C23E84CC0}" presName="parentLeftMargin" presStyleLbl="node1" presStyleIdx="1" presStyleCnt="7"/>
      <dgm:spPr/>
    </dgm:pt>
    <dgm:pt modelId="{EB431002-03ED-4475-8CF2-92781F4D1A2F}" type="pres">
      <dgm:prSet presAssocID="{2DAE06D0-52A9-4160-B117-3C1C23E84CC0}" presName="parentText" presStyleLbl="node1" presStyleIdx="2" presStyleCnt="7">
        <dgm:presLayoutVars>
          <dgm:chMax val="0"/>
          <dgm:bulletEnabled val="1"/>
        </dgm:presLayoutVars>
      </dgm:prSet>
      <dgm:spPr/>
    </dgm:pt>
    <dgm:pt modelId="{9BF84596-A4E7-43E4-8862-1EAA12795A27}" type="pres">
      <dgm:prSet presAssocID="{2DAE06D0-52A9-4160-B117-3C1C23E84CC0}" presName="negativeSpace" presStyleCnt="0"/>
      <dgm:spPr/>
    </dgm:pt>
    <dgm:pt modelId="{5251B343-862F-4D17-AB78-18777C53453E}" type="pres">
      <dgm:prSet presAssocID="{2DAE06D0-52A9-4160-B117-3C1C23E84CC0}" presName="childText" presStyleLbl="conFgAcc1" presStyleIdx="2" presStyleCnt="7">
        <dgm:presLayoutVars>
          <dgm:bulletEnabled val="1"/>
        </dgm:presLayoutVars>
      </dgm:prSet>
      <dgm:spPr/>
    </dgm:pt>
    <dgm:pt modelId="{D555D9FC-2B12-42FA-AF3A-697DE497A6CD}" type="pres">
      <dgm:prSet presAssocID="{30C87C0B-BED5-4BED-8302-D2ECAE3D81A6}" presName="spaceBetweenRectangles" presStyleCnt="0"/>
      <dgm:spPr/>
    </dgm:pt>
    <dgm:pt modelId="{9658E337-E468-4411-87A0-BE722EC895B8}" type="pres">
      <dgm:prSet presAssocID="{7396B15E-554A-4C94-A6E6-6C8B17A0A1AB}" presName="parentLin" presStyleCnt="0"/>
      <dgm:spPr/>
    </dgm:pt>
    <dgm:pt modelId="{F68BD213-CBA3-46F0-A2CF-60A524468311}" type="pres">
      <dgm:prSet presAssocID="{7396B15E-554A-4C94-A6E6-6C8B17A0A1AB}" presName="parentLeftMargin" presStyleLbl="node1" presStyleIdx="2" presStyleCnt="7"/>
      <dgm:spPr/>
    </dgm:pt>
    <dgm:pt modelId="{803636A4-F77D-4262-8950-E61C44D6957D}" type="pres">
      <dgm:prSet presAssocID="{7396B15E-554A-4C94-A6E6-6C8B17A0A1AB}" presName="parentText" presStyleLbl="node1" presStyleIdx="3" presStyleCnt="7">
        <dgm:presLayoutVars>
          <dgm:chMax val="0"/>
          <dgm:bulletEnabled val="1"/>
        </dgm:presLayoutVars>
      </dgm:prSet>
      <dgm:spPr/>
    </dgm:pt>
    <dgm:pt modelId="{7EF0F317-AFBF-432D-9ECF-DE5BF76B8BCA}" type="pres">
      <dgm:prSet presAssocID="{7396B15E-554A-4C94-A6E6-6C8B17A0A1AB}" presName="negativeSpace" presStyleCnt="0"/>
      <dgm:spPr/>
    </dgm:pt>
    <dgm:pt modelId="{135936F7-D589-459A-B448-14A2B0D7FAB0}" type="pres">
      <dgm:prSet presAssocID="{7396B15E-554A-4C94-A6E6-6C8B17A0A1AB}" presName="childText" presStyleLbl="conFgAcc1" presStyleIdx="3" presStyleCnt="7">
        <dgm:presLayoutVars>
          <dgm:bulletEnabled val="1"/>
        </dgm:presLayoutVars>
      </dgm:prSet>
      <dgm:spPr/>
    </dgm:pt>
    <dgm:pt modelId="{58E85705-9654-4FCC-ADA3-03F2D0115017}" type="pres">
      <dgm:prSet presAssocID="{09BEC7C9-6FC6-4708-8120-64B63501FFC2}" presName="spaceBetweenRectangles" presStyleCnt="0"/>
      <dgm:spPr/>
    </dgm:pt>
    <dgm:pt modelId="{69D5B713-9F69-484C-9132-5F5035D88EB7}" type="pres">
      <dgm:prSet presAssocID="{850CD11C-A528-416B-9434-B5184D10DA74}" presName="parentLin" presStyleCnt="0"/>
      <dgm:spPr/>
    </dgm:pt>
    <dgm:pt modelId="{78E17883-25FC-4A16-9E1E-4FD3A738CEB3}" type="pres">
      <dgm:prSet presAssocID="{850CD11C-A528-416B-9434-B5184D10DA74}" presName="parentLeftMargin" presStyleLbl="node1" presStyleIdx="3" presStyleCnt="7"/>
      <dgm:spPr/>
    </dgm:pt>
    <dgm:pt modelId="{D2C1A861-1B0B-454D-805D-C85FAA9A5DB4}" type="pres">
      <dgm:prSet presAssocID="{850CD11C-A528-416B-9434-B5184D10DA74}" presName="parentText" presStyleLbl="node1" presStyleIdx="4" presStyleCnt="7">
        <dgm:presLayoutVars>
          <dgm:chMax val="0"/>
          <dgm:bulletEnabled val="1"/>
        </dgm:presLayoutVars>
      </dgm:prSet>
      <dgm:spPr/>
    </dgm:pt>
    <dgm:pt modelId="{AEE6243F-A31B-4260-9D4A-3BBEE011F161}" type="pres">
      <dgm:prSet presAssocID="{850CD11C-A528-416B-9434-B5184D10DA74}" presName="negativeSpace" presStyleCnt="0"/>
      <dgm:spPr/>
    </dgm:pt>
    <dgm:pt modelId="{99AA407B-1180-40E5-9049-B4419C47B272}" type="pres">
      <dgm:prSet presAssocID="{850CD11C-A528-416B-9434-B5184D10DA74}" presName="childText" presStyleLbl="conFgAcc1" presStyleIdx="4" presStyleCnt="7">
        <dgm:presLayoutVars>
          <dgm:bulletEnabled val="1"/>
        </dgm:presLayoutVars>
      </dgm:prSet>
      <dgm:spPr/>
    </dgm:pt>
    <dgm:pt modelId="{D5FD2C43-263D-4F81-B554-1D97A48129C6}" type="pres">
      <dgm:prSet presAssocID="{AE75F23C-7165-4A4A-8988-DA2861F64B06}" presName="spaceBetweenRectangles" presStyleCnt="0"/>
      <dgm:spPr/>
    </dgm:pt>
    <dgm:pt modelId="{F88BD133-C171-4F71-A0AC-F22014230B32}" type="pres">
      <dgm:prSet presAssocID="{5EB4120E-0114-49FC-8E5F-4218AB604030}" presName="parentLin" presStyleCnt="0"/>
      <dgm:spPr/>
    </dgm:pt>
    <dgm:pt modelId="{CD8F404D-57A0-4F77-AE0A-A5CD4F9E95B4}" type="pres">
      <dgm:prSet presAssocID="{5EB4120E-0114-49FC-8E5F-4218AB604030}" presName="parentLeftMargin" presStyleLbl="node1" presStyleIdx="4" presStyleCnt="7"/>
      <dgm:spPr/>
    </dgm:pt>
    <dgm:pt modelId="{B0EFB89E-3F56-4C48-9DA2-E45540C5B6EB}" type="pres">
      <dgm:prSet presAssocID="{5EB4120E-0114-49FC-8E5F-4218AB604030}" presName="parentText" presStyleLbl="node1" presStyleIdx="5" presStyleCnt="7">
        <dgm:presLayoutVars>
          <dgm:chMax val="0"/>
          <dgm:bulletEnabled val="1"/>
        </dgm:presLayoutVars>
      </dgm:prSet>
      <dgm:spPr/>
    </dgm:pt>
    <dgm:pt modelId="{2637745C-0578-4124-9F8D-D02AED72A777}" type="pres">
      <dgm:prSet presAssocID="{5EB4120E-0114-49FC-8E5F-4218AB604030}" presName="negativeSpace" presStyleCnt="0"/>
      <dgm:spPr/>
    </dgm:pt>
    <dgm:pt modelId="{5FEA144E-CB7B-4168-9FCD-FBFE4F5550E2}" type="pres">
      <dgm:prSet presAssocID="{5EB4120E-0114-49FC-8E5F-4218AB604030}" presName="childText" presStyleLbl="conFgAcc1" presStyleIdx="5" presStyleCnt="7">
        <dgm:presLayoutVars>
          <dgm:bulletEnabled val="1"/>
        </dgm:presLayoutVars>
      </dgm:prSet>
      <dgm:spPr/>
    </dgm:pt>
    <dgm:pt modelId="{BFB66474-2DCF-4A8F-8CB2-20DCD9194113}" type="pres">
      <dgm:prSet presAssocID="{D376110A-1225-4438-8171-90E640BC5D3D}" presName="spaceBetweenRectangles" presStyleCnt="0"/>
      <dgm:spPr/>
    </dgm:pt>
    <dgm:pt modelId="{FB5C1F7F-76A2-4BC1-9D76-2473774B2401}" type="pres">
      <dgm:prSet presAssocID="{9360304A-2FFD-47AC-99E4-9FFEFB8F35A6}" presName="parentLin" presStyleCnt="0"/>
      <dgm:spPr/>
    </dgm:pt>
    <dgm:pt modelId="{D7D3A864-F058-4757-A299-02E3EC50850D}" type="pres">
      <dgm:prSet presAssocID="{9360304A-2FFD-47AC-99E4-9FFEFB8F35A6}" presName="parentLeftMargin" presStyleLbl="node1" presStyleIdx="5" presStyleCnt="7"/>
      <dgm:spPr/>
    </dgm:pt>
    <dgm:pt modelId="{F4950BEE-F1D1-4438-A492-71DEFE67390D}" type="pres">
      <dgm:prSet presAssocID="{9360304A-2FFD-47AC-99E4-9FFEFB8F35A6}" presName="parentText" presStyleLbl="node1" presStyleIdx="6" presStyleCnt="7">
        <dgm:presLayoutVars>
          <dgm:chMax val="0"/>
          <dgm:bulletEnabled val="1"/>
        </dgm:presLayoutVars>
      </dgm:prSet>
      <dgm:spPr/>
    </dgm:pt>
    <dgm:pt modelId="{5B03CB36-96DE-4EFE-8FF2-364D00D84BFA}" type="pres">
      <dgm:prSet presAssocID="{9360304A-2FFD-47AC-99E4-9FFEFB8F35A6}" presName="negativeSpace" presStyleCnt="0"/>
      <dgm:spPr/>
    </dgm:pt>
    <dgm:pt modelId="{182328E1-10FE-4207-AA98-5BDFCE95E3B5}" type="pres">
      <dgm:prSet presAssocID="{9360304A-2FFD-47AC-99E4-9FFEFB8F35A6}" presName="childText" presStyleLbl="conFgAcc1" presStyleIdx="6" presStyleCnt="7">
        <dgm:presLayoutVars>
          <dgm:bulletEnabled val="1"/>
        </dgm:presLayoutVars>
      </dgm:prSet>
      <dgm:spPr/>
    </dgm:pt>
  </dgm:ptLst>
  <dgm:cxnLst>
    <dgm:cxn modelId="{69998301-B97D-4A2E-9D12-206A04AA58E3}" srcId="{0459B283-251C-4429-99BE-37C668354F40}" destId="{5EB4120E-0114-49FC-8E5F-4218AB604030}" srcOrd="5" destOrd="0" parTransId="{A2FACF0C-1740-4417-A9F4-E2C0CCF27BDB}" sibTransId="{D376110A-1225-4438-8171-90E640BC5D3D}"/>
    <dgm:cxn modelId="{39448F01-15A1-4008-A637-7AD6153EEB10}" srcId="{0459B283-251C-4429-99BE-37C668354F40}" destId="{850CD11C-A528-416B-9434-B5184D10DA74}" srcOrd="4" destOrd="0" parTransId="{1B4DE0A5-F311-4FBC-A566-4D49D9CC3EE2}" sibTransId="{AE75F23C-7165-4A4A-8988-DA2861F64B06}"/>
    <dgm:cxn modelId="{F0D61B0C-03EF-406D-82B6-FB7077F4C45A}" type="presOf" srcId="{0459B283-251C-4429-99BE-37C668354F40}" destId="{22784C8E-46E6-469A-A1A4-A17E5E4B7A35}" srcOrd="0" destOrd="0" presId="urn:microsoft.com/office/officeart/2005/8/layout/list1"/>
    <dgm:cxn modelId="{A0222D11-E6FC-487C-9FF3-DDDB058CF908}" type="presOf" srcId="{90DF4C4B-2F40-4A71-B872-A60644729D62}" destId="{D4556505-A922-4CF3-ABC0-F9786481581E}" srcOrd="1" destOrd="0" presId="urn:microsoft.com/office/officeart/2005/8/layout/list1"/>
    <dgm:cxn modelId="{5F61BD25-7481-4076-BA71-998153232EC7}" type="presOf" srcId="{5EB4120E-0114-49FC-8E5F-4218AB604030}" destId="{B0EFB89E-3F56-4C48-9DA2-E45540C5B6EB}" srcOrd="1" destOrd="0" presId="urn:microsoft.com/office/officeart/2005/8/layout/list1"/>
    <dgm:cxn modelId="{143F3B2F-719A-443B-AB89-685EB00361CC}" type="presOf" srcId="{BE3BD11A-2BD7-41E7-A77E-5C5E84FC2B02}" destId="{043DA180-5360-41CA-9C1B-640E8BFC10B4}" srcOrd="1" destOrd="0" presId="urn:microsoft.com/office/officeart/2005/8/layout/list1"/>
    <dgm:cxn modelId="{41807530-A0E9-4A9E-AAFF-B7AA41277A5A}" type="presOf" srcId="{7396B15E-554A-4C94-A6E6-6C8B17A0A1AB}" destId="{803636A4-F77D-4262-8950-E61C44D6957D}" srcOrd="1" destOrd="0" presId="urn:microsoft.com/office/officeart/2005/8/layout/list1"/>
    <dgm:cxn modelId="{393CE85E-AEED-499F-8F0F-1242712442D6}" type="presOf" srcId="{9360304A-2FFD-47AC-99E4-9FFEFB8F35A6}" destId="{D7D3A864-F058-4757-A299-02E3EC50850D}" srcOrd="0" destOrd="0" presId="urn:microsoft.com/office/officeart/2005/8/layout/list1"/>
    <dgm:cxn modelId="{D726BC66-A5A5-4D46-B421-77EE3FE7349B}" srcId="{0459B283-251C-4429-99BE-37C668354F40}" destId="{BE3BD11A-2BD7-41E7-A77E-5C5E84FC2B02}" srcOrd="1" destOrd="0" parTransId="{6077882D-C68E-4A87-BABA-6EB2289FB3F0}" sibTransId="{C7F05A0C-5DFE-4E27-BA4C-AEC200314290}"/>
    <dgm:cxn modelId="{F14B0149-7C65-43B3-889A-0557CFB15435}" type="presOf" srcId="{9360304A-2FFD-47AC-99E4-9FFEFB8F35A6}" destId="{F4950BEE-F1D1-4438-A492-71DEFE67390D}" srcOrd="1" destOrd="0" presId="urn:microsoft.com/office/officeart/2005/8/layout/list1"/>
    <dgm:cxn modelId="{127BE669-C301-42AC-AE35-2F28FC45A23F}" type="presOf" srcId="{7396B15E-554A-4C94-A6E6-6C8B17A0A1AB}" destId="{F68BD213-CBA3-46F0-A2CF-60A524468311}" srcOrd="0" destOrd="0" presId="urn:microsoft.com/office/officeart/2005/8/layout/list1"/>
    <dgm:cxn modelId="{20162174-DBCB-458A-8B23-658EE52EB4D6}" srcId="{0459B283-251C-4429-99BE-37C668354F40}" destId="{90DF4C4B-2F40-4A71-B872-A60644729D62}" srcOrd="0" destOrd="0" parTransId="{ACB38601-4C15-4F20-9FA0-80F6AEA68CC2}" sibTransId="{BBB8DF78-A2A8-49FB-BA39-C77A6E5CD1FC}"/>
    <dgm:cxn modelId="{15F8A182-DF1F-489D-9267-B98DD88E1969}" srcId="{0459B283-251C-4429-99BE-37C668354F40}" destId="{2DAE06D0-52A9-4160-B117-3C1C23E84CC0}" srcOrd="2" destOrd="0" parTransId="{6D448786-B9C7-4012-86C0-165910BC517E}" sibTransId="{30C87C0B-BED5-4BED-8302-D2ECAE3D81A6}"/>
    <dgm:cxn modelId="{DCA7FA89-B553-4D00-9210-BC656573368F}" type="presOf" srcId="{850CD11C-A528-416B-9434-B5184D10DA74}" destId="{78E17883-25FC-4A16-9E1E-4FD3A738CEB3}" srcOrd="0" destOrd="0" presId="urn:microsoft.com/office/officeart/2005/8/layout/list1"/>
    <dgm:cxn modelId="{F74E1F9C-7B3E-4728-AED8-E52DFA2BC71C}" type="presOf" srcId="{BE3BD11A-2BD7-41E7-A77E-5C5E84FC2B02}" destId="{1011A211-854C-4CA3-A341-56C1B9F0B6CB}" srcOrd="0" destOrd="0" presId="urn:microsoft.com/office/officeart/2005/8/layout/list1"/>
    <dgm:cxn modelId="{196B81B0-8069-4947-A902-C0B9D69C4330}" type="presOf" srcId="{5EB4120E-0114-49FC-8E5F-4218AB604030}" destId="{CD8F404D-57A0-4F77-AE0A-A5CD4F9E95B4}" srcOrd="0" destOrd="0" presId="urn:microsoft.com/office/officeart/2005/8/layout/list1"/>
    <dgm:cxn modelId="{AEFECBB0-1617-422B-8F89-1C7A07596918}" srcId="{0459B283-251C-4429-99BE-37C668354F40}" destId="{9360304A-2FFD-47AC-99E4-9FFEFB8F35A6}" srcOrd="6" destOrd="0" parTransId="{6208C93C-3687-4AD1-BA1A-944FCF5886D8}" sibTransId="{3E550063-F860-422B-A2EF-3427294591BC}"/>
    <dgm:cxn modelId="{83C4B3CE-A999-4B60-A6D8-92D98627C164}" srcId="{0459B283-251C-4429-99BE-37C668354F40}" destId="{7396B15E-554A-4C94-A6E6-6C8B17A0A1AB}" srcOrd="3" destOrd="0" parTransId="{AEC11A67-773E-4B1F-9F9F-3A7315CDAA06}" sibTransId="{09BEC7C9-6FC6-4708-8120-64B63501FFC2}"/>
    <dgm:cxn modelId="{9BF7CCD2-ACF4-45FA-A01B-5F29088D303F}" type="presOf" srcId="{90DF4C4B-2F40-4A71-B872-A60644729D62}" destId="{E341540E-FD12-4B31-8B01-A80EF10A6252}" srcOrd="0" destOrd="0" presId="urn:microsoft.com/office/officeart/2005/8/layout/list1"/>
    <dgm:cxn modelId="{259172DC-8168-49FF-8054-AC3E539FFA10}" type="presOf" srcId="{2DAE06D0-52A9-4160-B117-3C1C23E84CC0}" destId="{933F5830-886B-4FBB-A323-3E18944EE9FB}" srcOrd="0" destOrd="0" presId="urn:microsoft.com/office/officeart/2005/8/layout/list1"/>
    <dgm:cxn modelId="{E36619EF-5504-4063-9E38-419CC4DC0D27}" type="presOf" srcId="{2DAE06D0-52A9-4160-B117-3C1C23E84CC0}" destId="{EB431002-03ED-4475-8CF2-92781F4D1A2F}" srcOrd="1" destOrd="0" presId="urn:microsoft.com/office/officeart/2005/8/layout/list1"/>
    <dgm:cxn modelId="{B09127F0-D8AC-4B16-9D31-62C5837B176F}" type="presOf" srcId="{850CD11C-A528-416B-9434-B5184D10DA74}" destId="{D2C1A861-1B0B-454D-805D-C85FAA9A5DB4}" srcOrd="1" destOrd="0" presId="urn:microsoft.com/office/officeart/2005/8/layout/list1"/>
    <dgm:cxn modelId="{A077F84A-55F3-413F-9432-41627617CC68}" type="presParOf" srcId="{22784C8E-46E6-469A-A1A4-A17E5E4B7A35}" destId="{07DC8AF5-7A22-43A5-A717-896A3F6B41E9}" srcOrd="0" destOrd="0" presId="urn:microsoft.com/office/officeart/2005/8/layout/list1"/>
    <dgm:cxn modelId="{3B37A069-E0BB-48DC-B44F-1FFD96E94000}" type="presParOf" srcId="{07DC8AF5-7A22-43A5-A717-896A3F6B41E9}" destId="{E341540E-FD12-4B31-8B01-A80EF10A6252}" srcOrd="0" destOrd="0" presId="urn:microsoft.com/office/officeart/2005/8/layout/list1"/>
    <dgm:cxn modelId="{E8EBC1EE-0C45-48D6-A613-49CE4C2453B7}" type="presParOf" srcId="{07DC8AF5-7A22-43A5-A717-896A3F6B41E9}" destId="{D4556505-A922-4CF3-ABC0-F9786481581E}" srcOrd="1" destOrd="0" presId="urn:microsoft.com/office/officeart/2005/8/layout/list1"/>
    <dgm:cxn modelId="{28B62686-1849-4CA4-A057-1A7D059826DA}" type="presParOf" srcId="{22784C8E-46E6-469A-A1A4-A17E5E4B7A35}" destId="{04B7B940-3394-4964-B68B-55E235382541}" srcOrd="1" destOrd="0" presId="urn:microsoft.com/office/officeart/2005/8/layout/list1"/>
    <dgm:cxn modelId="{E3D0A993-FD68-4F85-9E3B-84CE5DDDDBF1}" type="presParOf" srcId="{22784C8E-46E6-469A-A1A4-A17E5E4B7A35}" destId="{9647B886-7D20-4844-BEC8-5343E751EBAF}" srcOrd="2" destOrd="0" presId="urn:microsoft.com/office/officeart/2005/8/layout/list1"/>
    <dgm:cxn modelId="{8E103CFE-9ABF-46F2-9B95-E7F9F874EAB5}" type="presParOf" srcId="{22784C8E-46E6-469A-A1A4-A17E5E4B7A35}" destId="{21CEF0F9-2ECF-405A-9E02-170D3E4D810F}" srcOrd="3" destOrd="0" presId="urn:microsoft.com/office/officeart/2005/8/layout/list1"/>
    <dgm:cxn modelId="{A9B4370A-9B18-4970-9D1E-0E67D933EAC7}" type="presParOf" srcId="{22784C8E-46E6-469A-A1A4-A17E5E4B7A35}" destId="{944A2BB9-B2EE-4A2B-A8E5-E03D1369549F}" srcOrd="4" destOrd="0" presId="urn:microsoft.com/office/officeart/2005/8/layout/list1"/>
    <dgm:cxn modelId="{B7207294-FC20-4D8C-A3CB-7BF388783821}" type="presParOf" srcId="{944A2BB9-B2EE-4A2B-A8E5-E03D1369549F}" destId="{1011A211-854C-4CA3-A341-56C1B9F0B6CB}" srcOrd="0" destOrd="0" presId="urn:microsoft.com/office/officeart/2005/8/layout/list1"/>
    <dgm:cxn modelId="{1124588D-FB5A-4391-B6E9-FB62CC0C1B62}" type="presParOf" srcId="{944A2BB9-B2EE-4A2B-A8E5-E03D1369549F}" destId="{043DA180-5360-41CA-9C1B-640E8BFC10B4}" srcOrd="1" destOrd="0" presId="urn:microsoft.com/office/officeart/2005/8/layout/list1"/>
    <dgm:cxn modelId="{2E953DEF-84B5-46D8-AD28-EB7C621A38D8}" type="presParOf" srcId="{22784C8E-46E6-469A-A1A4-A17E5E4B7A35}" destId="{E8EDE8E7-9CE1-456C-9A99-5056B0182E82}" srcOrd="5" destOrd="0" presId="urn:microsoft.com/office/officeart/2005/8/layout/list1"/>
    <dgm:cxn modelId="{D56F436B-76C1-4963-B893-163E58494BDD}" type="presParOf" srcId="{22784C8E-46E6-469A-A1A4-A17E5E4B7A35}" destId="{7ED11270-00CF-468E-9870-C1B491E18E3D}" srcOrd="6" destOrd="0" presId="urn:microsoft.com/office/officeart/2005/8/layout/list1"/>
    <dgm:cxn modelId="{0E83B3F1-C152-4A46-AE04-04FA6CDBDAB6}" type="presParOf" srcId="{22784C8E-46E6-469A-A1A4-A17E5E4B7A35}" destId="{83395EEB-086B-46E4-964E-9B3D052BB2E9}" srcOrd="7" destOrd="0" presId="urn:microsoft.com/office/officeart/2005/8/layout/list1"/>
    <dgm:cxn modelId="{551ABA51-3742-468E-875F-B3B14E09A0CB}" type="presParOf" srcId="{22784C8E-46E6-469A-A1A4-A17E5E4B7A35}" destId="{24732AFE-D279-4721-A812-ACA7960741C1}" srcOrd="8" destOrd="0" presId="urn:microsoft.com/office/officeart/2005/8/layout/list1"/>
    <dgm:cxn modelId="{C4E02BA7-FA24-40AB-B8F0-20596C7BFC6A}" type="presParOf" srcId="{24732AFE-D279-4721-A812-ACA7960741C1}" destId="{933F5830-886B-4FBB-A323-3E18944EE9FB}" srcOrd="0" destOrd="0" presId="urn:microsoft.com/office/officeart/2005/8/layout/list1"/>
    <dgm:cxn modelId="{A4BEC4AF-2D3D-427F-ACB1-156FDE987A8C}" type="presParOf" srcId="{24732AFE-D279-4721-A812-ACA7960741C1}" destId="{EB431002-03ED-4475-8CF2-92781F4D1A2F}" srcOrd="1" destOrd="0" presId="urn:microsoft.com/office/officeart/2005/8/layout/list1"/>
    <dgm:cxn modelId="{7843F5A5-C9AA-4CAA-9A7B-80E0205FC682}" type="presParOf" srcId="{22784C8E-46E6-469A-A1A4-A17E5E4B7A35}" destId="{9BF84596-A4E7-43E4-8862-1EAA12795A27}" srcOrd="9" destOrd="0" presId="urn:microsoft.com/office/officeart/2005/8/layout/list1"/>
    <dgm:cxn modelId="{34EE4240-080F-48A5-9E38-E3F8FD82E551}" type="presParOf" srcId="{22784C8E-46E6-469A-A1A4-A17E5E4B7A35}" destId="{5251B343-862F-4D17-AB78-18777C53453E}" srcOrd="10" destOrd="0" presId="urn:microsoft.com/office/officeart/2005/8/layout/list1"/>
    <dgm:cxn modelId="{C98A508C-1D6D-432D-A7EB-4E791A5D6B49}" type="presParOf" srcId="{22784C8E-46E6-469A-A1A4-A17E5E4B7A35}" destId="{D555D9FC-2B12-42FA-AF3A-697DE497A6CD}" srcOrd="11" destOrd="0" presId="urn:microsoft.com/office/officeart/2005/8/layout/list1"/>
    <dgm:cxn modelId="{2ACAAB76-874E-45BF-8FCD-8D4D38AA67E7}" type="presParOf" srcId="{22784C8E-46E6-469A-A1A4-A17E5E4B7A35}" destId="{9658E337-E468-4411-87A0-BE722EC895B8}" srcOrd="12" destOrd="0" presId="urn:microsoft.com/office/officeart/2005/8/layout/list1"/>
    <dgm:cxn modelId="{72A85E41-7AE9-4718-8E54-00D1ED91DCE4}" type="presParOf" srcId="{9658E337-E468-4411-87A0-BE722EC895B8}" destId="{F68BD213-CBA3-46F0-A2CF-60A524468311}" srcOrd="0" destOrd="0" presId="urn:microsoft.com/office/officeart/2005/8/layout/list1"/>
    <dgm:cxn modelId="{C7E3CCAE-FA46-4665-AB8D-F8C08D15C5A5}" type="presParOf" srcId="{9658E337-E468-4411-87A0-BE722EC895B8}" destId="{803636A4-F77D-4262-8950-E61C44D6957D}" srcOrd="1" destOrd="0" presId="urn:microsoft.com/office/officeart/2005/8/layout/list1"/>
    <dgm:cxn modelId="{7CB5A362-07E8-4EF5-ADF6-42D7F187C7F4}" type="presParOf" srcId="{22784C8E-46E6-469A-A1A4-A17E5E4B7A35}" destId="{7EF0F317-AFBF-432D-9ECF-DE5BF76B8BCA}" srcOrd="13" destOrd="0" presId="urn:microsoft.com/office/officeart/2005/8/layout/list1"/>
    <dgm:cxn modelId="{C68A8E31-BFA7-4247-BFD2-0FD367DA68AF}" type="presParOf" srcId="{22784C8E-46E6-469A-A1A4-A17E5E4B7A35}" destId="{135936F7-D589-459A-B448-14A2B0D7FAB0}" srcOrd="14" destOrd="0" presId="urn:microsoft.com/office/officeart/2005/8/layout/list1"/>
    <dgm:cxn modelId="{E6EBC0A7-2289-4BFF-8E09-8369148FC22A}" type="presParOf" srcId="{22784C8E-46E6-469A-A1A4-A17E5E4B7A35}" destId="{58E85705-9654-4FCC-ADA3-03F2D0115017}" srcOrd="15" destOrd="0" presId="urn:microsoft.com/office/officeart/2005/8/layout/list1"/>
    <dgm:cxn modelId="{E96207A4-E47E-446E-8DDE-FBE2BE0D0A52}" type="presParOf" srcId="{22784C8E-46E6-469A-A1A4-A17E5E4B7A35}" destId="{69D5B713-9F69-484C-9132-5F5035D88EB7}" srcOrd="16" destOrd="0" presId="urn:microsoft.com/office/officeart/2005/8/layout/list1"/>
    <dgm:cxn modelId="{7E3D0CD5-F32E-4673-8AC4-A7A0A6992D05}" type="presParOf" srcId="{69D5B713-9F69-484C-9132-5F5035D88EB7}" destId="{78E17883-25FC-4A16-9E1E-4FD3A738CEB3}" srcOrd="0" destOrd="0" presId="urn:microsoft.com/office/officeart/2005/8/layout/list1"/>
    <dgm:cxn modelId="{7209BF11-6592-4E72-9EFD-CA1A11AE979A}" type="presParOf" srcId="{69D5B713-9F69-484C-9132-5F5035D88EB7}" destId="{D2C1A861-1B0B-454D-805D-C85FAA9A5DB4}" srcOrd="1" destOrd="0" presId="urn:microsoft.com/office/officeart/2005/8/layout/list1"/>
    <dgm:cxn modelId="{62121B0E-83C3-461F-AF78-7CF6BA7CC007}" type="presParOf" srcId="{22784C8E-46E6-469A-A1A4-A17E5E4B7A35}" destId="{AEE6243F-A31B-4260-9D4A-3BBEE011F161}" srcOrd="17" destOrd="0" presId="urn:microsoft.com/office/officeart/2005/8/layout/list1"/>
    <dgm:cxn modelId="{B85E72E5-BE19-4A17-B5C7-C72088A72407}" type="presParOf" srcId="{22784C8E-46E6-469A-A1A4-A17E5E4B7A35}" destId="{99AA407B-1180-40E5-9049-B4419C47B272}" srcOrd="18" destOrd="0" presId="urn:microsoft.com/office/officeart/2005/8/layout/list1"/>
    <dgm:cxn modelId="{8562A5CB-B55A-4154-9E84-0547BD37981B}" type="presParOf" srcId="{22784C8E-46E6-469A-A1A4-A17E5E4B7A35}" destId="{D5FD2C43-263D-4F81-B554-1D97A48129C6}" srcOrd="19" destOrd="0" presId="urn:microsoft.com/office/officeart/2005/8/layout/list1"/>
    <dgm:cxn modelId="{AB5AA839-6A0C-4680-81D0-3317E76AEA48}" type="presParOf" srcId="{22784C8E-46E6-469A-A1A4-A17E5E4B7A35}" destId="{F88BD133-C171-4F71-A0AC-F22014230B32}" srcOrd="20" destOrd="0" presId="urn:microsoft.com/office/officeart/2005/8/layout/list1"/>
    <dgm:cxn modelId="{005582F7-F065-4A51-8370-1E8D85ACD518}" type="presParOf" srcId="{F88BD133-C171-4F71-A0AC-F22014230B32}" destId="{CD8F404D-57A0-4F77-AE0A-A5CD4F9E95B4}" srcOrd="0" destOrd="0" presId="urn:microsoft.com/office/officeart/2005/8/layout/list1"/>
    <dgm:cxn modelId="{2F9FD6E1-2066-40D0-925D-12795401459E}" type="presParOf" srcId="{F88BD133-C171-4F71-A0AC-F22014230B32}" destId="{B0EFB89E-3F56-4C48-9DA2-E45540C5B6EB}" srcOrd="1" destOrd="0" presId="urn:microsoft.com/office/officeart/2005/8/layout/list1"/>
    <dgm:cxn modelId="{B24B8B28-7CC2-492D-ABD8-622B2616A432}" type="presParOf" srcId="{22784C8E-46E6-469A-A1A4-A17E5E4B7A35}" destId="{2637745C-0578-4124-9F8D-D02AED72A777}" srcOrd="21" destOrd="0" presId="urn:microsoft.com/office/officeart/2005/8/layout/list1"/>
    <dgm:cxn modelId="{B33A46AC-7C46-45C0-91B9-14C061705E8E}" type="presParOf" srcId="{22784C8E-46E6-469A-A1A4-A17E5E4B7A35}" destId="{5FEA144E-CB7B-4168-9FCD-FBFE4F5550E2}" srcOrd="22" destOrd="0" presId="urn:microsoft.com/office/officeart/2005/8/layout/list1"/>
    <dgm:cxn modelId="{3CF54992-9575-41F3-BDDE-DD8529336264}" type="presParOf" srcId="{22784C8E-46E6-469A-A1A4-A17E5E4B7A35}" destId="{BFB66474-2DCF-4A8F-8CB2-20DCD9194113}" srcOrd="23" destOrd="0" presId="urn:microsoft.com/office/officeart/2005/8/layout/list1"/>
    <dgm:cxn modelId="{80E1FFC4-A66E-4946-AEA2-FC40F0DF9A48}" type="presParOf" srcId="{22784C8E-46E6-469A-A1A4-A17E5E4B7A35}" destId="{FB5C1F7F-76A2-4BC1-9D76-2473774B2401}" srcOrd="24" destOrd="0" presId="urn:microsoft.com/office/officeart/2005/8/layout/list1"/>
    <dgm:cxn modelId="{00C006E5-66B1-4DF7-85AC-DAAEB149D94E}" type="presParOf" srcId="{FB5C1F7F-76A2-4BC1-9D76-2473774B2401}" destId="{D7D3A864-F058-4757-A299-02E3EC50850D}" srcOrd="0" destOrd="0" presId="urn:microsoft.com/office/officeart/2005/8/layout/list1"/>
    <dgm:cxn modelId="{C0FB687B-A17B-4083-B40D-2FCAE12398B6}" type="presParOf" srcId="{FB5C1F7F-76A2-4BC1-9D76-2473774B2401}" destId="{F4950BEE-F1D1-4438-A492-71DEFE67390D}" srcOrd="1" destOrd="0" presId="urn:microsoft.com/office/officeart/2005/8/layout/list1"/>
    <dgm:cxn modelId="{01695A3E-B6F0-4E29-BBF9-905142CD8BFD}" type="presParOf" srcId="{22784C8E-46E6-469A-A1A4-A17E5E4B7A35}" destId="{5B03CB36-96DE-4EFE-8FF2-364D00D84BFA}" srcOrd="25" destOrd="0" presId="urn:microsoft.com/office/officeart/2005/8/layout/list1"/>
    <dgm:cxn modelId="{D51D3EF2-6C76-4FE0-90B0-80BF048FD3A8}" type="presParOf" srcId="{22784C8E-46E6-469A-A1A4-A17E5E4B7A35}" destId="{182328E1-10FE-4207-AA98-5BDFCE95E3B5}" srcOrd="2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260360D-AF08-4E8B-AE04-5C1DC11D43A0}" type="doc">
      <dgm:prSet loTypeId="urn:microsoft.com/office/officeart/2005/8/layout/vList2" loCatId="list" qsTypeId="urn:microsoft.com/office/officeart/2005/8/quickstyle/simple2" qsCatId="simple" csTypeId="urn:microsoft.com/office/officeart/2005/8/colors/accent2_2" csCatId="accent2" phldr="1"/>
      <dgm:spPr/>
      <dgm:t>
        <a:bodyPr/>
        <a:lstStyle/>
        <a:p>
          <a:endParaRPr lang="en-US"/>
        </a:p>
      </dgm:t>
    </dgm:pt>
    <dgm:pt modelId="{A0F57984-295E-4DEB-BBDC-D8E62DE0EE96}">
      <dgm:prSet/>
      <dgm:spPr/>
      <dgm:t>
        <a:bodyPr/>
        <a:lstStyle/>
        <a:p>
          <a:r>
            <a:rPr lang="en-GB" dirty="0"/>
            <a:t>* The aim of todays session is to recap the lecture content. </a:t>
          </a:r>
          <a:endParaRPr lang="en-US" dirty="0"/>
        </a:p>
      </dgm:t>
    </dgm:pt>
    <dgm:pt modelId="{682122CD-A633-4161-818A-1229EA436E68}" type="parTrans" cxnId="{28BE8371-8412-4508-91C5-4E9163ABEA2E}">
      <dgm:prSet/>
      <dgm:spPr/>
      <dgm:t>
        <a:bodyPr/>
        <a:lstStyle/>
        <a:p>
          <a:endParaRPr lang="en-US"/>
        </a:p>
      </dgm:t>
    </dgm:pt>
    <dgm:pt modelId="{85D7DA11-9DC8-4423-A0B9-C791C2957A54}" type="sibTrans" cxnId="{28BE8371-8412-4508-91C5-4E9163ABEA2E}">
      <dgm:prSet/>
      <dgm:spPr/>
      <dgm:t>
        <a:bodyPr/>
        <a:lstStyle/>
        <a:p>
          <a:endParaRPr lang="en-US"/>
        </a:p>
      </dgm:t>
    </dgm:pt>
    <dgm:pt modelId="{4725E941-3E32-483F-BAFC-00A3E623F9AE}">
      <dgm:prSet/>
      <dgm:spPr/>
      <dgm:t>
        <a:bodyPr/>
        <a:lstStyle/>
        <a:p>
          <a:r>
            <a:rPr lang="en-GB" dirty="0"/>
            <a:t>* By the end of today’s workshop students should be able to understand delegated legislation and apply it to the activities set. </a:t>
          </a:r>
          <a:endParaRPr lang="en-US" dirty="0"/>
        </a:p>
      </dgm:t>
    </dgm:pt>
    <dgm:pt modelId="{F6557095-1714-421D-93EF-8C81FF182846}" type="parTrans" cxnId="{5AD168DA-BD0C-4CDC-BB2B-9D4FFDC96E2F}">
      <dgm:prSet/>
      <dgm:spPr/>
      <dgm:t>
        <a:bodyPr/>
        <a:lstStyle/>
        <a:p>
          <a:endParaRPr lang="en-US"/>
        </a:p>
      </dgm:t>
    </dgm:pt>
    <dgm:pt modelId="{EB3F8A5A-4D1B-46B7-9B5E-C301CF51E6F2}" type="sibTrans" cxnId="{5AD168DA-BD0C-4CDC-BB2B-9D4FFDC96E2F}">
      <dgm:prSet/>
      <dgm:spPr/>
      <dgm:t>
        <a:bodyPr/>
        <a:lstStyle/>
        <a:p>
          <a:endParaRPr lang="en-US"/>
        </a:p>
      </dgm:t>
    </dgm:pt>
    <dgm:pt modelId="{75C97046-46F3-4923-89D9-FBB23B145A8E}" type="pres">
      <dgm:prSet presAssocID="{5260360D-AF08-4E8B-AE04-5C1DC11D43A0}" presName="linear" presStyleCnt="0">
        <dgm:presLayoutVars>
          <dgm:animLvl val="lvl"/>
          <dgm:resizeHandles val="exact"/>
        </dgm:presLayoutVars>
      </dgm:prSet>
      <dgm:spPr/>
    </dgm:pt>
    <dgm:pt modelId="{DDD2C605-C575-4AC2-B0E9-EC5A39C3E8FC}" type="pres">
      <dgm:prSet presAssocID="{A0F57984-295E-4DEB-BBDC-D8E62DE0EE96}" presName="parentText" presStyleLbl="node1" presStyleIdx="0" presStyleCnt="2">
        <dgm:presLayoutVars>
          <dgm:chMax val="0"/>
          <dgm:bulletEnabled val="1"/>
        </dgm:presLayoutVars>
      </dgm:prSet>
      <dgm:spPr/>
    </dgm:pt>
    <dgm:pt modelId="{381C9635-E2AA-470C-A40A-E5CB6BE18D5C}" type="pres">
      <dgm:prSet presAssocID="{85D7DA11-9DC8-4423-A0B9-C791C2957A54}" presName="spacer" presStyleCnt="0"/>
      <dgm:spPr/>
    </dgm:pt>
    <dgm:pt modelId="{B22337FD-54A4-4C98-A1B0-5D298285F904}" type="pres">
      <dgm:prSet presAssocID="{4725E941-3E32-483F-BAFC-00A3E623F9AE}" presName="parentText" presStyleLbl="node1" presStyleIdx="1" presStyleCnt="2">
        <dgm:presLayoutVars>
          <dgm:chMax val="0"/>
          <dgm:bulletEnabled val="1"/>
        </dgm:presLayoutVars>
      </dgm:prSet>
      <dgm:spPr/>
    </dgm:pt>
  </dgm:ptLst>
  <dgm:cxnLst>
    <dgm:cxn modelId="{28BE8371-8412-4508-91C5-4E9163ABEA2E}" srcId="{5260360D-AF08-4E8B-AE04-5C1DC11D43A0}" destId="{A0F57984-295E-4DEB-BBDC-D8E62DE0EE96}" srcOrd="0" destOrd="0" parTransId="{682122CD-A633-4161-818A-1229EA436E68}" sibTransId="{85D7DA11-9DC8-4423-A0B9-C791C2957A54}"/>
    <dgm:cxn modelId="{28357F99-CFE2-43E2-92EE-8F2927881FCD}" type="presOf" srcId="{4725E941-3E32-483F-BAFC-00A3E623F9AE}" destId="{B22337FD-54A4-4C98-A1B0-5D298285F904}" srcOrd="0" destOrd="0" presId="urn:microsoft.com/office/officeart/2005/8/layout/vList2"/>
    <dgm:cxn modelId="{1919E9A5-0BE7-4E08-A12E-7F44FA985F61}" type="presOf" srcId="{5260360D-AF08-4E8B-AE04-5C1DC11D43A0}" destId="{75C97046-46F3-4923-89D9-FBB23B145A8E}" srcOrd="0" destOrd="0" presId="urn:microsoft.com/office/officeart/2005/8/layout/vList2"/>
    <dgm:cxn modelId="{C2B11CA6-06DE-4471-9F22-468E9580AE91}" type="presOf" srcId="{A0F57984-295E-4DEB-BBDC-D8E62DE0EE96}" destId="{DDD2C605-C575-4AC2-B0E9-EC5A39C3E8FC}" srcOrd="0" destOrd="0" presId="urn:microsoft.com/office/officeart/2005/8/layout/vList2"/>
    <dgm:cxn modelId="{5AD168DA-BD0C-4CDC-BB2B-9D4FFDC96E2F}" srcId="{5260360D-AF08-4E8B-AE04-5C1DC11D43A0}" destId="{4725E941-3E32-483F-BAFC-00A3E623F9AE}" srcOrd="1" destOrd="0" parTransId="{F6557095-1714-421D-93EF-8C81FF182846}" sibTransId="{EB3F8A5A-4D1B-46B7-9B5E-C301CF51E6F2}"/>
    <dgm:cxn modelId="{2E1394D7-6727-4F07-9A62-001D2BA4F7C4}" type="presParOf" srcId="{75C97046-46F3-4923-89D9-FBB23B145A8E}" destId="{DDD2C605-C575-4AC2-B0E9-EC5A39C3E8FC}" srcOrd="0" destOrd="0" presId="urn:microsoft.com/office/officeart/2005/8/layout/vList2"/>
    <dgm:cxn modelId="{ED167009-25D9-45F0-B086-F15BF19D9912}" type="presParOf" srcId="{75C97046-46F3-4923-89D9-FBB23B145A8E}" destId="{381C9635-E2AA-470C-A40A-E5CB6BE18D5C}" srcOrd="1" destOrd="0" presId="urn:microsoft.com/office/officeart/2005/8/layout/vList2"/>
    <dgm:cxn modelId="{A102B607-DEB1-4AC2-BBC8-D9874EA4C5C9}" type="presParOf" srcId="{75C97046-46F3-4923-89D9-FBB23B145A8E}" destId="{B22337FD-54A4-4C98-A1B0-5D298285F904}"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650668B-FBDE-4FDA-8027-EC74EF5AA502}"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9BEDBD48-E647-4AF6-B207-17DD03FA0F48}">
      <dgm:prSet/>
      <dgm:spPr/>
      <dgm:t>
        <a:bodyPr/>
        <a:lstStyle/>
        <a:p>
          <a:r>
            <a:rPr lang="en-GB"/>
            <a:t>Now is the time for a Kahoot. </a:t>
          </a:r>
          <a:endParaRPr lang="en-US"/>
        </a:p>
      </dgm:t>
    </dgm:pt>
    <dgm:pt modelId="{1C035560-286F-4562-ACAD-43609763512E}" type="parTrans" cxnId="{56A2FAD6-88E6-43E3-8724-904E58934EFC}">
      <dgm:prSet/>
      <dgm:spPr/>
      <dgm:t>
        <a:bodyPr/>
        <a:lstStyle/>
        <a:p>
          <a:endParaRPr lang="en-US"/>
        </a:p>
      </dgm:t>
    </dgm:pt>
    <dgm:pt modelId="{97801589-AE74-4C00-86C9-9B9DFE83B21F}" type="sibTrans" cxnId="{56A2FAD6-88E6-43E3-8724-904E58934EFC}">
      <dgm:prSet/>
      <dgm:spPr/>
      <dgm:t>
        <a:bodyPr/>
        <a:lstStyle/>
        <a:p>
          <a:endParaRPr lang="en-US"/>
        </a:p>
      </dgm:t>
    </dgm:pt>
    <dgm:pt modelId="{F744E853-0FDA-47A0-AC46-53BB74966139}">
      <dgm:prSet/>
      <dgm:spPr/>
      <dgm:t>
        <a:bodyPr/>
        <a:lstStyle/>
        <a:p>
          <a:r>
            <a:rPr lang="en-GB"/>
            <a:t>Simply go to Kahoot.com and enter the game pin. </a:t>
          </a:r>
          <a:endParaRPr lang="en-US"/>
        </a:p>
      </dgm:t>
    </dgm:pt>
    <dgm:pt modelId="{F7493807-3374-4FBF-883A-47402BA23B15}" type="parTrans" cxnId="{298E42CA-1E0A-40D9-9573-46D90F635F9B}">
      <dgm:prSet/>
      <dgm:spPr/>
      <dgm:t>
        <a:bodyPr/>
        <a:lstStyle/>
        <a:p>
          <a:endParaRPr lang="en-US"/>
        </a:p>
      </dgm:t>
    </dgm:pt>
    <dgm:pt modelId="{6EF1C55E-37C2-4632-8CE3-6F6EFA5A299C}" type="sibTrans" cxnId="{298E42CA-1E0A-40D9-9573-46D90F635F9B}">
      <dgm:prSet/>
      <dgm:spPr/>
      <dgm:t>
        <a:bodyPr/>
        <a:lstStyle/>
        <a:p>
          <a:endParaRPr lang="en-US"/>
        </a:p>
      </dgm:t>
    </dgm:pt>
    <dgm:pt modelId="{16E52C8C-1953-46C0-AC55-61CAB9FAE805}" type="pres">
      <dgm:prSet presAssocID="{D650668B-FBDE-4FDA-8027-EC74EF5AA502}" presName="root" presStyleCnt="0">
        <dgm:presLayoutVars>
          <dgm:dir/>
          <dgm:resizeHandles val="exact"/>
        </dgm:presLayoutVars>
      </dgm:prSet>
      <dgm:spPr/>
    </dgm:pt>
    <dgm:pt modelId="{AE510095-8A2E-4B94-8D1A-6B97EFB30964}" type="pres">
      <dgm:prSet presAssocID="{9BEDBD48-E647-4AF6-B207-17DD03FA0F48}" presName="compNode" presStyleCnt="0"/>
      <dgm:spPr/>
    </dgm:pt>
    <dgm:pt modelId="{7033828C-EB81-4F20-8D07-2B18689797F4}" type="pres">
      <dgm:prSet presAssocID="{9BEDBD48-E647-4AF6-B207-17DD03FA0F48}" presName="bgRect" presStyleLbl="bgShp" presStyleIdx="0" presStyleCnt="2"/>
      <dgm:spPr/>
    </dgm:pt>
    <dgm:pt modelId="{CC4B230B-38E1-4A34-AAB2-8BE3B9471EDF}" type="pres">
      <dgm:prSet presAssocID="{9BEDBD48-E647-4AF6-B207-17DD03FA0F48}"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atch"/>
        </a:ext>
      </dgm:extLst>
    </dgm:pt>
    <dgm:pt modelId="{C5B6E87B-D04D-42A7-9A2E-4B52B0AEDB76}" type="pres">
      <dgm:prSet presAssocID="{9BEDBD48-E647-4AF6-B207-17DD03FA0F48}" presName="spaceRect" presStyleCnt="0"/>
      <dgm:spPr/>
    </dgm:pt>
    <dgm:pt modelId="{E19D2452-E0A9-4FCA-8A31-8B3E39077948}" type="pres">
      <dgm:prSet presAssocID="{9BEDBD48-E647-4AF6-B207-17DD03FA0F48}" presName="parTx" presStyleLbl="revTx" presStyleIdx="0" presStyleCnt="2">
        <dgm:presLayoutVars>
          <dgm:chMax val="0"/>
          <dgm:chPref val="0"/>
        </dgm:presLayoutVars>
      </dgm:prSet>
      <dgm:spPr/>
    </dgm:pt>
    <dgm:pt modelId="{E36C9F66-CF11-4757-A3EB-57804C9D45D7}" type="pres">
      <dgm:prSet presAssocID="{97801589-AE74-4C00-86C9-9B9DFE83B21F}" presName="sibTrans" presStyleCnt="0"/>
      <dgm:spPr/>
    </dgm:pt>
    <dgm:pt modelId="{19C12007-F7E7-44F2-B58A-54CD059378B3}" type="pres">
      <dgm:prSet presAssocID="{F744E853-0FDA-47A0-AC46-53BB74966139}" presName="compNode" presStyleCnt="0"/>
      <dgm:spPr/>
    </dgm:pt>
    <dgm:pt modelId="{18B3CC00-1F8E-4C3B-9557-7BA75CAA191B}" type="pres">
      <dgm:prSet presAssocID="{F744E853-0FDA-47A0-AC46-53BB74966139}" presName="bgRect" presStyleLbl="bgShp" presStyleIdx="1" presStyleCnt="2"/>
      <dgm:spPr/>
    </dgm:pt>
    <dgm:pt modelId="{FF496B00-4436-48FE-9BD4-7E7520B8CE8A}" type="pres">
      <dgm:prSet presAssocID="{F744E853-0FDA-47A0-AC46-53BB7496613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in"/>
        </a:ext>
      </dgm:extLst>
    </dgm:pt>
    <dgm:pt modelId="{65B11F35-4A44-4109-809F-2593D13C0216}" type="pres">
      <dgm:prSet presAssocID="{F744E853-0FDA-47A0-AC46-53BB74966139}" presName="spaceRect" presStyleCnt="0"/>
      <dgm:spPr/>
    </dgm:pt>
    <dgm:pt modelId="{122F86C3-E060-4C76-BC7B-A4E6896BDFAE}" type="pres">
      <dgm:prSet presAssocID="{F744E853-0FDA-47A0-AC46-53BB74966139}" presName="parTx" presStyleLbl="revTx" presStyleIdx="1" presStyleCnt="2">
        <dgm:presLayoutVars>
          <dgm:chMax val="0"/>
          <dgm:chPref val="0"/>
        </dgm:presLayoutVars>
      </dgm:prSet>
      <dgm:spPr/>
    </dgm:pt>
  </dgm:ptLst>
  <dgm:cxnLst>
    <dgm:cxn modelId="{878D1C49-5991-4467-81F1-658BC94695FD}" type="presOf" srcId="{D650668B-FBDE-4FDA-8027-EC74EF5AA502}" destId="{16E52C8C-1953-46C0-AC55-61CAB9FAE805}" srcOrd="0" destOrd="0" presId="urn:microsoft.com/office/officeart/2018/2/layout/IconVerticalSolidList"/>
    <dgm:cxn modelId="{ED40626C-79BC-44AF-9646-921F4EA2C00A}" type="presOf" srcId="{F744E853-0FDA-47A0-AC46-53BB74966139}" destId="{122F86C3-E060-4C76-BC7B-A4E6896BDFAE}" srcOrd="0" destOrd="0" presId="urn:microsoft.com/office/officeart/2018/2/layout/IconVerticalSolidList"/>
    <dgm:cxn modelId="{8D746453-9557-4463-A88B-15D3D2DBDBEE}" type="presOf" srcId="{9BEDBD48-E647-4AF6-B207-17DD03FA0F48}" destId="{E19D2452-E0A9-4FCA-8A31-8B3E39077948}" srcOrd="0" destOrd="0" presId="urn:microsoft.com/office/officeart/2018/2/layout/IconVerticalSolidList"/>
    <dgm:cxn modelId="{298E42CA-1E0A-40D9-9573-46D90F635F9B}" srcId="{D650668B-FBDE-4FDA-8027-EC74EF5AA502}" destId="{F744E853-0FDA-47A0-AC46-53BB74966139}" srcOrd="1" destOrd="0" parTransId="{F7493807-3374-4FBF-883A-47402BA23B15}" sibTransId="{6EF1C55E-37C2-4632-8CE3-6F6EFA5A299C}"/>
    <dgm:cxn modelId="{56A2FAD6-88E6-43E3-8724-904E58934EFC}" srcId="{D650668B-FBDE-4FDA-8027-EC74EF5AA502}" destId="{9BEDBD48-E647-4AF6-B207-17DD03FA0F48}" srcOrd="0" destOrd="0" parTransId="{1C035560-286F-4562-ACAD-43609763512E}" sibTransId="{97801589-AE74-4C00-86C9-9B9DFE83B21F}"/>
    <dgm:cxn modelId="{8557630D-54D8-40BA-8584-4FFE5F44F9DA}" type="presParOf" srcId="{16E52C8C-1953-46C0-AC55-61CAB9FAE805}" destId="{AE510095-8A2E-4B94-8D1A-6B97EFB30964}" srcOrd="0" destOrd="0" presId="urn:microsoft.com/office/officeart/2018/2/layout/IconVerticalSolidList"/>
    <dgm:cxn modelId="{567F2977-B7FD-4B04-B7C5-B9FD88E5CB46}" type="presParOf" srcId="{AE510095-8A2E-4B94-8D1A-6B97EFB30964}" destId="{7033828C-EB81-4F20-8D07-2B18689797F4}" srcOrd="0" destOrd="0" presId="urn:microsoft.com/office/officeart/2018/2/layout/IconVerticalSolidList"/>
    <dgm:cxn modelId="{682D0C2C-B27C-4E35-B7BF-A899DAE26753}" type="presParOf" srcId="{AE510095-8A2E-4B94-8D1A-6B97EFB30964}" destId="{CC4B230B-38E1-4A34-AAB2-8BE3B9471EDF}" srcOrd="1" destOrd="0" presId="urn:microsoft.com/office/officeart/2018/2/layout/IconVerticalSolidList"/>
    <dgm:cxn modelId="{F9D52AE9-9ED5-4963-A1A4-273ACBF91A0B}" type="presParOf" srcId="{AE510095-8A2E-4B94-8D1A-6B97EFB30964}" destId="{C5B6E87B-D04D-42A7-9A2E-4B52B0AEDB76}" srcOrd="2" destOrd="0" presId="urn:microsoft.com/office/officeart/2018/2/layout/IconVerticalSolidList"/>
    <dgm:cxn modelId="{90F0EE5D-F8D2-4CDF-A276-15DC3C79BDEC}" type="presParOf" srcId="{AE510095-8A2E-4B94-8D1A-6B97EFB30964}" destId="{E19D2452-E0A9-4FCA-8A31-8B3E39077948}" srcOrd="3" destOrd="0" presId="urn:microsoft.com/office/officeart/2018/2/layout/IconVerticalSolidList"/>
    <dgm:cxn modelId="{B02573F8-8593-420E-9CC9-EFF2F14FB80C}" type="presParOf" srcId="{16E52C8C-1953-46C0-AC55-61CAB9FAE805}" destId="{E36C9F66-CF11-4757-A3EB-57804C9D45D7}" srcOrd="1" destOrd="0" presId="urn:microsoft.com/office/officeart/2018/2/layout/IconVerticalSolidList"/>
    <dgm:cxn modelId="{A9B4DE54-9329-405A-8EA2-15E9ED0BDE9E}" type="presParOf" srcId="{16E52C8C-1953-46C0-AC55-61CAB9FAE805}" destId="{19C12007-F7E7-44F2-B58A-54CD059378B3}" srcOrd="2" destOrd="0" presId="urn:microsoft.com/office/officeart/2018/2/layout/IconVerticalSolidList"/>
    <dgm:cxn modelId="{38A86266-9D5B-4EB1-AC35-3B8CCBFF2C40}" type="presParOf" srcId="{19C12007-F7E7-44F2-B58A-54CD059378B3}" destId="{18B3CC00-1F8E-4C3B-9557-7BA75CAA191B}" srcOrd="0" destOrd="0" presId="urn:microsoft.com/office/officeart/2018/2/layout/IconVerticalSolidList"/>
    <dgm:cxn modelId="{227818FA-83EC-49CD-AB54-3B172B00FA7B}" type="presParOf" srcId="{19C12007-F7E7-44F2-B58A-54CD059378B3}" destId="{FF496B00-4436-48FE-9BD4-7E7520B8CE8A}" srcOrd="1" destOrd="0" presId="urn:microsoft.com/office/officeart/2018/2/layout/IconVerticalSolidList"/>
    <dgm:cxn modelId="{756392D3-70BC-4FA7-B3D4-B5FEA9B57E2E}" type="presParOf" srcId="{19C12007-F7E7-44F2-B58A-54CD059378B3}" destId="{65B11F35-4A44-4109-809F-2593D13C0216}" srcOrd="2" destOrd="0" presId="urn:microsoft.com/office/officeart/2018/2/layout/IconVerticalSolidList"/>
    <dgm:cxn modelId="{9DE7DFFC-E6B7-4A95-B4DE-C2226B5A25D6}" type="presParOf" srcId="{19C12007-F7E7-44F2-B58A-54CD059378B3}" destId="{122F86C3-E060-4C76-BC7B-A4E6896BDFA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C67E81A-860E-4B6E-9885-EF4D123C80B8}" type="doc">
      <dgm:prSet loTypeId="urn:microsoft.com/office/officeart/2008/layout/LinedList" loCatId="list" qsTypeId="urn:microsoft.com/office/officeart/2005/8/quickstyle/simple2" qsCatId="simple" csTypeId="urn:microsoft.com/office/officeart/2005/8/colors/accent2_2" csCatId="accent2" phldr="1"/>
      <dgm:spPr/>
      <dgm:t>
        <a:bodyPr/>
        <a:lstStyle/>
        <a:p>
          <a:endParaRPr lang="en-US"/>
        </a:p>
      </dgm:t>
    </dgm:pt>
    <dgm:pt modelId="{0C95CA89-29D4-4A58-B8A0-91D538D6F793}">
      <dgm:prSet/>
      <dgm:spPr/>
      <dgm:t>
        <a:bodyPr/>
        <a:lstStyle/>
        <a:p>
          <a:r>
            <a:rPr lang="en-GB"/>
            <a:t>What is delegated legislation? – </a:t>
          </a:r>
          <a:endParaRPr lang="en-US"/>
        </a:p>
      </dgm:t>
    </dgm:pt>
    <dgm:pt modelId="{3D9DC679-656F-4F59-9271-A6C6EF7363B8}" type="parTrans" cxnId="{E77FA674-205E-48B3-991F-453A8780465B}">
      <dgm:prSet/>
      <dgm:spPr/>
      <dgm:t>
        <a:bodyPr/>
        <a:lstStyle/>
        <a:p>
          <a:endParaRPr lang="en-US"/>
        </a:p>
      </dgm:t>
    </dgm:pt>
    <dgm:pt modelId="{7674F8FB-FB0B-4437-8B67-17BA154255FA}" type="sibTrans" cxnId="{E77FA674-205E-48B3-991F-453A8780465B}">
      <dgm:prSet/>
      <dgm:spPr/>
      <dgm:t>
        <a:bodyPr/>
        <a:lstStyle/>
        <a:p>
          <a:endParaRPr lang="en-US"/>
        </a:p>
      </dgm:t>
    </dgm:pt>
    <dgm:pt modelId="{AAF4AF51-F0C3-4FA4-A279-42E159225BF4}">
      <dgm:prSet/>
      <dgm:spPr/>
      <dgm:t>
        <a:bodyPr/>
        <a:lstStyle/>
        <a:p>
          <a:r>
            <a:rPr lang="en-GB" dirty="0"/>
            <a:t>- It is powers passed down to other bodies to make legislation. Passed down through an act of parliament. </a:t>
          </a:r>
          <a:endParaRPr lang="en-US" dirty="0"/>
        </a:p>
      </dgm:t>
    </dgm:pt>
    <dgm:pt modelId="{8EBEC821-ABCF-48BF-BDD0-FA07AE00863F}" type="parTrans" cxnId="{223FE862-BEC5-46C3-9E5E-BE6EBE68541D}">
      <dgm:prSet/>
      <dgm:spPr/>
      <dgm:t>
        <a:bodyPr/>
        <a:lstStyle/>
        <a:p>
          <a:endParaRPr lang="en-US"/>
        </a:p>
      </dgm:t>
    </dgm:pt>
    <dgm:pt modelId="{E3D70FB4-4D88-4DC7-A152-61D93D3E4924}" type="sibTrans" cxnId="{223FE862-BEC5-46C3-9E5E-BE6EBE68541D}">
      <dgm:prSet/>
      <dgm:spPr/>
      <dgm:t>
        <a:bodyPr/>
        <a:lstStyle/>
        <a:p>
          <a:endParaRPr lang="en-US"/>
        </a:p>
      </dgm:t>
    </dgm:pt>
    <dgm:pt modelId="{23A3B4B3-3F29-4903-A455-13B409CF838E}">
      <dgm:prSet/>
      <dgm:spPr/>
      <dgm:t>
        <a:bodyPr/>
        <a:lstStyle/>
        <a:p>
          <a:r>
            <a:rPr lang="en-GB"/>
            <a:t>- Also known as secondary or subordinate legislation. </a:t>
          </a:r>
          <a:endParaRPr lang="en-US"/>
        </a:p>
      </dgm:t>
    </dgm:pt>
    <dgm:pt modelId="{F7ED0757-80E3-4FD1-B33A-4864CA7B869A}" type="parTrans" cxnId="{FD9B8A7A-749C-4A4E-BD4A-CF9D5112A321}">
      <dgm:prSet/>
      <dgm:spPr/>
      <dgm:t>
        <a:bodyPr/>
        <a:lstStyle/>
        <a:p>
          <a:endParaRPr lang="en-US"/>
        </a:p>
      </dgm:t>
    </dgm:pt>
    <dgm:pt modelId="{B4358144-3064-4667-9AE5-7C320D7399C5}" type="sibTrans" cxnId="{FD9B8A7A-749C-4A4E-BD4A-CF9D5112A321}">
      <dgm:prSet/>
      <dgm:spPr/>
      <dgm:t>
        <a:bodyPr/>
        <a:lstStyle/>
        <a:p>
          <a:endParaRPr lang="en-US"/>
        </a:p>
      </dgm:t>
    </dgm:pt>
    <dgm:pt modelId="{5E0BC503-0BBD-4FBC-BA04-BAE48E1CEDD6}" type="pres">
      <dgm:prSet presAssocID="{1C67E81A-860E-4B6E-9885-EF4D123C80B8}" presName="vert0" presStyleCnt="0">
        <dgm:presLayoutVars>
          <dgm:dir/>
          <dgm:animOne val="branch"/>
          <dgm:animLvl val="lvl"/>
        </dgm:presLayoutVars>
      </dgm:prSet>
      <dgm:spPr/>
    </dgm:pt>
    <dgm:pt modelId="{5069738F-58CA-4B63-AAEB-8921EE1AFBF1}" type="pres">
      <dgm:prSet presAssocID="{0C95CA89-29D4-4A58-B8A0-91D538D6F793}" presName="thickLine" presStyleLbl="alignNode1" presStyleIdx="0" presStyleCnt="3"/>
      <dgm:spPr/>
    </dgm:pt>
    <dgm:pt modelId="{FFBF1B07-5E9F-4829-9693-AE6FE12BB176}" type="pres">
      <dgm:prSet presAssocID="{0C95CA89-29D4-4A58-B8A0-91D538D6F793}" presName="horz1" presStyleCnt="0"/>
      <dgm:spPr/>
    </dgm:pt>
    <dgm:pt modelId="{503B28FC-BDA3-40F4-92BE-6DAECB546299}" type="pres">
      <dgm:prSet presAssocID="{0C95CA89-29D4-4A58-B8A0-91D538D6F793}" presName="tx1" presStyleLbl="revTx" presStyleIdx="0" presStyleCnt="3"/>
      <dgm:spPr/>
    </dgm:pt>
    <dgm:pt modelId="{04DA74B6-D2F3-4838-A05D-E016CFA12988}" type="pres">
      <dgm:prSet presAssocID="{0C95CA89-29D4-4A58-B8A0-91D538D6F793}" presName="vert1" presStyleCnt="0"/>
      <dgm:spPr/>
    </dgm:pt>
    <dgm:pt modelId="{5B7B0C70-AE86-46AF-AF83-C5CFEAE70C6E}" type="pres">
      <dgm:prSet presAssocID="{AAF4AF51-F0C3-4FA4-A279-42E159225BF4}" presName="thickLine" presStyleLbl="alignNode1" presStyleIdx="1" presStyleCnt="3"/>
      <dgm:spPr/>
    </dgm:pt>
    <dgm:pt modelId="{FECA10D2-C4E2-4DD9-B144-8EA5A58A2DE4}" type="pres">
      <dgm:prSet presAssocID="{AAF4AF51-F0C3-4FA4-A279-42E159225BF4}" presName="horz1" presStyleCnt="0"/>
      <dgm:spPr/>
    </dgm:pt>
    <dgm:pt modelId="{AADBD9D3-E4B1-46AB-A12C-1B96C47B0F6D}" type="pres">
      <dgm:prSet presAssocID="{AAF4AF51-F0C3-4FA4-A279-42E159225BF4}" presName="tx1" presStyleLbl="revTx" presStyleIdx="1" presStyleCnt="3"/>
      <dgm:spPr/>
    </dgm:pt>
    <dgm:pt modelId="{1973E004-A59A-4A66-9B45-158872778F75}" type="pres">
      <dgm:prSet presAssocID="{AAF4AF51-F0C3-4FA4-A279-42E159225BF4}" presName="vert1" presStyleCnt="0"/>
      <dgm:spPr/>
    </dgm:pt>
    <dgm:pt modelId="{86C8DD56-82C9-4D0D-8337-61E5AECCEA03}" type="pres">
      <dgm:prSet presAssocID="{23A3B4B3-3F29-4903-A455-13B409CF838E}" presName="thickLine" presStyleLbl="alignNode1" presStyleIdx="2" presStyleCnt="3"/>
      <dgm:spPr/>
    </dgm:pt>
    <dgm:pt modelId="{814E82C8-39FA-408D-852C-8BA15E5102E4}" type="pres">
      <dgm:prSet presAssocID="{23A3B4B3-3F29-4903-A455-13B409CF838E}" presName="horz1" presStyleCnt="0"/>
      <dgm:spPr/>
    </dgm:pt>
    <dgm:pt modelId="{6391B9B1-F692-44D5-82BC-3926F1453A75}" type="pres">
      <dgm:prSet presAssocID="{23A3B4B3-3F29-4903-A455-13B409CF838E}" presName="tx1" presStyleLbl="revTx" presStyleIdx="2" presStyleCnt="3"/>
      <dgm:spPr/>
    </dgm:pt>
    <dgm:pt modelId="{60E652BC-3C18-4977-A6EA-CDED2E4E08D0}" type="pres">
      <dgm:prSet presAssocID="{23A3B4B3-3F29-4903-A455-13B409CF838E}" presName="vert1" presStyleCnt="0"/>
      <dgm:spPr/>
    </dgm:pt>
  </dgm:ptLst>
  <dgm:cxnLst>
    <dgm:cxn modelId="{6D17A30F-8D19-49EF-AA56-7CF77EF162E9}" type="presOf" srcId="{1C67E81A-860E-4B6E-9885-EF4D123C80B8}" destId="{5E0BC503-0BBD-4FBC-BA04-BAE48E1CEDD6}" srcOrd="0" destOrd="0" presId="urn:microsoft.com/office/officeart/2008/layout/LinedList"/>
    <dgm:cxn modelId="{FC29873E-56ED-49DD-AB34-510405904CC5}" type="presOf" srcId="{0C95CA89-29D4-4A58-B8A0-91D538D6F793}" destId="{503B28FC-BDA3-40F4-92BE-6DAECB546299}" srcOrd="0" destOrd="0" presId="urn:microsoft.com/office/officeart/2008/layout/LinedList"/>
    <dgm:cxn modelId="{223FE862-BEC5-46C3-9E5E-BE6EBE68541D}" srcId="{1C67E81A-860E-4B6E-9885-EF4D123C80B8}" destId="{AAF4AF51-F0C3-4FA4-A279-42E159225BF4}" srcOrd="1" destOrd="0" parTransId="{8EBEC821-ABCF-48BF-BDD0-FA07AE00863F}" sibTransId="{E3D70FB4-4D88-4DC7-A152-61D93D3E4924}"/>
    <dgm:cxn modelId="{2CE2D265-73E1-4F09-AFB3-C38A895C3735}" type="presOf" srcId="{AAF4AF51-F0C3-4FA4-A279-42E159225BF4}" destId="{AADBD9D3-E4B1-46AB-A12C-1B96C47B0F6D}" srcOrd="0" destOrd="0" presId="urn:microsoft.com/office/officeart/2008/layout/LinedList"/>
    <dgm:cxn modelId="{08FF8950-A1EF-4379-BE6F-7ACCE55CDF1F}" type="presOf" srcId="{23A3B4B3-3F29-4903-A455-13B409CF838E}" destId="{6391B9B1-F692-44D5-82BC-3926F1453A75}" srcOrd="0" destOrd="0" presId="urn:microsoft.com/office/officeart/2008/layout/LinedList"/>
    <dgm:cxn modelId="{E77FA674-205E-48B3-991F-453A8780465B}" srcId="{1C67E81A-860E-4B6E-9885-EF4D123C80B8}" destId="{0C95CA89-29D4-4A58-B8A0-91D538D6F793}" srcOrd="0" destOrd="0" parTransId="{3D9DC679-656F-4F59-9271-A6C6EF7363B8}" sibTransId="{7674F8FB-FB0B-4437-8B67-17BA154255FA}"/>
    <dgm:cxn modelId="{FD9B8A7A-749C-4A4E-BD4A-CF9D5112A321}" srcId="{1C67E81A-860E-4B6E-9885-EF4D123C80B8}" destId="{23A3B4B3-3F29-4903-A455-13B409CF838E}" srcOrd="2" destOrd="0" parTransId="{F7ED0757-80E3-4FD1-B33A-4864CA7B869A}" sibTransId="{B4358144-3064-4667-9AE5-7C320D7399C5}"/>
    <dgm:cxn modelId="{F668D807-7CDE-419E-877E-3561586E8177}" type="presParOf" srcId="{5E0BC503-0BBD-4FBC-BA04-BAE48E1CEDD6}" destId="{5069738F-58CA-4B63-AAEB-8921EE1AFBF1}" srcOrd="0" destOrd="0" presId="urn:microsoft.com/office/officeart/2008/layout/LinedList"/>
    <dgm:cxn modelId="{7A6F1CD0-6583-4F48-B648-4D71971AC308}" type="presParOf" srcId="{5E0BC503-0BBD-4FBC-BA04-BAE48E1CEDD6}" destId="{FFBF1B07-5E9F-4829-9693-AE6FE12BB176}" srcOrd="1" destOrd="0" presId="urn:microsoft.com/office/officeart/2008/layout/LinedList"/>
    <dgm:cxn modelId="{09F5684E-DBD5-4EA4-8B55-0B429230F0B0}" type="presParOf" srcId="{FFBF1B07-5E9F-4829-9693-AE6FE12BB176}" destId="{503B28FC-BDA3-40F4-92BE-6DAECB546299}" srcOrd="0" destOrd="0" presId="urn:microsoft.com/office/officeart/2008/layout/LinedList"/>
    <dgm:cxn modelId="{C4797845-1C73-4EB9-B001-F299B74616D8}" type="presParOf" srcId="{FFBF1B07-5E9F-4829-9693-AE6FE12BB176}" destId="{04DA74B6-D2F3-4838-A05D-E016CFA12988}" srcOrd="1" destOrd="0" presId="urn:microsoft.com/office/officeart/2008/layout/LinedList"/>
    <dgm:cxn modelId="{20C79B55-2EC7-4A59-8AA3-79F57697F4E9}" type="presParOf" srcId="{5E0BC503-0BBD-4FBC-BA04-BAE48E1CEDD6}" destId="{5B7B0C70-AE86-46AF-AF83-C5CFEAE70C6E}" srcOrd="2" destOrd="0" presId="urn:microsoft.com/office/officeart/2008/layout/LinedList"/>
    <dgm:cxn modelId="{B7AB9306-20D7-4BC8-A025-DE693E127130}" type="presParOf" srcId="{5E0BC503-0BBD-4FBC-BA04-BAE48E1CEDD6}" destId="{FECA10D2-C4E2-4DD9-B144-8EA5A58A2DE4}" srcOrd="3" destOrd="0" presId="urn:microsoft.com/office/officeart/2008/layout/LinedList"/>
    <dgm:cxn modelId="{12FD30ED-2FA2-4627-9994-2223CE3A8E10}" type="presParOf" srcId="{FECA10D2-C4E2-4DD9-B144-8EA5A58A2DE4}" destId="{AADBD9D3-E4B1-46AB-A12C-1B96C47B0F6D}" srcOrd="0" destOrd="0" presId="urn:microsoft.com/office/officeart/2008/layout/LinedList"/>
    <dgm:cxn modelId="{DC58DC73-45EA-4ECC-B6C3-975D2B2940A9}" type="presParOf" srcId="{FECA10D2-C4E2-4DD9-B144-8EA5A58A2DE4}" destId="{1973E004-A59A-4A66-9B45-158872778F75}" srcOrd="1" destOrd="0" presId="urn:microsoft.com/office/officeart/2008/layout/LinedList"/>
    <dgm:cxn modelId="{D1630D4C-D20A-4054-863C-81AFE2E020F2}" type="presParOf" srcId="{5E0BC503-0BBD-4FBC-BA04-BAE48E1CEDD6}" destId="{86C8DD56-82C9-4D0D-8337-61E5AECCEA03}" srcOrd="4" destOrd="0" presId="urn:microsoft.com/office/officeart/2008/layout/LinedList"/>
    <dgm:cxn modelId="{B56B60E6-337A-4C4A-96EF-55C903FF3270}" type="presParOf" srcId="{5E0BC503-0BBD-4FBC-BA04-BAE48E1CEDD6}" destId="{814E82C8-39FA-408D-852C-8BA15E5102E4}" srcOrd="5" destOrd="0" presId="urn:microsoft.com/office/officeart/2008/layout/LinedList"/>
    <dgm:cxn modelId="{58D1D6C6-2AD5-4C9E-B83C-21DAD8DF5861}" type="presParOf" srcId="{814E82C8-39FA-408D-852C-8BA15E5102E4}" destId="{6391B9B1-F692-44D5-82BC-3926F1453A75}" srcOrd="0" destOrd="0" presId="urn:microsoft.com/office/officeart/2008/layout/LinedList"/>
    <dgm:cxn modelId="{F0E3196E-0E74-4D33-B1AF-4C4E91EE8897}" type="presParOf" srcId="{814E82C8-39FA-408D-852C-8BA15E5102E4}" destId="{60E652BC-3C18-4977-A6EA-CDED2E4E08D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9B9A716-8102-442A-9EA6-4C5366286BA1}" type="doc">
      <dgm:prSet loTypeId="urn:microsoft.com/office/officeart/2005/8/layout/default" loCatId="list" qsTypeId="urn:microsoft.com/office/officeart/2005/8/quickstyle/simple2" qsCatId="simple" csTypeId="urn:microsoft.com/office/officeart/2005/8/colors/accent2_2" csCatId="accent2"/>
      <dgm:spPr/>
      <dgm:t>
        <a:bodyPr/>
        <a:lstStyle/>
        <a:p>
          <a:endParaRPr lang="en-US"/>
        </a:p>
      </dgm:t>
    </dgm:pt>
    <dgm:pt modelId="{FE31C882-815E-4FC8-9882-9AC69BEFC932}">
      <dgm:prSet/>
      <dgm:spPr/>
      <dgm:t>
        <a:bodyPr/>
        <a:lstStyle/>
        <a:p>
          <a:r>
            <a:rPr lang="en-GB"/>
            <a:t>There are three different types: </a:t>
          </a:r>
          <a:endParaRPr lang="en-US"/>
        </a:p>
      </dgm:t>
    </dgm:pt>
    <dgm:pt modelId="{E8869E1A-192E-45A6-9B30-BEEF5B72CD67}" type="parTrans" cxnId="{E5FC6B96-63DA-4691-9C33-78F75511FAD8}">
      <dgm:prSet/>
      <dgm:spPr/>
      <dgm:t>
        <a:bodyPr/>
        <a:lstStyle/>
        <a:p>
          <a:endParaRPr lang="en-US"/>
        </a:p>
      </dgm:t>
    </dgm:pt>
    <dgm:pt modelId="{82319CBA-410F-4289-8705-3CC9B4E6F598}" type="sibTrans" cxnId="{E5FC6B96-63DA-4691-9C33-78F75511FAD8}">
      <dgm:prSet/>
      <dgm:spPr/>
      <dgm:t>
        <a:bodyPr/>
        <a:lstStyle/>
        <a:p>
          <a:endParaRPr lang="en-US"/>
        </a:p>
      </dgm:t>
    </dgm:pt>
    <dgm:pt modelId="{FE5933FA-5256-4C3C-832D-1A0F3FF18B0D}">
      <dgm:prSet/>
      <dgm:spPr/>
      <dgm:t>
        <a:bodyPr/>
        <a:lstStyle/>
        <a:p>
          <a:r>
            <a:rPr lang="en-GB"/>
            <a:t>Orders of council -  Emergency.</a:t>
          </a:r>
          <a:endParaRPr lang="en-US"/>
        </a:p>
      </dgm:t>
    </dgm:pt>
    <dgm:pt modelId="{AD9C4CD5-43D3-498C-8D0A-0B34F567852D}" type="parTrans" cxnId="{57FEED7F-5B90-4D19-88CB-67E7237C0CC9}">
      <dgm:prSet/>
      <dgm:spPr/>
      <dgm:t>
        <a:bodyPr/>
        <a:lstStyle/>
        <a:p>
          <a:endParaRPr lang="en-US"/>
        </a:p>
      </dgm:t>
    </dgm:pt>
    <dgm:pt modelId="{5EC88B42-26A0-4518-B299-1DB3C6A4C9C9}" type="sibTrans" cxnId="{57FEED7F-5B90-4D19-88CB-67E7237C0CC9}">
      <dgm:prSet/>
      <dgm:spPr/>
      <dgm:t>
        <a:bodyPr/>
        <a:lstStyle/>
        <a:p>
          <a:endParaRPr lang="en-US"/>
        </a:p>
      </dgm:t>
    </dgm:pt>
    <dgm:pt modelId="{7F742171-3883-4B4D-AEEF-59582209376F}">
      <dgm:prSet/>
      <dgm:spPr/>
      <dgm:t>
        <a:bodyPr/>
        <a:lstStyle/>
        <a:p>
          <a:r>
            <a:rPr lang="en-GB"/>
            <a:t>Statutory Instruments – Statutory Instruments Act 1946. Most common secondary law. </a:t>
          </a:r>
          <a:endParaRPr lang="en-US"/>
        </a:p>
      </dgm:t>
    </dgm:pt>
    <dgm:pt modelId="{FF661836-F775-45CE-89B2-32BD465B7ACC}" type="parTrans" cxnId="{2B896270-7BF1-4F5A-8392-9D07843A8DB5}">
      <dgm:prSet/>
      <dgm:spPr/>
      <dgm:t>
        <a:bodyPr/>
        <a:lstStyle/>
        <a:p>
          <a:endParaRPr lang="en-US"/>
        </a:p>
      </dgm:t>
    </dgm:pt>
    <dgm:pt modelId="{459DE50D-8C59-455F-A35A-326D2A1C59BF}" type="sibTrans" cxnId="{2B896270-7BF1-4F5A-8392-9D07843A8DB5}">
      <dgm:prSet/>
      <dgm:spPr/>
      <dgm:t>
        <a:bodyPr/>
        <a:lstStyle/>
        <a:p>
          <a:endParaRPr lang="en-US"/>
        </a:p>
      </dgm:t>
    </dgm:pt>
    <dgm:pt modelId="{6C45D8B6-67D6-4017-8431-E2A0A9617CD9}">
      <dgm:prSet/>
      <dgm:spPr/>
      <dgm:t>
        <a:bodyPr/>
        <a:lstStyle/>
        <a:p>
          <a:r>
            <a:rPr lang="en-GB"/>
            <a:t>By-laws – made by the local authority – to deal with issues that affect the area; </a:t>
          </a:r>
          <a:endParaRPr lang="en-US"/>
        </a:p>
      </dgm:t>
    </dgm:pt>
    <dgm:pt modelId="{63307AEA-0069-4F06-9527-54741233342B}" type="parTrans" cxnId="{5ADB75BE-2B62-4AAE-8486-3074B6EB0D10}">
      <dgm:prSet/>
      <dgm:spPr/>
      <dgm:t>
        <a:bodyPr/>
        <a:lstStyle/>
        <a:p>
          <a:endParaRPr lang="en-US"/>
        </a:p>
      </dgm:t>
    </dgm:pt>
    <dgm:pt modelId="{8C8D0206-BFC4-4BAE-8125-6A046CA92C34}" type="sibTrans" cxnId="{5ADB75BE-2B62-4AAE-8486-3074B6EB0D10}">
      <dgm:prSet/>
      <dgm:spPr/>
      <dgm:t>
        <a:bodyPr/>
        <a:lstStyle/>
        <a:p>
          <a:endParaRPr lang="en-US"/>
        </a:p>
      </dgm:t>
    </dgm:pt>
    <dgm:pt modelId="{1A83D376-97C4-4ACF-8520-2F0F6A99548E}">
      <dgm:prSet/>
      <dgm:spPr/>
      <dgm:t>
        <a:bodyPr/>
        <a:lstStyle/>
        <a:p>
          <a:r>
            <a:rPr lang="en-GB"/>
            <a:t>- This is to save parliament time because they do not have time to consider elements that could be dealt with by by-laws. </a:t>
          </a:r>
          <a:endParaRPr lang="en-US"/>
        </a:p>
      </dgm:t>
    </dgm:pt>
    <dgm:pt modelId="{4C953F6D-3086-4EB0-B66B-4C4D17CF11E4}" type="parTrans" cxnId="{AD959044-3D87-477E-A7A3-7574490A9DA8}">
      <dgm:prSet/>
      <dgm:spPr/>
      <dgm:t>
        <a:bodyPr/>
        <a:lstStyle/>
        <a:p>
          <a:endParaRPr lang="en-US"/>
        </a:p>
      </dgm:t>
    </dgm:pt>
    <dgm:pt modelId="{6A5F7956-4F69-410C-A70F-10E980833F28}" type="sibTrans" cxnId="{AD959044-3D87-477E-A7A3-7574490A9DA8}">
      <dgm:prSet/>
      <dgm:spPr/>
      <dgm:t>
        <a:bodyPr/>
        <a:lstStyle/>
        <a:p>
          <a:endParaRPr lang="en-US"/>
        </a:p>
      </dgm:t>
    </dgm:pt>
    <dgm:pt modelId="{17C101FB-202B-4FE4-9358-24A7440C8482}">
      <dgm:prSet/>
      <dgm:spPr/>
      <dgm:t>
        <a:bodyPr/>
        <a:lstStyle/>
        <a:p>
          <a:r>
            <a:rPr lang="en-GB"/>
            <a:t>- Law can be made quickly and annulled quickly if needed. </a:t>
          </a:r>
          <a:endParaRPr lang="en-US"/>
        </a:p>
      </dgm:t>
    </dgm:pt>
    <dgm:pt modelId="{897459F0-6A5D-4708-AE7E-233AD0601A50}" type="parTrans" cxnId="{60C06EB1-A8F2-4838-B21C-14EC566E1985}">
      <dgm:prSet/>
      <dgm:spPr/>
      <dgm:t>
        <a:bodyPr/>
        <a:lstStyle/>
        <a:p>
          <a:endParaRPr lang="en-US"/>
        </a:p>
      </dgm:t>
    </dgm:pt>
    <dgm:pt modelId="{26ABB6B7-4C08-4364-AE10-1CAFAF5C3E8F}" type="sibTrans" cxnId="{60C06EB1-A8F2-4838-B21C-14EC566E1985}">
      <dgm:prSet/>
      <dgm:spPr/>
      <dgm:t>
        <a:bodyPr/>
        <a:lstStyle/>
        <a:p>
          <a:endParaRPr lang="en-US"/>
        </a:p>
      </dgm:t>
    </dgm:pt>
    <dgm:pt modelId="{B1AB2D5D-7476-4344-A4AC-AC10C9EB2F6F}" type="pres">
      <dgm:prSet presAssocID="{79B9A716-8102-442A-9EA6-4C5366286BA1}" presName="diagram" presStyleCnt="0">
        <dgm:presLayoutVars>
          <dgm:dir/>
          <dgm:resizeHandles val="exact"/>
        </dgm:presLayoutVars>
      </dgm:prSet>
      <dgm:spPr/>
    </dgm:pt>
    <dgm:pt modelId="{7E1CB66F-BA0C-494B-8EE3-96FEBA615208}" type="pres">
      <dgm:prSet presAssocID="{FE31C882-815E-4FC8-9882-9AC69BEFC932}" presName="node" presStyleLbl="node1" presStyleIdx="0" presStyleCnt="6">
        <dgm:presLayoutVars>
          <dgm:bulletEnabled val="1"/>
        </dgm:presLayoutVars>
      </dgm:prSet>
      <dgm:spPr/>
    </dgm:pt>
    <dgm:pt modelId="{94CC21DD-A0DE-46E2-A988-6EB5ECD486F9}" type="pres">
      <dgm:prSet presAssocID="{82319CBA-410F-4289-8705-3CC9B4E6F598}" presName="sibTrans" presStyleCnt="0"/>
      <dgm:spPr/>
    </dgm:pt>
    <dgm:pt modelId="{10A2BA63-D856-4564-8F85-787B25F6D155}" type="pres">
      <dgm:prSet presAssocID="{FE5933FA-5256-4C3C-832D-1A0F3FF18B0D}" presName="node" presStyleLbl="node1" presStyleIdx="1" presStyleCnt="6">
        <dgm:presLayoutVars>
          <dgm:bulletEnabled val="1"/>
        </dgm:presLayoutVars>
      </dgm:prSet>
      <dgm:spPr/>
    </dgm:pt>
    <dgm:pt modelId="{4E5DB824-5526-4818-8293-2C87A40F1B28}" type="pres">
      <dgm:prSet presAssocID="{5EC88B42-26A0-4518-B299-1DB3C6A4C9C9}" presName="sibTrans" presStyleCnt="0"/>
      <dgm:spPr/>
    </dgm:pt>
    <dgm:pt modelId="{CA7C0B62-EE90-494B-BD59-102770667308}" type="pres">
      <dgm:prSet presAssocID="{7F742171-3883-4B4D-AEEF-59582209376F}" presName="node" presStyleLbl="node1" presStyleIdx="2" presStyleCnt="6">
        <dgm:presLayoutVars>
          <dgm:bulletEnabled val="1"/>
        </dgm:presLayoutVars>
      </dgm:prSet>
      <dgm:spPr/>
    </dgm:pt>
    <dgm:pt modelId="{3D6C4F08-7E82-45D8-9EC0-6E2371E43C54}" type="pres">
      <dgm:prSet presAssocID="{459DE50D-8C59-455F-A35A-326D2A1C59BF}" presName="sibTrans" presStyleCnt="0"/>
      <dgm:spPr/>
    </dgm:pt>
    <dgm:pt modelId="{8388F11B-4B7D-4FA7-AB9A-EA1B12DF3608}" type="pres">
      <dgm:prSet presAssocID="{6C45D8B6-67D6-4017-8431-E2A0A9617CD9}" presName="node" presStyleLbl="node1" presStyleIdx="3" presStyleCnt="6">
        <dgm:presLayoutVars>
          <dgm:bulletEnabled val="1"/>
        </dgm:presLayoutVars>
      </dgm:prSet>
      <dgm:spPr/>
    </dgm:pt>
    <dgm:pt modelId="{F5C28007-B500-497F-971E-B5F0F448A703}" type="pres">
      <dgm:prSet presAssocID="{8C8D0206-BFC4-4BAE-8125-6A046CA92C34}" presName="sibTrans" presStyleCnt="0"/>
      <dgm:spPr/>
    </dgm:pt>
    <dgm:pt modelId="{336224D6-198A-4FF4-8B03-E2559687BB8D}" type="pres">
      <dgm:prSet presAssocID="{1A83D376-97C4-4ACF-8520-2F0F6A99548E}" presName="node" presStyleLbl="node1" presStyleIdx="4" presStyleCnt="6">
        <dgm:presLayoutVars>
          <dgm:bulletEnabled val="1"/>
        </dgm:presLayoutVars>
      </dgm:prSet>
      <dgm:spPr/>
    </dgm:pt>
    <dgm:pt modelId="{D06E3C74-DB26-49DF-96DB-EA4C296CFED5}" type="pres">
      <dgm:prSet presAssocID="{6A5F7956-4F69-410C-A70F-10E980833F28}" presName="sibTrans" presStyleCnt="0"/>
      <dgm:spPr/>
    </dgm:pt>
    <dgm:pt modelId="{A8EDA8D5-DD63-4087-A15B-D8AC962368E5}" type="pres">
      <dgm:prSet presAssocID="{17C101FB-202B-4FE4-9358-24A7440C8482}" presName="node" presStyleLbl="node1" presStyleIdx="5" presStyleCnt="6">
        <dgm:presLayoutVars>
          <dgm:bulletEnabled val="1"/>
        </dgm:presLayoutVars>
      </dgm:prSet>
      <dgm:spPr/>
    </dgm:pt>
  </dgm:ptLst>
  <dgm:cxnLst>
    <dgm:cxn modelId="{37D8EF04-8A4D-4968-B498-A6B72CD8C686}" type="presOf" srcId="{7F742171-3883-4B4D-AEEF-59582209376F}" destId="{CA7C0B62-EE90-494B-BD59-102770667308}" srcOrd="0" destOrd="0" presId="urn:microsoft.com/office/officeart/2005/8/layout/default"/>
    <dgm:cxn modelId="{02A82D0F-E689-41A1-9F93-4A4B628B35E5}" type="presOf" srcId="{79B9A716-8102-442A-9EA6-4C5366286BA1}" destId="{B1AB2D5D-7476-4344-A4AC-AC10C9EB2F6F}" srcOrd="0" destOrd="0" presId="urn:microsoft.com/office/officeart/2005/8/layout/default"/>
    <dgm:cxn modelId="{35A60C15-304F-4364-B825-D1121D8CD4EA}" type="presOf" srcId="{FE31C882-815E-4FC8-9882-9AC69BEFC932}" destId="{7E1CB66F-BA0C-494B-8EE3-96FEBA615208}" srcOrd="0" destOrd="0" presId="urn:microsoft.com/office/officeart/2005/8/layout/default"/>
    <dgm:cxn modelId="{AD959044-3D87-477E-A7A3-7574490A9DA8}" srcId="{79B9A716-8102-442A-9EA6-4C5366286BA1}" destId="{1A83D376-97C4-4ACF-8520-2F0F6A99548E}" srcOrd="4" destOrd="0" parTransId="{4C953F6D-3086-4EB0-B66B-4C4D17CF11E4}" sibTransId="{6A5F7956-4F69-410C-A70F-10E980833F28}"/>
    <dgm:cxn modelId="{2B896270-7BF1-4F5A-8392-9D07843A8DB5}" srcId="{79B9A716-8102-442A-9EA6-4C5366286BA1}" destId="{7F742171-3883-4B4D-AEEF-59582209376F}" srcOrd="2" destOrd="0" parTransId="{FF661836-F775-45CE-89B2-32BD465B7ACC}" sibTransId="{459DE50D-8C59-455F-A35A-326D2A1C59BF}"/>
    <dgm:cxn modelId="{57FEED7F-5B90-4D19-88CB-67E7237C0CC9}" srcId="{79B9A716-8102-442A-9EA6-4C5366286BA1}" destId="{FE5933FA-5256-4C3C-832D-1A0F3FF18B0D}" srcOrd="1" destOrd="0" parTransId="{AD9C4CD5-43D3-498C-8D0A-0B34F567852D}" sibTransId="{5EC88B42-26A0-4518-B299-1DB3C6A4C9C9}"/>
    <dgm:cxn modelId="{E5FC6B96-63DA-4691-9C33-78F75511FAD8}" srcId="{79B9A716-8102-442A-9EA6-4C5366286BA1}" destId="{FE31C882-815E-4FC8-9882-9AC69BEFC932}" srcOrd="0" destOrd="0" parTransId="{E8869E1A-192E-45A6-9B30-BEEF5B72CD67}" sibTransId="{82319CBA-410F-4289-8705-3CC9B4E6F598}"/>
    <dgm:cxn modelId="{8BA8C6A2-B8E5-45F6-AAC7-93EA5445916D}" type="presOf" srcId="{17C101FB-202B-4FE4-9358-24A7440C8482}" destId="{A8EDA8D5-DD63-4087-A15B-D8AC962368E5}" srcOrd="0" destOrd="0" presId="urn:microsoft.com/office/officeart/2005/8/layout/default"/>
    <dgm:cxn modelId="{60C06EB1-A8F2-4838-B21C-14EC566E1985}" srcId="{79B9A716-8102-442A-9EA6-4C5366286BA1}" destId="{17C101FB-202B-4FE4-9358-24A7440C8482}" srcOrd="5" destOrd="0" parTransId="{897459F0-6A5D-4708-AE7E-233AD0601A50}" sibTransId="{26ABB6B7-4C08-4364-AE10-1CAFAF5C3E8F}"/>
    <dgm:cxn modelId="{5ADB75BE-2B62-4AAE-8486-3074B6EB0D10}" srcId="{79B9A716-8102-442A-9EA6-4C5366286BA1}" destId="{6C45D8B6-67D6-4017-8431-E2A0A9617CD9}" srcOrd="3" destOrd="0" parTransId="{63307AEA-0069-4F06-9527-54741233342B}" sibTransId="{8C8D0206-BFC4-4BAE-8125-6A046CA92C34}"/>
    <dgm:cxn modelId="{F48DC8DC-C059-4FF1-9508-31721F3BE9D6}" type="presOf" srcId="{FE5933FA-5256-4C3C-832D-1A0F3FF18B0D}" destId="{10A2BA63-D856-4564-8F85-787B25F6D155}" srcOrd="0" destOrd="0" presId="urn:microsoft.com/office/officeart/2005/8/layout/default"/>
    <dgm:cxn modelId="{9E1041EC-685E-47D4-9F21-4307D4C25B03}" type="presOf" srcId="{6C45D8B6-67D6-4017-8431-E2A0A9617CD9}" destId="{8388F11B-4B7D-4FA7-AB9A-EA1B12DF3608}" srcOrd="0" destOrd="0" presId="urn:microsoft.com/office/officeart/2005/8/layout/default"/>
    <dgm:cxn modelId="{C4EBFDF0-3893-43F3-AF0E-1653F0BAC84C}" type="presOf" srcId="{1A83D376-97C4-4ACF-8520-2F0F6A99548E}" destId="{336224D6-198A-4FF4-8B03-E2559687BB8D}" srcOrd="0" destOrd="0" presId="urn:microsoft.com/office/officeart/2005/8/layout/default"/>
    <dgm:cxn modelId="{A7618342-9973-4A9C-9295-253C3E8BFB15}" type="presParOf" srcId="{B1AB2D5D-7476-4344-A4AC-AC10C9EB2F6F}" destId="{7E1CB66F-BA0C-494B-8EE3-96FEBA615208}" srcOrd="0" destOrd="0" presId="urn:microsoft.com/office/officeart/2005/8/layout/default"/>
    <dgm:cxn modelId="{62169B39-1CE6-4880-BA5F-ECE1DE0035C3}" type="presParOf" srcId="{B1AB2D5D-7476-4344-A4AC-AC10C9EB2F6F}" destId="{94CC21DD-A0DE-46E2-A988-6EB5ECD486F9}" srcOrd="1" destOrd="0" presId="urn:microsoft.com/office/officeart/2005/8/layout/default"/>
    <dgm:cxn modelId="{EA050771-B8DF-497E-A673-A2685588AAB2}" type="presParOf" srcId="{B1AB2D5D-7476-4344-A4AC-AC10C9EB2F6F}" destId="{10A2BA63-D856-4564-8F85-787B25F6D155}" srcOrd="2" destOrd="0" presId="urn:microsoft.com/office/officeart/2005/8/layout/default"/>
    <dgm:cxn modelId="{A26FA5B5-C1B6-4E39-A6A1-CFECB9896A4D}" type="presParOf" srcId="{B1AB2D5D-7476-4344-A4AC-AC10C9EB2F6F}" destId="{4E5DB824-5526-4818-8293-2C87A40F1B28}" srcOrd="3" destOrd="0" presId="urn:microsoft.com/office/officeart/2005/8/layout/default"/>
    <dgm:cxn modelId="{BB823F3A-B27B-4E16-8C91-0B41B7136CBC}" type="presParOf" srcId="{B1AB2D5D-7476-4344-A4AC-AC10C9EB2F6F}" destId="{CA7C0B62-EE90-494B-BD59-102770667308}" srcOrd="4" destOrd="0" presId="urn:microsoft.com/office/officeart/2005/8/layout/default"/>
    <dgm:cxn modelId="{93D0409E-2088-4521-B4A3-12B038671C07}" type="presParOf" srcId="{B1AB2D5D-7476-4344-A4AC-AC10C9EB2F6F}" destId="{3D6C4F08-7E82-45D8-9EC0-6E2371E43C54}" srcOrd="5" destOrd="0" presId="urn:microsoft.com/office/officeart/2005/8/layout/default"/>
    <dgm:cxn modelId="{205320ED-AEFA-4B2C-948B-0C12012BFD2F}" type="presParOf" srcId="{B1AB2D5D-7476-4344-A4AC-AC10C9EB2F6F}" destId="{8388F11B-4B7D-4FA7-AB9A-EA1B12DF3608}" srcOrd="6" destOrd="0" presId="urn:microsoft.com/office/officeart/2005/8/layout/default"/>
    <dgm:cxn modelId="{4E31BCD9-6067-4FAA-A41F-2C1DF2982E75}" type="presParOf" srcId="{B1AB2D5D-7476-4344-A4AC-AC10C9EB2F6F}" destId="{F5C28007-B500-497F-971E-B5F0F448A703}" srcOrd="7" destOrd="0" presId="urn:microsoft.com/office/officeart/2005/8/layout/default"/>
    <dgm:cxn modelId="{C9DA1A47-2723-4C06-A21D-3FEC514DC453}" type="presParOf" srcId="{B1AB2D5D-7476-4344-A4AC-AC10C9EB2F6F}" destId="{336224D6-198A-4FF4-8B03-E2559687BB8D}" srcOrd="8" destOrd="0" presId="urn:microsoft.com/office/officeart/2005/8/layout/default"/>
    <dgm:cxn modelId="{54575E32-0DFC-42E8-ACB2-1ABF7D0FF95A}" type="presParOf" srcId="{B1AB2D5D-7476-4344-A4AC-AC10C9EB2F6F}" destId="{D06E3C74-DB26-49DF-96DB-EA4C296CFED5}" srcOrd="9" destOrd="0" presId="urn:microsoft.com/office/officeart/2005/8/layout/default"/>
    <dgm:cxn modelId="{C0A708E0-4893-4A0E-A369-C377C1D75395}" type="presParOf" srcId="{B1AB2D5D-7476-4344-A4AC-AC10C9EB2F6F}" destId="{A8EDA8D5-DD63-4087-A15B-D8AC962368E5}"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77FB10D-D78A-43AE-BA63-476CB021AFBB}"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GB"/>
        </a:p>
      </dgm:t>
    </dgm:pt>
    <dgm:pt modelId="{1ACD8BA8-1962-4479-BB37-9B1F663184DC}">
      <dgm:prSet phldrT="[Text]"/>
      <dgm:spPr/>
      <dgm:t>
        <a:bodyPr/>
        <a:lstStyle/>
        <a:p>
          <a:r>
            <a:rPr lang="en-GB" dirty="0"/>
            <a:t>Creation/ drafting </a:t>
          </a:r>
        </a:p>
      </dgm:t>
    </dgm:pt>
    <dgm:pt modelId="{B544E223-993E-4361-A336-68A71DD2815E}" type="parTrans" cxnId="{C3EC3644-C3AD-4D77-980A-209E504AFBDC}">
      <dgm:prSet/>
      <dgm:spPr/>
      <dgm:t>
        <a:bodyPr/>
        <a:lstStyle/>
        <a:p>
          <a:endParaRPr lang="en-GB"/>
        </a:p>
      </dgm:t>
    </dgm:pt>
    <dgm:pt modelId="{1AA204F2-EFB0-4A71-AE5C-D0E10520A31B}" type="sibTrans" cxnId="{C3EC3644-C3AD-4D77-980A-209E504AFBDC}">
      <dgm:prSet/>
      <dgm:spPr/>
      <dgm:t>
        <a:bodyPr/>
        <a:lstStyle/>
        <a:p>
          <a:endParaRPr lang="en-GB"/>
        </a:p>
      </dgm:t>
    </dgm:pt>
    <dgm:pt modelId="{C887D290-3C49-4FDE-AAFD-B002BC161622}">
      <dgm:prSet phldrT="[Text]"/>
      <dgm:spPr/>
      <dgm:t>
        <a:bodyPr/>
        <a:lstStyle/>
        <a:p>
          <a:r>
            <a:rPr lang="en-GB" dirty="0"/>
            <a:t>Consultation </a:t>
          </a:r>
        </a:p>
      </dgm:t>
    </dgm:pt>
    <dgm:pt modelId="{874AF95A-18B4-4D12-A788-059CA3DA4A4E}" type="parTrans" cxnId="{E5C39D05-095B-49D9-8AE5-D48763C4E83E}">
      <dgm:prSet/>
      <dgm:spPr/>
      <dgm:t>
        <a:bodyPr/>
        <a:lstStyle/>
        <a:p>
          <a:endParaRPr lang="en-GB"/>
        </a:p>
      </dgm:t>
    </dgm:pt>
    <dgm:pt modelId="{91FC6404-83F3-4D19-BA19-88382FC844AD}" type="sibTrans" cxnId="{E5C39D05-095B-49D9-8AE5-D48763C4E83E}">
      <dgm:prSet/>
      <dgm:spPr/>
      <dgm:t>
        <a:bodyPr/>
        <a:lstStyle/>
        <a:p>
          <a:endParaRPr lang="en-GB"/>
        </a:p>
      </dgm:t>
    </dgm:pt>
    <dgm:pt modelId="{48BA38AD-6CDE-4D49-BEBB-CD41892A2837}">
      <dgm:prSet phldrT="[Text]"/>
      <dgm:spPr/>
      <dgm:t>
        <a:bodyPr/>
        <a:lstStyle/>
        <a:p>
          <a:r>
            <a:rPr lang="en-GB" dirty="0"/>
            <a:t>Parliamentary Scrutiny </a:t>
          </a:r>
        </a:p>
      </dgm:t>
    </dgm:pt>
    <dgm:pt modelId="{577C7C82-65FD-4953-90CD-E5E2114F2449}" type="parTrans" cxnId="{CCB94D0B-8EAD-4D66-B690-F213748642A7}">
      <dgm:prSet/>
      <dgm:spPr/>
      <dgm:t>
        <a:bodyPr/>
        <a:lstStyle/>
        <a:p>
          <a:endParaRPr lang="en-GB"/>
        </a:p>
      </dgm:t>
    </dgm:pt>
    <dgm:pt modelId="{A7AB2C5E-56C9-4B68-AE3D-2143C4C883C4}" type="sibTrans" cxnId="{CCB94D0B-8EAD-4D66-B690-F213748642A7}">
      <dgm:prSet/>
      <dgm:spPr/>
      <dgm:t>
        <a:bodyPr/>
        <a:lstStyle/>
        <a:p>
          <a:endParaRPr lang="en-GB"/>
        </a:p>
      </dgm:t>
    </dgm:pt>
    <dgm:pt modelId="{4FB10F6C-B5AB-4EB2-9A39-EC9E6DB6D7D8}">
      <dgm:prSet phldrT="[Text]"/>
      <dgm:spPr/>
      <dgm:t>
        <a:bodyPr/>
        <a:lstStyle/>
        <a:p>
          <a:r>
            <a:rPr lang="en-GB" dirty="0"/>
            <a:t>Publication</a:t>
          </a:r>
        </a:p>
      </dgm:t>
    </dgm:pt>
    <dgm:pt modelId="{00FE41AD-8761-40D3-9E4B-820490718589}" type="parTrans" cxnId="{9533FED1-61B8-4588-AC8C-17D1578F361C}">
      <dgm:prSet/>
      <dgm:spPr/>
      <dgm:t>
        <a:bodyPr/>
        <a:lstStyle/>
        <a:p>
          <a:endParaRPr lang="en-GB"/>
        </a:p>
      </dgm:t>
    </dgm:pt>
    <dgm:pt modelId="{57BAA575-B833-4D96-929F-B1DD9D34625F}" type="sibTrans" cxnId="{9533FED1-61B8-4588-AC8C-17D1578F361C}">
      <dgm:prSet/>
      <dgm:spPr/>
      <dgm:t>
        <a:bodyPr/>
        <a:lstStyle/>
        <a:p>
          <a:endParaRPr lang="en-GB"/>
        </a:p>
      </dgm:t>
    </dgm:pt>
    <dgm:pt modelId="{D680FF08-F943-40BC-A9F2-C329B571DBA2}">
      <dgm:prSet phldrT="[Text]"/>
      <dgm:spPr/>
      <dgm:t>
        <a:bodyPr/>
        <a:lstStyle/>
        <a:p>
          <a:r>
            <a:rPr lang="en-GB" dirty="0"/>
            <a:t>Judicial Review</a:t>
          </a:r>
        </a:p>
      </dgm:t>
    </dgm:pt>
    <dgm:pt modelId="{9A1A7B90-707F-4E67-BAA9-5E4741CA7290}" type="parTrans" cxnId="{A79F237E-5D99-4715-A178-7A362E8A5C18}">
      <dgm:prSet/>
      <dgm:spPr/>
      <dgm:t>
        <a:bodyPr/>
        <a:lstStyle/>
        <a:p>
          <a:endParaRPr lang="en-GB"/>
        </a:p>
      </dgm:t>
    </dgm:pt>
    <dgm:pt modelId="{4AA002C1-F830-420E-AD67-FFAB7FD9B052}" type="sibTrans" cxnId="{A79F237E-5D99-4715-A178-7A362E8A5C18}">
      <dgm:prSet/>
      <dgm:spPr/>
      <dgm:t>
        <a:bodyPr/>
        <a:lstStyle/>
        <a:p>
          <a:endParaRPr lang="en-GB"/>
        </a:p>
      </dgm:t>
    </dgm:pt>
    <dgm:pt modelId="{3E682DF9-52FD-4325-9C5B-8168224FB474}" type="pres">
      <dgm:prSet presAssocID="{577FB10D-D78A-43AE-BA63-476CB021AFBB}" presName="cycle" presStyleCnt="0">
        <dgm:presLayoutVars>
          <dgm:dir/>
          <dgm:resizeHandles val="exact"/>
        </dgm:presLayoutVars>
      </dgm:prSet>
      <dgm:spPr/>
    </dgm:pt>
    <dgm:pt modelId="{5F3C18F5-076A-45D6-80C2-3A22CCD0A79B}" type="pres">
      <dgm:prSet presAssocID="{1ACD8BA8-1962-4479-BB37-9B1F663184DC}" presName="node" presStyleLbl="node1" presStyleIdx="0" presStyleCnt="5">
        <dgm:presLayoutVars>
          <dgm:bulletEnabled val="1"/>
        </dgm:presLayoutVars>
      </dgm:prSet>
      <dgm:spPr/>
    </dgm:pt>
    <dgm:pt modelId="{ADD7D197-1C9B-4754-8BA9-5E68D4123C97}" type="pres">
      <dgm:prSet presAssocID="{1ACD8BA8-1962-4479-BB37-9B1F663184DC}" presName="spNode" presStyleCnt="0"/>
      <dgm:spPr/>
    </dgm:pt>
    <dgm:pt modelId="{820CF699-A0BD-4A47-9158-1CD71F3BE0A0}" type="pres">
      <dgm:prSet presAssocID="{1AA204F2-EFB0-4A71-AE5C-D0E10520A31B}" presName="sibTrans" presStyleLbl="sibTrans1D1" presStyleIdx="0" presStyleCnt="5"/>
      <dgm:spPr/>
    </dgm:pt>
    <dgm:pt modelId="{4CADA83F-8479-4506-BCEB-5882B1B9A70B}" type="pres">
      <dgm:prSet presAssocID="{C887D290-3C49-4FDE-AAFD-B002BC161622}" presName="node" presStyleLbl="node1" presStyleIdx="1" presStyleCnt="5">
        <dgm:presLayoutVars>
          <dgm:bulletEnabled val="1"/>
        </dgm:presLayoutVars>
      </dgm:prSet>
      <dgm:spPr/>
    </dgm:pt>
    <dgm:pt modelId="{30C96C8A-06F0-4CEC-82F4-AEF52F701430}" type="pres">
      <dgm:prSet presAssocID="{C887D290-3C49-4FDE-AAFD-B002BC161622}" presName="spNode" presStyleCnt="0"/>
      <dgm:spPr/>
    </dgm:pt>
    <dgm:pt modelId="{C2BE6743-7DE5-428B-9C30-D5C8C737875C}" type="pres">
      <dgm:prSet presAssocID="{91FC6404-83F3-4D19-BA19-88382FC844AD}" presName="sibTrans" presStyleLbl="sibTrans1D1" presStyleIdx="1" presStyleCnt="5"/>
      <dgm:spPr/>
    </dgm:pt>
    <dgm:pt modelId="{EC4F0BCE-AC57-41CB-A1ED-A3BCDA1FDFE2}" type="pres">
      <dgm:prSet presAssocID="{48BA38AD-6CDE-4D49-BEBB-CD41892A2837}" presName="node" presStyleLbl="node1" presStyleIdx="2" presStyleCnt="5">
        <dgm:presLayoutVars>
          <dgm:bulletEnabled val="1"/>
        </dgm:presLayoutVars>
      </dgm:prSet>
      <dgm:spPr/>
    </dgm:pt>
    <dgm:pt modelId="{D024CC98-902D-4092-8628-EC6BBD7A4CED}" type="pres">
      <dgm:prSet presAssocID="{48BA38AD-6CDE-4D49-BEBB-CD41892A2837}" presName="spNode" presStyleCnt="0"/>
      <dgm:spPr/>
    </dgm:pt>
    <dgm:pt modelId="{4E9D54D2-BEC7-4593-95C6-B48D130B05C2}" type="pres">
      <dgm:prSet presAssocID="{A7AB2C5E-56C9-4B68-AE3D-2143C4C883C4}" presName="sibTrans" presStyleLbl="sibTrans1D1" presStyleIdx="2" presStyleCnt="5"/>
      <dgm:spPr/>
    </dgm:pt>
    <dgm:pt modelId="{41F006C1-B0B5-4F6D-9A78-8C07441C980F}" type="pres">
      <dgm:prSet presAssocID="{4FB10F6C-B5AB-4EB2-9A39-EC9E6DB6D7D8}" presName="node" presStyleLbl="node1" presStyleIdx="3" presStyleCnt="5">
        <dgm:presLayoutVars>
          <dgm:bulletEnabled val="1"/>
        </dgm:presLayoutVars>
      </dgm:prSet>
      <dgm:spPr/>
    </dgm:pt>
    <dgm:pt modelId="{429E1D96-EDBC-4FFC-8AE7-7D38C9C96930}" type="pres">
      <dgm:prSet presAssocID="{4FB10F6C-B5AB-4EB2-9A39-EC9E6DB6D7D8}" presName="spNode" presStyleCnt="0"/>
      <dgm:spPr/>
    </dgm:pt>
    <dgm:pt modelId="{1E504701-44A3-4930-97CA-949BD735B88D}" type="pres">
      <dgm:prSet presAssocID="{57BAA575-B833-4D96-929F-B1DD9D34625F}" presName="sibTrans" presStyleLbl="sibTrans1D1" presStyleIdx="3" presStyleCnt="5"/>
      <dgm:spPr/>
    </dgm:pt>
    <dgm:pt modelId="{8A0AE375-1BE5-4325-9C71-76321E97AF95}" type="pres">
      <dgm:prSet presAssocID="{D680FF08-F943-40BC-A9F2-C329B571DBA2}" presName="node" presStyleLbl="node1" presStyleIdx="4" presStyleCnt="5">
        <dgm:presLayoutVars>
          <dgm:bulletEnabled val="1"/>
        </dgm:presLayoutVars>
      </dgm:prSet>
      <dgm:spPr/>
    </dgm:pt>
    <dgm:pt modelId="{ADE561B8-577D-472B-8189-04ACF5E86891}" type="pres">
      <dgm:prSet presAssocID="{D680FF08-F943-40BC-A9F2-C329B571DBA2}" presName="spNode" presStyleCnt="0"/>
      <dgm:spPr/>
    </dgm:pt>
    <dgm:pt modelId="{23B00CAE-98E2-4A7D-8808-2F3D52BA2A6B}" type="pres">
      <dgm:prSet presAssocID="{4AA002C1-F830-420E-AD67-FFAB7FD9B052}" presName="sibTrans" presStyleLbl="sibTrans1D1" presStyleIdx="4" presStyleCnt="5"/>
      <dgm:spPr/>
    </dgm:pt>
  </dgm:ptLst>
  <dgm:cxnLst>
    <dgm:cxn modelId="{E5C39D05-095B-49D9-8AE5-D48763C4E83E}" srcId="{577FB10D-D78A-43AE-BA63-476CB021AFBB}" destId="{C887D290-3C49-4FDE-AAFD-B002BC161622}" srcOrd="1" destOrd="0" parTransId="{874AF95A-18B4-4D12-A788-059CA3DA4A4E}" sibTransId="{91FC6404-83F3-4D19-BA19-88382FC844AD}"/>
    <dgm:cxn modelId="{45F5F10A-74A0-4D10-AE49-06163E6507DE}" type="presOf" srcId="{48BA38AD-6CDE-4D49-BEBB-CD41892A2837}" destId="{EC4F0BCE-AC57-41CB-A1ED-A3BCDA1FDFE2}" srcOrd="0" destOrd="0" presId="urn:microsoft.com/office/officeart/2005/8/layout/cycle5"/>
    <dgm:cxn modelId="{CCB94D0B-8EAD-4D66-B690-F213748642A7}" srcId="{577FB10D-D78A-43AE-BA63-476CB021AFBB}" destId="{48BA38AD-6CDE-4D49-BEBB-CD41892A2837}" srcOrd="2" destOrd="0" parTransId="{577C7C82-65FD-4953-90CD-E5E2114F2449}" sibTransId="{A7AB2C5E-56C9-4B68-AE3D-2143C4C883C4}"/>
    <dgm:cxn modelId="{F424AE3C-BEAF-4E45-A4C6-790412341E56}" type="presOf" srcId="{57BAA575-B833-4D96-929F-B1DD9D34625F}" destId="{1E504701-44A3-4930-97CA-949BD735B88D}" srcOrd="0" destOrd="0" presId="urn:microsoft.com/office/officeart/2005/8/layout/cycle5"/>
    <dgm:cxn modelId="{C3EC3644-C3AD-4D77-980A-209E504AFBDC}" srcId="{577FB10D-D78A-43AE-BA63-476CB021AFBB}" destId="{1ACD8BA8-1962-4479-BB37-9B1F663184DC}" srcOrd="0" destOrd="0" parTransId="{B544E223-993E-4361-A336-68A71DD2815E}" sibTransId="{1AA204F2-EFB0-4A71-AE5C-D0E10520A31B}"/>
    <dgm:cxn modelId="{3C33E070-5FAC-4F8A-AEEC-5ABD82CE06A4}" type="presOf" srcId="{577FB10D-D78A-43AE-BA63-476CB021AFBB}" destId="{3E682DF9-52FD-4325-9C5B-8168224FB474}" srcOrd="0" destOrd="0" presId="urn:microsoft.com/office/officeart/2005/8/layout/cycle5"/>
    <dgm:cxn modelId="{1D70F556-A0FD-4695-8533-06B4118EC720}" type="presOf" srcId="{D680FF08-F943-40BC-A9F2-C329B571DBA2}" destId="{8A0AE375-1BE5-4325-9C71-76321E97AF95}" srcOrd="0" destOrd="0" presId="urn:microsoft.com/office/officeart/2005/8/layout/cycle5"/>
    <dgm:cxn modelId="{A79F237E-5D99-4715-A178-7A362E8A5C18}" srcId="{577FB10D-D78A-43AE-BA63-476CB021AFBB}" destId="{D680FF08-F943-40BC-A9F2-C329B571DBA2}" srcOrd="4" destOrd="0" parTransId="{9A1A7B90-707F-4E67-BAA9-5E4741CA7290}" sibTransId="{4AA002C1-F830-420E-AD67-FFAB7FD9B052}"/>
    <dgm:cxn modelId="{9B27A095-38F8-4EF3-BD00-A02B7F00B1AF}" type="presOf" srcId="{4FB10F6C-B5AB-4EB2-9A39-EC9E6DB6D7D8}" destId="{41F006C1-B0B5-4F6D-9A78-8C07441C980F}" srcOrd="0" destOrd="0" presId="urn:microsoft.com/office/officeart/2005/8/layout/cycle5"/>
    <dgm:cxn modelId="{C9BD56A9-8850-49FE-90D0-561352AA5D26}" type="presOf" srcId="{C887D290-3C49-4FDE-AAFD-B002BC161622}" destId="{4CADA83F-8479-4506-BCEB-5882B1B9A70B}" srcOrd="0" destOrd="0" presId="urn:microsoft.com/office/officeart/2005/8/layout/cycle5"/>
    <dgm:cxn modelId="{A1F99FCD-5917-4DAD-A438-B4F5E0BD42BA}" type="presOf" srcId="{A7AB2C5E-56C9-4B68-AE3D-2143C4C883C4}" destId="{4E9D54D2-BEC7-4593-95C6-B48D130B05C2}" srcOrd="0" destOrd="0" presId="urn:microsoft.com/office/officeart/2005/8/layout/cycle5"/>
    <dgm:cxn modelId="{FC0F88D1-2A2A-4A56-9180-2960C1C03457}" type="presOf" srcId="{1AA204F2-EFB0-4A71-AE5C-D0E10520A31B}" destId="{820CF699-A0BD-4A47-9158-1CD71F3BE0A0}" srcOrd="0" destOrd="0" presId="urn:microsoft.com/office/officeart/2005/8/layout/cycle5"/>
    <dgm:cxn modelId="{9533FED1-61B8-4588-AC8C-17D1578F361C}" srcId="{577FB10D-D78A-43AE-BA63-476CB021AFBB}" destId="{4FB10F6C-B5AB-4EB2-9A39-EC9E6DB6D7D8}" srcOrd="3" destOrd="0" parTransId="{00FE41AD-8761-40D3-9E4B-820490718589}" sibTransId="{57BAA575-B833-4D96-929F-B1DD9D34625F}"/>
    <dgm:cxn modelId="{8BBC0FE0-1D6E-47EE-B1DD-B17B2AAB0CB5}" type="presOf" srcId="{1ACD8BA8-1962-4479-BB37-9B1F663184DC}" destId="{5F3C18F5-076A-45D6-80C2-3A22CCD0A79B}" srcOrd="0" destOrd="0" presId="urn:microsoft.com/office/officeart/2005/8/layout/cycle5"/>
    <dgm:cxn modelId="{6B578BE5-70A6-40BB-ACCD-91AC7D2CDF6B}" type="presOf" srcId="{91FC6404-83F3-4D19-BA19-88382FC844AD}" destId="{C2BE6743-7DE5-428B-9C30-D5C8C737875C}" srcOrd="0" destOrd="0" presId="urn:microsoft.com/office/officeart/2005/8/layout/cycle5"/>
    <dgm:cxn modelId="{62C438FB-3A1C-4029-9F40-EA8C033E6608}" type="presOf" srcId="{4AA002C1-F830-420E-AD67-FFAB7FD9B052}" destId="{23B00CAE-98E2-4A7D-8808-2F3D52BA2A6B}" srcOrd="0" destOrd="0" presId="urn:microsoft.com/office/officeart/2005/8/layout/cycle5"/>
    <dgm:cxn modelId="{2AB95AA1-888B-471E-B500-29C3B7067923}" type="presParOf" srcId="{3E682DF9-52FD-4325-9C5B-8168224FB474}" destId="{5F3C18F5-076A-45D6-80C2-3A22CCD0A79B}" srcOrd="0" destOrd="0" presId="urn:microsoft.com/office/officeart/2005/8/layout/cycle5"/>
    <dgm:cxn modelId="{C52A3F9B-4ACA-4995-BC30-24B4369DCD6F}" type="presParOf" srcId="{3E682DF9-52FD-4325-9C5B-8168224FB474}" destId="{ADD7D197-1C9B-4754-8BA9-5E68D4123C97}" srcOrd="1" destOrd="0" presId="urn:microsoft.com/office/officeart/2005/8/layout/cycle5"/>
    <dgm:cxn modelId="{7355319D-49DB-4C14-9411-39C98E20CCFB}" type="presParOf" srcId="{3E682DF9-52FD-4325-9C5B-8168224FB474}" destId="{820CF699-A0BD-4A47-9158-1CD71F3BE0A0}" srcOrd="2" destOrd="0" presId="urn:microsoft.com/office/officeart/2005/8/layout/cycle5"/>
    <dgm:cxn modelId="{160D6D52-8F16-4C62-A069-F8CB47720AA7}" type="presParOf" srcId="{3E682DF9-52FD-4325-9C5B-8168224FB474}" destId="{4CADA83F-8479-4506-BCEB-5882B1B9A70B}" srcOrd="3" destOrd="0" presId="urn:microsoft.com/office/officeart/2005/8/layout/cycle5"/>
    <dgm:cxn modelId="{4D973A46-D9BF-4C46-BCC3-6017C346EA33}" type="presParOf" srcId="{3E682DF9-52FD-4325-9C5B-8168224FB474}" destId="{30C96C8A-06F0-4CEC-82F4-AEF52F701430}" srcOrd="4" destOrd="0" presId="urn:microsoft.com/office/officeart/2005/8/layout/cycle5"/>
    <dgm:cxn modelId="{F71C06A5-5DEA-46A0-BE0C-F0FA7BD9AE71}" type="presParOf" srcId="{3E682DF9-52FD-4325-9C5B-8168224FB474}" destId="{C2BE6743-7DE5-428B-9C30-D5C8C737875C}" srcOrd="5" destOrd="0" presId="urn:microsoft.com/office/officeart/2005/8/layout/cycle5"/>
    <dgm:cxn modelId="{E0D8DCB8-F1EA-4571-91EE-5A5218A52816}" type="presParOf" srcId="{3E682DF9-52FD-4325-9C5B-8168224FB474}" destId="{EC4F0BCE-AC57-41CB-A1ED-A3BCDA1FDFE2}" srcOrd="6" destOrd="0" presId="urn:microsoft.com/office/officeart/2005/8/layout/cycle5"/>
    <dgm:cxn modelId="{16E792F7-301D-40AA-9483-BD41EE6CB7BF}" type="presParOf" srcId="{3E682DF9-52FD-4325-9C5B-8168224FB474}" destId="{D024CC98-902D-4092-8628-EC6BBD7A4CED}" srcOrd="7" destOrd="0" presId="urn:microsoft.com/office/officeart/2005/8/layout/cycle5"/>
    <dgm:cxn modelId="{01FCE05C-8691-4F37-A70F-11B0A3C61CF3}" type="presParOf" srcId="{3E682DF9-52FD-4325-9C5B-8168224FB474}" destId="{4E9D54D2-BEC7-4593-95C6-B48D130B05C2}" srcOrd="8" destOrd="0" presId="urn:microsoft.com/office/officeart/2005/8/layout/cycle5"/>
    <dgm:cxn modelId="{968DAA94-439C-4C9F-BDE0-6F2E9EEFD448}" type="presParOf" srcId="{3E682DF9-52FD-4325-9C5B-8168224FB474}" destId="{41F006C1-B0B5-4F6D-9A78-8C07441C980F}" srcOrd="9" destOrd="0" presId="urn:microsoft.com/office/officeart/2005/8/layout/cycle5"/>
    <dgm:cxn modelId="{BFA0B9C5-A6A1-4FEC-95C1-BB5F79CE2008}" type="presParOf" srcId="{3E682DF9-52FD-4325-9C5B-8168224FB474}" destId="{429E1D96-EDBC-4FFC-8AE7-7D38C9C96930}" srcOrd="10" destOrd="0" presId="urn:microsoft.com/office/officeart/2005/8/layout/cycle5"/>
    <dgm:cxn modelId="{22CD75B5-69CA-4AC5-9908-2F154C56399C}" type="presParOf" srcId="{3E682DF9-52FD-4325-9C5B-8168224FB474}" destId="{1E504701-44A3-4930-97CA-949BD735B88D}" srcOrd="11" destOrd="0" presId="urn:microsoft.com/office/officeart/2005/8/layout/cycle5"/>
    <dgm:cxn modelId="{48488AA3-5514-44B4-AA80-036B018F06CC}" type="presParOf" srcId="{3E682DF9-52FD-4325-9C5B-8168224FB474}" destId="{8A0AE375-1BE5-4325-9C71-76321E97AF95}" srcOrd="12" destOrd="0" presId="urn:microsoft.com/office/officeart/2005/8/layout/cycle5"/>
    <dgm:cxn modelId="{D84E1399-0C97-4B5E-9263-EF40DA266BCF}" type="presParOf" srcId="{3E682DF9-52FD-4325-9C5B-8168224FB474}" destId="{ADE561B8-577D-472B-8189-04ACF5E86891}" srcOrd="13" destOrd="0" presId="urn:microsoft.com/office/officeart/2005/8/layout/cycle5"/>
    <dgm:cxn modelId="{7C95D336-F309-44B4-A1A9-194D31424FE3}" type="presParOf" srcId="{3E682DF9-52FD-4325-9C5B-8168224FB474}" destId="{23B00CAE-98E2-4A7D-8808-2F3D52BA2A6B}" srcOrd="14" destOrd="0" presId="urn:microsoft.com/office/officeart/2005/8/layout/cycle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4896323-3152-4E0F-B802-FE6AA9E9F9D3}" type="doc">
      <dgm:prSet loTypeId="urn:microsoft.com/office/officeart/2008/layout/LinedList" loCatId="list" qsTypeId="urn:microsoft.com/office/officeart/2005/8/quickstyle/simple1" qsCatId="simple" csTypeId="urn:microsoft.com/office/officeart/2005/8/colors/accent2_2" csCatId="accent2" phldr="1"/>
      <dgm:spPr/>
      <dgm:t>
        <a:bodyPr/>
        <a:lstStyle/>
        <a:p>
          <a:endParaRPr lang="en-US"/>
        </a:p>
      </dgm:t>
    </dgm:pt>
    <dgm:pt modelId="{3CB972DE-0BEA-4D91-9AB8-67FBB4B04624}">
      <dgm:prSet/>
      <dgm:spPr/>
      <dgm:t>
        <a:bodyPr/>
        <a:lstStyle/>
        <a:p>
          <a:r>
            <a:rPr lang="en-GB" dirty="0"/>
            <a:t>Wales –  Government of Wales Act 1998 , Government of Wales Act 2006 and Wales Act 2017. </a:t>
          </a:r>
          <a:endParaRPr lang="en-US" dirty="0"/>
        </a:p>
      </dgm:t>
    </dgm:pt>
    <dgm:pt modelId="{43976901-A079-40C1-B3FF-E73E7E4CA985}" type="parTrans" cxnId="{EBF3F8EF-4010-4B6B-B358-2CD7112869BC}">
      <dgm:prSet/>
      <dgm:spPr/>
      <dgm:t>
        <a:bodyPr/>
        <a:lstStyle/>
        <a:p>
          <a:endParaRPr lang="en-US"/>
        </a:p>
      </dgm:t>
    </dgm:pt>
    <dgm:pt modelId="{BA22FBCC-39FE-48D2-B42B-8E6881695D83}" type="sibTrans" cxnId="{EBF3F8EF-4010-4B6B-B358-2CD7112869BC}">
      <dgm:prSet/>
      <dgm:spPr/>
      <dgm:t>
        <a:bodyPr/>
        <a:lstStyle/>
        <a:p>
          <a:endParaRPr lang="en-US"/>
        </a:p>
      </dgm:t>
    </dgm:pt>
    <dgm:pt modelId="{4CF2D1BF-0D9F-407C-A6ED-C74540EC8966}">
      <dgm:prSet/>
      <dgm:spPr/>
      <dgm:t>
        <a:bodyPr/>
        <a:lstStyle/>
        <a:p>
          <a:r>
            <a:rPr lang="en-GB" dirty="0"/>
            <a:t>- Wales has the power to make laws concerning several areas but has considerably less devolved powers than Scotland and northern ireland. Devolution was as a result of a referendum. </a:t>
          </a:r>
          <a:endParaRPr lang="en-US" dirty="0"/>
        </a:p>
      </dgm:t>
    </dgm:pt>
    <dgm:pt modelId="{89200B2E-A766-4EE4-96B5-54A9F89AE435}" type="parTrans" cxnId="{E8884F36-5AD7-40D0-8C4D-C8C0B07D467F}">
      <dgm:prSet/>
      <dgm:spPr/>
      <dgm:t>
        <a:bodyPr/>
        <a:lstStyle/>
        <a:p>
          <a:endParaRPr lang="en-US"/>
        </a:p>
      </dgm:t>
    </dgm:pt>
    <dgm:pt modelId="{79C17617-8C31-4240-9EA3-9F3C72463B92}" type="sibTrans" cxnId="{E8884F36-5AD7-40D0-8C4D-C8C0B07D467F}">
      <dgm:prSet/>
      <dgm:spPr/>
      <dgm:t>
        <a:bodyPr/>
        <a:lstStyle/>
        <a:p>
          <a:endParaRPr lang="en-US"/>
        </a:p>
      </dgm:t>
    </dgm:pt>
    <dgm:pt modelId="{9CF2A282-34DC-47C0-9146-F374D3BEE0A9}">
      <dgm:prSet/>
      <dgm:spPr/>
      <dgm:t>
        <a:bodyPr/>
        <a:lstStyle/>
        <a:p>
          <a:r>
            <a:rPr lang="en-GB"/>
            <a:t>Scotland –  Has devolved powers as a result of a referendum. They can legislate on criminal justice and youth justice and much more. </a:t>
          </a:r>
          <a:endParaRPr lang="en-US"/>
        </a:p>
      </dgm:t>
    </dgm:pt>
    <dgm:pt modelId="{55EE8600-E0D4-41C5-9AEB-7C17D9143FED}" type="parTrans" cxnId="{CB8AC402-2220-471F-B2EE-ABA60CB15CAF}">
      <dgm:prSet/>
      <dgm:spPr/>
      <dgm:t>
        <a:bodyPr/>
        <a:lstStyle/>
        <a:p>
          <a:endParaRPr lang="en-US"/>
        </a:p>
      </dgm:t>
    </dgm:pt>
    <dgm:pt modelId="{F6589083-36B6-4849-A82F-9D8DE3EAA3A4}" type="sibTrans" cxnId="{CB8AC402-2220-471F-B2EE-ABA60CB15CAF}">
      <dgm:prSet/>
      <dgm:spPr/>
      <dgm:t>
        <a:bodyPr/>
        <a:lstStyle/>
        <a:p>
          <a:endParaRPr lang="en-US"/>
        </a:p>
      </dgm:t>
    </dgm:pt>
    <dgm:pt modelId="{77733288-6B09-4EEA-B538-06421CC78BA7}">
      <dgm:prSet/>
      <dgm:spPr/>
      <dgm:t>
        <a:bodyPr/>
        <a:lstStyle/>
        <a:p>
          <a:r>
            <a:rPr lang="en-GB" dirty="0"/>
            <a:t>Northern Ireland – During the referendum, devolution was not a new concept for norther ireland- instead, it reintroduced/ reinforced devolution. </a:t>
          </a:r>
          <a:endParaRPr lang="en-US" dirty="0"/>
        </a:p>
      </dgm:t>
    </dgm:pt>
    <dgm:pt modelId="{02BE2295-46B2-4A84-9EDB-0D1E02A0E03C}" type="parTrans" cxnId="{2A5268DB-F796-4DBD-9B48-92F032B326EB}">
      <dgm:prSet/>
      <dgm:spPr/>
      <dgm:t>
        <a:bodyPr/>
        <a:lstStyle/>
        <a:p>
          <a:endParaRPr lang="en-US"/>
        </a:p>
      </dgm:t>
    </dgm:pt>
    <dgm:pt modelId="{16440E85-9CCF-47E9-849F-C222D0367EDB}" type="sibTrans" cxnId="{2A5268DB-F796-4DBD-9B48-92F032B326EB}">
      <dgm:prSet/>
      <dgm:spPr/>
      <dgm:t>
        <a:bodyPr/>
        <a:lstStyle/>
        <a:p>
          <a:endParaRPr lang="en-US"/>
        </a:p>
      </dgm:t>
    </dgm:pt>
    <dgm:pt modelId="{D6C31755-8B6C-4AF1-96B0-0032E5B59CE6}" type="pres">
      <dgm:prSet presAssocID="{B4896323-3152-4E0F-B802-FE6AA9E9F9D3}" presName="vert0" presStyleCnt="0">
        <dgm:presLayoutVars>
          <dgm:dir/>
          <dgm:animOne val="branch"/>
          <dgm:animLvl val="lvl"/>
        </dgm:presLayoutVars>
      </dgm:prSet>
      <dgm:spPr/>
    </dgm:pt>
    <dgm:pt modelId="{B4D89CE8-D56B-4E54-933C-C4C85AE11D0B}" type="pres">
      <dgm:prSet presAssocID="{3CB972DE-0BEA-4D91-9AB8-67FBB4B04624}" presName="thickLine" presStyleLbl="alignNode1" presStyleIdx="0" presStyleCnt="4"/>
      <dgm:spPr/>
    </dgm:pt>
    <dgm:pt modelId="{06E1B7E4-BEF6-45B3-9A9E-2D9A8B9C1677}" type="pres">
      <dgm:prSet presAssocID="{3CB972DE-0BEA-4D91-9AB8-67FBB4B04624}" presName="horz1" presStyleCnt="0"/>
      <dgm:spPr/>
    </dgm:pt>
    <dgm:pt modelId="{3D0D4372-2F2C-4FFB-8A52-4FF7E1EE3E28}" type="pres">
      <dgm:prSet presAssocID="{3CB972DE-0BEA-4D91-9AB8-67FBB4B04624}" presName="tx1" presStyleLbl="revTx" presStyleIdx="0" presStyleCnt="4"/>
      <dgm:spPr/>
    </dgm:pt>
    <dgm:pt modelId="{0E97EBF7-66A5-4CD4-9E46-8CE24433FF1C}" type="pres">
      <dgm:prSet presAssocID="{3CB972DE-0BEA-4D91-9AB8-67FBB4B04624}" presName="vert1" presStyleCnt="0"/>
      <dgm:spPr/>
    </dgm:pt>
    <dgm:pt modelId="{FC918B14-F6E8-4A92-AECB-4A1D7B61A309}" type="pres">
      <dgm:prSet presAssocID="{4CF2D1BF-0D9F-407C-A6ED-C74540EC8966}" presName="thickLine" presStyleLbl="alignNode1" presStyleIdx="1" presStyleCnt="4"/>
      <dgm:spPr/>
    </dgm:pt>
    <dgm:pt modelId="{4778B88D-B8CF-4881-958E-A38E5A2C39A1}" type="pres">
      <dgm:prSet presAssocID="{4CF2D1BF-0D9F-407C-A6ED-C74540EC8966}" presName="horz1" presStyleCnt="0"/>
      <dgm:spPr/>
    </dgm:pt>
    <dgm:pt modelId="{32EA5B17-439D-497A-8CDA-8FCE3ACBEF5E}" type="pres">
      <dgm:prSet presAssocID="{4CF2D1BF-0D9F-407C-A6ED-C74540EC8966}" presName="tx1" presStyleLbl="revTx" presStyleIdx="1" presStyleCnt="4"/>
      <dgm:spPr/>
    </dgm:pt>
    <dgm:pt modelId="{86AE67CF-A23F-4A06-BA7A-8037EB09D369}" type="pres">
      <dgm:prSet presAssocID="{4CF2D1BF-0D9F-407C-A6ED-C74540EC8966}" presName="vert1" presStyleCnt="0"/>
      <dgm:spPr/>
    </dgm:pt>
    <dgm:pt modelId="{63F19133-296F-439B-B1A6-E0ED15BE339A}" type="pres">
      <dgm:prSet presAssocID="{9CF2A282-34DC-47C0-9146-F374D3BEE0A9}" presName="thickLine" presStyleLbl="alignNode1" presStyleIdx="2" presStyleCnt="4"/>
      <dgm:spPr/>
    </dgm:pt>
    <dgm:pt modelId="{AFAF2F6D-C365-4135-85D3-7AAEF57583FD}" type="pres">
      <dgm:prSet presAssocID="{9CF2A282-34DC-47C0-9146-F374D3BEE0A9}" presName="horz1" presStyleCnt="0"/>
      <dgm:spPr/>
    </dgm:pt>
    <dgm:pt modelId="{E565DE13-3C14-45BA-B8D1-CF1BCA544385}" type="pres">
      <dgm:prSet presAssocID="{9CF2A282-34DC-47C0-9146-F374D3BEE0A9}" presName="tx1" presStyleLbl="revTx" presStyleIdx="2" presStyleCnt="4"/>
      <dgm:spPr/>
    </dgm:pt>
    <dgm:pt modelId="{BC51F7E0-C200-44BF-840E-5BE2E714E74D}" type="pres">
      <dgm:prSet presAssocID="{9CF2A282-34DC-47C0-9146-F374D3BEE0A9}" presName="vert1" presStyleCnt="0"/>
      <dgm:spPr/>
    </dgm:pt>
    <dgm:pt modelId="{64F90A6F-6063-4A1A-AF26-87AB438F4A75}" type="pres">
      <dgm:prSet presAssocID="{77733288-6B09-4EEA-B538-06421CC78BA7}" presName="thickLine" presStyleLbl="alignNode1" presStyleIdx="3" presStyleCnt="4"/>
      <dgm:spPr/>
    </dgm:pt>
    <dgm:pt modelId="{C6DE15D5-A615-4A03-9D82-2E608F01A7B8}" type="pres">
      <dgm:prSet presAssocID="{77733288-6B09-4EEA-B538-06421CC78BA7}" presName="horz1" presStyleCnt="0"/>
      <dgm:spPr/>
    </dgm:pt>
    <dgm:pt modelId="{65FAB79D-9C80-4DAB-A13F-C4C346405487}" type="pres">
      <dgm:prSet presAssocID="{77733288-6B09-4EEA-B538-06421CC78BA7}" presName="tx1" presStyleLbl="revTx" presStyleIdx="3" presStyleCnt="4"/>
      <dgm:spPr/>
    </dgm:pt>
    <dgm:pt modelId="{F6122B92-BE10-45BE-BC39-8A50FF9FE18C}" type="pres">
      <dgm:prSet presAssocID="{77733288-6B09-4EEA-B538-06421CC78BA7}" presName="vert1" presStyleCnt="0"/>
      <dgm:spPr/>
    </dgm:pt>
  </dgm:ptLst>
  <dgm:cxnLst>
    <dgm:cxn modelId="{CB8AC402-2220-471F-B2EE-ABA60CB15CAF}" srcId="{B4896323-3152-4E0F-B802-FE6AA9E9F9D3}" destId="{9CF2A282-34DC-47C0-9146-F374D3BEE0A9}" srcOrd="2" destOrd="0" parTransId="{55EE8600-E0D4-41C5-9AEB-7C17D9143FED}" sibTransId="{F6589083-36B6-4849-A82F-9D8DE3EAA3A4}"/>
    <dgm:cxn modelId="{E8884F36-5AD7-40D0-8C4D-C8C0B07D467F}" srcId="{B4896323-3152-4E0F-B802-FE6AA9E9F9D3}" destId="{4CF2D1BF-0D9F-407C-A6ED-C74540EC8966}" srcOrd="1" destOrd="0" parTransId="{89200B2E-A766-4EE4-96B5-54A9F89AE435}" sibTransId="{79C17617-8C31-4240-9EA3-9F3C72463B92}"/>
    <dgm:cxn modelId="{2E263444-1690-4AEB-A449-D91F409AB887}" type="presOf" srcId="{77733288-6B09-4EEA-B538-06421CC78BA7}" destId="{65FAB79D-9C80-4DAB-A13F-C4C346405487}" srcOrd="0" destOrd="0" presId="urn:microsoft.com/office/officeart/2008/layout/LinedList"/>
    <dgm:cxn modelId="{256B775A-09AA-422B-A14F-D5E38EF7F1C3}" type="presOf" srcId="{3CB972DE-0BEA-4D91-9AB8-67FBB4B04624}" destId="{3D0D4372-2F2C-4FFB-8A52-4FF7E1EE3E28}" srcOrd="0" destOrd="0" presId="urn:microsoft.com/office/officeart/2008/layout/LinedList"/>
    <dgm:cxn modelId="{8F576D7E-FD30-4272-897D-A7F977B3127B}" type="presOf" srcId="{4CF2D1BF-0D9F-407C-A6ED-C74540EC8966}" destId="{32EA5B17-439D-497A-8CDA-8FCE3ACBEF5E}" srcOrd="0" destOrd="0" presId="urn:microsoft.com/office/officeart/2008/layout/LinedList"/>
    <dgm:cxn modelId="{7C673686-07B3-4BF3-B4A2-0A4C4D849E06}" type="presOf" srcId="{B4896323-3152-4E0F-B802-FE6AA9E9F9D3}" destId="{D6C31755-8B6C-4AF1-96B0-0032E5B59CE6}" srcOrd="0" destOrd="0" presId="urn:microsoft.com/office/officeart/2008/layout/LinedList"/>
    <dgm:cxn modelId="{458A45C0-BBB5-4C3F-9EFF-D0DC22F2739E}" type="presOf" srcId="{9CF2A282-34DC-47C0-9146-F374D3BEE0A9}" destId="{E565DE13-3C14-45BA-B8D1-CF1BCA544385}" srcOrd="0" destOrd="0" presId="urn:microsoft.com/office/officeart/2008/layout/LinedList"/>
    <dgm:cxn modelId="{2A5268DB-F796-4DBD-9B48-92F032B326EB}" srcId="{B4896323-3152-4E0F-B802-FE6AA9E9F9D3}" destId="{77733288-6B09-4EEA-B538-06421CC78BA7}" srcOrd="3" destOrd="0" parTransId="{02BE2295-46B2-4A84-9EDB-0D1E02A0E03C}" sibTransId="{16440E85-9CCF-47E9-849F-C222D0367EDB}"/>
    <dgm:cxn modelId="{EBF3F8EF-4010-4B6B-B358-2CD7112869BC}" srcId="{B4896323-3152-4E0F-B802-FE6AA9E9F9D3}" destId="{3CB972DE-0BEA-4D91-9AB8-67FBB4B04624}" srcOrd="0" destOrd="0" parTransId="{43976901-A079-40C1-B3FF-E73E7E4CA985}" sibTransId="{BA22FBCC-39FE-48D2-B42B-8E6881695D83}"/>
    <dgm:cxn modelId="{49BE9E60-ECF4-4B6B-9619-F13C3576EF25}" type="presParOf" srcId="{D6C31755-8B6C-4AF1-96B0-0032E5B59CE6}" destId="{B4D89CE8-D56B-4E54-933C-C4C85AE11D0B}" srcOrd="0" destOrd="0" presId="urn:microsoft.com/office/officeart/2008/layout/LinedList"/>
    <dgm:cxn modelId="{022F211B-236F-4F1C-96BA-E4D4AF0E415D}" type="presParOf" srcId="{D6C31755-8B6C-4AF1-96B0-0032E5B59CE6}" destId="{06E1B7E4-BEF6-45B3-9A9E-2D9A8B9C1677}" srcOrd="1" destOrd="0" presId="urn:microsoft.com/office/officeart/2008/layout/LinedList"/>
    <dgm:cxn modelId="{28DE838A-D145-4B5B-AA20-E7C791DB1C89}" type="presParOf" srcId="{06E1B7E4-BEF6-45B3-9A9E-2D9A8B9C1677}" destId="{3D0D4372-2F2C-4FFB-8A52-4FF7E1EE3E28}" srcOrd="0" destOrd="0" presId="urn:microsoft.com/office/officeart/2008/layout/LinedList"/>
    <dgm:cxn modelId="{50063E5B-E2B4-47E1-8253-66BD6A093C02}" type="presParOf" srcId="{06E1B7E4-BEF6-45B3-9A9E-2D9A8B9C1677}" destId="{0E97EBF7-66A5-4CD4-9E46-8CE24433FF1C}" srcOrd="1" destOrd="0" presId="urn:microsoft.com/office/officeart/2008/layout/LinedList"/>
    <dgm:cxn modelId="{297DED0C-4348-452F-8546-9B11EB9E72EA}" type="presParOf" srcId="{D6C31755-8B6C-4AF1-96B0-0032E5B59CE6}" destId="{FC918B14-F6E8-4A92-AECB-4A1D7B61A309}" srcOrd="2" destOrd="0" presId="urn:microsoft.com/office/officeart/2008/layout/LinedList"/>
    <dgm:cxn modelId="{58FD255D-7122-489C-B439-B23B59CB578A}" type="presParOf" srcId="{D6C31755-8B6C-4AF1-96B0-0032E5B59CE6}" destId="{4778B88D-B8CF-4881-958E-A38E5A2C39A1}" srcOrd="3" destOrd="0" presId="urn:microsoft.com/office/officeart/2008/layout/LinedList"/>
    <dgm:cxn modelId="{8AACEBFF-4C8B-407D-BF53-5992B0DB2F4A}" type="presParOf" srcId="{4778B88D-B8CF-4881-958E-A38E5A2C39A1}" destId="{32EA5B17-439D-497A-8CDA-8FCE3ACBEF5E}" srcOrd="0" destOrd="0" presId="urn:microsoft.com/office/officeart/2008/layout/LinedList"/>
    <dgm:cxn modelId="{FA4B6343-5BCF-4657-A10A-7EB696DBC7D4}" type="presParOf" srcId="{4778B88D-B8CF-4881-958E-A38E5A2C39A1}" destId="{86AE67CF-A23F-4A06-BA7A-8037EB09D369}" srcOrd="1" destOrd="0" presId="urn:microsoft.com/office/officeart/2008/layout/LinedList"/>
    <dgm:cxn modelId="{F17CDDE0-9ABE-43C7-929D-9404997D86D5}" type="presParOf" srcId="{D6C31755-8B6C-4AF1-96B0-0032E5B59CE6}" destId="{63F19133-296F-439B-B1A6-E0ED15BE339A}" srcOrd="4" destOrd="0" presId="urn:microsoft.com/office/officeart/2008/layout/LinedList"/>
    <dgm:cxn modelId="{D3925D7F-4303-4988-A9AE-BF8E27F1BB04}" type="presParOf" srcId="{D6C31755-8B6C-4AF1-96B0-0032E5B59CE6}" destId="{AFAF2F6D-C365-4135-85D3-7AAEF57583FD}" srcOrd="5" destOrd="0" presId="urn:microsoft.com/office/officeart/2008/layout/LinedList"/>
    <dgm:cxn modelId="{D0789BDC-39B5-4B55-B861-661DAC03A62C}" type="presParOf" srcId="{AFAF2F6D-C365-4135-85D3-7AAEF57583FD}" destId="{E565DE13-3C14-45BA-B8D1-CF1BCA544385}" srcOrd="0" destOrd="0" presId="urn:microsoft.com/office/officeart/2008/layout/LinedList"/>
    <dgm:cxn modelId="{BF4E61FC-B476-4226-8339-F89DC793997F}" type="presParOf" srcId="{AFAF2F6D-C365-4135-85D3-7AAEF57583FD}" destId="{BC51F7E0-C200-44BF-840E-5BE2E714E74D}" srcOrd="1" destOrd="0" presId="urn:microsoft.com/office/officeart/2008/layout/LinedList"/>
    <dgm:cxn modelId="{061E6D43-1DD9-4009-B452-3B8C81B27546}" type="presParOf" srcId="{D6C31755-8B6C-4AF1-96B0-0032E5B59CE6}" destId="{64F90A6F-6063-4A1A-AF26-87AB438F4A75}" srcOrd="6" destOrd="0" presId="urn:microsoft.com/office/officeart/2008/layout/LinedList"/>
    <dgm:cxn modelId="{7661ECC7-095E-4F78-B2CA-45723952A458}" type="presParOf" srcId="{D6C31755-8B6C-4AF1-96B0-0032E5B59CE6}" destId="{C6DE15D5-A615-4A03-9D82-2E608F01A7B8}" srcOrd="7" destOrd="0" presId="urn:microsoft.com/office/officeart/2008/layout/LinedList"/>
    <dgm:cxn modelId="{37084352-9371-480D-83D1-8AA9C2375EA3}" type="presParOf" srcId="{C6DE15D5-A615-4A03-9D82-2E608F01A7B8}" destId="{65FAB79D-9C80-4DAB-A13F-C4C346405487}" srcOrd="0" destOrd="0" presId="urn:microsoft.com/office/officeart/2008/layout/LinedList"/>
    <dgm:cxn modelId="{BF71DC0A-3553-4E95-86D1-2C1124B33DA5}" type="presParOf" srcId="{C6DE15D5-A615-4A03-9D82-2E608F01A7B8}" destId="{F6122B92-BE10-45BE-BC39-8A50FF9FE18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7546890-669E-4AB2-B2A5-349191C8A0C6}" type="doc">
      <dgm:prSet loTypeId="urn:microsoft.com/office/officeart/2005/8/layout/default" loCatId="list" qsTypeId="urn:microsoft.com/office/officeart/2005/8/quickstyle/simple5" qsCatId="simple" csTypeId="urn:microsoft.com/office/officeart/2005/8/colors/accent2_2" csCatId="accent2"/>
      <dgm:spPr/>
      <dgm:t>
        <a:bodyPr/>
        <a:lstStyle/>
        <a:p>
          <a:endParaRPr lang="en-US"/>
        </a:p>
      </dgm:t>
    </dgm:pt>
    <dgm:pt modelId="{1F0FF9F5-8596-467F-A1CC-A3811D1958FF}">
      <dgm:prSet/>
      <dgm:spPr/>
      <dgm:t>
        <a:bodyPr/>
        <a:lstStyle/>
        <a:p>
          <a:r>
            <a:rPr lang="en-GB"/>
            <a:t>Look at the Code of Practice associated with the Police and Criminal Evidence Act 1984 – </a:t>
          </a:r>
          <a:endParaRPr lang="en-US"/>
        </a:p>
      </dgm:t>
    </dgm:pt>
    <dgm:pt modelId="{FD00B771-DCD7-48A9-BFEA-45D431BF36AF}" type="parTrans" cxnId="{521B5737-EF40-4C33-BBAF-8FE786291136}">
      <dgm:prSet/>
      <dgm:spPr/>
      <dgm:t>
        <a:bodyPr/>
        <a:lstStyle/>
        <a:p>
          <a:endParaRPr lang="en-US"/>
        </a:p>
      </dgm:t>
    </dgm:pt>
    <dgm:pt modelId="{56F30E1D-7B81-4F61-A92F-91DC74F39FD3}" type="sibTrans" cxnId="{521B5737-EF40-4C33-BBAF-8FE786291136}">
      <dgm:prSet/>
      <dgm:spPr/>
      <dgm:t>
        <a:bodyPr/>
        <a:lstStyle/>
        <a:p>
          <a:endParaRPr lang="en-US"/>
        </a:p>
      </dgm:t>
    </dgm:pt>
    <dgm:pt modelId="{4E69D5C1-6DCE-4DBD-986D-334E5C390212}">
      <dgm:prSet/>
      <dgm:spPr/>
      <dgm:t>
        <a:bodyPr/>
        <a:lstStyle/>
        <a:p>
          <a:r>
            <a:rPr lang="en-GB"/>
            <a:t>Answer the following; </a:t>
          </a:r>
          <a:endParaRPr lang="en-US"/>
        </a:p>
      </dgm:t>
    </dgm:pt>
    <dgm:pt modelId="{D7593533-37FF-4136-94ED-BBAC98CF91BA}" type="parTrans" cxnId="{D010509F-C3D4-49BB-8F0D-913F20DFA403}">
      <dgm:prSet/>
      <dgm:spPr/>
      <dgm:t>
        <a:bodyPr/>
        <a:lstStyle/>
        <a:p>
          <a:endParaRPr lang="en-US"/>
        </a:p>
      </dgm:t>
    </dgm:pt>
    <dgm:pt modelId="{551AC015-0A44-4829-924B-C519833B4EC3}" type="sibTrans" cxnId="{D010509F-C3D4-49BB-8F0D-913F20DFA403}">
      <dgm:prSet/>
      <dgm:spPr/>
      <dgm:t>
        <a:bodyPr/>
        <a:lstStyle/>
        <a:p>
          <a:endParaRPr lang="en-US"/>
        </a:p>
      </dgm:t>
    </dgm:pt>
    <dgm:pt modelId="{0CAF2155-995D-48A8-AC44-D2CCB8E50931}">
      <dgm:prSet/>
      <dgm:spPr/>
      <dgm:t>
        <a:bodyPr/>
        <a:lstStyle/>
        <a:p>
          <a:r>
            <a:rPr lang="en-GB"/>
            <a:t>What does the Code cover?</a:t>
          </a:r>
          <a:endParaRPr lang="en-US"/>
        </a:p>
      </dgm:t>
    </dgm:pt>
    <dgm:pt modelId="{FC80486C-13FE-4DD3-988A-F4DD50519AC5}" type="parTrans" cxnId="{660930A2-F2DF-4D60-BB79-4ECE2CCE6E36}">
      <dgm:prSet/>
      <dgm:spPr/>
      <dgm:t>
        <a:bodyPr/>
        <a:lstStyle/>
        <a:p>
          <a:endParaRPr lang="en-US"/>
        </a:p>
      </dgm:t>
    </dgm:pt>
    <dgm:pt modelId="{A68A2889-4DCE-4BE2-AC93-D0C7649BCA23}" type="sibTrans" cxnId="{660930A2-F2DF-4D60-BB79-4ECE2CCE6E36}">
      <dgm:prSet/>
      <dgm:spPr/>
      <dgm:t>
        <a:bodyPr/>
        <a:lstStyle/>
        <a:p>
          <a:endParaRPr lang="en-US"/>
        </a:p>
      </dgm:t>
    </dgm:pt>
    <dgm:pt modelId="{695D2001-92AA-479E-A196-BAA4612647BA}">
      <dgm:prSet/>
      <dgm:spPr/>
      <dgm:t>
        <a:bodyPr/>
        <a:lstStyle/>
        <a:p>
          <a:r>
            <a:rPr lang="en-GB"/>
            <a:t>Which new codes came into force from 23</a:t>
          </a:r>
          <a:r>
            <a:rPr lang="en-GB" baseline="30000"/>
            <a:t>rd</a:t>
          </a:r>
          <a:r>
            <a:rPr lang="en-GB"/>
            <a:t> February 2017?</a:t>
          </a:r>
          <a:endParaRPr lang="en-US"/>
        </a:p>
      </dgm:t>
    </dgm:pt>
    <dgm:pt modelId="{5E7107BF-EC9C-4B34-A194-6A9461F36DE6}" type="parTrans" cxnId="{192E9D2B-57CC-4DA2-AF46-742EBBCCB576}">
      <dgm:prSet/>
      <dgm:spPr/>
      <dgm:t>
        <a:bodyPr/>
        <a:lstStyle/>
        <a:p>
          <a:endParaRPr lang="en-US"/>
        </a:p>
      </dgm:t>
    </dgm:pt>
    <dgm:pt modelId="{995ACD7B-ABD6-43B6-952F-014E686C3C11}" type="sibTrans" cxnId="{192E9D2B-57CC-4DA2-AF46-742EBBCCB576}">
      <dgm:prSet/>
      <dgm:spPr/>
      <dgm:t>
        <a:bodyPr/>
        <a:lstStyle/>
        <a:p>
          <a:endParaRPr lang="en-US"/>
        </a:p>
      </dgm:t>
    </dgm:pt>
    <dgm:pt modelId="{431DBE9C-B67A-4670-8CFD-6F6D83011724}">
      <dgm:prSet/>
      <dgm:spPr/>
      <dgm:t>
        <a:bodyPr/>
        <a:lstStyle/>
        <a:p>
          <a:r>
            <a:rPr lang="en-GB"/>
            <a:t>Look at Code E Revised Code of Practice on Audio Recording Interviews with suspects. The Code says that suspects should be handed a notice at the conclusion of an interview which explains what?</a:t>
          </a:r>
          <a:endParaRPr lang="en-US"/>
        </a:p>
      </dgm:t>
    </dgm:pt>
    <dgm:pt modelId="{C0FAF192-7B91-4BD5-BEAC-7FD1DC6BA0C1}" type="parTrans" cxnId="{3960432D-3305-463E-A669-7C7984DFD60D}">
      <dgm:prSet/>
      <dgm:spPr/>
      <dgm:t>
        <a:bodyPr/>
        <a:lstStyle/>
        <a:p>
          <a:endParaRPr lang="en-US"/>
        </a:p>
      </dgm:t>
    </dgm:pt>
    <dgm:pt modelId="{E2899EBE-BB4B-48D3-B96E-E283EA3930B6}" type="sibTrans" cxnId="{3960432D-3305-463E-A669-7C7984DFD60D}">
      <dgm:prSet/>
      <dgm:spPr/>
      <dgm:t>
        <a:bodyPr/>
        <a:lstStyle/>
        <a:p>
          <a:endParaRPr lang="en-US"/>
        </a:p>
      </dgm:t>
    </dgm:pt>
    <dgm:pt modelId="{E9AE6C0C-8F35-432C-9014-8CCD3C770048}" type="pres">
      <dgm:prSet presAssocID="{17546890-669E-4AB2-B2A5-349191C8A0C6}" presName="diagram" presStyleCnt="0">
        <dgm:presLayoutVars>
          <dgm:dir/>
          <dgm:resizeHandles val="exact"/>
        </dgm:presLayoutVars>
      </dgm:prSet>
      <dgm:spPr/>
    </dgm:pt>
    <dgm:pt modelId="{64F4FDCF-269B-4C1E-AF0E-56EC673922AF}" type="pres">
      <dgm:prSet presAssocID="{1F0FF9F5-8596-467F-A1CC-A3811D1958FF}" presName="node" presStyleLbl="node1" presStyleIdx="0" presStyleCnt="5">
        <dgm:presLayoutVars>
          <dgm:bulletEnabled val="1"/>
        </dgm:presLayoutVars>
      </dgm:prSet>
      <dgm:spPr/>
    </dgm:pt>
    <dgm:pt modelId="{86843EF5-6957-40D7-87F1-8C69769CFFBE}" type="pres">
      <dgm:prSet presAssocID="{56F30E1D-7B81-4F61-A92F-91DC74F39FD3}" presName="sibTrans" presStyleCnt="0"/>
      <dgm:spPr/>
    </dgm:pt>
    <dgm:pt modelId="{BF8BFBA1-E73B-4D5C-8003-3B8844F78FF4}" type="pres">
      <dgm:prSet presAssocID="{4E69D5C1-6DCE-4DBD-986D-334E5C390212}" presName="node" presStyleLbl="node1" presStyleIdx="1" presStyleCnt="5">
        <dgm:presLayoutVars>
          <dgm:bulletEnabled val="1"/>
        </dgm:presLayoutVars>
      </dgm:prSet>
      <dgm:spPr/>
    </dgm:pt>
    <dgm:pt modelId="{B2A6A5D7-B072-475B-A51A-7FB9CD0D4D0B}" type="pres">
      <dgm:prSet presAssocID="{551AC015-0A44-4829-924B-C519833B4EC3}" presName="sibTrans" presStyleCnt="0"/>
      <dgm:spPr/>
    </dgm:pt>
    <dgm:pt modelId="{603476D9-69A9-43D7-8E17-9C4146AAEAD4}" type="pres">
      <dgm:prSet presAssocID="{0CAF2155-995D-48A8-AC44-D2CCB8E50931}" presName="node" presStyleLbl="node1" presStyleIdx="2" presStyleCnt="5">
        <dgm:presLayoutVars>
          <dgm:bulletEnabled val="1"/>
        </dgm:presLayoutVars>
      </dgm:prSet>
      <dgm:spPr/>
    </dgm:pt>
    <dgm:pt modelId="{F601444E-CE2D-4113-99AD-A1DE301971BA}" type="pres">
      <dgm:prSet presAssocID="{A68A2889-4DCE-4BE2-AC93-D0C7649BCA23}" presName="sibTrans" presStyleCnt="0"/>
      <dgm:spPr/>
    </dgm:pt>
    <dgm:pt modelId="{C83B031A-5455-47F7-8860-DBEC1EECA4B4}" type="pres">
      <dgm:prSet presAssocID="{695D2001-92AA-479E-A196-BAA4612647BA}" presName="node" presStyleLbl="node1" presStyleIdx="3" presStyleCnt="5">
        <dgm:presLayoutVars>
          <dgm:bulletEnabled val="1"/>
        </dgm:presLayoutVars>
      </dgm:prSet>
      <dgm:spPr/>
    </dgm:pt>
    <dgm:pt modelId="{CE3BAFEA-C08A-471B-A6BE-C143AB904637}" type="pres">
      <dgm:prSet presAssocID="{995ACD7B-ABD6-43B6-952F-014E686C3C11}" presName="sibTrans" presStyleCnt="0"/>
      <dgm:spPr/>
    </dgm:pt>
    <dgm:pt modelId="{ADA7491A-9981-45E2-A272-FC13CC3BF24F}" type="pres">
      <dgm:prSet presAssocID="{431DBE9C-B67A-4670-8CFD-6F6D83011724}" presName="node" presStyleLbl="node1" presStyleIdx="4" presStyleCnt="5">
        <dgm:presLayoutVars>
          <dgm:bulletEnabled val="1"/>
        </dgm:presLayoutVars>
      </dgm:prSet>
      <dgm:spPr/>
    </dgm:pt>
  </dgm:ptLst>
  <dgm:cxnLst>
    <dgm:cxn modelId="{72988D06-0F9A-476A-BF05-35EA7844099B}" type="presOf" srcId="{1F0FF9F5-8596-467F-A1CC-A3811D1958FF}" destId="{64F4FDCF-269B-4C1E-AF0E-56EC673922AF}" srcOrd="0" destOrd="0" presId="urn:microsoft.com/office/officeart/2005/8/layout/default"/>
    <dgm:cxn modelId="{46D21E1C-E7D0-492B-8A50-2AA84467637C}" type="presOf" srcId="{431DBE9C-B67A-4670-8CFD-6F6D83011724}" destId="{ADA7491A-9981-45E2-A272-FC13CC3BF24F}" srcOrd="0" destOrd="0" presId="urn:microsoft.com/office/officeart/2005/8/layout/default"/>
    <dgm:cxn modelId="{192E9D2B-57CC-4DA2-AF46-742EBBCCB576}" srcId="{17546890-669E-4AB2-B2A5-349191C8A0C6}" destId="{695D2001-92AA-479E-A196-BAA4612647BA}" srcOrd="3" destOrd="0" parTransId="{5E7107BF-EC9C-4B34-A194-6A9461F36DE6}" sibTransId="{995ACD7B-ABD6-43B6-952F-014E686C3C11}"/>
    <dgm:cxn modelId="{3960432D-3305-463E-A669-7C7984DFD60D}" srcId="{17546890-669E-4AB2-B2A5-349191C8A0C6}" destId="{431DBE9C-B67A-4670-8CFD-6F6D83011724}" srcOrd="4" destOrd="0" parTransId="{C0FAF192-7B91-4BD5-BEAC-7FD1DC6BA0C1}" sibTransId="{E2899EBE-BB4B-48D3-B96E-E283EA3930B6}"/>
    <dgm:cxn modelId="{521B5737-EF40-4C33-BBAF-8FE786291136}" srcId="{17546890-669E-4AB2-B2A5-349191C8A0C6}" destId="{1F0FF9F5-8596-467F-A1CC-A3811D1958FF}" srcOrd="0" destOrd="0" parTransId="{FD00B771-DCD7-48A9-BFEA-45D431BF36AF}" sibTransId="{56F30E1D-7B81-4F61-A92F-91DC74F39FD3}"/>
    <dgm:cxn modelId="{BB23EA3B-35B2-4485-85D4-94545A8649AF}" type="presOf" srcId="{0CAF2155-995D-48A8-AC44-D2CCB8E50931}" destId="{603476D9-69A9-43D7-8E17-9C4146AAEAD4}" srcOrd="0" destOrd="0" presId="urn:microsoft.com/office/officeart/2005/8/layout/default"/>
    <dgm:cxn modelId="{B82FEE40-EBA2-4061-BDAF-A0658CCA1A3E}" type="presOf" srcId="{4E69D5C1-6DCE-4DBD-986D-334E5C390212}" destId="{BF8BFBA1-E73B-4D5C-8003-3B8844F78FF4}" srcOrd="0" destOrd="0" presId="urn:microsoft.com/office/officeart/2005/8/layout/default"/>
    <dgm:cxn modelId="{D010509F-C3D4-49BB-8F0D-913F20DFA403}" srcId="{17546890-669E-4AB2-B2A5-349191C8A0C6}" destId="{4E69D5C1-6DCE-4DBD-986D-334E5C390212}" srcOrd="1" destOrd="0" parTransId="{D7593533-37FF-4136-94ED-BBAC98CF91BA}" sibTransId="{551AC015-0A44-4829-924B-C519833B4EC3}"/>
    <dgm:cxn modelId="{660930A2-F2DF-4D60-BB79-4ECE2CCE6E36}" srcId="{17546890-669E-4AB2-B2A5-349191C8A0C6}" destId="{0CAF2155-995D-48A8-AC44-D2CCB8E50931}" srcOrd="2" destOrd="0" parTransId="{FC80486C-13FE-4DD3-988A-F4DD50519AC5}" sibTransId="{A68A2889-4DCE-4BE2-AC93-D0C7649BCA23}"/>
    <dgm:cxn modelId="{2C6D75A8-BC33-4782-B0E4-E66A5C98D129}" type="presOf" srcId="{695D2001-92AA-479E-A196-BAA4612647BA}" destId="{C83B031A-5455-47F7-8860-DBEC1EECA4B4}" srcOrd="0" destOrd="0" presId="urn:microsoft.com/office/officeart/2005/8/layout/default"/>
    <dgm:cxn modelId="{24FA81EF-8DA3-4A2D-A683-C705E4D001AB}" type="presOf" srcId="{17546890-669E-4AB2-B2A5-349191C8A0C6}" destId="{E9AE6C0C-8F35-432C-9014-8CCD3C770048}" srcOrd="0" destOrd="0" presId="urn:microsoft.com/office/officeart/2005/8/layout/default"/>
    <dgm:cxn modelId="{F969FD99-6B38-4324-B34F-60B5B5B843CF}" type="presParOf" srcId="{E9AE6C0C-8F35-432C-9014-8CCD3C770048}" destId="{64F4FDCF-269B-4C1E-AF0E-56EC673922AF}" srcOrd="0" destOrd="0" presId="urn:microsoft.com/office/officeart/2005/8/layout/default"/>
    <dgm:cxn modelId="{FCE94674-F2E5-4CC3-894A-C03AB9215671}" type="presParOf" srcId="{E9AE6C0C-8F35-432C-9014-8CCD3C770048}" destId="{86843EF5-6957-40D7-87F1-8C69769CFFBE}" srcOrd="1" destOrd="0" presId="urn:microsoft.com/office/officeart/2005/8/layout/default"/>
    <dgm:cxn modelId="{775CAD21-9A5B-4AD8-916F-27D952574DCD}" type="presParOf" srcId="{E9AE6C0C-8F35-432C-9014-8CCD3C770048}" destId="{BF8BFBA1-E73B-4D5C-8003-3B8844F78FF4}" srcOrd="2" destOrd="0" presId="urn:microsoft.com/office/officeart/2005/8/layout/default"/>
    <dgm:cxn modelId="{675A14EB-91CE-47D8-8540-65179221A5AB}" type="presParOf" srcId="{E9AE6C0C-8F35-432C-9014-8CCD3C770048}" destId="{B2A6A5D7-B072-475B-A51A-7FB9CD0D4D0B}" srcOrd="3" destOrd="0" presId="urn:microsoft.com/office/officeart/2005/8/layout/default"/>
    <dgm:cxn modelId="{39E35BEF-CD4B-4EC3-A1E5-670D2136EF12}" type="presParOf" srcId="{E9AE6C0C-8F35-432C-9014-8CCD3C770048}" destId="{603476D9-69A9-43D7-8E17-9C4146AAEAD4}" srcOrd="4" destOrd="0" presId="urn:microsoft.com/office/officeart/2005/8/layout/default"/>
    <dgm:cxn modelId="{977909B0-6D0F-44B0-827C-52E7CE0A9812}" type="presParOf" srcId="{E9AE6C0C-8F35-432C-9014-8CCD3C770048}" destId="{F601444E-CE2D-4113-99AD-A1DE301971BA}" srcOrd="5" destOrd="0" presId="urn:microsoft.com/office/officeart/2005/8/layout/default"/>
    <dgm:cxn modelId="{FC7638C5-22D7-4A11-8D7C-9E2B8B2E5D11}" type="presParOf" srcId="{E9AE6C0C-8F35-432C-9014-8CCD3C770048}" destId="{C83B031A-5455-47F7-8860-DBEC1EECA4B4}" srcOrd="6" destOrd="0" presId="urn:microsoft.com/office/officeart/2005/8/layout/default"/>
    <dgm:cxn modelId="{47E9D611-2391-42FA-971E-EDADFFF71101}" type="presParOf" srcId="{E9AE6C0C-8F35-432C-9014-8CCD3C770048}" destId="{CE3BAFEA-C08A-471B-A6BE-C143AB904637}" srcOrd="7" destOrd="0" presId="urn:microsoft.com/office/officeart/2005/8/layout/default"/>
    <dgm:cxn modelId="{E82DC56D-B9D3-4A01-A0B2-C4E51664CB44}" type="presParOf" srcId="{E9AE6C0C-8F35-432C-9014-8CCD3C770048}" destId="{ADA7491A-9981-45E2-A272-FC13CC3BF24F}"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47B886-7D20-4844-BEC8-5343E751EBAF}">
      <dsp:nvSpPr>
        <dsp:cNvPr id="0" name=""/>
        <dsp:cNvSpPr/>
      </dsp:nvSpPr>
      <dsp:spPr>
        <a:xfrm>
          <a:off x="0" y="229212"/>
          <a:ext cx="10058399" cy="302400"/>
        </a:xfrm>
        <a:prstGeom prst="rect">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ln>
        <a:effectLst>
          <a:outerShdw blurRad="38100" dist="12700" dir="5400000" algn="ctr" rotWithShape="0">
            <a:srgbClr val="000000">
              <a:alpha val="63000"/>
            </a:srgbClr>
          </a:outerShdw>
        </a:effectLst>
      </dsp:spPr>
      <dsp:style>
        <a:lnRef idx="1">
          <a:scrgbClr r="0" g="0" b="0"/>
        </a:lnRef>
        <a:fillRef idx="1">
          <a:scrgbClr r="0" g="0" b="0"/>
        </a:fillRef>
        <a:effectRef idx="2">
          <a:scrgbClr r="0" g="0" b="0"/>
        </a:effectRef>
        <a:fontRef idx="minor"/>
      </dsp:style>
    </dsp:sp>
    <dsp:sp modelId="{D4556505-A922-4CF3-ABC0-F9786481581E}">
      <dsp:nvSpPr>
        <dsp:cNvPr id="0" name=""/>
        <dsp:cNvSpPr/>
      </dsp:nvSpPr>
      <dsp:spPr>
        <a:xfrm>
          <a:off x="502920" y="52092"/>
          <a:ext cx="7040880" cy="354240"/>
        </a:xfrm>
        <a:prstGeom prst="roundRect">
          <a:avLst/>
        </a:prstGeom>
        <a:gradFill rotWithShape="0">
          <a:gsLst>
            <a:gs pos="0">
              <a:schemeClr val="accent2">
                <a:hueOff val="0"/>
                <a:satOff val="0"/>
                <a:lumOff val="0"/>
                <a:alphaOff val="0"/>
                <a:satMod val="100000"/>
                <a:lumMod val="100000"/>
              </a:schemeClr>
            </a:gs>
            <a:gs pos="50000">
              <a:schemeClr val="accent2">
                <a:hueOff val="0"/>
                <a:satOff val="0"/>
                <a:lumOff val="0"/>
                <a:alphaOff val="0"/>
                <a:shade val="99000"/>
                <a:satMod val="105000"/>
                <a:lumMod val="100000"/>
              </a:schemeClr>
            </a:gs>
            <a:gs pos="100000">
              <a:schemeClr val="accent2">
                <a:hueOff val="0"/>
                <a:satOff val="0"/>
                <a:lumOff val="0"/>
                <a:alphaOff val="0"/>
                <a:shade val="98000"/>
                <a:satMod val="105000"/>
                <a:lumMod val="100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dsp:spPr>
      <dsp:style>
        <a:lnRef idx="0">
          <a:scrgbClr r="0" g="0" b="0"/>
        </a:lnRef>
        <a:fillRef idx="3">
          <a:scrgbClr r="0" g="0" b="0"/>
        </a:fillRef>
        <a:effectRef idx="3">
          <a:scrgbClr r="0" g="0" b="0"/>
        </a:effectRef>
        <a:fontRef idx="minor">
          <a:schemeClr val="lt1"/>
        </a:fontRef>
      </dsp:style>
      <dsp:txBody>
        <a:bodyPr spcFirstLastPara="0" vert="horz" wrap="square" lIns="266129" tIns="0" rIns="266129" bIns="0" numCol="1" spcCol="1270" anchor="ctr" anchorCtr="0">
          <a:noAutofit/>
        </a:bodyPr>
        <a:lstStyle/>
        <a:p>
          <a:pPr marL="0" lvl="0" indent="0" algn="l" defTabSz="533400">
            <a:lnSpc>
              <a:spcPct val="90000"/>
            </a:lnSpc>
            <a:spcBef>
              <a:spcPct val="0"/>
            </a:spcBef>
            <a:spcAft>
              <a:spcPct val="35000"/>
            </a:spcAft>
            <a:buNone/>
          </a:pPr>
          <a:r>
            <a:rPr lang="en-GB" sz="1200" kern="1200"/>
            <a:t>Aims and learning objectives </a:t>
          </a:r>
          <a:endParaRPr lang="en-US" sz="1200" kern="1200"/>
        </a:p>
      </dsp:txBody>
      <dsp:txXfrm>
        <a:off x="520213" y="69385"/>
        <a:ext cx="7006294" cy="319654"/>
      </dsp:txXfrm>
    </dsp:sp>
    <dsp:sp modelId="{7ED11270-00CF-468E-9870-C1B491E18E3D}">
      <dsp:nvSpPr>
        <dsp:cNvPr id="0" name=""/>
        <dsp:cNvSpPr/>
      </dsp:nvSpPr>
      <dsp:spPr>
        <a:xfrm>
          <a:off x="0" y="773532"/>
          <a:ext cx="10058399" cy="302400"/>
        </a:xfrm>
        <a:prstGeom prst="rect">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ln>
        <a:effectLst>
          <a:outerShdw blurRad="38100" dist="12700" dir="5400000" algn="ctr" rotWithShape="0">
            <a:srgbClr val="000000">
              <a:alpha val="63000"/>
            </a:srgbClr>
          </a:outerShdw>
        </a:effectLst>
      </dsp:spPr>
      <dsp:style>
        <a:lnRef idx="1">
          <a:scrgbClr r="0" g="0" b="0"/>
        </a:lnRef>
        <a:fillRef idx="1">
          <a:scrgbClr r="0" g="0" b="0"/>
        </a:fillRef>
        <a:effectRef idx="2">
          <a:scrgbClr r="0" g="0" b="0"/>
        </a:effectRef>
        <a:fontRef idx="minor"/>
      </dsp:style>
    </dsp:sp>
    <dsp:sp modelId="{043DA180-5360-41CA-9C1B-640E8BFC10B4}">
      <dsp:nvSpPr>
        <dsp:cNvPr id="0" name=""/>
        <dsp:cNvSpPr/>
      </dsp:nvSpPr>
      <dsp:spPr>
        <a:xfrm>
          <a:off x="502920" y="596412"/>
          <a:ext cx="7040880" cy="354240"/>
        </a:xfrm>
        <a:prstGeom prst="roundRect">
          <a:avLst/>
        </a:prstGeom>
        <a:gradFill rotWithShape="0">
          <a:gsLst>
            <a:gs pos="0">
              <a:schemeClr val="accent2">
                <a:hueOff val="0"/>
                <a:satOff val="0"/>
                <a:lumOff val="0"/>
                <a:alphaOff val="0"/>
                <a:satMod val="100000"/>
                <a:lumMod val="100000"/>
              </a:schemeClr>
            </a:gs>
            <a:gs pos="50000">
              <a:schemeClr val="accent2">
                <a:hueOff val="0"/>
                <a:satOff val="0"/>
                <a:lumOff val="0"/>
                <a:alphaOff val="0"/>
                <a:shade val="99000"/>
                <a:satMod val="105000"/>
                <a:lumMod val="100000"/>
              </a:schemeClr>
            </a:gs>
            <a:gs pos="100000">
              <a:schemeClr val="accent2">
                <a:hueOff val="0"/>
                <a:satOff val="0"/>
                <a:lumOff val="0"/>
                <a:alphaOff val="0"/>
                <a:shade val="98000"/>
                <a:satMod val="105000"/>
                <a:lumMod val="100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dsp:spPr>
      <dsp:style>
        <a:lnRef idx="0">
          <a:scrgbClr r="0" g="0" b="0"/>
        </a:lnRef>
        <a:fillRef idx="3">
          <a:scrgbClr r="0" g="0" b="0"/>
        </a:fillRef>
        <a:effectRef idx="3">
          <a:scrgbClr r="0" g="0" b="0"/>
        </a:effectRef>
        <a:fontRef idx="minor">
          <a:schemeClr val="lt1"/>
        </a:fontRef>
      </dsp:style>
      <dsp:txBody>
        <a:bodyPr spcFirstLastPara="0" vert="horz" wrap="square" lIns="266129" tIns="0" rIns="266129" bIns="0" numCol="1" spcCol="1270" anchor="ctr" anchorCtr="0">
          <a:noAutofit/>
        </a:bodyPr>
        <a:lstStyle/>
        <a:p>
          <a:pPr marL="0" lvl="0" indent="0" algn="l" defTabSz="533400">
            <a:lnSpc>
              <a:spcPct val="90000"/>
            </a:lnSpc>
            <a:spcBef>
              <a:spcPct val="0"/>
            </a:spcBef>
            <a:spcAft>
              <a:spcPct val="35000"/>
            </a:spcAft>
            <a:buNone/>
          </a:pPr>
          <a:r>
            <a:rPr lang="en-GB" sz="1200" kern="1200"/>
            <a:t>Kahoot</a:t>
          </a:r>
          <a:endParaRPr lang="en-US" sz="1200" kern="1200"/>
        </a:p>
      </dsp:txBody>
      <dsp:txXfrm>
        <a:off x="520213" y="613705"/>
        <a:ext cx="7006294" cy="319654"/>
      </dsp:txXfrm>
    </dsp:sp>
    <dsp:sp modelId="{5251B343-862F-4D17-AB78-18777C53453E}">
      <dsp:nvSpPr>
        <dsp:cNvPr id="0" name=""/>
        <dsp:cNvSpPr/>
      </dsp:nvSpPr>
      <dsp:spPr>
        <a:xfrm>
          <a:off x="0" y="1317852"/>
          <a:ext cx="10058399" cy="302400"/>
        </a:xfrm>
        <a:prstGeom prst="rect">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ln>
        <a:effectLst>
          <a:outerShdw blurRad="38100" dist="12700" dir="5400000" algn="ctr" rotWithShape="0">
            <a:srgbClr val="000000">
              <a:alpha val="63000"/>
            </a:srgbClr>
          </a:outerShdw>
        </a:effectLst>
      </dsp:spPr>
      <dsp:style>
        <a:lnRef idx="1">
          <a:scrgbClr r="0" g="0" b="0"/>
        </a:lnRef>
        <a:fillRef idx="1">
          <a:scrgbClr r="0" g="0" b="0"/>
        </a:fillRef>
        <a:effectRef idx="2">
          <a:scrgbClr r="0" g="0" b="0"/>
        </a:effectRef>
        <a:fontRef idx="minor"/>
      </dsp:style>
    </dsp:sp>
    <dsp:sp modelId="{EB431002-03ED-4475-8CF2-92781F4D1A2F}">
      <dsp:nvSpPr>
        <dsp:cNvPr id="0" name=""/>
        <dsp:cNvSpPr/>
      </dsp:nvSpPr>
      <dsp:spPr>
        <a:xfrm>
          <a:off x="502920" y="1140732"/>
          <a:ext cx="7040880" cy="354240"/>
        </a:xfrm>
        <a:prstGeom prst="roundRect">
          <a:avLst/>
        </a:prstGeom>
        <a:gradFill rotWithShape="0">
          <a:gsLst>
            <a:gs pos="0">
              <a:schemeClr val="accent2">
                <a:hueOff val="0"/>
                <a:satOff val="0"/>
                <a:lumOff val="0"/>
                <a:alphaOff val="0"/>
                <a:satMod val="100000"/>
                <a:lumMod val="100000"/>
              </a:schemeClr>
            </a:gs>
            <a:gs pos="50000">
              <a:schemeClr val="accent2">
                <a:hueOff val="0"/>
                <a:satOff val="0"/>
                <a:lumOff val="0"/>
                <a:alphaOff val="0"/>
                <a:shade val="99000"/>
                <a:satMod val="105000"/>
                <a:lumMod val="100000"/>
              </a:schemeClr>
            </a:gs>
            <a:gs pos="100000">
              <a:schemeClr val="accent2">
                <a:hueOff val="0"/>
                <a:satOff val="0"/>
                <a:lumOff val="0"/>
                <a:alphaOff val="0"/>
                <a:shade val="98000"/>
                <a:satMod val="105000"/>
                <a:lumMod val="100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dsp:spPr>
      <dsp:style>
        <a:lnRef idx="0">
          <a:scrgbClr r="0" g="0" b="0"/>
        </a:lnRef>
        <a:fillRef idx="3">
          <a:scrgbClr r="0" g="0" b="0"/>
        </a:fillRef>
        <a:effectRef idx="3">
          <a:scrgbClr r="0" g="0" b="0"/>
        </a:effectRef>
        <a:fontRef idx="minor">
          <a:schemeClr val="lt1"/>
        </a:fontRef>
      </dsp:style>
      <dsp:txBody>
        <a:bodyPr spcFirstLastPara="0" vert="horz" wrap="square" lIns="266129" tIns="0" rIns="266129" bIns="0" numCol="1" spcCol="1270" anchor="ctr" anchorCtr="0">
          <a:noAutofit/>
        </a:bodyPr>
        <a:lstStyle/>
        <a:p>
          <a:pPr marL="0" lvl="0" indent="0" algn="l" defTabSz="533400">
            <a:lnSpc>
              <a:spcPct val="90000"/>
            </a:lnSpc>
            <a:spcBef>
              <a:spcPct val="0"/>
            </a:spcBef>
            <a:spcAft>
              <a:spcPct val="35000"/>
            </a:spcAft>
            <a:buNone/>
          </a:pPr>
          <a:r>
            <a:rPr lang="en-GB" sz="1200" kern="1200"/>
            <a:t>Delegated Legislation </a:t>
          </a:r>
          <a:endParaRPr lang="en-US" sz="1200" kern="1200"/>
        </a:p>
      </dsp:txBody>
      <dsp:txXfrm>
        <a:off x="520213" y="1158025"/>
        <a:ext cx="7006294" cy="319654"/>
      </dsp:txXfrm>
    </dsp:sp>
    <dsp:sp modelId="{135936F7-D589-459A-B448-14A2B0D7FAB0}">
      <dsp:nvSpPr>
        <dsp:cNvPr id="0" name=""/>
        <dsp:cNvSpPr/>
      </dsp:nvSpPr>
      <dsp:spPr>
        <a:xfrm>
          <a:off x="0" y="1862171"/>
          <a:ext cx="10058399" cy="302400"/>
        </a:xfrm>
        <a:prstGeom prst="rect">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ln>
        <a:effectLst>
          <a:outerShdw blurRad="38100" dist="12700" dir="5400000" algn="ctr" rotWithShape="0">
            <a:srgbClr val="000000">
              <a:alpha val="63000"/>
            </a:srgbClr>
          </a:outerShdw>
        </a:effectLst>
      </dsp:spPr>
      <dsp:style>
        <a:lnRef idx="1">
          <a:scrgbClr r="0" g="0" b="0"/>
        </a:lnRef>
        <a:fillRef idx="1">
          <a:scrgbClr r="0" g="0" b="0"/>
        </a:fillRef>
        <a:effectRef idx="2">
          <a:scrgbClr r="0" g="0" b="0"/>
        </a:effectRef>
        <a:fontRef idx="minor"/>
      </dsp:style>
    </dsp:sp>
    <dsp:sp modelId="{803636A4-F77D-4262-8950-E61C44D6957D}">
      <dsp:nvSpPr>
        <dsp:cNvPr id="0" name=""/>
        <dsp:cNvSpPr/>
      </dsp:nvSpPr>
      <dsp:spPr>
        <a:xfrm>
          <a:off x="502920" y="1685052"/>
          <a:ext cx="7040880" cy="354240"/>
        </a:xfrm>
        <a:prstGeom prst="roundRect">
          <a:avLst/>
        </a:prstGeom>
        <a:gradFill rotWithShape="0">
          <a:gsLst>
            <a:gs pos="0">
              <a:schemeClr val="accent2">
                <a:hueOff val="0"/>
                <a:satOff val="0"/>
                <a:lumOff val="0"/>
                <a:alphaOff val="0"/>
                <a:satMod val="100000"/>
                <a:lumMod val="100000"/>
              </a:schemeClr>
            </a:gs>
            <a:gs pos="50000">
              <a:schemeClr val="accent2">
                <a:hueOff val="0"/>
                <a:satOff val="0"/>
                <a:lumOff val="0"/>
                <a:alphaOff val="0"/>
                <a:shade val="99000"/>
                <a:satMod val="105000"/>
                <a:lumMod val="100000"/>
              </a:schemeClr>
            </a:gs>
            <a:gs pos="100000">
              <a:schemeClr val="accent2">
                <a:hueOff val="0"/>
                <a:satOff val="0"/>
                <a:lumOff val="0"/>
                <a:alphaOff val="0"/>
                <a:shade val="98000"/>
                <a:satMod val="105000"/>
                <a:lumMod val="100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dsp:spPr>
      <dsp:style>
        <a:lnRef idx="0">
          <a:scrgbClr r="0" g="0" b="0"/>
        </a:lnRef>
        <a:fillRef idx="3">
          <a:scrgbClr r="0" g="0" b="0"/>
        </a:fillRef>
        <a:effectRef idx="3">
          <a:scrgbClr r="0" g="0" b="0"/>
        </a:effectRef>
        <a:fontRef idx="minor">
          <a:schemeClr val="lt1"/>
        </a:fontRef>
      </dsp:style>
      <dsp:txBody>
        <a:bodyPr spcFirstLastPara="0" vert="horz" wrap="square" lIns="266129" tIns="0" rIns="266129" bIns="0" numCol="1" spcCol="1270" anchor="ctr" anchorCtr="0">
          <a:noAutofit/>
        </a:bodyPr>
        <a:lstStyle/>
        <a:p>
          <a:pPr marL="0" lvl="0" indent="0" algn="l" defTabSz="533400">
            <a:lnSpc>
              <a:spcPct val="90000"/>
            </a:lnSpc>
            <a:spcBef>
              <a:spcPct val="0"/>
            </a:spcBef>
            <a:spcAft>
              <a:spcPct val="35000"/>
            </a:spcAft>
            <a:buNone/>
          </a:pPr>
          <a:r>
            <a:rPr lang="en-GB" sz="1200" kern="1200"/>
            <a:t>Activities </a:t>
          </a:r>
          <a:endParaRPr lang="en-US" sz="1200" kern="1200"/>
        </a:p>
      </dsp:txBody>
      <dsp:txXfrm>
        <a:off x="520213" y="1702345"/>
        <a:ext cx="7006294" cy="319654"/>
      </dsp:txXfrm>
    </dsp:sp>
    <dsp:sp modelId="{99AA407B-1180-40E5-9049-B4419C47B272}">
      <dsp:nvSpPr>
        <dsp:cNvPr id="0" name=""/>
        <dsp:cNvSpPr/>
      </dsp:nvSpPr>
      <dsp:spPr>
        <a:xfrm>
          <a:off x="0" y="2406491"/>
          <a:ext cx="10058399" cy="302400"/>
        </a:xfrm>
        <a:prstGeom prst="rect">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ln>
        <a:effectLst>
          <a:outerShdw blurRad="38100" dist="12700" dir="5400000" algn="ctr" rotWithShape="0">
            <a:srgbClr val="000000">
              <a:alpha val="63000"/>
            </a:srgbClr>
          </a:outerShdw>
        </a:effectLst>
      </dsp:spPr>
      <dsp:style>
        <a:lnRef idx="1">
          <a:scrgbClr r="0" g="0" b="0"/>
        </a:lnRef>
        <a:fillRef idx="1">
          <a:scrgbClr r="0" g="0" b="0"/>
        </a:fillRef>
        <a:effectRef idx="2">
          <a:scrgbClr r="0" g="0" b="0"/>
        </a:effectRef>
        <a:fontRef idx="minor"/>
      </dsp:style>
    </dsp:sp>
    <dsp:sp modelId="{D2C1A861-1B0B-454D-805D-C85FAA9A5DB4}">
      <dsp:nvSpPr>
        <dsp:cNvPr id="0" name=""/>
        <dsp:cNvSpPr/>
      </dsp:nvSpPr>
      <dsp:spPr>
        <a:xfrm>
          <a:off x="502920" y="2229371"/>
          <a:ext cx="7040880" cy="354240"/>
        </a:xfrm>
        <a:prstGeom prst="roundRect">
          <a:avLst/>
        </a:prstGeom>
        <a:gradFill rotWithShape="0">
          <a:gsLst>
            <a:gs pos="0">
              <a:schemeClr val="accent2">
                <a:hueOff val="0"/>
                <a:satOff val="0"/>
                <a:lumOff val="0"/>
                <a:alphaOff val="0"/>
                <a:satMod val="100000"/>
                <a:lumMod val="100000"/>
              </a:schemeClr>
            </a:gs>
            <a:gs pos="50000">
              <a:schemeClr val="accent2">
                <a:hueOff val="0"/>
                <a:satOff val="0"/>
                <a:lumOff val="0"/>
                <a:alphaOff val="0"/>
                <a:shade val="99000"/>
                <a:satMod val="105000"/>
                <a:lumMod val="100000"/>
              </a:schemeClr>
            </a:gs>
            <a:gs pos="100000">
              <a:schemeClr val="accent2">
                <a:hueOff val="0"/>
                <a:satOff val="0"/>
                <a:lumOff val="0"/>
                <a:alphaOff val="0"/>
                <a:shade val="98000"/>
                <a:satMod val="105000"/>
                <a:lumMod val="100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dsp:spPr>
      <dsp:style>
        <a:lnRef idx="0">
          <a:scrgbClr r="0" g="0" b="0"/>
        </a:lnRef>
        <a:fillRef idx="3">
          <a:scrgbClr r="0" g="0" b="0"/>
        </a:fillRef>
        <a:effectRef idx="3">
          <a:scrgbClr r="0" g="0" b="0"/>
        </a:effectRef>
        <a:fontRef idx="minor">
          <a:schemeClr val="lt1"/>
        </a:fontRef>
      </dsp:style>
      <dsp:txBody>
        <a:bodyPr spcFirstLastPara="0" vert="horz" wrap="square" lIns="266129" tIns="0" rIns="266129" bIns="0" numCol="1" spcCol="1270" anchor="ctr" anchorCtr="0">
          <a:noAutofit/>
        </a:bodyPr>
        <a:lstStyle/>
        <a:p>
          <a:pPr marL="0" lvl="0" indent="0" algn="l" defTabSz="533400">
            <a:lnSpc>
              <a:spcPct val="90000"/>
            </a:lnSpc>
            <a:spcBef>
              <a:spcPct val="0"/>
            </a:spcBef>
            <a:spcAft>
              <a:spcPct val="35000"/>
            </a:spcAft>
            <a:buNone/>
          </a:pPr>
          <a:r>
            <a:rPr lang="en-GB" sz="1200" kern="1200"/>
            <a:t>Kahoot </a:t>
          </a:r>
          <a:endParaRPr lang="en-US" sz="1200" kern="1200"/>
        </a:p>
      </dsp:txBody>
      <dsp:txXfrm>
        <a:off x="520213" y="2246664"/>
        <a:ext cx="7006294" cy="319654"/>
      </dsp:txXfrm>
    </dsp:sp>
    <dsp:sp modelId="{5FEA144E-CB7B-4168-9FCD-FBFE4F5550E2}">
      <dsp:nvSpPr>
        <dsp:cNvPr id="0" name=""/>
        <dsp:cNvSpPr/>
      </dsp:nvSpPr>
      <dsp:spPr>
        <a:xfrm>
          <a:off x="0" y="2950811"/>
          <a:ext cx="10058399" cy="302400"/>
        </a:xfrm>
        <a:prstGeom prst="rect">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ln>
        <a:effectLst>
          <a:outerShdw blurRad="38100" dist="12700" dir="5400000" algn="ctr" rotWithShape="0">
            <a:srgbClr val="000000">
              <a:alpha val="63000"/>
            </a:srgbClr>
          </a:outerShdw>
        </a:effectLst>
      </dsp:spPr>
      <dsp:style>
        <a:lnRef idx="1">
          <a:scrgbClr r="0" g="0" b="0"/>
        </a:lnRef>
        <a:fillRef idx="1">
          <a:scrgbClr r="0" g="0" b="0"/>
        </a:fillRef>
        <a:effectRef idx="2">
          <a:scrgbClr r="0" g="0" b="0"/>
        </a:effectRef>
        <a:fontRef idx="minor"/>
      </dsp:style>
    </dsp:sp>
    <dsp:sp modelId="{B0EFB89E-3F56-4C48-9DA2-E45540C5B6EB}">
      <dsp:nvSpPr>
        <dsp:cNvPr id="0" name=""/>
        <dsp:cNvSpPr/>
      </dsp:nvSpPr>
      <dsp:spPr>
        <a:xfrm>
          <a:off x="502920" y="2773691"/>
          <a:ext cx="7040880" cy="354240"/>
        </a:xfrm>
        <a:prstGeom prst="roundRect">
          <a:avLst/>
        </a:prstGeom>
        <a:gradFill rotWithShape="0">
          <a:gsLst>
            <a:gs pos="0">
              <a:schemeClr val="accent2">
                <a:hueOff val="0"/>
                <a:satOff val="0"/>
                <a:lumOff val="0"/>
                <a:alphaOff val="0"/>
                <a:satMod val="100000"/>
                <a:lumMod val="100000"/>
              </a:schemeClr>
            </a:gs>
            <a:gs pos="50000">
              <a:schemeClr val="accent2">
                <a:hueOff val="0"/>
                <a:satOff val="0"/>
                <a:lumOff val="0"/>
                <a:alphaOff val="0"/>
                <a:shade val="99000"/>
                <a:satMod val="105000"/>
                <a:lumMod val="100000"/>
              </a:schemeClr>
            </a:gs>
            <a:gs pos="100000">
              <a:schemeClr val="accent2">
                <a:hueOff val="0"/>
                <a:satOff val="0"/>
                <a:lumOff val="0"/>
                <a:alphaOff val="0"/>
                <a:shade val="98000"/>
                <a:satMod val="105000"/>
                <a:lumMod val="100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dsp:spPr>
      <dsp:style>
        <a:lnRef idx="0">
          <a:scrgbClr r="0" g="0" b="0"/>
        </a:lnRef>
        <a:fillRef idx="3">
          <a:scrgbClr r="0" g="0" b="0"/>
        </a:fillRef>
        <a:effectRef idx="3">
          <a:scrgbClr r="0" g="0" b="0"/>
        </a:effectRef>
        <a:fontRef idx="minor">
          <a:schemeClr val="lt1"/>
        </a:fontRef>
      </dsp:style>
      <dsp:txBody>
        <a:bodyPr spcFirstLastPara="0" vert="horz" wrap="square" lIns="266129" tIns="0" rIns="266129" bIns="0" numCol="1" spcCol="1270" anchor="ctr" anchorCtr="0">
          <a:noAutofit/>
        </a:bodyPr>
        <a:lstStyle/>
        <a:p>
          <a:pPr marL="0" lvl="0" indent="0" algn="l" defTabSz="533400">
            <a:lnSpc>
              <a:spcPct val="90000"/>
            </a:lnSpc>
            <a:spcBef>
              <a:spcPct val="0"/>
            </a:spcBef>
            <a:spcAft>
              <a:spcPct val="35000"/>
            </a:spcAft>
            <a:buNone/>
          </a:pPr>
          <a:r>
            <a:rPr lang="en-GB" sz="1200" kern="1200"/>
            <a:t>Summary </a:t>
          </a:r>
          <a:endParaRPr lang="en-US" sz="1200" kern="1200"/>
        </a:p>
      </dsp:txBody>
      <dsp:txXfrm>
        <a:off x="520213" y="2790984"/>
        <a:ext cx="7006294" cy="319654"/>
      </dsp:txXfrm>
    </dsp:sp>
    <dsp:sp modelId="{182328E1-10FE-4207-AA98-5BDFCE95E3B5}">
      <dsp:nvSpPr>
        <dsp:cNvPr id="0" name=""/>
        <dsp:cNvSpPr/>
      </dsp:nvSpPr>
      <dsp:spPr>
        <a:xfrm>
          <a:off x="0" y="3495131"/>
          <a:ext cx="10058399" cy="302400"/>
        </a:xfrm>
        <a:prstGeom prst="rect">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ln>
        <a:effectLst>
          <a:outerShdw blurRad="38100" dist="12700" dir="5400000" algn="ctr" rotWithShape="0">
            <a:srgbClr val="000000">
              <a:alpha val="63000"/>
            </a:srgbClr>
          </a:outerShdw>
        </a:effectLst>
      </dsp:spPr>
      <dsp:style>
        <a:lnRef idx="1">
          <a:scrgbClr r="0" g="0" b="0"/>
        </a:lnRef>
        <a:fillRef idx="1">
          <a:scrgbClr r="0" g="0" b="0"/>
        </a:fillRef>
        <a:effectRef idx="2">
          <a:scrgbClr r="0" g="0" b="0"/>
        </a:effectRef>
        <a:fontRef idx="minor"/>
      </dsp:style>
    </dsp:sp>
    <dsp:sp modelId="{F4950BEE-F1D1-4438-A492-71DEFE67390D}">
      <dsp:nvSpPr>
        <dsp:cNvPr id="0" name=""/>
        <dsp:cNvSpPr/>
      </dsp:nvSpPr>
      <dsp:spPr>
        <a:xfrm>
          <a:off x="502920" y="3318011"/>
          <a:ext cx="7040880" cy="354240"/>
        </a:xfrm>
        <a:prstGeom prst="roundRect">
          <a:avLst/>
        </a:prstGeom>
        <a:gradFill rotWithShape="0">
          <a:gsLst>
            <a:gs pos="0">
              <a:schemeClr val="accent2">
                <a:hueOff val="0"/>
                <a:satOff val="0"/>
                <a:lumOff val="0"/>
                <a:alphaOff val="0"/>
                <a:satMod val="100000"/>
                <a:lumMod val="100000"/>
              </a:schemeClr>
            </a:gs>
            <a:gs pos="50000">
              <a:schemeClr val="accent2">
                <a:hueOff val="0"/>
                <a:satOff val="0"/>
                <a:lumOff val="0"/>
                <a:alphaOff val="0"/>
                <a:shade val="99000"/>
                <a:satMod val="105000"/>
                <a:lumMod val="100000"/>
              </a:schemeClr>
            </a:gs>
            <a:gs pos="100000">
              <a:schemeClr val="accent2">
                <a:hueOff val="0"/>
                <a:satOff val="0"/>
                <a:lumOff val="0"/>
                <a:alphaOff val="0"/>
                <a:shade val="98000"/>
                <a:satMod val="105000"/>
                <a:lumMod val="100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dsp:spPr>
      <dsp:style>
        <a:lnRef idx="0">
          <a:scrgbClr r="0" g="0" b="0"/>
        </a:lnRef>
        <a:fillRef idx="3">
          <a:scrgbClr r="0" g="0" b="0"/>
        </a:fillRef>
        <a:effectRef idx="3">
          <a:scrgbClr r="0" g="0" b="0"/>
        </a:effectRef>
        <a:fontRef idx="minor">
          <a:schemeClr val="lt1"/>
        </a:fontRef>
      </dsp:style>
      <dsp:txBody>
        <a:bodyPr spcFirstLastPara="0" vert="horz" wrap="square" lIns="266129" tIns="0" rIns="266129" bIns="0" numCol="1" spcCol="1270" anchor="ctr" anchorCtr="0">
          <a:noAutofit/>
        </a:bodyPr>
        <a:lstStyle/>
        <a:p>
          <a:pPr marL="0" lvl="0" indent="0" algn="l" defTabSz="533400">
            <a:lnSpc>
              <a:spcPct val="90000"/>
            </a:lnSpc>
            <a:spcBef>
              <a:spcPct val="0"/>
            </a:spcBef>
            <a:spcAft>
              <a:spcPct val="35000"/>
            </a:spcAft>
            <a:buNone/>
          </a:pPr>
          <a:r>
            <a:rPr lang="en-GB" sz="1200" kern="1200"/>
            <a:t>Thank you</a:t>
          </a:r>
          <a:endParaRPr lang="en-US" sz="1200" kern="1200"/>
        </a:p>
      </dsp:txBody>
      <dsp:txXfrm>
        <a:off x="520213" y="3335304"/>
        <a:ext cx="7006294" cy="31965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D2C605-C575-4AC2-B0E9-EC5A39C3E8FC}">
      <dsp:nvSpPr>
        <dsp:cNvPr id="0" name=""/>
        <dsp:cNvSpPr/>
      </dsp:nvSpPr>
      <dsp:spPr>
        <a:xfrm>
          <a:off x="0" y="31251"/>
          <a:ext cx="10058399" cy="184604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dirty="0"/>
            <a:t>* The aim of todays session is to recap the lecture content. </a:t>
          </a:r>
          <a:endParaRPr lang="en-US" sz="3300" kern="1200" dirty="0"/>
        </a:p>
      </dsp:txBody>
      <dsp:txXfrm>
        <a:off x="90116" y="121367"/>
        <a:ext cx="9878167" cy="1665808"/>
      </dsp:txXfrm>
    </dsp:sp>
    <dsp:sp modelId="{B22337FD-54A4-4C98-A1B0-5D298285F904}">
      <dsp:nvSpPr>
        <dsp:cNvPr id="0" name=""/>
        <dsp:cNvSpPr/>
      </dsp:nvSpPr>
      <dsp:spPr>
        <a:xfrm>
          <a:off x="0" y="1972332"/>
          <a:ext cx="10058399" cy="184604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dirty="0"/>
            <a:t>* By the end of today’s workshop students should be able to understand delegated legislation and apply it to the activities set. </a:t>
          </a:r>
          <a:endParaRPr lang="en-US" sz="3300" kern="1200" dirty="0"/>
        </a:p>
      </dsp:txBody>
      <dsp:txXfrm>
        <a:off x="90116" y="2062448"/>
        <a:ext cx="9878167" cy="166580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33828C-EB81-4F20-8D07-2B18689797F4}">
      <dsp:nvSpPr>
        <dsp:cNvPr id="0" name=""/>
        <dsp:cNvSpPr/>
      </dsp:nvSpPr>
      <dsp:spPr>
        <a:xfrm>
          <a:off x="0" y="866774"/>
          <a:ext cx="6858000" cy="160020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4B230B-38E1-4A34-AAB2-8BE3B9471EDF}">
      <dsp:nvSpPr>
        <dsp:cNvPr id="0" name=""/>
        <dsp:cNvSpPr/>
      </dsp:nvSpPr>
      <dsp:spPr>
        <a:xfrm>
          <a:off x="484060" y="1226819"/>
          <a:ext cx="880110" cy="88011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19D2452-E0A9-4FCA-8A31-8B3E39077948}">
      <dsp:nvSpPr>
        <dsp:cNvPr id="0" name=""/>
        <dsp:cNvSpPr/>
      </dsp:nvSpPr>
      <dsp:spPr>
        <a:xfrm>
          <a:off x="1848231" y="866774"/>
          <a:ext cx="5009769" cy="1600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9355" tIns="169355" rIns="169355" bIns="169355" numCol="1" spcCol="1270" anchor="ctr" anchorCtr="0">
          <a:noAutofit/>
        </a:bodyPr>
        <a:lstStyle/>
        <a:p>
          <a:pPr marL="0" lvl="0" indent="0" algn="l" defTabSz="1111250">
            <a:lnSpc>
              <a:spcPct val="90000"/>
            </a:lnSpc>
            <a:spcBef>
              <a:spcPct val="0"/>
            </a:spcBef>
            <a:spcAft>
              <a:spcPct val="35000"/>
            </a:spcAft>
            <a:buNone/>
          </a:pPr>
          <a:r>
            <a:rPr lang="en-GB" sz="2500" kern="1200"/>
            <a:t>Now is the time for a Kahoot. </a:t>
          </a:r>
          <a:endParaRPr lang="en-US" sz="2500" kern="1200"/>
        </a:p>
      </dsp:txBody>
      <dsp:txXfrm>
        <a:off x="1848231" y="866774"/>
        <a:ext cx="5009769" cy="1600200"/>
      </dsp:txXfrm>
    </dsp:sp>
    <dsp:sp modelId="{18B3CC00-1F8E-4C3B-9557-7BA75CAA191B}">
      <dsp:nvSpPr>
        <dsp:cNvPr id="0" name=""/>
        <dsp:cNvSpPr/>
      </dsp:nvSpPr>
      <dsp:spPr>
        <a:xfrm>
          <a:off x="0" y="2867024"/>
          <a:ext cx="6858000" cy="160020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496B00-4436-48FE-9BD4-7E7520B8CE8A}">
      <dsp:nvSpPr>
        <dsp:cNvPr id="0" name=""/>
        <dsp:cNvSpPr/>
      </dsp:nvSpPr>
      <dsp:spPr>
        <a:xfrm>
          <a:off x="484060" y="3227069"/>
          <a:ext cx="880110" cy="88011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22F86C3-E060-4C76-BC7B-A4E6896BDFAE}">
      <dsp:nvSpPr>
        <dsp:cNvPr id="0" name=""/>
        <dsp:cNvSpPr/>
      </dsp:nvSpPr>
      <dsp:spPr>
        <a:xfrm>
          <a:off x="1848231" y="2867024"/>
          <a:ext cx="5009769" cy="1600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9355" tIns="169355" rIns="169355" bIns="169355" numCol="1" spcCol="1270" anchor="ctr" anchorCtr="0">
          <a:noAutofit/>
        </a:bodyPr>
        <a:lstStyle/>
        <a:p>
          <a:pPr marL="0" lvl="0" indent="0" algn="l" defTabSz="1111250">
            <a:lnSpc>
              <a:spcPct val="90000"/>
            </a:lnSpc>
            <a:spcBef>
              <a:spcPct val="0"/>
            </a:spcBef>
            <a:spcAft>
              <a:spcPct val="35000"/>
            </a:spcAft>
            <a:buNone/>
          </a:pPr>
          <a:r>
            <a:rPr lang="en-GB" sz="2500" kern="1200"/>
            <a:t>Simply go to Kahoot.com and enter the game pin. </a:t>
          </a:r>
          <a:endParaRPr lang="en-US" sz="2500" kern="1200"/>
        </a:p>
      </dsp:txBody>
      <dsp:txXfrm>
        <a:off x="1848231" y="2867024"/>
        <a:ext cx="5009769" cy="16002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69738F-58CA-4B63-AAEB-8921EE1AFBF1}">
      <dsp:nvSpPr>
        <dsp:cNvPr id="0" name=""/>
        <dsp:cNvSpPr/>
      </dsp:nvSpPr>
      <dsp:spPr>
        <a:xfrm>
          <a:off x="0" y="1879"/>
          <a:ext cx="1005839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503B28FC-BDA3-40F4-92BE-6DAECB546299}">
      <dsp:nvSpPr>
        <dsp:cNvPr id="0" name=""/>
        <dsp:cNvSpPr/>
      </dsp:nvSpPr>
      <dsp:spPr>
        <a:xfrm>
          <a:off x="0" y="1879"/>
          <a:ext cx="10058399" cy="12819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What is delegated legislation? – </a:t>
          </a:r>
          <a:endParaRPr lang="en-US" sz="2900" kern="1200"/>
        </a:p>
      </dsp:txBody>
      <dsp:txXfrm>
        <a:off x="0" y="1879"/>
        <a:ext cx="10058399" cy="1281954"/>
      </dsp:txXfrm>
    </dsp:sp>
    <dsp:sp modelId="{5B7B0C70-AE86-46AF-AF83-C5CFEAE70C6E}">
      <dsp:nvSpPr>
        <dsp:cNvPr id="0" name=""/>
        <dsp:cNvSpPr/>
      </dsp:nvSpPr>
      <dsp:spPr>
        <a:xfrm>
          <a:off x="0" y="1283834"/>
          <a:ext cx="1005839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AADBD9D3-E4B1-46AB-A12C-1B96C47B0F6D}">
      <dsp:nvSpPr>
        <dsp:cNvPr id="0" name=""/>
        <dsp:cNvSpPr/>
      </dsp:nvSpPr>
      <dsp:spPr>
        <a:xfrm>
          <a:off x="0" y="1283834"/>
          <a:ext cx="10058399" cy="12819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dirty="0"/>
            <a:t>- It is powers passed down to other bodies to make legislation. Passed down through an act of parliament. </a:t>
          </a:r>
          <a:endParaRPr lang="en-US" sz="2900" kern="1200" dirty="0"/>
        </a:p>
      </dsp:txBody>
      <dsp:txXfrm>
        <a:off x="0" y="1283834"/>
        <a:ext cx="10058399" cy="1281954"/>
      </dsp:txXfrm>
    </dsp:sp>
    <dsp:sp modelId="{86C8DD56-82C9-4D0D-8337-61E5AECCEA03}">
      <dsp:nvSpPr>
        <dsp:cNvPr id="0" name=""/>
        <dsp:cNvSpPr/>
      </dsp:nvSpPr>
      <dsp:spPr>
        <a:xfrm>
          <a:off x="0" y="2565789"/>
          <a:ext cx="1005839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6391B9B1-F692-44D5-82BC-3926F1453A75}">
      <dsp:nvSpPr>
        <dsp:cNvPr id="0" name=""/>
        <dsp:cNvSpPr/>
      </dsp:nvSpPr>
      <dsp:spPr>
        <a:xfrm>
          <a:off x="0" y="2565789"/>
          <a:ext cx="10058399" cy="12819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 Also known as secondary or subordinate legislation. </a:t>
          </a:r>
          <a:endParaRPr lang="en-US" sz="2900" kern="1200"/>
        </a:p>
      </dsp:txBody>
      <dsp:txXfrm>
        <a:off x="0" y="2565789"/>
        <a:ext cx="10058399" cy="128195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1CB66F-BA0C-494B-8EE3-96FEBA615208}">
      <dsp:nvSpPr>
        <dsp:cNvPr id="0" name=""/>
        <dsp:cNvSpPr/>
      </dsp:nvSpPr>
      <dsp:spPr>
        <a:xfrm>
          <a:off x="298608" y="3009"/>
          <a:ext cx="2956619" cy="1773971"/>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There are three different types: </a:t>
          </a:r>
          <a:endParaRPr lang="en-US" sz="1900" kern="1200"/>
        </a:p>
      </dsp:txBody>
      <dsp:txXfrm>
        <a:off x="298608" y="3009"/>
        <a:ext cx="2956619" cy="1773971"/>
      </dsp:txXfrm>
    </dsp:sp>
    <dsp:sp modelId="{10A2BA63-D856-4564-8F85-787B25F6D155}">
      <dsp:nvSpPr>
        <dsp:cNvPr id="0" name=""/>
        <dsp:cNvSpPr/>
      </dsp:nvSpPr>
      <dsp:spPr>
        <a:xfrm>
          <a:off x="3550890" y="3009"/>
          <a:ext cx="2956619" cy="1773971"/>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Orders of council -  Emergency.</a:t>
          </a:r>
          <a:endParaRPr lang="en-US" sz="1900" kern="1200"/>
        </a:p>
      </dsp:txBody>
      <dsp:txXfrm>
        <a:off x="3550890" y="3009"/>
        <a:ext cx="2956619" cy="1773971"/>
      </dsp:txXfrm>
    </dsp:sp>
    <dsp:sp modelId="{CA7C0B62-EE90-494B-BD59-102770667308}">
      <dsp:nvSpPr>
        <dsp:cNvPr id="0" name=""/>
        <dsp:cNvSpPr/>
      </dsp:nvSpPr>
      <dsp:spPr>
        <a:xfrm>
          <a:off x="6803171" y="3009"/>
          <a:ext cx="2956619" cy="1773971"/>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Statutory Instruments – Statutory Instruments Act 1946. Most common secondary law. </a:t>
          </a:r>
          <a:endParaRPr lang="en-US" sz="1900" kern="1200"/>
        </a:p>
      </dsp:txBody>
      <dsp:txXfrm>
        <a:off x="6803171" y="3009"/>
        <a:ext cx="2956619" cy="1773971"/>
      </dsp:txXfrm>
    </dsp:sp>
    <dsp:sp modelId="{8388F11B-4B7D-4FA7-AB9A-EA1B12DF3608}">
      <dsp:nvSpPr>
        <dsp:cNvPr id="0" name=""/>
        <dsp:cNvSpPr/>
      </dsp:nvSpPr>
      <dsp:spPr>
        <a:xfrm>
          <a:off x="298608" y="2072642"/>
          <a:ext cx="2956619" cy="1773971"/>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By-laws – made by the local authority – to deal with issues that affect the area; </a:t>
          </a:r>
          <a:endParaRPr lang="en-US" sz="1900" kern="1200"/>
        </a:p>
      </dsp:txBody>
      <dsp:txXfrm>
        <a:off x="298608" y="2072642"/>
        <a:ext cx="2956619" cy="1773971"/>
      </dsp:txXfrm>
    </dsp:sp>
    <dsp:sp modelId="{336224D6-198A-4FF4-8B03-E2559687BB8D}">
      <dsp:nvSpPr>
        <dsp:cNvPr id="0" name=""/>
        <dsp:cNvSpPr/>
      </dsp:nvSpPr>
      <dsp:spPr>
        <a:xfrm>
          <a:off x="3550890" y="2072642"/>
          <a:ext cx="2956619" cy="1773971"/>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 This is to save parliament time because they do not have time to consider elements that could be dealt with by by-laws. </a:t>
          </a:r>
          <a:endParaRPr lang="en-US" sz="1900" kern="1200"/>
        </a:p>
      </dsp:txBody>
      <dsp:txXfrm>
        <a:off x="3550890" y="2072642"/>
        <a:ext cx="2956619" cy="1773971"/>
      </dsp:txXfrm>
    </dsp:sp>
    <dsp:sp modelId="{A8EDA8D5-DD63-4087-A15B-D8AC962368E5}">
      <dsp:nvSpPr>
        <dsp:cNvPr id="0" name=""/>
        <dsp:cNvSpPr/>
      </dsp:nvSpPr>
      <dsp:spPr>
        <a:xfrm>
          <a:off x="6803171" y="2072642"/>
          <a:ext cx="2956619" cy="1773971"/>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 Law can be made quickly and annulled quickly if needed. </a:t>
          </a:r>
          <a:endParaRPr lang="en-US" sz="1900" kern="1200"/>
        </a:p>
      </dsp:txBody>
      <dsp:txXfrm>
        <a:off x="6803171" y="2072642"/>
        <a:ext cx="2956619" cy="177397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3C18F5-076A-45D6-80C2-3A22CCD0A79B}">
      <dsp:nvSpPr>
        <dsp:cNvPr id="0" name=""/>
        <dsp:cNvSpPr/>
      </dsp:nvSpPr>
      <dsp:spPr>
        <a:xfrm>
          <a:off x="2944725" y="1728"/>
          <a:ext cx="1354750" cy="88058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Creation/ drafting </a:t>
          </a:r>
        </a:p>
      </dsp:txBody>
      <dsp:txXfrm>
        <a:off x="2987712" y="44715"/>
        <a:ext cx="1268776" cy="794613"/>
      </dsp:txXfrm>
    </dsp:sp>
    <dsp:sp modelId="{820CF699-A0BD-4A47-9158-1CD71F3BE0A0}">
      <dsp:nvSpPr>
        <dsp:cNvPr id="0" name=""/>
        <dsp:cNvSpPr/>
      </dsp:nvSpPr>
      <dsp:spPr>
        <a:xfrm>
          <a:off x="1863190" y="442022"/>
          <a:ext cx="3517820" cy="3517820"/>
        </a:xfrm>
        <a:custGeom>
          <a:avLst/>
          <a:gdLst/>
          <a:ahLst/>
          <a:cxnLst/>
          <a:rect l="0" t="0" r="0" b="0"/>
          <a:pathLst>
            <a:path>
              <a:moveTo>
                <a:pt x="2617676" y="223890"/>
              </a:moveTo>
              <a:arcTo wR="1758910" hR="1758910" stAng="17953488" swAng="1211455"/>
            </a:path>
          </a:pathLst>
        </a:custGeom>
        <a:noFill/>
        <a:ln w="635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4CADA83F-8479-4506-BCEB-5882B1B9A70B}">
      <dsp:nvSpPr>
        <dsp:cNvPr id="0" name=""/>
        <dsp:cNvSpPr/>
      </dsp:nvSpPr>
      <dsp:spPr>
        <a:xfrm>
          <a:off x="4617548" y="1217105"/>
          <a:ext cx="1354750" cy="88058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Consultation </a:t>
          </a:r>
        </a:p>
      </dsp:txBody>
      <dsp:txXfrm>
        <a:off x="4660535" y="1260092"/>
        <a:ext cx="1268776" cy="794613"/>
      </dsp:txXfrm>
    </dsp:sp>
    <dsp:sp modelId="{C2BE6743-7DE5-428B-9C30-D5C8C737875C}">
      <dsp:nvSpPr>
        <dsp:cNvPr id="0" name=""/>
        <dsp:cNvSpPr/>
      </dsp:nvSpPr>
      <dsp:spPr>
        <a:xfrm>
          <a:off x="1863190" y="442022"/>
          <a:ext cx="3517820" cy="3517820"/>
        </a:xfrm>
        <a:custGeom>
          <a:avLst/>
          <a:gdLst/>
          <a:ahLst/>
          <a:cxnLst/>
          <a:rect l="0" t="0" r="0" b="0"/>
          <a:pathLst>
            <a:path>
              <a:moveTo>
                <a:pt x="3513600" y="1880681"/>
              </a:moveTo>
              <a:arcTo wR="1758910" hR="1758910" stAng="21838190" swAng="1359661"/>
            </a:path>
          </a:pathLst>
        </a:custGeom>
        <a:noFill/>
        <a:ln w="635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EC4F0BCE-AC57-41CB-A1ED-A3BCDA1FDFE2}">
      <dsp:nvSpPr>
        <dsp:cNvPr id="0" name=""/>
        <dsp:cNvSpPr/>
      </dsp:nvSpPr>
      <dsp:spPr>
        <a:xfrm>
          <a:off x="3978587" y="3183626"/>
          <a:ext cx="1354750" cy="88058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Parliamentary Scrutiny </a:t>
          </a:r>
        </a:p>
      </dsp:txBody>
      <dsp:txXfrm>
        <a:off x="4021574" y="3226613"/>
        <a:ext cx="1268776" cy="794613"/>
      </dsp:txXfrm>
    </dsp:sp>
    <dsp:sp modelId="{4E9D54D2-BEC7-4593-95C6-B48D130B05C2}">
      <dsp:nvSpPr>
        <dsp:cNvPr id="0" name=""/>
        <dsp:cNvSpPr/>
      </dsp:nvSpPr>
      <dsp:spPr>
        <a:xfrm>
          <a:off x="1863190" y="442022"/>
          <a:ext cx="3517820" cy="3517820"/>
        </a:xfrm>
        <a:custGeom>
          <a:avLst/>
          <a:gdLst/>
          <a:ahLst/>
          <a:cxnLst/>
          <a:rect l="0" t="0" r="0" b="0"/>
          <a:pathLst>
            <a:path>
              <a:moveTo>
                <a:pt x="1974743" y="3504528"/>
              </a:moveTo>
              <a:arcTo wR="1758910" hR="1758910" stAng="4977093" swAng="845813"/>
            </a:path>
          </a:pathLst>
        </a:custGeom>
        <a:noFill/>
        <a:ln w="635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41F006C1-B0B5-4F6D-9A78-8C07441C980F}">
      <dsp:nvSpPr>
        <dsp:cNvPr id="0" name=""/>
        <dsp:cNvSpPr/>
      </dsp:nvSpPr>
      <dsp:spPr>
        <a:xfrm>
          <a:off x="1910864" y="3183626"/>
          <a:ext cx="1354750" cy="88058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Publication</a:t>
          </a:r>
        </a:p>
      </dsp:txBody>
      <dsp:txXfrm>
        <a:off x="1953851" y="3226613"/>
        <a:ext cx="1268776" cy="794613"/>
      </dsp:txXfrm>
    </dsp:sp>
    <dsp:sp modelId="{1E504701-44A3-4930-97CA-949BD735B88D}">
      <dsp:nvSpPr>
        <dsp:cNvPr id="0" name=""/>
        <dsp:cNvSpPr/>
      </dsp:nvSpPr>
      <dsp:spPr>
        <a:xfrm>
          <a:off x="1863190" y="442022"/>
          <a:ext cx="3517820" cy="3517820"/>
        </a:xfrm>
        <a:custGeom>
          <a:avLst/>
          <a:gdLst/>
          <a:ahLst/>
          <a:cxnLst/>
          <a:rect l="0" t="0" r="0" b="0"/>
          <a:pathLst>
            <a:path>
              <a:moveTo>
                <a:pt x="186597" y="2547325"/>
              </a:moveTo>
              <a:arcTo wR="1758910" hR="1758910" stAng="9202149" swAng="1359661"/>
            </a:path>
          </a:pathLst>
        </a:custGeom>
        <a:noFill/>
        <a:ln w="635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8A0AE375-1BE5-4325-9C71-76321E97AF95}">
      <dsp:nvSpPr>
        <dsp:cNvPr id="0" name=""/>
        <dsp:cNvSpPr/>
      </dsp:nvSpPr>
      <dsp:spPr>
        <a:xfrm>
          <a:off x="1271902" y="1217105"/>
          <a:ext cx="1354750" cy="88058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Judicial Review</a:t>
          </a:r>
        </a:p>
      </dsp:txBody>
      <dsp:txXfrm>
        <a:off x="1314889" y="1260092"/>
        <a:ext cx="1268776" cy="794613"/>
      </dsp:txXfrm>
    </dsp:sp>
    <dsp:sp modelId="{23B00CAE-98E2-4A7D-8808-2F3D52BA2A6B}">
      <dsp:nvSpPr>
        <dsp:cNvPr id="0" name=""/>
        <dsp:cNvSpPr/>
      </dsp:nvSpPr>
      <dsp:spPr>
        <a:xfrm>
          <a:off x="1863190" y="442022"/>
          <a:ext cx="3517820" cy="3517820"/>
        </a:xfrm>
        <a:custGeom>
          <a:avLst/>
          <a:gdLst/>
          <a:ahLst/>
          <a:cxnLst/>
          <a:rect l="0" t="0" r="0" b="0"/>
          <a:pathLst>
            <a:path>
              <a:moveTo>
                <a:pt x="423106" y="614623"/>
              </a:moveTo>
              <a:arcTo wR="1758910" hR="1758910" stAng="13235057" swAng="1211455"/>
            </a:path>
          </a:pathLst>
        </a:custGeom>
        <a:noFill/>
        <a:ln w="635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D89CE8-D56B-4E54-933C-C4C85AE11D0B}">
      <dsp:nvSpPr>
        <dsp:cNvPr id="0" name=""/>
        <dsp:cNvSpPr/>
      </dsp:nvSpPr>
      <dsp:spPr>
        <a:xfrm>
          <a:off x="0" y="0"/>
          <a:ext cx="68580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D0D4372-2F2C-4FFB-8A52-4FF7E1EE3E28}">
      <dsp:nvSpPr>
        <dsp:cNvPr id="0" name=""/>
        <dsp:cNvSpPr/>
      </dsp:nvSpPr>
      <dsp:spPr>
        <a:xfrm>
          <a:off x="0" y="0"/>
          <a:ext cx="6858000" cy="1333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Wales –  Government of Wales Act 1998 , Government of Wales Act 2006 and Wales Act 2017. </a:t>
          </a:r>
          <a:endParaRPr lang="en-US" sz="2000" kern="1200" dirty="0"/>
        </a:p>
      </dsp:txBody>
      <dsp:txXfrm>
        <a:off x="0" y="0"/>
        <a:ext cx="6858000" cy="1333500"/>
      </dsp:txXfrm>
    </dsp:sp>
    <dsp:sp modelId="{FC918B14-F6E8-4A92-AECB-4A1D7B61A309}">
      <dsp:nvSpPr>
        <dsp:cNvPr id="0" name=""/>
        <dsp:cNvSpPr/>
      </dsp:nvSpPr>
      <dsp:spPr>
        <a:xfrm>
          <a:off x="0" y="1333499"/>
          <a:ext cx="68580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2EA5B17-439D-497A-8CDA-8FCE3ACBEF5E}">
      <dsp:nvSpPr>
        <dsp:cNvPr id="0" name=""/>
        <dsp:cNvSpPr/>
      </dsp:nvSpPr>
      <dsp:spPr>
        <a:xfrm>
          <a:off x="0" y="1333500"/>
          <a:ext cx="6858000" cy="1333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 Wales has the power to make laws concerning several areas but has considerably less devolved powers than Scotland and northern ireland. Devolution was as a result of a referendum. </a:t>
          </a:r>
          <a:endParaRPr lang="en-US" sz="2000" kern="1200" dirty="0"/>
        </a:p>
      </dsp:txBody>
      <dsp:txXfrm>
        <a:off x="0" y="1333500"/>
        <a:ext cx="6858000" cy="1333500"/>
      </dsp:txXfrm>
    </dsp:sp>
    <dsp:sp modelId="{63F19133-296F-439B-B1A6-E0ED15BE339A}">
      <dsp:nvSpPr>
        <dsp:cNvPr id="0" name=""/>
        <dsp:cNvSpPr/>
      </dsp:nvSpPr>
      <dsp:spPr>
        <a:xfrm>
          <a:off x="0" y="2666999"/>
          <a:ext cx="68580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565DE13-3C14-45BA-B8D1-CF1BCA544385}">
      <dsp:nvSpPr>
        <dsp:cNvPr id="0" name=""/>
        <dsp:cNvSpPr/>
      </dsp:nvSpPr>
      <dsp:spPr>
        <a:xfrm>
          <a:off x="0" y="2667000"/>
          <a:ext cx="6858000" cy="1333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Scotland –  Has devolved powers as a result of a referendum. They can legislate on criminal justice and youth justice and much more. </a:t>
          </a:r>
          <a:endParaRPr lang="en-US" sz="2000" kern="1200"/>
        </a:p>
      </dsp:txBody>
      <dsp:txXfrm>
        <a:off x="0" y="2667000"/>
        <a:ext cx="6858000" cy="1333500"/>
      </dsp:txXfrm>
    </dsp:sp>
    <dsp:sp modelId="{64F90A6F-6063-4A1A-AF26-87AB438F4A75}">
      <dsp:nvSpPr>
        <dsp:cNvPr id="0" name=""/>
        <dsp:cNvSpPr/>
      </dsp:nvSpPr>
      <dsp:spPr>
        <a:xfrm>
          <a:off x="0" y="4000500"/>
          <a:ext cx="68580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5FAB79D-9C80-4DAB-A13F-C4C346405487}">
      <dsp:nvSpPr>
        <dsp:cNvPr id="0" name=""/>
        <dsp:cNvSpPr/>
      </dsp:nvSpPr>
      <dsp:spPr>
        <a:xfrm>
          <a:off x="0" y="4000500"/>
          <a:ext cx="6858000" cy="1333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Northern Ireland – During the referendum, devolution was not a new concept for norther ireland- instead, it reintroduced/ reinforced devolution. </a:t>
          </a:r>
          <a:endParaRPr lang="en-US" sz="2000" kern="1200" dirty="0"/>
        </a:p>
      </dsp:txBody>
      <dsp:txXfrm>
        <a:off x="0" y="4000500"/>
        <a:ext cx="6858000" cy="13335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F4FDCF-269B-4C1E-AF0E-56EC673922AF}">
      <dsp:nvSpPr>
        <dsp:cNvPr id="0" name=""/>
        <dsp:cNvSpPr/>
      </dsp:nvSpPr>
      <dsp:spPr>
        <a:xfrm>
          <a:off x="298608" y="3009"/>
          <a:ext cx="2956619" cy="1773971"/>
        </a:xfrm>
        <a:prstGeom prst="rect">
          <a:avLst/>
        </a:prstGeom>
        <a:gradFill rotWithShape="0">
          <a:gsLst>
            <a:gs pos="0">
              <a:schemeClr val="accent2">
                <a:hueOff val="0"/>
                <a:satOff val="0"/>
                <a:lumOff val="0"/>
                <a:alphaOff val="0"/>
                <a:satMod val="100000"/>
                <a:lumMod val="100000"/>
              </a:schemeClr>
            </a:gs>
            <a:gs pos="50000">
              <a:schemeClr val="accent2">
                <a:hueOff val="0"/>
                <a:satOff val="0"/>
                <a:lumOff val="0"/>
                <a:alphaOff val="0"/>
                <a:shade val="99000"/>
                <a:satMod val="105000"/>
                <a:lumMod val="100000"/>
              </a:schemeClr>
            </a:gs>
            <a:gs pos="100000">
              <a:schemeClr val="accent2">
                <a:hueOff val="0"/>
                <a:satOff val="0"/>
                <a:lumOff val="0"/>
                <a:alphaOff val="0"/>
                <a:shade val="98000"/>
                <a:satMod val="105000"/>
                <a:lumMod val="100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Look at the Code of Practice associated with the Police and Criminal Evidence Act 1984 – </a:t>
          </a:r>
          <a:endParaRPr lang="en-US" sz="1400" kern="1200"/>
        </a:p>
      </dsp:txBody>
      <dsp:txXfrm>
        <a:off x="298608" y="3009"/>
        <a:ext cx="2956619" cy="1773971"/>
      </dsp:txXfrm>
    </dsp:sp>
    <dsp:sp modelId="{BF8BFBA1-E73B-4D5C-8003-3B8844F78FF4}">
      <dsp:nvSpPr>
        <dsp:cNvPr id="0" name=""/>
        <dsp:cNvSpPr/>
      </dsp:nvSpPr>
      <dsp:spPr>
        <a:xfrm>
          <a:off x="3550890" y="3009"/>
          <a:ext cx="2956619" cy="1773971"/>
        </a:xfrm>
        <a:prstGeom prst="rect">
          <a:avLst/>
        </a:prstGeom>
        <a:gradFill rotWithShape="0">
          <a:gsLst>
            <a:gs pos="0">
              <a:schemeClr val="accent2">
                <a:hueOff val="0"/>
                <a:satOff val="0"/>
                <a:lumOff val="0"/>
                <a:alphaOff val="0"/>
                <a:satMod val="100000"/>
                <a:lumMod val="100000"/>
              </a:schemeClr>
            </a:gs>
            <a:gs pos="50000">
              <a:schemeClr val="accent2">
                <a:hueOff val="0"/>
                <a:satOff val="0"/>
                <a:lumOff val="0"/>
                <a:alphaOff val="0"/>
                <a:shade val="99000"/>
                <a:satMod val="105000"/>
                <a:lumMod val="100000"/>
              </a:schemeClr>
            </a:gs>
            <a:gs pos="100000">
              <a:schemeClr val="accent2">
                <a:hueOff val="0"/>
                <a:satOff val="0"/>
                <a:lumOff val="0"/>
                <a:alphaOff val="0"/>
                <a:shade val="98000"/>
                <a:satMod val="105000"/>
                <a:lumMod val="100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Answer the following; </a:t>
          </a:r>
          <a:endParaRPr lang="en-US" sz="1400" kern="1200"/>
        </a:p>
      </dsp:txBody>
      <dsp:txXfrm>
        <a:off x="3550890" y="3009"/>
        <a:ext cx="2956619" cy="1773971"/>
      </dsp:txXfrm>
    </dsp:sp>
    <dsp:sp modelId="{603476D9-69A9-43D7-8E17-9C4146AAEAD4}">
      <dsp:nvSpPr>
        <dsp:cNvPr id="0" name=""/>
        <dsp:cNvSpPr/>
      </dsp:nvSpPr>
      <dsp:spPr>
        <a:xfrm>
          <a:off x="6803171" y="3009"/>
          <a:ext cx="2956619" cy="1773971"/>
        </a:xfrm>
        <a:prstGeom prst="rect">
          <a:avLst/>
        </a:prstGeom>
        <a:gradFill rotWithShape="0">
          <a:gsLst>
            <a:gs pos="0">
              <a:schemeClr val="accent2">
                <a:hueOff val="0"/>
                <a:satOff val="0"/>
                <a:lumOff val="0"/>
                <a:alphaOff val="0"/>
                <a:satMod val="100000"/>
                <a:lumMod val="100000"/>
              </a:schemeClr>
            </a:gs>
            <a:gs pos="50000">
              <a:schemeClr val="accent2">
                <a:hueOff val="0"/>
                <a:satOff val="0"/>
                <a:lumOff val="0"/>
                <a:alphaOff val="0"/>
                <a:shade val="99000"/>
                <a:satMod val="105000"/>
                <a:lumMod val="100000"/>
              </a:schemeClr>
            </a:gs>
            <a:gs pos="100000">
              <a:schemeClr val="accent2">
                <a:hueOff val="0"/>
                <a:satOff val="0"/>
                <a:lumOff val="0"/>
                <a:alphaOff val="0"/>
                <a:shade val="98000"/>
                <a:satMod val="105000"/>
                <a:lumMod val="100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What does the Code cover?</a:t>
          </a:r>
          <a:endParaRPr lang="en-US" sz="1400" kern="1200"/>
        </a:p>
      </dsp:txBody>
      <dsp:txXfrm>
        <a:off x="6803171" y="3009"/>
        <a:ext cx="2956619" cy="1773971"/>
      </dsp:txXfrm>
    </dsp:sp>
    <dsp:sp modelId="{C83B031A-5455-47F7-8860-DBEC1EECA4B4}">
      <dsp:nvSpPr>
        <dsp:cNvPr id="0" name=""/>
        <dsp:cNvSpPr/>
      </dsp:nvSpPr>
      <dsp:spPr>
        <a:xfrm>
          <a:off x="1924749" y="2072642"/>
          <a:ext cx="2956619" cy="1773971"/>
        </a:xfrm>
        <a:prstGeom prst="rect">
          <a:avLst/>
        </a:prstGeom>
        <a:gradFill rotWithShape="0">
          <a:gsLst>
            <a:gs pos="0">
              <a:schemeClr val="accent2">
                <a:hueOff val="0"/>
                <a:satOff val="0"/>
                <a:lumOff val="0"/>
                <a:alphaOff val="0"/>
                <a:satMod val="100000"/>
                <a:lumMod val="100000"/>
              </a:schemeClr>
            </a:gs>
            <a:gs pos="50000">
              <a:schemeClr val="accent2">
                <a:hueOff val="0"/>
                <a:satOff val="0"/>
                <a:lumOff val="0"/>
                <a:alphaOff val="0"/>
                <a:shade val="99000"/>
                <a:satMod val="105000"/>
                <a:lumMod val="100000"/>
              </a:schemeClr>
            </a:gs>
            <a:gs pos="100000">
              <a:schemeClr val="accent2">
                <a:hueOff val="0"/>
                <a:satOff val="0"/>
                <a:lumOff val="0"/>
                <a:alphaOff val="0"/>
                <a:shade val="98000"/>
                <a:satMod val="105000"/>
                <a:lumMod val="100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Which new codes came into force from 23</a:t>
          </a:r>
          <a:r>
            <a:rPr lang="en-GB" sz="1400" kern="1200" baseline="30000"/>
            <a:t>rd</a:t>
          </a:r>
          <a:r>
            <a:rPr lang="en-GB" sz="1400" kern="1200"/>
            <a:t> February 2017?</a:t>
          </a:r>
          <a:endParaRPr lang="en-US" sz="1400" kern="1200"/>
        </a:p>
      </dsp:txBody>
      <dsp:txXfrm>
        <a:off x="1924749" y="2072642"/>
        <a:ext cx="2956619" cy="1773971"/>
      </dsp:txXfrm>
    </dsp:sp>
    <dsp:sp modelId="{ADA7491A-9981-45E2-A272-FC13CC3BF24F}">
      <dsp:nvSpPr>
        <dsp:cNvPr id="0" name=""/>
        <dsp:cNvSpPr/>
      </dsp:nvSpPr>
      <dsp:spPr>
        <a:xfrm>
          <a:off x="5177030" y="2072642"/>
          <a:ext cx="2956619" cy="1773971"/>
        </a:xfrm>
        <a:prstGeom prst="rect">
          <a:avLst/>
        </a:prstGeom>
        <a:gradFill rotWithShape="0">
          <a:gsLst>
            <a:gs pos="0">
              <a:schemeClr val="accent2">
                <a:hueOff val="0"/>
                <a:satOff val="0"/>
                <a:lumOff val="0"/>
                <a:alphaOff val="0"/>
                <a:satMod val="100000"/>
                <a:lumMod val="100000"/>
              </a:schemeClr>
            </a:gs>
            <a:gs pos="50000">
              <a:schemeClr val="accent2">
                <a:hueOff val="0"/>
                <a:satOff val="0"/>
                <a:lumOff val="0"/>
                <a:alphaOff val="0"/>
                <a:shade val="99000"/>
                <a:satMod val="105000"/>
                <a:lumMod val="100000"/>
              </a:schemeClr>
            </a:gs>
            <a:gs pos="100000">
              <a:schemeClr val="accent2">
                <a:hueOff val="0"/>
                <a:satOff val="0"/>
                <a:lumOff val="0"/>
                <a:alphaOff val="0"/>
                <a:shade val="98000"/>
                <a:satMod val="105000"/>
                <a:lumMod val="100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Look at Code E Revised Code of Practice on Audio Recording Interviews with suspects. The Code says that suspects should be handed a notice at the conclusion of an interview which explains what?</a:t>
          </a:r>
          <a:endParaRPr lang="en-US" sz="1400" kern="1200"/>
        </a:p>
      </dsp:txBody>
      <dsp:txXfrm>
        <a:off x="5177030" y="2072642"/>
        <a:ext cx="2956619" cy="1773971"/>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A44AC58-D650-4F93-9115-7E4AB91EE47C}" type="datetimeFigureOut">
              <a:rPr lang="en-GB" smtClean="0"/>
              <a:t>11/02/2022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E28943-29B8-49A3-8E3A-E5458A1EF4B2}" type="slidenum">
              <a:rPr lang="en-GB" smtClean="0"/>
              <a:t>‹#›</a:t>
            </a:fld>
            <a:endParaRPr lang="en-GB"/>
          </a:p>
        </p:txBody>
      </p:sp>
    </p:spTree>
    <p:extLst>
      <p:ext uri="{BB962C8B-B14F-4D97-AF65-F5344CB8AC3E}">
        <p14:creationId xmlns:p14="http://schemas.microsoft.com/office/powerpoint/2010/main" val="6084559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Access to Justice Act 1999 example. </a:t>
            </a:r>
          </a:p>
          <a:p>
            <a:r>
              <a:rPr lang="en-GB" dirty="0"/>
              <a:t>Dangerous dogs Act 1991 </a:t>
            </a:r>
          </a:p>
          <a:p>
            <a:r>
              <a:rPr lang="en-GB" dirty="0"/>
              <a:t>Smacking ban Wales</a:t>
            </a:r>
          </a:p>
        </p:txBody>
      </p:sp>
      <p:sp>
        <p:nvSpPr>
          <p:cNvPr id="4" name="Slide Number Placeholder 3"/>
          <p:cNvSpPr>
            <a:spLocks noGrp="1"/>
          </p:cNvSpPr>
          <p:nvPr>
            <p:ph type="sldNum" sz="quarter" idx="5"/>
          </p:nvPr>
        </p:nvSpPr>
        <p:spPr/>
        <p:txBody>
          <a:bodyPr/>
          <a:lstStyle/>
          <a:p>
            <a:fld id="{7CE28943-29B8-49A3-8E3A-E5458A1EF4B2}" type="slidenum">
              <a:rPr lang="en-GB" smtClean="0"/>
              <a:t>5</a:t>
            </a:fld>
            <a:endParaRPr lang="en-GB"/>
          </a:p>
        </p:txBody>
      </p:sp>
    </p:spTree>
    <p:extLst>
      <p:ext uri="{BB962C8B-B14F-4D97-AF65-F5344CB8AC3E}">
        <p14:creationId xmlns:p14="http://schemas.microsoft.com/office/powerpoint/2010/main" val="27817252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Circulars, Codes and ministerial guidance. </a:t>
            </a:r>
          </a:p>
        </p:txBody>
      </p:sp>
      <p:sp>
        <p:nvSpPr>
          <p:cNvPr id="4" name="Slide Number Placeholder 3"/>
          <p:cNvSpPr>
            <a:spLocks noGrp="1"/>
          </p:cNvSpPr>
          <p:nvPr>
            <p:ph type="sldNum" sz="quarter" idx="5"/>
          </p:nvPr>
        </p:nvSpPr>
        <p:spPr/>
        <p:txBody>
          <a:bodyPr/>
          <a:lstStyle/>
          <a:p>
            <a:fld id="{7CE28943-29B8-49A3-8E3A-E5458A1EF4B2}" type="slidenum">
              <a:rPr lang="en-GB" smtClean="0"/>
              <a:t>6</a:t>
            </a:fld>
            <a:endParaRPr lang="en-GB"/>
          </a:p>
        </p:txBody>
      </p:sp>
    </p:spTree>
    <p:extLst>
      <p:ext uri="{BB962C8B-B14F-4D97-AF65-F5344CB8AC3E}">
        <p14:creationId xmlns:p14="http://schemas.microsoft.com/office/powerpoint/2010/main" val="35488173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other devolved powers, these include devolution. </a:t>
            </a:r>
          </a:p>
          <a:p>
            <a:endParaRPr lang="en-GB" dirty="0"/>
          </a:p>
          <a:p>
            <a:endParaRPr lang="en-GB" dirty="0"/>
          </a:p>
          <a:p>
            <a:r>
              <a:rPr lang="en-GB" dirty="0"/>
              <a:t>Devolution was a result of a referendum and led the Uk to the place it is in now. </a:t>
            </a:r>
          </a:p>
          <a:p>
            <a:endParaRPr lang="en-GB" dirty="0"/>
          </a:p>
          <a:p>
            <a:r>
              <a:rPr lang="en-GB" dirty="0"/>
              <a:t>Wales – Government of Wales Act 1998 was seen to be not good enough because of the limited powers it afforded Wales. Hence the creation of the Government of Wales Act 2006 and lastly the Wales Act 2017.  When the Welsh assembly passes legislation it is known as an assembly act. The powers that Wales have with regards to making legislation are founded under S.7 of the Government of Wales Act 2006. </a:t>
            </a:r>
          </a:p>
        </p:txBody>
      </p:sp>
      <p:sp>
        <p:nvSpPr>
          <p:cNvPr id="4" name="Slide Number Placeholder 3"/>
          <p:cNvSpPr>
            <a:spLocks noGrp="1"/>
          </p:cNvSpPr>
          <p:nvPr>
            <p:ph type="sldNum" sz="quarter" idx="5"/>
          </p:nvPr>
        </p:nvSpPr>
        <p:spPr/>
        <p:txBody>
          <a:bodyPr/>
          <a:lstStyle/>
          <a:p>
            <a:fld id="{7CE28943-29B8-49A3-8E3A-E5458A1EF4B2}" type="slidenum">
              <a:rPr lang="en-GB" smtClean="0"/>
              <a:t>8</a:t>
            </a:fld>
            <a:endParaRPr lang="en-GB"/>
          </a:p>
        </p:txBody>
      </p:sp>
    </p:spTree>
    <p:extLst>
      <p:ext uri="{BB962C8B-B14F-4D97-AF65-F5344CB8AC3E}">
        <p14:creationId xmlns:p14="http://schemas.microsoft.com/office/powerpoint/2010/main" val="34023411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b="1" dirty="0">
                <a:effectLst/>
                <a:latin typeface="Century Schoolbook" panose="02040604050505020304" pitchFamily="18" charset="0"/>
                <a:ea typeface="Calibri" panose="020F0502020204030204" pitchFamily="34" charset="0"/>
                <a:cs typeface="Times New Roman" panose="02020603050405020304" pitchFamily="18" charset="0"/>
              </a:rPr>
              <a:t>Task 1 – Code of Practice of Pace: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b="1" dirty="0">
                <a:effectLst/>
                <a:latin typeface="Century Schoolbook" panose="02040604050505020304" pitchFamily="18" charset="0"/>
                <a:ea typeface="Calibri" panose="020F0502020204030204" pitchFamily="34" charset="0"/>
                <a:cs typeface="Times New Roman" panose="02020603050405020304" pitchFamily="18" charset="0"/>
              </a:rPr>
              <a:t>What does the code cover?</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200" dirty="0">
                <a:effectLst/>
                <a:latin typeface="Century Schoolbook" panose="02040604050505020304" pitchFamily="18" charset="0"/>
                <a:ea typeface="Calibri" panose="020F0502020204030204" pitchFamily="34" charset="0"/>
                <a:cs typeface="Times New Roman" panose="02020603050405020304" pitchFamily="18" charset="0"/>
              </a:rPr>
              <a:t>Stop and search</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200" dirty="0">
                <a:effectLst/>
                <a:latin typeface="Century Schoolbook" panose="02040604050505020304" pitchFamily="18" charset="0"/>
                <a:ea typeface="Calibri" panose="020F0502020204030204" pitchFamily="34" charset="0"/>
                <a:cs typeface="Times New Roman" panose="02020603050405020304" pitchFamily="18" charset="0"/>
              </a:rPr>
              <a:t>Arrest</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200" dirty="0">
                <a:effectLst/>
                <a:latin typeface="Century Schoolbook" panose="02040604050505020304" pitchFamily="18" charset="0"/>
                <a:ea typeface="Calibri" panose="020F0502020204030204" pitchFamily="34" charset="0"/>
                <a:cs typeface="Times New Roman" panose="02020603050405020304" pitchFamily="18" charset="0"/>
              </a:rPr>
              <a:t>Detention</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200" dirty="0">
                <a:effectLst/>
                <a:latin typeface="Century Schoolbook" panose="02040604050505020304" pitchFamily="18" charset="0"/>
                <a:ea typeface="Calibri" panose="020F0502020204030204" pitchFamily="34" charset="0"/>
                <a:cs typeface="Times New Roman" panose="02020603050405020304" pitchFamily="18" charset="0"/>
              </a:rPr>
              <a:t>Investigation</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200" dirty="0">
                <a:effectLst/>
                <a:latin typeface="Century Schoolbook" panose="02040604050505020304" pitchFamily="18" charset="0"/>
                <a:ea typeface="Calibri" panose="020F0502020204030204" pitchFamily="34" charset="0"/>
                <a:cs typeface="Times New Roman" panose="02020603050405020304" pitchFamily="18" charset="0"/>
              </a:rPr>
              <a:t>Identification</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1200" dirty="0">
                <a:effectLst/>
                <a:latin typeface="Century Schoolbook" panose="02040604050505020304" pitchFamily="18" charset="0"/>
                <a:ea typeface="Calibri" panose="020F0502020204030204" pitchFamily="34" charset="0"/>
                <a:cs typeface="Times New Roman" panose="02020603050405020304" pitchFamily="18" charset="0"/>
              </a:rPr>
              <a:t>Interviewing detainees.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b="1" dirty="0">
                <a:effectLst/>
                <a:latin typeface="Century Schoolbook" panose="02040604050505020304" pitchFamily="18" charset="0"/>
                <a:ea typeface="Calibri" panose="020F0502020204030204" pitchFamily="34" charset="0"/>
                <a:cs typeface="Times New Roman" panose="02020603050405020304" pitchFamily="18" charset="0"/>
              </a:rPr>
              <a:t>Which new codes came into force from 23</a:t>
            </a:r>
            <a:r>
              <a:rPr lang="en-GB" sz="1200" b="1" baseline="30000" dirty="0">
                <a:effectLst/>
                <a:latin typeface="Century Schoolbook" panose="02040604050505020304" pitchFamily="18" charset="0"/>
                <a:ea typeface="Calibri" panose="020F0502020204030204" pitchFamily="34" charset="0"/>
                <a:cs typeface="Times New Roman" panose="02020603050405020304" pitchFamily="18" charset="0"/>
              </a:rPr>
              <a:t>rd</a:t>
            </a:r>
            <a:r>
              <a:rPr lang="en-GB" sz="1200" b="1" dirty="0">
                <a:effectLst/>
                <a:latin typeface="Century Schoolbook" panose="02040604050505020304" pitchFamily="18" charset="0"/>
                <a:ea typeface="Calibri" panose="020F0502020204030204" pitchFamily="34" charset="0"/>
                <a:cs typeface="Times New Roman" panose="02020603050405020304" pitchFamily="18" charset="0"/>
              </a:rPr>
              <a:t> February 2017?</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200" dirty="0">
                <a:effectLst/>
                <a:latin typeface="Century Schoolbook" panose="02040604050505020304" pitchFamily="18" charset="0"/>
                <a:ea typeface="Calibri" panose="020F0502020204030204" pitchFamily="34" charset="0"/>
                <a:cs typeface="Times New Roman" panose="02020603050405020304" pitchFamily="18" charset="0"/>
              </a:rPr>
              <a:t>C – the detention, treatment and questioning of persons by police officers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200" dirty="0">
                <a:effectLst/>
                <a:latin typeface="Century Schoolbook" panose="02040604050505020304" pitchFamily="18" charset="0"/>
                <a:ea typeface="Calibri" panose="020F0502020204030204" pitchFamily="34" charset="0"/>
                <a:cs typeface="Times New Roman" panose="02020603050405020304" pitchFamily="18" charset="0"/>
              </a:rPr>
              <a:t>D – the identification of persons by police officers.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1200" dirty="0">
                <a:effectLst/>
                <a:latin typeface="Century Schoolbook" panose="02040604050505020304" pitchFamily="18" charset="0"/>
                <a:ea typeface="Calibri" panose="020F0502020204030204" pitchFamily="34" charset="0"/>
                <a:cs typeface="Times New Roman" panose="02020603050405020304" pitchFamily="18" charset="0"/>
              </a:rPr>
              <a:t>H – the detention, treatment and questioning of persons under section 41.</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b="1" dirty="0">
                <a:effectLst/>
                <a:latin typeface="Century Schoolbook" panose="02040604050505020304" pitchFamily="18" charset="0"/>
                <a:ea typeface="Calibri" panose="020F0502020204030204" pitchFamily="34" charset="0"/>
                <a:cs typeface="Times New Roman" panose="02020603050405020304" pitchFamily="18" charset="0"/>
              </a:rPr>
              <a:t>Code E, notice explains what?</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200" dirty="0">
                <a:effectLst/>
                <a:latin typeface="Century Schoolbook" panose="02040604050505020304" pitchFamily="18" charset="0"/>
                <a:ea typeface="Calibri" panose="020F0502020204030204" pitchFamily="34" charset="0"/>
                <a:cs typeface="Times New Roman" panose="02020603050405020304" pitchFamily="18" charset="0"/>
              </a:rPr>
              <a:t>How the audio recording will be used.</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200" dirty="0">
                <a:effectLst/>
                <a:latin typeface="Century Schoolbook" panose="02040604050505020304" pitchFamily="18" charset="0"/>
                <a:ea typeface="Calibri" panose="020F0502020204030204" pitchFamily="34" charset="0"/>
                <a:cs typeface="Times New Roman" panose="02020603050405020304" pitchFamily="18" charset="0"/>
              </a:rPr>
              <a:t>The arrangements for access to it.</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1200" dirty="0">
                <a:effectLst/>
                <a:latin typeface="Century Schoolbook" panose="02040604050505020304" pitchFamily="18" charset="0"/>
                <a:ea typeface="Calibri" panose="020F0502020204030204" pitchFamily="34" charset="0"/>
                <a:cs typeface="Times New Roman" panose="02020603050405020304" pitchFamily="18" charset="0"/>
              </a:rPr>
              <a:t>That if they are charged or informed they will be prosecuted, a copy of the audio recording will be supplied.</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7CE28943-29B8-49A3-8E3A-E5458A1EF4B2}" type="slidenum">
              <a:rPr lang="en-GB" smtClean="0"/>
              <a:t>11</a:t>
            </a:fld>
            <a:endParaRPr lang="en-GB"/>
          </a:p>
        </p:txBody>
      </p:sp>
    </p:spTree>
    <p:extLst>
      <p:ext uri="{BB962C8B-B14F-4D97-AF65-F5344CB8AC3E}">
        <p14:creationId xmlns:p14="http://schemas.microsoft.com/office/powerpoint/2010/main" val="19916814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b="1" dirty="0">
                <a:effectLst/>
                <a:latin typeface="Century Schoolbook" panose="02040604050505020304" pitchFamily="18" charset="0"/>
                <a:ea typeface="Calibri" panose="020F0502020204030204" pitchFamily="34" charset="0"/>
                <a:cs typeface="Times New Roman" panose="02020603050405020304" pitchFamily="18" charset="0"/>
              </a:rPr>
              <a:t>Task 2 – examples of subjects inside the Assembly’s legislation competence?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1200" dirty="0">
                <a:effectLst/>
                <a:latin typeface="Century Schoolbook" panose="02040604050505020304" pitchFamily="18" charset="0"/>
                <a:ea typeface="Calibri" panose="020F0502020204030204" pitchFamily="34" charset="0"/>
                <a:cs typeface="Times New Roman" panose="02020603050405020304" pitchFamily="18" charset="0"/>
              </a:rPr>
              <a:t>Agriculture, culture, economic development, education and training, highways, health services, social welfare, tourism etc.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7CE28943-29B8-49A3-8E3A-E5458A1EF4B2}" type="slidenum">
              <a:rPr lang="en-GB" smtClean="0"/>
              <a:t>12</a:t>
            </a:fld>
            <a:endParaRPr lang="en-GB"/>
          </a:p>
        </p:txBody>
      </p:sp>
    </p:spTree>
    <p:extLst>
      <p:ext uri="{BB962C8B-B14F-4D97-AF65-F5344CB8AC3E}">
        <p14:creationId xmlns:p14="http://schemas.microsoft.com/office/powerpoint/2010/main" val="25014064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2/11/2022</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2/11/2022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153708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2/11/2022</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2/11/2022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744672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2/11/2022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92996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2/11/2022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66741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2/11/2022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907247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2/11/2022</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8860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2/11/2022</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678223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2/11/2022</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8.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3.xml"/><Relationship Id="rId1" Type="http://schemas.openxmlformats.org/officeDocument/2006/relationships/slideLayout" Target="../slideLayouts/slideLayout8.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3" Type="http://schemas.openxmlformats.org/officeDocument/2006/relationships/hyperlink" Target="https://www.parliament.uk/site-information/glossary/delegated-or-secondary-legislation/" TargetMode="External"/><Relationship Id="rId2" Type="http://schemas.openxmlformats.org/officeDocument/2006/relationships/image" Target="../media/image9.jpeg"/><Relationship Id="rId1" Type="http://schemas.openxmlformats.org/officeDocument/2006/relationships/slideLayout" Target="../slideLayouts/slideLayout8.xml"/><Relationship Id="rId4" Type="http://schemas.openxmlformats.org/officeDocument/2006/relationships/hyperlink" Target="mailto:2107156@students.uwtsd.ac.uk"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82" name="Rectangle 81">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84" name="Rectangle 83">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6033793" y="2355458"/>
            <a:ext cx="4775075" cy="1630907"/>
          </a:xfrm>
        </p:spPr>
        <p:txBody>
          <a:bodyPr>
            <a:normAutofit/>
          </a:bodyPr>
          <a:lstStyle/>
          <a:p>
            <a:r>
              <a:rPr lang="en-US" sz="4400" dirty="0">
                <a:solidFill>
                  <a:schemeClr val="tx1"/>
                </a:solidFill>
              </a:rPr>
              <a:t>Delegated Legislation</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6033793" y="3995988"/>
            <a:ext cx="4775075" cy="559656"/>
          </a:xfrm>
        </p:spPr>
        <p:txBody>
          <a:bodyPr>
            <a:normAutofit/>
          </a:bodyPr>
          <a:lstStyle/>
          <a:p>
            <a:pPr>
              <a:spcAft>
                <a:spcPts val="600"/>
              </a:spcAft>
            </a:pPr>
            <a:r>
              <a:rPr lang="en-US" dirty="0">
                <a:solidFill>
                  <a:schemeClr val="tx1"/>
                </a:solidFill>
              </a:rPr>
              <a:t>By Zita Draper and Laura Knight </a:t>
            </a:r>
          </a:p>
        </p:txBody>
      </p:sp>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a:xfrm>
            <a:off x="1066800" y="642594"/>
            <a:ext cx="10058400" cy="1371600"/>
          </a:xfrm>
        </p:spPr>
        <p:txBody>
          <a:bodyPr anchor="ctr">
            <a:normAutofit/>
          </a:bodyPr>
          <a:lstStyle/>
          <a:p>
            <a:r>
              <a:rPr lang="en-US" b="1" i="1" u="sng" dirty="0"/>
              <a:t>Content </a:t>
            </a:r>
            <a:r>
              <a:rPr lang="en-US" dirty="0"/>
              <a:t> </a:t>
            </a:r>
            <a:endParaRPr lang="en-US"/>
          </a:p>
        </p:txBody>
      </p:sp>
      <p:graphicFrame>
        <p:nvGraphicFramePr>
          <p:cNvPr id="6" name="Content Placeholder 3">
            <a:extLst>
              <a:ext uri="{FF2B5EF4-FFF2-40B4-BE49-F238E27FC236}">
                <a16:creationId xmlns:a16="http://schemas.microsoft.com/office/drawing/2014/main" id="{F4FA3DE7-711B-47AB-AF3C-B9CC19D00E08}"/>
              </a:ext>
            </a:extLst>
          </p:cNvPr>
          <p:cNvGraphicFramePr>
            <a:graphicFrameLocks noGrp="1"/>
          </p:cNvGraphicFramePr>
          <p:nvPr>
            <p:ph idx="1"/>
            <p:extLst>
              <p:ext uri="{D42A27DB-BD31-4B8C-83A1-F6EECF244321}">
                <p14:modId xmlns:p14="http://schemas.microsoft.com/office/powerpoint/2010/main" val="799683549"/>
              </p:ext>
            </p:extLst>
          </p:nvPr>
        </p:nvGraphicFramePr>
        <p:xfrm>
          <a:off x="1066800" y="2103120"/>
          <a:ext cx="10058400" cy="38496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32431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1318CE-D511-492B-8588-518807CE2381}"/>
              </a:ext>
            </a:extLst>
          </p:cNvPr>
          <p:cNvSpPr>
            <a:spLocks noGrp="1"/>
          </p:cNvSpPr>
          <p:nvPr>
            <p:ph type="title"/>
          </p:nvPr>
        </p:nvSpPr>
        <p:spPr>
          <a:xfrm>
            <a:off x="1066800" y="642594"/>
            <a:ext cx="10058400" cy="1371600"/>
          </a:xfrm>
        </p:spPr>
        <p:txBody>
          <a:bodyPr anchor="ctr">
            <a:normAutofit/>
          </a:bodyPr>
          <a:lstStyle/>
          <a:p>
            <a:r>
              <a:rPr lang="en-GB" b="1" i="1" u="sng" dirty="0"/>
              <a:t>Aims and Learning Objectives </a:t>
            </a:r>
          </a:p>
        </p:txBody>
      </p:sp>
      <p:graphicFrame>
        <p:nvGraphicFramePr>
          <p:cNvPr id="5" name="Content Placeholder 2">
            <a:extLst>
              <a:ext uri="{FF2B5EF4-FFF2-40B4-BE49-F238E27FC236}">
                <a16:creationId xmlns:a16="http://schemas.microsoft.com/office/drawing/2014/main" id="{A83C0EE6-7F30-4E14-9456-93A56AFC89C6}"/>
              </a:ext>
            </a:extLst>
          </p:cNvPr>
          <p:cNvGraphicFramePr>
            <a:graphicFrameLocks noGrp="1"/>
          </p:cNvGraphicFramePr>
          <p:nvPr>
            <p:ph idx="1"/>
            <p:extLst>
              <p:ext uri="{D42A27DB-BD31-4B8C-83A1-F6EECF244321}">
                <p14:modId xmlns:p14="http://schemas.microsoft.com/office/powerpoint/2010/main" val="300259144"/>
              </p:ext>
            </p:extLst>
          </p:nvPr>
        </p:nvGraphicFramePr>
        <p:xfrm>
          <a:off x="1066800" y="2103120"/>
          <a:ext cx="10058400" cy="38496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609915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A627F-F45B-4A16-93F7-F6A946E3317E}"/>
              </a:ext>
            </a:extLst>
          </p:cNvPr>
          <p:cNvSpPr>
            <a:spLocks noGrp="1"/>
          </p:cNvSpPr>
          <p:nvPr>
            <p:ph type="title"/>
          </p:nvPr>
        </p:nvSpPr>
        <p:spPr>
          <a:xfrm>
            <a:off x="8344237" y="2192352"/>
            <a:ext cx="3161963" cy="1645920"/>
          </a:xfrm>
        </p:spPr>
        <p:txBody>
          <a:bodyPr anchor="b">
            <a:normAutofit/>
          </a:bodyPr>
          <a:lstStyle/>
          <a:p>
            <a:r>
              <a:rPr lang="en-GB" sz="4400" b="1" i="1" u="sng" dirty="0"/>
              <a:t>Kahoot </a:t>
            </a:r>
          </a:p>
        </p:txBody>
      </p:sp>
      <p:graphicFrame>
        <p:nvGraphicFramePr>
          <p:cNvPr id="5" name="Content Placeholder 2">
            <a:extLst>
              <a:ext uri="{FF2B5EF4-FFF2-40B4-BE49-F238E27FC236}">
                <a16:creationId xmlns:a16="http://schemas.microsoft.com/office/drawing/2014/main" id="{EA35C06C-CC6C-4484-A63F-09955339C76E}"/>
              </a:ext>
            </a:extLst>
          </p:cNvPr>
          <p:cNvGraphicFramePr>
            <a:graphicFrameLocks noGrp="1"/>
          </p:cNvGraphicFramePr>
          <p:nvPr>
            <p:ph idx="1"/>
            <p:extLst>
              <p:ext uri="{D42A27DB-BD31-4B8C-83A1-F6EECF244321}">
                <p14:modId xmlns:p14="http://schemas.microsoft.com/office/powerpoint/2010/main" val="1926739650"/>
              </p:ext>
            </p:extLst>
          </p:nvPr>
        </p:nvGraphicFramePr>
        <p:xfrm>
          <a:off x="685800" y="609600"/>
          <a:ext cx="6858000" cy="533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302175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EC29A5-4048-4B69-9A72-71782E003A54}"/>
              </a:ext>
            </a:extLst>
          </p:cNvPr>
          <p:cNvSpPr>
            <a:spLocks noGrp="1"/>
          </p:cNvSpPr>
          <p:nvPr>
            <p:ph type="title"/>
          </p:nvPr>
        </p:nvSpPr>
        <p:spPr>
          <a:xfrm>
            <a:off x="1066800" y="642594"/>
            <a:ext cx="10058400" cy="1371600"/>
          </a:xfrm>
        </p:spPr>
        <p:txBody>
          <a:bodyPr anchor="ctr">
            <a:normAutofit/>
          </a:bodyPr>
          <a:lstStyle/>
          <a:p>
            <a:r>
              <a:rPr lang="en-GB" b="1" i="1" u="sng" dirty="0"/>
              <a:t>Delegated Legislation </a:t>
            </a:r>
            <a:endParaRPr lang="en-GB" b="1" i="1" u="sng"/>
          </a:p>
        </p:txBody>
      </p:sp>
      <p:graphicFrame>
        <p:nvGraphicFramePr>
          <p:cNvPr id="5" name="Content Placeholder 2">
            <a:extLst>
              <a:ext uri="{FF2B5EF4-FFF2-40B4-BE49-F238E27FC236}">
                <a16:creationId xmlns:a16="http://schemas.microsoft.com/office/drawing/2014/main" id="{9C31F5D5-82AE-499E-81EE-40BA7A4A073F}"/>
              </a:ext>
            </a:extLst>
          </p:cNvPr>
          <p:cNvGraphicFramePr>
            <a:graphicFrameLocks noGrp="1"/>
          </p:cNvGraphicFramePr>
          <p:nvPr>
            <p:ph idx="1"/>
            <p:extLst>
              <p:ext uri="{D42A27DB-BD31-4B8C-83A1-F6EECF244321}">
                <p14:modId xmlns:p14="http://schemas.microsoft.com/office/powerpoint/2010/main" val="3714163794"/>
              </p:ext>
            </p:extLst>
          </p:nvPr>
        </p:nvGraphicFramePr>
        <p:xfrm>
          <a:off x="1066800" y="2103120"/>
          <a:ext cx="10058400" cy="38496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014539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792B45-9B8A-4F8F-BDE2-41F7C9A33322}"/>
              </a:ext>
            </a:extLst>
          </p:cNvPr>
          <p:cNvSpPr>
            <a:spLocks noGrp="1"/>
          </p:cNvSpPr>
          <p:nvPr>
            <p:ph type="title"/>
          </p:nvPr>
        </p:nvSpPr>
        <p:spPr>
          <a:xfrm>
            <a:off x="1066800" y="642594"/>
            <a:ext cx="10058400" cy="1371600"/>
          </a:xfrm>
        </p:spPr>
        <p:txBody>
          <a:bodyPr anchor="ctr">
            <a:normAutofit/>
          </a:bodyPr>
          <a:lstStyle/>
          <a:p>
            <a:r>
              <a:rPr lang="en-GB" b="1" i="1" u="sng" dirty="0"/>
              <a:t>Types of delegated legislation </a:t>
            </a:r>
            <a:endParaRPr lang="en-GB" b="1" i="1" u="sng"/>
          </a:p>
        </p:txBody>
      </p:sp>
      <p:graphicFrame>
        <p:nvGraphicFramePr>
          <p:cNvPr id="5" name="Content Placeholder 2">
            <a:extLst>
              <a:ext uri="{FF2B5EF4-FFF2-40B4-BE49-F238E27FC236}">
                <a16:creationId xmlns:a16="http://schemas.microsoft.com/office/drawing/2014/main" id="{092A9DBB-E1A1-47CB-A7CB-E8B174BF11C0}"/>
              </a:ext>
            </a:extLst>
          </p:cNvPr>
          <p:cNvGraphicFramePr>
            <a:graphicFrameLocks noGrp="1"/>
          </p:cNvGraphicFramePr>
          <p:nvPr>
            <p:ph idx="1"/>
            <p:extLst>
              <p:ext uri="{D42A27DB-BD31-4B8C-83A1-F6EECF244321}">
                <p14:modId xmlns:p14="http://schemas.microsoft.com/office/powerpoint/2010/main" val="221689940"/>
              </p:ext>
            </p:extLst>
          </p:nvPr>
        </p:nvGraphicFramePr>
        <p:xfrm>
          <a:off x="1066800" y="2103120"/>
          <a:ext cx="10058400" cy="38496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018366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4080D-69D7-4B07-88F7-D3080428DB0A}"/>
              </a:ext>
            </a:extLst>
          </p:cNvPr>
          <p:cNvSpPr>
            <a:spLocks noGrp="1"/>
          </p:cNvSpPr>
          <p:nvPr>
            <p:ph type="title"/>
          </p:nvPr>
        </p:nvSpPr>
        <p:spPr/>
        <p:txBody>
          <a:bodyPr/>
          <a:lstStyle/>
          <a:p>
            <a:pPr algn="ctr"/>
            <a:r>
              <a:rPr lang="en-GB" b="1" i="1" u="sng" dirty="0"/>
              <a:t>How is delegated legislation passed? </a:t>
            </a:r>
          </a:p>
        </p:txBody>
      </p:sp>
      <p:graphicFrame>
        <p:nvGraphicFramePr>
          <p:cNvPr id="5" name="Diagram 4">
            <a:extLst>
              <a:ext uri="{FF2B5EF4-FFF2-40B4-BE49-F238E27FC236}">
                <a16:creationId xmlns:a16="http://schemas.microsoft.com/office/drawing/2014/main" id="{88E04F2E-3455-4DE7-8766-7632EB58E263}"/>
              </a:ext>
            </a:extLst>
          </p:cNvPr>
          <p:cNvGraphicFramePr/>
          <p:nvPr>
            <p:extLst>
              <p:ext uri="{D42A27DB-BD31-4B8C-83A1-F6EECF244321}">
                <p14:modId xmlns:p14="http://schemas.microsoft.com/office/powerpoint/2010/main" val="2071124249"/>
              </p:ext>
            </p:extLst>
          </p:nvPr>
        </p:nvGraphicFramePr>
        <p:xfrm>
          <a:off x="2307421" y="1832370"/>
          <a:ext cx="7244202" cy="4124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484553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A13B7-6A46-4D5D-983D-4F280442EB21}"/>
              </a:ext>
            </a:extLst>
          </p:cNvPr>
          <p:cNvSpPr>
            <a:spLocks noGrp="1"/>
          </p:cNvSpPr>
          <p:nvPr>
            <p:ph type="title"/>
          </p:nvPr>
        </p:nvSpPr>
        <p:spPr>
          <a:xfrm>
            <a:off x="8458200" y="607392"/>
            <a:ext cx="3161963" cy="1645920"/>
          </a:xfrm>
        </p:spPr>
        <p:txBody>
          <a:bodyPr anchor="b">
            <a:normAutofit/>
          </a:bodyPr>
          <a:lstStyle/>
          <a:p>
            <a:r>
              <a:rPr lang="en-GB" b="1" i="1" u="sng" dirty="0"/>
              <a:t>Devolution </a:t>
            </a:r>
            <a:endParaRPr lang="en-GB" b="1" i="1" u="sng"/>
          </a:p>
        </p:txBody>
      </p:sp>
      <p:sp>
        <p:nvSpPr>
          <p:cNvPr id="10" name="Text Placeholder 3">
            <a:extLst>
              <a:ext uri="{FF2B5EF4-FFF2-40B4-BE49-F238E27FC236}">
                <a16:creationId xmlns:a16="http://schemas.microsoft.com/office/drawing/2014/main" id="{A06ECBF7-A5E3-48B6-A5AC-2D9A6E8DCF84}"/>
              </a:ext>
            </a:extLst>
          </p:cNvPr>
          <p:cNvSpPr>
            <a:spLocks noGrp="1"/>
          </p:cNvSpPr>
          <p:nvPr>
            <p:ph type="body" sz="half" idx="2"/>
          </p:nvPr>
        </p:nvSpPr>
        <p:spPr>
          <a:xfrm>
            <a:off x="8458200" y="2336800"/>
            <a:ext cx="3161963" cy="3606800"/>
          </a:xfrm>
        </p:spPr>
        <p:txBody>
          <a:bodyPr/>
          <a:lstStyle/>
          <a:p>
            <a:endParaRPr lang="en-US"/>
          </a:p>
        </p:txBody>
      </p:sp>
      <p:graphicFrame>
        <p:nvGraphicFramePr>
          <p:cNvPr id="5" name="Content Placeholder 2">
            <a:extLst>
              <a:ext uri="{FF2B5EF4-FFF2-40B4-BE49-F238E27FC236}">
                <a16:creationId xmlns:a16="http://schemas.microsoft.com/office/drawing/2014/main" id="{DD08A9D4-191D-42F1-A695-42B251729EE6}"/>
              </a:ext>
            </a:extLst>
          </p:cNvPr>
          <p:cNvGraphicFramePr>
            <a:graphicFrameLocks noGrp="1"/>
          </p:cNvGraphicFramePr>
          <p:nvPr>
            <p:ph idx="1"/>
            <p:extLst>
              <p:ext uri="{D42A27DB-BD31-4B8C-83A1-F6EECF244321}">
                <p14:modId xmlns:p14="http://schemas.microsoft.com/office/powerpoint/2010/main" val="3426829853"/>
              </p:ext>
            </p:extLst>
          </p:nvPr>
        </p:nvGraphicFramePr>
        <p:xfrm>
          <a:off x="685800" y="609600"/>
          <a:ext cx="6858000" cy="533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561247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2C66E-0605-4E2E-9369-E75CA66B10BD}"/>
              </a:ext>
            </a:extLst>
          </p:cNvPr>
          <p:cNvSpPr>
            <a:spLocks noGrp="1"/>
          </p:cNvSpPr>
          <p:nvPr>
            <p:ph type="title"/>
          </p:nvPr>
        </p:nvSpPr>
        <p:spPr/>
        <p:txBody>
          <a:bodyPr/>
          <a:lstStyle/>
          <a:p>
            <a:pPr algn="ctr"/>
            <a:r>
              <a:rPr lang="en-GB" b="1" i="1" u="sng" dirty="0"/>
              <a:t>Delegated Legislation </a:t>
            </a:r>
          </a:p>
        </p:txBody>
      </p:sp>
      <p:sp>
        <p:nvSpPr>
          <p:cNvPr id="3" name="Content Placeholder 2">
            <a:extLst>
              <a:ext uri="{FF2B5EF4-FFF2-40B4-BE49-F238E27FC236}">
                <a16:creationId xmlns:a16="http://schemas.microsoft.com/office/drawing/2014/main" id="{DD5CE1A4-DDEF-4A38-A679-D6D3C30AB57D}"/>
              </a:ext>
            </a:extLst>
          </p:cNvPr>
          <p:cNvSpPr>
            <a:spLocks noGrp="1"/>
          </p:cNvSpPr>
          <p:nvPr>
            <p:ph idx="1"/>
          </p:nvPr>
        </p:nvSpPr>
        <p:spPr/>
        <p:txBody>
          <a:bodyPr/>
          <a:lstStyle/>
          <a:p>
            <a:r>
              <a:rPr lang="en-GB" dirty="0"/>
              <a:t>Delegated legislation is important for a number of reasons including;</a:t>
            </a:r>
          </a:p>
          <a:p>
            <a:pPr marL="0" indent="0">
              <a:buNone/>
            </a:pPr>
            <a:r>
              <a:rPr lang="en-GB" dirty="0"/>
              <a:t>                1. Allows countries to make laws on areas that are important to that country – Smacking Ban (Wales). </a:t>
            </a:r>
          </a:p>
          <a:p>
            <a:pPr marL="0" indent="0">
              <a:buNone/>
            </a:pPr>
            <a:r>
              <a:rPr lang="en-GB" dirty="0"/>
              <a:t>                2.  Changes to the law can be made quickly. </a:t>
            </a:r>
          </a:p>
          <a:p>
            <a:pPr marL="0" indent="0">
              <a:buNone/>
            </a:pPr>
            <a:endParaRPr lang="en-GB" dirty="0"/>
          </a:p>
          <a:p>
            <a:pPr marL="0" indent="0">
              <a:buNone/>
            </a:pPr>
            <a:r>
              <a:rPr lang="en-GB" dirty="0"/>
              <a:t>                3. Saves parliament time and money- if debated by parliament would it get the attention it deserves? </a:t>
            </a:r>
          </a:p>
        </p:txBody>
      </p:sp>
    </p:spTree>
    <p:extLst>
      <p:ext uri="{BB962C8B-B14F-4D97-AF65-F5344CB8AC3E}">
        <p14:creationId xmlns:p14="http://schemas.microsoft.com/office/powerpoint/2010/main" val="12228545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C52E7-E32F-42FB-BA11-D83D78A1EF1A}"/>
              </a:ext>
            </a:extLst>
          </p:cNvPr>
          <p:cNvSpPr>
            <a:spLocks noGrp="1"/>
          </p:cNvSpPr>
          <p:nvPr>
            <p:ph type="title"/>
          </p:nvPr>
        </p:nvSpPr>
        <p:spPr/>
        <p:txBody>
          <a:bodyPr/>
          <a:lstStyle/>
          <a:p>
            <a:pPr algn="ctr"/>
            <a:r>
              <a:rPr lang="en-GB" b="1" i="1" u="sng" dirty="0"/>
              <a:t>Delegated Legislation </a:t>
            </a:r>
          </a:p>
        </p:txBody>
      </p:sp>
      <p:sp>
        <p:nvSpPr>
          <p:cNvPr id="3" name="Content Placeholder 2">
            <a:extLst>
              <a:ext uri="{FF2B5EF4-FFF2-40B4-BE49-F238E27FC236}">
                <a16:creationId xmlns:a16="http://schemas.microsoft.com/office/drawing/2014/main" id="{72334171-619B-4799-9A8D-4360298B699B}"/>
              </a:ext>
            </a:extLst>
          </p:cNvPr>
          <p:cNvSpPr>
            <a:spLocks noGrp="1"/>
          </p:cNvSpPr>
          <p:nvPr>
            <p:ph idx="1"/>
          </p:nvPr>
        </p:nvSpPr>
        <p:spPr/>
        <p:txBody>
          <a:bodyPr/>
          <a:lstStyle/>
          <a:p>
            <a:r>
              <a:rPr lang="en-GB" dirty="0"/>
              <a:t>Why is delegated legislation not a good idea: </a:t>
            </a:r>
          </a:p>
          <a:p>
            <a:pPr marL="0" indent="0">
              <a:buNone/>
            </a:pPr>
            <a:r>
              <a:rPr lang="en-GB" dirty="0"/>
              <a:t>                                   1. It gives powers to non elected individuals.</a:t>
            </a:r>
          </a:p>
          <a:p>
            <a:pPr marL="0" indent="0">
              <a:buNone/>
            </a:pPr>
            <a:r>
              <a:rPr lang="en-GB" dirty="0"/>
              <a:t>                                    2. How do the country know who is creating and passing these laws. </a:t>
            </a:r>
          </a:p>
          <a:p>
            <a:pPr marL="0" indent="0">
              <a:buNone/>
            </a:pPr>
            <a:r>
              <a:rPr lang="en-GB" dirty="0"/>
              <a:t>                                    3.  Parliamentary control over the legislation</a:t>
            </a:r>
          </a:p>
        </p:txBody>
      </p:sp>
    </p:spTree>
    <p:extLst>
      <p:ext uri="{BB962C8B-B14F-4D97-AF65-F5344CB8AC3E}">
        <p14:creationId xmlns:p14="http://schemas.microsoft.com/office/powerpoint/2010/main" val="23688071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FB10DA-90F9-4AC4-94A5-BD5C07C5FDCC}"/>
              </a:ext>
            </a:extLst>
          </p:cNvPr>
          <p:cNvSpPr>
            <a:spLocks noGrp="1"/>
          </p:cNvSpPr>
          <p:nvPr>
            <p:ph type="title"/>
          </p:nvPr>
        </p:nvSpPr>
        <p:spPr>
          <a:xfrm>
            <a:off x="1066800" y="642594"/>
            <a:ext cx="10058400" cy="1371600"/>
          </a:xfrm>
        </p:spPr>
        <p:txBody>
          <a:bodyPr anchor="ctr">
            <a:normAutofit/>
          </a:bodyPr>
          <a:lstStyle/>
          <a:p>
            <a:r>
              <a:rPr lang="en-GB" b="1" i="1" u="sng" dirty="0"/>
              <a:t>Activity </a:t>
            </a:r>
            <a:endParaRPr lang="en-GB" b="1" i="1" u="sng"/>
          </a:p>
        </p:txBody>
      </p:sp>
      <p:graphicFrame>
        <p:nvGraphicFramePr>
          <p:cNvPr id="5" name="Content Placeholder 2">
            <a:extLst>
              <a:ext uri="{FF2B5EF4-FFF2-40B4-BE49-F238E27FC236}">
                <a16:creationId xmlns:a16="http://schemas.microsoft.com/office/drawing/2014/main" id="{86B7DCDD-5737-4C9B-AF65-016714E8CE31}"/>
              </a:ext>
            </a:extLst>
          </p:cNvPr>
          <p:cNvGraphicFramePr>
            <a:graphicFrameLocks noGrp="1"/>
          </p:cNvGraphicFramePr>
          <p:nvPr>
            <p:ph idx="1"/>
            <p:extLst>
              <p:ext uri="{D42A27DB-BD31-4B8C-83A1-F6EECF244321}">
                <p14:modId xmlns:p14="http://schemas.microsoft.com/office/powerpoint/2010/main" val="2498240220"/>
              </p:ext>
            </p:extLst>
          </p:nvPr>
        </p:nvGraphicFramePr>
        <p:xfrm>
          <a:off x="1066800" y="2103120"/>
          <a:ext cx="10058400" cy="38496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39470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Red toy person in front of two lines of white figures">
            <a:extLst>
              <a:ext uri="{FF2B5EF4-FFF2-40B4-BE49-F238E27FC236}">
                <a16:creationId xmlns:a16="http://schemas.microsoft.com/office/drawing/2014/main" id="{3C0E7278-C0E9-499D-8EC9-AB12D959F30F}"/>
              </a:ext>
            </a:extLst>
          </p:cNvPr>
          <p:cNvPicPr>
            <a:picLocks noChangeAspect="1"/>
          </p:cNvPicPr>
          <p:nvPr/>
        </p:nvPicPr>
        <p:blipFill rotWithShape="1">
          <a:blip r:embed="rId3"/>
          <a:srcRect l="12286" r="8430"/>
          <a:stretch/>
        </p:blipFill>
        <p:spPr>
          <a:xfrm>
            <a:off x="228599" y="237744"/>
            <a:ext cx="7696201" cy="6382512"/>
          </a:xfrm>
          <a:prstGeom prst="rect">
            <a:avLst/>
          </a:prstGeom>
          <a:noFill/>
          <a:ln>
            <a:noFill/>
          </a:ln>
        </p:spPr>
      </p:pic>
      <p:sp>
        <p:nvSpPr>
          <p:cNvPr id="2" name="Title 1">
            <a:extLst>
              <a:ext uri="{FF2B5EF4-FFF2-40B4-BE49-F238E27FC236}">
                <a16:creationId xmlns:a16="http://schemas.microsoft.com/office/drawing/2014/main" id="{36F10B75-7240-439E-ABF2-654FDF505EC4}"/>
              </a:ext>
            </a:extLst>
          </p:cNvPr>
          <p:cNvSpPr>
            <a:spLocks noGrp="1"/>
          </p:cNvSpPr>
          <p:nvPr>
            <p:ph type="title"/>
          </p:nvPr>
        </p:nvSpPr>
        <p:spPr>
          <a:xfrm>
            <a:off x="8477250" y="603504"/>
            <a:ext cx="3144774" cy="1645920"/>
          </a:xfrm>
        </p:spPr>
        <p:txBody>
          <a:bodyPr anchor="b">
            <a:normAutofit/>
          </a:bodyPr>
          <a:lstStyle/>
          <a:p>
            <a:r>
              <a:rPr lang="en-GB" b="1" i="1" u="sng" dirty="0"/>
              <a:t>Activity </a:t>
            </a:r>
            <a:endParaRPr lang="en-GB" b="1" i="1" u="sng"/>
          </a:p>
        </p:txBody>
      </p:sp>
      <p:sp>
        <p:nvSpPr>
          <p:cNvPr id="3" name="Content Placeholder 2">
            <a:extLst>
              <a:ext uri="{FF2B5EF4-FFF2-40B4-BE49-F238E27FC236}">
                <a16:creationId xmlns:a16="http://schemas.microsoft.com/office/drawing/2014/main" id="{817BDD36-F234-4188-8959-FBBE7DF21D2F}"/>
              </a:ext>
            </a:extLst>
          </p:cNvPr>
          <p:cNvSpPr>
            <a:spLocks noGrp="1"/>
          </p:cNvSpPr>
          <p:nvPr>
            <p:ph type="body" sz="half" idx="2"/>
          </p:nvPr>
        </p:nvSpPr>
        <p:spPr>
          <a:xfrm>
            <a:off x="8477250" y="2386584"/>
            <a:ext cx="3144774" cy="3511296"/>
          </a:xfrm>
        </p:spPr>
        <p:txBody>
          <a:bodyPr>
            <a:normAutofit/>
          </a:bodyPr>
          <a:lstStyle/>
          <a:p>
            <a:r>
              <a:rPr lang="en-GB"/>
              <a:t>Find some examples of subjects that are inside the Assembly’s legislative competence</a:t>
            </a:r>
          </a:p>
        </p:txBody>
      </p:sp>
    </p:spTree>
    <p:extLst>
      <p:ext uri="{BB962C8B-B14F-4D97-AF65-F5344CB8AC3E}">
        <p14:creationId xmlns:p14="http://schemas.microsoft.com/office/powerpoint/2010/main" val="11152327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B008D17-9998-4ED3-BA9A-537665E4D400}"/>
              </a:ext>
            </a:extLst>
          </p:cNvPr>
          <p:cNvPicPr>
            <a:picLocks noChangeAspect="1"/>
          </p:cNvPicPr>
          <p:nvPr/>
        </p:nvPicPr>
        <p:blipFill rotWithShape="1">
          <a:blip r:embed="rId2"/>
          <a:srcRect l="13808" r="18365" b="1"/>
          <a:stretch/>
        </p:blipFill>
        <p:spPr>
          <a:xfrm>
            <a:off x="228599" y="237744"/>
            <a:ext cx="7696201" cy="6382512"/>
          </a:xfrm>
          <a:prstGeom prst="rect">
            <a:avLst/>
          </a:prstGeom>
          <a:noFill/>
          <a:ln>
            <a:noFill/>
          </a:ln>
        </p:spPr>
      </p:pic>
      <p:sp>
        <p:nvSpPr>
          <p:cNvPr id="2" name="Title 1">
            <a:extLst>
              <a:ext uri="{FF2B5EF4-FFF2-40B4-BE49-F238E27FC236}">
                <a16:creationId xmlns:a16="http://schemas.microsoft.com/office/drawing/2014/main" id="{72529C40-8380-430A-B879-732DCB942199}"/>
              </a:ext>
            </a:extLst>
          </p:cNvPr>
          <p:cNvSpPr>
            <a:spLocks noGrp="1"/>
          </p:cNvSpPr>
          <p:nvPr>
            <p:ph type="title"/>
          </p:nvPr>
        </p:nvSpPr>
        <p:spPr>
          <a:xfrm>
            <a:off x="8477250" y="603504"/>
            <a:ext cx="3144774" cy="1645920"/>
          </a:xfrm>
        </p:spPr>
        <p:txBody>
          <a:bodyPr anchor="b">
            <a:normAutofit/>
          </a:bodyPr>
          <a:lstStyle/>
          <a:p>
            <a:r>
              <a:rPr lang="en-GB" b="1" i="1" u="sng" dirty="0"/>
              <a:t>Kahoot </a:t>
            </a:r>
          </a:p>
        </p:txBody>
      </p:sp>
      <p:sp>
        <p:nvSpPr>
          <p:cNvPr id="3" name="Content Placeholder 2">
            <a:extLst>
              <a:ext uri="{FF2B5EF4-FFF2-40B4-BE49-F238E27FC236}">
                <a16:creationId xmlns:a16="http://schemas.microsoft.com/office/drawing/2014/main" id="{84ED1616-D7C8-4C37-B27B-C96C34E191AB}"/>
              </a:ext>
            </a:extLst>
          </p:cNvPr>
          <p:cNvSpPr>
            <a:spLocks noGrp="1"/>
          </p:cNvSpPr>
          <p:nvPr>
            <p:ph type="body" sz="half" idx="2"/>
          </p:nvPr>
        </p:nvSpPr>
        <p:spPr>
          <a:xfrm>
            <a:off x="8477250" y="2386584"/>
            <a:ext cx="3144774" cy="3511296"/>
          </a:xfrm>
        </p:spPr>
        <p:txBody>
          <a:bodyPr>
            <a:normAutofit/>
          </a:bodyPr>
          <a:lstStyle/>
          <a:p>
            <a:r>
              <a:rPr lang="en-GB" dirty="0"/>
              <a:t>Now is the time for the Kahoot. </a:t>
            </a:r>
          </a:p>
          <a:p>
            <a:endParaRPr lang="en-GB" dirty="0"/>
          </a:p>
          <a:p>
            <a:r>
              <a:rPr lang="en-GB" dirty="0"/>
              <a:t>The same one as was done at the start to test if your knowledge has improved.</a:t>
            </a:r>
          </a:p>
        </p:txBody>
      </p:sp>
    </p:spTree>
    <p:extLst>
      <p:ext uri="{BB962C8B-B14F-4D97-AF65-F5344CB8AC3E}">
        <p14:creationId xmlns:p14="http://schemas.microsoft.com/office/powerpoint/2010/main" val="32668145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E24EB-2FF5-4205-A4A6-DBD305F05AA0}"/>
              </a:ext>
            </a:extLst>
          </p:cNvPr>
          <p:cNvSpPr>
            <a:spLocks noGrp="1"/>
          </p:cNvSpPr>
          <p:nvPr>
            <p:ph type="title"/>
          </p:nvPr>
        </p:nvSpPr>
        <p:spPr>
          <a:xfrm>
            <a:off x="8458200" y="607392"/>
            <a:ext cx="3161963" cy="1645920"/>
          </a:xfrm>
        </p:spPr>
        <p:txBody>
          <a:bodyPr anchor="b">
            <a:normAutofit/>
          </a:bodyPr>
          <a:lstStyle/>
          <a:p>
            <a:r>
              <a:rPr lang="en-GB" b="1" i="1" u="sng" dirty="0"/>
              <a:t>References </a:t>
            </a:r>
            <a:endParaRPr lang="en-GB" b="1" i="1" u="sng"/>
          </a:p>
        </p:txBody>
      </p:sp>
      <p:pic>
        <p:nvPicPr>
          <p:cNvPr id="1026" name="Picture 2">
            <a:extLst>
              <a:ext uri="{FF2B5EF4-FFF2-40B4-BE49-F238E27FC236}">
                <a16:creationId xmlns:a16="http://schemas.microsoft.com/office/drawing/2014/main" id="{F064A819-4409-48DD-9711-6B1952E50A7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057422" y="503935"/>
            <a:ext cx="4500098" cy="5850129"/>
          </a:xfrm>
          <a:prstGeom prst="rect">
            <a:avLst/>
          </a:prstGeom>
          <a:solidFill>
            <a:srgbClr val="FFFFFF"/>
          </a:solidFill>
        </p:spPr>
      </p:pic>
      <p:sp>
        <p:nvSpPr>
          <p:cNvPr id="3" name="Content Placeholder 2">
            <a:extLst>
              <a:ext uri="{FF2B5EF4-FFF2-40B4-BE49-F238E27FC236}">
                <a16:creationId xmlns:a16="http://schemas.microsoft.com/office/drawing/2014/main" id="{1240ACBE-2E28-46D4-A882-BF0FACCDD150}"/>
              </a:ext>
            </a:extLst>
          </p:cNvPr>
          <p:cNvSpPr>
            <a:spLocks noGrp="1"/>
          </p:cNvSpPr>
          <p:nvPr>
            <p:ph type="body" sz="half" idx="2"/>
          </p:nvPr>
        </p:nvSpPr>
        <p:spPr>
          <a:xfrm>
            <a:off x="8458200" y="2336800"/>
            <a:ext cx="3161963" cy="3606800"/>
          </a:xfrm>
        </p:spPr>
        <p:txBody>
          <a:bodyPr>
            <a:normAutofit fontScale="92500" lnSpcReduction="20000"/>
          </a:bodyPr>
          <a:lstStyle/>
          <a:p>
            <a:pPr>
              <a:lnSpc>
                <a:spcPct val="100000"/>
              </a:lnSpc>
            </a:pPr>
            <a:r>
              <a:rPr lang="en-GB" sz="1400" dirty="0"/>
              <a:t>Lisa Weebly, ‘ Public Law’ Oxford University press 2015. </a:t>
            </a:r>
          </a:p>
          <a:p>
            <a:pPr>
              <a:lnSpc>
                <a:spcPct val="100000"/>
              </a:lnSpc>
            </a:pPr>
            <a:endParaRPr lang="en-GB" sz="1400" dirty="0"/>
          </a:p>
          <a:p>
            <a:pPr>
              <a:lnSpc>
                <a:spcPct val="100000"/>
              </a:lnSpc>
            </a:pPr>
            <a:r>
              <a:rPr lang="en-GB" sz="1400" dirty="0">
                <a:hlinkClick r:id="rId3"/>
              </a:rPr>
              <a:t>Delegated legislation - UK Parliament</a:t>
            </a:r>
            <a:r>
              <a:rPr lang="en-GB" sz="1400" dirty="0"/>
              <a:t> </a:t>
            </a:r>
          </a:p>
          <a:p>
            <a:pPr>
              <a:lnSpc>
                <a:spcPct val="100000"/>
              </a:lnSpc>
            </a:pPr>
            <a:endParaRPr lang="en-GB" sz="1400" dirty="0"/>
          </a:p>
          <a:p>
            <a:pPr>
              <a:lnSpc>
                <a:spcPct val="100000"/>
              </a:lnSpc>
            </a:pPr>
            <a:endParaRPr lang="en-GB" sz="1400" dirty="0"/>
          </a:p>
          <a:p>
            <a:pPr>
              <a:lnSpc>
                <a:spcPct val="100000"/>
              </a:lnSpc>
            </a:pPr>
            <a:endParaRPr lang="en-GB" sz="1400" dirty="0"/>
          </a:p>
          <a:p>
            <a:pPr>
              <a:lnSpc>
                <a:spcPct val="100000"/>
              </a:lnSpc>
            </a:pPr>
            <a:endParaRPr lang="en-GB" sz="1400" dirty="0"/>
          </a:p>
          <a:p>
            <a:pPr>
              <a:lnSpc>
                <a:spcPct val="100000"/>
              </a:lnSpc>
            </a:pPr>
            <a:endParaRPr lang="en-GB" sz="1400" dirty="0"/>
          </a:p>
          <a:p>
            <a:pPr marL="0" indent="0">
              <a:lnSpc>
                <a:spcPct val="100000"/>
              </a:lnSpc>
              <a:buNone/>
            </a:pPr>
            <a:endParaRPr lang="en-GB" sz="1400" dirty="0"/>
          </a:p>
          <a:p>
            <a:pPr>
              <a:lnSpc>
                <a:spcPct val="100000"/>
              </a:lnSpc>
            </a:pPr>
            <a:endParaRPr lang="en-GB" sz="1400" dirty="0"/>
          </a:p>
          <a:p>
            <a:pPr>
              <a:lnSpc>
                <a:spcPct val="100000"/>
              </a:lnSpc>
            </a:pPr>
            <a:endParaRPr lang="en-GB" sz="1400" dirty="0"/>
          </a:p>
          <a:p>
            <a:pPr>
              <a:lnSpc>
                <a:spcPct val="100000"/>
              </a:lnSpc>
            </a:pPr>
            <a:r>
              <a:rPr lang="en-GB" sz="1400" dirty="0"/>
              <a:t>My contact information: </a:t>
            </a:r>
            <a:r>
              <a:rPr lang="en-GB" sz="1400" dirty="0">
                <a:hlinkClick r:id="rId4"/>
              </a:rPr>
              <a:t>2107156@students.uwtsd.ac.uk</a:t>
            </a:r>
            <a:r>
              <a:rPr lang="en-GB" sz="1400" dirty="0"/>
              <a:t> </a:t>
            </a:r>
          </a:p>
        </p:txBody>
      </p:sp>
    </p:spTree>
    <p:extLst>
      <p:ext uri="{BB962C8B-B14F-4D97-AF65-F5344CB8AC3E}">
        <p14:creationId xmlns:p14="http://schemas.microsoft.com/office/powerpoint/2010/main" val="34266660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85F4B97-B8CE-4E8B-9694-87A6B4C7CD43}"/>
              </a:ext>
            </a:extLst>
          </p:cNvPr>
          <p:cNvSpPr>
            <a:spLocks noGrp="1"/>
          </p:cNvSpPr>
          <p:nvPr>
            <p:ph type="ctrTitle"/>
          </p:nvPr>
        </p:nvSpPr>
        <p:spPr/>
        <p:txBody>
          <a:bodyPr/>
          <a:lstStyle/>
          <a:p>
            <a:r>
              <a:rPr lang="en-GB" dirty="0"/>
              <a:t>Thank You</a:t>
            </a:r>
          </a:p>
        </p:txBody>
      </p:sp>
      <p:sp>
        <p:nvSpPr>
          <p:cNvPr id="5" name="Subtitle 4">
            <a:extLst>
              <a:ext uri="{FF2B5EF4-FFF2-40B4-BE49-F238E27FC236}">
                <a16:creationId xmlns:a16="http://schemas.microsoft.com/office/drawing/2014/main" id="{8CACA750-DFB0-4BCC-8368-06418BA1401E}"/>
              </a:ext>
            </a:extLst>
          </p:cNvPr>
          <p:cNvSpPr>
            <a:spLocks noGrp="1"/>
          </p:cNvSpPr>
          <p:nvPr>
            <p:ph type="subTitle" idx="1"/>
          </p:nvPr>
        </p:nvSpPr>
        <p:spPr/>
        <p:txBody>
          <a:bodyPr/>
          <a:lstStyle/>
          <a:p>
            <a:r>
              <a:rPr lang="en-GB" dirty="0"/>
              <a:t>Any Questions?</a:t>
            </a:r>
          </a:p>
        </p:txBody>
      </p:sp>
    </p:spTree>
    <p:extLst>
      <p:ext uri="{BB962C8B-B14F-4D97-AF65-F5344CB8AC3E}">
        <p14:creationId xmlns:p14="http://schemas.microsoft.com/office/powerpoint/2010/main" val="228825451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Original 5_01_Win32" id="{77344C68-A3F1-476B-8680-97D7F429B46B}" vid="{89780073-58E8-4DFF-BF29-BA99F80528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CDB58277-F8DF-46FF-84EC-EF41B835E69F}">
  <ds:schemaRefs>
    <ds:schemaRef ds:uri="http://schemas.microsoft.com/sharepoint/v3/contenttype/forms"/>
  </ds:schemaRefs>
</ds:datastoreItem>
</file>

<file path=customXml/itemProps2.xml><?xml version="1.0" encoding="utf-8"?>
<ds:datastoreItem xmlns:ds="http://schemas.openxmlformats.org/officeDocument/2006/customXml" ds:itemID="{2D276E62-80A3-44DD-9BCC-97ED2B99B5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37651BA-F45C-4845-9AB3-E0A65B39F5E1}">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{E1B370DB-88D0-4530-952B-19C54032395E}tf78438558_win32</Template>
  <TotalTime>398</TotalTime>
  <Words>862</Words>
  <Application>Microsoft Office PowerPoint</Application>
  <PresentationFormat>Widescreen</PresentationFormat>
  <Paragraphs>109</Paragraphs>
  <Slides>15</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Calibri</vt:lpstr>
      <vt:lpstr>Century Gothic</vt:lpstr>
      <vt:lpstr>Century Schoolbook</vt:lpstr>
      <vt:lpstr>Garamond</vt:lpstr>
      <vt:lpstr>Symbol</vt:lpstr>
      <vt:lpstr>SavonVTI</vt:lpstr>
      <vt:lpstr>Delegated Legislation</vt:lpstr>
      <vt:lpstr>Content  </vt:lpstr>
      <vt:lpstr>Aims and Learning Objectives </vt:lpstr>
      <vt:lpstr>Kahoot </vt:lpstr>
      <vt:lpstr>Delegated Legislation </vt:lpstr>
      <vt:lpstr>Types of delegated legislation </vt:lpstr>
      <vt:lpstr>How is delegated legislation passed? </vt:lpstr>
      <vt:lpstr>Devolution </vt:lpstr>
      <vt:lpstr>Delegated Legislation </vt:lpstr>
      <vt:lpstr>Delegated Legislation </vt:lpstr>
      <vt:lpstr>Activity </vt:lpstr>
      <vt:lpstr>Activity </vt:lpstr>
      <vt:lpstr>Kahoot </vt:lpstr>
      <vt:lpstr>References </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Delegated Legislation</dc:title>
  <dc:creator>Zita Draper</dc:creator>
  <cp:lastModifiedBy>Zita Draper</cp:lastModifiedBy>
  <cp:revision>4</cp:revision>
  <dcterms:created xsi:type="dcterms:W3CDTF">2022-02-09T13:02:42Z</dcterms:created>
  <dcterms:modified xsi:type="dcterms:W3CDTF">2022-02-11T12:38:23Z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