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8BC35-6828-4DD3-91A7-93E0E0B1652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dirty="0"/>
              <a:t>中国的历史</a:t>
            </a:r>
            <a:r>
              <a:rPr lang="en-US" altLang="zh-CN" dirty="0"/>
              <a:t>/Chinese history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6A701D-1A3A-4410-8C00-8391CE8622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My favourite dynasties and how it influenced my impression and interested me.</a:t>
            </a:r>
          </a:p>
          <a:p>
            <a:r>
              <a:rPr lang="zh-CN" altLang="en-US" dirty="0"/>
              <a:t>我最喜欢的朝代，它们怎么样影响了我对中国历史的看法和怎样吸引了我。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5167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E01E0-A0DB-4ADD-AA6C-AE6694262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5000 years of feudalism and different dynasties.</a:t>
            </a:r>
            <a:br>
              <a:rPr lang="en-GB" dirty="0"/>
            </a:br>
            <a:r>
              <a:rPr lang="en-US" altLang="zh-CN" dirty="0"/>
              <a:t>5000</a:t>
            </a:r>
            <a:r>
              <a:rPr lang="zh-CN" altLang="en-US" dirty="0"/>
              <a:t>年的历史，封建制度和朝代演变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CC0A5-F72F-4C62-BA67-53D2868A1C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China before becoming republic and </a:t>
            </a:r>
            <a:r>
              <a:rPr lang="en-US" altLang="zh-CN" dirty="0"/>
              <a:t>ruled </a:t>
            </a:r>
            <a:r>
              <a:rPr lang="en-GB" altLang="zh-CN" dirty="0"/>
              <a:t>by</a:t>
            </a:r>
            <a:r>
              <a:rPr lang="zh-CN" altLang="en-US" dirty="0"/>
              <a:t> </a:t>
            </a:r>
            <a:r>
              <a:rPr lang="en-GB" altLang="zh-CN" dirty="0"/>
              <a:t>the</a:t>
            </a:r>
            <a:r>
              <a:rPr lang="zh-CN" altLang="en-US" dirty="0"/>
              <a:t> </a:t>
            </a:r>
            <a:r>
              <a:rPr lang="en-GB" altLang="zh-CN" dirty="0"/>
              <a:t>communist party. The nation was ruled for 5000 years by dynasties and various royal families.</a:t>
            </a:r>
          </a:p>
          <a:p>
            <a:pPr marL="0" indent="0">
              <a:buNone/>
            </a:pPr>
            <a:r>
              <a:rPr lang="zh-CN" altLang="en-US" dirty="0"/>
              <a:t>中国，在共产党之前，是一个被帝王统治五千年的国家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文化，风俗和建筑都有很不同的中国风对比现在。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朝代：夏，商，周，春秋时期，战国时期，秦朝，汉朝，三国时代，西晋东晋，南北朝，隋朝，唐朝，五代十国，宋朝</a:t>
            </a:r>
            <a:r>
              <a:rPr lang="en-US" altLang="zh-CN" dirty="0"/>
              <a:t>/</a:t>
            </a:r>
            <a:r>
              <a:rPr lang="zh-CN" altLang="en-US" dirty="0"/>
              <a:t>辽国</a:t>
            </a:r>
            <a:r>
              <a:rPr lang="en-US" altLang="zh-CN" dirty="0"/>
              <a:t>/</a:t>
            </a:r>
            <a:r>
              <a:rPr lang="zh-CN" altLang="en-US" dirty="0"/>
              <a:t>金朝</a:t>
            </a:r>
            <a:r>
              <a:rPr lang="en-US" altLang="zh-CN" dirty="0"/>
              <a:t>/</a:t>
            </a:r>
            <a:r>
              <a:rPr lang="zh-CN" altLang="en-US" dirty="0"/>
              <a:t>西夏，元朝，明朝，清朝。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During those times, China was very different as its culture, architecture, and society were completely different to modern China, this has interested me massively.</a:t>
            </a:r>
          </a:p>
          <a:p>
            <a:pPr marL="0" indent="0">
              <a:buNone/>
            </a:pPr>
            <a:r>
              <a:rPr lang="en-GB" dirty="0"/>
              <a:t>Chinese dynasties:</a:t>
            </a:r>
          </a:p>
          <a:p>
            <a:pPr marL="0" indent="0">
              <a:buNone/>
            </a:pPr>
            <a:r>
              <a:rPr lang="en-GB" dirty="0"/>
              <a:t>Xia, Shang, Western </a:t>
            </a:r>
            <a:r>
              <a:rPr lang="en-GB" dirty="0" err="1"/>
              <a:t>Zhou&amp;Eastern</a:t>
            </a:r>
            <a:r>
              <a:rPr lang="en-GB" dirty="0"/>
              <a:t> Zhou, </a:t>
            </a:r>
            <a:r>
              <a:rPr lang="en-GB" dirty="0" err="1"/>
              <a:t>Spring&amp;Autumn</a:t>
            </a:r>
            <a:r>
              <a:rPr lang="en-GB" dirty="0"/>
              <a:t> period, Warring states, Qin(first imperial dynasty of China), Western </a:t>
            </a:r>
            <a:r>
              <a:rPr lang="en-GB" dirty="0" err="1"/>
              <a:t>Han&amp;Eastern</a:t>
            </a:r>
            <a:r>
              <a:rPr lang="en-GB" dirty="0"/>
              <a:t> Han, Three Kingdoms period, Western </a:t>
            </a:r>
            <a:r>
              <a:rPr lang="en-GB" dirty="0" err="1"/>
              <a:t>Jin&amp;Eastern</a:t>
            </a:r>
            <a:r>
              <a:rPr lang="en-GB" dirty="0"/>
              <a:t> </a:t>
            </a:r>
            <a:r>
              <a:rPr lang="en-GB" dirty="0" err="1"/>
              <a:t>Jin</a:t>
            </a:r>
            <a:r>
              <a:rPr lang="en-GB" dirty="0"/>
              <a:t>, </a:t>
            </a:r>
            <a:r>
              <a:rPr lang="en-GB" dirty="0" err="1"/>
              <a:t>Southern&amp;Northern</a:t>
            </a:r>
            <a:r>
              <a:rPr lang="en-GB" dirty="0"/>
              <a:t> dynasty period, Sui, Tang, Five dynasties and ten kingdoms, Song/Liao/</a:t>
            </a:r>
            <a:r>
              <a:rPr lang="en-GB" dirty="0" err="1"/>
              <a:t>Jin</a:t>
            </a:r>
            <a:r>
              <a:rPr lang="en-GB" dirty="0"/>
              <a:t>/Western Xia, Yuan, Ming and Qing.</a:t>
            </a:r>
          </a:p>
        </p:txBody>
      </p:sp>
    </p:spTree>
    <p:extLst>
      <p:ext uri="{BB962C8B-B14F-4D97-AF65-F5344CB8AC3E}">
        <p14:creationId xmlns:p14="http://schemas.microsoft.com/office/powerpoint/2010/main" val="3278210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0DA4B-88FF-455E-9B2E-C72B821B3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favourite dynasties/</a:t>
            </a:r>
            <a:r>
              <a:rPr lang="zh-CN" altLang="en-US" dirty="0"/>
              <a:t>我最喜欢的朝代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51286-B545-4836-A44B-6DA9DE9F8A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dirty="0"/>
              <a:t>一：汉朝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二：唐朝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三：秦朝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821B34-C818-4714-B20D-59E5145579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0" t="25424" r="40000" b="16701"/>
          <a:stretch/>
        </p:blipFill>
        <p:spPr>
          <a:xfrm>
            <a:off x="2753228" y="1853755"/>
            <a:ext cx="2990164" cy="16631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3DBD5A4-5182-4914-A118-0676BD0443A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30" t="36711" r="45769" b="11365"/>
          <a:stretch/>
        </p:blipFill>
        <p:spPr>
          <a:xfrm>
            <a:off x="5743392" y="2626514"/>
            <a:ext cx="3066757" cy="18651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A74A30C-94FF-42E7-943A-350E705553F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846" t="41842" r="50615" b="17915"/>
          <a:stretch/>
        </p:blipFill>
        <p:spPr>
          <a:xfrm>
            <a:off x="8810149" y="3741038"/>
            <a:ext cx="3093176" cy="1815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842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0A4DF-D709-44FA-9E08-EC93692CA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Han dynasty/</a:t>
            </a:r>
            <a:r>
              <a:rPr lang="zh-CN" altLang="en-US" dirty="0"/>
              <a:t>汉朝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F093B-6B4F-4DAB-B229-E8A3E122EF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汉朝是西汉和东汉合成的，但是都是一个皇室建立的，汉朝的祖先是汉高祖刘邦，他的出身是村长，一个很低的职位，但是经过他的努力，最后打败了秦朝还有和他竞争不同的敌人。他最后建立了一个四百年的王朝，在我的眼中，汉朝是中国历史中最强大的王朝之一。</a:t>
            </a:r>
            <a:endParaRPr lang="en-GB" altLang="zh-CN" dirty="0"/>
          </a:p>
          <a:p>
            <a:r>
              <a:rPr lang="zh-CN" altLang="en-US" dirty="0"/>
              <a:t>汉朝对历史和世界的贡献很大，他扩大了中国的版图，对现在的中国国家的版图有很大的帮助和影响，而且丝绸之路的影响到了西方，对当时的经济发展有很大的帮助，也帮忙对东方还有西方的认识帮助。</a:t>
            </a:r>
            <a:endParaRPr lang="en-GB" altLang="zh-CN" dirty="0"/>
          </a:p>
          <a:p>
            <a:endParaRPr lang="en-GB" altLang="zh-CN" dirty="0"/>
          </a:p>
        </p:txBody>
      </p:sp>
    </p:spTree>
    <p:extLst>
      <p:ext uri="{BB962C8B-B14F-4D97-AF65-F5344CB8AC3E}">
        <p14:creationId xmlns:p14="http://schemas.microsoft.com/office/powerpoint/2010/main" val="4231056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68A4D-DD79-4B9F-B7FE-F0C12FA56C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Tang dynasty/</a:t>
            </a:r>
            <a:r>
              <a:rPr lang="zh-CN" altLang="en-US" dirty="0"/>
              <a:t>唐朝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C6C11-1E54-4891-9BD6-D235D57704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唐朝是中国历史上最强盛的朝代之一，唐朝在中国历史上有很重要的位置， 他处于中国封建社会的最高峰，在对外文化交流上处于鼎盛，在唐朝的首都城市长安也叫西安，曾经住着四万外族人，比如契丹人，藏族人，波斯人还有更多。</a:t>
            </a:r>
            <a:endParaRPr lang="en-GB" altLang="zh-CN" dirty="0"/>
          </a:p>
          <a:p>
            <a:r>
              <a:rPr lang="zh-CN" altLang="en-US" dirty="0"/>
              <a:t>唐朝的文化，科技还有茶艺流传到了日本，日本多次派了使者拜访唐朝求学，并且被赐予国名：东瀛</a:t>
            </a:r>
            <a:r>
              <a:rPr lang="en-US" altLang="zh-CN" dirty="0"/>
              <a:t>/</a:t>
            </a:r>
            <a:r>
              <a:rPr lang="zh-CN" altLang="en-US" dirty="0"/>
              <a:t>倭。</a:t>
            </a:r>
            <a:endParaRPr lang="en-GB" altLang="zh-CN" dirty="0"/>
          </a:p>
          <a:p>
            <a:r>
              <a:rPr lang="zh-CN" altLang="en-US" dirty="0"/>
              <a:t>唐朝的丝绸技术是中国历史的最高峰时期，至今都流传着唐朝的服装称作唐装。</a:t>
            </a:r>
            <a:endParaRPr lang="en-US" altLang="zh-CN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983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E5879-08E6-4785-9450-304441E6C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Qin dynasty/</a:t>
            </a:r>
            <a:r>
              <a:rPr lang="zh-CN" altLang="en-US" dirty="0"/>
              <a:t>秦朝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3D858-EFE0-4FDC-9D74-AC7730EF23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秦朝是中国历史上第一个封建王朝，他结束了中国从夏商周以来地奴隶制度，并且统一了文字，货币，并且建筑了长城，为了现在的旅游爱好者提供了最好的地方，并且为世界古文明留下了宝藏。</a:t>
            </a:r>
            <a:endParaRPr lang="en-GB" altLang="zh-CN" dirty="0"/>
          </a:p>
          <a:p>
            <a:r>
              <a:rPr lang="zh-CN" altLang="en-US" dirty="0"/>
              <a:t>秦始皇创立了皇家的名称，更加清楚的官僚的制度，让纷乱的时代走向了一统。</a:t>
            </a:r>
            <a:endParaRPr lang="en-GB" altLang="zh-CN" dirty="0"/>
          </a:p>
          <a:p>
            <a:r>
              <a:rPr lang="zh-CN" altLang="en-US" dirty="0"/>
              <a:t>为汉朝的强盛打下了基础，在制度，版图以及文字上。</a:t>
            </a:r>
            <a:endParaRPr lang="en-GB" altLang="zh-CN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6974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D2645-0510-4BEA-AF3F-904F652D6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Differences and similarities of these 3 dynasties/</a:t>
            </a:r>
            <a:r>
              <a:rPr lang="zh-CN" altLang="en-US" dirty="0"/>
              <a:t>三个朝代的不同和相同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8924B-D9BA-4F61-8211-B7CA829653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zh-CN" altLang="en-US" dirty="0"/>
              <a:t>三个朝代的相同：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强盛的朝代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秦朝统一中国，汉朝征服匈奴，唐朝教化外邦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军事大国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三个朝代的不同：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秦朝暴政很多，制造了死亡，叛乱。</a:t>
            </a:r>
            <a:endParaRPr lang="en-GB" altLang="zh-CN" dirty="0"/>
          </a:p>
          <a:p>
            <a:pPr marL="0" indent="0">
              <a:buNone/>
            </a:pPr>
            <a:r>
              <a:rPr lang="zh-CN" altLang="en-US" dirty="0"/>
              <a:t>汉朝强盛</a:t>
            </a:r>
            <a:r>
              <a:rPr lang="en-US" altLang="zh-CN" dirty="0"/>
              <a:t>200</a:t>
            </a:r>
            <a:r>
              <a:rPr lang="zh-CN" altLang="en-US" dirty="0"/>
              <a:t>年后分裂，然后又统一，但是很多次的宦官或者皇后专权导致了中央失落指挥。唐朝对外教化很多，自己吸收了很多外面的文化，但是后期慢慢失落。</a:t>
            </a:r>
            <a:endParaRPr lang="en-GB" altLang="zh-CN" dirty="0"/>
          </a:p>
        </p:txBody>
      </p:sp>
    </p:spTree>
    <p:extLst>
      <p:ext uri="{BB962C8B-B14F-4D97-AF65-F5344CB8AC3E}">
        <p14:creationId xmlns:p14="http://schemas.microsoft.com/office/powerpoint/2010/main" val="2296170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36833-E88F-445D-ABBA-8643465F7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Why did I pick this topic/</a:t>
            </a:r>
            <a:r>
              <a:rPr lang="zh-CN" altLang="en-US" dirty="0"/>
              <a:t>为什么选了这个话题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E4C1F-F3AF-458E-B3DD-5712906FFA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我喜欢中国历史，因为他的悠久是中国出现了无数的传奇人物和故事，对世界文明增加了资料，故事都很有意思。</a:t>
            </a:r>
            <a:endParaRPr lang="en-GB" altLang="zh-CN" dirty="0"/>
          </a:p>
          <a:p>
            <a:r>
              <a:rPr lang="zh-CN" altLang="en-US" dirty="0"/>
              <a:t>我选择的三个朝代是我最喜欢的，我认为他们对中国的影响最大，秦朝统一了分裂的中国，汉朝巩固了民族还有对东西方文化交流启动了，唐朝对现代很多文明有很大的联系。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59609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1206</TotalTime>
  <Words>1178</Words>
  <Application>Microsoft Office PowerPoint</Application>
  <PresentationFormat>Widescreen</PresentationFormat>
  <Paragraphs>64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等线</vt:lpstr>
      <vt:lpstr>等线 Light</vt:lpstr>
      <vt:lpstr>Arial</vt:lpstr>
      <vt:lpstr>Gill Sans MT</vt:lpstr>
      <vt:lpstr>Gallery</vt:lpstr>
      <vt:lpstr>中国的历史/Chinese history</vt:lpstr>
      <vt:lpstr>5000 years of feudalism and different dynasties. 5000年的历史，封建制度和朝代演变</vt:lpstr>
      <vt:lpstr>My favourite dynasties/我最喜欢的朝代</vt:lpstr>
      <vt:lpstr>Han dynasty/汉朝</vt:lpstr>
      <vt:lpstr>Tang dynasty/唐朝</vt:lpstr>
      <vt:lpstr>Qin dynasty/秦朝</vt:lpstr>
      <vt:lpstr>Differences and similarities of these 3 dynasties/三个朝代的不同和相同</vt:lpstr>
      <vt:lpstr>Why did I pick this topic/为什么选了这个话题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中国和</dc:title>
  <dc:creator>Jialiang Wood</dc:creator>
  <cp:lastModifiedBy>Jialiang Wood</cp:lastModifiedBy>
  <cp:revision>30</cp:revision>
  <dcterms:created xsi:type="dcterms:W3CDTF">2017-11-02T13:00:01Z</dcterms:created>
  <dcterms:modified xsi:type="dcterms:W3CDTF">2017-11-03T10:40:43Z</dcterms:modified>
</cp:coreProperties>
</file>