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418" r:id="rId2"/>
    <p:sldId id="601" r:id="rId3"/>
    <p:sldId id="606" r:id="rId4"/>
    <p:sldId id="610" r:id="rId5"/>
    <p:sldId id="607" r:id="rId6"/>
    <p:sldId id="613" r:id="rId7"/>
    <p:sldId id="608" r:id="rId8"/>
    <p:sldId id="614" r:id="rId9"/>
    <p:sldId id="609" r:id="rId10"/>
    <p:sldId id="611" r:id="rId11"/>
    <p:sldId id="622" r:id="rId12"/>
    <p:sldId id="413" r:id="rId13"/>
    <p:sldId id="453" r:id="rId14"/>
    <p:sldId id="459" r:id="rId15"/>
    <p:sldId id="407" r:id="rId16"/>
    <p:sldId id="414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94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9F000A59-135A-40A2-B7CE-315120029D2F}"/>
    <pc:docChg chg="custSel addSld delSld modSld sldOrd">
      <pc:chgData name="Vasilios Tavlaridis" userId="cf0f3e73-e183-4ecf-9d20-cf90aae84965" providerId="ADAL" clId="{9F000A59-135A-40A2-B7CE-315120029D2F}" dt="2023-07-03T11:12:22.020" v="1377" actId="122"/>
      <pc:docMkLst>
        <pc:docMk/>
      </pc:docMkLst>
      <pc:sldChg chg="modSp mod">
        <pc:chgData name="Vasilios Tavlaridis" userId="cf0f3e73-e183-4ecf-9d20-cf90aae84965" providerId="ADAL" clId="{9F000A59-135A-40A2-B7CE-315120029D2F}" dt="2023-07-03T10:54:39.080" v="758" actId="20577"/>
        <pc:sldMkLst>
          <pc:docMk/>
          <pc:sldMk cId="0" sldId="258"/>
        </pc:sldMkLst>
        <pc:spChg chg="mod">
          <ac:chgData name="Vasilios Tavlaridis" userId="cf0f3e73-e183-4ecf-9d20-cf90aae84965" providerId="ADAL" clId="{9F000A59-135A-40A2-B7CE-315120029D2F}" dt="2023-07-03T10:54:29.946" v="756" actId="20577"/>
          <ac:spMkLst>
            <pc:docMk/>
            <pc:sldMk cId="0" sldId="258"/>
            <ac:spMk id="9218" creationId="{2B32E6CC-AB03-45BB-AA5B-6AB4CCD76CB2}"/>
          </ac:spMkLst>
        </pc:spChg>
        <pc:spChg chg="mod">
          <ac:chgData name="Vasilios Tavlaridis" userId="cf0f3e73-e183-4ecf-9d20-cf90aae84965" providerId="ADAL" clId="{9F000A59-135A-40A2-B7CE-315120029D2F}" dt="2023-07-03T10:54:39.080" v="758" actId="20577"/>
          <ac:spMkLst>
            <pc:docMk/>
            <pc:sldMk cId="0" sldId="258"/>
            <ac:spMk id="9219" creationId="{EDD6FDD8-03F3-4F96-9979-762D8609EA45}"/>
          </ac:spMkLst>
        </pc:spChg>
      </pc:sldChg>
      <pc:sldChg chg="modSp mod">
        <pc:chgData name="Vasilios Tavlaridis" userId="cf0f3e73-e183-4ecf-9d20-cf90aae84965" providerId="ADAL" clId="{9F000A59-135A-40A2-B7CE-315120029D2F}" dt="2023-07-03T05:50:05.860" v="624" actId="207"/>
        <pc:sldMkLst>
          <pc:docMk/>
          <pc:sldMk cId="2546493374" sldId="301"/>
        </pc:sldMkLst>
        <pc:spChg chg="mod">
          <ac:chgData name="Vasilios Tavlaridis" userId="cf0f3e73-e183-4ecf-9d20-cf90aae84965" providerId="ADAL" clId="{9F000A59-135A-40A2-B7CE-315120029D2F}" dt="2023-07-03T05:50:05.860" v="624" actId="207"/>
          <ac:spMkLst>
            <pc:docMk/>
            <pc:sldMk cId="2546493374" sldId="301"/>
            <ac:spMk id="19458" creationId="{15C42E2D-C1F0-4C0B-A4BF-EE3447089A43}"/>
          </ac:spMkLst>
        </pc:spChg>
      </pc:sldChg>
      <pc:sldChg chg="modAnim">
        <pc:chgData name="Vasilios Tavlaridis" userId="cf0f3e73-e183-4ecf-9d20-cf90aae84965" providerId="ADAL" clId="{9F000A59-135A-40A2-B7CE-315120029D2F}" dt="2023-07-03T10:53:34.009" v="751"/>
        <pc:sldMkLst>
          <pc:docMk/>
          <pc:sldMk cId="495244749" sldId="411"/>
        </pc:sldMkLst>
      </pc:sldChg>
      <pc:sldChg chg="modSp mod ord modAnim">
        <pc:chgData name="Vasilios Tavlaridis" userId="cf0f3e73-e183-4ecf-9d20-cf90aae84965" providerId="ADAL" clId="{9F000A59-135A-40A2-B7CE-315120029D2F}" dt="2023-07-03T11:12:17.601" v="1376"/>
        <pc:sldMkLst>
          <pc:docMk/>
          <pc:sldMk cId="3067636612" sldId="413"/>
        </pc:sldMkLst>
        <pc:spChg chg="mod">
          <ac:chgData name="Vasilios Tavlaridis" userId="cf0f3e73-e183-4ecf-9d20-cf90aae84965" providerId="ADAL" clId="{9F000A59-135A-40A2-B7CE-315120029D2F}" dt="2023-07-03T11:03:07.779" v="1212" actId="20577"/>
          <ac:spMkLst>
            <pc:docMk/>
            <pc:sldMk cId="3067636612" sldId="413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9F000A59-135A-40A2-B7CE-315120029D2F}" dt="2023-07-03T06:36:54.795" v="714" actId="20577"/>
        <pc:sldMkLst>
          <pc:docMk/>
          <pc:sldMk cId="1416662466" sldId="418"/>
        </pc:sldMkLst>
        <pc:spChg chg="mod">
          <ac:chgData name="Vasilios Tavlaridis" userId="cf0f3e73-e183-4ecf-9d20-cf90aae84965" providerId="ADAL" clId="{9F000A59-135A-40A2-B7CE-315120029D2F}" dt="2023-07-03T06:36:54.795" v="714" actId="20577"/>
          <ac:spMkLst>
            <pc:docMk/>
            <pc:sldMk cId="1416662466" sldId="418"/>
            <ac:spMk id="4" creationId="{BA99E7BF-5022-400B-A4A0-5E0D97A1F8F8}"/>
          </ac:spMkLst>
        </pc:spChg>
      </pc:sldChg>
      <pc:sldChg chg="del">
        <pc:chgData name="Vasilios Tavlaridis" userId="cf0f3e73-e183-4ecf-9d20-cf90aae84965" providerId="ADAL" clId="{9F000A59-135A-40A2-B7CE-315120029D2F}" dt="2023-07-03T05:20:08.347" v="1" actId="47"/>
        <pc:sldMkLst>
          <pc:docMk/>
          <pc:sldMk cId="4112720265" sldId="434"/>
        </pc:sldMkLst>
      </pc:sldChg>
      <pc:sldChg chg="del">
        <pc:chgData name="Vasilios Tavlaridis" userId="cf0f3e73-e183-4ecf-9d20-cf90aae84965" providerId="ADAL" clId="{9F000A59-135A-40A2-B7CE-315120029D2F}" dt="2023-07-03T05:20:05.441" v="0" actId="47"/>
        <pc:sldMkLst>
          <pc:docMk/>
          <pc:sldMk cId="2260995837" sldId="469"/>
        </pc:sldMkLst>
      </pc:sldChg>
      <pc:sldChg chg="modSp modAnim">
        <pc:chgData name="Vasilios Tavlaridis" userId="cf0f3e73-e183-4ecf-9d20-cf90aae84965" providerId="ADAL" clId="{9F000A59-135A-40A2-B7CE-315120029D2F}" dt="2023-07-03T10:53:53.129" v="754"/>
        <pc:sldMkLst>
          <pc:docMk/>
          <pc:sldMk cId="2884173505" sldId="477"/>
        </pc:sldMkLst>
        <pc:spChg chg="mod">
          <ac:chgData name="Vasilios Tavlaridis" userId="cf0f3e73-e183-4ecf-9d20-cf90aae84965" providerId="ADAL" clId="{9F000A59-135A-40A2-B7CE-315120029D2F}" dt="2023-07-03T05:31:37.775" v="331"/>
          <ac:spMkLst>
            <pc:docMk/>
            <pc:sldMk cId="2884173505" sldId="477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9F000A59-135A-40A2-B7CE-315120029D2F}" dt="2023-07-03T11:04:23.678" v="1228"/>
        <pc:sldMkLst>
          <pc:docMk/>
          <pc:sldMk cId="3006290914" sldId="484"/>
        </pc:sldMkLst>
        <pc:spChg chg="mod">
          <ac:chgData name="Vasilios Tavlaridis" userId="cf0f3e73-e183-4ecf-9d20-cf90aae84965" providerId="ADAL" clId="{9F000A59-135A-40A2-B7CE-315120029D2F}" dt="2023-07-03T05:49:30.873" v="622" actId="403"/>
          <ac:spMkLst>
            <pc:docMk/>
            <pc:sldMk cId="3006290914" sldId="484"/>
            <ac:spMk id="3" creationId="{00000000-0000-0000-0000-000000000000}"/>
          </ac:spMkLst>
        </pc:spChg>
      </pc:sldChg>
      <pc:sldChg chg="modSp del mod modAnim">
        <pc:chgData name="Vasilios Tavlaridis" userId="cf0f3e73-e183-4ecf-9d20-cf90aae84965" providerId="ADAL" clId="{9F000A59-135A-40A2-B7CE-315120029D2F}" dt="2023-07-03T05:48:02.556" v="603" actId="2696"/>
        <pc:sldMkLst>
          <pc:docMk/>
          <pc:sldMk cId="3247520555" sldId="484"/>
        </pc:sldMkLst>
        <pc:spChg chg="mod">
          <ac:chgData name="Vasilios Tavlaridis" userId="cf0f3e73-e183-4ecf-9d20-cf90aae84965" providerId="ADAL" clId="{9F000A59-135A-40A2-B7CE-315120029D2F}" dt="2023-07-03T05:46:21.561" v="574" actId="113"/>
          <ac:spMkLst>
            <pc:docMk/>
            <pc:sldMk cId="3247520555" sldId="484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9F000A59-135A-40A2-B7CE-315120029D2F}" dt="2023-07-03T10:48:26.317" v="742"/>
        <pc:sldMkLst>
          <pc:docMk/>
          <pc:sldMk cId="992056590" sldId="601"/>
        </pc:sldMkLst>
        <pc:spChg chg="mod">
          <ac:chgData name="Vasilios Tavlaridis" userId="cf0f3e73-e183-4ecf-9d20-cf90aae84965" providerId="ADAL" clId="{9F000A59-135A-40A2-B7CE-315120029D2F}" dt="2023-07-03T06:11:38.738" v="696" actId="20577"/>
          <ac:spMkLst>
            <pc:docMk/>
            <pc:sldMk cId="992056590" sldId="601"/>
            <ac:spMk id="3" creationId="{00000000-0000-0000-0000-000000000000}"/>
          </ac:spMkLst>
        </pc:spChg>
      </pc:sldChg>
      <pc:sldChg chg="modSp del mod">
        <pc:chgData name="Vasilios Tavlaridis" userId="cf0f3e73-e183-4ecf-9d20-cf90aae84965" providerId="ADAL" clId="{9F000A59-135A-40A2-B7CE-315120029D2F}" dt="2023-07-03T05:48:02.556" v="603" actId="2696"/>
        <pc:sldMkLst>
          <pc:docMk/>
          <pc:sldMk cId="359473606" sldId="603"/>
        </pc:sldMkLst>
        <pc:spChg chg="mod">
          <ac:chgData name="Vasilios Tavlaridis" userId="cf0f3e73-e183-4ecf-9d20-cf90aae84965" providerId="ADAL" clId="{9F000A59-135A-40A2-B7CE-315120029D2F}" dt="2023-07-03T05:47:02.137" v="598" actId="20577"/>
          <ac:spMkLst>
            <pc:docMk/>
            <pc:sldMk cId="359473606" sldId="603"/>
            <ac:spMk id="11267" creationId="{1F13D5BA-BE65-43BD-92F7-A0E576D12422}"/>
          </ac:spMkLst>
        </pc:spChg>
      </pc:sldChg>
      <pc:sldChg chg="modSp mod modAnim">
        <pc:chgData name="Vasilios Tavlaridis" userId="cf0f3e73-e183-4ecf-9d20-cf90aae84965" providerId="ADAL" clId="{9F000A59-135A-40A2-B7CE-315120029D2F}" dt="2023-07-03T11:04:10.922" v="1227"/>
        <pc:sldMkLst>
          <pc:docMk/>
          <pc:sldMk cId="1613013337" sldId="603"/>
        </pc:sldMkLst>
        <pc:spChg chg="mod">
          <ac:chgData name="Vasilios Tavlaridis" userId="cf0f3e73-e183-4ecf-9d20-cf90aae84965" providerId="ADAL" clId="{9F000A59-135A-40A2-B7CE-315120029D2F}" dt="2023-07-03T05:49:20.470" v="619" actId="20577"/>
          <ac:spMkLst>
            <pc:docMk/>
            <pc:sldMk cId="1613013337" sldId="603"/>
            <ac:spMk id="11266" creationId="{85349FD5-514B-40BF-A614-344E8459B75C}"/>
          </ac:spMkLst>
        </pc:spChg>
      </pc:sldChg>
      <pc:sldChg chg="del">
        <pc:chgData name="Vasilios Tavlaridis" userId="cf0f3e73-e183-4ecf-9d20-cf90aae84965" providerId="ADAL" clId="{9F000A59-135A-40A2-B7CE-315120029D2F}" dt="2023-07-03T05:45:16.319" v="572" actId="47"/>
        <pc:sldMkLst>
          <pc:docMk/>
          <pc:sldMk cId="0" sldId="604"/>
        </pc:sldMkLst>
      </pc:sldChg>
      <pc:sldChg chg="del">
        <pc:chgData name="Vasilios Tavlaridis" userId="cf0f3e73-e183-4ecf-9d20-cf90aae84965" providerId="ADAL" clId="{9F000A59-135A-40A2-B7CE-315120029D2F}" dt="2023-07-03T05:45:54.344" v="573" actId="2696"/>
        <pc:sldMkLst>
          <pc:docMk/>
          <pc:sldMk cId="813258445" sldId="605"/>
        </pc:sldMkLst>
      </pc:sldChg>
      <pc:sldChg chg="modSp del mod">
        <pc:chgData name="Vasilios Tavlaridis" userId="cf0f3e73-e183-4ecf-9d20-cf90aae84965" providerId="ADAL" clId="{9F000A59-135A-40A2-B7CE-315120029D2F}" dt="2023-07-03T05:48:02.556" v="603" actId="2696"/>
        <pc:sldMkLst>
          <pc:docMk/>
          <pc:sldMk cId="1414240067" sldId="605"/>
        </pc:sldMkLst>
        <pc:spChg chg="mod">
          <ac:chgData name="Vasilios Tavlaridis" userId="cf0f3e73-e183-4ecf-9d20-cf90aae84965" providerId="ADAL" clId="{9F000A59-135A-40A2-B7CE-315120029D2F}" dt="2023-07-03T05:47:08.700" v="602" actId="27636"/>
          <ac:spMkLst>
            <pc:docMk/>
            <pc:sldMk cId="1414240067" sldId="605"/>
            <ac:spMk id="13316" creationId="{4DC84023-94FC-4B19-A81E-2C1E525C62D7}"/>
          </ac:spMkLst>
        </pc:spChg>
      </pc:sldChg>
      <pc:sldChg chg="modSp mod modAnim">
        <pc:chgData name="Vasilios Tavlaridis" userId="cf0f3e73-e183-4ecf-9d20-cf90aae84965" providerId="ADAL" clId="{9F000A59-135A-40A2-B7CE-315120029D2F}" dt="2023-07-03T11:03:35.649" v="1220"/>
        <pc:sldMkLst>
          <pc:docMk/>
          <pc:sldMk cId="2790324170" sldId="605"/>
        </pc:sldMkLst>
        <pc:spChg chg="mod">
          <ac:chgData name="Vasilios Tavlaridis" userId="cf0f3e73-e183-4ecf-9d20-cf90aae84965" providerId="ADAL" clId="{9F000A59-135A-40A2-B7CE-315120029D2F}" dt="2023-07-03T05:49:09.935" v="612" actId="207"/>
          <ac:spMkLst>
            <pc:docMk/>
            <pc:sldMk cId="2790324170" sldId="605"/>
            <ac:spMk id="13314" creationId="{303000FE-B433-4217-A7E9-C8D1C77667EE}"/>
          </ac:spMkLst>
        </pc:spChg>
        <pc:spChg chg="mod">
          <ac:chgData name="Vasilios Tavlaridis" userId="cf0f3e73-e183-4ecf-9d20-cf90aae84965" providerId="ADAL" clId="{9F000A59-135A-40A2-B7CE-315120029D2F}" dt="2023-07-03T05:48:58.246" v="611" actId="20577"/>
          <ac:spMkLst>
            <pc:docMk/>
            <pc:sldMk cId="2790324170" sldId="605"/>
            <ac:spMk id="13316" creationId="{4DC84023-94FC-4B19-A81E-2C1E525C62D7}"/>
          </ac:spMkLst>
        </pc:spChg>
      </pc:sldChg>
      <pc:sldChg chg="modSp">
        <pc:chgData name="Vasilios Tavlaridis" userId="cf0f3e73-e183-4ecf-9d20-cf90aae84965" providerId="ADAL" clId="{9F000A59-135A-40A2-B7CE-315120029D2F}" dt="2023-07-03T05:56:13.375" v="632" actId="20577"/>
        <pc:sldMkLst>
          <pc:docMk/>
          <pc:sldMk cId="1015726626" sldId="606"/>
        </pc:sldMkLst>
        <pc:spChg chg="mod">
          <ac:chgData name="Vasilios Tavlaridis" userId="cf0f3e73-e183-4ecf-9d20-cf90aae84965" providerId="ADAL" clId="{9F000A59-135A-40A2-B7CE-315120029D2F}" dt="2023-07-03T05:56:13.375" v="632" actId="20577"/>
          <ac:spMkLst>
            <pc:docMk/>
            <pc:sldMk cId="1015726626" sldId="606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9F000A59-135A-40A2-B7CE-315120029D2F}" dt="2023-07-03T05:50:36.018" v="629" actId="207"/>
        <pc:sldMkLst>
          <pc:docMk/>
          <pc:sldMk cId="2567676212" sldId="607"/>
        </pc:sldMkLst>
        <pc:spChg chg="mod">
          <ac:chgData name="Vasilios Tavlaridis" userId="cf0f3e73-e183-4ecf-9d20-cf90aae84965" providerId="ADAL" clId="{9F000A59-135A-40A2-B7CE-315120029D2F}" dt="2023-07-03T05:50:36.018" v="629" actId="207"/>
          <ac:spMkLst>
            <pc:docMk/>
            <pc:sldMk cId="2567676212" sldId="607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9F000A59-135A-40A2-B7CE-315120029D2F}" dt="2023-07-03T10:48:51.362" v="744" actId="20577"/>
        <pc:sldMkLst>
          <pc:docMk/>
          <pc:sldMk cId="718582784" sldId="608"/>
        </pc:sldMkLst>
        <pc:spChg chg="mod">
          <ac:chgData name="Vasilios Tavlaridis" userId="cf0f3e73-e183-4ecf-9d20-cf90aae84965" providerId="ADAL" clId="{9F000A59-135A-40A2-B7CE-315120029D2F}" dt="2023-07-03T10:48:51.362" v="744" actId="20577"/>
          <ac:spMkLst>
            <pc:docMk/>
            <pc:sldMk cId="718582784" sldId="608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9F000A59-135A-40A2-B7CE-315120029D2F}" dt="2023-07-03T10:49:03.866" v="746"/>
        <pc:sldMkLst>
          <pc:docMk/>
          <pc:sldMk cId="3560356337" sldId="609"/>
        </pc:sldMkLst>
        <pc:spChg chg="mod">
          <ac:chgData name="Vasilios Tavlaridis" userId="cf0f3e73-e183-4ecf-9d20-cf90aae84965" providerId="ADAL" clId="{9F000A59-135A-40A2-B7CE-315120029D2F}" dt="2023-07-03T06:32:13.986" v="697" actId="6549"/>
          <ac:spMkLst>
            <pc:docMk/>
            <pc:sldMk cId="3560356337" sldId="609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9F000A59-135A-40A2-B7CE-315120029D2F}" dt="2023-07-03T10:49:11.808" v="747"/>
        <pc:sldMkLst>
          <pc:docMk/>
          <pc:sldMk cId="4281848687" sldId="611"/>
        </pc:sldMkLst>
        <pc:spChg chg="mod">
          <ac:chgData name="Vasilios Tavlaridis" userId="cf0f3e73-e183-4ecf-9d20-cf90aae84965" providerId="ADAL" clId="{9F000A59-135A-40A2-B7CE-315120029D2F}" dt="2023-07-03T05:50:16.538" v="625" actId="207"/>
          <ac:spMkLst>
            <pc:docMk/>
            <pc:sldMk cId="4281848687" sldId="611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9F000A59-135A-40A2-B7CE-315120029D2F}" dt="2023-07-03T10:53:40.638" v="752"/>
        <pc:sldMkLst>
          <pc:docMk/>
          <pc:sldMk cId="4194949907" sldId="612"/>
        </pc:sldMkLst>
        <pc:spChg chg="mod">
          <ac:chgData name="Vasilios Tavlaridis" userId="cf0f3e73-e183-4ecf-9d20-cf90aae84965" providerId="ADAL" clId="{9F000A59-135A-40A2-B7CE-315120029D2F}" dt="2023-07-03T05:50:50.212" v="631" actId="207"/>
          <ac:spMkLst>
            <pc:docMk/>
            <pc:sldMk cId="4194949907" sldId="612"/>
            <ac:spMk id="3" creationId="{00000000-0000-0000-0000-000000000000}"/>
          </ac:spMkLst>
        </pc:spChg>
      </pc:sldChg>
      <pc:sldChg chg="modSp add modAnim">
        <pc:chgData name="Vasilios Tavlaridis" userId="cf0f3e73-e183-4ecf-9d20-cf90aae84965" providerId="ADAL" clId="{9F000A59-135A-40A2-B7CE-315120029D2F}" dt="2023-07-03T10:48:44.781" v="743"/>
        <pc:sldMkLst>
          <pc:docMk/>
          <pc:sldMk cId="3064542801" sldId="613"/>
        </pc:sldMkLst>
        <pc:spChg chg="mod">
          <ac:chgData name="Vasilios Tavlaridis" userId="cf0f3e73-e183-4ecf-9d20-cf90aae84965" providerId="ADAL" clId="{9F000A59-135A-40A2-B7CE-315120029D2F}" dt="2023-07-03T05:59:36.058" v="657" actId="20577"/>
          <ac:spMkLst>
            <pc:docMk/>
            <pc:sldMk cId="3064542801" sldId="613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9F000A59-135A-40A2-B7CE-315120029D2F}" dt="2023-07-03T10:48:57.339" v="745"/>
        <pc:sldMkLst>
          <pc:docMk/>
          <pc:sldMk cId="993401282" sldId="614"/>
        </pc:sldMkLst>
        <pc:spChg chg="mod">
          <ac:chgData name="Vasilios Tavlaridis" userId="cf0f3e73-e183-4ecf-9d20-cf90aae84965" providerId="ADAL" clId="{9F000A59-135A-40A2-B7CE-315120029D2F}" dt="2023-07-03T06:01:11.115" v="676" actId="113"/>
          <ac:spMkLst>
            <pc:docMk/>
            <pc:sldMk cId="993401282" sldId="614"/>
            <ac:spMk id="3" creationId="{00000000-0000-0000-0000-000000000000}"/>
          </ac:spMkLst>
        </pc:spChg>
      </pc:sldChg>
      <pc:sldChg chg="modSp add mod">
        <pc:chgData name="Vasilios Tavlaridis" userId="cf0f3e73-e183-4ecf-9d20-cf90aae84965" providerId="ADAL" clId="{9F000A59-135A-40A2-B7CE-315120029D2F}" dt="2023-07-03T05:42:36.345" v="481" actId="5793"/>
        <pc:sldMkLst>
          <pc:docMk/>
          <pc:sldMk cId="1668164209" sldId="615"/>
        </pc:sldMkLst>
        <pc:spChg chg="mod">
          <ac:chgData name="Vasilios Tavlaridis" userId="cf0f3e73-e183-4ecf-9d20-cf90aae84965" providerId="ADAL" clId="{9F000A59-135A-40A2-B7CE-315120029D2F}" dt="2023-07-03T05:41:20.538" v="351" actId="20577"/>
          <ac:spMkLst>
            <pc:docMk/>
            <pc:sldMk cId="1668164209" sldId="615"/>
            <ac:spMk id="9218" creationId="{2B32E6CC-AB03-45BB-AA5B-6AB4CCD76CB2}"/>
          </ac:spMkLst>
        </pc:spChg>
        <pc:spChg chg="mod">
          <ac:chgData name="Vasilios Tavlaridis" userId="cf0f3e73-e183-4ecf-9d20-cf90aae84965" providerId="ADAL" clId="{9F000A59-135A-40A2-B7CE-315120029D2F}" dt="2023-07-03T05:42:36.345" v="481" actId="5793"/>
          <ac:spMkLst>
            <pc:docMk/>
            <pc:sldMk cId="1668164209" sldId="615"/>
            <ac:spMk id="9219" creationId="{EDD6FDD8-03F3-4F96-9979-762D8609EA45}"/>
          </ac:spMkLst>
        </pc:spChg>
      </pc:sldChg>
      <pc:sldChg chg="modSp add mod">
        <pc:chgData name="Vasilios Tavlaridis" userId="cf0f3e73-e183-4ecf-9d20-cf90aae84965" providerId="ADAL" clId="{9F000A59-135A-40A2-B7CE-315120029D2F}" dt="2023-07-03T05:44:08.302" v="525" actId="20577"/>
        <pc:sldMkLst>
          <pc:docMk/>
          <pc:sldMk cId="2452540836" sldId="616"/>
        </pc:sldMkLst>
        <pc:spChg chg="mod">
          <ac:chgData name="Vasilios Tavlaridis" userId="cf0f3e73-e183-4ecf-9d20-cf90aae84965" providerId="ADAL" clId="{9F000A59-135A-40A2-B7CE-315120029D2F}" dt="2023-07-03T05:43:23.506" v="487" actId="113"/>
          <ac:spMkLst>
            <pc:docMk/>
            <pc:sldMk cId="2452540836" sldId="616"/>
            <ac:spMk id="9218" creationId="{2B32E6CC-AB03-45BB-AA5B-6AB4CCD76CB2}"/>
          </ac:spMkLst>
        </pc:spChg>
        <pc:spChg chg="mod">
          <ac:chgData name="Vasilios Tavlaridis" userId="cf0f3e73-e183-4ecf-9d20-cf90aae84965" providerId="ADAL" clId="{9F000A59-135A-40A2-B7CE-315120029D2F}" dt="2023-07-03T05:44:08.302" v="525" actId="20577"/>
          <ac:spMkLst>
            <pc:docMk/>
            <pc:sldMk cId="2452540836" sldId="616"/>
            <ac:spMk id="9219" creationId="{EDD6FDD8-03F3-4F96-9979-762D8609EA45}"/>
          </ac:spMkLst>
        </pc:spChg>
      </pc:sldChg>
      <pc:sldChg chg="modSp add mod">
        <pc:chgData name="Vasilios Tavlaridis" userId="cf0f3e73-e183-4ecf-9d20-cf90aae84965" providerId="ADAL" clId="{9F000A59-135A-40A2-B7CE-315120029D2F}" dt="2023-07-03T05:44:59.662" v="571" actId="20577"/>
        <pc:sldMkLst>
          <pc:docMk/>
          <pc:sldMk cId="3716840799" sldId="617"/>
        </pc:sldMkLst>
        <pc:spChg chg="mod">
          <ac:chgData name="Vasilios Tavlaridis" userId="cf0f3e73-e183-4ecf-9d20-cf90aae84965" providerId="ADAL" clId="{9F000A59-135A-40A2-B7CE-315120029D2F}" dt="2023-07-03T05:44:29.326" v="528" actId="113"/>
          <ac:spMkLst>
            <pc:docMk/>
            <pc:sldMk cId="3716840799" sldId="617"/>
            <ac:spMk id="9218" creationId="{2B32E6CC-AB03-45BB-AA5B-6AB4CCD76CB2}"/>
          </ac:spMkLst>
        </pc:spChg>
        <pc:spChg chg="mod">
          <ac:chgData name="Vasilios Tavlaridis" userId="cf0f3e73-e183-4ecf-9d20-cf90aae84965" providerId="ADAL" clId="{9F000A59-135A-40A2-B7CE-315120029D2F}" dt="2023-07-03T05:44:59.662" v="571" actId="20577"/>
          <ac:spMkLst>
            <pc:docMk/>
            <pc:sldMk cId="3716840799" sldId="617"/>
            <ac:spMk id="9219" creationId="{EDD6FDD8-03F3-4F96-9979-762D8609EA45}"/>
          </ac:spMkLst>
        </pc:spChg>
      </pc:sldChg>
      <pc:sldChg chg="modSp add mod">
        <pc:chgData name="Vasilios Tavlaridis" userId="cf0f3e73-e183-4ecf-9d20-cf90aae84965" providerId="ADAL" clId="{9F000A59-135A-40A2-B7CE-315120029D2F}" dt="2023-07-03T10:55:20.783" v="774" actId="5793"/>
        <pc:sldMkLst>
          <pc:docMk/>
          <pc:sldMk cId="3393854100" sldId="618"/>
        </pc:sldMkLst>
        <pc:spChg chg="mod">
          <ac:chgData name="Vasilios Tavlaridis" userId="cf0f3e73-e183-4ecf-9d20-cf90aae84965" providerId="ADAL" clId="{9F000A59-135A-40A2-B7CE-315120029D2F}" dt="2023-07-03T10:54:51.833" v="770" actId="20577"/>
          <ac:spMkLst>
            <pc:docMk/>
            <pc:sldMk cId="3393854100" sldId="618"/>
            <ac:spMk id="9218" creationId="{2B32E6CC-AB03-45BB-AA5B-6AB4CCD76CB2}"/>
          </ac:spMkLst>
        </pc:spChg>
        <pc:spChg chg="mod">
          <ac:chgData name="Vasilios Tavlaridis" userId="cf0f3e73-e183-4ecf-9d20-cf90aae84965" providerId="ADAL" clId="{9F000A59-135A-40A2-B7CE-315120029D2F}" dt="2023-07-03T10:55:20.783" v="774" actId="5793"/>
          <ac:spMkLst>
            <pc:docMk/>
            <pc:sldMk cId="3393854100" sldId="618"/>
            <ac:spMk id="9219" creationId="{EDD6FDD8-03F3-4F96-9979-762D8609EA45}"/>
          </ac:spMkLst>
        </pc:spChg>
      </pc:sldChg>
      <pc:sldChg chg="modSp mod">
        <pc:chgData name="Vasilios Tavlaridis" userId="cf0f3e73-e183-4ecf-9d20-cf90aae84965" providerId="ADAL" clId="{9F000A59-135A-40A2-B7CE-315120029D2F}" dt="2023-07-03T11:06:49.667" v="1238" actId="404"/>
        <pc:sldMkLst>
          <pc:docMk/>
          <pc:sldMk cId="362085069" sldId="619"/>
        </pc:sldMkLst>
        <pc:spChg chg="mod">
          <ac:chgData name="Vasilios Tavlaridis" userId="cf0f3e73-e183-4ecf-9d20-cf90aae84965" providerId="ADAL" clId="{9F000A59-135A-40A2-B7CE-315120029D2F}" dt="2023-07-03T11:06:44.818" v="1234" actId="404"/>
          <ac:spMkLst>
            <pc:docMk/>
            <pc:sldMk cId="362085069" sldId="619"/>
            <ac:spMk id="7170" creationId="{97F85A85-B776-40D1-8548-64F43F7CF32F}"/>
          </ac:spMkLst>
        </pc:spChg>
        <pc:spChg chg="mod">
          <ac:chgData name="Vasilios Tavlaridis" userId="cf0f3e73-e183-4ecf-9d20-cf90aae84965" providerId="ADAL" clId="{9F000A59-135A-40A2-B7CE-315120029D2F}" dt="2023-07-03T11:06:49.667" v="1238" actId="404"/>
          <ac:spMkLst>
            <pc:docMk/>
            <pc:sldMk cId="362085069" sldId="619"/>
            <ac:spMk id="7171" creationId="{BFF85E77-D367-42C1-BDA9-AD01E8E287ED}"/>
          </ac:spMkLst>
        </pc:spChg>
      </pc:sldChg>
      <pc:sldChg chg="add del">
        <pc:chgData name="Vasilios Tavlaridis" userId="cf0f3e73-e183-4ecf-9d20-cf90aae84965" providerId="ADAL" clId="{9F000A59-135A-40A2-B7CE-315120029D2F}" dt="2023-07-03T10:58:25.769" v="776" actId="47"/>
        <pc:sldMkLst>
          <pc:docMk/>
          <pc:sldMk cId="2527200544" sldId="620"/>
        </pc:sldMkLst>
      </pc:sldChg>
      <pc:sldChg chg="modSp add modAnim">
        <pc:chgData name="Vasilios Tavlaridis" userId="cf0f3e73-e183-4ecf-9d20-cf90aae84965" providerId="ADAL" clId="{9F000A59-135A-40A2-B7CE-315120029D2F}" dt="2023-07-03T11:01:34.807" v="1124" actId="20577"/>
        <pc:sldMkLst>
          <pc:docMk/>
          <pc:sldMk cId="3391778282" sldId="620"/>
        </pc:sldMkLst>
        <pc:spChg chg="mod">
          <ac:chgData name="Vasilios Tavlaridis" userId="cf0f3e73-e183-4ecf-9d20-cf90aae84965" providerId="ADAL" clId="{9F000A59-135A-40A2-B7CE-315120029D2F}" dt="2023-07-03T10:58:54.773" v="778" actId="20577"/>
          <ac:spMkLst>
            <pc:docMk/>
            <pc:sldMk cId="3391778282" sldId="620"/>
            <ac:spMk id="2" creationId="{24652B06-1698-472D-AFF5-028CF115E9CA}"/>
          </ac:spMkLst>
        </pc:spChg>
        <pc:spChg chg="mod">
          <ac:chgData name="Vasilios Tavlaridis" userId="cf0f3e73-e183-4ecf-9d20-cf90aae84965" providerId="ADAL" clId="{9F000A59-135A-40A2-B7CE-315120029D2F}" dt="2023-07-03T11:01:34.807" v="1124" actId="20577"/>
          <ac:spMkLst>
            <pc:docMk/>
            <pc:sldMk cId="3391778282" sldId="620"/>
            <ac:spMk id="3" creationId="{316E1D30-00E1-4516-A13E-6BA10AC38DC4}"/>
          </ac:spMkLst>
        </pc:spChg>
      </pc:sldChg>
      <pc:sldChg chg="modSp modAnim">
        <pc:chgData name="Vasilios Tavlaridis" userId="cf0f3e73-e183-4ecf-9d20-cf90aae84965" providerId="ADAL" clId="{9F000A59-135A-40A2-B7CE-315120029D2F}" dt="2023-07-03T11:02:25.859" v="1192" actId="20577"/>
        <pc:sldMkLst>
          <pc:docMk/>
          <pc:sldMk cId="3407818530" sldId="621"/>
        </pc:sldMkLst>
        <pc:spChg chg="mod">
          <ac:chgData name="Vasilios Tavlaridis" userId="cf0f3e73-e183-4ecf-9d20-cf90aae84965" providerId="ADAL" clId="{9F000A59-135A-40A2-B7CE-315120029D2F}" dt="2023-07-03T11:02:03.496" v="1141" actId="20577"/>
          <ac:spMkLst>
            <pc:docMk/>
            <pc:sldMk cId="3407818530" sldId="621"/>
            <ac:spMk id="2" creationId="{24652B06-1698-472D-AFF5-028CF115E9CA}"/>
          </ac:spMkLst>
        </pc:spChg>
        <pc:spChg chg="mod">
          <ac:chgData name="Vasilios Tavlaridis" userId="cf0f3e73-e183-4ecf-9d20-cf90aae84965" providerId="ADAL" clId="{9F000A59-135A-40A2-B7CE-315120029D2F}" dt="2023-07-03T11:02:25.859" v="1192" actId="20577"/>
          <ac:spMkLst>
            <pc:docMk/>
            <pc:sldMk cId="3407818530" sldId="621"/>
            <ac:spMk id="3" creationId="{316E1D30-00E1-4516-A13E-6BA10AC38DC4}"/>
          </ac:spMkLst>
        </pc:spChg>
      </pc:sldChg>
      <pc:sldChg chg="modSp add modAnim">
        <pc:chgData name="Vasilios Tavlaridis" userId="cf0f3e73-e183-4ecf-9d20-cf90aae84965" providerId="ADAL" clId="{9F000A59-135A-40A2-B7CE-315120029D2F}" dt="2023-07-03T11:12:22.020" v="1377" actId="122"/>
        <pc:sldMkLst>
          <pc:docMk/>
          <pc:sldMk cId="2004336779" sldId="622"/>
        </pc:sldMkLst>
        <pc:spChg chg="mod">
          <ac:chgData name="Vasilios Tavlaridis" userId="cf0f3e73-e183-4ecf-9d20-cf90aae84965" providerId="ADAL" clId="{9F000A59-135A-40A2-B7CE-315120029D2F}" dt="2023-07-03T11:11:34.750" v="1261" actId="20577"/>
          <ac:spMkLst>
            <pc:docMk/>
            <pc:sldMk cId="2004336779" sldId="622"/>
            <ac:spMk id="13314" creationId="{303000FE-B433-4217-A7E9-C8D1C77667EE}"/>
          </ac:spMkLst>
        </pc:spChg>
        <pc:spChg chg="mod">
          <ac:chgData name="Vasilios Tavlaridis" userId="cf0f3e73-e183-4ecf-9d20-cf90aae84965" providerId="ADAL" clId="{9F000A59-135A-40A2-B7CE-315120029D2F}" dt="2023-07-03T11:12:22.020" v="1377" actId="122"/>
          <ac:spMkLst>
            <pc:docMk/>
            <pc:sldMk cId="2004336779" sldId="622"/>
            <ac:spMk id="13316" creationId="{4DC84023-94FC-4B19-A81E-2C1E525C62D7}"/>
          </ac:spMkLst>
        </pc:spChg>
      </pc:sldChg>
    </pc:docChg>
  </pc:docChgLst>
  <pc:docChgLst>
    <pc:chgData name="Vasilios Tavlaridis" userId="cf0f3e73-e183-4ecf-9d20-cf90aae84965" providerId="ADAL" clId="{8C00B7C8-FDAA-4C61-8F06-AD6FF7CF2234}"/>
    <pc:docChg chg="modSld">
      <pc:chgData name="Vasilios Tavlaridis" userId="cf0f3e73-e183-4ecf-9d20-cf90aae84965" providerId="ADAL" clId="{8C00B7C8-FDAA-4C61-8F06-AD6FF7CF2234}" dt="2023-03-07T08:38:18.737" v="57" actId="20577"/>
      <pc:docMkLst>
        <pc:docMk/>
      </pc:docMkLst>
      <pc:sldChg chg="modAnim">
        <pc:chgData name="Vasilios Tavlaridis" userId="cf0f3e73-e183-4ecf-9d20-cf90aae84965" providerId="ADAL" clId="{8C00B7C8-FDAA-4C61-8F06-AD6FF7CF2234}" dt="2023-03-07T08:00:54.881" v="4"/>
        <pc:sldMkLst>
          <pc:docMk/>
          <pc:sldMk cId="1768467127" sldId="397"/>
        </pc:sldMkLst>
      </pc:sldChg>
      <pc:sldChg chg="modAnim">
        <pc:chgData name="Vasilios Tavlaridis" userId="cf0f3e73-e183-4ecf-9d20-cf90aae84965" providerId="ADAL" clId="{8C00B7C8-FDAA-4C61-8F06-AD6FF7CF2234}" dt="2023-03-07T08:02:20.409" v="17"/>
        <pc:sldMkLst>
          <pc:docMk/>
          <pc:sldMk cId="495244749" sldId="411"/>
        </pc:sldMkLst>
      </pc:sldChg>
      <pc:sldChg chg="modSp mod">
        <pc:chgData name="Vasilios Tavlaridis" userId="cf0f3e73-e183-4ecf-9d20-cf90aae84965" providerId="ADAL" clId="{8C00B7C8-FDAA-4C61-8F06-AD6FF7CF2234}" dt="2023-03-07T08:03:13.190" v="43" actId="20577"/>
        <pc:sldMkLst>
          <pc:docMk/>
          <pc:sldMk cId="3155882856" sldId="414"/>
        </pc:sldMkLst>
        <pc:spChg chg="mod">
          <ac:chgData name="Vasilios Tavlaridis" userId="cf0f3e73-e183-4ecf-9d20-cf90aae84965" providerId="ADAL" clId="{8C00B7C8-FDAA-4C61-8F06-AD6FF7CF2234}" dt="2023-03-07T08:03:13.190" v="43" actId="20577"/>
          <ac:spMkLst>
            <pc:docMk/>
            <pc:sldMk cId="3155882856" sldId="414"/>
            <ac:spMk id="3" creationId="{E8B85099-8DAC-4D3D-B6B9-5D49079273E7}"/>
          </ac:spMkLst>
        </pc:spChg>
      </pc:sldChg>
      <pc:sldChg chg="modAnim">
        <pc:chgData name="Vasilios Tavlaridis" userId="cf0f3e73-e183-4ecf-9d20-cf90aae84965" providerId="ADAL" clId="{8C00B7C8-FDAA-4C61-8F06-AD6FF7CF2234}" dt="2023-03-07T08:02:31.673" v="19"/>
        <pc:sldMkLst>
          <pc:docMk/>
          <pc:sldMk cId="2884173505" sldId="477"/>
        </pc:sldMkLst>
      </pc:sldChg>
      <pc:sldChg chg="modAnim">
        <pc:chgData name="Vasilios Tavlaridis" userId="cf0f3e73-e183-4ecf-9d20-cf90aae84965" providerId="ADAL" clId="{8C00B7C8-FDAA-4C61-8F06-AD6FF7CF2234}" dt="2023-03-07T08:02:37.416" v="20"/>
        <pc:sldMkLst>
          <pc:docMk/>
          <pc:sldMk cId="3247520555" sldId="484"/>
        </pc:sldMkLst>
      </pc:sldChg>
      <pc:sldChg chg="modAnim">
        <pc:chgData name="Vasilios Tavlaridis" userId="cf0f3e73-e183-4ecf-9d20-cf90aae84965" providerId="ADAL" clId="{8C00B7C8-FDAA-4C61-8F06-AD6FF7CF2234}" dt="2023-03-07T08:00:47.503" v="3"/>
        <pc:sldMkLst>
          <pc:docMk/>
          <pc:sldMk cId="992056590" sldId="601"/>
        </pc:sldMkLst>
      </pc:sldChg>
      <pc:sldChg chg="modAnim">
        <pc:chgData name="Vasilios Tavlaridis" userId="cf0f3e73-e183-4ecf-9d20-cf90aae84965" providerId="ADAL" clId="{8C00B7C8-FDAA-4C61-8F06-AD6FF7CF2234}" dt="2023-03-07T08:00:31.664" v="1"/>
        <pc:sldMkLst>
          <pc:docMk/>
          <pc:sldMk cId="1015726626" sldId="606"/>
        </pc:sldMkLst>
      </pc:sldChg>
      <pc:sldChg chg="modAnim">
        <pc:chgData name="Vasilios Tavlaridis" userId="cf0f3e73-e183-4ecf-9d20-cf90aae84965" providerId="ADAL" clId="{8C00B7C8-FDAA-4C61-8F06-AD6FF7CF2234}" dt="2023-03-07T08:01:23.976" v="8"/>
        <pc:sldMkLst>
          <pc:docMk/>
          <pc:sldMk cId="2567676212" sldId="607"/>
        </pc:sldMkLst>
      </pc:sldChg>
      <pc:sldChg chg="modSp modAnim">
        <pc:chgData name="Vasilios Tavlaridis" userId="cf0f3e73-e183-4ecf-9d20-cf90aae84965" providerId="ADAL" clId="{8C00B7C8-FDAA-4C61-8F06-AD6FF7CF2234}" dt="2023-03-07T08:38:18.737" v="57" actId="20577"/>
        <pc:sldMkLst>
          <pc:docMk/>
          <pc:sldMk cId="718582784" sldId="608"/>
        </pc:sldMkLst>
        <pc:spChg chg="mod">
          <ac:chgData name="Vasilios Tavlaridis" userId="cf0f3e73-e183-4ecf-9d20-cf90aae84965" providerId="ADAL" clId="{8C00B7C8-FDAA-4C61-8F06-AD6FF7CF2234}" dt="2023-03-07T08:38:18.737" v="57" actId="20577"/>
          <ac:spMkLst>
            <pc:docMk/>
            <pc:sldMk cId="718582784" sldId="608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C00B7C8-FDAA-4C61-8F06-AD6FF7CF2234}" dt="2023-03-07T08:01:46.351" v="13"/>
        <pc:sldMkLst>
          <pc:docMk/>
          <pc:sldMk cId="3560356337" sldId="609"/>
        </pc:sldMkLst>
      </pc:sldChg>
      <pc:sldChg chg="modAnim">
        <pc:chgData name="Vasilios Tavlaridis" userId="cf0f3e73-e183-4ecf-9d20-cf90aae84965" providerId="ADAL" clId="{8C00B7C8-FDAA-4C61-8F06-AD6FF7CF2234}" dt="2023-03-07T08:01:13.879" v="6"/>
        <pc:sldMkLst>
          <pc:docMk/>
          <pc:sldMk cId="709129923" sldId="610"/>
        </pc:sldMkLst>
      </pc:sldChg>
    </pc:docChg>
  </pc:docChgLst>
  <pc:docChgLst>
    <pc:chgData name="Vasilios Tavlaridis" userId="cf0f3e73-e183-4ecf-9d20-cf90aae84965" providerId="ADAL" clId="{5CB3D956-E0A9-47FA-B00D-5C88E82C4F9D}"/>
    <pc:docChg chg="delSld modSld">
      <pc:chgData name="Vasilios Tavlaridis" userId="cf0f3e73-e183-4ecf-9d20-cf90aae84965" providerId="ADAL" clId="{5CB3D956-E0A9-47FA-B00D-5C88E82C4F9D}" dt="2023-02-21T08:49:58.693" v="38"/>
      <pc:docMkLst>
        <pc:docMk/>
      </pc:docMkLst>
      <pc:sldChg chg="modSp mod">
        <pc:chgData name="Vasilios Tavlaridis" userId="cf0f3e73-e183-4ecf-9d20-cf90aae84965" providerId="ADAL" clId="{5CB3D956-E0A9-47FA-B00D-5C88E82C4F9D}" dt="2023-02-21T08:49:58.693" v="38"/>
        <pc:sldMkLst>
          <pc:docMk/>
          <pc:sldMk cId="3155882856" sldId="414"/>
        </pc:sldMkLst>
        <pc:spChg chg="mod">
          <ac:chgData name="Vasilios Tavlaridis" userId="cf0f3e73-e183-4ecf-9d20-cf90aae84965" providerId="ADAL" clId="{5CB3D956-E0A9-47FA-B00D-5C88E82C4F9D}" dt="2023-02-21T08:49:58.693" v="38"/>
          <ac:spMkLst>
            <pc:docMk/>
            <pc:sldMk cId="3155882856" sldId="414"/>
            <ac:spMk id="3" creationId="{E8B85099-8DAC-4D3D-B6B9-5D49079273E7}"/>
          </ac:spMkLst>
        </pc:spChg>
      </pc:sldChg>
      <pc:sldChg chg="modAnim">
        <pc:chgData name="Vasilios Tavlaridis" userId="cf0f3e73-e183-4ecf-9d20-cf90aae84965" providerId="ADAL" clId="{5CB3D956-E0A9-47FA-B00D-5C88E82C4F9D}" dt="2023-02-21T08:45:57.777" v="2"/>
        <pc:sldMkLst>
          <pc:docMk/>
          <pc:sldMk cId="495292827" sldId="570"/>
        </pc:sldMkLst>
      </pc:sldChg>
      <pc:sldChg chg="modAnim">
        <pc:chgData name="Vasilios Tavlaridis" userId="cf0f3e73-e183-4ecf-9d20-cf90aae84965" providerId="ADAL" clId="{5CB3D956-E0A9-47FA-B00D-5C88E82C4F9D}" dt="2023-02-21T08:46:12.382" v="4"/>
        <pc:sldMkLst>
          <pc:docMk/>
          <pc:sldMk cId="2207058992" sldId="585"/>
        </pc:sldMkLst>
      </pc:sldChg>
      <pc:sldChg chg="modAnim">
        <pc:chgData name="Vasilios Tavlaridis" userId="cf0f3e73-e183-4ecf-9d20-cf90aae84965" providerId="ADAL" clId="{5CB3D956-E0A9-47FA-B00D-5C88E82C4F9D}" dt="2023-02-21T08:46:22.624" v="7"/>
        <pc:sldMkLst>
          <pc:docMk/>
          <pc:sldMk cId="3088683116" sldId="586"/>
        </pc:sldMkLst>
      </pc:sldChg>
      <pc:sldChg chg="modAnim">
        <pc:chgData name="Vasilios Tavlaridis" userId="cf0f3e73-e183-4ecf-9d20-cf90aae84965" providerId="ADAL" clId="{5CB3D956-E0A9-47FA-B00D-5C88E82C4F9D}" dt="2023-02-21T08:46:34.056" v="10"/>
        <pc:sldMkLst>
          <pc:docMk/>
          <pc:sldMk cId="3145871322" sldId="587"/>
        </pc:sldMkLst>
      </pc:sldChg>
      <pc:sldChg chg="modAnim">
        <pc:chgData name="Vasilios Tavlaridis" userId="cf0f3e73-e183-4ecf-9d20-cf90aae84965" providerId="ADAL" clId="{5CB3D956-E0A9-47FA-B00D-5C88E82C4F9D}" dt="2023-02-21T08:46:46.225" v="13"/>
        <pc:sldMkLst>
          <pc:docMk/>
          <pc:sldMk cId="3162999509" sldId="588"/>
        </pc:sldMkLst>
      </pc:sldChg>
      <pc:sldChg chg="modAnim">
        <pc:chgData name="Vasilios Tavlaridis" userId="cf0f3e73-e183-4ecf-9d20-cf90aae84965" providerId="ADAL" clId="{5CB3D956-E0A9-47FA-B00D-5C88E82C4F9D}" dt="2023-02-21T08:46:55.663" v="16"/>
        <pc:sldMkLst>
          <pc:docMk/>
          <pc:sldMk cId="3265840648" sldId="590"/>
        </pc:sldMkLst>
      </pc:sldChg>
      <pc:sldChg chg="modAnim">
        <pc:chgData name="Vasilios Tavlaridis" userId="cf0f3e73-e183-4ecf-9d20-cf90aae84965" providerId="ADAL" clId="{5CB3D956-E0A9-47FA-B00D-5C88E82C4F9D}" dt="2023-02-21T08:47:24.207" v="25"/>
        <pc:sldMkLst>
          <pc:docMk/>
          <pc:sldMk cId="925540936" sldId="591"/>
        </pc:sldMkLst>
      </pc:sldChg>
      <pc:sldChg chg="modAnim">
        <pc:chgData name="Vasilios Tavlaridis" userId="cf0f3e73-e183-4ecf-9d20-cf90aae84965" providerId="ADAL" clId="{5CB3D956-E0A9-47FA-B00D-5C88E82C4F9D}" dt="2023-02-21T08:47:04.762" v="19"/>
        <pc:sldMkLst>
          <pc:docMk/>
          <pc:sldMk cId="193511501" sldId="592"/>
        </pc:sldMkLst>
      </pc:sldChg>
      <pc:sldChg chg="modAnim">
        <pc:chgData name="Vasilios Tavlaridis" userId="cf0f3e73-e183-4ecf-9d20-cf90aae84965" providerId="ADAL" clId="{5CB3D956-E0A9-47FA-B00D-5C88E82C4F9D}" dt="2023-02-21T08:47:14.999" v="22"/>
        <pc:sldMkLst>
          <pc:docMk/>
          <pc:sldMk cId="3217417805" sldId="593"/>
        </pc:sldMkLst>
      </pc:sldChg>
      <pc:sldChg chg="modAnim">
        <pc:chgData name="Vasilios Tavlaridis" userId="cf0f3e73-e183-4ecf-9d20-cf90aae84965" providerId="ADAL" clId="{5CB3D956-E0A9-47FA-B00D-5C88E82C4F9D}" dt="2023-02-21T08:47:32.487" v="28"/>
        <pc:sldMkLst>
          <pc:docMk/>
          <pc:sldMk cId="3811761050" sldId="595"/>
        </pc:sldMkLst>
      </pc:sldChg>
      <pc:sldChg chg="modAnim">
        <pc:chgData name="Vasilios Tavlaridis" userId="cf0f3e73-e183-4ecf-9d20-cf90aae84965" providerId="ADAL" clId="{5CB3D956-E0A9-47FA-B00D-5C88E82C4F9D}" dt="2023-02-21T08:47:45.236" v="31"/>
        <pc:sldMkLst>
          <pc:docMk/>
          <pc:sldMk cId="1552696727" sldId="596"/>
        </pc:sldMkLst>
      </pc:sldChg>
      <pc:sldChg chg="del modAnim">
        <pc:chgData name="Vasilios Tavlaridis" userId="cf0f3e73-e183-4ecf-9d20-cf90aae84965" providerId="ADAL" clId="{5CB3D956-E0A9-47FA-B00D-5C88E82C4F9D}" dt="2023-02-21T08:48:21.842" v="35" actId="2696"/>
        <pc:sldMkLst>
          <pc:docMk/>
          <pc:sldMk cId="2039665991" sldId="597"/>
        </pc:sldMkLst>
      </pc:sldChg>
      <pc:sldChg chg="modAnim">
        <pc:chgData name="Vasilios Tavlaridis" userId="cf0f3e73-e183-4ecf-9d20-cf90aae84965" providerId="ADAL" clId="{5CB3D956-E0A9-47FA-B00D-5C88E82C4F9D}" dt="2023-02-21T08:48:36.427" v="36"/>
        <pc:sldMkLst>
          <pc:docMk/>
          <pc:sldMk cId="2348266105" sldId="598"/>
        </pc:sldMkLst>
      </pc:sldChg>
      <pc:sldChg chg="modAnim">
        <pc:chgData name="Vasilios Tavlaridis" userId="cf0f3e73-e183-4ecf-9d20-cf90aae84965" providerId="ADAL" clId="{5CB3D956-E0A9-47FA-B00D-5C88E82C4F9D}" dt="2023-02-21T08:48:41.966" v="37"/>
        <pc:sldMkLst>
          <pc:docMk/>
          <pc:sldMk cId="3943913448" sldId="599"/>
        </pc:sldMkLst>
      </pc:sldChg>
    </pc:docChg>
  </pc:docChgLst>
  <pc:docChgLst>
    <pc:chgData name="Vasilios Tavlaridis" userId="cf0f3e73-e183-4ecf-9d20-cf90aae84965" providerId="ADAL" clId="{8FDF53F7-0778-4E57-8278-B86A3EDD4B4C}"/>
    <pc:docChg chg="custSel modSld">
      <pc:chgData name="Vasilios Tavlaridis" userId="cf0f3e73-e183-4ecf-9d20-cf90aae84965" providerId="ADAL" clId="{8FDF53F7-0778-4E57-8278-B86A3EDD4B4C}" dt="2023-02-14T08:51:19.221" v="647"/>
      <pc:docMkLst>
        <pc:docMk/>
      </pc:docMkLst>
      <pc:sldChg chg="modSp mod modAnim">
        <pc:chgData name="Vasilios Tavlaridis" userId="cf0f3e73-e183-4ecf-9d20-cf90aae84965" providerId="ADAL" clId="{8FDF53F7-0778-4E57-8278-B86A3EDD4B4C}" dt="2023-02-14T08:38:32.285" v="529"/>
        <pc:sldMkLst>
          <pc:docMk/>
          <pc:sldMk cId="2136121571" sldId="380"/>
        </pc:sldMkLst>
        <pc:graphicFrameChg chg="mod">
          <ac:chgData name="Vasilios Tavlaridis" userId="cf0f3e73-e183-4ecf-9d20-cf90aae84965" providerId="ADAL" clId="{8FDF53F7-0778-4E57-8278-B86A3EDD4B4C}" dt="2023-02-14T08:15:28.824" v="0" actId="1076"/>
          <ac:graphicFrameMkLst>
            <pc:docMk/>
            <pc:sldMk cId="2136121571" sldId="380"/>
            <ac:graphicFrameMk id="5" creationId="{00000000-0000-0000-0000-000000000000}"/>
          </ac:graphicFrameMkLst>
        </pc:graphicFrameChg>
      </pc:sldChg>
      <pc:sldChg chg="modAnim">
        <pc:chgData name="Vasilios Tavlaridis" userId="cf0f3e73-e183-4ecf-9d20-cf90aae84965" providerId="ADAL" clId="{8FDF53F7-0778-4E57-8278-B86A3EDD4B4C}" dt="2023-02-14T08:51:19.221" v="647"/>
        <pc:sldMkLst>
          <pc:docMk/>
          <pc:sldMk cId="1768467127" sldId="397"/>
        </pc:sldMkLst>
      </pc:sldChg>
      <pc:sldChg chg="modSp mod modAnim">
        <pc:chgData name="Vasilios Tavlaridis" userId="cf0f3e73-e183-4ecf-9d20-cf90aae84965" providerId="ADAL" clId="{8FDF53F7-0778-4E57-8278-B86A3EDD4B4C}" dt="2023-02-14T08:50:49.686" v="646"/>
        <pc:sldMkLst>
          <pc:docMk/>
          <pc:sldMk cId="3067636612" sldId="413"/>
        </pc:sldMkLst>
        <pc:spChg chg="mod">
          <ac:chgData name="Vasilios Tavlaridis" userId="cf0f3e73-e183-4ecf-9d20-cf90aae84965" providerId="ADAL" clId="{8FDF53F7-0778-4E57-8278-B86A3EDD4B4C}" dt="2023-02-14T08:46:01.613" v="643" actId="20577"/>
          <ac:spMkLst>
            <pc:docMk/>
            <pc:sldMk cId="3067636612" sldId="413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8FDF53F7-0778-4E57-8278-B86A3EDD4B4C}" dt="2023-02-14T08:49:15.871" v="645" actId="27636"/>
        <pc:sldMkLst>
          <pc:docMk/>
          <pc:sldMk cId="3155882856" sldId="414"/>
        </pc:sldMkLst>
        <pc:spChg chg="mod">
          <ac:chgData name="Vasilios Tavlaridis" userId="cf0f3e73-e183-4ecf-9d20-cf90aae84965" providerId="ADAL" clId="{8FDF53F7-0778-4E57-8278-B86A3EDD4B4C}" dt="2023-02-14T08:49:15.871" v="645" actId="27636"/>
          <ac:spMkLst>
            <pc:docMk/>
            <pc:sldMk cId="3155882856" sldId="414"/>
            <ac:spMk id="3" creationId="{E8B85099-8DAC-4D3D-B6B9-5D49079273E7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38:53.487" v="534"/>
        <pc:sldMkLst>
          <pc:docMk/>
          <pc:sldMk cId="2974476670" sldId="485"/>
        </pc:sldMkLst>
        <pc:spChg chg="mod">
          <ac:chgData name="Vasilios Tavlaridis" userId="cf0f3e73-e183-4ecf-9d20-cf90aae84965" providerId="ADAL" clId="{8FDF53F7-0778-4E57-8278-B86A3EDD4B4C}" dt="2023-02-14T08:38:43.370" v="532" actId="14100"/>
          <ac:spMkLst>
            <pc:docMk/>
            <pc:sldMk cId="2974476670" sldId="485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41:45.339" v="587"/>
        <pc:sldMkLst>
          <pc:docMk/>
          <pc:sldMk cId="3246114334" sldId="488"/>
        </pc:sldMkLst>
      </pc:sldChg>
      <pc:sldChg chg="modSp mod modAnim">
        <pc:chgData name="Vasilios Tavlaridis" userId="cf0f3e73-e183-4ecf-9d20-cf90aae84965" providerId="ADAL" clId="{8FDF53F7-0778-4E57-8278-B86A3EDD4B4C}" dt="2023-02-14T08:43:17.509" v="612"/>
        <pc:sldMkLst>
          <pc:docMk/>
          <pc:sldMk cId="992949154" sldId="489"/>
        </pc:sldMkLst>
        <pc:spChg chg="mod">
          <ac:chgData name="Vasilios Tavlaridis" userId="cf0f3e73-e183-4ecf-9d20-cf90aae84965" providerId="ADAL" clId="{8FDF53F7-0778-4E57-8278-B86A3EDD4B4C}" dt="2023-02-14T08:35:34.497" v="504" actId="5793"/>
          <ac:spMkLst>
            <pc:docMk/>
            <pc:sldMk cId="992949154" sldId="489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41:59.489" v="590"/>
        <pc:sldMkLst>
          <pc:docMk/>
          <pc:sldMk cId="1082646335" sldId="490"/>
        </pc:sldMkLst>
      </pc:sldChg>
      <pc:sldChg chg="modSp mod modAnim">
        <pc:chgData name="Vasilios Tavlaridis" userId="cf0f3e73-e183-4ecf-9d20-cf90aae84965" providerId="ADAL" clId="{8FDF53F7-0778-4E57-8278-B86A3EDD4B4C}" dt="2023-02-14T08:42:27.834" v="598" actId="27636"/>
        <pc:sldMkLst>
          <pc:docMk/>
          <pc:sldMk cId="3393358623" sldId="491"/>
        </pc:sldMkLst>
        <pc:spChg chg="mod">
          <ac:chgData name="Vasilios Tavlaridis" userId="cf0f3e73-e183-4ecf-9d20-cf90aae84965" providerId="ADAL" clId="{8FDF53F7-0778-4E57-8278-B86A3EDD4B4C}" dt="2023-02-14T08:42:27.834" v="598" actId="27636"/>
          <ac:spMkLst>
            <pc:docMk/>
            <pc:sldMk cId="3393358623" sldId="491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4:40.293" v="634" actId="14100"/>
        <pc:sldMkLst>
          <pc:docMk/>
          <pc:sldMk cId="1586135151" sldId="492"/>
        </pc:sldMkLst>
        <pc:spChg chg="mod">
          <ac:chgData name="Vasilios Tavlaridis" userId="cf0f3e73-e183-4ecf-9d20-cf90aae84965" providerId="ADAL" clId="{8FDF53F7-0778-4E57-8278-B86A3EDD4B4C}" dt="2023-02-14T08:44:19.483" v="630" actId="20577"/>
          <ac:spMkLst>
            <pc:docMk/>
            <pc:sldMk cId="1586135151" sldId="492"/>
            <ac:spMk id="3" creationId="{00000000-0000-0000-0000-000000000000}"/>
          </ac:spMkLst>
        </pc:spChg>
        <pc:grpChg chg="mod">
          <ac:chgData name="Vasilios Tavlaridis" userId="cf0f3e73-e183-4ecf-9d20-cf90aae84965" providerId="ADAL" clId="{8FDF53F7-0778-4E57-8278-B86A3EDD4B4C}" dt="2023-02-14T08:44:40.293" v="634" actId="14100"/>
          <ac:grpSpMkLst>
            <pc:docMk/>
            <pc:sldMk cId="1586135151" sldId="492"/>
            <ac:grpSpMk id="5" creationId="{AC2070C2-400D-48A3-AADD-D9AA88383304}"/>
          </ac:grpSpMkLst>
        </pc:grpChg>
      </pc:sldChg>
      <pc:sldChg chg="modSp mod modAnim">
        <pc:chgData name="Vasilios Tavlaridis" userId="cf0f3e73-e183-4ecf-9d20-cf90aae84965" providerId="ADAL" clId="{8FDF53F7-0778-4E57-8278-B86A3EDD4B4C}" dt="2023-02-14T08:44:00.932" v="622"/>
        <pc:sldMkLst>
          <pc:docMk/>
          <pc:sldMk cId="2373893143" sldId="493"/>
        </pc:sldMkLst>
        <pc:spChg chg="mod">
          <ac:chgData name="Vasilios Tavlaridis" userId="cf0f3e73-e183-4ecf-9d20-cf90aae84965" providerId="ADAL" clId="{8FDF53F7-0778-4E57-8278-B86A3EDD4B4C}" dt="2023-02-14T08:43:54.335" v="620" actId="20577"/>
          <ac:spMkLst>
            <pc:docMk/>
            <pc:sldMk cId="2373893143" sldId="493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3:01.955" v="608"/>
        <pc:sldMkLst>
          <pc:docMk/>
          <pc:sldMk cId="2366957203" sldId="494"/>
        </pc:sldMkLst>
        <pc:spChg chg="mod">
          <ac:chgData name="Vasilios Tavlaridis" userId="cf0f3e73-e183-4ecf-9d20-cf90aae84965" providerId="ADAL" clId="{8FDF53F7-0778-4E57-8278-B86A3EDD4B4C}" dt="2023-02-14T08:42:47.095" v="604" actId="27636"/>
          <ac:spMkLst>
            <pc:docMk/>
            <pc:sldMk cId="2366957203" sldId="494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8FDF53F7-0778-4E57-8278-B86A3EDD4B4C}" dt="2023-02-14T08:36:09.263" v="512" actId="27636"/>
        <pc:sldMkLst>
          <pc:docMk/>
          <pc:sldMk cId="1745098086" sldId="495"/>
        </pc:sldMkLst>
        <pc:spChg chg="mod">
          <ac:chgData name="Vasilios Tavlaridis" userId="cf0f3e73-e183-4ecf-9d20-cf90aae84965" providerId="ADAL" clId="{8FDF53F7-0778-4E57-8278-B86A3EDD4B4C}" dt="2023-02-14T08:36:09.263" v="512" actId="27636"/>
          <ac:spMkLst>
            <pc:docMk/>
            <pc:sldMk cId="1745098086" sldId="495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8FDF53F7-0778-4E57-8278-B86A3EDD4B4C}" dt="2023-02-14T08:39:21.159" v="557" actId="122"/>
        <pc:sldMkLst>
          <pc:docMk/>
          <pc:sldMk cId="767684924" sldId="496"/>
        </pc:sldMkLst>
        <pc:spChg chg="mod">
          <ac:chgData name="Vasilios Tavlaridis" userId="cf0f3e73-e183-4ecf-9d20-cf90aae84965" providerId="ADAL" clId="{8FDF53F7-0778-4E57-8278-B86A3EDD4B4C}" dt="2023-02-14T08:39:21.159" v="557" actId="122"/>
          <ac:spMkLst>
            <pc:docMk/>
            <pc:sldMk cId="767684924" sldId="496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39:29.874" v="558"/>
        <pc:sldMkLst>
          <pc:docMk/>
          <pc:sldMk cId="2469332199" sldId="497"/>
        </pc:sldMkLst>
      </pc:sldChg>
      <pc:sldChg chg="modSp mod modAnim">
        <pc:chgData name="Vasilios Tavlaridis" userId="cf0f3e73-e183-4ecf-9d20-cf90aae84965" providerId="ADAL" clId="{8FDF53F7-0778-4E57-8278-B86A3EDD4B4C}" dt="2023-02-14T08:41:16.898" v="583"/>
        <pc:sldMkLst>
          <pc:docMk/>
          <pc:sldMk cId="655195314" sldId="498"/>
        </pc:sldMkLst>
        <pc:spChg chg="mod">
          <ac:chgData name="Vasilios Tavlaridis" userId="cf0f3e73-e183-4ecf-9d20-cf90aae84965" providerId="ADAL" clId="{8FDF53F7-0778-4E57-8278-B86A3EDD4B4C}" dt="2023-02-14T08:18:01.434" v="29" actId="20577"/>
          <ac:spMkLst>
            <pc:docMk/>
            <pc:sldMk cId="655195314" sldId="498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37:08.676" v="515"/>
        <pc:sldMkLst>
          <pc:docMk/>
          <pc:sldMk cId="2842698235" sldId="572"/>
        </pc:sldMkLst>
      </pc:sldChg>
      <pc:sldChg chg="modAnim">
        <pc:chgData name="Vasilios Tavlaridis" userId="cf0f3e73-e183-4ecf-9d20-cf90aae84965" providerId="ADAL" clId="{8FDF53F7-0778-4E57-8278-B86A3EDD4B4C}" dt="2023-02-14T08:39:40.625" v="559"/>
        <pc:sldMkLst>
          <pc:docMk/>
          <pc:sldMk cId="1383824561" sldId="573"/>
        </pc:sldMkLst>
      </pc:sldChg>
      <pc:sldChg chg="modSp mod modAnim">
        <pc:chgData name="Vasilios Tavlaridis" userId="cf0f3e73-e183-4ecf-9d20-cf90aae84965" providerId="ADAL" clId="{8FDF53F7-0778-4E57-8278-B86A3EDD4B4C}" dt="2023-02-14T08:43:48.453" v="619"/>
        <pc:sldMkLst>
          <pc:docMk/>
          <pc:sldMk cId="654035350" sldId="574"/>
        </pc:sldMkLst>
        <pc:spChg chg="mod">
          <ac:chgData name="Vasilios Tavlaridis" userId="cf0f3e73-e183-4ecf-9d20-cf90aae84965" providerId="ADAL" clId="{8FDF53F7-0778-4E57-8278-B86A3EDD4B4C}" dt="2023-02-14T08:43:28.828" v="614" actId="20577"/>
          <ac:spMkLst>
            <pc:docMk/>
            <pc:sldMk cId="654035350" sldId="574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37:33.562" v="517"/>
        <pc:sldMkLst>
          <pc:docMk/>
          <pc:sldMk cId="3628132548" sldId="576"/>
        </pc:sldMkLst>
      </pc:sldChg>
      <pc:sldChg chg="modAnim">
        <pc:chgData name="Vasilios Tavlaridis" userId="cf0f3e73-e183-4ecf-9d20-cf90aae84965" providerId="ADAL" clId="{8FDF53F7-0778-4E57-8278-B86A3EDD4B4C}" dt="2023-02-14T08:37:46.942" v="520"/>
        <pc:sldMkLst>
          <pc:docMk/>
          <pc:sldMk cId="2174053429" sldId="577"/>
        </pc:sldMkLst>
      </pc:sldChg>
      <pc:sldChg chg="modAnim">
        <pc:chgData name="Vasilios Tavlaridis" userId="cf0f3e73-e183-4ecf-9d20-cf90aae84965" providerId="ADAL" clId="{8FDF53F7-0778-4E57-8278-B86A3EDD4B4C}" dt="2023-02-14T08:38:05.408" v="524"/>
        <pc:sldMkLst>
          <pc:docMk/>
          <pc:sldMk cId="4106739422" sldId="578"/>
        </pc:sldMkLst>
      </pc:sldChg>
      <pc:sldChg chg="modAnim">
        <pc:chgData name="Vasilios Tavlaridis" userId="cf0f3e73-e183-4ecf-9d20-cf90aae84965" providerId="ADAL" clId="{8FDF53F7-0778-4E57-8278-B86A3EDD4B4C}" dt="2023-02-14T08:40:03.390" v="564"/>
        <pc:sldMkLst>
          <pc:docMk/>
          <pc:sldMk cId="1174756077" sldId="579"/>
        </pc:sldMkLst>
      </pc:sldChg>
      <pc:sldChg chg="modAnim">
        <pc:chgData name="Vasilios Tavlaridis" userId="cf0f3e73-e183-4ecf-9d20-cf90aae84965" providerId="ADAL" clId="{8FDF53F7-0778-4E57-8278-B86A3EDD4B4C}" dt="2023-02-14T08:40:16.891" v="568"/>
        <pc:sldMkLst>
          <pc:docMk/>
          <pc:sldMk cId="2457869020" sldId="581"/>
        </pc:sldMkLst>
      </pc:sldChg>
      <pc:sldChg chg="modSp mod modAnim">
        <pc:chgData name="Vasilios Tavlaridis" userId="cf0f3e73-e183-4ecf-9d20-cf90aae84965" providerId="ADAL" clId="{8FDF53F7-0778-4E57-8278-B86A3EDD4B4C}" dt="2023-02-14T08:40:32.923" v="572"/>
        <pc:sldMkLst>
          <pc:docMk/>
          <pc:sldMk cId="1249188229" sldId="582"/>
        </pc:sldMkLst>
        <pc:spChg chg="mod">
          <ac:chgData name="Vasilios Tavlaridis" userId="cf0f3e73-e183-4ecf-9d20-cf90aae84965" providerId="ADAL" clId="{8FDF53F7-0778-4E57-8278-B86A3EDD4B4C}" dt="2023-02-14T08:16:33.639" v="12" actId="20577"/>
          <ac:spMkLst>
            <pc:docMk/>
            <pc:sldMk cId="1249188229" sldId="582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0:45.751" v="576"/>
        <pc:sldMkLst>
          <pc:docMk/>
          <pc:sldMk cId="4033110078" sldId="583"/>
        </pc:sldMkLst>
        <pc:spChg chg="mod">
          <ac:chgData name="Vasilios Tavlaridis" userId="cf0f3e73-e183-4ecf-9d20-cf90aae84965" providerId="ADAL" clId="{8FDF53F7-0778-4E57-8278-B86A3EDD4B4C}" dt="2023-02-14T08:17:16.327" v="16" actId="20577"/>
          <ac:spMkLst>
            <pc:docMk/>
            <pc:sldMk cId="4033110078" sldId="583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1:06.127" v="581"/>
        <pc:sldMkLst>
          <pc:docMk/>
          <pc:sldMk cId="4132778695" sldId="584"/>
        </pc:sldMkLst>
        <pc:spChg chg="mod">
          <ac:chgData name="Vasilios Tavlaridis" userId="cf0f3e73-e183-4ecf-9d20-cf90aae84965" providerId="ADAL" clId="{8FDF53F7-0778-4E57-8278-B86A3EDD4B4C}" dt="2023-02-14T08:17:49.902" v="27" actId="20577"/>
          <ac:spMkLst>
            <pc:docMk/>
            <pc:sldMk cId="4132778695" sldId="584"/>
            <ac:spMk id="3" creationId="{00000000-0000-0000-0000-000000000000}"/>
          </ac:spMkLst>
        </pc:spChg>
      </pc:sldChg>
    </pc:docChg>
  </pc:docChgLst>
  <pc:docChgLst>
    <pc:chgData name="Vasilios Tavlaridis" userId="cf0f3e73-e183-4ecf-9d20-cf90aae84965" providerId="ADAL" clId="{5362C153-E482-44EE-AE38-DE61BD5ADF58}"/>
    <pc:docChg chg="modSld">
      <pc:chgData name="Vasilios Tavlaridis" userId="cf0f3e73-e183-4ecf-9d20-cf90aae84965" providerId="ADAL" clId="{5362C153-E482-44EE-AE38-DE61BD5ADF58}" dt="2024-09-10T03:46:50.419" v="12" actId="1076"/>
      <pc:docMkLst>
        <pc:docMk/>
      </pc:docMkLst>
      <pc:sldChg chg="modSp mod">
        <pc:chgData name="Vasilios Tavlaridis" userId="cf0f3e73-e183-4ecf-9d20-cf90aae84965" providerId="ADAL" clId="{5362C153-E482-44EE-AE38-DE61BD5ADF58}" dt="2024-09-10T03:46:50.419" v="12" actId="1076"/>
        <pc:sldMkLst>
          <pc:docMk/>
          <pc:sldMk cId="1416662466" sldId="418"/>
        </pc:sldMkLst>
        <pc:spChg chg="mod">
          <ac:chgData name="Vasilios Tavlaridis" userId="cf0f3e73-e183-4ecf-9d20-cf90aae84965" providerId="ADAL" clId="{5362C153-E482-44EE-AE38-DE61BD5ADF58}" dt="2024-09-10T03:46:50.419" v="12" actId="1076"/>
          <ac:spMkLst>
            <pc:docMk/>
            <pc:sldMk cId="1416662466" sldId="418"/>
            <ac:spMk id="4" creationId="{BA99E7BF-5022-400B-A4A0-5E0D97A1F8F8}"/>
          </ac:spMkLst>
        </pc:spChg>
        <pc:spChg chg="mod">
          <ac:chgData name="Vasilios Tavlaridis" userId="cf0f3e73-e183-4ecf-9d20-cf90aae84965" providerId="ADAL" clId="{5362C153-E482-44EE-AE38-DE61BD5ADF58}" dt="2024-09-10T03:46:34.975" v="8" actId="1076"/>
          <ac:spMkLst>
            <pc:docMk/>
            <pc:sldMk cId="1416662466" sldId="418"/>
            <ac:spMk id="6" creationId="{2B04BCD5-A62B-4FD2-884E-FF5F62D1504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75287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2LwuF7zn9c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408tB0ias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ozwwXxop6o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353312" y="2105857"/>
            <a:ext cx="8643816" cy="440120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LCBB5001: Entrepreneurship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Pitching ideas: Presentation techniques-how to present, examples of presentations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Masud Ibrahim,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Sharin Mcdowall-Emefiele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Vasilios Tavlaridis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500184" y="1377433"/>
            <a:ext cx="8496944" cy="86177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>
                <a:solidFill>
                  <a:srgbClr val="007DC3"/>
                </a:solidFill>
              </a:rPr>
              <a:t>Learning Outcomes for today’s session</a:t>
            </a:r>
            <a:endParaRPr lang="en-US" altLang="en-US" b="1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We will learn what is and how to pitch business ideas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We will look at some presentation techniques on how to present our business idea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Watch some presentation examples that would help you developing your own presentation</a:t>
            </a:r>
          </a:p>
          <a:p>
            <a:pPr marL="0" indent="0">
              <a:buClr>
                <a:srgbClr val="007DC3"/>
              </a:buClr>
              <a:buNone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Arial" panose="020B0604020202020204" pitchFamily="34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0565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856984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800" b="1">
                <a:solidFill>
                  <a:srgbClr val="007DC3"/>
                </a:solidFill>
              </a:rPr>
              <a:t>Pitching Business Ideas…</a:t>
            </a:r>
          </a:p>
          <a:p>
            <a:pPr algn="ctr">
              <a:buNone/>
            </a:pPr>
            <a:endParaRPr lang="en-GB" sz="2800" b="1">
              <a:solidFill>
                <a:srgbClr val="007DC3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3000">
                <a:latin typeface="+mn-lt"/>
              </a:rPr>
              <a:t>What is pitching?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>
                <a:latin typeface="+mn-lt"/>
              </a:rPr>
              <a:t>Pitching means presenting a business idea to a third party</a:t>
            </a:r>
            <a:endParaRPr lang="en-US" sz="3000">
              <a:latin typeface="+mn-lt"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3000"/>
              <a:t>How useful do you think it is?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3000">
                <a:latin typeface="+mn-lt"/>
              </a:rPr>
              <a:t>How common do you think it is?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FB483B1-1371-4C82-85CB-2BD7E2E3FC70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57266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9036496" cy="5112568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en-GB" sz="2800" b="1">
                <a:solidFill>
                  <a:srgbClr val="007DC3"/>
                </a:solidFill>
              </a:rPr>
              <a:t>Presentation Techniques</a:t>
            </a:r>
          </a:p>
          <a:p>
            <a:pPr algn="ctr">
              <a:buNone/>
            </a:pPr>
            <a:endParaRPr lang="en-GB" sz="2800" b="1">
              <a:solidFill>
                <a:srgbClr val="007DC3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/>
              <a:t>Gently introduce people to your accent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/>
              <a:t>Use language that your audience can understand &amp; engage.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200"/>
              <a:t>Eye Contact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200"/>
              <a:t>Body Language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200"/>
              <a:t>Speed of your speech 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200"/>
              <a:t>Interact with Visuals.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200"/>
              <a:t>Limit your presentation to one core idea.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200"/>
              <a:t>Spark curiosity in your audience.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/>
              <a:t>Answer questions confidently</a:t>
            </a:r>
            <a:endParaRPr lang="en-GB" sz="320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sz="3000">
              <a:latin typeface="+mn-l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FB483B1-1371-4C82-85CB-2BD7E2E3FC70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1299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856984" cy="496855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b="1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b="1">
                <a:solidFill>
                  <a:srgbClr val="0070C0"/>
                </a:solidFill>
              </a:rPr>
              <a:t>How to start a pitch or presentation</a:t>
            </a:r>
          </a:p>
          <a:p>
            <a:pPr algn="ctr">
              <a:buNone/>
            </a:pPr>
            <a:endParaRPr lang="en-GB" sz="2800" b="1"/>
          </a:p>
          <a:p>
            <a:pPr algn="ctr">
              <a:buNone/>
            </a:pPr>
            <a:r>
              <a:rPr lang="en-GB" sz="2800"/>
              <a:t>Let’s watch the video below how to start a pitch or presentation</a:t>
            </a:r>
          </a:p>
          <a:p>
            <a:pPr algn="ctr">
              <a:buNone/>
            </a:pPr>
            <a:endParaRPr lang="en-GB" sz="280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US" sz="2800">
                <a:latin typeface="+mn-lt"/>
                <a:hlinkClick r:id="rId2"/>
              </a:rPr>
              <a:t>https://www.youtube.com/watch?v=P2LwuF7zn9c</a:t>
            </a:r>
            <a:endParaRPr lang="en-US" sz="2800">
              <a:latin typeface="+mn-lt"/>
            </a:endParaRPr>
          </a:p>
          <a:p>
            <a:pPr algn="ctr">
              <a:buNone/>
            </a:pPr>
            <a:endParaRPr lang="en-US" sz="3000">
              <a:latin typeface="+mn-l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FB483B1-1371-4C82-85CB-2BD7E2E3FC70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6762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856984" cy="496855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b="1" dirty="0">
                <a:highlight>
                  <a:srgbClr val="FFFF00"/>
                </a:highlight>
              </a:rPr>
              <a:t>Classroom Activity </a:t>
            </a:r>
          </a:p>
          <a:p>
            <a:pPr algn="ctr">
              <a:buNone/>
            </a:pPr>
            <a:r>
              <a:rPr lang="en-GB" dirty="0">
                <a:solidFill>
                  <a:srgbClr val="0070C0"/>
                </a:solidFill>
              </a:rPr>
              <a:t>Discuss in class the video and how you would pitch your idea?</a:t>
            </a:r>
            <a:endParaRPr lang="en-US" sz="2800" dirty="0">
              <a:solidFill>
                <a:srgbClr val="0070C0"/>
              </a:solidFill>
            </a:endParaRPr>
          </a:p>
          <a:p>
            <a:pPr algn="ctr">
              <a:buNone/>
            </a:pPr>
            <a:endParaRPr lang="en-US" sz="3000" dirty="0">
              <a:latin typeface="+mn-l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FB483B1-1371-4C82-85CB-2BD7E2E3FC70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5428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856984" cy="496855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b="1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b="1">
                <a:solidFill>
                  <a:srgbClr val="0070C0"/>
                </a:solidFill>
              </a:rPr>
              <a:t>Tips on how to successfully present or pitch your business idea</a:t>
            </a:r>
          </a:p>
          <a:p>
            <a:pPr algn="ctr">
              <a:buNone/>
            </a:pPr>
            <a:endParaRPr lang="en-GB" sz="2800" b="1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en-GB" sz="2800"/>
              <a:t>Let’s watch the videos below</a:t>
            </a:r>
          </a:p>
          <a:p>
            <a:pPr algn="ctr">
              <a:buNone/>
            </a:pPr>
            <a:endParaRPr lang="en-US" sz="2800">
              <a:latin typeface="+mn-lt"/>
              <a:hlinkClick r:id="rId2"/>
            </a:endParaRPr>
          </a:p>
          <a:p>
            <a:pPr algn="ctr">
              <a:buNone/>
            </a:pPr>
            <a:r>
              <a:rPr lang="en-US" sz="2800">
                <a:latin typeface="+mn-lt"/>
                <a:hlinkClick r:id="rId2"/>
              </a:rPr>
              <a:t>https://www.youtube.com/watch?v=O408tB0iasA</a:t>
            </a:r>
            <a:endParaRPr lang="en-US" sz="2800">
              <a:latin typeface="+mn-lt"/>
            </a:endParaRPr>
          </a:p>
          <a:p>
            <a:pPr algn="ctr">
              <a:buNone/>
            </a:pPr>
            <a:endParaRPr lang="en-US" sz="2800"/>
          </a:p>
          <a:p>
            <a:pPr algn="ctr">
              <a:buNone/>
            </a:pPr>
            <a:endParaRPr lang="en-US" sz="3000">
              <a:latin typeface="+mn-l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FB483B1-1371-4C82-85CB-2BD7E2E3FC70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85827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856984" cy="496855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b="1" dirty="0">
                <a:highlight>
                  <a:srgbClr val="FFFF00"/>
                </a:highlight>
              </a:rPr>
              <a:t>Classroom Activity</a:t>
            </a:r>
          </a:p>
          <a:p>
            <a:pPr algn="ctr">
              <a:buNone/>
            </a:pPr>
            <a:r>
              <a:rPr lang="en-GB" dirty="0">
                <a:solidFill>
                  <a:srgbClr val="0070C0"/>
                </a:solidFill>
              </a:rPr>
              <a:t>Discuss in class the video and what steps would you take to pitch your idea?</a:t>
            </a:r>
            <a:endParaRPr lang="en-US" sz="2800" dirty="0">
              <a:solidFill>
                <a:srgbClr val="0070C0"/>
              </a:solidFill>
            </a:endParaRPr>
          </a:p>
          <a:p>
            <a:pPr algn="ctr">
              <a:buNone/>
            </a:pPr>
            <a:endParaRPr lang="en-US" sz="3000" dirty="0">
              <a:latin typeface="+mn-l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FB483B1-1371-4C82-85CB-2BD7E2E3FC70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34012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856984" cy="496855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b="1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sz="2800" b="1">
                <a:solidFill>
                  <a:srgbClr val="0070C0"/>
                </a:solidFill>
              </a:rPr>
              <a:t>Let’s watch an example from Dragons’ Den series &amp; how to respond to investors</a:t>
            </a:r>
          </a:p>
          <a:p>
            <a:pPr algn="ctr">
              <a:buNone/>
            </a:pPr>
            <a:endParaRPr lang="en-GB" sz="2800" b="1"/>
          </a:p>
          <a:p>
            <a:pPr algn="ctr">
              <a:buNone/>
            </a:pPr>
            <a:r>
              <a:rPr lang="en-US" sz="2800">
                <a:hlinkClick r:id="rId2"/>
              </a:rPr>
              <a:t>https://www.youtube.com/watch?v=_ozwwXxop6o</a:t>
            </a:r>
            <a:endParaRPr lang="en-US" sz="2800"/>
          </a:p>
          <a:p>
            <a:pPr algn="ctr">
              <a:buNone/>
            </a:pPr>
            <a:endParaRPr lang="en-US" sz="3000">
              <a:latin typeface="+mn-l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FB483B1-1371-4C82-85CB-2BD7E2E3FC70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03563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856984" cy="496855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b="1" dirty="0">
                <a:solidFill>
                  <a:srgbClr val="0070C0"/>
                </a:solidFill>
              </a:rPr>
              <a:t>Activity-30 minutes</a:t>
            </a:r>
            <a:endParaRPr lang="en-GB" b="1" dirty="0">
              <a:solidFill>
                <a:srgbClr val="0070C0"/>
              </a:solidFill>
              <a:latin typeface="+mn-lt"/>
            </a:endParaRPr>
          </a:p>
          <a:p>
            <a:pPr algn="ctr">
              <a:buNone/>
            </a:pPr>
            <a:endParaRPr lang="en-GB" sz="2800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sz="2800" dirty="0"/>
              <a:t>Split in teams of two &amp; sell a pen to the person </a:t>
            </a:r>
          </a:p>
          <a:p>
            <a:pPr algn="ctr">
              <a:buNone/>
            </a:pPr>
            <a:r>
              <a:rPr lang="en-GB" sz="2800" dirty="0"/>
              <a:t>next to you</a:t>
            </a:r>
            <a:endParaRPr lang="en-US" sz="2800" dirty="0">
              <a:latin typeface="+mn-lt"/>
            </a:endParaRPr>
          </a:p>
          <a:p>
            <a:pPr algn="ctr">
              <a:buNone/>
            </a:pPr>
            <a:endParaRPr lang="en-US" sz="3000" dirty="0">
              <a:latin typeface="+mn-l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FB483B1-1371-4C82-85CB-2BD7E2E3FC70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8486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936847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200" b="1" dirty="0">
                <a:solidFill>
                  <a:srgbClr val="0070C0"/>
                </a:solidFill>
                <a:effectLst/>
                <a:latin typeface="+mn-lt"/>
                <a:ea typeface="Arial" panose="020B0604020202020204" pitchFamily="34" charset="0"/>
              </a:rPr>
              <a:t>Practical Activity</a:t>
            </a:r>
            <a:endParaRPr lang="en-GB" altLang="en-US" sz="3200" b="1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59805"/>
            <a:ext cx="9144000" cy="4263231"/>
          </a:xfrm>
        </p:spPr>
        <p:txBody>
          <a:bodyPr>
            <a:normAutofit/>
          </a:bodyPr>
          <a:lstStyle/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2800" dirty="0">
                <a:solidFill>
                  <a:prstClr val="black"/>
                </a:solidFill>
                <a:ea typeface="Arial" panose="020B0604020202020204" pitchFamily="34" charset="0"/>
              </a:rPr>
              <a:t>F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Arial" panose="020B0604020202020204" pitchFamily="34" charset="0"/>
                <a:cs typeface="+mn-cs"/>
              </a:rPr>
              <a:t>or the remaining time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Arial" panose="020B0604020202020204" pitchFamily="34" charset="0"/>
                <a:cs typeface="+mn-cs"/>
              </a:rPr>
              <a:t> of </a:t>
            </a:r>
            <a:r>
              <a:rPr lang="en-US" sz="2800" dirty="0">
                <a:solidFill>
                  <a:prstClr val="black"/>
                </a:solidFill>
                <a:ea typeface="Arial" panose="020B0604020202020204" pitchFamily="34" charset="0"/>
              </a:rPr>
              <a:t>our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Arial" panose="020B0604020202020204" pitchFamily="34" charset="0"/>
                <a:cs typeface="+mn-cs"/>
              </a:rPr>
              <a:t> session please work on your presentation utilizing the tips we have learn today.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>
                <a:srgbClr val="0070C0"/>
              </a:buClr>
              <a:buSzTx/>
              <a:buNone/>
              <a:tabLst/>
              <a:defRPr/>
            </a:pPr>
            <a:endParaRPr kumimoji="0" lang="en-US" sz="2800" b="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Arial" panose="020B0604020202020204" pitchFamily="34" charset="0"/>
              <a:cs typeface="+mn-cs"/>
            </a:endParaRPr>
          </a:p>
          <a:p>
            <a:pPr eaLnBrk="0" fontAlgn="base" hangingPunct="0"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r>
              <a:rPr lang="en-US" altLang="en-US" sz="2800" dirty="0">
                <a:solidFill>
                  <a:prstClr val="black"/>
                </a:solidFill>
              </a:rPr>
              <a:t>I will come around to support each one of you</a:t>
            </a:r>
            <a:endParaRPr lang="en-US" altLang="en-US" sz="2800" dirty="0"/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lang="en-US" sz="2800" dirty="0">
              <a:solidFill>
                <a:prstClr val="black"/>
              </a:solidFill>
              <a:ea typeface="Times New Roman" panose="02020603050405020304" pitchFamily="18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Times New Roman" panose="02020603050405020304" pitchFamily="18" charset="0"/>
              <a:cs typeface="+mn-cs"/>
            </a:endParaRPr>
          </a:p>
          <a:p>
            <a:pPr marL="0" indent="0"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04336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1143000"/>
          </a:xfrm>
        </p:spPr>
        <p:txBody>
          <a:bodyPr/>
          <a:lstStyle/>
          <a:p>
            <a:r>
              <a:rPr lang="en-GB" b="1">
                <a:solidFill>
                  <a:srgbClr val="007DC3"/>
                </a:solidFill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28800"/>
            <a:ext cx="8229600" cy="3917032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Looked at examples of presentation and techniques on how to present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530A78E-C550-4EDE-9484-7033636EE48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60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7636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>
                <a:solidFill>
                  <a:srgbClr val="007DC3"/>
                </a:solidFill>
              </a:rPr>
            </a:br>
            <a:r>
              <a:rPr lang="en-GB" sz="3600" b="1">
                <a:solidFill>
                  <a:srgbClr val="007DC3"/>
                </a:solidFill>
              </a:rPr>
              <a:t>Do you have any Questions?</a:t>
            </a:r>
            <a:br>
              <a:rPr lang="en-GB" sz="3600" b="1">
                <a:solidFill>
                  <a:srgbClr val="007DC3"/>
                </a:solidFill>
              </a:rPr>
            </a:br>
            <a:endParaRPr lang="en-GB" sz="3200" b="1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2930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276872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>
                <a:solidFill>
                  <a:srgbClr val="007DC3"/>
                </a:solidFill>
              </a:rPr>
            </a:br>
            <a:r>
              <a:rPr lang="en-GB" sz="4800" b="1">
                <a:solidFill>
                  <a:srgbClr val="007DC3"/>
                </a:solidFill>
              </a:rPr>
              <a:t>Thank you!</a:t>
            </a:r>
            <a:endParaRPr lang="en-GB" sz="3200" b="1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812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908720"/>
            <a:ext cx="8702082" cy="475230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>
                <a:solidFill>
                  <a:schemeClr val="tx1"/>
                </a:solidFill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>
                <a:solidFill>
                  <a:schemeClr val="tx1"/>
                </a:solidFill>
              </a:rPr>
              <a:t>Barringer, B. R. &amp; Ireland, R. D. (2019) Entrepreneurship: successfully launching new ventures. Sixth edition, global edition. Harlow, England: Pearson.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err="1">
                <a:solidFill>
                  <a:schemeClr val="tx1"/>
                </a:solidFill>
              </a:rPr>
              <a:t>Chaston</a:t>
            </a:r>
            <a:r>
              <a:rPr lang="en-GB" sz="2200" b="0">
                <a:solidFill>
                  <a:schemeClr val="tx1"/>
                </a:solidFill>
              </a:rPr>
              <a:t>, I. (2009) Entrepreneurial management in small firms. Los Angeles, [Calif.];: SAGE.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err="1">
                <a:solidFill>
                  <a:schemeClr val="tx1"/>
                </a:solidFill>
              </a:rPr>
              <a:t>Mariotti</a:t>
            </a:r>
            <a:r>
              <a:rPr lang="en-GB" sz="2200" b="0">
                <a:solidFill>
                  <a:schemeClr val="tx1"/>
                </a:solidFill>
              </a:rPr>
              <a:t>, S. &amp; </a:t>
            </a:r>
            <a:r>
              <a:rPr lang="en-GB" sz="2200" b="0" err="1">
                <a:solidFill>
                  <a:schemeClr val="tx1"/>
                </a:solidFill>
              </a:rPr>
              <a:t>Glackin</a:t>
            </a:r>
            <a:r>
              <a:rPr lang="en-GB" sz="2200" b="0">
                <a:solidFill>
                  <a:schemeClr val="tx1"/>
                </a:solidFill>
              </a:rPr>
              <a:t>, C. (2016) Entrepreneurship : starting &amp; operating a small business. Fourth edition, Global edition. Boston: Pearson.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>
                <a:solidFill>
                  <a:schemeClr val="tx1"/>
                </a:solidFill>
              </a:rPr>
              <a:t>Morris, M. J. (2011) Starting a successful business. 7th ed. London;: Kogan Page.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5663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4858" y="1848116"/>
            <a:ext cx="6099142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Entrepreneurial traits and motivations and how to develop them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523</Words>
  <Application>Microsoft Office PowerPoint</Application>
  <PresentationFormat>On-screen Show (4:3)</PresentationFormat>
  <Paragraphs>98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Myriad Pro</vt:lpstr>
      <vt:lpstr>Arial</vt:lpstr>
      <vt:lpstr>Calibri</vt:lpstr>
      <vt:lpstr>Times New Roman</vt:lpstr>
      <vt:lpstr>Wingdings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Practical Activity</vt:lpstr>
      <vt:lpstr>Summary</vt:lpstr>
      <vt:lpstr> Do you have any Questions? </vt:lpstr>
      <vt:lpstr> Thank you!</vt:lpstr>
      <vt:lpstr>PowerPoint Presentation</vt:lpstr>
      <vt:lpstr>Next week…..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TAVLARIDIS FAMILY PC</dc:creator>
  <cp:lastModifiedBy>Vasilios Tavlaridis</cp:lastModifiedBy>
  <cp:revision>6</cp:revision>
  <dcterms:created xsi:type="dcterms:W3CDTF">2022-01-28T13:18:47Z</dcterms:created>
  <dcterms:modified xsi:type="dcterms:W3CDTF">2024-09-10T03:46:59Z</dcterms:modified>
  <cp:contentStatus/>
</cp:coreProperties>
</file>