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6"/>
  </p:notesMasterIdLst>
  <p:handoutMasterIdLst>
    <p:handoutMasterId r:id="rId17"/>
  </p:handoutMasterIdLst>
  <p:sldIdLst>
    <p:sldId id="256" r:id="rId5"/>
    <p:sldId id="260" r:id="rId6"/>
    <p:sldId id="262" r:id="rId7"/>
    <p:sldId id="268" r:id="rId8"/>
    <p:sldId id="269" r:id="rId9"/>
    <p:sldId id="265" r:id="rId10"/>
    <p:sldId id="266" r:id="rId11"/>
    <p:sldId id="267" r:id="rId12"/>
    <p:sldId id="263" r:id="rId13"/>
    <p:sldId id="261" r:id="rId14"/>
    <p:sldId id="264"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8466AF0-3F94-41F8-A415-98DDED602990}" v="231" dt="2021-03-01T11:25:44.8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4184" autoAdjust="0"/>
  </p:normalViewPr>
  <p:slideViewPr>
    <p:cSldViewPr>
      <p:cViewPr>
        <p:scale>
          <a:sx n="78" d="100"/>
          <a:sy n="78" d="100"/>
        </p:scale>
        <p:origin x="1170" y="27"/>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ily Williams" userId="fc1219c3-c5f8-4252-ae3c-11cabf70f03e" providerId="ADAL" clId="{D8466AF0-3F94-41F8-A415-98DDED602990}"/>
    <pc:docChg chg="undo custSel mod addSld modSld sldOrd">
      <pc:chgData name="Emily Williams" userId="fc1219c3-c5f8-4252-ae3c-11cabf70f03e" providerId="ADAL" clId="{D8466AF0-3F94-41F8-A415-98DDED602990}" dt="2021-03-01T11:25:44.879" v="2377" actId="20577"/>
      <pc:docMkLst>
        <pc:docMk/>
      </pc:docMkLst>
      <pc:sldChg chg="modSp mod">
        <pc:chgData name="Emily Williams" userId="fc1219c3-c5f8-4252-ae3c-11cabf70f03e" providerId="ADAL" clId="{D8466AF0-3F94-41F8-A415-98DDED602990}" dt="2021-02-19T15:34:43.337" v="24" actId="20577"/>
        <pc:sldMkLst>
          <pc:docMk/>
          <pc:sldMk cId="3408955283" sldId="256"/>
        </pc:sldMkLst>
        <pc:spChg chg="mod">
          <ac:chgData name="Emily Williams" userId="fc1219c3-c5f8-4252-ae3c-11cabf70f03e" providerId="ADAL" clId="{D8466AF0-3F94-41F8-A415-98DDED602990}" dt="2021-02-19T15:34:43.337" v="24" actId="20577"/>
          <ac:spMkLst>
            <pc:docMk/>
            <pc:sldMk cId="3408955283" sldId="256"/>
            <ac:spMk id="2" creationId="{00000000-0000-0000-0000-000000000000}"/>
          </ac:spMkLst>
        </pc:spChg>
      </pc:sldChg>
      <pc:sldChg chg="addSp delSp modSp mod ord modAnim">
        <pc:chgData name="Emily Williams" userId="fc1219c3-c5f8-4252-ae3c-11cabf70f03e" providerId="ADAL" clId="{D8466AF0-3F94-41F8-A415-98DDED602990}" dt="2021-02-28T19:27:14.071" v="618"/>
        <pc:sldMkLst>
          <pc:docMk/>
          <pc:sldMk cId="2249970478" sldId="260"/>
        </pc:sldMkLst>
        <pc:spChg chg="mod">
          <ac:chgData name="Emily Williams" userId="fc1219c3-c5f8-4252-ae3c-11cabf70f03e" providerId="ADAL" clId="{D8466AF0-3F94-41F8-A415-98DDED602990}" dt="2021-02-19T15:51:51.851" v="30" actId="20577"/>
          <ac:spMkLst>
            <pc:docMk/>
            <pc:sldMk cId="2249970478" sldId="260"/>
            <ac:spMk id="2" creationId="{A367A8BF-5A6B-402A-8463-1D27A88E6BE0}"/>
          </ac:spMkLst>
        </pc:spChg>
        <pc:spChg chg="del">
          <ac:chgData name="Emily Williams" userId="fc1219c3-c5f8-4252-ae3c-11cabf70f03e" providerId="ADAL" clId="{D8466AF0-3F94-41F8-A415-98DDED602990}" dt="2021-02-19T15:51:49.016" v="25"/>
          <ac:spMkLst>
            <pc:docMk/>
            <pc:sldMk cId="2249970478" sldId="260"/>
            <ac:spMk id="3" creationId="{D0C5828D-5A1B-4D3A-BEA3-9E0C0CCBABFB}"/>
          </ac:spMkLst>
        </pc:spChg>
        <pc:spChg chg="del">
          <ac:chgData name="Emily Williams" userId="fc1219c3-c5f8-4252-ae3c-11cabf70f03e" providerId="ADAL" clId="{D8466AF0-3F94-41F8-A415-98DDED602990}" dt="2021-02-19T15:51:55.067" v="31" actId="478"/>
          <ac:spMkLst>
            <pc:docMk/>
            <pc:sldMk cId="2249970478" sldId="260"/>
            <ac:spMk id="4" creationId="{E5943319-0CF8-4BCA-A98E-B20CCC218C80}"/>
          </ac:spMkLst>
        </pc:spChg>
        <pc:picChg chg="add mod">
          <ac:chgData name="Emily Williams" userId="fc1219c3-c5f8-4252-ae3c-11cabf70f03e" providerId="ADAL" clId="{D8466AF0-3F94-41F8-A415-98DDED602990}" dt="2021-02-19T15:52:05.715" v="35" actId="1076"/>
          <ac:picMkLst>
            <pc:docMk/>
            <pc:sldMk cId="2249970478" sldId="260"/>
            <ac:picMk id="5" creationId="{B455477F-6921-4D20-81DE-A0BA9E921C16}"/>
          </ac:picMkLst>
        </pc:picChg>
      </pc:sldChg>
      <pc:sldChg chg="modSp new mod ord">
        <pc:chgData name="Emily Williams" userId="fc1219c3-c5f8-4252-ae3c-11cabf70f03e" providerId="ADAL" clId="{D8466AF0-3F94-41F8-A415-98DDED602990}" dt="2021-02-28T19:19:26.116" v="616"/>
        <pc:sldMkLst>
          <pc:docMk/>
          <pc:sldMk cId="2369800261" sldId="261"/>
        </pc:sldMkLst>
        <pc:spChg chg="mod">
          <ac:chgData name="Emily Williams" userId="fc1219c3-c5f8-4252-ae3c-11cabf70f03e" providerId="ADAL" clId="{D8466AF0-3F94-41F8-A415-98DDED602990}" dt="2021-02-19T15:52:12.821" v="60" actId="20577"/>
          <ac:spMkLst>
            <pc:docMk/>
            <pc:sldMk cId="2369800261" sldId="261"/>
            <ac:spMk id="2" creationId="{6A15D4DE-5B21-414F-90ED-178875923854}"/>
          </ac:spMkLst>
        </pc:spChg>
        <pc:spChg chg="mod">
          <ac:chgData name="Emily Williams" userId="fc1219c3-c5f8-4252-ae3c-11cabf70f03e" providerId="ADAL" clId="{D8466AF0-3F94-41F8-A415-98DDED602990}" dt="2021-02-28T19:19:18.542" v="614" actId="20577"/>
          <ac:spMkLst>
            <pc:docMk/>
            <pc:sldMk cId="2369800261" sldId="261"/>
            <ac:spMk id="3" creationId="{051BB3DB-1FC1-4F36-B79C-A7E152BB7B2B}"/>
          </ac:spMkLst>
        </pc:spChg>
        <pc:spChg chg="mod">
          <ac:chgData name="Emily Williams" userId="fc1219c3-c5f8-4252-ae3c-11cabf70f03e" providerId="ADAL" clId="{D8466AF0-3F94-41F8-A415-98DDED602990}" dt="2021-02-26T13:02:36.249" v="596" actId="20577"/>
          <ac:spMkLst>
            <pc:docMk/>
            <pc:sldMk cId="2369800261" sldId="261"/>
            <ac:spMk id="4" creationId="{52AB4553-58FA-4F90-8225-EA204540867D}"/>
          </ac:spMkLst>
        </pc:spChg>
      </pc:sldChg>
      <pc:sldChg chg="modSp new mod ord modAnim">
        <pc:chgData name="Emily Williams" userId="fc1219c3-c5f8-4252-ae3c-11cabf70f03e" providerId="ADAL" clId="{D8466AF0-3F94-41F8-A415-98DDED602990}" dt="2021-02-28T20:18:44.419" v="2315" actId="20577"/>
        <pc:sldMkLst>
          <pc:docMk/>
          <pc:sldMk cId="2566805958" sldId="262"/>
        </pc:sldMkLst>
        <pc:spChg chg="mod">
          <ac:chgData name="Emily Williams" userId="fc1219c3-c5f8-4252-ae3c-11cabf70f03e" providerId="ADAL" clId="{D8466AF0-3F94-41F8-A415-98DDED602990}" dt="2021-02-19T15:53:30.427" v="145" actId="20577"/>
          <ac:spMkLst>
            <pc:docMk/>
            <pc:sldMk cId="2566805958" sldId="262"/>
            <ac:spMk id="2" creationId="{6F340ADF-F2DA-4E2F-A2EA-1092E0D21B7C}"/>
          </ac:spMkLst>
        </pc:spChg>
        <pc:spChg chg="mod">
          <ac:chgData name="Emily Williams" userId="fc1219c3-c5f8-4252-ae3c-11cabf70f03e" providerId="ADAL" clId="{D8466AF0-3F94-41F8-A415-98DDED602990}" dt="2021-02-28T19:49:49.659" v="1647" actId="113"/>
          <ac:spMkLst>
            <pc:docMk/>
            <pc:sldMk cId="2566805958" sldId="262"/>
            <ac:spMk id="3" creationId="{D5D8411C-2B7D-4A24-99DB-75F96C7B6164}"/>
          </ac:spMkLst>
        </pc:spChg>
        <pc:spChg chg="mod">
          <ac:chgData name="Emily Williams" userId="fc1219c3-c5f8-4252-ae3c-11cabf70f03e" providerId="ADAL" clId="{D8466AF0-3F94-41F8-A415-98DDED602990}" dt="2021-02-28T20:18:44.419" v="2315" actId="20577"/>
          <ac:spMkLst>
            <pc:docMk/>
            <pc:sldMk cId="2566805958" sldId="262"/>
            <ac:spMk id="4" creationId="{FBD5C9B9-0697-42A8-BD02-FEC12EBED6D8}"/>
          </ac:spMkLst>
        </pc:spChg>
      </pc:sldChg>
      <pc:sldChg chg="modSp new mod">
        <pc:chgData name="Emily Williams" userId="fc1219c3-c5f8-4252-ae3c-11cabf70f03e" providerId="ADAL" clId="{D8466AF0-3F94-41F8-A415-98DDED602990}" dt="2021-02-28T19:18:49.157" v="611" actId="5793"/>
        <pc:sldMkLst>
          <pc:docMk/>
          <pc:sldMk cId="2926692617" sldId="263"/>
        </pc:sldMkLst>
        <pc:spChg chg="mod">
          <ac:chgData name="Emily Williams" userId="fc1219c3-c5f8-4252-ae3c-11cabf70f03e" providerId="ADAL" clId="{D8466AF0-3F94-41F8-A415-98DDED602990}" dt="2021-02-26T13:00:52.999" v="210" actId="20577"/>
          <ac:spMkLst>
            <pc:docMk/>
            <pc:sldMk cId="2926692617" sldId="263"/>
            <ac:spMk id="2" creationId="{2E69A372-9A39-4D23-810B-4363A418375A}"/>
          </ac:spMkLst>
        </pc:spChg>
        <pc:spChg chg="mod">
          <ac:chgData name="Emily Williams" userId="fc1219c3-c5f8-4252-ae3c-11cabf70f03e" providerId="ADAL" clId="{D8466AF0-3F94-41F8-A415-98DDED602990}" dt="2021-02-28T19:18:03.081" v="610" actId="5793"/>
          <ac:spMkLst>
            <pc:docMk/>
            <pc:sldMk cId="2926692617" sldId="263"/>
            <ac:spMk id="3" creationId="{E8989A35-E34E-4050-9020-5F2047BCB84F}"/>
          </ac:spMkLst>
        </pc:spChg>
        <pc:spChg chg="mod">
          <ac:chgData name="Emily Williams" userId="fc1219c3-c5f8-4252-ae3c-11cabf70f03e" providerId="ADAL" clId="{D8466AF0-3F94-41F8-A415-98DDED602990}" dt="2021-02-28T19:18:49.157" v="611" actId="5793"/>
          <ac:spMkLst>
            <pc:docMk/>
            <pc:sldMk cId="2926692617" sldId="263"/>
            <ac:spMk id="4" creationId="{DE553714-7259-4015-8E26-6E85CA4730E1}"/>
          </ac:spMkLst>
        </pc:spChg>
      </pc:sldChg>
      <pc:sldChg chg="addSp delSp modSp new mod delAnim modAnim">
        <pc:chgData name="Emily Williams" userId="fc1219c3-c5f8-4252-ae3c-11cabf70f03e" providerId="ADAL" clId="{D8466AF0-3F94-41F8-A415-98DDED602990}" dt="2021-02-28T20:16:15.454" v="2248" actId="20577"/>
        <pc:sldMkLst>
          <pc:docMk/>
          <pc:sldMk cId="3481403805" sldId="264"/>
        </pc:sldMkLst>
        <pc:spChg chg="mod">
          <ac:chgData name="Emily Williams" userId="fc1219c3-c5f8-4252-ae3c-11cabf70f03e" providerId="ADAL" clId="{D8466AF0-3F94-41F8-A415-98DDED602990}" dt="2021-02-28T20:16:15.454" v="2248" actId="20577"/>
          <ac:spMkLst>
            <pc:docMk/>
            <pc:sldMk cId="3481403805" sldId="264"/>
            <ac:spMk id="2" creationId="{632E5867-74A9-4497-A694-02AAF5B944E6}"/>
          </ac:spMkLst>
        </pc:spChg>
        <pc:spChg chg="del">
          <ac:chgData name="Emily Williams" userId="fc1219c3-c5f8-4252-ae3c-11cabf70f03e" providerId="ADAL" clId="{D8466AF0-3F94-41F8-A415-98DDED602990}" dt="2021-02-26T13:06:30.472" v="602"/>
          <ac:spMkLst>
            <pc:docMk/>
            <pc:sldMk cId="3481403805" sldId="264"/>
            <ac:spMk id="3" creationId="{79EC0587-7DA4-457A-9D89-7B30279231E9}"/>
          </ac:spMkLst>
        </pc:spChg>
        <pc:spChg chg="del mod">
          <ac:chgData name="Emily Williams" userId="fc1219c3-c5f8-4252-ae3c-11cabf70f03e" providerId="ADAL" clId="{D8466AF0-3F94-41F8-A415-98DDED602990}" dt="2021-02-26T13:06:35.543" v="604" actId="478"/>
          <ac:spMkLst>
            <pc:docMk/>
            <pc:sldMk cId="3481403805" sldId="264"/>
            <ac:spMk id="4" creationId="{711314A4-837A-4EA7-B9E3-50058E759F2E}"/>
          </ac:spMkLst>
        </pc:spChg>
        <pc:spChg chg="add del mod">
          <ac:chgData name="Emily Williams" userId="fc1219c3-c5f8-4252-ae3c-11cabf70f03e" providerId="ADAL" clId="{D8466AF0-3F94-41F8-A415-98DDED602990}" dt="2021-02-28T20:14:48.511" v="2221"/>
          <ac:spMkLst>
            <pc:docMk/>
            <pc:sldMk cId="3481403805" sldId="264"/>
            <ac:spMk id="7" creationId="{615566ED-DF88-45E5-A32C-FD92AFDB59E1}"/>
          </ac:spMkLst>
        </pc:spChg>
        <pc:picChg chg="add del mod">
          <ac:chgData name="Emily Williams" userId="fc1219c3-c5f8-4252-ae3c-11cabf70f03e" providerId="ADAL" clId="{D8466AF0-3F94-41F8-A415-98DDED602990}" dt="2021-02-28T20:14:40.986" v="2220" actId="478"/>
          <ac:picMkLst>
            <pc:docMk/>
            <pc:sldMk cId="3481403805" sldId="264"/>
            <ac:picMk id="5" creationId="{55061437-52DE-4CAE-A039-A4F3D57E8B14}"/>
          </ac:picMkLst>
        </pc:picChg>
        <pc:picChg chg="add mod">
          <ac:chgData name="Emily Williams" userId="fc1219c3-c5f8-4252-ae3c-11cabf70f03e" providerId="ADAL" clId="{D8466AF0-3F94-41F8-A415-98DDED602990}" dt="2021-02-28T20:16:10.729" v="2223" actId="1076"/>
          <ac:picMkLst>
            <pc:docMk/>
            <pc:sldMk cId="3481403805" sldId="264"/>
            <ac:picMk id="8" creationId="{053DBC02-7C82-4179-AA80-9864C15DAF90}"/>
          </ac:picMkLst>
        </pc:picChg>
      </pc:sldChg>
      <pc:sldChg chg="addSp delSp modSp new mod modAnim">
        <pc:chgData name="Emily Williams" userId="fc1219c3-c5f8-4252-ae3c-11cabf70f03e" providerId="ADAL" clId="{D8466AF0-3F94-41F8-A415-98DDED602990}" dt="2021-02-28T19:53:56.137" v="1756"/>
        <pc:sldMkLst>
          <pc:docMk/>
          <pc:sldMk cId="2708222212" sldId="265"/>
        </pc:sldMkLst>
        <pc:spChg chg="mod">
          <ac:chgData name="Emily Williams" userId="fc1219c3-c5f8-4252-ae3c-11cabf70f03e" providerId="ADAL" clId="{D8466AF0-3F94-41F8-A415-98DDED602990}" dt="2021-02-28T19:34:40.388" v="944" actId="20577"/>
          <ac:spMkLst>
            <pc:docMk/>
            <pc:sldMk cId="2708222212" sldId="265"/>
            <ac:spMk id="2" creationId="{8EF30F9F-C05F-4CAA-9C27-8EBAF58AE58C}"/>
          </ac:spMkLst>
        </pc:spChg>
        <pc:spChg chg="mod">
          <ac:chgData name="Emily Williams" userId="fc1219c3-c5f8-4252-ae3c-11cabf70f03e" providerId="ADAL" clId="{D8466AF0-3F94-41F8-A415-98DDED602990}" dt="2021-02-28T19:53:50.387" v="1754" actId="20577"/>
          <ac:spMkLst>
            <pc:docMk/>
            <pc:sldMk cId="2708222212" sldId="265"/>
            <ac:spMk id="3" creationId="{84447565-D5C6-453D-B569-EE96F1F03528}"/>
          </ac:spMkLst>
        </pc:spChg>
        <pc:spChg chg="del mod">
          <ac:chgData name="Emily Williams" userId="fc1219c3-c5f8-4252-ae3c-11cabf70f03e" providerId="ADAL" clId="{D8466AF0-3F94-41F8-A415-98DDED602990}" dt="2021-02-28T19:34:28.573" v="938" actId="22"/>
          <ac:spMkLst>
            <pc:docMk/>
            <pc:sldMk cId="2708222212" sldId="265"/>
            <ac:spMk id="4" creationId="{920A5FD8-D91D-47AC-8012-DAB9904BDA7A}"/>
          </ac:spMkLst>
        </pc:spChg>
        <pc:picChg chg="add mod ord">
          <ac:chgData name="Emily Williams" userId="fc1219c3-c5f8-4252-ae3c-11cabf70f03e" providerId="ADAL" clId="{D8466AF0-3F94-41F8-A415-98DDED602990}" dt="2021-02-28T19:34:33.601" v="939" actId="26606"/>
          <ac:picMkLst>
            <pc:docMk/>
            <pc:sldMk cId="2708222212" sldId="265"/>
            <ac:picMk id="6" creationId="{9E8C3343-A341-42D4-BDB3-701B13BC88E8}"/>
          </ac:picMkLst>
        </pc:picChg>
      </pc:sldChg>
      <pc:sldChg chg="addSp delSp modSp new mod modAnim">
        <pc:chgData name="Emily Williams" userId="fc1219c3-c5f8-4252-ae3c-11cabf70f03e" providerId="ADAL" clId="{D8466AF0-3F94-41F8-A415-98DDED602990}" dt="2021-02-28T19:54:47.769" v="1855" actId="20577"/>
        <pc:sldMkLst>
          <pc:docMk/>
          <pc:sldMk cId="2807312017" sldId="266"/>
        </pc:sldMkLst>
        <pc:spChg chg="mod">
          <ac:chgData name="Emily Williams" userId="fc1219c3-c5f8-4252-ae3c-11cabf70f03e" providerId="ADAL" clId="{D8466AF0-3F94-41F8-A415-98DDED602990}" dt="2021-02-28T19:38:27.539" v="1145" actId="20577"/>
          <ac:spMkLst>
            <pc:docMk/>
            <pc:sldMk cId="2807312017" sldId="266"/>
            <ac:spMk id="2" creationId="{E2CAE9D3-E22F-4005-9C6A-A4D732E29CC6}"/>
          </ac:spMkLst>
        </pc:spChg>
        <pc:spChg chg="mod">
          <ac:chgData name="Emily Williams" userId="fc1219c3-c5f8-4252-ae3c-11cabf70f03e" providerId="ADAL" clId="{D8466AF0-3F94-41F8-A415-98DDED602990}" dt="2021-02-28T19:54:47.769" v="1855" actId="20577"/>
          <ac:spMkLst>
            <pc:docMk/>
            <pc:sldMk cId="2807312017" sldId="266"/>
            <ac:spMk id="3" creationId="{7E9FA075-1E23-43A1-A574-5FAC6766A3E7}"/>
          </ac:spMkLst>
        </pc:spChg>
        <pc:spChg chg="del">
          <ac:chgData name="Emily Williams" userId="fc1219c3-c5f8-4252-ae3c-11cabf70f03e" providerId="ADAL" clId="{D8466AF0-3F94-41F8-A415-98DDED602990}" dt="2021-02-28T19:39:03.437" v="1146" actId="22"/>
          <ac:spMkLst>
            <pc:docMk/>
            <pc:sldMk cId="2807312017" sldId="266"/>
            <ac:spMk id="4" creationId="{072D472F-5A14-438A-B3FE-36A75C0012A7}"/>
          </ac:spMkLst>
        </pc:spChg>
        <pc:picChg chg="add mod ord">
          <ac:chgData name="Emily Williams" userId="fc1219c3-c5f8-4252-ae3c-11cabf70f03e" providerId="ADAL" clId="{D8466AF0-3F94-41F8-A415-98DDED602990}" dt="2021-02-28T19:39:03.437" v="1146" actId="22"/>
          <ac:picMkLst>
            <pc:docMk/>
            <pc:sldMk cId="2807312017" sldId="266"/>
            <ac:picMk id="6" creationId="{54D9945C-ED9C-4EFF-A886-DF36F2139CB5}"/>
          </ac:picMkLst>
        </pc:picChg>
      </pc:sldChg>
      <pc:sldChg chg="addSp delSp modSp new mod modAnim">
        <pc:chgData name="Emily Williams" userId="fc1219c3-c5f8-4252-ae3c-11cabf70f03e" providerId="ADAL" clId="{D8466AF0-3F94-41F8-A415-98DDED602990}" dt="2021-03-01T11:25:44.879" v="2377" actId="20577"/>
        <pc:sldMkLst>
          <pc:docMk/>
          <pc:sldMk cId="2701494493" sldId="267"/>
        </pc:sldMkLst>
        <pc:spChg chg="mod">
          <ac:chgData name="Emily Williams" userId="fc1219c3-c5f8-4252-ae3c-11cabf70f03e" providerId="ADAL" clId="{D8466AF0-3F94-41F8-A415-98DDED602990}" dt="2021-02-28T19:48:20.837" v="1637" actId="20577"/>
          <ac:spMkLst>
            <pc:docMk/>
            <pc:sldMk cId="2701494493" sldId="267"/>
            <ac:spMk id="2" creationId="{505F8268-14BD-4E7F-8AE1-B2E33ECC3FA2}"/>
          </ac:spMkLst>
        </pc:spChg>
        <pc:spChg chg="mod">
          <ac:chgData name="Emily Williams" userId="fc1219c3-c5f8-4252-ae3c-11cabf70f03e" providerId="ADAL" clId="{D8466AF0-3F94-41F8-A415-98DDED602990}" dt="2021-03-01T11:25:44.879" v="2377" actId="20577"/>
          <ac:spMkLst>
            <pc:docMk/>
            <pc:sldMk cId="2701494493" sldId="267"/>
            <ac:spMk id="3" creationId="{96E8A455-A5AA-4F8B-A85D-37828F017EEB}"/>
          </ac:spMkLst>
        </pc:spChg>
        <pc:spChg chg="del mod">
          <ac:chgData name="Emily Williams" userId="fc1219c3-c5f8-4252-ae3c-11cabf70f03e" providerId="ADAL" clId="{D8466AF0-3F94-41F8-A415-98DDED602990}" dt="2021-02-28T19:48:16.306" v="1629" actId="22"/>
          <ac:spMkLst>
            <pc:docMk/>
            <pc:sldMk cId="2701494493" sldId="267"/>
            <ac:spMk id="4" creationId="{77F88092-D68D-4996-88D7-44DB47F892ED}"/>
          </ac:spMkLst>
        </pc:spChg>
        <pc:picChg chg="add mod ord">
          <ac:chgData name="Emily Williams" userId="fc1219c3-c5f8-4252-ae3c-11cabf70f03e" providerId="ADAL" clId="{D8466AF0-3F94-41F8-A415-98DDED602990}" dt="2021-02-28T19:48:16.306" v="1629" actId="22"/>
          <ac:picMkLst>
            <pc:docMk/>
            <pc:sldMk cId="2701494493" sldId="267"/>
            <ac:picMk id="6" creationId="{2FB43377-D6F4-4850-B088-D14317C38F10}"/>
          </ac:picMkLst>
        </pc:picChg>
      </pc:sldChg>
      <pc:sldChg chg="addSp delSp modSp new mod modAnim">
        <pc:chgData name="Emily Williams" userId="fc1219c3-c5f8-4252-ae3c-11cabf70f03e" providerId="ADAL" clId="{D8466AF0-3F94-41F8-A415-98DDED602990}" dt="2021-02-28T19:57:44.107" v="2037" actId="20577"/>
        <pc:sldMkLst>
          <pc:docMk/>
          <pc:sldMk cId="2115509939" sldId="268"/>
        </pc:sldMkLst>
        <pc:spChg chg="mod">
          <ac:chgData name="Emily Williams" userId="fc1219c3-c5f8-4252-ae3c-11cabf70f03e" providerId="ADAL" clId="{D8466AF0-3F94-41F8-A415-98DDED602990}" dt="2021-02-28T19:57:44.107" v="2037" actId="20577"/>
          <ac:spMkLst>
            <pc:docMk/>
            <pc:sldMk cId="2115509939" sldId="268"/>
            <ac:spMk id="2" creationId="{64E248D7-660D-4963-A2F3-F7D9D0D286CE}"/>
          </ac:spMkLst>
        </pc:spChg>
        <pc:spChg chg="del">
          <ac:chgData name="Emily Williams" userId="fc1219c3-c5f8-4252-ae3c-11cabf70f03e" providerId="ADAL" clId="{D8466AF0-3F94-41F8-A415-98DDED602990}" dt="2021-02-28T19:57:27.750" v="2007"/>
          <ac:spMkLst>
            <pc:docMk/>
            <pc:sldMk cId="2115509939" sldId="268"/>
            <ac:spMk id="3" creationId="{F8F5C7CD-6830-4758-8404-CF115124194E}"/>
          </ac:spMkLst>
        </pc:spChg>
        <pc:spChg chg="del">
          <ac:chgData name="Emily Williams" userId="fc1219c3-c5f8-4252-ae3c-11cabf70f03e" providerId="ADAL" clId="{D8466AF0-3F94-41F8-A415-98DDED602990}" dt="2021-02-28T19:57:30.215" v="2008" actId="478"/>
          <ac:spMkLst>
            <pc:docMk/>
            <pc:sldMk cId="2115509939" sldId="268"/>
            <ac:spMk id="4" creationId="{0EDCED10-F167-4B8E-AF1E-F71200158617}"/>
          </ac:spMkLst>
        </pc:spChg>
        <pc:picChg chg="add mod">
          <ac:chgData name="Emily Williams" userId="fc1219c3-c5f8-4252-ae3c-11cabf70f03e" providerId="ADAL" clId="{D8466AF0-3F94-41F8-A415-98DDED602990}" dt="2021-02-28T19:57:34.682" v="2010" actId="1076"/>
          <ac:picMkLst>
            <pc:docMk/>
            <pc:sldMk cId="2115509939" sldId="268"/>
            <ac:picMk id="5" creationId="{D65EB84D-CDAE-4609-9F16-CA966A25010A}"/>
          </ac:picMkLst>
        </pc:picChg>
      </pc:sldChg>
      <pc:sldChg chg="addSp delSp modSp new mod modAnim">
        <pc:chgData name="Emily Williams" userId="fc1219c3-c5f8-4252-ae3c-11cabf70f03e" providerId="ADAL" clId="{D8466AF0-3F94-41F8-A415-98DDED602990}" dt="2021-02-28T20:19:48.694" v="2341" actId="1076"/>
        <pc:sldMkLst>
          <pc:docMk/>
          <pc:sldMk cId="1168732030" sldId="269"/>
        </pc:sldMkLst>
        <pc:spChg chg="mod">
          <ac:chgData name="Emily Williams" userId="fc1219c3-c5f8-4252-ae3c-11cabf70f03e" providerId="ADAL" clId="{D8466AF0-3F94-41F8-A415-98DDED602990}" dt="2021-02-28T20:06:55.638" v="2062" actId="20577"/>
          <ac:spMkLst>
            <pc:docMk/>
            <pc:sldMk cId="1168732030" sldId="269"/>
            <ac:spMk id="2" creationId="{2BF8FAD4-8916-4F98-ACBE-338A8A557430}"/>
          </ac:spMkLst>
        </pc:spChg>
        <pc:spChg chg="del">
          <ac:chgData name="Emily Williams" userId="fc1219c3-c5f8-4252-ae3c-11cabf70f03e" providerId="ADAL" clId="{D8466AF0-3F94-41F8-A415-98DDED602990}" dt="2021-02-28T20:06:45.784" v="2039" actId="22"/>
          <ac:spMkLst>
            <pc:docMk/>
            <pc:sldMk cId="1168732030" sldId="269"/>
            <ac:spMk id="3" creationId="{A2D9DA2C-5A06-4999-A840-90DC4076149B}"/>
          </ac:spMkLst>
        </pc:spChg>
        <pc:spChg chg="mod">
          <ac:chgData name="Emily Williams" userId="fc1219c3-c5f8-4252-ae3c-11cabf70f03e" providerId="ADAL" clId="{D8466AF0-3F94-41F8-A415-98DDED602990}" dt="2021-02-28T20:19:48.694" v="2341" actId="1076"/>
          <ac:spMkLst>
            <pc:docMk/>
            <pc:sldMk cId="1168732030" sldId="269"/>
            <ac:spMk id="4" creationId="{E8373412-2D57-43EB-95F7-ED3A11EC59E2}"/>
          </ac:spMkLst>
        </pc:spChg>
        <pc:picChg chg="add mod ord">
          <ac:chgData name="Emily Williams" userId="fc1219c3-c5f8-4252-ae3c-11cabf70f03e" providerId="ADAL" clId="{D8466AF0-3F94-41F8-A415-98DDED602990}" dt="2021-02-28T20:09:25.611" v="2205" actId="14100"/>
          <ac:picMkLst>
            <pc:docMk/>
            <pc:sldMk cId="1168732030" sldId="269"/>
            <ac:picMk id="6" creationId="{0CADBC82-C756-4C2A-8A0D-F65F3F8057D0}"/>
          </ac:picMkLst>
        </pc:picChg>
        <pc:picChg chg="add mod">
          <ac:chgData name="Emily Williams" userId="fc1219c3-c5f8-4252-ae3c-11cabf70f03e" providerId="ADAL" clId="{D8466AF0-3F94-41F8-A415-98DDED602990}" dt="2021-02-28T20:09:34.287" v="2208" actId="1076"/>
          <ac:picMkLst>
            <pc:docMk/>
            <pc:sldMk cId="1168732030" sldId="269"/>
            <ac:picMk id="8" creationId="{D960533A-FB64-41A7-A685-2B7410E2055C}"/>
          </ac:picMkLst>
        </pc:picChg>
        <pc:picChg chg="add mod">
          <ac:chgData name="Emily Williams" userId="fc1219c3-c5f8-4252-ae3c-11cabf70f03e" providerId="ADAL" clId="{D8466AF0-3F94-41F8-A415-98DDED602990}" dt="2021-02-28T20:10:51.126" v="2210" actId="1076"/>
          <ac:picMkLst>
            <pc:docMk/>
            <pc:sldMk cId="1168732030" sldId="269"/>
            <ac:picMk id="10" creationId="{49C4E4E6-D06C-4ECC-AD8B-51181FFBA79E}"/>
          </ac:picMkLst>
        </pc:picChg>
        <pc:picChg chg="add mod">
          <ac:chgData name="Emily Williams" userId="fc1219c3-c5f8-4252-ae3c-11cabf70f03e" providerId="ADAL" clId="{D8466AF0-3F94-41F8-A415-98DDED602990}" dt="2021-02-28T20:12:11.381" v="2215" actId="1076"/>
          <ac:picMkLst>
            <pc:docMk/>
            <pc:sldMk cId="1168732030" sldId="269"/>
            <ac:picMk id="12" creationId="{ED9CC8DF-1784-4F57-80CF-939525546CD8}"/>
          </ac:picMkLst>
        </pc:picChg>
        <pc:picChg chg="add mod">
          <ac:chgData name="Emily Williams" userId="fc1219c3-c5f8-4252-ae3c-11cabf70f03e" providerId="ADAL" clId="{D8466AF0-3F94-41F8-A415-98DDED602990}" dt="2021-02-28T20:13:06.840" v="2218" actId="1076"/>
          <ac:picMkLst>
            <pc:docMk/>
            <pc:sldMk cId="1168732030" sldId="269"/>
            <ac:picMk id="14" creationId="{0C66626C-13C0-4E1A-BC46-1455981FF305}"/>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26/02/2021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8BB3D2-57DA-4CB3-826C-3C47F9D3AB1D}" type="datetimeFigureOut">
              <a:rPr lang="en-GB" smtClean="0"/>
              <a:t>26/02/2021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829D03-4EFF-4A4A-B663-173065EF01C9}" type="slidenum">
              <a:rPr lang="en-GB" smtClean="0"/>
              <a:t>‹#›</a:t>
            </a:fld>
            <a:endParaRPr lang="en-GB"/>
          </a:p>
        </p:txBody>
      </p:sp>
    </p:spTree>
    <p:extLst>
      <p:ext uri="{BB962C8B-B14F-4D97-AF65-F5344CB8AC3E}">
        <p14:creationId xmlns:p14="http://schemas.microsoft.com/office/powerpoint/2010/main" val="35341724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1</a:t>
            </a:fld>
            <a:endParaRPr lang="en-GB"/>
          </a:p>
        </p:txBody>
      </p:sp>
    </p:spTree>
    <p:extLst>
      <p:ext uri="{BB962C8B-B14F-4D97-AF65-F5344CB8AC3E}">
        <p14:creationId xmlns:p14="http://schemas.microsoft.com/office/powerpoint/2010/main" val="22273309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26/02/2021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26/02/2021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26/02/2021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26/02/2021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26/02/2021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26/02/2021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26/02/2021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26/02/2021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4.xml"/><Relationship Id="rId1" Type="http://schemas.openxmlformats.org/officeDocument/2006/relationships/video" Target="https://www.youtube.com/embed/acijNEErf-c?feature=oembed"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4.xml"/><Relationship Id="rId1" Type="http://schemas.openxmlformats.org/officeDocument/2006/relationships/video" Target="https://www.youtube.com/embed/MkntLkg9S3Q?feature=oembed"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4.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hyperlink" Target="http://www.foxnews.com/travel/2018/02/20/hotel-offering-discounts-for-people-who-stay-off-their-phones.html" TargetMode="External"/><Relationship Id="rId2" Type="http://schemas.openxmlformats.org/officeDocument/2006/relationships/hyperlink" Target="http://www.stylus.com/qqsqrx" TargetMode="Externa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4.xml"/><Relationship Id="rId1" Type="http://schemas.openxmlformats.org/officeDocument/2006/relationships/video" Target="https://www.youtube.com/embed/KGjHajL29S0?feature=oemb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996952"/>
            <a:ext cx="7992888" cy="1470025"/>
          </a:xfrm>
        </p:spPr>
        <p:txBody>
          <a:bodyPr>
            <a:normAutofit fontScale="90000"/>
          </a:bodyPr>
          <a:lstStyle/>
          <a:p>
            <a:r>
              <a:rPr lang="en-GB" dirty="0">
                <a:solidFill>
                  <a:schemeClr val="bg1"/>
                </a:solidFill>
              </a:rPr>
              <a:t>Organisational Consultancy</a:t>
            </a:r>
            <a:br>
              <a:rPr lang="en-GB" dirty="0">
                <a:solidFill>
                  <a:schemeClr val="bg1"/>
                </a:solidFill>
              </a:rPr>
            </a:br>
            <a:r>
              <a:rPr lang="en-GB" dirty="0">
                <a:solidFill>
                  <a:schemeClr val="bg1"/>
                </a:solidFill>
              </a:rPr>
              <a:t>Week 8</a:t>
            </a:r>
            <a:br>
              <a:rPr lang="en-GB" dirty="0">
                <a:solidFill>
                  <a:schemeClr val="bg1"/>
                </a:solidFill>
              </a:rPr>
            </a:br>
            <a:r>
              <a:rPr lang="en-GB" dirty="0">
                <a:solidFill>
                  <a:schemeClr val="bg1"/>
                </a:solidFill>
              </a:rPr>
              <a:t>Presentation of Data</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67A8BF-5A6B-402A-8463-1D27A88E6BE0}"/>
              </a:ext>
            </a:extLst>
          </p:cNvPr>
          <p:cNvSpPr>
            <a:spLocks noGrp="1"/>
          </p:cNvSpPr>
          <p:nvPr>
            <p:ph type="title"/>
          </p:nvPr>
        </p:nvSpPr>
        <p:spPr/>
        <p:txBody>
          <a:bodyPr/>
          <a:lstStyle/>
          <a:p>
            <a:r>
              <a:rPr lang="en-GB" dirty="0"/>
              <a:t>DATA!</a:t>
            </a:r>
          </a:p>
        </p:txBody>
      </p:sp>
      <p:pic>
        <p:nvPicPr>
          <p:cNvPr id="5" name="Online Media 4" title="GDPR explained: How the new data protection act could change your life">
            <a:hlinkClick r:id="" action="ppaction://media"/>
            <a:extLst>
              <a:ext uri="{FF2B5EF4-FFF2-40B4-BE49-F238E27FC236}">
                <a16:creationId xmlns:a16="http://schemas.microsoft.com/office/drawing/2014/main" id="{B455477F-6921-4D20-81DE-A0BA9E921C16}"/>
              </a:ext>
            </a:extLst>
          </p:cNvPr>
          <p:cNvPicPr>
            <a:picLocks noGrp="1" noRot="1" noChangeAspect="1"/>
          </p:cNvPicPr>
          <p:nvPr>
            <p:ph sz="half" idx="1"/>
            <a:videoFile r:link="rId1"/>
          </p:nvPr>
        </p:nvPicPr>
        <p:blipFill>
          <a:blip r:embed="rId3"/>
          <a:stretch>
            <a:fillRect/>
          </a:stretch>
        </p:blipFill>
        <p:spPr>
          <a:xfrm>
            <a:off x="899592" y="1196752"/>
            <a:ext cx="7479130" cy="4224651"/>
          </a:xfrm>
          <a:prstGeom prst="rect">
            <a:avLst/>
          </a:prstGeom>
        </p:spPr>
      </p:pic>
    </p:spTree>
    <p:extLst>
      <p:ext uri="{BB962C8B-B14F-4D97-AF65-F5344CB8AC3E}">
        <p14:creationId xmlns:p14="http://schemas.microsoft.com/office/powerpoint/2010/main" val="2249970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40ADF-F2DA-4E2F-A2EA-1092E0D21B7C}"/>
              </a:ext>
            </a:extLst>
          </p:cNvPr>
          <p:cNvSpPr>
            <a:spLocks noGrp="1"/>
          </p:cNvSpPr>
          <p:nvPr>
            <p:ph type="title"/>
          </p:nvPr>
        </p:nvSpPr>
        <p:spPr/>
        <p:txBody>
          <a:bodyPr/>
          <a:lstStyle/>
          <a:p>
            <a:r>
              <a:rPr lang="en-GB" dirty="0"/>
              <a:t>How do we collect data?</a:t>
            </a:r>
          </a:p>
        </p:txBody>
      </p:sp>
      <p:sp>
        <p:nvSpPr>
          <p:cNvPr id="3" name="Content Placeholder 2">
            <a:extLst>
              <a:ext uri="{FF2B5EF4-FFF2-40B4-BE49-F238E27FC236}">
                <a16:creationId xmlns:a16="http://schemas.microsoft.com/office/drawing/2014/main" id="{D5D8411C-2B7D-4A24-99DB-75F96C7B6164}"/>
              </a:ext>
            </a:extLst>
          </p:cNvPr>
          <p:cNvSpPr>
            <a:spLocks noGrp="1"/>
          </p:cNvSpPr>
          <p:nvPr>
            <p:ph sz="half" idx="1"/>
          </p:nvPr>
        </p:nvSpPr>
        <p:spPr/>
        <p:txBody>
          <a:bodyPr>
            <a:normAutofit fontScale="92500" lnSpcReduction="20000"/>
          </a:bodyPr>
          <a:lstStyle/>
          <a:p>
            <a:pPr marL="0" indent="0">
              <a:buNone/>
            </a:pPr>
            <a:r>
              <a:rPr lang="en-GB" b="1" dirty="0">
                <a:solidFill>
                  <a:srgbClr val="FF0000"/>
                </a:solidFill>
              </a:rPr>
              <a:t>Qualitative Data</a:t>
            </a:r>
          </a:p>
          <a:p>
            <a:pPr algn="l"/>
            <a:r>
              <a:rPr lang="en-GB" b="0" i="0" dirty="0">
                <a:solidFill>
                  <a:srgbClr val="26313D"/>
                </a:solidFill>
                <a:effectLst/>
                <a:latin typeface="Barlow"/>
              </a:rPr>
              <a:t>Qualitative data can be generated through:</a:t>
            </a:r>
          </a:p>
          <a:p>
            <a:pPr algn="l">
              <a:buFont typeface="Arial" panose="020B0604020202020204" pitchFamily="34" charset="0"/>
              <a:buChar char="•"/>
            </a:pPr>
            <a:r>
              <a:rPr lang="en-GB" b="0" i="0" dirty="0">
                <a:solidFill>
                  <a:srgbClr val="26313D"/>
                </a:solidFill>
                <a:effectLst/>
                <a:latin typeface="Barlow"/>
              </a:rPr>
              <a:t>Texts and documents</a:t>
            </a:r>
          </a:p>
          <a:p>
            <a:pPr algn="l">
              <a:buFont typeface="Arial" panose="020B0604020202020204" pitchFamily="34" charset="0"/>
              <a:buChar char="•"/>
            </a:pPr>
            <a:r>
              <a:rPr lang="en-GB" b="0" i="0" dirty="0">
                <a:solidFill>
                  <a:srgbClr val="26313D"/>
                </a:solidFill>
                <a:effectLst/>
                <a:latin typeface="Barlow"/>
              </a:rPr>
              <a:t>Audio and video recordings</a:t>
            </a:r>
          </a:p>
          <a:p>
            <a:pPr algn="l">
              <a:buFont typeface="Arial" panose="020B0604020202020204" pitchFamily="34" charset="0"/>
              <a:buChar char="•"/>
            </a:pPr>
            <a:r>
              <a:rPr lang="en-GB" b="0" i="0" dirty="0">
                <a:solidFill>
                  <a:srgbClr val="26313D"/>
                </a:solidFill>
                <a:effectLst/>
                <a:latin typeface="Barlow"/>
              </a:rPr>
              <a:t>Images and symbols</a:t>
            </a:r>
          </a:p>
          <a:p>
            <a:pPr algn="l">
              <a:buFont typeface="Arial" panose="020B0604020202020204" pitchFamily="34" charset="0"/>
              <a:buChar char="•"/>
            </a:pPr>
            <a:r>
              <a:rPr lang="en-GB" b="0" i="0" dirty="0">
                <a:solidFill>
                  <a:srgbClr val="26313D"/>
                </a:solidFill>
                <a:effectLst/>
                <a:latin typeface="Barlow"/>
              </a:rPr>
              <a:t>Interview transcripts and focus groups</a:t>
            </a:r>
          </a:p>
          <a:p>
            <a:pPr algn="l">
              <a:buFont typeface="Arial" panose="020B0604020202020204" pitchFamily="34" charset="0"/>
              <a:buChar char="•"/>
            </a:pPr>
            <a:r>
              <a:rPr lang="en-GB" b="0" i="0" dirty="0">
                <a:solidFill>
                  <a:srgbClr val="26313D"/>
                </a:solidFill>
                <a:effectLst/>
                <a:latin typeface="Barlow"/>
              </a:rPr>
              <a:t>Observations and notes</a:t>
            </a:r>
          </a:p>
          <a:p>
            <a:endParaRPr lang="en-GB" dirty="0"/>
          </a:p>
        </p:txBody>
      </p:sp>
      <p:sp>
        <p:nvSpPr>
          <p:cNvPr id="4" name="Content Placeholder 3">
            <a:extLst>
              <a:ext uri="{FF2B5EF4-FFF2-40B4-BE49-F238E27FC236}">
                <a16:creationId xmlns:a16="http://schemas.microsoft.com/office/drawing/2014/main" id="{FBD5C9B9-0697-42A8-BD02-FEC12EBED6D8}"/>
              </a:ext>
            </a:extLst>
          </p:cNvPr>
          <p:cNvSpPr>
            <a:spLocks noGrp="1"/>
          </p:cNvSpPr>
          <p:nvPr>
            <p:ph sz="half" idx="2"/>
          </p:nvPr>
        </p:nvSpPr>
        <p:spPr/>
        <p:txBody>
          <a:bodyPr>
            <a:normAutofit fontScale="92500" lnSpcReduction="20000"/>
          </a:bodyPr>
          <a:lstStyle/>
          <a:p>
            <a:pPr marL="0" indent="0">
              <a:buNone/>
            </a:pPr>
            <a:r>
              <a:rPr lang="en-GB" b="1" dirty="0">
                <a:solidFill>
                  <a:srgbClr val="FF0000"/>
                </a:solidFill>
              </a:rPr>
              <a:t>Quantitative Data</a:t>
            </a:r>
          </a:p>
          <a:p>
            <a:pPr algn="l"/>
            <a:r>
              <a:rPr lang="en-GB" b="0" i="0" dirty="0">
                <a:solidFill>
                  <a:srgbClr val="26313D"/>
                </a:solidFill>
                <a:effectLst/>
                <a:latin typeface="Barlow"/>
              </a:rPr>
              <a:t>Quantitative data can be generated through:</a:t>
            </a:r>
          </a:p>
          <a:p>
            <a:pPr algn="l">
              <a:buFont typeface="Arial" panose="020B0604020202020204" pitchFamily="34" charset="0"/>
              <a:buChar char="•"/>
            </a:pPr>
            <a:r>
              <a:rPr lang="en-GB" b="0" i="0" dirty="0">
                <a:solidFill>
                  <a:srgbClr val="26313D"/>
                </a:solidFill>
                <a:effectLst/>
                <a:latin typeface="Barlow"/>
              </a:rPr>
              <a:t>Tests</a:t>
            </a:r>
          </a:p>
          <a:p>
            <a:pPr algn="l">
              <a:buFont typeface="Arial" panose="020B0604020202020204" pitchFamily="34" charset="0"/>
              <a:buChar char="•"/>
            </a:pPr>
            <a:r>
              <a:rPr lang="en-GB" b="0" i="0" dirty="0">
                <a:solidFill>
                  <a:srgbClr val="26313D"/>
                </a:solidFill>
                <a:effectLst/>
                <a:latin typeface="Barlow"/>
              </a:rPr>
              <a:t>Experiments</a:t>
            </a:r>
          </a:p>
          <a:p>
            <a:pPr algn="l">
              <a:buFont typeface="Arial" panose="020B0604020202020204" pitchFamily="34" charset="0"/>
              <a:buChar char="•"/>
            </a:pPr>
            <a:r>
              <a:rPr lang="en-GB" b="0" i="0" dirty="0">
                <a:solidFill>
                  <a:srgbClr val="26313D"/>
                </a:solidFill>
                <a:effectLst/>
                <a:latin typeface="Barlow"/>
              </a:rPr>
              <a:t>Surveys</a:t>
            </a:r>
          </a:p>
          <a:p>
            <a:pPr algn="l">
              <a:buFont typeface="Arial" panose="020B0604020202020204" pitchFamily="34" charset="0"/>
              <a:buChar char="•"/>
            </a:pPr>
            <a:r>
              <a:rPr lang="en-GB" b="0" i="0" dirty="0">
                <a:solidFill>
                  <a:srgbClr val="26313D"/>
                </a:solidFill>
                <a:effectLst/>
                <a:latin typeface="Barlow"/>
              </a:rPr>
              <a:t>Market reports</a:t>
            </a:r>
          </a:p>
          <a:p>
            <a:pPr algn="l">
              <a:buFont typeface="Arial" panose="020B0604020202020204" pitchFamily="34" charset="0"/>
              <a:buChar char="•"/>
            </a:pPr>
            <a:r>
              <a:rPr lang="en-GB" b="0" i="0" dirty="0">
                <a:solidFill>
                  <a:srgbClr val="26313D"/>
                </a:solidFill>
                <a:effectLst/>
                <a:latin typeface="Barlow"/>
              </a:rPr>
              <a:t>Metrics</a:t>
            </a:r>
            <a:endParaRPr lang="en-GB" dirty="0"/>
          </a:p>
          <a:p>
            <a:pPr algn="l">
              <a:buFont typeface="Arial" panose="020B0604020202020204" pitchFamily="34" charset="0"/>
              <a:buChar char="•"/>
            </a:pPr>
            <a:r>
              <a:rPr lang="en-GB" b="0" i="0" dirty="0">
                <a:solidFill>
                  <a:srgbClr val="26313D"/>
                </a:solidFill>
                <a:effectLst/>
                <a:latin typeface="Barlow"/>
              </a:rPr>
              <a:t>Graphs, pie charts, line charts</a:t>
            </a:r>
          </a:p>
        </p:txBody>
      </p:sp>
    </p:spTree>
    <p:extLst>
      <p:ext uri="{BB962C8B-B14F-4D97-AF65-F5344CB8AC3E}">
        <p14:creationId xmlns:p14="http://schemas.microsoft.com/office/powerpoint/2010/main" val="25668059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4">
                                            <p:txEl>
                                              <p:pRg st="2" end="2"/>
                                            </p:txEl>
                                          </p:spTgt>
                                        </p:tgtEl>
                                        <p:attrNameLst>
                                          <p:attrName>style.visibility</p:attrName>
                                        </p:attrNameLst>
                                      </p:cBhvr>
                                      <p:to>
                                        <p:strVal val="visible"/>
                                      </p:to>
                                    </p:set>
                                    <p:anim calcmode="lin" valueType="num">
                                      <p:cBhvr additive="base">
                                        <p:cTn id="37"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4">
                                            <p:txEl>
                                              <p:pRg st="3" end="3"/>
                                            </p:txEl>
                                          </p:spTgt>
                                        </p:tgtEl>
                                        <p:attrNameLst>
                                          <p:attrName>style.visibility</p:attrName>
                                        </p:attrNameLst>
                                      </p:cBhvr>
                                      <p:to>
                                        <p:strVal val="visible"/>
                                      </p:to>
                                    </p:set>
                                    <p:anim calcmode="lin" valueType="num">
                                      <p:cBhvr additive="base">
                                        <p:cTn id="43"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4">
                                            <p:txEl>
                                              <p:pRg st="4" end="4"/>
                                            </p:txEl>
                                          </p:spTgt>
                                        </p:tgtEl>
                                        <p:attrNameLst>
                                          <p:attrName>style.visibility</p:attrName>
                                        </p:attrNameLst>
                                      </p:cBhvr>
                                      <p:to>
                                        <p:strVal val="visible"/>
                                      </p:to>
                                    </p:set>
                                    <p:anim calcmode="lin" valueType="num">
                                      <p:cBhvr additive="base">
                                        <p:cTn id="49"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4">
                                            <p:txEl>
                                              <p:pRg st="5" end="5"/>
                                            </p:txEl>
                                          </p:spTgt>
                                        </p:tgtEl>
                                        <p:attrNameLst>
                                          <p:attrName>style.visibility</p:attrName>
                                        </p:attrNameLst>
                                      </p:cBhvr>
                                      <p:to>
                                        <p:strVal val="visible"/>
                                      </p:to>
                                    </p:set>
                                    <p:anim calcmode="lin" valueType="num">
                                      <p:cBhvr additive="base">
                                        <p:cTn id="55"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4">
                                            <p:txEl>
                                              <p:pRg st="6" end="6"/>
                                            </p:txEl>
                                          </p:spTgt>
                                        </p:tgtEl>
                                        <p:attrNameLst>
                                          <p:attrName>style.visibility</p:attrName>
                                        </p:attrNameLst>
                                      </p:cBhvr>
                                      <p:to>
                                        <p:strVal val="visible"/>
                                      </p:to>
                                    </p:set>
                                    <p:anim calcmode="lin" valueType="num">
                                      <p:cBhvr additive="base">
                                        <p:cTn id="61"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4">
                                            <p:txEl>
                                              <p:pRg st="7" end="7"/>
                                            </p:txEl>
                                          </p:spTgt>
                                        </p:tgtEl>
                                        <p:attrNameLst>
                                          <p:attrName>style.visibility</p:attrName>
                                        </p:attrNameLst>
                                      </p:cBhvr>
                                      <p:to>
                                        <p:strVal val="visible"/>
                                      </p:to>
                                    </p:set>
                                    <p:anim calcmode="lin" valueType="num">
                                      <p:cBhvr additive="base">
                                        <p:cTn id="67"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248D7-660D-4963-A2F3-F7D9D0D286CE}"/>
              </a:ext>
            </a:extLst>
          </p:cNvPr>
          <p:cNvSpPr>
            <a:spLocks noGrp="1"/>
          </p:cNvSpPr>
          <p:nvPr>
            <p:ph type="title"/>
          </p:nvPr>
        </p:nvSpPr>
        <p:spPr/>
        <p:txBody>
          <a:bodyPr/>
          <a:lstStyle/>
          <a:p>
            <a:r>
              <a:rPr lang="en-GB" dirty="0"/>
              <a:t>Qualitative vs Quantitative</a:t>
            </a:r>
          </a:p>
        </p:txBody>
      </p:sp>
      <p:pic>
        <p:nvPicPr>
          <p:cNvPr id="5" name="Online Media 4" title="The differences between Qualitative and Quantitative research">
            <a:hlinkClick r:id="" action="ppaction://media"/>
            <a:extLst>
              <a:ext uri="{FF2B5EF4-FFF2-40B4-BE49-F238E27FC236}">
                <a16:creationId xmlns:a16="http://schemas.microsoft.com/office/drawing/2014/main" id="{D65EB84D-CDAE-4609-9F16-CA966A25010A}"/>
              </a:ext>
            </a:extLst>
          </p:cNvPr>
          <p:cNvPicPr>
            <a:picLocks noGrp="1" noRot="1" noChangeAspect="1"/>
          </p:cNvPicPr>
          <p:nvPr>
            <p:ph sz="half" idx="1"/>
            <a:videoFile r:link="rId1"/>
          </p:nvPr>
        </p:nvPicPr>
        <p:blipFill>
          <a:blip r:embed="rId3"/>
          <a:stretch>
            <a:fillRect/>
          </a:stretch>
        </p:blipFill>
        <p:spPr>
          <a:xfrm>
            <a:off x="683568" y="1484784"/>
            <a:ext cx="7859216" cy="4439346"/>
          </a:xfrm>
          <a:prstGeom prst="rect">
            <a:avLst/>
          </a:prstGeom>
        </p:spPr>
      </p:pic>
    </p:spTree>
    <p:extLst>
      <p:ext uri="{BB962C8B-B14F-4D97-AF65-F5344CB8AC3E}">
        <p14:creationId xmlns:p14="http://schemas.microsoft.com/office/powerpoint/2010/main" val="2115509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8FAD4-8916-4F98-ACBE-338A8A557430}"/>
              </a:ext>
            </a:extLst>
          </p:cNvPr>
          <p:cNvSpPr>
            <a:spLocks noGrp="1"/>
          </p:cNvSpPr>
          <p:nvPr>
            <p:ph type="title"/>
          </p:nvPr>
        </p:nvSpPr>
        <p:spPr/>
        <p:txBody>
          <a:bodyPr/>
          <a:lstStyle/>
          <a:p>
            <a:r>
              <a:rPr lang="en-GB" dirty="0"/>
              <a:t>Will you buy my coffee?</a:t>
            </a:r>
          </a:p>
        </p:txBody>
      </p:sp>
      <p:pic>
        <p:nvPicPr>
          <p:cNvPr id="6" name="Content Placeholder 5">
            <a:extLst>
              <a:ext uri="{FF2B5EF4-FFF2-40B4-BE49-F238E27FC236}">
                <a16:creationId xmlns:a16="http://schemas.microsoft.com/office/drawing/2014/main" id="{0CADBC82-C756-4C2A-8A0D-F65F3F8057D0}"/>
              </a:ext>
            </a:extLst>
          </p:cNvPr>
          <p:cNvPicPr>
            <a:picLocks noGrp="1" noChangeAspect="1"/>
          </p:cNvPicPr>
          <p:nvPr>
            <p:ph sz="half" idx="1"/>
          </p:nvPr>
        </p:nvPicPr>
        <p:blipFill>
          <a:blip r:embed="rId2"/>
          <a:stretch>
            <a:fillRect/>
          </a:stretch>
        </p:blipFill>
        <p:spPr>
          <a:xfrm>
            <a:off x="457200" y="2070781"/>
            <a:ext cx="3394720" cy="2562241"/>
          </a:xfrm>
        </p:spPr>
      </p:pic>
      <p:sp>
        <p:nvSpPr>
          <p:cNvPr id="4" name="Content Placeholder 3">
            <a:extLst>
              <a:ext uri="{FF2B5EF4-FFF2-40B4-BE49-F238E27FC236}">
                <a16:creationId xmlns:a16="http://schemas.microsoft.com/office/drawing/2014/main" id="{E8373412-2D57-43EB-95F7-ED3A11EC59E2}"/>
              </a:ext>
            </a:extLst>
          </p:cNvPr>
          <p:cNvSpPr>
            <a:spLocks noGrp="1"/>
          </p:cNvSpPr>
          <p:nvPr>
            <p:ph sz="half" idx="2"/>
          </p:nvPr>
        </p:nvSpPr>
        <p:spPr>
          <a:xfrm>
            <a:off x="4811597" y="1700808"/>
            <a:ext cx="4038600" cy="2260847"/>
          </a:xfrm>
        </p:spPr>
        <p:txBody>
          <a:bodyPr>
            <a:normAutofit lnSpcReduction="10000"/>
          </a:bodyPr>
          <a:lstStyle/>
          <a:p>
            <a:r>
              <a:rPr lang="en-GB" dirty="0"/>
              <a:t>Brazilian coffee</a:t>
            </a:r>
          </a:p>
          <a:p>
            <a:r>
              <a:rPr lang="en-GB" dirty="0"/>
              <a:t>Aromatic flavours, strong taste, perfect start to your day</a:t>
            </a:r>
          </a:p>
          <a:p>
            <a:r>
              <a:rPr lang="en-GB" dirty="0"/>
              <a:t>Ask me any questions</a:t>
            </a:r>
          </a:p>
        </p:txBody>
      </p:sp>
      <p:pic>
        <p:nvPicPr>
          <p:cNvPr id="8" name="Picture 7">
            <a:extLst>
              <a:ext uri="{FF2B5EF4-FFF2-40B4-BE49-F238E27FC236}">
                <a16:creationId xmlns:a16="http://schemas.microsoft.com/office/drawing/2014/main" id="{D960533A-FB64-41A7-A685-2B7410E2055C}"/>
              </a:ext>
            </a:extLst>
          </p:cNvPr>
          <p:cNvPicPr>
            <a:picLocks noChangeAspect="1"/>
          </p:cNvPicPr>
          <p:nvPr/>
        </p:nvPicPr>
        <p:blipFill>
          <a:blip r:embed="rId3"/>
          <a:stretch>
            <a:fillRect/>
          </a:stretch>
        </p:blipFill>
        <p:spPr>
          <a:xfrm>
            <a:off x="606388" y="1575843"/>
            <a:ext cx="3096344" cy="3552115"/>
          </a:xfrm>
          <a:prstGeom prst="rect">
            <a:avLst/>
          </a:prstGeom>
        </p:spPr>
      </p:pic>
      <p:pic>
        <p:nvPicPr>
          <p:cNvPr id="10" name="Picture 9">
            <a:extLst>
              <a:ext uri="{FF2B5EF4-FFF2-40B4-BE49-F238E27FC236}">
                <a16:creationId xmlns:a16="http://schemas.microsoft.com/office/drawing/2014/main" id="{49C4E4E6-D06C-4ECC-AD8B-51181FFBA79E}"/>
              </a:ext>
            </a:extLst>
          </p:cNvPr>
          <p:cNvPicPr>
            <a:picLocks noChangeAspect="1"/>
          </p:cNvPicPr>
          <p:nvPr/>
        </p:nvPicPr>
        <p:blipFill>
          <a:blip r:embed="rId4"/>
          <a:stretch>
            <a:fillRect/>
          </a:stretch>
        </p:blipFill>
        <p:spPr>
          <a:xfrm>
            <a:off x="501559" y="1198184"/>
            <a:ext cx="3352825" cy="4391057"/>
          </a:xfrm>
          <a:prstGeom prst="rect">
            <a:avLst/>
          </a:prstGeom>
        </p:spPr>
      </p:pic>
      <p:pic>
        <p:nvPicPr>
          <p:cNvPr id="12" name="Picture 11">
            <a:extLst>
              <a:ext uri="{FF2B5EF4-FFF2-40B4-BE49-F238E27FC236}">
                <a16:creationId xmlns:a16="http://schemas.microsoft.com/office/drawing/2014/main" id="{ED9CC8DF-1784-4F57-80CF-939525546CD8}"/>
              </a:ext>
            </a:extLst>
          </p:cNvPr>
          <p:cNvPicPr>
            <a:picLocks noChangeAspect="1"/>
          </p:cNvPicPr>
          <p:nvPr/>
        </p:nvPicPr>
        <p:blipFill>
          <a:blip r:embed="rId5"/>
          <a:stretch>
            <a:fillRect/>
          </a:stretch>
        </p:blipFill>
        <p:spPr>
          <a:xfrm>
            <a:off x="251520" y="1609498"/>
            <a:ext cx="4048155" cy="2933721"/>
          </a:xfrm>
          <a:prstGeom prst="rect">
            <a:avLst/>
          </a:prstGeom>
        </p:spPr>
      </p:pic>
      <p:pic>
        <p:nvPicPr>
          <p:cNvPr id="14" name="Picture 13">
            <a:extLst>
              <a:ext uri="{FF2B5EF4-FFF2-40B4-BE49-F238E27FC236}">
                <a16:creationId xmlns:a16="http://schemas.microsoft.com/office/drawing/2014/main" id="{0C66626C-13C0-4E1A-BC46-1455981FF305}"/>
              </a:ext>
            </a:extLst>
          </p:cNvPr>
          <p:cNvPicPr>
            <a:picLocks noChangeAspect="1"/>
          </p:cNvPicPr>
          <p:nvPr/>
        </p:nvPicPr>
        <p:blipFill>
          <a:blip r:embed="rId6"/>
          <a:stretch>
            <a:fillRect/>
          </a:stretch>
        </p:blipFill>
        <p:spPr>
          <a:xfrm>
            <a:off x="1022771" y="493329"/>
            <a:ext cx="6810425" cy="5095912"/>
          </a:xfrm>
          <a:prstGeom prst="rect">
            <a:avLst/>
          </a:prstGeom>
        </p:spPr>
      </p:pic>
    </p:spTree>
    <p:extLst>
      <p:ext uri="{BB962C8B-B14F-4D97-AF65-F5344CB8AC3E}">
        <p14:creationId xmlns:p14="http://schemas.microsoft.com/office/powerpoint/2010/main" val="1168732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12"/>
                                        </p:tgtEl>
                                        <p:attrNameLst>
                                          <p:attrName>style.visibility</p:attrName>
                                        </p:attrNameLst>
                                      </p:cBhvr>
                                      <p:to>
                                        <p:strVal val="visible"/>
                                      </p:to>
                                    </p:set>
                                    <p:animEffect transition="in" filter="fade">
                                      <p:cBhvr>
                                        <p:cTn id="19" dur="500"/>
                                        <p:tgtEl>
                                          <p:spTgt spid="12"/>
                                        </p:tgtEl>
                                      </p:cBhvr>
                                    </p:animEffect>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14"/>
                                        </p:tgtEl>
                                        <p:attrNameLst>
                                          <p:attrName>style.visibility</p:attrName>
                                        </p:attrNameLst>
                                      </p:cBhvr>
                                      <p:to>
                                        <p:strVal val="visible"/>
                                      </p:to>
                                    </p:set>
                                    <p:anim calcmode="lin" valueType="num">
                                      <p:cBhvr additive="base">
                                        <p:cTn id="24" dur="500" fill="hold"/>
                                        <p:tgtEl>
                                          <p:spTgt spid="14"/>
                                        </p:tgtEl>
                                        <p:attrNameLst>
                                          <p:attrName>ppt_x</p:attrName>
                                        </p:attrNameLst>
                                      </p:cBhvr>
                                      <p:tavLst>
                                        <p:tav tm="0">
                                          <p:val>
                                            <p:strVal val="#ppt_x"/>
                                          </p:val>
                                        </p:tav>
                                        <p:tav tm="100000">
                                          <p:val>
                                            <p:strVal val="#ppt_x"/>
                                          </p:val>
                                        </p:tav>
                                      </p:tavLst>
                                    </p:anim>
                                    <p:anim calcmode="lin" valueType="num">
                                      <p:cBhvr additive="base">
                                        <p:cTn id="25"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30F9F-C05F-4CAA-9C27-8EBAF58AE58C}"/>
              </a:ext>
            </a:extLst>
          </p:cNvPr>
          <p:cNvSpPr>
            <a:spLocks noGrp="1"/>
          </p:cNvSpPr>
          <p:nvPr>
            <p:ph type="title"/>
          </p:nvPr>
        </p:nvSpPr>
        <p:spPr>
          <a:xfrm>
            <a:off x="457200" y="274638"/>
            <a:ext cx="8229600" cy="1143000"/>
          </a:xfrm>
        </p:spPr>
        <p:txBody>
          <a:bodyPr anchor="ctr">
            <a:normAutofit/>
          </a:bodyPr>
          <a:lstStyle/>
          <a:p>
            <a:r>
              <a:rPr lang="en-GB" dirty="0"/>
              <a:t>Compromising Data</a:t>
            </a:r>
          </a:p>
        </p:txBody>
      </p:sp>
      <p:sp>
        <p:nvSpPr>
          <p:cNvPr id="3" name="Content Placeholder 2">
            <a:extLst>
              <a:ext uri="{FF2B5EF4-FFF2-40B4-BE49-F238E27FC236}">
                <a16:creationId xmlns:a16="http://schemas.microsoft.com/office/drawing/2014/main" id="{84447565-D5C6-453D-B569-EE96F1F03528}"/>
              </a:ext>
            </a:extLst>
          </p:cNvPr>
          <p:cNvSpPr>
            <a:spLocks noGrp="1"/>
          </p:cNvSpPr>
          <p:nvPr>
            <p:ph sz="half" idx="1"/>
          </p:nvPr>
        </p:nvSpPr>
        <p:spPr>
          <a:xfrm>
            <a:off x="457200" y="1600201"/>
            <a:ext cx="4038600" cy="3989040"/>
          </a:xfrm>
        </p:spPr>
        <p:txBody>
          <a:bodyPr>
            <a:normAutofit fontScale="92500" lnSpcReduction="10000"/>
          </a:bodyPr>
          <a:lstStyle/>
          <a:p>
            <a:pPr marL="0" indent="0">
              <a:lnSpc>
                <a:spcPct val="90000"/>
              </a:lnSpc>
              <a:buNone/>
            </a:pPr>
            <a:r>
              <a:rPr lang="en-GB" sz="2400" b="1" u="sng" dirty="0"/>
              <a:t>Casting Couch Controversy</a:t>
            </a:r>
          </a:p>
          <a:p>
            <a:pPr>
              <a:lnSpc>
                <a:spcPct val="90000"/>
              </a:lnSpc>
            </a:pPr>
            <a:r>
              <a:rPr lang="en-GB" sz="2400" dirty="0"/>
              <a:t>You are at an interview and you are told ‘Don’t tell anyone but we will offer you the consultancy job because the other candidates are female, and we only want males working here’ … what would you do?</a:t>
            </a:r>
          </a:p>
          <a:p>
            <a:pPr>
              <a:lnSpc>
                <a:spcPct val="90000"/>
              </a:lnSpc>
            </a:pPr>
            <a:r>
              <a:rPr lang="en-GB" sz="2400" dirty="0"/>
              <a:t>If you take the job, there’s a £100,000 signing on bonus… does this change your mind?</a:t>
            </a:r>
          </a:p>
          <a:p>
            <a:pPr>
              <a:lnSpc>
                <a:spcPct val="90000"/>
              </a:lnSpc>
            </a:pPr>
            <a:endParaRPr lang="en-GB" sz="2400" dirty="0"/>
          </a:p>
        </p:txBody>
      </p:sp>
      <p:pic>
        <p:nvPicPr>
          <p:cNvPr id="6" name="Content Placeholder 5">
            <a:extLst>
              <a:ext uri="{FF2B5EF4-FFF2-40B4-BE49-F238E27FC236}">
                <a16:creationId xmlns:a16="http://schemas.microsoft.com/office/drawing/2014/main" id="{9E8C3343-A341-42D4-BDB3-701B13BC88E8}"/>
              </a:ext>
            </a:extLst>
          </p:cNvPr>
          <p:cNvPicPr>
            <a:picLocks noGrp="1" noChangeAspect="1"/>
          </p:cNvPicPr>
          <p:nvPr>
            <p:ph sz="half" idx="2"/>
          </p:nvPr>
        </p:nvPicPr>
        <p:blipFill rotWithShape="1">
          <a:blip r:embed="rId2"/>
          <a:srcRect l="18308" r="17149" b="-2"/>
          <a:stretch/>
        </p:blipFill>
        <p:spPr>
          <a:xfrm>
            <a:off x="4648200" y="1600201"/>
            <a:ext cx="4038600" cy="3989040"/>
          </a:xfrm>
          <a:noFill/>
        </p:spPr>
      </p:pic>
    </p:spTree>
    <p:extLst>
      <p:ext uri="{BB962C8B-B14F-4D97-AF65-F5344CB8AC3E}">
        <p14:creationId xmlns:p14="http://schemas.microsoft.com/office/powerpoint/2010/main" val="27082222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CAE9D3-E22F-4005-9C6A-A4D732E29CC6}"/>
              </a:ext>
            </a:extLst>
          </p:cNvPr>
          <p:cNvSpPr>
            <a:spLocks noGrp="1"/>
          </p:cNvSpPr>
          <p:nvPr>
            <p:ph type="title"/>
          </p:nvPr>
        </p:nvSpPr>
        <p:spPr/>
        <p:txBody>
          <a:bodyPr/>
          <a:lstStyle/>
          <a:p>
            <a:r>
              <a:rPr lang="en-GB" dirty="0"/>
              <a:t>Controversy </a:t>
            </a:r>
          </a:p>
        </p:txBody>
      </p:sp>
      <p:sp>
        <p:nvSpPr>
          <p:cNvPr id="3" name="Content Placeholder 2">
            <a:extLst>
              <a:ext uri="{FF2B5EF4-FFF2-40B4-BE49-F238E27FC236}">
                <a16:creationId xmlns:a16="http://schemas.microsoft.com/office/drawing/2014/main" id="{7E9FA075-1E23-43A1-A574-5FAC6766A3E7}"/>
              </a:ext>
            </a:extLst>
          </p:cNvPr>
          <p:cNvSpPr>
            <a:spLocks noGrp="1"/>
          </p:cNvSpPr>
          <p:nvPr>
            <p:ph sz="half" idx="1"/>
          </p:nvPr>
        </p:nvSpPr>
        <p:spPr/>
        <p:txBody>
          <a:bodyPr>
            <a:normAutofit fontScale="92500" lnSpcReduction="20000"/>
          </a:bodyPr>
          <a:lstStyle/>
          <a:p>
            <a:r>
              <a:rPr lang="en-GB" dirty="0"/>
              <a:t>You are a consultant and have been asked to create a new restaurant concept. They want to pay you £10,000 in cash and keep it ‘off book’ – what would you do?</a:t>
            </a:r>
          </a:p>
          <a:p>
            <a:r>
              <a:rPr lang="en-GB" dirty="0"/>
              <a:t>An extra £2,000 is paid to you separately along with free meals in the restaurant.</a:t>
            </a:r>
          </a:p>
        </p:txBody>
      </p:sp>
      <p:pic>
        <p:nvPicPr>
          <p:cNvPr id="6" name="Content Placeholder 5">
            <a:extLst>
              <a:ext uri="{FF2B5EF4-FFF2-40B4-BE49-F238E27FC236}">
                <a16:creationId xmlns:a16="http://schemas.microsoft.com/office/drawing/2014/main" id="{54D9945C-ED9C-4EFF-A886-DF36F2139CB5}"/>
              </a:ext>
            </a:extLst>
          </p:cNvPr>
          <p:cNvPicPr>
            <a:picLocks noGrp="1" noChangeAspect="1"/>
          </p:cNvPicPr>
          <p:nvPr>
            <p:ph sz="half" idx="2"/>
          </p:nvPr>
        </p:nvPicPr>
        <p:blipFill>
          <a:blip r:embed="rId2"/>
          <a:stretch>
            <a:fillRect/>
          </a:stretch>
        </p:blipFill>
        <p:spPr>
          <a:xfrm>
            <a:off x="4648200" y="2520523"/>
            <a:ext cx="4038600" cy="2148742"/>
          </a:xfrm>
        </p:spPr>
      </p:pic>
    </p:spTree>
    <p:extLst>
      <p:ext uri="{BB962C8B-B14F-4D97-AF65-F5344CB8AC3E}">
        <p14:creationId xmlns:p14="http://schemas.microsoft.com/office/powerpoint/2010/main" val="2807312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F8268-14BD-4E7F-8AE1-B2E33ECC3FA2}"/>
              </a:ext>
            </a:extLst>
          </p:cNvPr>
          <p:cNvSpPr>
            <a:spLocks noGrp="1"/>
          </p:cNvSpPr>
          <p:nvPr>
            <p:ph type="title"/>
          </p:nvPr>
        </p:nvSpPr>
        <p:spPr/>
        <p:txBody>
          <a:bodyPr/>
          <a:lstStyle/>
          <a:p>
            <a:r>
              <a:rPr lang="en-GB" dirty="0"/>
              <a:t>Legality</a:t>
            </a:r>
          </a:p>
        </p:txBody>
      </p:sp>
      <p:sp>
        <p:nvSpPr>
          <p:cNvPr id="3" name="Content Placeholder 2">
            <a:extLst>
              <a:ext uri="{FF2B5EF4-FFF2-40B4-BE49-F238E27FC236}">
                <a16:creationId xmlns:a16="http://schemas.microsoft.com/office/drawing/2014/main" id="{96E8A455-A5AA-4F8B-A85D-37828F017EEB}"/>
              </a:ext>
            </a:extLst>
          </p:cNvPr>
          <p:cNvSpPr>
            <a:spLocks noGrp="1"/>
          </p:cNvSpPr>
          <p:nvPr>
            <p:ph sz="half" idx="1"/>
          </p:nvPr>
        </p:nvSpPr>
        <p:spPr/>
        <p:txBody>
          <a:bodyPr>
            <a:normAutofit fontScale="70000" lnSpcReduction="20000"/>
          </a:bodyPr>
          <a:lstStyle/>
          <a:p>
            <a:r>
              <a:rPr lang="en-GB" dirty="0"/>
              <a:t>As a consultant you have been asked to install CCTV everywhere in a city centre hotel, including public washrooms due to an increase in drug use and vandalization. The contract is worth £500,000 which your manager says the company REALLY needs. </a:t>
            </a:r>
          </a:p>
          <a:p>
            <a:r>
              <a:rPr lang="en-GB" dirty="0"/>
              <a:t>Also, it includes a £500,000 bonus for you personally if you take the job or you get fired if you don’t…. The cameras are </a:t>
            </a:r>
            <a:r>
              <a:rPr lang="en-GB"/>
              <a:t>also hidden</a:t>
            </a:r>
            <a:endParaRPr lang="en-GB" dirty="0"/>
          </a:p>
        </p:txBody>
      </p:sp>
      <p:pic>
        <p:nvPicPr>
          <p:cNvPr id="6" name="Content Placeholder 5">
            <a:extLst>
              <a:ext uri="{FF2B5EF4-FFF2-40B4-BE49-F238E27FC236}">
                <a16:creationId xmlns:a16="http://schemas.microsoft.com/office/drawing/2014/main" id="{2FB43377-D6F4-4850-B088-D14317C38F10}"/>
              </a:ext>
            </a:extLst>
          </p:cNvPr>
          <p:cNvPicPr>
            <a:picLocks noGrp="1" noChangeAspect="1"/>
          </p:cNvPicPr>
          <p:nvPr>
            <p:ph sz="half" idx="2"/>
          </p:nvPr>
        </p:nvPicPr>
        <p:blipFill>
          <a:blip r:embed="rId2"/>
          <a:stretch>
            <a:fillRect/>
          </a:stretch>
        </p:blipFill>
        <p:spPr>
          <a:xfrm>
            <a:off x="4648200" y="2261022"/>
            <a:ext cx="4038600" cy="2667744"/>
          </a:xfrm>
        </p:spPr>
      </p:pic>
    </p:spTree>
    <p:extLst>
      <p:ext uri="{BB962C8B-B14F-4D97-AF65-F5344CB8AC3E}">
        <p14:creationId xmlns:p14="http://schemas.microsoft.com/office/powerpoint/2010/main" val="2701494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9A372-9A39-4D23-810B-4363A418375A}"/>
              </a:ext>
            </a:extLst>
          </p:cNvPr>
          <p:cNvSpPr>
            <a:spLocks noGrp="1"/>
          </p:cNvSpPr>
          <p:nvPr>
            <p:ph type="title"/>
          </p:nvPr>
        </p:nvSpPr>
        <p:spPr/>
        <p:txBody>
          <a:bodyPr/>
          <a:lstStyle/>
          <a:p>
            <a:r>
              <a:rPr lang="en-GB" dirty="0"/>
              <a:t>DEBATE</a:t>
            </a:r>
          </a:p>
        </p:txBody>
      </p:sp>
      <p:sp>
        <p:nvSpPr>
          <p:cNvPr id="3" name="Content Placeholder 2">
            <a:extLst>
              <a:ext uri="{FF2B5EF4-FFF2-40B4-BE49-F238E27FC236}">
                <a16:creationId xmlns:a16="http://schemas.microsoft.com/office/drawing/2014/main" id="{E8989A35-E34E-4050-9020-5F2047BCB84F}"/>
              </a:ext>
            </a:extLst>
          </p:cNvPr>
          <p:cNvSpPr>
            <a:spLocks noGrp="1"/>
          </p:cNvSpPr>
          <p:nvPr>
            <p:ph sz="half" idx="1"/>
          </p:nvPr>
        </p:nvSpPr>
        <p:spPr/>
        <p:txBody>
          <a:bodyPr>
            <a:normAutofit fontScale="55000" lnSpcReduction="20000"/>
          </a:bodyPr>
          <a:lstStyle/>
          <a:p>
            <a:pPr marL="0" indent="0" algn="l">
              <a:buNone/>
            </a:pPr>
            <a:r>
              <a:rPr lang="en-GB" b="1" i="0" dirty="0">
                <a:solidFill>
                  <a:srgbClr val="333333"/>
                </a:solidFill>
                <a:effectLst/>
                <a:latin typeface="Georgia" panose="02040502050405020303" pitchFamily="18" charset="0"/>
              </a:rPr>
              <a:t>Augmented Reality</a:t>
            </a:r>
            <a:endParaRPr lang="en-GB" b="0" i="0" dirty="0">
              <a:solidFill>
                <a:srgbClr val="333333"/>
              </a:solidFill>
              <a:effectLst/>
              <a:latin typeface="Georgia" panose="02040502050405020303" pitchFamily="18" charset="0"/>
            </a:endParaRPr>
          </a:p>
          <a:p>
            <a:pPr algn="l"/>
            <a:r>
              <a:rPr lang="en-GB" b="0" i="0" dirty="0">
                <a:solidFill>
                  <a:srgbClr val="333333"/>
                </a:solidFill>
                <a:effectLst/>
                <a:latin typeface="Georgia" panose="02040502050405020303" pitchFamily="18" charset="0"/>
              </a:rPr>
              <a:t>While augmented reality (AR) has yet to become a prominent feature of most businesses, consumers should expect to see more adoption within the hospitality industry in the next few years. AR-powered signage can equip hotel and venue managers as well as restaurant owners with the ability to route customers to specific locations, including pickup or check-in points.</a:t>
            </a:r>
          </a:p>
          <a:p>
            <a:pPr algn="l"/>
            <a:r>
              <a:rPr lang="en-GB" b="0" i="0" dirty="0">
                <a:solidFill>
                  <a:srgbClr val="333333"/>
                </a:solidFill>
                <a:effectLst/>
                <a:latin typeface="Georgia" panose="02040502050405020303" pitchFamily="18" charset="0"/>
              </a:rPr>
              <a:t>Some hotels are also using AR to make the hotel experience more compelling and thematic. For example, </a:t>
            </a:r>
            <a:r>
              <a:rPr lang="en-GB" b="0" i="0" u="none" strike="noStrike" dirty="0">
                <a:solidFill>
                  <a:srgbClr val="003891"/>
                </a:solidFill>
                <a:effectLst/>
                <a:latin typeface="Georgia" panose="02040502050405020303" pitchFamily="18" charset="0"/>
                <a:hlinkClick r:id="rId2"/>
              </a:rPr>
              <a:t>Holiday Inn devised</a:t>
            </a:r>
            <a:r>
              <a:rPr lang="en-GB" b="0" i="0" dirty="0">
                <a:solidFill>
                  <a:srgbClr val="333333"/>
                </a:solidFill>
                <a:effectLst/>
                <a:latin typeface="Georgia" panose="02040502050405020303" pitchFamily="18" charset="0"/>
              </a:rPr>
              <a:t> an AR experience around the 2012 Olympics in the U.K. that enabled guests to view realistic, virtual representations of sports celebrities in the hotel by using their smartphones.</a:t>
            </a:r>
          </a:p>
          <a:p>
            <a:endParaRPr lang="en-GB" dirty="0"/>
          </a:p>
        </p:txBody>
      </p:sp>
      <p:sp>
        <p:nvSpPr>
          <p:cNvPr id="4" name="Content Placeholder 3">
            <a:extLst>
              <a:ext uri="{FF2B5EF4-FFF2-40B4-BE49-F238E27FC236}">
                <a16:creationId xmlns:a16="http://schemas.microsoft.com/office/drawing/2014/main" id="{DE553714-7259-4015-8E26-6E85CA4730E1}"/>
              </a:ext>
            </a:extLst>
          </p:cNvPr>
          <p:cNvSpPr>
            <a:spLocks noGrp="1"/>
          </p:cNvSpPr>
          <p:nvPr>
            <p:ph sz="half" idx="2"/>
          </p:nvPr>
        </p:nvSpPr>
        <p:spPr/>
        <p:txBody>
          <a:bodyPr>
            <a:normAutofit fontScale="55000" lnSpcReduction="20000"/>
          </a:bodyPr>
          <a:lstStyle/>
          <a:p>
            <a:pPr marL="0" indent="0" algn="l">
              <a:buNone/>
            </a:pPr>
            <a:r>
              <a:rPr lang="en-GB" b="1" i="0" dirty="0">
                <a:solidFill>
                  <a:srgbClr val="333333"/>
                </a:solidFill>
                <a:effectLst/>
                <a:latin typeface="Georgia" panose="02040502050405020303" pitchFamily="18" charset="0"/>
              </a:rPr>
              <a:t>Hospitality Without Technology</a:t>
            </a:r>
            <a:endParaRPr lang="en-GB" b="0" i="0" dirty="0">
              <a:solidFill>
                <a:srgbClr val="333333"/>
              </a:solidFill>
              <a:effectLst/>
              <a:latin typeface="Georgia" panose="02040502050405020303" pitchFamily="18" charset="0"/>
            </a:endParaRPr>
          </a:p>
          <a:p>
            <a:pPr algn="l"/>
            <a:r>
              <a:rPr lang="en-GB" b="0" i="0" dirty="0">
                <a:solidFill>
                  <a:srgbClr val="333333"/>
                </a:solidFill>
                <a:effectLst/>
                <a:latin typeface="Georgia" panose="02040502050405020303" pitchFamily="18" charset="0"/>
              </a:rPr>
              <a:t>Ironically, as more and more technologies exist to help us do our jobs, the concept of tech detoxing is gaining ground. Some hotel chains like </a:t>
            </a:r>
            <a:r>
              <a:rPr lang="en-GB" b="0" i="0" u="none" strike="noStrike" dirty="0">
                <a:solidFill>
                  <a:srgbClr val="003891"/>
                </a:solidFill>
                <a:effectLst/>
                <a:latin typeface="Georgia" panose="02040502050405020303" pitchFamily="18" charset="0"/>
                <a:hlinkClick r:id="rId3"/>
              </a:rPr>
              <a:t>Wyndham Grand</a:t>
            </a:r>
            <a:r>
              <a:rPr lang="en-GB" b="0" i="0" dirty="0">
                <a:solidFill>
                  <a:srgbClr val="333333"/>
                </a:solidFill>
                <a:effectLst/>
                <a:latin typeface="Georgia" panose="02040502050405020303" pitchFamily="18" charset="0"/>
              </a:rPr>
              <a:t> have offered promotions to guests willing to give up their devices and go “off the grid” during their stay. The thinking is that if guests aren’t surfing the web, they’re more aware of their physical surroundings, open to other amenities and, ultimately, will utilize more hotel services and facilities. Even with promotional pricing, hotels are coming out ahead and customers have an excuse to unplug for a more relaxing and fulfilling experience</a:t>
            </a:r>
          </a:p>
          <a:p>
            <a:endParaRPr lang="en-GB" dirty="0"/>
          </a:p>
        </p:txBody>
      </p:sp>
    </p:spTree>
    <p:extLst>
      <p:ext uri="{BB962C8B-B14F-4D97-AF65-F5344CB8AC3E}">
        <p14:creationId xmlns:p14="http://schemas.microsoft.com/office/powerpoint/2010/main" val="29266926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15D4DE-5B21-414F-90ED-178875923854}"/>
              </a:ext>
            </a:extLst>
          </p:cNvPr>
          <p:cNvSpPr>
            <a:spLocks noGrp="1"/>
          </p:cNvSpPr>
          <p:nvPr>
            <p:ph type="title"/>
          </p:nvPr>
        </p:nvSpPr>
        <p:spPr/>
        <p:txBody>
          <a:bodyPr/>
          <a:lstStyle/>
          <a:p>
            <a:r>
              <a:rPr lang="en-GB" dirty="0"/>
              <a:t>Ethical Considerations</a:t>
            </a:r>
          </a:p>
        </p:txBody>
      </p:sp>
      <p:sp>
        <p:nvSpPr>
          <p:cNvPr id="3" name="Content Placeholder 2">
            <a:extLst>
              <a:ext uri="{FF2B5EF4-FFF2-40B4-BE49-F238E27FC236}">
                <a16:creationId xmlns:a16="http://schemas.microsoft.com/office/drawing/2014/main" id="{051BB3DB-1FC1-4F36-B79C-A7E152BB7B2B}"/>
              </a:ext>
            </a:extLst>
          </p:cNvPr>
          <p:cNvSpPr>
            <a:spLocks noGrp="1"/>
          </p:cNvSpPr>
          <p:nvPr>
            <p:ph sz="half" idx="1"/>
          </p:nvPr>
        </p:nvSpPr>
        <p:spPr/>
        <p:txBody>
          <a:bodyPr/>
          <a:lstStyle/>
          <a:p>
            <a:r>
              <a:rPr lang="en-GB" dirty="0"/>
              <a:t>How will you persuade the hotel to purchase this?</a:t>
            </a:r>
          </a:p>
          <a:p>
            <a:r>
              <a:rPr lang="en-GB" dirty="0"/>
              <a:t>How far will you push it?</a:t>
            </a:r>
          </a:p>
        </p:txBody>
      </p:sp>
      <p:sp>
        <p:nvSpPr>
          <p:cNvPr id="4" name="Content Placeholder 3">
            <a:extLst>
              <a:ext uri="{FF2B5EF4-FFF2-40B4-BE49-F238E27FC236}">
                <a16:creationId xmlns:a16="http://schemas.microsoft.com/office/drawing/2014/main" id="{52AB4553-58FA-4F90-8225-EA204540867D}"/>
              </a:ext>
            </a:extLst>
          </p:cNvPr>
          <p:cNvSpPr>
            <a:spLocks noGrp="1"/>
          </p:cNvSpPr>
          <p:nvPr>
            <p:ph sz="half" idx="2"/>
          </p:nvPr>
        </p:nvSpPr>
        <p:spPr/>
        <p:txBody>
          <a:bodyPr/>
          <a:lstStyle/>
          <a:p>
            <a:r>
              <a:rPr lang="en-GB" dirty="0"/>
              <a:t>If you are to buy their product – why? </a:t>
            </a:r>
          </a:p>
          <a:p>
            <a:r>
              <a:rPr lang="en-GB" dirty="0"/>
              <a:t>What’s made it attractive to you?</a:t>
            </a:r>
          </a:p>
        </p:txBody>
      </p:sp>
    </p:spTree>
    <p:extLst>
      <p:ext uri="{BB962C8B-B14F-4D97-AF65-F5344CB8AC3E}">
        <p14:creationId xmlns:p14="http://schemas.microsoft.com/office/powerpoint/2010/main" val="23698002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E5867-74A9-4497-A694-02AAF5B944E6}"/>
              </a:ext>
            </a:extLst>
          </p:cNvPr>
          <p:cNvSpPr>
            <a:spLocks noGrp="1"/>
          </p:cNvSpPr>
          <p:nvPr>
            <p:ph type="title"/>
          </p:nvPr>
        </p:nvSpPr>
        <p:spPr/>
        <p:txBody>
          <a:bodyPr/>
          <a:lstStyle/>
          <a:p>
            <a:r>
              <a:rPr lang="en-GB" dirty="0"/>
              <a:t>Are our phones listening?</a:t>
            </a:r>
          </a:p>
        </p:txBody>
      </p:sp>
      <p:pic>
        <p:nvPicPr>
          <p:cNvPr id="8" name="Online Media 7" title="Are our phones listening to us? - BBC News">
            <a:hlinkClick r:id="" action="ppaction://media"/>
            <a:extLst>
              <a:ext uri="{FF2B5EF4-FFF2-40B4-BE49-F238E27FC236}">
                <a16:creationId xmlns:a16="http://schemas.microsoft.com/office/drawing/2014/main" id="{053DBC02-7C82-4179-AA80-9864C15DAF90}"/>
              </a:ext>
            </a:extLst>
          </p:cNvPr>
          <p:cNvPicPr>
            <a:picLocks noGrp="1" noRot="1" noChangeAspect="1"/>
          </p:cNvPicPr>
          <p:nvPr>
            <p:ph sz="half" idx="1"/>
            <a:videoFile r:link="rId1"/>
          </p:nvPr>
        </p:nvPicPr>
        <p:blipFill>
          <a:blip r:embed="rId3"/>
          <a:stretch>
            <a:fillRect/>
          </a:stretch>
        </p:blipFill>
        <p:spPr>
          <a:xfrm>
            <a:off x="1187624" y="1641985"/>
            <a:ext cx="6923112" cy="3910579"/>
          </a:xfrm>
          <a:prstGeom prst="rect">
            <a:avLst/>
          </a:prstGeom>
        </p:spPr>
      </p:pic>
    </p:spTree>
    <p:extLst>
      <p:ext uri="{BB962C8B-B14F-4D97-AF65-F5344CB8AC3E}">
        <p14:creationId xmlns:p14="http://schemas.microsoft.com/office/powerpoint/2010/main" val="3481403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schemas.microsoft.com/office/2006/metadata/properties"/>
    <ds:schemaRef ds:uri="http://purl.org/dc/dcmitype/"/>
    <ds:schemaRef ds:uri="http://www.w3.org/XML/1998/namespace"/>
    <ds:schemaRef ds:uri="303dbf9b-b85b-46a0-94f1-894078c07ecd"/>
    <ds:schemaRef ds:uri="http://purl.org/dc/elements/1.1/"/>
    <ds:schemaRef ds:uri="http://purl.org/dc/terms/"/>
    <ds:schemaRef ds:uri="http://schemas.openxmlformats.org/package/2006/metadata/core-properties"/>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566</Words>
  <Application>Microsoft Office PowerPoint</Application>
  <PresentationFormat>On-screen Show (4:3)</PresentationFormat>
  <Paragraphs>46</Paragraphs>
  <Slides>11</Slides>
  <Notes>1</Notes>
  <HiddenSlides>0</HiddenSlides>
  <MMClips>3</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Barlow</vt:lpstr>
      <vt:lpstr>Myriad Pro</vt:lpstr>
      <vt:lpstr>Arial</vt:lpstr>
      <vt:lpstr>Calibri</vt:lpstr>
      <vt:lpstr>Georgia</vt:lpstr>
      <vt:lpstr>20140311PresentationUWTSDTemplate</vt:lpstr>
      <vt:lpstr>Organisational Consultancy Week 8 Presentation of Data</vt:lpstr>
      <vt:lpstr>DATA!</vt:lpstr>
      <vt:lpstr>How do we collect data?</vt:lpstr>
      <vt:lpstr>Qualitative vs Quantitative</vt:lpstr>
      <vt:lpstr>Will you buy my coffee?</vt:lpstr>
      <vt:lpstr>Compromising Data</vt:lpstr>
      <vt:lpstr>Controversy </vt:lpstr>
      <vt:lpstr>Legality</vt:lpstr>
      <vt:lpstr>DEBATE</vt:lpstr>
      <vt:lpstr>Ethical Considerations</vt:lpstr>
      <vt:lpstr>Are our phones listening?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Organisational Consultancy Week 8 Presentation of Data</dc:title>
  <dc:creator>Emily Williams</dc:creator>
  <cp:lastModifiedBy>Emily Williams</cp:lastModifiedBy>
  <cp:revision>1</cp:revision>
  <dcterms:created xsi:type="dcterms:W3CDTF">2021-02-28T19:34:33Z</dcterms:created>
  <dcterms:modified xsi:type="dcterms:W3CDTF">2021-03-01T11:25:54Z</dcterms:modified>
</cp:coreProperties>
</file>