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9" r:id="rId1"/>
  </p:sldMasterIdLst>
  <p:sldIdLst>
    <p:sldId id="256" r:id="rId2"/>
    <p:sldId id="271" r:id="rId3"/>
    <p:sldId id="300" r:id="rId4"/>
    <p:sldId id="276" r:id="rId5"/>
    <p:sldId id="280" r:id="rId6"/>
    <p:sldId id="290" r:id="rId7"/>
    <p:sldId id="278" r:id="rId8"/>
    <p:sldId id="277" r:id="rId9"/>
    <p:sldId id="279" r:id="rId10"/>
    <p:sldId id="260" r:id="rId11"/>
    <p:sldId id="274" r:id="rId12"/>
    <p:sldId id="29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9AD58F-D786-DA96-B199-2BEA984ACBAB}" v="1" dt="2020-02-06T22:16:12.010"/>
    <p1510:client id="{42BEDA40-4F5B-9849-8328-EAA7F7F96036}" v="1876" dt="2020-02-07T12:20:54.161"/>
    <p1510:client id="{662B1EA1-25AB-46B7-90C0-7B01AC559F7B}" v="475" dt="2020-02-06T21:57:28.581"/>
    <p1510:client id="{708EE684-2B17-B588-CCED-9004D1516857}" v="102" dt="2020-02-06T18:36:29.835"/>
    <p1510:client id="{DD4A30BA-0C7D-B64A-90E2-DA31CFDCF219}" v="9" dt="2020-02-06T16:32:28.6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254"/>
    <p:restoredTop sz="94596"/>
  </p:normalViewPr>
  <p:slideViewPr>
    <p:cSldViewPr snapToGrid="0" snapToObjects="1">
      <p:cViewPr varScale="1">
        <p:scale>
          <a:sx n="140" d="100"/>
          <a:sy n="140" d="100"/>
        </p:scale>
        <p:origin x="216" y="3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euan Whittaker (1802062)" userId="S::1802062@student.uwtsd.ac.uk::4cf42d7e-117c-439c-a4be-5ec876a9b43a" providerId="AD" clId="Web-{662B1EA1-25AB-46B7-90C0-7B01AC559F7B}"/>
    <pc:docChg chg="addSld modSld sldOrd addMainMaster delMainMaster">
      <pc:chgData name="Ieuan Whittaker (1802062)" userId="S::1802062@student.uwtsd.ac.uk::4cf42d7e-117c-439c-a4be-5ec876a9b43a" providerId="AD" clId="Web-{662B1EA1-25AB-46B7-90C0-7B01AC559F7B}" dt="2020-02-06T21:57:28.315" v="459" actId="20577"/>
      <pc:docMkLst>
        <pc:docMk/>
      </pc:docMkLst>
      <pc:sldChg chg="modSp mod modClrScheme chgLayout">
        <pc:chgData name="Ieuan Whittaker (1802062)" userId="S::1802062@student.uwtsd.ac.uk::4cf42d7e-117c-439c-a4be-5ec876a9b43a" providerId="AD" clId="Web-{662B1EA1-25AB-46B7-90C0-7B01AC559F7B}" dt="2020-02-06T21:19:54.128" v="124"/>
        <pc:sldMkLst>
          <pc:docMk/>
          <pc:sldMk cId="2047538545" sldId="257"/>
        </pc:sldMkLst>
        <pc:spChg chg="mod ord">
          <ac:chgData name="Ieuan Whittaker (1802062)" userId="S::1802062@student.uwtsd.ac.uk::4cf42d7e-117c-439c-a4be-5ec876a9b43a" providerId="AD" clId="Web-{662B1EA1-25AB-46B7-90C0-7B01AC559F7B}" dt="2020-02-06T21:19:54.128" v="124"/>
          <ac:spMkLst>
            <pc:docMk/>
            <pc:sldMk cId="2047538545" sldId="257"/>
            <ac:spMk id="2" creationId="{FE12C6E9-9EA0-3743-9A90-EB6EA35C044E}"/>
          </ac:spMkLst>
        </pc:spChg>
        <pc:spChg chg="mod ord">
          <ac:chgData name="Ieuan Whittaker (1802062)" userId="S::1802062@student.uwtsd.ac.uk::4cf42d7e-117c-439c-a4be-5ec876a9b43a" providerId="AD" clId="Web-{662B1EA1-25AB-46B7-90C0-7B01AC559F7B}" dt="2020-02-06T21:19:54.128" v="124"/>
          <ac:spMkLst>
            <pc:docMk/>
            <pc:sldMk cId="2047538545" sldId="257"/>
            <ac:spMk id="3" creationId="{6250E990-23D1-3E43-815A-B3146515D96D}"/>
          </ac:spMkLst>
        </pc:spChg>
      </pc:sldChg>
      <pc:sldChg chg="modSp mod modClrScheme chgLayout">
        <pc:chgData name="Ieuan Whittaker (1802062)" userId="S::1802062@student.uwtsd.ac.uk::4cf42d7e-117c-439c-a4be-5ec876a9b43a" providerId="AD" clId="Web-{662B1EA1-25AB-46B7-90C0-7B01AC559F7B}" dt="2020-02-06T21:24:30.549" v="151" actId="14100"/>
        <pc:sldMkLst>
          <pc:docMk/>
          <pc:sldMk cId="2169332890" sldId="258"/>
        </pc:sldMkLst>
        <pc:spChg chg="mod ord">
          <ac:chgData name="Ieuan Whittaker (1802062)" userId="S::1802062@student.uwtsd.ac.uk::4cf42d7e-117c-439c-a4be-5ec876a9b43a" providerId="AD" clId="Web-{662B1EA1-25AB-46B7-90C0-7B01AC559F7B}" dt="2020-02-06T21:19:54.128" v="124"/>
          <ac:spMkLst>
            <pc:docMk/>
            <pc:sldMk cId="2169332890" sldId="258"/>
            <ac:spMk id="2" creationId="{2EA26A48-2D60-5D41-9F79-9041CFF40454}"/>
          </ac:spMkLst>
        </pc:spChg>
        <pc:spChg chg="mod ord">
          <ac:chgData name="Ieuan Whittaker (1802062)" userId="S::1802062@student.uwtsd.ac.uk::4cf42d7e-117c-439c-a4be-5ec876a9b43a" providerId="AD" clId="Web-{662B1EA1-25AB-46B7-90C0-7B01AC559F7B}" dt="2020-02-06T21:24:30.549" v="151" actId="14100"/>
          <ac:spMkLst>
            <pc:docMk/>
            <pc:sldMk cId="2169332890" sldId="258"/>
            <ac:spMk id="3" creationId="{675AACEB-538E-A245-9DB4-F8837BDCF8C7}"/>
          </ac:spMkLst>
        </pc:spChg>
      </pc:sldChg>
      <pc:sldChg chg="addSp delSp modSp mod modClrScheme chgLayout">
        <pc:chgData name="Ieuan Whittaker (1802062)" userId="S::1802062@student.uwtsd.ac.uk::4cf42d7e-117c-439c-a4be-5ec876a9b43a" providerId="AD" clId="Web-{662B1EA1-25AB-46B7-90C0-7B01AC559F7B}" dt="2020-02-06T21:23:46.814" v="150" actId="1076"/>
        <pc:sldMkLst>
          <pc:docMk/>
          <pc:sldMk cId="2589381816" sldId="259"/>
        </pc:sldMkLst>
        <pc:spChg chg="mod ord">
          <ac:chgData name="Ieuan Whittaker (1802062)" userId="S::1802062@student.uwtsd.ac.uk::4cf42d7e-117c-439c-a4be-5ec876a9b43a" providerId="AD" clId="Web-{662B1EA1-25AB-46B7-90C0-7B01AC559F7B}" dt="2020-02-06T21:20:56.862" v="130" actId="1076"/>
          <ac:spMkLst>
            <pc:docMk/>
            <pc:sldMk cId="2589381816" sldId="259"/>
            <ac:spMk id="2" creationId="{2451C317-C399-1A4F-A8BD-B35721FB59C7}"/>
          </ac:spMkLst>
        </pc:spChg>
        <pc:spChg chg="mod ord">
          <ac:chgData name="Ieuan Whittaker (1802062)" userId="S::1802062@student.uwtsd.ac.uk::4cf42d7e-117c-439c-a4be-5ec876a9b43a" providerId="AD" clId="Web-{662B1EA1-25AB-46B7-90C0-7B01AC559F7B}" dt="2020-02-06T21:23:15.205" v="142" actId="14100"/>
          <ac:spMkLst>
            <pc:docMk/>
            <pc:sldMk cId="2589381816" sldId="259"/>
            <ac:spMk id="3" creationId="{7B803450-038D-7840-A931-D2D02720F819}"/>
          </ac:spMkLst>
        </pc:spChg>
        <pc:picChg chg="add del mod">
          <ac:chgData name="Ieuan Whittaker (1802062)" userId="S::1802062@student.uwtsd.ac.uk::4cf42d7e-117c-439c-a4be-5ec876a9b43a" providerId="AD" clId="Web-{662B1EA1-25AB-46B7-90C0-7B01AC559F7B}" dt="2020-02-06T21:22:56.893" v="137"/>
          <ac:picMkLst>
            <pc:docMk/>
            <pc:sldMk cId="2589381816" sldId="259"/>
            <ac:picMk id="4" creationId="{A8225749-9C0C-47DF-8A07-A17E7F99A499}"/>
          </ac:picMkLst>
        </pc:picChg>
        <pc:picChg chg="add mod">
          <ac:chgData name="Ieuan Whittaker (1802062)" userId="S::1802062@student.uwtsd.ac.uk::4cf42d7e-117c-439c-a4be-5ec876a9b43a" providerId="AD" clId="Web-{662B1EA1-25AB-46B7-90C0-7B01AC559F7B}" dt="2020-02-06T21:23:46.814" v="150" actId="1076"/>
          <ac:picMkLst>
            <pc:docMk/>
            <pc:sldMk cId="2589381816" sldId="259"/>
            <ac:picMk id="6" creationId="{198796ED-4B3C-4883-ADDE-CD001BBD0F82}"/>
          </ac:picMkLst>
        </pc:picChg>
      </pc:sldChg>
      <pc:sldChg chg="addSp modSp mod modClrScheme chgLayout">
        <pc:chgData name="Ieuan Whittaker (1802062)" userId="S::1802062@student.uwtsd.ac.uk::4cf42d7e-117c-439c-a4be-5ec876a9b43a" providerId="AD" clId="Web-{662B1EA1-25AB-46B7-90C0-7B01AC559F7B}" dt="2020-02-06T21:46:44.800" v="358" actId="20577"/>
        <pc:sldMkLst>
          <pc:docMk/>
          <pc:sldMk cId="1052989151" sldId="260"/>
        </pc:sldMkLst>
        <pc:spChg chg="mod ord">
          <ac:chgData name="Ieuan Whittaker (1802062)" userId="S::1802062@student.uwtsd.ac.uk::4cf42d7e-117c-439c-a4be-5ec876a9b43a" providerId="AD" clId="Web-{662B1EA1-25AB-46B7-90C0-7B01AC559F7B}" dt="2020-02-06T21:46:44.800" v="358" actId="20577"/>
          <ac:spMkLst>
            <pc:docMk/>
            <pc:sldMk cId="1052989151" sldId="260"/>
            <ac:spMk id="2" creationId="{518FCA4C-36CC-6642-B4C9-3FF9378D2BBD}"/>
          </ac:spMkLst>
        </pc:spChg>
        <pc:spChg chg="mod ord">
          <ac:chgData name="Ieuan Whittaker (1802062)" userId="S::1802062@student.uwtsd.ac.uk::4cf42d7e-117c-439c-a4be-5ec876a9b43a" providerId="AD" clId="Web-{662B1EA1-25AB-46B7-90C0-7B01AC559F7B}" dt="2020-02-06T21:31:30.865" v="181" actId="20577"/>
          <ac:spMkLst>
            <pc:docMk/>
            <pc:sldMk cId="1052989151" sldId="260"/>
            <ac:spMk id="3" creationId="{E2DD22E1-ABDD-704E-A93E-1DB35DF27C7A}"/>
          </ac:spMkLst>
        </pc:spChg>
        <pc:picChg chg="add mod">
          <ac:chgData name="Ieuan Whittaker (1802062)" userId="S::1802062@student.uwtsd.ac.uk::4cf42d7e-117c-439c-a4be-5ec876a9b43a" providerId="AD" clId="Web-{662B1EA1-25AB-46B7-90C0-7B01AC559F7B}" dt="2020-02-06T21:29:07.985" v="178" actId="1076"/>
          <ac:picMkLst>
            <pc:docMk/>
            <pc:sldMk cId="1052989151" sldId="260"/>
            <ac:picMk id="4" creationId="{D8A19493-FD28-43A7-BA1F-536C275D12B4}"/>
          </ac:picMkLst>
        </pc:picChg>
      </pc:sldChg>
      <pc:sldChg chg="addSp delSp modSp new">
        <pc:chgData name="Ieuan Whittaker (1802062)" userId="S::1802062@student.uwtsd.ac.uk::4cf42d7e-117c-439c-a4be-5ec876a9b43a" providerId="AD" clId="Web-{662B1EA1-25AB-46B7-90C0-7B01AC559F7B}" dt="2020-02-06T21:47:33.440" v="400" actId="20577"/>
        <pc:sldMkLst>
          <pc:docMk/>
          <pc:sldMk cId="449086343" sldId="261"/>
        </pc:sldMkLst>
        <pc:spChg chg="mod">
          <ac:chgData name="Ieuan Whittaker (1802062)" userId="S::1802062@student.uwtsd.ac.uk::4cf42d7e-117c-439c-a4be-5ec876a9b43a" providerId="AD" clId="Web-{662B1EA1-25AB-46B7-90C0-7B01AC559F7B}" dt="2020-02-06T21:47:33.440" v="400" actId="20577"/>
          <ac:spMkLst>
            <pc:docMk/>
            <pc:sldMk cId="449086343" sldId="261"/>
            <ac:spMk id="2" creationId="{90D83557-69D2-48F9-A3BA-2C535B5B6A00}"/>
          </ac:spMkLst>
        </pc:spChg>
        <pc:spChg chg="del">
          <ac:chgData name="Ieuan Whittaker (1802062)" userId="S::1802062@student.uwtsd.ac.uk::4cf42d7e-117c-439c-a4be-5ec876a9b43a" providerId="AD" clId="Web-{662B1EA1-25AB-46B7-90C0-7B01AC559F7B}" dt="2020-02-06T21:33:57.943" v="202"/>
          <ac:spMkLst>
            <pc:docMk/>
            <pc:sldMk cId="449086343" sldId="261"/>
            <ac:spMk id="3" creationId="{C822C6CA-E9AA-4DED-80A5-E8E13D28E7AF}"/>
          </ac:spMkLst>
        </pc:spChg>
        <pc:spChg chg="add del mod">
          <ac:chgData name="Ieuan Whittaker (1802062)" userId="S::1802062@student.uwtsd.ac.uk::4cf42d7e-117c-439c-a4be-5ec876a9b43a" providerId="AD" clId="Web-{662B1EA1-25AB-46B7-90C0-7B01AC559F7B}" dt="2020-02-06T21:35:34.864" v="205"/>
          <ac:spMkLst>
            <pc:docMk/>
            <pc:sldMk cId="449086343" sldId="261"/>
            <ac:spMk id="4" creationId="{EBD2ACFE-4B69-40F8-B88B-825F90A9A1B4}"/>
          </ac:spMkLst>
        </pc:spChg>
        <pc:picChg chg="add mod">
          <ac:chgData name="Ieuan Whittaker (1802062)" userId="S::1802062@student.uwtsd.ac.uk::4cf42d7e-117c-439c-a4be-5ec876a9b43a" providerId="AD" clId="Web-{662B1EA1-25AB-46B7-90C0-7B01AC559F7B}" dt="2020-02-06T21:35:57.895" v="208" actId="1076"/>
          <ac:picMkLst>
            <pc:docMk/>
            <pc:sldMk cId="449086343" sldId="261"/>
            <ac:picMk id="5" creationId="{81C10112-70CB-4B30-BAB3-BE748795ECF9}"/>
          </ac:picMkLst>
        </pc:picChg>
        <pc:picChg chg="add mod">
          <ac:chgData name="Ieuan Whittaker (1802062)" userId="S::1802062@student.uwtsd.ac.uk::4cf42d7e-117c-439c-a4be-5ec876a9b43a" providerId="AD" clId="Web-{662B1EA1-25AB-46B7-90C0-7B01AC559F7B}" dt="2020-02-06T21:37:53.223" v="212" actId="1076"/>
          <ac:picMkLst>
            <pc:docMk/>
            <pc:sldMk cId="449086343" sldId="261"/>
            <ac:picMk id="7" creationId="{B73C0CB9-3E59-4FC3-9BFC-705A14CFC477}"/>
          </ac:picMkLst>
        </pc:picChg>
      </pc:sldChg>
      <pc:sldChg chg="modSp new ord">
        <pc:chgData name="Ieuan Whittaker (1802062)" userId="S::1802062@student.uwtsd.ac.uk::4cf42d7e-117c-439c-a4be-5ec876a9b43a" providerId="AD" clId="Web-{662B1EA1-25AB-46B7-90C0-7B01AC559F7B}" dt="2020-02-06T21:47:12.659" v="381" actId="20577"/>
        <pc:sldMkLst>
          <pc:docMk/>
          <pc:sldMk cId="2520357697" sldId="262"/>
        </pc:sldMkLst>
        <pc:spChg chg="mod">
          <ac:chgData name="Ieuan Whittaker (1802062)" userId="S::1802062@student.uwtsd.ac.uk::4cf42d7e-117c-439c-a4be-5ec876a9b43a" providerId="AD" clId="Web-{662B1EA1-25AB-46B7-90C0-7B01AC559F7B}" dt="2020-02-06T21:47:12.659" v="381" actId="20577"/>
          <ac:spMkLst>
            <pc:docMk/>
            <pc:sldMk cId="2520357697" sldId="262"/>
            <ac:spMk id="2" creationId="{2BDD0805-BE2D-4DE2-9CE6-B1DF456726FE}"/>
          </ac:spMkLst>
        </pc:spChg>
        <pc:spChg chg="mod">
          <ac:chgData name="Ieuan Whittaker (1802062)" userId="S::1802062@student.uwtsd.ac.uk::4cf42d7e-117c-439c-a4be-5ec876a9b43a" providerId="AD" clId="Web-{662B1EA1-25AB-46B7-90C0-7B01AC559F7B}" dt="2020-02-06T21:44:54.347" v="338" actId="20577"/>
          <ac:spMkLst>
            <pc:docMk/>
            <pc:sldMk cId="2520357697" sldId="262"/>
            <ac:spMk id="3" creationId="{76BEBB2B-206B-4CB9-9F17-8C79866FA94A}"/>
          </ac:spMkLst>
        </pc:spChg>
      </pc:sldChg>
      <pc:sldChg chg="addSp delSp modSp new">
        <pc:chgData name="Ieuan Whittaker (1802062)" userId="S::1802062@student.uwtsd.ac.uk::4cf42d7e-117c-439c-a4be-5ec876a9b43a" providerId="AD" clId="Web-{662B1EA1-25AB-46B7-90C0-7B01AC559F7B}" dt="2020-02-06T21:52:37.207" v="431" actId="1076"/>
        <pc:sldMkLst>
          <pc:docMk/>
          <pc:sldMk cId="3372781900" sldId="263"/>
        </pc:sldMkLst>
        <pc:spChg chg="mod">
          <ac:chgData name="Ieuan Whittaker (1802062)" userId="S::1802062@student.uwtsd.ac.uk::4cf42d7e-117c-439c-a4be-5ec876a9b43a" providerId="AD" clId="Web-{662B1EA1-25AB-46B7-90C0-7B01AC559F7B}" dt="2020-02-06T21:47:52.378" v="413" actId="20577"/>
          <ac:spMkLst>
            <pc:docMk/>
            <pc:sldMk cId="3372781900" sldId="263"/>
            <ac:spMk id="2" creationId="{467BB626-2B02-461F-9E8A-779FCAA94332}"/>
          </ac:spMkLst>
        </pc:spChg>
        <pc:spChg chg="mod">
          <ac:chgData name="Ieuan Whittaker (1802062)" userId="S::1802062@student.uwtsd.ac.uk::4cf42d7e-117c-439c-a4be-5ec876a9b43a" providerId="AD" clId="Web-{662B1EA1-25AB-46B7-90C0-7B01AC559F7B}" dt="2020-02-06T21:49:43.909" v="419" actId="20577"/>
          <ac:spMkLst>
            <pc:docMk/>
            <pc:sldMk cId="3372781900" sldId="263"/>
            <ac:spMk id="3" creationId="{F0EBC9E2-BE4F-4C27-A73B-E34408671043}"/>
          </ac:spMkLst>
        </pc:spChg>
        <pc:picChg chg="add del mod">
          <ac:chgData name="Ieuan Whittaker (1802062)" userId="S::1802062@student.uwtsd.ac.uk::4cf42d7e-117c-439c-a4be-5ec876a9b43a" providerId="AD" clId="Web-{662B1EA1-25AB-46B7-90C0-7B01AC559F7B}" dt="2020-02-06T21:51:13.440" v="429"/>
          <ac:picMkLst>
            <pc:docMk/>
            <pc:sldMk cId="3372781900" sldId="263"/>
            <ac:picMk id="4" creationId="{6478D6FE-B506-405E-BE9D-23E0DD1309C3}"/>
          </ac:picMkLst>
        </pc:picChg>
        <pc:picChg chg="add mod">
          <ac:chgData name="Ieuan Whittaker (1802062)" userId="S::1802062@student.uwtsd.ac.uk::4cf42d7e-117c-439c-a4be-5ec876a9b43a" providerId="AD" clId="Web-{662B1EA1-25AB-46B7-90C0-7B01AC559F7B}" dt="2020-02-06T21:52:37.207" v="431" actId="1076"/>
          <ac:picMkLst>
            <pc:docMk/>
            <pc:sldMk cId="3372781900" sldId="263"/>
            <ac:picMk id="6" creationId="{0DBFC136-4A9D-4B8E-84C3-FD0D95255EA9}"/>
          </ac:picMkLst>
        </pc:picChg>
      </pc:sldChg>
      <pc:sldChg chg="modSp new ord">
        <pc:chgData name="Ieuan Whittaker (1802062)" userId="S::1802062@student.uwtsd.ac.uk::4cf42d7e-117c-439c-a4be-5ec876a9b43a" providerId="AD" clId="Web-{662B1EA1-25AB-46B7-90C0-7B01AC559F7B}" dt="2020-02-06T21:57:27.596" v="457" actId="20577"/>
        <pc:sldMkLst>
          <pc:docMk/>
          <pc:sldMk cId="151773206" sldId="264"/>
        </pc:sldMkLst>
        <pc:spChg chg="mod">
          <ac:chgData name="Ieuan Whittaker (1802062)" userId="S::1802062@student.uwtsd.ac.uk::4cf42d7e-117c-439c-a4be-5ec876a9b43a" providerId="AD" clId="Web-{662B1EA1-25AB-46B7-90C0-7B01AC559F7B}" dt="2020-02-06T21:57:27.596" v="457" actId="20577"/>
          <ac:spMkLst>
            <pc:docMk/>
            <pc:sldMk cId="151773206" sldId="264"/>
            <ac:spMk id="2" creationId="{09694566-79F5-4606-847C-4AD954D8CD97}"/>
          </ac:spMkLst>
        </pc:spChg>
      </pc:sldChg>
      <pc:sldMasterChg chg="del delSldLayout">
        <pc:chgData name="Ieuan Whittaker (1802062)" userId="S::1802062@student.uwtsd.ac.uk::4cf42d7e-117c-439c-a4be-5ec876a9b43a" providerId="AD" clId="Web-{662B1EA1-25AB-46B7-90C0-7B01AC559F7B}" dt="2020-02-06T21:19:54.128" v="124"/>
        <pc:sldMasterMkLst>
          <pc:docMk/>
          <pc:sldMasterMk cId="3508603533" sldId="2147483648"/>
        </pc:sldMasterMkLst>
        <pc:sldLayoutChg chg="del">
          <pc:chgData name="Ieuan Whittaker (1802062)" userId="S::1802062@student.uwtsd.ac.uk::4cf42d7e-117c-439c-a4be-5ec876a9b43a" providerId="AD" clId="Web-{662B1EA1-25AB-46B7-90C0-7B01AC559F7B}" dt="2020-02-06T21:19:54.128" v="124"/>
          <pc:sldLayoutMkLst>
            <pc:docMk/>
            <pc:sldMasterMk cId="3508603533" sldId="2147483648"/>
            <pc:sldLayoutMk cId="3047624457" sldId="2147483649"/>
          </pc:sldLayoutMkLst>
        </pc:sldLayoutChg>
        <pc:sldLayoutChg chg="del">
          <pc:chgData name="Ieuan Whittaker (1802062)" userId="S::1802062@student.uwtsd.ac.uk::4cf42d7e-117c-439c-a4be-5ec876a9b43a" providerId="AD" clId="Web-{662B1EA1-25AB-46B7-90C0-7B01AC559F7B}" dt="2020-02-06T21:19:54.128" v="124"/>
          <pc:sldLayoutMkLst>
            <pc:docMk/>
            <pc:sldMasterMk cId="3508603533" sldId="2147483648"/>
            <pc:sldLayoutMk cId="583268495" sldId="2147483650"/>
          </pc:sldLayoutMkLst>
        </pc:sldLayoutChg>
        <pc:sldLayoutChg chg="del">
          <pc:chgData name="Ieuan Whittaker (1802062)" userId="S::1802062@student.uwtsd.ac.uk::4cf42d7e-117c-439c-a4be-5ec876a9b43a" providerId="AD" clId="Web-{662B1EA1-25AB-46B7-90C0-7B01AC559F7B}" dt="2020-02-06T21:19:54.128" v="124"/>
          <pc:sldLayoutMkLst>
            <pc:docMk/>
            <pc:sldMasterMk cId="3508603533" sldId="2147483648"/>
            <pc:sldLayoutMk cId="690637827" sldId="2147483651"/>
          </pc:sldLayoutMkLst>
        </pc:sldLayoutChg>
        <pc:sldLayoutChg chg="del">
          <pc:chgData name="Ieuan Whittaker (1802062)" userId="S::1802062@student.uwtsd.ac.uk::4cf42d7e-117c-439c-a4be-5ec876a9b43a" providerId="AD" clId="Web-{662B1EA1-25AB-46B7-90C0-7B01AC559F7B}" dt="2020-02-06T21:19:54.128" v="124"/>
          <pc:sldLayoutMkLst>
            <pc:docMk/>
            <pc:sldMasterMk cId="3508603533" sldId="2147483648"/>
            <pc:sldLayoutMk cId="1950588238" sldId="2147483652"/>
          </pc:sldLayoutMkLst>
        </pc:sldLayoutChg>
        <pc:sldLayoutChg chg="del">
          <pc:chgData name="Ieuan Whittaker (1802062)" userId="S::1802062@student.uwtsd.ac.uk::4cf42d7e-117c-439c-a4be-5ec876a9b43a" providerId="AD" clId="Web-{662B1EA1-25AB-46B7-90C0-7B01AC559F7B}" dt="2020-02-06T21:19:54.128" v="124"/>
          <pc:sldLayoutMkLst>
            <pc:docMk/>
            <pc:sldMasterMk cId="3508603533" sldId="2147483648"/>
            <pc:sldLayoutMk cId="2077258307" sldId="2147483653"/>
          </pc:sldLayoutMkLst>
        </pc:sldLayoutChg>
        <pc:sldLayoutChg chg="del">
          <pc:chgData name="Ieuan Whittaker (1802062)" userId="S::1802062@student.uwtsd.ac.uk::4cf42d7e-117c-439c-a4be-5ec876a9b43a" providerId="AD" clId="Web-{662B1EA1-25AB-46B7-90C0-7B01AC559F7B}" dt="2020-02-06T21:19:54.128" v="124"/>
          <pc:sldLayoutMkLst>
            <pc:docMk/>
            <pc:sldMasterMk cId="3508603533" sldId="2147483648"/>
            <pc:sldLayoutMk cId="1048091336" sldId="2147483654"/>
          </pc:sldLayoutMkLst>
        </pc:sldLayoutChg>
        <pc:sldLayoutChg chg="del">
          <pc:chgData name="Ieuan Whittaker (1802062)" userId="S::1802062@student.uwtsd.ac.uk::4cf42d7e-117c-439c-a4be-5ec876a9b43a" providerId="AD" clId="Web-{662B1EA1-25AB-46B7-90C0-7B01AC559F7B}" dt="2020-02-06T21:19:54.128" v="124"/>
          <pc:sldLayoutMkLst>
            <pc:docMk/>
            <pc:sldMasterMk cId="3508603533" sldId="2147483648"/>
            <pc:sldLayoutMk cId="41781489" sldId="2147483655"/>
          </pc:sldLayoutMkLst>
        </pc:sldLayoutChg>
        <pc:sldLayoutChg chg="del">
          <pc:chgData name="Ieuan Whittaker (1802062)" userId="S::1802062@student.uwtsd.ac.uk::4cf42d7e-117c-439c-a4be-5ec876a9b43a" providerId="AD" clId="Web-{662B1EA1-25AB-46B7-90C0-7B01AC559F7B}" dt="2020-02-06T21:19:54.128" v="124"/>
          <pc:sldLayoutMkLst>
            <pc:docMk/>
            <pc:sldMasterMk cId="3508603533" sldId="2147483648"/>
            <pc:sldLayoutMk cId="1942154808" sldId="2147483656"/>
          </pc:sldLayoutMkLst>
        </pc:sldLayoutChg>
        <pc:sldLayoutChg chg="del">
          <pc:chgData name="Ieuan Whittaker (1802062)" userId="S::1802062@student.uwtsd.ac.uk::4cf42d7e-117c-439c-a4be-5ec876a9b43a" providerId="AD" clId="Web-{662B1EA1-25AB-46B7-90C0-7B01AC559F7B}" dt="2020-02-06T21:19:54.128" v="124"/>
          <pc:sldLayoutMkLst>
            <pc:docMk/>
            <pc:sldMasterMk cId="3508603533" sldId="2147483648"/>
            <pc:sldLayoutMk cId="3312239131" sldId="2147483657"/>
          </pc:sldLayoutMkLst>
        </pc:sldLayoutChg>
        <pc:sldLayoutChg chg="del">
          <pc:chgData name="Ieuan Whittaker (1802062)" userId="S::1802062@student.uwtsd.ac.uk::4cf42d7e-117c-439c-a4be-5ec876a9b43a" providerId="AD" clId="Web-{662B1EA1-25AB-46B7-90C0-7B01AC559F7B}" dt="2020-02-06T21:19:54.128" v="124"/>
          <pc:sldLayoutMkLst>
            <pc:docMk/>
            <pc:sldMasterMk cId="3508603533" sldId="2147483648"/>
            <pc:sldLayoutMk cId="3156307386" sldId="2147483658"/>
          </pc:sldLayoutMkLst>
        </pc:sldLayoutChg>
        <pc:sldLayoutChg chg="del">
          <pc:chgData name="Ieuan Whittaker (1802062)" userId="S::1802062@student.uwtsd.ac.uk::4cf42d7e-117c-439c-a4be-5ec876a9b43a" providerId="AD" clId="Web-{662B1EA1-25AB-46B7-90C0-7B01AC559F7B}" dt="2020-02-06T21:19:54.128" v="124"/>
          <pc:sldLayoutMkLst>
            <pc:docMk/>
            <pc:sldMasterMk cId="3508603533" sldId="2147483648"/>
            <pc:sldLayoutMk cId="2338973480" sldId="2147483659"/>
          </pc:sldLayoutMkLst>
        </pc:sldLayoutChg>
      </pc:sldMasterChg>
      <pc:sldMasterChg chg="add addSldLayout modSldLayout">
        <pc:chgData name="Ieuan Whittaker (1802062)" userId="S::1802062@student.uwtsd.ac.uk::4cf42d7e-117c-439c-a4be-5ec876a9b43a" providerId="AD" clId="Web-{662B1EA1-25AB-46B7-90C0-7B01AC559F7B}" dt="2020-02-06T21:19:54.128" v="124"/>
        <pc:sldMasterMkLst>
          <pc:docMk/>
          <pc:sldMasterMk cId="4097449094" sldId="2147483660"/>
        </pc:sldMasterMkLst>
        <pc:sldLayoutChg chg="add mod replId">
          <pc:chgData name="Ieuan Whittaker (1802062)" userId="S::1802062@student.uwtsd.ac.uk::4cf42d7e-117c-439c-a4be-5ec876a9b43a" providerId="AD" clId="Web-{662B1EA1-25AB-46B7-90C0-7B01AC559F7B}" dt="2020-02-06T21:19:54.128" v="124"/>
          <pc:sldLayoutMkLst>
            <pc:docMk/>
            <pc:sldMasterMk cId="4097449094" sldId="2147483660"/>
            <pc:sldLayoutMk cId="1080249624" sldId="2147483661"/>
          </pc:sldLayoutMkLst>
        </pc:sldLayoutChg>
        <pc:sldLayoutChg chg="add mod replId">
          <pc:chgData name="Ieuan Whittaker (1802062)" userId="S::1802062@student.uwtsd.ac.uk::4cf42d7e-117c-439c-a4be-5ec876a9b43a" providerId="AD" clId="Web-{662B1EA1-25AB-46B7-90C0-7B01AC559F7B}" dt="2020-02-06T21:19:54.128" v="124"/>
          <pc:sldLayoutMkLst>
            <pc:docMk/>
            <pc:sldMasterMk cId="4097449094" sldId="2147483660"/>
            <pc:sldLayoutMk cId="1465352091" sldId="2147483662"/>
          </pc:sldLayoutMkLst>
        </pc:sldLayoutChg>
        <pc:sldLayoutChg chg="add mod replId">
          <pc:chgData name="Ieuan Whittaker (1802062)" userId="S::1802062@student.uwtsd.ac.uk::4cf42d7e-117c-439c-a4be-5ec876a9b43a" providerId="AD" clId="Web-{662B1EA1-25AB-46B7-90C0-7B01AC559F7B}" dt="2020-02-06T21:19:54.128" v="124"/>
          <pc:sldLayoutMkLst>
            <pc:docMk/>
            <pc:sldMasterMk cId="4097449094" sldId="2147483660"/>
            <pc:sldLayoutMk cId="611995355" sldId="2147483663"/>
          </pc:sldLayoutMkLst>
        </pc:sldLayoutChg>
        <pc:sldLayoutChg chg="add mod replId">
          <pc:chgData name="Ieuan Whittaker (1802062)" userId="S::1802062@student.uwtsd.ac.uk::4cf42d7e-117c-439c-a4be-5ec876a9b43a" providerId="AD" clId="Web-{662B1EA1-25AB-46B7-90C0-7B01AC559F7B}" dt="2020-02-06T21:19:54.128" v="124"/>
          <pc:sldLayoutMkLst>
            <pc:docMk/>
            <pc:sldMasterMk cId="4097449094" sldId="2147483660"/>
            <pc:sldLayoutMk cId="3234721448" sldId="2147483664"/>
          </pc:sldLayoutMkLst>
        </pc:sldLayoutChg>
        <pc:sldLayoutChg chg="add mod replId">
          <pc:chgData name="Ieuan Whittaker (1802062)" userId="S::1802062@student.uwtsd.ac.uk::4cf42d7e-117c-439c-a4be-5ec876a9b43a" providerId="AD" clId="Web-{662B1EA1-25AB-46B7-90C0-7B01AC559F7B}" dt="2020-02-06T21:19:54.128" v="124"/>
          <pc:sldLayoutMkLst>
            <pc:docMk/>
            <pc:sldMasterMk cId="4097449094" sldId="2147483660"/>
            <pc:sldLayoutMk cId="4110346885" sldId="2147483665"/>
          </pc:sldLayoutMkLst>
        </pc:sldLayoutChg>
        <pc:sldLayoutChg chg="add mod replId">
          <pc:chgData name="Ieuan Whittaker (1802062)" userId="S::1802062@student.uwtsd.ac.uk::4cf42d7e-117c-439c-a4be-5ec876a9b43a" providerId="AD" clId="Web-{662B1EA1-25AB-46B7-90C0-7B01AC559F7B}" dt="2020-02-06T21:19:54.128" v="124"/>
          <pc:sldLayoutMkLst>
            <pc:docMk/>
            <pc:sldMasterMk cId="4097449094" sldId="2147483660"/>
            <pc:sldLayoutMk cId="3404692813" sldId="2147483666"/>
          </pc:sldLayoutMkLst>
        </pc:sldLayoutChg>
        <pc:sldLayoutChg chg="add mod replId">
          <pc:chgData name="Ieuan Whittaker (1802062)" userId="S::1802062@student.uwtsd.ac.uk::4cf42d7e-117c-439c-a4be-5ec876a9b43a" providerId="AD" clId="Web-{662B1EA1-25AB-46B7-90C0-7B01AC559F7B}" dt="2020-02-06T21:19:54.128" v="124"/>
          <pc:sldLayoutMkLst>
            <pc:docMk/>
            <pc:sldMasterMk cId="4097449094" sldId="2147483660"/>
            <pc:sldLayoutMk cId="70756022" sldId="2147483667"/>
          </pc:sldLayoutMkLst>
        </pc:sldLayoutChg>
        <pc:sldLayoutChg chg="add mod replId">
          <pc:chgData name="Ieuan Whittaker (1802062)" userId="S::1802062@student.uwtsd.ac.uk::4cf42d7e-117c-439c-a4be-5ec876a9b43a" providerId="AD" clId="Web-{662B1EA1-25AB-46B7-90C0-7B01AC559F7B}" dt="2020-02-06T21:19:54.128" v="124"/>
          <pc:sldLayoutMkLst>
            <pc:docMk/>
            <pc:sldMasterMk cId="4097449094" sldId="2147483660"/>
            <pc:sldLayoutMk cId="1647234788" sldId="2147483668"/>
          </pc:sldLayoutMkLst>
        </pc:sldLayoutChg>
        <pc:sldLayoutChg chg="add mod replId">
          <pc:chgData name="Ieuan Whittaker (1802062)" userId="S::1802062@student.uwtsd.ac.uk::4cf42d7e-117c-439c-a4be-5ec876a9b43a" providerId="AD" clId="Web-{662B1EA1-25AB-46B7-90C0-7B01AC559F7B}" dt="2020-02-06T21:19:54.128" v="124"/>
          <pc:sldLayoutMkLst>
            <pc:docMk/>
            <pc:sldMasterMk cId="4097449094" sldId="2147483660"/>
            <pc:sldLayoutMk cId="2976016020" sldId="2147483669"/>
          </pc:sldLayoutMkLst>
        </pc:sldLayoutChg>
        <pc:sldLayoutChg chg="add mod replId">
          <pc:chgData name="Ieuan Whittaker (1802062)" userId="S::1802062@student.uwtsd.ac.uk::4cf42d7e-117c-439c-a4be-5ec876a9b43a" providerId="AD" clId="Web-{662B1EA1-25AB-46B7-90C0-7B01AC559F7B}" dt="2020-02-06T21:19:54.128" v="124"/>
          <pc:sldLayoutMkLst>
            <pc:docMk/>
            <pc:sldMasterMk cId="4097449094" sldId="2147483660"/>
            <pc:sldLayoutMk cId="4161219251" sldId="2147483670"/>
          </pc:sldLayoutMkLst>
        </pc:sldLayoutChg>
        <pc:sldLayoutChg chg="add mod replId">
          <pc:chgData name="Ieuan Whittaker (1802062)" userId="S::1802062@student.uwtsd.ac.uk::4cf42d7e-117c-439c-a4be-5ec876a9b43a" providerId="AD" clId="Web-{662B1EA1-25AB-46B7-90C0-7B01AC559F7B}" dt="2020-02-06T21:19:54.128" v="124"/>
          <pc:sldLayoutMkLst>
            <pc:docMk/>
            <pc:sldMasterMk cId="4097449094" sldId="2147483660"/>
            <pc:sldLayoutMk cId="4049803262" sldId="2147483671"/>
          </pc:sldLayoutMkLst>
        </pc:sldLayoutChg>
        <pc:sldLayoutChg chg="add mod replId">
          <pc:chgData name="Ieuan Whittaker (1802062)" userId="S::1802062@student.uwtsd.ac.uk::4cf42d7e-117c-439c-a4be-5ec876a9b43a" providerId="AD" clId="Web-{662B1EA1-25AB-46B7-90C0-7B01AC559F7B}" dt="2020-02-06T21:19:54.128" v="124"/>
          <pc:sldLayoutMkLst>
            <pc:docMk/>
            <pc:sldMasterMk cId="4097449094" sldId="2147483660"/>
            <pc:sldLayoutMk cId="1393847947" sldId="2147483672"/>
          </pc:sldLayoutMkLst>
        </pc:sldLayoutChg>
        <pc:sldLayoutChg chg="add mod replId">
          <pc:chgData name="Ieuan Whittaker (1802062)" userId="S::1802062@student.uwtsd.ac.uk::4cf42d7e-117c-439c-a4be-5ec876a9b43a" providerId="AD" clId="Web-{662B1EA1-25AB-46B7-90C0-7B01AC559F7B}" dt="2020-02-06T21:19:54.128" v="124"/>
          <pc:sldLayoutMkLst>
            <pc:docMk/>
            <pc:sldMasterMk cId="4097449094" sldId="2147483660"/>
            <pc:sldLayoutMk cId="1415272970" sldId="2147483673"/>
          </pc:sldLayoutMkLst>
        </pc:sldLayoutChg>
        <pc:sldLayoutChg chg="add mod replId">
          <pc:chgData name="Ieuan Whittaker (1802062)" userId="S::1802062@student.uwtsd.ac.uk::4cf42d7e-117c-439c-a4be-5ec876a9b43a" providerId="AD" clId="Web-{662B1EA1-25AB-46B7-90C0-7B01AC559F7B}" dt="2020-02-06T21:19:54.128" v="124"/>
          <pc:sldLayoutMkLst>
            <pc:docMk/>
            <pc:sldMasterMk cId="4097449094" sldId="2147483660"/>
            <pc:sldLayoutMk cId="689311669" sldId="2147483674"/>
          </pc:sldLayoutMkLst>
        </pc:sldLayoutChg>
        <pc:sldLayoutChg chg="add mod replId">
          <pc:chgData name="Ieuan Whittaker (1802062)" userId="S::1802062@student.uwtsd.ac.uk::4cf42d7e-117c-439c-a4be-5ec876a9b43a" providerId="AD" clId="Web-{662B1EA1-25AB-46B7-90C0-7B01AC559F7B}" dt="2020-02-06T21:19:54.128" v="124"/>
          <pc:sldLayoutMkLst>
            <pc:docMk/>
            <pc:sldMasterMk cId="4097449094" sldId="2147483660"/>
            <pc:sldLayoutMk cId="3844074610" sldId="2147483675"/>
          </pc:sldLayoutMkLst>
        </pc:sldLayoutChg>
        <pc:sldLayoutChg chg="add mod replId">
          <pc:chgData name="Ieuan Whittaker (1802062)" userId="S::1802062@student.uwtsd.ac.uk::4cf42d7e-117c-439c-a4be-5ec876a9b43a" providerId="AD" clId="Web-{662B1EA1-25AB-46B7-90C0-7B01AC559F7B}" dt="2020-02-06T21:19:54.128" v="124"/>
          <pc:sldLayoutMkLst>
            <pc:docMk/>
            <pc:sldMasterMk cId="4097449094" sldId="2147483660"/>
            <pc:sldLayoutMk cId="2638532995" sldId="2147483676"/>
          </pc:sldLayoutMkLst>
        </pc:sldLayoutChg>
        <pc:sldLayoutChg chg="add mod replId">
          <pc:chgData name="Ieuan Whittaker (1802062)" userId="S::1802062@student.uwtsd.ac.uk::4cf42d7e-117c-439c-a4be-5ec876a9b43a" providerId="AD" clId="Web-{662B1EA1-25AB-46B7-90C0-7B01AC559F7B}" dt="2020-02-06T21:19:54.128" v="124"/>
          <pc:sldLayoutMkLst>
            <pc:docMk/>
            <pc:sldMasterMk cId="4097449094" sldId="2147483660"/>
            <pc:sldLayoutMk cId="2612398419" sldId="2147483677"/>
          </pc:sldLayoutMkLst>
        </pc:sldLayoutChg>
      </pc:sldMasterChg>
    </pc:docChg>
  </pc:docChgLst>
  <pc:docChgLst>
    <pc:chgData name="Tom Slinger (1808164)" userId="S::1808164@student.uwtsd.ac.uk::3e4b5e95-b2bd-4a33-a4f8-a3e141cdda27" providerId="AD" clId="Web-{069AD58F-D786-DA96-B199-2BEA984ACBAB}"/>
    <pc:docChg chg="sldOrd">
      <pc:chgData name="Tom Slinger (1808164)" userId="S::1808164@student.uwtsd.ac.uk::3e4b5e95-b2bd-4a33-a4f8-a3e141cdda27" providerId="AD" clId="Web-{069AD58F-D786-DA96-B199-2BEA984ACBAB}" dt="2020-02-06T22:16:12.010" v="0"/>
      <pc:docMkLst>
        <pc:docMk/>
      </pc:docMkLst>
      <pc:sldChg chg="ord">
        <pc:chgData name="Tom Slinger (1808164)" userId="S::1808164@student.uwtsd.ac.uk::3e4b5e95-b2bd-4a33-a4f8-a3e141cdda27" providerId="AD" clId="Web-{069AD58F-D786-DA96-B199-2BEA984ACBAB}" dt="2020-02-06T22:16:12.010" v="0"/>
        <pc:sldMkLst>
          <pc:docMk/>
          <pc:sldMk cId="151773206" sldId="264"/>
        </pc:sldMkLst>
      </pc:sldChg>
    </pc:docChg>
  </pc:docChgLst>
  <pc:docChgLst>
    <pc:chgData name="Tom Slinger (1808164)" userId="S::1808164@student.uwtsd.ac.uk::3e4b5e95-b2bd-4a33-a4f8-a3e141cdda27" providerId="AD" clId="Web-{708EE684-2B17-B588-CCED-9004D1516857}"/>
    <pc:docChg chg="modSld">
      <pc:chgData name="Tom Slinger (1808164)" userId="S::1808164@student.uwtsd.ac.uk::3e4b5e95-b2bd-4a33-a4f8-a3e141cdda27" providerId="AD" clId="Web-{708EE684-2B17-B588-CCED-9004D1516857}" dt="2020-02-06T18:36:29.835" v="101" actId="20577"/>
      <pc:docMkLst>
        <pc:docMk/>
      </pc:docMkLst>
      <pc:sldChg chg="modSp">
        <pc:chgData name="Tom Slinger (1808164)" userId="S::1808164@student.uwtsd.ac.uk::3e4b5e95-b2bd-4a33-a4f8-a3e141cdda27" providerId="AD" clId="Web-{708EE684-2B17-B588-CCED-9004D1516857}" dt="2020-02-06T18:36:29.819" v="100" actId="20577"/>
        <pc:sldMkLst>
          <pc:docMk/>
          <pc:sldMk cId="2169332890" sldId="258"/>
        </pc:sldMkLst>
        <pc:spChg chg="mod">
          <ac:chgData name="Tom Slinger (1808164)" userId="S::1808164@student.uwtsd.ac.uk::3e4b5e95-b2bd-4a33-a4f8-a3e141cdda27" providerId="AD" clId="Web-{708EE684-2B17-B588-CCED-9004D1516857}" dt="2020-02-06T18:36:29.819" v="100" actId="20577"/>
          <ac:spMkLst>
            <pc:docMk/>
            <pc:sldMk cId="2169332890" sldId="258"/>
            <ac:spMk id="3" creationId="{675AACEB-538E-A245-9DB4-F8837BDCF8C7}"/>
          </ac:spMkLst>
        </pc:spChg>
      </pc:sldChg>
    </pc:docChg>
  </pc:docChgLst>
  <pc:docChgLst>
    <pc:chgData name="Tom Slinger (1808164)" userId="3e4b5e95-b2bd-4a33-a4f8-a3e141cdda27" providerId="ADAL" clId="{DD4A30BA-0C7D-B64A-90E2-DA31CFDCF219}"/>
    <pc:docChg chg="undo custSel addSld delSld modSld">
      <pc:chgData name="Tom Slinger (1808164)" userId="3e4b5e95-b2bd-4a33-a4f8-a3e141cdda27" providerId="ADAL" clId="{DD4A30BA-0C7D-B64A-90E2-DA31CFDCF219}" dt="2020-02-06T17:36:55.521" v="8" actId="20577"/>
      <pc:docMkLst>
        <pc:docMk/>
      </pc:docMkLst>
      <pc:sldChg chg="del">
        <pc:chgData name="Tom Slinger (1808164)" userId="3e4b5e95-b2bd-4a33-a4f8-a3e141cdda27" providerId="ADAL" clId="{DD4A30BA-0C7D-B64A-90E2-DA31CFDCF219}" dt="2020-02-06T16:31:03.136" v="1" actId="2696"/>
        <pc:sldMkLst>
          <pc:docMk/>
          <pc:sldMk cId="3056842265" sldId="256"/>
        </pc:sldMkLst>
      </pc:sldChg>
      <pc:sldChg chg="modSp add">
        <pc:chgData name="Tom Slinger (1808164)" userId="3e4b5e95-b2bd-4a33-a4f8-a3e141cdda27" providerId="ADAL" clId="{DD4A30BA-0C7D-B64A-90E2-DA31CFDCF219}" dt="2020-02-06T16:32:28.665" v="7" actId="20577"/>
        <pc:sldMkLst>
          <pc:docMk/>
          <pc:sldMk cId="2047538545" sldId="257"/>
        </pc:sldMkLst>
        <pc:spChg chg="mod">
          <ac:chgData name="Tom Slinger (1808164)" userId="3e4b5e95-b2bd-4a33-a4f8-a3e141cdda27" providerId="ADAL" clId="{DD4A30BA-0C7D-B64A-90E2-DA31CFDCF219}" dt="2020-02-06T16:32:28.665" v="7" actId="20577"/>
          <ac:spMkLst>
            <pc:docMk/>
            <pc:sldMk cId="2047538545" sldId="257"/>
            <ac:spMk id="2" creationId="{FE12C6E9-9EA0-3743-9A90-EB6EA35C044E}"/>
          </ac:spMkLst>
        </pc:spChg>
      </pc:sldChg>
      <pc:sldChg chg="modSp add">
        <pc:chgData name="Tom Slinger (1808164)" userId="3e4b5e95-b2bd-4a33-a4f8-a3e141cdda27" providerId="ADAL" clId="{DD4A30BA-0C7D-B64A-90E2-DA31CFDCF219}" dt="2020-02-06T17:36:55.521" v="8" actId="20577"/>
        <pc:sldMkLst>
          <pc:docMk/>
          <pc:sldMk cId="2169332890" sldId="258"/>
        </pc:sldMkLst>
        <pc:spChg chg="mod">
          <ac:chgData name="Tom Slinger (1808164)" userId="3e4b5e95-b2bd-4a33-a4f8-a3e141cdda27" providerId="ADAL" clId="{DD4A30BA-0C7D-B64A-90E2-DA31CFDCF219}" dt="2020-02-06T17:36:55.521" v="8" actId="20577"/>
          <ac:spMkLst>
            <pc:docMk/>
            <pc:sldMk cId="2169332890" sldId="258"/>
            <ac:spMk id="3" creationId="{675AACEB-538E-A245-9DB4-F8837BDCF8C7}"/>
          </ac:spMkLst>
        </pc:spChg>
      </pc:sldChg>
      <pc:sldChg chg="add">
        <pc:chgData name="Tom Slinger (1808164)" userId="3e4b5e95-b2bd-4a33-a4f8-a3e141cdda27" providerId="ADAL" clId="{DD4A30BA-0C7D-B64A-90E2-DA31CFDCF219}" dt="2020-02-06T16:31:00.854" v="0"/>
        <pc:sldMkLst>
          <pc:docMk/>
          <pc:sldMk cId="2589381816" sldId="259"/>
        </pc:sldMkLst>
      </pc:sldChg>
      <pc:sldChg chg="add">
        <pc:chgData name="Tom Slinger (1808164)" userId="3e4b5e95-b2bd-4a33-a4f8-a3e141cdda27" providerId="ADAL" clId="{DD4A30BA-0C7D-B64A-90E2-DA31CFDCF219}" dt="2020-02-06T16:31:00.854" v="0"/>
        <pc:sldMkLst>
          <pc:docMk/>
          <pc:sldMk cId="1052989151" sldId="260"/>
        </pc:sldMkLst>
      </pc:sldChg>
    </pc:docChg>
  </pc:docChgLst>
  <pc:docChgLst>
    <pc:chgData name="James Owen (1203440)" userId="2bafeff7-cc33-4fe3-adab-776ed498aca9" providerId="ADAL" clId="{42BEDA40-4F5B-9849-8328-EAA7F7F96036}"/>
    <pc:docChg chg="undo custSel addSld delSld modSld sldOrd modMainMaster">
      <pc:chgData name="James Owen (1203440)" userId="2bafeff7-cc33-4fe3-adab-776ed498aca9" providerId="ADAL" clId="{42BEDA40-4F5B-9849-8328-EAA7F7F96036}" dt="2020-02-07T12:20:54.160" v="2051"/>
      <pc:docMkLst>
        <pc:docMk/>
      </pc:docMkLst>
      <pc:sldChg chg="add del">
        <pc:chgData name="James Owen (1203440)" userId="2bafeff7-cc33-4fe3-adab-776ed498aca9" providerId="ADAL" clId="{42BEDA40-4F5B-9849-8328-EAA7F7F96036}" dt="2020-02-07T00:48:10.950" v="1"/>
        <pc:sldMkLst>
          <pc:docMk/>
          <pc:sldMk cId="1224011580" sldId="256"/>
        </pc:sldMkLst>
      </pc:sldChg>
      <pc:sldChg chg="addSp delSp modSp add addAnim delAnim">
        <pc:chgData name="James Owen (1203440)" userId="2bafeff7-cc33-4fe3-adab-776ed498aca9" providerId="ADAL" clId="{42BEDA40-4F5B-9849-8328-EAA7F7F96036}" dt="2020-02-07T02:18:25.430" v="1298" actId="167"/>
        <pc:sldMkLst>
          <pc:docMk/>
          <pc:sldMk cId="1232376943" sldId="256"/>
        </pc:sldMkLst>
        <pc:spChg chg="add del mod">
          <ac:chgData name="James Owen (1203440)" userId="2bafeff7-cc33-4fe3-adab-776ed498aca9" providerId="ADAL" clId="{42BEDA40-4F5B-9849-8328-EAA7F7F96036}" dt="2020-02-07T02:18:15.251" v="1295" actId="171"/>
          <ac:spMkLst>
            <pc:docMk/>
            <pc:sldMk cId="1232376943" sldId="256"/>
            <ac:spMk id="3" creationId="{EC3855A3-3DFD-43DD-B44E-4022043A9E12}"/>
          </ac:spMkLst>
        </pc:spChg>
        <pc:spChg chg="add del">
          <ac:chgData name="James Owen (1203440)" userId="2bafeff7-cc33-4fe3-adab-776ed498aca9" providerId="ADAL" clId="{42BEDA40-4F5B-9849-8328-EAA7F7F96036}" dt="2020-02-07T02:17:47.237" v="1292" actId="478"/>
          <ac:spMkLst>
            <pc:docMk/>
            <pc:sldMk cId="1232376943" sldId="256"/>
            <ac:spMk id="4" creationId="{C37EDE68-0FE3-4655-A81B-5F2FF3709793}"/>
          </ac:spMkLst>
        </pc:spChg>
        <pc:spChg chg="del">
          <ac:chgData name="James Owen (1203440)" userId="2bafeff7-cc33-4fe3-adab-776ed498aca9" providerId="ADAL" clId="{42BEDA40-4F5B-9849-8328-EAA7F7F96036}" dt="2020-02-07T00:50:07.946" v="11" actId="478"/>
          <ac:spMkLst>
            <pc:docMk/>
            <pc:sldMk cId="1232376943" sldId="256"/>
            <ac:spMk id="5" creationId="{868C2033-D760-45EA-8CD7-CFC8F5DE98F8}"/>
          </ac:spMkLst>
        </pc:spChg>
        <pc:spChg chg="add del mod">
          <ac:chgData name="James Owen (1203440)" userId="2bafeff7-cc33-4fe3-adab-776ed498aca9" providerId="ADAL" clId="{42BEDA40-4F5B-9849-8328-EAA7F7F96036}" dt="2020-02-07T02:17:44.170" v="1290" actId="478"/>
          <ac:spMkLst>
            <pc:docMk/>
            <pc:sldMk cId="1232376943" sldId="256"/>
            <ac:spMk id="6" creationId="{8860524C-DDE5-024D-B67A-F12C0D8842C0}"/>
          </ac:spMkLst>
        </pc:spChg>
        <pc:spChg chg="add del">
          <ac:chgData name="James Owen (1203440)" userId="2bafeff7-cc33-4fe3-adab-776ed498aca9" providerId="ADAL" clId="{42BEDA40-4F5B-9849-8328-EAA7F7F96036}" dt="2020-02-07T02:18:06.379" v="1294" actId="478"/>
          <ac:spMkLst>
            <pc:docMk/>
            <pc:sldMk cId="1232376943" sldId="256"/>
            <ac:spMk id="8" creationId="{1F405224-DCCE-41D8-B823-FFEF8735C4D6}"/>
          </ac:spMkLst>
        </pc:spChg>
        <pc:spChg chg="add del mod">
          <ac:chgData name="James Owen (1203440)" userId="2bafeff7-cc33-4fe3-adab-776ed498aca9" providerId="ADAL" clId="{42BEDA40-4F5B-9849-8328-EAA7F7F96036}" dt="2020-02-07T02:17:15.682" v="1286" actId="20577"/>
          <ac:spMkLst>
            <pc:docMk/>
            <pc:sldMk cId="1232376943" sldId="256"/>
            <ac:spMk id="9" creationId="{39E09835-3CF8-457C-9792-04FE53E470BD}"/>
          </ac:spMkLst>
        </pc:spChg>
        <pc:spChg chg="add del mod">
          <ac:chgData name="James Owen (1203440)" userId="2bafeff7-cc33-4fe3-adab-776ed498aca9" providerId="ADAL" clId="{42BEDA40-4F5B-9849-8328-EAA7F7F96036}" dt="2020-02-07T02:18:25.430" v="1298" actId="167"/>
          <ac:spMkLst>
            <pc:docMk/>
            <pc:sldMk cId="1232376943" sldId="256"/>
            <ac:spMk id="10" creationId="{7B093AEF-BBED-4866-AA28-A4B2F745251B}"/>
          </ac:spMkLst>
        </pc:spChg>
        <pc:spChg chg="add del mod">
          <ac:chgData name="James Owen (1203440)" userId="2bafeff7-cc33-4fe3-adab-776ed498aca9" providerId="ADAL" clId="{42BEDA40-4F5B-9849-8328-EAA7F7F96036}" dt="2020-02-07T02:17:47.237" v="1292" actId="478"/>
          <ac:spMkLst>
            <pc:docMk/>
            <pc:sldMk cId="1232376943" sldId="256"/>
            <ac:spMk id="11" creationId="{5F17C735-A857-3D45-B38B-81D4B0F34A10}"/>
          </ac:spMkLst>
        </pc:spChg>
      </pc:sldChg>
      <pc:sldChg chg="addSp delSp del">
        <pc:chgData name="James Owen (1203440)" userId="2bafeff7-cc33-4fe3-adab-776ed498aca9" providerId="ADAL" clId="{42BEDA40-4F5B-9849-8328-EAA7F7F96036}" dt="2020-02-07T01:38:12.845" v="333" actId="2696"/>
        <pc:sldMkLst>
          <pc:docMk/>
          <pc:sldMk cId="2047538545" sldId="257"/>
        </pc:sldMkLst>
        <pc:picChg chg="add del">
          <ac:chgData name="James Owen (1203440)" userId="2bafeff7-cc33-4fe3-adab-776ed498aca9" providerId="ADAL" clId="{42BEDA40-4F5B-9849-8328-EAA7F7F96036}" dt="2020-02-07T00:48:17.468" v="3"/>
          <ac:picMkLst>
            <pc:docMk/>
            <pc:sldMk cId="2047538545" sldId="257"/>
            <ac:picMk id="4" creationId="{1D6BE717-0F8D-1047-BF1B-092C51B0F698}"/>
          </ac:picMkLst>
        </pc:picChg>
      </pc:sldChg>
      <pc:sldChg chg="add del">
        <pc:chgData name="James Owen (1203440)" userId="2bafeff7-cc33-4fe3-adab-776ed498aca9" providerId="ADAL" clId="{42BEDA40-4F5B-9849-8328-EAA7F7F96036}" dt="2020-02-07T02:42:06.571" v="2013" actId="2696"/>
        <pc:sldMkLst>
          <pc:docMk/>
          <pc:sldMk cId="400306607" sldId="258"/>
        </pc:sldMkLst>
      </pc:sldChg>
      <pc:sldChg chg="del">
        <pc:chgData name="James Owen (1203440)" userId="2bafeff7-cc33-4fe3-adab-776ed498aca9" providerId="ADAL" clId="{42BEDA40-4F5B-9849-8328-EAA7F7F96036}" dt="2020-02-07T00:55:45.458" v="67" actId="2696"/>
        <pc:sldMkLst>
          <pc:docMk/>
          <pc:sldMk cId="2169332890" sldId="258"/>
        </pc:sldMkLst>
      </pc:sldChg>
      <pc:sldChg chg="modSp del">
        <pc:chgData name="James Owen (1203440)" userId="2bafeff7-cc33-4fe3-adab-776ed498aca9" providerId="ADAL" clId="{42BEDA40-4F5B-9849-8328-EAA7F7F96036}" dt="2020-02-07T01:27:59.735" v="205" actId="2696"/>
        <pc:sldMkLst>
          <pc:docMk/>
          <pc:sldMk cId="2589381816" sldId="259"/>
        </pc:sldMkLst>
        <pc:spChg chg="mod">
          <ac:chgData name="James Owen (1203440)" userId="2bafeff7-cc33-4fe3-adab-776ed498aca9" providerId="ADAL" clId="{42BEDA40-4F5B-9849-8328-EAA7F7F96036}" dt="2020-02-07T00:49:30.053" v="7" actId="27636"/>
          <ac:spMkLst>
            <pc:docMk/>
            <pc:sldMk cId="2589381816" sldId="259"/>
            <ac:spMk id="3" creationId="{7B803450-038D-7840-A931-D2D02720F819}"/>
          </ac:spMkLst>
        </pc:spChg>
      </pc:sldChg>
      <pc:sldChg chg="del">
        <pc:chgData name="James Owen (1203440)" userId="2bafeff7-cc33-4fe3-adab-776ed498aca9" providerId="ADAL" clId="{42BEDA40-4F5B-9849-8328-EAA7F7F96036}" dt="2020-02-07T01:36:39.449" v="327" actId="2696"/>
        <pc:sldMkLst>
          <pc:docMk/>
          <pc:sldMk cId="1052989151" sldId="260"/>
        </pc:sldMkLst>
      </pc:sldChg>
      <pc:sldChg chg="addSp delSp modSp add ord modAnim">
        <pc:chgData name="James Owen (1203440)" userId="2bafeff7-cc33-4fe3-adab-776ed498aca9" providerId="ADAL" clId="{42BEDA40-4F5B-9849-8328-EAA7F7F96036}" dt="2020-02-07T02:12:42.581" v="1249" actId="164"/>
        <pc:sldMkLst>
          <pc:docMk/>
          <pc:sldMk cId="3959243459" sldId="260"/>
        </pc:sldMkLst>
        <pc:spChg chg="del">
          <ac:chgData name="James Owen (1203440)" userId="2bafeff7-cc33-4fe3-adab-776ed498aca9" providerId="ADAL" clId="{42BEDA40-4F5B-9849-8328-EAA7F7F96036}" dt="2020-02-07T02:10:07.529" v="1213" actId="931"/>
          <ac:spMkLst>
            <pc:docMk/>
            <pc:sldMk cId="3959243459" sldId="260"/>
            <ac:spMk id="3" creationId="{D2679546-FD15-43E0-BD10-3C2B29CBE940}"/>
          </ac:spMkLst>
        </pc:spChg>
        <pc:spChg chg="mod topLvl">
          <ac:chgData name="James Owen (1203440)" userId="2bafeff7-cc33-4fe3-adab-776ed498aca9" providerId="ADAL" clId="{42BEDA40-4F5B-9849-8328-EAA7F7F96036}" dt="2020-02-07T02:12:42.581" v="1249" actId="164"/>
          <ac:spMkLst>
            <pc:docMk/>
            <pc:sldMk cId="3959243459" sldId="260"/>
            <ac:spMk id="8" creationId="{491C8EC1-2FAB-4F40-A570-CA2966C4BB0B}"/>
          </ac:spMkLst>
        </pc:spChg>
        <pc:spChg chg="mod">
          <ac:chgData name="James Owen (1203440)" userId="2bafeff7-cc33-4fe3-adab-776ed498aca9" providerId="ADAL" clId="{42BEDA40-4F5B-9849-8328-EAA7F7F96036}" dt="2020-02-07T02:11:03.241" v="1237" actId="20577"/>
          <ac:spMkLst>
            <pc:docMk/>
            <pc:sldMk cId="3959243459" sldId="260"/>
            <ac:spMk id="9" creationId="{BF089BB5-BF0B-4592-A9EB-F51EB31BB180}"/>
          </ac:spMkLst>
        </pc:spChg>
        <pc:spChg chg="mod">
          <ac:chgData name="James Owen (1203440)" userId="2bafeff7-cc33-4fe3-adab-776ed498aca9" providerId="ADAL" clId="{42BEDA40-4F5B-9849-8328-EAA7F7F96036}" dt="2020-02-07T02:09:59.487" v="1212" actId="171"/>
          <ac:spMkLst>
            <pc:docMk/>
            <pc:sldMk cId="3959243459" sldId="260"/>
            <ac:spMk id="10" creationId="{96C1FF04-862E-47BA-9EFC-CE841B40F2C9}"/>
          </ac:spMkLst>
        </pc:spChg>
        <pc:spChg chg="mod">
          <ac:chgData name="James Owen (1203440)" userId="2bafeff7-cc33-4fe3-adab-776ed498aca9" providerId="ADAL" clId="{42BEDA40-4F5B-9849-8328-EAA7F7F96036}" dt="2020-02-07T02:10:53.827" v="1221" actId="1076"/>
          <ac:spMkLst>
            <pc:docMk/>
            <pc:sldMk cId="3959243459" sldId="260"/>
            <ac:spMk id="11" creationId="{90D36F0A-293D-4E1C-AB10-198AB75A51D9}"/>
          </ac:spMkLst>
        </pc:spChg>
        <pc:spChg chg="mod topLvl">
          <ac:chgData name="James Owen (1203440)" userId="2bafeff7-cc33-4fe3-adab-776ed498aca9" providerId="ADAL" clId="{42BEDA40-4F5B-9849-8328-EAA7F7F96036}" dt="2020-02-07T02:12:42.581" v="1249" actId="164"/>
          <ac:spMkLst>
            <pc:docMk/>
            <pc:sldMk cId="3959243459" sldId="260"/>
            <ac:spMk id="14" creationId="{2D638884-6A13-48D4-8B68-27B1D50BF688}"/>
          </ac:spMkLst>
        </pc:spChg>
        <pc:grpChg chg="add del mod">
          <ac:chgData name="James Owen (1203440)" userId="2bafeff7-cc33-4fe3-adab-776ed498aca9" providerId="ADAL" clId="{42BEDA40-4F5B-9849-8328-EAA7F7F96036}" dt="2020-02-07T02:11:37.243" v="1244" actId="165"/>
          <ac:grpSpMkLst>
            <pc:docMk/>
            <pc:sldMk cId="3959243459" sldId="260"/>
            <ac:grpSpMk id="5" creationId="{1807E84C-9D5E-D240-9057-AF8DE6951D99}"/>
          </ac:grpSpMkLst>
        </pc:grpChg>
        <pc:grpChg chg="add del mod">
          <ac:chgData name="James Owen (1203440)" userId="2bafeff7-cc33-4fe3-adab-776ed498aca9" providerId="ADAL" clId="{42BEDA40-4F5B-9849-8328-EAA7F7F96036}" dt="2020-02-07T02:12:31.905" v="1248" actId="165"/>
          <ac:grpSpMkLst>
            <pc:docMk/>
            <pc:sldMk cId="3959243459" sldId="260"/>
            <ac:grpSpMk id="6" creationId="{E9337AC8-AFBE-8E4B-8B16-8E04E2CD2986}"/>
          </ac:grpSpMkLst>
        </pc:grpChg>
        <pc:grpChg chg="add mod">
          <ac:chgData name="James Owen (1203440)" userId="2bafeff7-cc33-4fe3-adab-776ed498aca9" providerId="ADAL" clId="{42BEDA40-4F5B-9849-8328-EAA7F7F96036}" dt="2020-02-07T02:12:42.581" v="1249" actId="164"/>
          <ac:grpSpMkLst>
            <pc:docMk/>
            <pc:sldMk cId="3959243459" sldId="260"/>
            <ac:grpSpMk id="7" creationId="{66CE4CB4-F606-604B-AE6B-3DA05A19FFDB}"/>
          </ac:grpSpMkLst>
        </pc:grpChg>
        <pc:picChg chg="add mod">
          <ac:chgData name="James Owen (1203440)" userId="2bafeff7-cc33-4fe3-adab-776ed498aca9" providerId="ADAL" clId="{42BEDA40-4F5B-9849-8328-EAA7F7F96036}" dt="2020-02-07T02:10:19.157" v="1216" actId="167"/>
          <ac:picMkLst>
            <pc:docMk/>
            <pc:sldMk cId="3959243459" sldId="260"/>
            <ac:picMk id="4" creationId="{EFC36FE6-E8E6-D543-9A83-BF9FD98294D1}"/>
          </ac:picMkLst>
        </pc:picChg>
      </pc:sldChg>
      <pc:sldChg chg="del">
        <pc:chgData name="James Owen (1203440)" userId="2bafeff7-cc33-4fe3-adab-776ed498aca9" providerId="ADAL" clId="{42BEDA40-4F5B-9849-8328-EAA7F7F96036}" dt="2020-02-07T02:13:17.498" v="1251" actId="2696"/>
        <pc:sldMkLst>
          <pc:docMk/>
          <pc:sldMk cId="449086343" sldId="261"/>
        </pc:sldMkLst>
      </pc:sldChg>
      <pc:sldChg chg="del">
        <pc:chgData name="James Owen (1203440)" userId="2bafeff7-cc33-4fe3-adab-776ed498aca9" providerId="ADAL" clId="{42BEDA40-4F5B-9849-8328-EAA7F7F96036}" dt="2020-02-07T02:13:09.482" v="1250" actId="2696"/>
        <pc:sldMkLst>
          <pc:docMk/>
          <pc:sldMk cId="2520357697" sldId="262"/>
        </pc:sldMkLst>
      </pc:sldChg>
      <pc:sldChg chg="del">
        <pc:chgData name="James Owen (1203440)" userId="2bafeff7-cc33-4fe3-adab-776ed498aca9" providerId="ADAL" clId="{42BEDA40-4F5B-9849-8328-EAA7F7F96036}" dt="2020-02-07T02:13:18.880" v="1252" actId="2696"/>
        <pc:sldMkLst>
          <pc:docMk/>
          <pc:sldMk cId="3372781900" sldId="263"/>
        </pc:sldMkLst>
      </pc:sldChg>
      <pc:sldChg chg="del">
        <pc:chgData name="James Owen (1203440)" userId="2bafeff7-cc33-4fe3-adab-776ed498aca9" providerId="ADAL" clId="{42BEDA40-4F5B-9849-8328-EAA7F7F96036}" dt="2020-02-07T02:03:54.206" v="1112" actId="2696"/>
        <pc:sldMkLst>
          <pc:docMk/>
          <pc:sldMk cId="151773206" sldId="264"/>
        </pc:sldMkLst>
      </pc:sldChg>
      <pc:sldChg chg="add del">
        <pc:chgData name="James Owen (1203440)" userId="2bafeff7-cc33-4fe3-adab-776ed498aca9" providerId="ADAL" clId="{42BEDA40-4F5B-9849-8328-EAA7F7F96036}" dt="2020-02-07T01:38:11.551" v="332" actId="2696"/>
        <pc:sldMkLst>
          <pc:docMk/>
          <pc:sldMk cId="351846646" sldId="265"/>
        </pc:sldMkLst>
      </pc:sldChg>
      <pc:sldChg chg="add del">
        <pc:chgData name="James Owen (1203440)" userId="2bafeff7-cc33-4fe3-adab-776ed498aca9" providerId="ADAL" clId="{42BEDA40-4F5B-9849-8328-EAA7F7F96036}" dt="2020-02-07T02:42:06.698" v="2019" actId="2696"/>
        <pc:sldMkLst>
          <pc:docMk/>
          <pc:sldMk cId="1125656181" sldId="266"/>
        </pc:sldMkLst>
      </pc:sldChg>
      <pc:sldChg chg="add del">
        <pc:chgData name="James Owen (1203440)" userId="2bafeff7-cc33-4fe3-adab-776ed498aca9" providerId="ADAL" clId="{42BEDA40-4F5B-9849-8328-EAA7F7F96036}" dt="2020-02-07T02:42:06.730" v="2020" actId="2696"/>
        <pc:sldMkLst>
          <pc:docMk/>
          <pc:sldMk cId="1180274430" sldId="267"/>
        </pc:sldMkLst>
      </pc:sldChg>
      <pc:sldChg chg="add del">
        <pc:chgData name="James Owen (1203440)" userId="2bafeff7-cc33-4fe3-adab-776ed498aca9" providerId="ADAL" clId="{42BEDA40-4F5B-9849-8328-EAA7F7F96036}" dt="2020-02-07T02:42:06.741" v="2021" actId="2696"/>
        <pc:sldMkLst>
          <pc:docMk/>
          <pc:sldMk cId="1628847833" sldId="268"/>
        </pc:sldMkLst>
      </pc:sldChg>
      <pc:sldChg chg="add del">
        <pc:chgData name="James Owen (1203440)" userId="2bafeff7-cc33-4fe3-adab-776ed498aca9" providerId="ADAL" clId="{42BEDA40-4F5B-9849-8328-EAA7F7F96036}" dt="2020-02-07T02:42:06.765" v="2022" actId="2696"/>
        <pc:sldMkLst>
          <pc:docMk/>
          <pc:sldMk cId="219289206" sldId="269"/>
        </pc:sldMkLst>
      </pc:sldChg>
      <pc:sldChg chg="add del">
        <pc:chgData name="James Owen (1203440)" userId="2bafeff7-cc33-4fe3-adab-776ed498aca9" providerId="ADAL" clId="{42BEDA40-4F5B-9849-8328-EAA7F7F96036}" dt="2020-02-07T02:42:06.803" v="2023" actId="2696"/>
        <pc:sldMkLst>
          <pc:docMk/>
          <pc:sldMk cId="3838589292" sldId="270"/>
        </pc:sldMkLst>
      </pc:sldChg>
      <pc:sldChg chg="addSp delSp modSp add ord delAnim">
        <pc:chgData name="James Owen (1203440)" userId="2bafeff7-cc33-4fe3-adab-776ed498aca9" providerId="ADAL" clId="{42BEDA40-4F5B-9849-8328-EAA7F7F96036}" dt="2020-02-07T02:40:19.717" v="1985"/>
        <pc:sldMkLst>
          <pc:docMk/>
          <pc:sldMk cId="340098025" sldId="271"/>
        </pc:sldMkLst>
        <pc:spChg chg="del">
          <ac:chgData name="James Owen (1203440)" userId="2bafeff7-cc33-4fe3-adab-776ed498aca9" providerId="ADAL" clId="{42BEDA40-4F5B-9849-8328-EAA7F7F96036}" dt="2020-02-07T01:53:15.201" v="335" actId="931"/>
          <ac:spMkLst>
            <pc:docMk/>
            <pc:sldMk cId="340098025" sldId="271"/>
            <ac:spMk id="3" creationId="{99CCC90A-EDC7-4431-9E2A-4324BC2D7D2B}"/>
          </ac:spMkLst>
        </pc:spChg>
        <pc:spChg chg="del">
          <ac:chgData name="James Owen (1203440)" userId="2bafeff7-cc33-4fe3-adab-776ed498aca9" providerId="ADAL" clId="{42BEDA40-4F5B-9849-8328-EAA7F7F96036}" dt="2020-02-07T01:57:01.833" v="722" actId="931"/>
          <ac:spMkLst>
            <pc:docMk/>
            <pc:sldMk cId="340098025" sldId="271"/>
            <ac:spMk id="5" creationId="{00F1D7BC-686C-4950-A5FD-B717B21BFEA0}"/>
          </ac:spMkLst>
        </pc:spChg>
        <pc:spChg chg="mod">
          <ac:chgData name="James Owen (1203440)" userId="2bafeff7-cc33-4fe3-adab-776ed498aca9" providerId="ADAL" clId="{42BEDA40-4F5B-9849-8328-EAA7F7F96036}" dt="2020-02-07T01:56:11.838" v="628" actId="20577"/>
          <ac:spMkLst>
            <pc:docMk/>
            <pc:sldMk cId="340098025" sldId="271"/>
            <ac:spMk id="15" creationId="{6C4677B6-9515-4227-A7D6-BEF5B501E083}"/>
          </ac:spMkLst>
        </pc:spChg>
        <pc:spChg chg="mod">
          <ac:chgData name="James Owen (1203440)" userId="2bafeff7-cc33-4fe3-adab-776ed498aca9" providerId="ADAL" clId="{42BEDA40-4F5B-9849-8328-EAA7F7F96036}" dt="2020-02-07T01:53:32.611" v="356" actId="6549"/>
          <ac:spMkLst>
            <pc:docMk/>
            <pc:sldMk cId="340098025" sldId="271"/>
            <ac:spMk id="16" creationId="{713B2C99-CC23-49B1-8B45-22F859F55C2A}"/>
          </ac:spMkLst>
        </pc:spChg>
        <pc:spChg chg="mod">
          <ac:chgData name="James Owen (1203440)" userId="2bafeff7-cc33-4fe3-adab-776ed498aca9" providerId="ADAL" clId="{42BEDA40-4F5B-9849-8328-EAA7F7F96036}" dt="2020-02-07T01:53:39.762" v="373" actId="20577"/>
          <ac:spMkLst>
            <pc:docMk/>
            <pc:sldMk cId="340098025" sldId="271"/>
            <ac:spMk id="17" creationId="{EEDAEECF-E286-4DFE-8319-FC5467707EA4}"/>
          </ac:spMkLst>
        </pc:spChg>
        <pc:spChg chg="mod">
          <ac:chgData name="James Owen (1203440)" userId="2bafeff7-cc33-4fe3-adab-776ed498aca9" providerId="ADAL" clId="{42BEDA40-4F5B-9849-8328-EAA7F7F96036}" dt="2020-02-07T01:56:51.772" v="721" actId="20577"/>
          <ac:spMkLst>
            <pc:docMk/>
            <pc:sldMk cId="340098025" sldId="271"/>
            <ac:spMk id="20" creationId="{AE66B0BB-511D-4C71-9728-38BA02F0BAF7}"/>
          </ac:spMkLst>
        </pc:spChg>
        <pc:spChg chg="mod">
          <ac:chgData name="James Owen (1203440)" userId="2bafeff7-cc33-4fe3-adab-776ed498aca9" providerId="ADAL" clId="{42BEDA40-4F5B-9849-8328-EAA7F7F96036}" dt="2020-02-07T02:03:10.524" v="1108" actId="20577"/>
          <ac:spMkLst>
            <pc:docMk/>
            <pc:sldMk cId="340098025" sldId="271"/>
            <ac:spMk id="21" creationId="{EDFF6781-5BC6-417F-829D-CE3B0F621DFC}"/>
          </ac:spMkLst>
        </pc:spChg>
        <pc:spChg chg="mod">
          <ac:chgData name="James Owen (1203440)" userId="2bafeff7-cc33-4fe3-adab-776ed498aca9" providerId="ADAL" clId="{42BEDA40-4F5B-9849-8328-EAA7F7F96036}" dt="2020-02-07T01:56:25.009" v="646" actId="20577"/>
          <ac:spMkLst>
            <pc:docMk/>
            <pc:sldMk cId="340098025" sldId="271"/>
            <ac:spMk id="22" creationId="{8B589BC7-CA54-442A-A084-889BC25D2AB9}"/>
          </ac:spMkLst>
        </pc:spChg>
        <pc:spChg chg="del">
          <ac:chgData name="James Owen (1203440)" userId="2bafeff7-cc33-4fe3-adab-776ed498aca9" providerId="ADAL" clId="{42BEDA40-4F5B-9849-8328-EAA7F7F96036}" dt="2020-02-07T01:53:46.300" v="375" actId="478"/>
          <ac:spMkLst>
            <pc:docMk/>
            <pc:sldMk cId="340098025" sldId="271"/>
            <ac:spMk id="23" creationId="{98AAEA9B-0C3F-4F1D-A72C-EC084A78DC74}"/>
          </ac:spMkLst>
        </pc:spChg>
        <pc:spChg chg="del">
          <ac:chgData name="James Owen (1203440)" userId="2bafeff7-cc33-4fe3-adab-776ed498aca9" providerId="ADAL" clId="{42BEDA40-4F5B-9849-8328-EAA7F7F96036}" dt="2020-02-07T01:53:44.719" v="374" actId="478"/>
          <ac:spMkLst>
            <pc:docMk/>
            <pc:sldMk cId="340098025" sldId="271"/>
            <ac:spMk id="24" creationId="{1D38CE2E-7A02-4B0E-909E-D855931FF81C}"/>
          </ac:spMkLst>
        </pc:spChg>
        <pc:spChg chg="del">
          <ac:chgData name="James Owen (1203440)" userId="2bafeff7-cc33-4fe3-adab-776ed498aca9" providerId="ADAL" clId="{42BEDA40-4F5B-9849-8328-EAA7F7F96036}" dt="2020-02-07T01:53:47.781" v="376" actId="478"/>
          <ac:spMkLst>
            <pc:docMk/>
            <pc:sldMk cId="340098025" sldId="271"/>
            <ac:spMk id="25" creationId="{E5D16455-7595-4FCF-AC27-B5637A9E160C}"/>
          </ac:spMkLst>
        </pc:spChg>
        <pc:spChg chg="del">
          <ac:chgData name="James Owen (1203440)" userId="2bafeff7-cc33-4fe3-adab-776ed498aca9" providerId="ADAL" clId="{42BEDA40-4F5B-9849-8328-EAA7F7F96036}" dt="2020-02-07T01:53:51.065" v="378" actId="478"/>
          <ac:spMkLst>
            <pc:docMk/>
            <pc:sldMk cId="340098025" sldId="271"/>
            <ac:spMk id="28" creationId="{C2B18740-AE32-492E-922A-78910C817F19}"/>
          </ac:spMkLst>
        </pc:spChg>
        <pc:spChg chg="del">
          <ac:chgData name="James Owen (1203440)" userId="2bafeff7-cc33-4fe3-adab-776ed498aca9" providerId="ADAL" clId="{42BEDA40-4F5B-9849-8328-EAA7F7F96036}" dt="2020-02-07T01:53:49.588" v="377" actId="478"/>
          <ac:spMkLst>
            <pc:docMk/>
            <pc:sldMk cId="340098025" sldId="271"/>
            <ac:spMk id="29" creationId="{C87697C6-F038-4933-B572-38FF942E6299}"/>
          </ac:spMkLst>
        </pc:spChg>
        <pc:spChg chg="del">
          <ac:chgData name="James Owen (1203440)" userId="2bafeff7-cc33-4fe3-adab-776ed498aca9" providerId="ADAL" clId="{42BEDA40-4F5B-9849-8328-EAA7F7F96036}" dt="2020-02-07T01:53:53.050" v="379" actId="478"/>
          <ac:spMkLst>
            <pc:docMk/>
            <pc:sldMk cId="340098025" sldId="271"/>
            <ac:spMk id="30" creationId="{F177C320-FB75-465F-AD20-89D4FBA2FC2F}"/>
          </ac:spMkLst>
        </pc:spChg>
        <pc:picChg chg="add mod">
          <ac:chgData name="James Owen (1203440)" userId="2bafeff7-cc33-4fe3-adab-776ed498aca9" providerId="ADAL" clId="{42BEDA40-4F5B-9849-8328-EAA7F7F96036}" dt="2020-02-07T01:53:23.931" v="338" actId="166"/>
          <ac:picMkLst>
            <pc:docMk/>
            <pc:sldMk cId="340098025" sldId="271"/>
            <ac:picMk id="4" creationId="{E9493866-714B-DF49-B2FF-3AF79905CF55}"/>
          </ac:picMkLst>
        </pc:picChg>
        <pc:picChg chg="add mod modCrop">
          <ac:chgData name="James Owen (1203440)" userId="2bafeff7-cc33-4fe3-adab-776ed498aca9" providerId="ADAL" clId="{42BEDA40-4F5B-9849-8328-EAA7F7F96036}" dt="2020-02-07T01:58:15.323" v="748" actId="166"/>
          <ac:picMkLst>
            <pc:docMk/>
            <pc:sldMk cId="340098025" sldId="271"/>
            <ac:picMk id="9" creationId="{DC476193-98B6-2142-BE1C-9CDB1220B605}"/>
          </ac:picMkLst>
        </pc:picChg>
      </pc:sldChg>
      <pc:sldChg chg="add del">
        <pc:chgData name="James Owen (1203440)" userId="2bafeff7-cc33-4fe3-adab-776ed498aca9" providerId="ADAL" clId="{42BEDA40-4F5B-9849-8328-EAA7F7F96036}" dt="2020-02-07T02:42:06.815" v="2024" actId="2696"/>
        <pc:sldMkLst>
          <pc:docMk/>
          <pc:sldMk cId="3399005115" sldId="272"/>
        </pc:sldMkLst>
      </pc:sldChg>
      <pc:sldChg chg="add del">
        <pc:chgData name="James Owen (1203440)" userId="2bafeff7-cc33-4fe3-adab-776ed498aca9" providerId="ADAL" clId="{42BEDA40-4F5B-9849-8328-EAA7F7F96036}" dt="2020-02-07T02:42:06.845" v="2025" actId="2696"/>
        <pc:sldMkLst>
          <pc:docMk/>
          <pc:sldMk cId="2492074122" sldId="273"/>
        </pc:sldMkLst>
      </pc:sldChg>
      <pc:sldChg chg="addSp delSp modSp add ord modAnim">
        <pc:chgData name="James Owen (1203440)" userId="2bafeff7-cc33-4fe3-adab-776ed498aca9" providerId="ADAL" clId="{42BEDA40-4F5B-9849-8328-EAA7F7F96036}" dt="2020-02-07T02:13:32.469" v="1262" actId="403"/>
        <pc:sldMkLst>
          <pc:docMk/>
          <pc:sldMk cId="2840552442" sldId="274"/>
        </pc:sldMkLst>
        <pc:spChg chg="add del">
          <ac:chgData name="James Owen (1203440)" userId="2bafeff7-cc33-4fe3-adab-776ed498aca9" providerId="ADAL" clId="{42BEDA40-4F5B-9849-8328-EAA7F7F96036}" dt="2020-02-07T02:05:12.922" v="1136"/>
          <ac:spMkLst>
            <pc:docMk/>
            <pc:sldMk cId="2840552442" sldId="274"/>
            <ac:spMk id="3" creationId="{3967291C-A6AB-40C0-8406-9BAAD88C2B78}"/>
          </ac:spMkLst>
        </pc:spChg>
        <pc:spChg chg="mod">
          <ac:chgData name="James Owen (1203440)" userId="2bafeff7-cc33-4fe3-adab-776ed498aca9" providerId="ADAL" clId="{42BEDA40-4F5B-9849-8328-EAA7F7F96036}" dt="2020-02-07T02:04:18.887" v="1125" actId="20577"/>
          <ac:spMkLst>
            <pc:docMk/>
            <pc:sldMk cId="2840552442" sldId="274"/>
            <ac:spMk id="4" creationId="{7B7AB139-3285-40A9-9592-DF15D744C157}"/>
          </ac:spMkLst>
        </pc:spChg>
        <pc:spChg chg="mod">
          <ac:chgData name="James Owen (1203440)" userId="2bafeff7-cc33-4fe3-adab-776ed498aca9" providerId="ADAL" clId="{42BEDA40-4F5B-9849-8328-EAA7F7F96036}" dt="2020-02-07T02:13:32.469" v="1262" actId="403"/>
          <ac:spMkLst>
            <pc:docMk/>
            <pc:sldMk cId="2840552442" sldId="274"/>
            <ac:spMk id="13" creationId="{5F49BBEC-902D-4684-AA1D-1E01517112A0}"/>
          </ac:spMkLst>
        </pc:spChg>
        <pc:spChg chg="mod">
          <ac:chgData name="James Owen (1203440)" userId="2bafeff7-cc33-4fe3-adab-776ed498aca9" providerId="ADAL" clId="{42BEDA40-4F5B-9849-8328-EAA7F7F96036}" dt="2020-02-07T02:06:10.747" v="1139" actId="14100"/>
          <ac:spMkLst>
            <pc:docMk/>
            <pc:sldMk cId="2840552442" sldId="274"/>
            <ac:spMk id="14" creationId="{16DD7517-F8A6-4E33-A181-86314DB6002A}"/>
          </ac:spMkLst>
        </pc:spChg>
        <pc:picChg chg="add mod">
          <ac:chgData name="James Owen (1203440)" userId="2bafeff7-cc33-4fe3-adab-776ed498aca9" providerId="ADAL" clId="{42BEDA40-4F5B-9849-8328-EAA7F7F96036}" dt="2020-02-07T02:06:04.684" v="1138" actId="1076"/>
          <ac:picMkLst>
            <pc:docMk/>
            <pc:sldMk cId="2840552442" sldId="274"/>
            <ac:picMk id="2" creationId="{411D16C1-452B-F84E-8FB6-C8135F57E339}"/>
          </ac:picMkLst>
        </pc:picChg>
        <pc:picChg chg="add mod">
          <ac:chgData name="James Owen (1203440)" userId="2bafeff7-cc33-4fe3-adab-776ed498aca9" providerId="ADAL" clId="{42BEDA40-4F5B-9849-8328-EAA7F7F96036}" dt="2020-02-07T02:06:42.777" v="1141" actId="1076"/>
          <ac:picMkLst>
            <pc:docMk/>
            <pc:sldMk cId="2840552442" sldId="274"/>
            <ac:picMk id="5" creationId="{FA271879-5C82-1140-A593-580856CEAB71}"/>
          </ac:picMkLst>
        </pc:picChg>
        <pc:picChg chg="add del">
          <ac:chgData name="James Owen (1203440)" userId="2bafeff7-cc33-4fe3-adab-776ed498aca9" providerId="ADAL" clId="{42BEDA40-4F5B-9849-8328-EAA7F7F96036}" dt="2020-02-07T02:04:48.630" v="1128"/>
          <ac:picMkLst>
            <pc:docMk/>
            <pc:sldMk cId="2840552442" sldId="274"/>
            <ac:picMk id="9" creationId="{59FD016B-77A9-2E4C-B4E5-6A90F47E8143}"/>
          </ac:picMkLst>
        </pc:picChg>
        <pc:picChg chg="add del mod">
          <ac:chgData name="James Owen (1203440)" userId="2bafeff7-cc33-4fe3-adab-776ed498aca9" providerId="ADAL" clId="{42BEDA40-4F5B-9849-8328-EAA7F7F96036}" dt="2020-02-07T02:05:12.922" v="1136"/>
          <ac:picMkLst>
            <pc:docMk/>
            <pc:sldMk cId="2840552442" sldId="274"/>
            <ac:picMk id="10" creationId="{7BB771FB-9FB4-8E48-92CA-34E4523A3FBF}"/>
          </ac:picMkLst>
        </pc:picChg>
      </pc:sldChg>
      <pc:sldChg chg="modSp add del">
        <pc:chgData name="James Owen (1203440)" userId="2bafeff7-cc33-4fe3-adab-776ed498aca9" providerId="ADAL" clId="{42BEDA40-4F5B-9849-8328-EAA7F7F96036}" dt="2020-02-07T02:42:06.866" v="2026" actId="2696"/>
        <pc:sldMkLst>
          <pc:docMk/>
          <pc:sldMk cId="2777576571" sldId="275"/>
        </pc:sldMkLst>
        <pc:spChg chg="mod">
          <ac:chgData name="James Owen (1203440)" userId="2bafeff7-cc33-4fe3-adab-776ed498aca9" providerId="ADAL" clId="{42BEDA40-4F5B-9849-8328-EAA7F7F96036}" dt="2020-02-07T02:19:30.462" v="1349" actId="20577"/>
          <ac:spMkLst>
            <pc:docMk/>
            <pc:sldMk cId="2777576571" sldId="275"/>
            <ac:spMk id="4" creationId="{2DD7CC13-8CC1-409E-9237-8791A5BEBED5}"/>
          </ac:spMkLst>
        </pc:spChg>
        <pc:spChg chg="mod">
          <ac:chgData name="James Owen (1203440)" userId="2bafeff7-cc33-4fe3-adab-776ed498aca9" providerId="ADAL" clId="{42BEDA40-4F5B-9849-8328-EAA7F7F96036}" dt="2020-02-07T02:19:21.554" v="1326" actId="20577"/>
          <ac:spMkLst>
            <pc:docMk/>
            <pc:sldMk cId="2777576571" sldId="275"/>
            <ac:spMk id="12" creationId="{938CB12A-42A6-482A-8F7A-EA630AE24973}"/>
          </ac:spMkLst>
        </pc:spChg>
      </pc:sldChg>
      <pc:sldChg chg="addSp delSp modSp add ord">
        <pc:chgData name="James Owen (1203440)" userId="2bafeff7-cc33-4fe3-adab-776ed498aca9" providerId="ADAL" clId="{42BEDA40-4F5B-9849-8328-EAA7F7F96036}" dt="2020-02-07T12:16:15.105" v="2049"/>
        <pc:sldMkLst>
          <pc:docMk/>
          <pc:sldMk cId="1809662947" sldId="276"/>
        </pc:sldMkLst>
        <pc:spChg chg="del">
          <ac:chgData name="James Owen (1203440)" userId="2bafeff7-cc33-4fe3-adab-776ed498aca9" providerId="ADAL" clId="{42BEDA40-4F5B-9849-8328-EAA7F7F96036}" dt="2020-02-07T02:15:42.068" v="1263" actId="931"/>
          <ac:spMkLst>
            <pc:docMk/>
            <pc:sldMk cId="1809662947" sldId="276"/>
            <ac:spMk id="3" creationId="{187C827A-39AA-4898-B358-BE51D81E003A}"/>
          </ac:spMkLst>
        </pc:spChg>
        <pc:spChg chg="del">
          <ac:chgData name="James Owen (1203440)" userId="2bafeff7-cc33-4fe3-adab-776ed498aca9" providerId="ADAL" clId="{42BEDA40-4F5B-9849-8328-EAA7F7F96036}" dt="2020-02-07T02:16:26.348" v="1270" actId="931"/>
          <ac:spMkLst>
            <pc:docMk/>
            <pc:sldMk cId="1809662947" sldId="276"/>
            <ac:spMk id="6" creationId="{7D00B096-868C-4D8F-8995-6765B8A2114B}"/>
          </ac:spMkLst>
        </pc:spChg>
        <pc:spChg chg="del mod">
          <ac:chgData name="James Owen (1203440)" userId="2bafeff7-cc33-4fe3-adab-776ed498aca9" providerId="ADAL" clId="{42BEDA40-4F5B-9849-8328-EAA7F7F96036}" dt="2020-02-07T02:15:45.370" v="1266" actId="931"/>
          <ac:spMkLst>
            <pc:docMk/>
            <pc:sldMk cId="1809662947" sldId="276"/>
            <ac:spMk id="8" creationId="{60B98BF0-A453-4E3B-9918-C19F57E841E0}"/>
          </ac:spMkLst>
        </pc:spChg>
        <pc:picChg chg="add mod">
          <ac:chgData name="James Owen (1203440)" userId="2bafeff7-cc33-4fe3-adab-776ed498aca9" providerId="ADAL" clId="{42BEDA40-4F5B-9849-8328-EAA7F7F96036}" dt="2020-02-07T02:15:45.370" v="1266" actId="931"/>
          <ac:picMkLst>
            <pc:docMk/>
            <pc:sldMk cId="1809662947" sldId="276"/>
            <ac:picMk id="4" creationId="{835D2E5B-2B0D-A145-AA03-78854D0FBAC4}"/>
          </ac:picMkLst>
        </pc:picChg>
        <pc:picChg chg="add mod modCrop">
          <ac:chgData name="James Owen (1203440)" userId="2bafeff7-cc33-4fe3-adab-776ed498aca9" providerId="ADAL" clId="{42BEDA40-4F5B-9849-8328-EAA7F7F96036}" dt="2020-02-07T02:15:56.626" v="1269" actId="18131"/>
          <ac:picMkLst>
            <pc:docMk/>
            <pc:sldMk cId="1809662947" sldId="276"/>
            <ac:picMk id="9" creationId="{159B5A6F-A069-0D44-B05A-A28A1399821D}"/>
          </ac:picMkLst>
        </pc:picChg>
        <pc:picChg chg="add mod modCrop">
          <ac:chgData name="James Owen (1203440)" userId="2bafeff7-cc33-4fe3-adab-776ed498aca9" providerId="ADAL" clId="{42BEDA40-4F5B-9849-8328-EAA7F7F96036}" dt="2020-02-07T02:16:31.811" v="1273" actId="18131"/>
          <ac:picMkLst>
            <pc:docMk/>
            <pc:sldMk cId="1809662947" sldId="276"/>
            <ac:picMk id="11" creationId="{FAE2E108-8773-B54F-8696-F0EA9B1A92CC}"/>
          </ac:picMkLst>
        </pc:picChg>
      </pc:sldChg>
      <pc:sldChg chg="addSp delSp modSp add delAnim modAnim">
        <pc:chgData name="James Owen (1203440)" userId="2bafeff7-cc33-4fe3-adab-776ed498aca9" providerId="ADAL" clId="{42BEDA40-4F5B-9849-8328-EAA7F7F96036}" dt="2020-02-07T01:24:05.333" v="191"/>
        <pc:sldMkLst>
          <pc:docMk/>
          <pc:sldMk cId="1318792810" sldId="277"/>
        </pc:sldMkLst>
        <pc:spChg chg="del">
          <ac:chgData name="James Owen (1203440)" userId="2bafeff7-cc33-4fe3-adab-776ed498aca9" providerId="ADAL" clId="{42BEDA40-4F5B-9849-8328-EAA7F7F96036}" dt="2020-02-07T01:02:41.766" v="69"/>
          <ac:spMkLst>
            <pc:docMk/>
            <pc:sldMk cId="1318792810" sldId="277"/>
            <ac:spMk id="3" creationId="{4617CFE7-90E8-4217-9FA6-AD45CC0C3020}"/>
          </ac:spMkLst>
        </pc:spChg>
        <pc:spChg chg="mod">
          <ac:chgData name="James Owen (1203440)" userId="2bafeff7-cc33-4fe3-adab-776ed498aca9" providerId="ADAL" clId="{42BEDA40-4F5B-9849-8328-EAA7F7F96036}" dt="2020-02-07T01:09:30.453" v="128" actId="20577"/>
          <ac:spMkLst>
            <pc:docMk/>
            <pc:sldMk cId="1318792810" sldId="277"/>
            <ac:spMk id="4" creationId="{F1A8FE46-990F-48F6-BB1F-B9D249532DFD}"/>
          </ac:spMkLst>
        </pc:spChg>
        <pc:spChg chg="add del mod">
          <ac:chgData name="James Owen (1203440)" userId="2bafeff7-cc33-4fe3-adab-776ed498aca9" providerId="ADAL" clId="{42BEDA40-4F5B-9849-8328-EAA7F7F96036}" dt="2020-02-07T01:09:11.097" v="108" actId="931"/>
          <ac:spMkLst>
            <pc:docMk/>
            <pc:sldMk cId="1318792810" sldId="277"/>
            <ac:spMk id="5" creationId="{EA6D084D-BC23-F74B-9AF3-40F20FC4096D}"/>
          </ac:spMkLst>
        </pc:spChg>
        <pc:spChg chg="del">
          <ac:chgData name="James Owen (1203440)" userId="2bafeff7-cc33-4fe3-adab-776ed498aca9" providerId="ADAL" clId="{42BEDA40-4F5B-9849-8328-EAA7F7F96036}" dt="2020-02-07T01:03:38.687" v="72" actId="478"/>
          <ac:spMkLst>
            <pc:docMk/>
            <pc:sldMk cId="1318792810" sldId="277"/>
            <ac:spMk id="12" creationId="{567E3778-AFE2-4749-B495-EBD297A48A86}"/>
          </ac:spMkLst>
        </pc:spChg>
        <pc:spChg chg="mod">
          <ac:chgData name="James Owen (1203440)" userId="2bafeff7-cc33-4fe3-adab-776ed498aca9" providerId="ADAL" clId="{42BEDA40-4F5B-9849-8328-EAA7F7F96036}" dt="2020-02-07T01:24:05.333" v="191"/>
          <ac:spMkLst>
            <pc:docMk/>
            <pc:sldMk cId="1318792810" sldId="277"/>
            <ac:spMk id="13" creationId="{D659F0D0-FC20-4D45-8F13-CC5BEF7CD7BD}"/>
          </ac:spMkLst>
        </pc:spChg>
        <pc:spChg chg="mod">
          <ac:chgData name="James Owen (1203440)" userId="2bafeff7-cc33-4fe3-adab-776ed498aca9" providerId="ADAL" clId="{42BEDA40-4F5B-9849-8328-EAA7F7F96036}" dt="2020-02-07T01:17:01.093" v="146" actId="20577"/>
          <ac:spMkLst>
            <pc:docMk/>
            <pc:sldMk cId="1318792810" sldId="277"/>
            <ac:spMk id="14" creationId="{470E3570-0046-4311-86D4-462DB6A96B71}"/>
          </ac:spMkLst>
        </pc:spChg>
        <pc:spChg chg="mod">
          <ac:chgData name="James Owen (1203440)" userId="2bafeff7-cc33-4fe3-adab-776ed498aca9" providerId="ADAL" clId="{42BEDA40-4F5B-9849-8328-EAA7F7F96036}" dt="2020-02-07T01:16:52.705" v="130" actId="20577"/>
          <ac:spMkLst>
            <pc:docMk/>
            <pc:sldMk cId="1318792810" sldId="277"/>
            <ac:spMk id="15" creationId="{079616DF-5685-430F-8F4E-E0227B67307C}"/>
          </ac:spMkLst>
        </pc:spChg>
        <pc:spChg chg="mod">
          <ac:chgData name="James Owen (1203440)" userId="2bafeff7-cc33-4fe3-adab-776ed498aca9" providerId="ADAL" clId="{42BEDA40-4F5B-9849-8328-EAA7F7F96036}" dt="2020-02-07T01:21:06.327" v="185" actId="20577"/>
          <ac:spMkLst>
            <pc:docMk/>
            <pc:sldMk cId="1318792810" sldId="277"/>
            <ac:spMk id="18" creationId="{C90C5BC9-F8A1-48D0-849D-3DB6EF6F9387}"/>
          </ac:spMkLst>
        </pc:spChg>
        <pc:spChg chg="mod">
          <ac:chgData name="James Owen (1203440)" userId="2bafeff7-cc33-4fe3-adab-776ed498aca9" providerId="ADAL" clId="{42BEDA40-4F5B-9849-8328-EAA7F7F96036}" dt="2020-02-07T01:20:52.394" v="147" actId="20577"/>
          <ac:spMkLst>
            <pc:docMk/>
            <pc:sldMk cId="1318792810" sldId="277"/>
            <ac:spMk id="19" creationId="{74C35468-536A-4EA1-BC7D-66EEDE2E4D18}"/>
          </ac:spMkLst>
        </pc:spChg>
        <pc:spChg chg="del">
          <ac:chgData name="James Owen (1203440)" userId="2bafeff7-cc33-4fe3-adab-776ed498aca9" providerId="ADAL" clId="{42BEDA40-4F5B-9849-8328-EAA7F7F96036}" dt="2020-02-07T01:03:41.645" v="73" actId="478"/>
          <ac:spMkLst>
            <pc:docMk/>
            <pc:sldMk cId="1318792810" sldId="277"/>
            <ac:spMk id="22" creationId="{15E3FD71-217C-4642-B0CB-F34D60C77C16}"/>
          </ac:spMkLst>
        </pc:spChg>
        <pc:spChg chg="mod">
          <ac:chgData name="James Owen (1203440)" userId="2bafeff7-cc33-4fe3-adab-776ed498aca9" providerId="ADAL" clId="{42BEDA40-4F5B-9849-8328-EAA7F7F96036}" dt="2020-02-07T01:22:57.587" v="187" actId="114"/>
          <ac:spMkLst>
            <pc:docMk/>
            <pc:sldMk cId="1318792810" sldId="277"/>
            <ac:spMk id="23" creationId="{6713F573-51EB-481A-89F3-C9AFD737A10D}"/>
          </ac:spMkLst>
        </pc:spChg>
        <pc:picChg chg="add mod">
          <ac:chgData name="James Owen (1203440)" userId="2bafeff7-cc33-4fe3-adab-776ed498aca9" providerId="ADAL" clId="{42BEDA40-4F5B-9849-8328-EAA7F7F96036}" dt="2020-02-07T01:09:18.431" v="110" actId="1076"/>
          <ac:picMkLst>
            <pc:docMk/>
            <pc:sldMk cId="1318792810" sldId="277"/>
            <ac:picMk id="7" creationId="{5CEFD815-D756-EE44-908E-CD5AAC993E05}"/>
          </ac:picMkLst>
        </pc:picChg>
        <pc:picChg chg="add del mod modCrop">
          <ac:chgData name="James Owen (1203440)" userId="2bafeff7-cc33-4fe3-adab-776ed498aca9" providerId="ADAL" clId="{42BEDA40-4F5B-9849-8328-EAA7F7F96036}" dt="2020-02-07T01:09:00.740" v="107" actId="478"/>
          <ac:picMkLst>
            <pc:docMk/>
            <pc:sldMk cId="1318792810" sldId="277"/>
            <ac:picMk id="16" creationId="{AA1EC985-408A-CC44-A055-15169E1D0CC5}"/>
          </ac:picMkLst>
        </pc:picChg>
      </pc:sldChg>
      <pc:sldChg chg="addSp delSp modSp add">
        <pc:chgData name="James Owen (1203440)" userId="2bafeff7-cc33-4fe3-adab-776ed498aca9" providerId="ADAL" clId="{42BEDA40-4F5B-9849-8328-EAA7F7F96036}" dt="2020-02-07T01:08:57.028" v="106" actId="1076"/>
        <pc:sldMkLst>
          <pc:docMk/>
          <pc:sldMk cId="4138013224" sldId="278"/>
        </pc:sldMkLst>
        <pc:picChg chg="add del mod modCrop">
          <ac:chgData name="James Owen (1203440)" userId="2bafeff7-cc33-4fe3-adab-776ed498aca9" providerId="ADAL" clId="{42BEDA40-4F5B-9849-8328-EAA7F7F96036}" dt="2020-02-07T01:08:38.659" v="99" actId="478"/>
          <ac:picMkLst>
            <pc:docMk/>
            <pc:sldMk cId="4138013224" sldId="278"/>
            <ac:picMk id="6" creationId="{5AE367CF-9E1F-1340-A1A2-C5DB80473995}"/>
          </ac:picMkLst>
        </pc:picChg>
        <pc:picChg chg="add mod">
          <ac:chgData name="James Owen (1203440)" userId="2bafeff7-cc33-4fe3-adab-776ed498aca9" providerId="ADAL" clId="{42BEDA40-4F5B-9849-8328-EAA7F7F96036}" dt="2020-02-07T01:08:57.028" v="106" actId="1076"/>
          <ac:picMkLst>
            <pc:docMk/>
            <pc:sldMk cId="4138013224" sldId="278"/>
            <ac:picMk id="7" creationId="{355CC3E0-7A61-654C-9609-5816D2DB069D}"/>
          </ac:picMkLst>
        </pc:picChg>
      </pc:sldChg>
      <pc:sldChg chg="addSp delSp modSp add">
        <pc:chgData name="James Owen (1203440)" userId="2bafeff7-cc33-4fe3-adab-776ed498aca9" providerId="ADAL" clId="{42BEDA40-4F5B-9849-8328-EAA7F7F96036}" dt="2020-02-07T01:27:42.635" v="204" actId="18131"/>
        <pc:sldMkLst>
          <pc:docMk/>
          <pc:sldMk cId="1829691902" sldId="279"/>
        </pc:sldMkLst>
        <pc:spChg chg="del">
          <ac:chgData name="James Owen (1203440)" userId="2bafeff7-cc33-4fe3-adab-776ed498aca9" providerId="ADAL" clId="{42BEDA40-4F5B-9849-8328-EAA7F7F96036}" dt="2020-02-07T01:27:15.548" v="198" actId="931"/>
          <ac:spMkLst>
            <pc:docMk/>
            <pc:sldMk cId="1829691902" sldId="279"/>
            <ac:spMk id="3" creationId="{23252B8B-2C07-4CF2-86D0-C7BAF4B6752F}"/>
          </ac:spMkLst>
        </pc:spChg>
        <pc:spChg chg="mod">
          <ac:chgData name="James Owen (1203440)" userId="2bafeff7-cc33-4fe3-adab-776ed498aca9" providerId="ADAL" clId="{42BEDA40-4F5B-9849-8328-EAA7F7F96036}" dt="2020-02-07T01:26:52.262" v="197" actId="1076"/>
          <ac:spMkLst>
            <pc:docMk/>
            <pc:sldMk cId="1829691902" sldId="279"/>
            <ac:spMk id="12" creationId="{11F53203-83D6-4A39-9480-AA8A3DD5CAFE}"/>
          </ac:spMkLst>
        </pc:spChg>
        <pc:picChg chg="add mod modCrop">
          <ac:chgData name="James Owen (1203440)" userId="2bafeff7-cc33-4fe3-adab-776ed498aca9" providerId="ADAL" clId="{42BEDA40-4F5B-9849-8328-EAA7F7F96036}" dt="2020-02-07T01:27:42.635" v="204" actId="18131"/>
          <ac:picMkLst>
            <pc:docMk/>
            <pc:sldMk cId="1829691902" sldId="279"/>
            <ac:picMk id="5" creationId="{AC817A7A-22D0-224D-BA97-BACBE66CD624}"/>
          </ac:picMkLst>
        </pc:picChg>
      </pc:sldChg>
      <pc:sldChg chg="addSp delSp modSp add ord">
        <pc:chgData name="James Owen (1203440)" userId="2bafeff7-cc33-4fe3-adab-776ed498aca9" providerId="ADAL" clId="{42BEDA40-4F5B-9849-8328-EAA7F7F96036}" dt="2020-02-07T12:20:49.473" v="2050"/>
        <pc:sldMkLst>
          <pc:docMk/>
          <pc:sldMk cId="679326837" sldId="280"/>
        </pc:sldMkLst>
        <pc:spChg chg="add del mod">
          <ac:chgData name="James Owen (1203440)" userId="2bafeff7-cc33-4fe3-adab-776ed498aca9" providerId="ADAL" clId="{42BEDA40-4F5B-9849-8328-EAA7F7F96036}" dt="2020-02-07T01:36:31.014" v="325" actId="931"/>
          <ac:spMkLst>
            <pc:docMk/>
            <pc:sldMk cId="679326837" sldId="280"/>
            <ac:spMk id="3" creationId="{B0353F96-5CCA-D346-846D-DEC6416A4892}"/>
          </ac:spMkLst>
        </pc:spChg>
        <pc:spChg chg="mod">
          <ac:chgData name="James Owen (1203440)" userId="2bafeff7-cc33-4fe3-adab-776ed498aca9" providerId="ADAL" clId="{42BEDA40-4F5B-9849-8328-EAA7F7F96036}" dt="2020-02-07T01:32:42.213" v="322" actId="20577"/>
          <ac:spMkLst>
            <pc:docMk/>
            <pc:sldMk cId="679326837" sldId="280"/>
            <ac:spMk id="4" creationId="{F1A8FE46-990F-48F6-BB1F-B9D249532DFD}"/>
          </ac:spMkLst>
        </pc:spChg>
        <pc:spChg chg="mod">
          <ac:chgData name="James Owen (1203440)" userId="2bafeff7-cc33-4fe3-adab-776ed498aca9" providerId="ADAL" clId="{42BEDA40-4F5B-9849-8328-EAA7F7F96036}" dt="2020-02-07T01:32:32.846" v="312" actId="20577"/>
          <ac:spMkLst>
            <pc:docMk/>
            <pc:sldMk cId="679326837" sldId="280"/>
            <ac:spMk id="13" creationId="{D659F0D0-FC20-4D45-8F13-CC5BEF7CD7BD}"/>
          </ac:spMkLst>
        </pc:spChg>
        <pc:spChg chg="mod">
          <ac:chgData name="James Owen (1203440)" userId="2bafeff7-cc33-4fe3-adab-776ed498aca9" providerId="ADAL" clId="{42BEDA40-4F5B-9849-8328-EAA7F7F96036}" dt="2020-02-07T01:29:12.365" v="267" actId="20577"/>
          <ac:spMkLst>
            <pc:docMk/>
            <pc:sldMk cId="679326837" sldId="280"/>
            <ac:spMk id="14" creationId="{470E3570-0046-4311-86D4-462DB6A96B71}"/>
          </ac:spMkLst>
        </pc:spChg>
        <pc:spChg chg="mod">
          <ac:chgData name="James Owen (1203440)" userId="2bafeff7-cc33-4fe3-adab-776ed498aca9" providerId="ADAL" clId="{42BEDA40-4F5B-9849-8328-EAA7F7F96036}" dt="2020-02-07T01:28:35.672" v="215" actId="20577"/>
          <ac:spMkLst>
            <pc:docMk/>
            <pc:sldMk cId="679326837" sldId="280"/>
            <ac:spMk id="15" creationId="{079616DF-5685-430F-8F4E-E0227B67307C}"/>
          </ac:spMkLst>
        </pc:spChg>
        <pc:spChg chg="mod">
          <ac:chgData name="James Owen (1203440)" userId="2bafeff7-cc33-4fe3-adab-776ed498aca9" providerId="ADAL" clId="{42BEDA40-4F5B-9849-8328-EAA7F7F96036}" dt="2020-02-07T01:29:06.589" v="249" actId="20577"/>
          <ac:spMkLst>
            <pc:docMk/>
            <pc:sldMk cId="679326837" sldId="280"/>
            <ac:spMk id="18" creationId="{C90C5BC9-F8A1-48D0-849D-3DB6EF6F9387}"/>
          </ac:spMkLst>
        </pc:spChg>
        <pc:spChg chg="mod">
          <ac:chgData name="James Owen (1203440)" userId="2bafeff7-cc33-4fe3-adab-776ed498aca9" providerId="ADAL" clId="{42BEDA40-4F5B-9849-8328-EAA7F7F96036}" dt="2020-02-07T01:28:52.162" v="223" actId="20577"/>
          <ac:spMkLst>
            <pc:docMk/>
            <pc:sldMk cId="679326837" sldId="280"/>
            <ac:spMk id="19" creationId="{74C35468-536A-4EA1-BC7D-66EEDE2E4D18}"/>
          </ac:spMkLst>
        </pc:spChg>
        <pc:spChg chg="mod">
          <ac:chgData name="James Owen (1203440)" userId="2bafeff7-cc33-4fe3-adab-776ed498aca9" providerId="ADAL" clId="{42BEDA40-4F5B-9849-8328-EAA7F7F96036}" dt="2020-02-07T01:29:34.768" v="309" actId="20577"/>
          <ac:spMkLst>
            <pc:docMk/>
            <pc:sldMk cId="679326837" sldId="280"/>
            <ac:spMk id="23" creationId="{6713F573-51EB-481A-89F3-C9AFD737A10D}"/>
          </ac:spMkLst>
        </pc:spChg>
        <pc:picChg chg="add mod">
          <ac:chgData name="James Owen (1203440)" userId="2bafeff7-cc33-4fe3-adab-776ed498aca9" providerId="ADAL" clId="{42BEDA40-4F5B-9849-8328-EAA7F7F96036}" dt="2020-02-07T01:36:33.139" v="326" actId="27614"/>
          <ac:picMkLst>
            <pc:docMk/>
            <pc:sldMk cId="679326837" sldId="280"/>
            <ac:picMk id="6" creationId="{FFDBE16B-BD82-0340-9326-FA4D6BD8A947}"/>
          </ac:picMkLst>
        </pc:picChg>
        <pc:picChg chg="del">
          <ac:chgData name="James Owen (1203440)" userId="2bafeff7-cc33-4fe3-adab-776ed498aca9" providerId="ADAL" clId="{42BEDA40-4F5B-9849-8328-EAA7F7F96036}" dt="2020-02-07T01:32:49.240" v="323" actId="478"/>
          <ac:picMkLst>
            <pc:docMk/>
            <pc:sldMk cId="679326837" sldId="280"/>
            <ac:picMk id="7" creationId="{5CEFD815-D756-EE44-908E-CD5AAC993E05}"/>
          </ac:picMkLst>
        </pc:picChg>
      </pc:sldChg>
      <pc:sldChg chg="add del">
        <pc:chgData name="James Owen (1203440)" userId="2bafeff7-cc33-4fe3-adab-776ed498aca9" providerId="ADAL" clId="{42BEDA40-4F5B-9849-8328-EAA7F7F96036}" dt="2020-02-07T02:40:58.958" v="1991" actId="2696"/>
        <pc:sldMkLst>
          <pc:docMk/>
          <pc:sldMk cId="2529090515" sldId="281"/>
        </pc:sldMkLst>
      </pc:sldChg>
      <pc:sldChg chg="add del">
        <pc:chgData name="James Owen (1203440)" userId="2bafeff7-cc33-4fe3-adab-776ed498aca9" providerId="ADAL" clId="{42BEDA40-4F5B-9849-8328-EAA7F7F96036}" dt="2020-02-07T02:42:06.521" v="2011" actId="2696"/>
        <pc:sldMkLst>
          <pc:docMk/>
          <pc:sldMk cId="243101168" sldId="282"/>
        </pc:sldMkLst>
      </pc:sldChg>
      <pc:sldChg chg="add del">
        <pc:chgData name="James Owen (1203440)" userId="2bafeff7-cc33-4fe3-adab-776ed498aca9" providerId="ADAL" clId="{42BEDA40-4F5B-9849-8328-EAA7F7F96036}" dt="2020-02-07T02:42:06.541" v="2012" actId="2696"/>
        <pc:sldMkLst>
          <pc:docMk/>
          <pc:sldMk cId="660430206" sldId="283"/>
        </pc:sldMkLst>
      </pc:sldChg>
      <pc:sldChg chg="add del">
        <pc:chgData name="James Owen (1203440)" userId="2bafeff7-cc33-4fe3-adab-776ed498aca9" providerId="ADAL" clId="{42BEDA40-4F5B-9849-8328-EAA7F7F96036}" dt="2020-02-07T02:42:06.596" v="2014" actId="2696"/>
        <pc:sldMkLst>
          <pc:docMk/>
          <pc:sldMk cId="421682736" sldId="284"/>
        </pc:sldMkLst>
      </pc:sldChg>
      <pc:sldChg chg="add del">
        <pc:chgData name="James Owen (1203440)" userId="2bafeff7-cc33-4fe3-adab-776ed498aca9" providerId="ADAL" clId="{42BEDA40-4F5B-9849-8328-EAA7F7F96036}" dt="2020-02-07T02:42:06.609" v="2015" actId="2696"/>
        <pc:sldMkLst>
          <pc:docMk/>
          <pc:sldMk cId="1601381688" sldId="285"/>
        </pc:sldMkLst>
      </pc:sldChg>
      <pc:sldChg chg="add del">
        <pc:chgData name="James Owen (1203440)" userId="2bafeff7-cc33-4fe3-adab-776ed498aca9" providerId="ADAL" clId="{42BEDA40-4F5B-9849-8328-EAA7F7F96036}" dt="2020-02-07T02:42:06.628" v="2016" actId="2696"/>
        <pc:sldMkLst>
          <pc:docMk/>
          <pc:sldMk cId="1165339493" sldId="286"/>
        </pc:sldMkLst>
      </pc:sldChg>
      <pc:sldChg chg="add del">
        <pc:chgData name="James Owen (1203440)" userId="2bafeff7-cc33-4fe3-adab-776ed498aca9" providerId="ADAL" clId="{42BEDA40-4F5B-9849-8328-EAA7F7F96036}" dt="2020-02-07T02:42:06.645" v="2017" actId="2696"/>
        <pc:sldMkLst>
          <pc:docMk/>
          <pc:sldMk cId="3842618317" sldId="287"/>
        </pc:sldMkLst>
      </pc:sldChg>
      <pc:sldChg chg="add del">
        <pc:chgData name="James Owen (1203440)" userId="2bafeff7-cc33-4fe3-adab-776ed498aca9" providerId="ADAL" clId="{42BEDA40-4F5B-9849-8328-EAA7F7F96036}" dt="2020-02-07T02:42:06.662" v="2018" actId="2696"/>
        <pc:sldMkLst>
          <pc:docMk/>
          <pc:sldMk cId="1859269789" sldId="288"/>
        </pc:sldMkLst>
      </pc:sldChg>
      <pc:sldChg chg="add del">
        <pc:chgData name="James Owen (1203440)" userId="2bafeff7-cc33-4fe3-adab-776ed498aca9" providerId="ADAL" clId="{42BEDA40-4F5B-9849-8328-EAA7F7F96036}" dt="2020-02-07T02:42:06.895" v="2027" actId="2696"/>
        <pc:sldMkLst>
          <pc:docMk/>
          <pc:sldMk cId="613106395" sldId="289"/>
        </pc:sldMkLst>
      </pc:sldChg>
      <pc:sldChg chg="addSp delSp modSp add ord">
        <pc:chgData name="James Owen (1203440)" userId="2bafeff7-cc33-4fe3-adab-776ed498aca9" providerId="ADAL" clId="{42BEDA40-4F5B-9849-8328-EAA7F7F96036}" dt="2020-02-07T12:20:54.160" v="2051"/>
        <pc:sldMkLst>
          <pc:docMk/>
          <pc:sldMk cId="2534492728" sldId="290"/>
        </pc:sldMkLst>
        <pc:spChg chg="del">
          <ac:chgData name="James Owen (1203440)" userId="2bafeff7-cc33-4fe3-adab-776ed498aca9" providerId="ADAL" clId="{42BEDA40-4F5B-9849-8328-EAA7F7F96036}" dt="2020-02-07T02:33:09.007" v="1352" actId="931"/>
          <ac:spMkLst>
            <pc:docMk/>
            <pc:sldMk cId="2534492728" sldId="290"/>
            <ac:spMk id="3" creationId="{BBB5AA38-A37E-4927-A2E3-90B64CDD8F61}"/>
          </ac:spMkLst>
        </pc:spChg>
        <pc:spChg chg="mod">
          <ac:chgData name="James Owen (1203440)" userId="2bafeff7-cc33-4fe3-adab-776ed498aca9" providerId="ADAL" clId="{42BEDA40-4F5B-9849-8328-EAA7F7F96036}" dt="2020-02-07T02:33:39.530" v="1373" actId="20577"/>
          <ac:spMkLst>
            <pc:docMk/>
            <pc:sldMk cId="2534492728" sldId="290"/>
            <ac:spMk id="6" creationId="{C77DC09F-5B9D-4025-8CCA-03461CFB4D66}"/>
          </ac:spMkLst>
        </pc:spChg>
        <pc:spChg chg="mod">
          <ac:chgData name="James Owen (1203440)" userId="2bafeff7-cc33-4fe3-adab-776ed498aca9" providerId="ADAL" clId="{42BEDA40-4F5B-9849-8328-EAA7F7F96036}" dt="2020-02-07T02:38:29.789" v="1856" actId="20577"/>
          <ac:spMkLst>
            <pc:docMk/>
            <pc:sldMk cId="2534492728" sldId="290"/>
            <ac:spMk id="11" creationId="{C98FB36E-F442-413E-8994-86AC1D2AEFD0}"/>
          </ac:spMkLst>
        </pc:spChg>
        <pc:spChg chg="mod">
          <ac:chgData name="James Owen (1203440)" userId="2bafeff7-cc33-4fe3-adab-776ed498aca9" providerId="ADAL" clId="{42BEDA40-4F5B-9849-8328-EAA7F7F96036}" dt="2020-02-07T02:37:14.980" v="1673" actId="313"/>
          <ac:spMkLst>
            <pc:docMk/>
            <pc:sldMk cId="2534492728" sldId="290"/>
            <ac:spMk id="12" creationId="{3E00806F-74CA-44EC-B86A-10FB0EF86687}"/>
          </ac:spMkLst>
        </pc:spChg>
        <pc:spChg chg="mod">
          <ac:chgData name="James Owen (1203440)" userId="2bafeff7-cc33-4fe3-adab-776ed498aca9" providerId="ADAL" clId="{42BEDA40-4F5B-9849-8328-EAA7F7F96036}" dt="2020-02-07T02:38:47.540" v="1896" actId="20577"/>
          <ac:spMkLst>
            <pc:docMk/>
            <pc:sldMk cId="2534492728" sldId="290"/>
            <ac:spMk id="18" creationId="{3A869BFF-005B-4983-9FC7-F433CDCA47E0}"/>
          </ac:spMkLst>
        </pc:spChg>
        <pc:spChg chg="mod">
          <ac:chgData name="James Owen (1203440)" userId="2bafeff7-cc33-4fe3-adab-776ed498aca9" providerId="ADAL" clId="{42BEDA40-4F5B-9849-8328-EAA7F7F96036}" dt="2020-02-07T02:38:37.103" v="1867" actId="20577"/>
          <ac:spMkLst>
            <pc:docMk/>
            <pc:sldMk cId="2534492728" sldId="290"/>
            <ac:spMk id="19" creationId="{376A8A46-6B8A-482D-8C73-45E1F80F3677}"/>
          </ac:spMkLst>
        </pc:spChg>
        <pc:spChg chg="mod">
          <ac:chgData name="James Owen (1203440)" userId="2bafeff7-cc33-4fe3-adab-776ed498aca9" providerId="ADAL" clId="{42BEDA40-4F5B-9849-8328-EAA7F7F96036}" dt="2020-02-07T02:36:45.960" v="1652"/>
          <ac:spMkLst>
            <pc:docMk/>
            <pc:sldMk cId="2534492728" sldId="290"/>
            <ac:spMk id="22" creationId="{8F496166-737C-47C6-B4C6-4ABF5A2C94B8}"/>
          </ac:spMkLst>
        </pc:spChg>
        <pc:spChg chg="mod">
          <ac:chgData name="James Owen (1203440)" userId="2bafeff7-cc33-4fe3-adab-776ed498aca9" providerId="ADAL" clId="{42BEDA40-4F5B-9849-8328-EAA7F7F96036}" dt="2020-02-07T02:36:41.266" v="1651" actId="6549"/>
          <ac:spMkLst>
            <pc:docMk/>
            <pc:sldMk cId="2534492728" sldId="290"/>
            <ac:spMk id="23" creationId="{545DD6B9-4EAA-4012-9898-047551A21BF1}"/>
          </ac:spMkLst>
        </pc:spChg>
        <pc:spChg chg="mod">
          <ac:chgData name="James Owen (1203440)" userId="2bafeff7-cc33-4fe3-adab-776ed498aca9" providerId="ADAL" clId="{42BEDA40-4F5B-9849-8328-EAA7F7F96036}" dt="2020-02-07T02:39:44.426" v="1980" actId="313"/>
          <ac:spMkLst>
            <pc:docMk/>
            <pc:sldMk cId="2534492728" sldId="290"/>
            <ac:spMk id="26" creationId="{82DFFA86-47E6-4ED6-A7E2-B6363CCC4B4F}"/>
          </ac:spMkLst>
        </pc:spChg>
        <pc:spChg chg="mod">
          <ac:chgData name="James Owen (1203440)" userId="2bafeff7-cc33-4fe3-adab-776ed498aca9" providerId="ADAL" clId="{42BEDA40-4F5B-9849-8328-EAA7F7F96036}" dt="2020-02-07T02:36:12.598" v="1625" actId="20577"/>
          <ac:spMkLst>
            <pc:docMk/>
            <pc:sldMk cId="2534492728" sldId="290"/>
            <ac:spMk id="27" creationId="{62D5A641-DF1C-49C3-9A77-C310528BB997}"/>
          </ac:spMkLst>
        </pc:spChg>
        <pc:picChg chg="add mod">
          <ac:chgData name="James Owen (1203440)" userId="2bafeff7-cc33-4fe3-adab-776ed498aca9" providerId="ADAL" clId="{42BEDA40-4F5B-9849-8328-EAA7F7F96036}" dt="2020-02-07T02:33:23.285" v="1358" actId="14100"/>
          <ac:picMkLst>
            <pc:docMk/>
            <pc:sldMk cId="2534492728" sldId="290"/>
            <ac:picMk id="4" creationId="{D031246C-57D0-004C-BF0D-24F1D2736774}"/>
          </ac:picMkLst>
        </pc:picChg>
        <pc:picChg chg="mod">
          <ac:chgData name="James Owen (1203440)" userId="2bafeff7-cc33-4fe3-adab-776ed498aca9" providerId="ADAL" clId="{42BEDA40-4F5B-9849-8328-EAA7F7F96036}" dt="2020-02-07T02:33:29.751" v="1359" actId="166"/>
          <ac:picMkLst>
            <pc:docMk/>
            <pc:sldMk cId="2534492728" sldId="290"/>
            <ac:picMk id="21" creationId="{04E84BF6-D399-4385-AAC8-38E95CA06CB2}"/>
          </ac:picMkLst>
        </pc:picChg>
      </pc:sldChg>
      <pc:sldChg chg="add del">
        <pc:chgData name="James Owen (1203440)" userId="2bafeff7-cc33-4fe3-adab-776ed498aca9" providerId="ADAL" clId="{42BEDA40-4F5B-9849-8328-EAA7F7F96036}" dt="2020-02-07T02:42:06.933" v="2028" actId="2696"/>
        <pc:sldMkLst>
          <pc:docMk/>
          <pc:sldMk cId="44405111" sldId="291"/>
        </pc:sldMkLst>
      </pc:sldChg>
      <pc:sldChg chg="add del">
        <pc:chgData name="James Owen (1203440)" userId="2bafeff7-cc33-4fe3-adab-776ed498aca9" providerId="ADAL" clId="{42BEDA40-4F5B-9849-8328-EAA7F7F96036}" dt="2020-02-07T02:42:06.957" v="2029" actId="2696"/>
        <pc:sldMkLst>
          <pc:docMk/>
          <pc:sldMk cId="939304496" sldId="292"/>
        </pc:sldMkLst>
      </pc:sldChg>
      <pc:sldChg chg="add del">
        <pc:chgData name="James Owen (1203440)" userId="2bafeff7-cc33-4fe3-adab-776ed498aca9" providerId="ADAL" clId="{42BEDA40-4F5B-9849-8328-EAA7F7F96036}" dt="2020-02-07T02:42:06.985" v="2030" actId="2696"/>
        <pc:sldMkLst>
          <pc:docMk/>
          <pc:sldMk cId="4205208378" sldId="293"/>
        </pc:sldMkLst>
      </pc:sldChg>
      <pc:sldChg chg="add del">
        <pc:chgData name="James Owen (1203440)" userId="2bafeff7-cc33-4fe3-adab-776ed498aca9" providerId="ADAL" clId="{42BEDA40-4F5B-9849-8328-EAA7F7F96036}" dt="2020-02-07T02:42:07.031" v="2031" actId="2696"/>
        <pc:sldMkLst>
          <pc:docMk/>
          <pc:sldMk cId="4293754685" sldId="294"/>
        </pc:sldMkLst>
      </pc:sldChg>
      <pc:sldChg chg="add del">
        <pc:chgData name="James Owen (1203440)" userId="2bafeff7-cc33-4fe3-adab-776ed498aca9" providerId="ADAL" clId="{42BEDA40-4F5B-9849-8328-EAA7F7F96036}" dt="2020-02-07T02:42:07.082" v="2032" actId="2696"/>
        <pc:sldMkLst>
          <pc:docMk/>
          <pc:sldMk cId="2822814842" sldId="295"/>
        </pc:sldMkLst>
      </pc:sldChg>
      <pc:sldChg chg="add del">
        <pc:chgData name="James Owen (1203440)" userId="2bafeff7-cc33-4fe3-adab-776ed498aca9" providerId="ADAL" clId="{42BEDA40-4F5B-9849-8328-EAA7F7F96036}" dt="2020-02-07T02:42:07.122" v="2033" actId="2696"/>
        <pc:sldMkLst>
          <pc:docMk/>
          <pc:sldMk cId="321951393" sldId="296"/>
        </pc:sldMkLst>
      </pc:sldChg>
      <pc:sldChg chg="add del">
        <pc:chgData name="James Owen (1203440)" userId="2bafeff7-cc33-4fe3-adab-776ed498aca9" providerId="ADAL" clId="{42BEDA40-4F5B-9849-8328-EAA7F7F96036}" dt="2020-02-07T02:42:07.165" v="2034" actId="2696"/>
        <pc:sldMkLst>
          <pc:docMk/>
          <pc:sldMk cId="858866881" sldId="297"/>
        </pc:sldMkLst>
      </pc:sldChg>
      <pc:sldChg chg="add del">
        <pc:chgData name="James Owen (1203440)" userId="2bafeff7-cc33-4fe3-adab-776ed498aca9" providerId="ADAL" clId="{42BEDA40-4F5B-9849-8328-EAA7F7F96036}" dt="2020-02-07T02:42:07.175" v="2035" actId="2696"/>
        <pc:sldMkLst>
          <pc:docMk/>
          <pc:sldMk cId="3408020460" sldId="298"/>
        </pc:sldMkLst>
      </pc:sldChg>
      <pc:sldChg chg="modSp add ord">
        <pc:chgData name="James Owen (1203440)" userId="2bafeff7-cc33-4fe3-adab-776ed498aca9" providerId="ADAL" clId="{42BEDA40-4F5B-9849-8328-EAA7F7F96036}" dt="2020-02-07T02:57:38.336" v="2048" actId="1038"/>
        <pc:sldMkLst>
          <pc:docMk/>
          <pc:sldMk cId="1300674213" sldId="299"/>
        </pc:sldMkLst>
        <pc:spChg chg="mod">
          <ac:chgData name="James Owen (1203440)" userId="2bafeff7-cc33-4fe3-adab-776ed498aca9" providerId="ADAL" clId="{42BEDA40-4F5B-9849-8328-EAA7F7F96036}" dt="2020-02-07T02:41:42.319" v="2008" actId="20577"/>
          <ac:spMkLst>
            <pc:docMk/>
            <pc:sldMk cId="1300674213" sldId="299"/>
            <ac:spMk id="6" creationId="{C0C6CCD1-02A1-4A8D-8FE4-288F29ECC1C5}"/>
          </ac:spMkLst>
        </pc:spChg>
        <pc:spChg chg="mod">
          <ac:chgData name="James Owen (1203440)" userId="2bafeff7-cc33-4fe3-adab-776ed498aca9" providerId="ADAL" clId="{42BEDA40-4F5B-9849-8328-EAA7F7F96036}" dt="2020-02-07T02:57:38.336" v="2048" actId="1038"/>
          <ac:spMkLst>
            <pc:docMk/>
            <pc:sldMk cId="1300674213" sldId="299"/>
            <ac:spMk id="9" creationId="{CF74DD97-C2CE-4EFF-B75E-88D022735EE7}"/>
          </ac:spMkLst>
        </pc:spChg>
      </pc:sldChg>
      <pc:sldChg chg="addSp delSp modSp add ord delAnim modAnim">
        <pc:chgData name="James Owen (1203440)" userId="2bafeff7-cc33-4fe3-adab-776ed498aca9" providerId="ADAL" clId="{42BEDA40-4F5B-9849-8328-EAA7F7F96036}" dt="2020-02-07T02:40:24.624" v="1987"/>
        <pc:sldMkLst>
          <pc:docMk/>
          <pc:sldMk cId="3317337570" sldId="300"/>
        </pc:sldMkLst>
        <pc:spChg chg="add del mod">
          <ac:chgData name="James Owen (1203440)" userId="2bafeff7-cc33-4fe3-adab-776ed498aca9" providerId="ADAL" clId="{42BEDA40-4F5B-9849-8328-EAA7F7F96036}" dt="2020-02-07T01:59:28.085" v="753" actId="931"/>
          <ac:spMkLst>
            <pc:docMk/>
            <pc:sldMk cId="3317337570" sldId="300"/>
            <ac:spMk id="3" creationId="{0C1F6D9A-F013-F140-8B27-15CD26406DA0}"/>
          </ac:spMkLst>
        </pc:spChg>
        <pc:spChg chg="del mod">
          <ac:chgData name="James Owen (1203440)" userId="2bafeff7-cc33-4fe3-adab-776ed498aca9" providerId="ADAL" clId="{42BEDA40-4F5B-9849-8328-EAA7F7F96036}" dt="2020-02-07T01:58:44.439" v="751" actId="478"/>
          <ac:spMkLst>
            <pc:docMk/>
            <pc:sldMk cId="3317337570" sldId="300"/>
            <ac:spMk id="6" creationId="{CC4B26C0-6D73-455B-8633-A41269AD749C}"/>
          </ac:spMkLst>
        </pc:spChg>
        <pc:spChg chg="add del mod">
          <ac:chgData name="James Owen (1203440)" userId="2bafeff7-cc33-4fe3-adab-776ed498aca9" providerId="ADAL" clId="{42BEDA40-4F5B-9849-8328-EAA7F7F96036}" dt="2020-02-07T02:00:05.147" v="757" actId="931"/>
          <ac:spMkLst>
            <pc:docMk/>
            <pc:sldMk cId="3317337570" sldId="300"/>
            <ac:spMk id="11" creationId="{A0F733DB-008A-E64F-8FB7-EEC8084EC98E}"/>
          </ac:spMkLst>
        </pc:spChg>
        <pc:spChg chg="mod">
          <ac:chgData name="James Owen (1203440)" userId="2bafeff7-cc33-4fe3-adab-776ed498aca9" providerId="ADAL" clId="{42BEDA40-4F5B-9849-8328-EAA7F7F96036}" dt="2020-02-07T02:02:30.077" v="1085" actId="20577"/>
          <ac:spMkLst>
            <pc:docMk/>
            <pc:sldMk cId="3317337570" sldId="300"/>
            <ac:spMk id="15" creationId="{6C4677B6-9515-4227-A7D6-BEF5B501E083}"/>
          </ac:spMkLst>
        </pc:spChg>
        <pc:spChg chg="mod">
          <ac:chgData name="James Owen (1203440)" userId="2bafeff7-cc33-4fe3-adab-776ed498aca9" providerId="ADAL" clId="{42BEDA40-4F5B-9849-8328-EAA7F7F96036}" dt="2020-02-07T02:00:27.097" v="791" actId="20577"/>
          <ac:spMkLst>
            <pc:docMk/>
            <pc:sldMk cId="3317337570" sldId="300"/>
            <ac:spMk id="16" creationId="{713B2C99-CC23-49B1-8B45-22F859F55C2A}"/>
          </ac:spMkLst>
        </pc:spChg>
        <pc:spChg chg="mod">
          <ac:chgData name="James Owen (1203440)" userId="2bafeff7-cc33-4fe3-adab-776ed498aca9" providerId="ADAL" clId="{42BEDA40-4F5B-9849-8328-EAA7F7F96036}" dt="2020-02-07T02:00:31.699" v="799" actId="20577"/>
          <ac:spMkLst>
            <pc:docMk/>
            <pc:sldMk cId="3317337570" sldId="300"/>
            <ac:spMk id="17" creationId="{EEDAEECF-E286-4DFE-8319-FC5467707EA4}"/>
          </ac:spMkLst>
        </pc:spChg>
        <pc:spChg chg="mod">
          <ac:chgData name="James Owen (1203440)" userId="2bafeff7-cc33-4fe3-adab-776ed498aca9" providerId="ADAL" clId="{42BEDA40-4F5B-9849-8328-EAA7F7F96036}" dt="2020-02-07T02:02:23.570" v="1080" actId="20577"/>
          <ac:spMkLst>
            <pc:docMk/>
            <pc:sldMk cId="3317337570" sldId="300"/>
            <ac:spMk id="20" creationId="{AE66B0BB-511D-4C71-9728-38BA02F0BAF7}"/>
          </ac:spMkLst>
        </pc:spChg>
        <pc:spChg chg="mod">
          <ac:chgData name="James Owen (1203440)" userId="2bafeff7-cc33-4fe3-adab-776ed498aca9" providerId="ADAL" clId="{42BEDA40-4F5B-9849-8328-EAA7F7F96036}" dt="2020-02-07T02:03:05.988" v="1099" actId="20577"/>
          <ac:spMkLst>
            <pc:docMk/>
            <pc:sldMk cId="3317337570" sldId="300"/>
            <ac:spMk id="21" creationId="{EDFF6781-5BC6-417F-829D-CE3B0F621DFC}"/>
          </ac:spMkLst>
        </pc:spChg>
        <pc:spChg chg="mod">
          <ac:chgData name="James Owen (1203440)" userId="2bafeff7-cc33-4fe3-adab-776ed498aca9" providerId="ADAL" clId="{42BEDA40-4F5B-9849-8328-EAA7F7F96036}" dt="2020-02-07T02:01:20.659" v="892" actId="20577"/>
          <ac:spMkLst>
            <pc:docMk/>
            <pc:sldMk cId="3317337570" sldId="300"/>
            <ac:spMk id="22" creationId="{8B589BC7-CA54-442A-A084-889BC25D2AB9}"/>
          </ac:spMkLst>
        </pc:spChg>
        <pc:picChg chg="del">
          <ac:chgData name="James Owen (1203440)" userId="2bafeff7-cc33-4fe3-adab-776ed498aca9" providerId="ADAL" clId="{42BEDA40-4F5B-9849-8328-EAA7F7F96036}" dt="2020-02-07T01:58:47.865" v="752" actId="478"/>
          <ac:picMkLst>
            <pc:docMk/>
            <pc:sldMk cId="3317337570" sldId="300"/>
            <ac:picMk id="4" creationId="{E9493866-714B-DF49-B2FF-3AF79905CF55}"/>
          </ac:picMkLst>
        </pc:picChg>
        <pc:picChg chg="add mod">
          <ac:chgData name="James Owen (1203440)" userId="2bafeff7-cc33-4fe3-adab-776ed498aca9" providerId="ADAL" clId="{42BEDA40-4F5B-9849-8328-EAA7F7F96036}" dt="2020-02-07T01:59:30.124" v="754" actId="27614"/>
          <ac:picMkLst>
            <pc:docMk/>
            <pc:sldMk cId="3317337570" sldId="300"/>
            <ac:picMk id="7" creationId="{0A36B3E6-206A-1C4A-86F7-F12C469141E5}"/>
          </ac:picMkLst>
        </pc:picChg>
        <pc:picChg chg="del mod">
          <ac:chgData name="James Owen (1203440)" userId="2bafeff7-cc33-4fe3-adab-776ed498aca9" providerId="ADAL" clId="{42BEDA40-4F5B-9849-8328-EAA7F7F96036}" dt="2020-02-07T01:59:30.565" v="756" actId="478"/>
          <ac:picMkLst>
            <pc:docMk/>
            <pc:sldMk cId="3317337570" sldId="300"/>
            <ac:picMk id="9" creationId="{DC476193-98B6-2142-BE1C-9CDB1220B605}"/>
          </ac:picMkLst>
        </pc:picChg>
        <pc:picChg chg="add mod modCrop">
          <ac:chgData name="James Owen (1203440)" userId="2bafeff7-cc33-4fe3-adab-776ed498aca9" providerId="ADAL" clId="{42BEDA40-4F5B-9849-8328-EAA7F7F96036}" dt="2020-02-07T02:00:12.409" v="761" actId="18131"/>
          <ac:picMkLst>
            <pc:docMk/>
            <pc:sldMk cId="3317337570" sldId="300"/>
            <ac:picMk id="18" creationId="{86D47277-A795-F94D-BA7D-44E5919A3A62}"/>
          </ac:picMkLst>
        </pc:picChg>
      </pc:sldChg>
      <pc:sldMasterChg chg="delSldLayout modSldLayout">
        <pc:chgData name="James Owen (1203440)" userId="2bafeff7-cc33-4fe3-adab-776ed498aca9" providerId="ADAL" clId="{42BEDA40-4F5B-9849-8328-EAA7F7F96036}" dt="2020-02-07T02:40:58.960" v="1992" actId="2696"/>
        <pc:sldMasterMkLst>
          <pc:docMk/>
          <pc:sldMasterMk cId="3490200105" sldId="2147483679"/>
        </pc:sldMasterMkLst>
        <pc:sldLayoutChg chg="delSp del">
          <pc:chgData name="James Owen (1203440)" userId="2bafeff7-cc33-4fe3-adab-776ed498aca9" providerId="ADAL" clId="{42BEDA40-4F5B-9849-8328-EAA7F7F96036}" dt="2020-02-07T01:38:12.848" v="334" actId="2696"/>
          <pc:sldLayoutMkLst>
            <pc:docMk/>
            <pc:sldMasterMk cId="3490200105" sldId="2147483679"/>
            <pc:sldLayoutMk cId="1490870418" sldId="2147483707"/>
          </pc:sldLayoutMkLst>
          <pc:grpChg chg="del">
            <ac:chgData name="James Owen (1203440)" userId="2bafeff7-cc33-4fe3-adab-776ed498aca9" providerId="ADAL" clId="{42BEDA40-4F5B-9849-8328-EAA7F7F96036}" dt="2020-02-07T00:49:29.353" v="6"/>
            <ac:grpSpMkLst>
              <pc:docMk/>
              <pc:sldMasterMk cId="3490200105" sldId="2147483679"/>
              <pc:sldLayoutMk cId="1490870418" sldId="2147483707"/>
              <ac:grpSpMk id="7" creationId="{00000000-0000-0000-0000-000000000000}"/>
            </ac:grpSpMkLst>
          </pc:grpChg>
          <pc:cxnChg chg="del">
            <ac:chgData name="James Owen (1203440)" userId="2bafeff7-cc33-4fe3-adab-776ed498aca9" providerId="ADAL" clId="{42BEDA40-4F5B-9849-8328-EAA7F7F96036}" dt="2020-02-07T00:49:29.353" v="6"/>
            <ac:cxnSpMkLst>
              <pc:docMk/>
              <pc:sldMasterMk cId="3490200105" sldId="2147483679"/>
              <pc:sldLayoutMk cId="1490870418" sldId="2147483707"/>
              <ac:cxnSpMk id="15" creationId="{00000000-0000-0000-0000-000000000000}"/>
            </ac:cxnSpMkLst>
          </pc:cxnChg>
        </pc:sldLayoutChg>
        <pc:sldLayoutChg chg="delSp del">
          <pc:chgData name="James Owen (1203440)" userId="2bafeff7-cc33-4fe3-adab-776ed498aca9" providerId="ADAL" clId="{42BEDA40-4F5B-9849-8328-EAA7F7F96036}" dt="2020-02-07T02:40:58.960" v="1992" actId="2696"/>
          <pc:sldLayoutMkLst>
            <pc:docMk/>
            <pc:sldMasterMk cId="3490200105" sldId="2147483679"/>
            <pc:sldLayoutMk cId="3544041356" sldId="2147483708"/>
          </pc:sldLayoutMkLst>
          <pc:cxnChg chg="del">
            <ac:chgData name="James Owen (1203440)" userId="2bafeff7-cc33-4fe3-adab-776ed498aca9" providerId="ADAL" clId="{42BEDA40-4F5B-9849-8328-EAA7F7F96036}" dt="2020-02-07T00:49:29.353" v="6"/>
            <ac:cxnSpMkLst>
              <pc:docMk/>
              <pc:sldMasterMk cId="3490200105" sldId="2147483679"/>
              <pc:sldLayoutMk cId="3544041356" sldId="2147483708"/>
              <ac:cxnSpMk id="7" creationId="{00000000-0000-0000-0000-000000000000}"/>
            </ac:cxnSpMkLst>
          </pc:cxnChg>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1B50FB1-E902-4665-9FF7-80DF6346D73F}"/>
              </a:ext>
            </a:extLst>
          </p:cNvPr>
          <p:cNvSpPr>
            <a:spLocks noGrp="1"/>
          </p:cNvSpPr>
          <p:nvPr>
            <p:ph type="pic" sz="quarter" idx="13"/>
          </p:nvPr>
        </p:nvSpPr>
        <p:spPr>
          <a:xfrm>
            <a:off x="0" y="0"/>
            <a:ext cx="12192000" cy="6858000"/>
          </a:xfrm>
          <a:solidFill>
            <a:schemeClr val="bg2">
              <a:lumMod val="95000"/>
            </a:schemeClr>
          </a:solidFill>
        </p:spPr>
        <p:txBody>
          <a:bodyPr anchor="ctr"/>
          <a:lstStyle>
            <a:lvl1pPr marL="0" indent="0" algn="ctr">
              <a:buNone/>
              <a:defRPr>
                <a:solidFill>
                  <a:schemeClr val="tx2"/>
                </a:solidFill>
              </a:defRPr>
            </a:lvl1pPr>
          </a:lstStyle>
          <a:p>
            <a:r>
              <a:rPr lang="en-GB"/>
              <a:t>Click icon to add picture</a:t>
            </a:r>
            <a:endParaRPr lang="en-US" dirty="0"/>
          </a:p>
        </p:txBody>
      </p:sp>
      <p:sp>
        <p:nvSpPr>
          <p:cNvPr id="11" name="Title Placeholder 1">
            <a:extLst>
              <a:ext uri="{FF2B5EF4-FFF2-40B4-BE49-F238E27FC236}">
                <a16:creationId xmlns:a16="http://schemas.microsoft.com/office/drawing/2014/main" id="{D382EBE2-22F2-46F1-BF21-459794C4E5FD}"/>
              </a:ext>
            </a:extLst>
          </p:cNvPr>
          <p:cNvSpPr>
            <a:spLocks noGrp="1"/>
          </p:cNvSpPr>
          <p:nvPr>
            <p:ph type="title" hasCustomPrompt="1"/>
          </p:nvPr>
        </p:nvSpPr>
        <p:spPr>
          <a:xfrm>
            <a:off x="1219200" y="2124761"/>
            <a:ext cx="9753600" cy="2149250"/>
          </a:xfrm>
          <a:prstGeom prst="rect">
            <a:avLst/>
          </a:prstGeom>
        </p:spPr>
        <p:txBody>
          <a:bodyPr vert="horz" lIns="91440" tIns="45720" rIns="91440" bIns="45720" rtlCol="0" anchor="ctr">
            <a:noAutofit/>
          </a:bodyPr>
          <a:lstStyle>
            <a:lvl1pPr algn="ctr">
              <a:defRPr sz="13800" spc="0" baseline="0">
                <a:solidFill>
                  <a:schemeClr val="bg2"/>
                </a:solidFill>
              </a:defRPr>
            </a:lvl1pPr>
          </a:lstStyle>
          <a:p>
            <a:r>
              <a:rPr lang="en-US" dirty="0"/>
              <a:t>TITLE</a:t>
            </a:r>
          </a:p>
        </p:txBody>
      </p:sp>
      <p:sp>
        <p:nvSpPr>
          <p:cNvPr id="3" name="Text Placeholder 2">
            <a:extLst>
              <a:ext uri="{FF2B5EF4-FFF2-40B4-BE49-F238E27FC236}">
                <a16:creationId xmlns:a16="http://schemas.microsoft.com/office/drawing/2014/main" id="{5D29BA2E-4EE1-436F-BBC4-8899ABBCCAB9}"/>
              </a:ext>
            </a:extLst>
          </p:cNvPr>
          <p:cNvSpPr>
            <a:spLocks noGrp="1"/>
          </p:cNvSpPr>
          <p:nvPr>
            <p:ph type="body" sz="quarter" idx="14" hasCustomPrompt="1"/>
          </p:nvPr>
        </p:nvSpPr>
        <p:spPr>
          <a:xfrm>
            <a:off x="1219200" y="3657585"/>
            <a:ext cx="9753600" cy="596900"/>
          </a:xfrm>
        </p:spPr>
        <p:txBody>
          <a:bodyPr anchor="ctr">
            <a:normAutofit/>
          </a:bodyPr>
          <a:lstStyle>
            <a:lvl1pPr marL="0" indent="0" algn="ctr">
              <a:buNone/>
              <a:defRPr sz="1800" spc="600" baseline="0">
                <a:solidFill>
                  <a:schemeClr val="bg2"/>
                </a:solidFill>
              </a:defRPr>
            </a:lvl1pPr>
            <a:lvl2pPr algn="ctr">
              <a:defRPr/>
            </a:lvl2pPr>
            <a:lvl3pPr algn="ctr">
              <a:defRPr/>
            </a:lvl3pPr>
            <a:lvl4pPr algn="ctr">
              <a:defRPr/>
            </a:lvl4pPr>
            <a:lvl5pPr algn="ctr">
              <a:defRPr/>
            </a:lvl5pPr>
          </a:lstStyle>
          <a:p>
            <a:pPr lvl="0"/>
            <a:r>
              <a:rPr lang="en-US" dirty="0"/>
              <a:t>Subtitle Here</a:t>
            </a:r>
          </a:p>
        </p:txBody>
      </p:sp>
    </p:spTree>
    <p:extLst>
      <p:ext uri="{BB962C8B-B14F-4D97-AF65-F5344CB8AC3E}">
        <p14:creationId xmlns:p14="http://schemas.microsoft.com/office/powerpoint/2010/main" val="1915988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2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1B50FB1-E902-4665-9FF7-80DF6346D73F}"/>
              </a:ext>
            </a:extLst>
          </p:cNvPr>
          <p:cNvSpPr>
            <a:spLocks noGrp="1"/>
          </p:cNvSpPr>
          <p:nvPr>
            <p:ph type="pic" sz="quarter" idx="13"/>
          </p:nvPr>
        </p:nvSpPr>
        <p:spPr>
          <a:xfrm>
            <a:off x="0" y="0"/>
            <a:ext cx="12192000" cy="6858000"/>
          </a:xfrm>
          <a:solidFill>
            <a:schemeClr val="bg2">
              <a:lumMod val="95000"/>
            </a:schemeClr>
          </a:solidFill>
        </p:spPr>
        <p:txBody>
          <a:bodyPr anchor="ctr"/>
          <a:lstStyle>
            <a:lvl1pPr marL="0" indent="0" algn="ctr">
              <a:buNone/>
              <a:defRPr>
                <a:solidFill>
                  <a:schemeClr val="tx2"/>
                </a:solidFill>
              </a:defRPr>
            </a:lvl1pPr>
          </a:lstStyle>
          <a:p>
            <a:r>
              <a:rPr lang="en-GB"/>
              <a:t>Click icon to add picture</a:t>
            </a:r>
            <a:endParaRPr lang="en-US" dirty="0"/>
          </a:p>
        </p:txBody>
      </p:sp>
      <p:sp>
        <p:nvSpPr>
          <p:cNvPr id="5" name="Title Placeholder 1">
            <a:extLst>
              <a:ext uri="{FF2B5EF4-FFF2-40B4-BE49-F238E27FC236}">
                <a16:creationId xmlns:a16="http://schemas.microsoft.com/office/drawing/2014/main" id="{24C21D1B-0EA1-48E0-BCE6-76FD9F98F103}"/>
              </a:ext>
            </a:extLst>
          </p:cNvPr>
          <p:cNvSpPr>
            <a:spLocks noGrp="1"/>
          </p:cNvSpPr>
          <p:nvPr>
            <p:ph type="title"/>
          </p:nvPr>
        </p:nvSpPr>
        <p:spPr>
          <a:xfrm>
            <a:off x="1371600" y="2133600"/>
            <a:ext cx="9448800" cy="2590800"/>
          </a:xfrm>
          <a:prstGeom prst="rect">
            <a:avLst/>
          </a:prstGeom>
        </p:spPr>
        <p:txBody>
          <a:bodyPr vert="horz" lIns="91440" tIns="45720" rIns="91440" bIns="45720" rtlCol="0" anchor="ctr">
            <a:normAutofit/>
          </a:bodyPr>
          <a:lstStyle>
            <a:lvl1pPr algn="ctr">
              <a:defRPr sz="4000">
                <a:solidFill>
                  <a:schemeClr val="bg2"/>
                </a:solidFill>
              </a:defRPr>
            </a:lvl1pPr>
          </a:lstStyle>
          <a:p>
            <a:r>
              <a:rPr lang="en-GB"/>
              <a:t>Click to edit Master title style</a:t>
            </a:r>
            <a:endParaRPr lang="en-US" dirty="0"/>
          </a:p>
        </p:txBody>
      </p:sp>
    </p:spTree>
    <p:extLst>
      <p:ext uri="{BB962C8B-B14F-4D97-AF65-F5344CB8AC3E}">
        <p14:creationId xmlns:p14="http://schemas.microsoft.com/office/powerpoint/2010/main" val="1862471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3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1B50FB1-E902-4665-9FF7-80DF6346D73F}"/>
              </a:ext>
            </a:extLst>
          </p:cNvPr>
          <p:cNvSpPr>
            <a:spLocks noGrp="1"/>
          </p:cNvSpPr>
          <p:nvPr>
            <p:ph type="pic" sz="quarter" idx="13"/>
          </p:nvPr>
        </p:nvSpPr>
        <p:spPr>
          <a:xfrm>
            <a:off x="1028700" y="1562100"/>
            <a:ext cx="3657600" cy="3733800"/>
          </a:xfrm>
          <a:solidFill>
            <a:schemeClr val="bg2">
              <a:lumMod val="95000"/>
            </a:schemeClr>
          </a:solidFill>
        </p:spPr>
        <p:txBody>
          <a:bodyPr anchor="ctr"/>
          <a:lstStyle>
            <a:lvl1pPr marL="0" indent="0" algn="ctr">
              <a:buNone/>
              <a:defRPr>
                <a:solidFill>
                  <a:schemeClr val="tx2"/>
                </a:solidFill>
              </a:defRPr>
            </a:lvl1pPr>
          </a:lstStyle>
          <a:p>
            <a:r>
              <a:rPr lang="en-GB"/>
              <a:t>Click icon to add picture</a:t>
            </a:r>
            <a:endParaRPr lang="en-US" dirty="0"/>
          </a:p>
        </p:txBody>
      </p:sp>
      <p:sp>
        <p:nvSpPr>
          <p:cNvPr id="5" name="Title Placeholder 1">
            <a:extLst>
              <a:ext uri="{FF2B5EF4-FFF2-40B4-BE49-F238E27FC236}">
                <a16:creationId xmlns:a16="http://schemas.microsoft.com/office/drawing/2014/main" id="{24C21D1B-0EA1-48E0-BCE6-76FD9F98F103}"/>
              </a:ext>
            </a:extLst>
          </p:cNvPr>
          <p:cNvSpPr>
            <a:spLocks noGrp="1"/>
          </p:cNvSpPr>
          <p:nvPr>
            <p:ph type="title"/>
          </p:nvPr>
        </p:nvSpPr>
        <p:spPr>
          <a:xfrm>
            <a:off x="5448300" y="838200"/>
            <a:ext cx="5715000" cy="1333500"/>
          </a:xfrm>
          <a:prstGeom prst="rect">
            <a:avLst/>
          </a:prstGeom>
        </p:spPr>
        <p:txBody>
          <a:bodyPr vert="horz" lIns="91440" tIns="45720" rIns="91440" bIns="45720" rtlCol="0" anchor="ctr">
            <a:normAutofit/>
          </a:bodyPr>
          <a:lstStyle>
            <a:lvl1pPr algn="l">
              <a:defRPr sz="4000">
                <a:solidFill>
                  <a:schemeClr val="tx1"/>
                </a:solidFill>
              </a:defRPr>
            </a:lvl1pPr>
          </a:lstStyle>
          <a:p>
            <a:r>
              <a:rPr lang="en-GB"/>
              <a:t>Click to edit Master title style</a:t>
            </a:r>
            <a:endParaRPr lang="en-US" dirty="0"/>
          </a:p>
        </p:txBody>
      </p:sp>
    </p:spTree>
    <p:extLst>
      <p:ext uri="{BB962C8B-B14F-4D97-AF65-F5344CB8AC3E}">
        <p14:creationId xmlns:p14="http://schemas.microsoft.com/office/powerpoint/2010/main" val="1906511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5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1B50FB1-E902-4665-9FF7-80DF6346D73F}"/>
              </a:ext>
            </a:extLst>
          </p:cNvPr>
          <p:cNvSpPr>
            <a:spLocks noGrp="1"/>
          </p:cNvSpPr>
          <p:nvPr>
            <p:ph type="pic" sz="quarter" idx="13"/>
          </p:nvPr>
        </p:nvSpPr>
        <p:spPr>
          <a:xfrm>
            <a:off x="0" y="0"/>
            <a:ext cx="12192000" cy="6858000"/>
          </a:xfrm>
          <a:solidFill>
            <a:schemeClr val="bg2">
              <a:lumMod val="95000"/>
            </a:schemeClr>
          </a:solidFill>
        </p:spPr>
        <p:txBody>
          <a:bodyPr anchor="ctr"/>
          <a:lstStyle>
            <a:lvl1pPr marL="0" indent="0" algn="ctr">
              <a:buNone/>
              <a:defRPr>
                <a:solidFill>
                  <a:schemeClr val="tx2"/>
                </a:solidFill>
              </a:defRPr>
            </a:lvl1pPr>
          </a:lstStyle>
          <a:p>
            <a:r>
              <a:rPr lang="en-GB"/>
              <a:t>Click icon to add picture</a:t>
            </a:r>
            <a:endParaRPr lang="en-US" dirty="0"/>
          </a:p>
        </p:txBody>
      </p:sp>
      <p:sp>
        <p:nvSpPr>
          <p:cNvPr id="5" name="Title Placeholder 1">
            <a:extLst>
              <a:ext uri="{FF2B5EF4-FFF2-40B4-BE49-F238E27FC236}">
                <a16:creationId xmlns:a16="http://schemas.microsoft.com/office/drawing/2014/main" id="{24C21D1B-0EA1-48E0-BCE6-76FD9F98F103}"/>
              </a:ext>
            </a:extLst>
          </p:cNvPr>
          <p:cNvSpPr>
            <a:spLocks noGrp="1"/>
          </p:cNvSpPr>
          <p:nvPr>
            <p:ph type="title"/>
          </p:nvPr>
        </p:nvSpPr>
        <p:spPr>
          <a:xfrm>
            <a:off x="1619250" y="2781300"/>
            <a:ext cx="5886450" cy="1295400"/>
          </a:xfrm>
          <a:prstGeom prst="rect">
            <a:avLst/>
          </a:prstGeom>
        </p:spPr>
        <p:txBody>
          <a:bodyPr vert="horz" lIns="91440" tIns="45720" rIns="91440" bIns="45720" rtlCol="0" anchor="ctr">
            <a:normAutofit/>
          </a:bodyPr>
          <a:lstStyle>
            <a:lvl1pPr algn="l">
              <a:defRPr sz="4000">
                <a:solidFill>
                  <a:schemeClr val="bg2"/>
                </a:solidFill>
              </a:defRPr>
            </a:lvl1pPr>
          </a:lstStyle>
          <a:p>
            <a:r>
              <a:rPr lang="en-GB"/>
              <a:t>Click to edit Master title style</a:t>
            </a:r>
            <a:endParaRPr lang="en-US" dirty="0"/>
          </a:p>
        </p:txBody>
      </p:sp>
    </p:spTree>
    <p:extLst>
      <p:ext uri="{BB962C8B-B14F-4D97-AF65-F5344CB8AC3E}">
        <p14:creationId xmlns:p14="http://schemas.microsoft.com/office/powerpoint/2010/main" val="532211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4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1B50FB1-E902-4665-9FF7-80DF6346D73F}"/>
              </a:ext>
            </a:extLst>
          </p:cNvPr>
          <p:cNvSpPr>
            <a:spLocks noGrp="1"/>
          </p:cNvSpPr>
          <p:nvPr>
            <p:ph type="pic" sz="quarter" idx="13"/>
          </p:nvPr>
        </p:nvSpPr>
        <p:spPr>
          <a:xfrm>
            <a:off x="679269" y="679269"/>
            <a:ext cx="4382588" cy="5499462"/>
          </a:xfrm>
          <a:solidFill>
            <a:schemeClr val="bg2">
              <a:lumMod val="95000"/>
            </a:schemeClr>
          </a:solidFill>
        </p:spPr>
        <p:txBody>
          <a:bodyPr anchor="ctr"/>
          <a:lstStyle>
            <a:lvl1pPr marL="0" indent="0" algn="ctr">
              <a:buNone/>
              <a:defRPr>
                <a:solidFill>
                  <a:schemeClr val="tx2"/>
                </a:solidFill>
              </a:defRPr>
            </a:lvl1pPr>
          </a:lstStyle>
          <a:p>
            <a:r>
              <a:rPr lang="en-GB"/>
              <a:t>Click icon to add picture</a:t>
            </a:r>
            <a:endParaRPr lang="en-US" dirty="0"/>
          </a:p>
        </p:txBody>
      </p:sp>
      <p:sp>
        <p:nvSpPr>
          <p:cNvPr id="5" name="Title Placeholder 1">
            <a:extLst>
              <a:ext uri="{FF2B5EF4-FFF2-40B4-BE49-F238E27FC236}">
                <a16:creationId xmlns:a16="http://schemas.microsoft.com/office/drawing/2014/main" id="{24C21D1B-0EA1-48E0-BCE6-76FD9F98F103}"/>
              </a:ext>
            </a:extLst>
          </p:cNvPr>
          <p:cNvSpPr>
            <a:spLocks noGrp="1"/>
          </p:cNvSpPr>
          <p:nvPr>
            <p:ph type="title"/>
          </p:nvPr>
        </p:nvSpPr>
        <p:spPr>
          <a:xfrm>
            <a:off x="1161506" y="2487932"/>
            <a:ext cx="3423557" cy="1333500"/>
          </a:xfrm>
          <a:prstGeom prst="rect">
            <a:avLst/>
          </a:prstGeom>
        </p:spPr>
        <p:txBody>
          <a:bodyPr vert="horz" lIns="91440" tIns="45720" rIns="91440" bIns="45720" rtlCol="0" anchor="ctr">
            <a:normAutofit/>
          </a:bodyPr>
          <a:lstStyle>
            <a:lvl1pPr algn="l">
              <a:defRPr sz="4000">
                <a:solidFill>
                  <a:schemeClr val="bg2"/>
                </a:solidFill>
              </a:defRPr>
            </a:lvl1pPr>
          </a:lstStyle>
          <a:p>
            <a:r>
              <a:rPr lang="en-GB"/>
              <a:t>Click to edit Master title style</a:t>
            </a:r>
            <a:endParaRPr lang="en-US" dirty="0"/>
          </a:p>
        </p:txBody>
      </p:sp>
    </p:spTree>
    <p:extLst>
      <p:ext uri="{BB962C8B-B14F-4D97-AF65-F5344CB8AC3E}">
        <p14:creationId xmlns:p14="http://schemas.microsoft.com/office/powerpoint/2010/main" val="998590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6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1B50FB1-E902-4665-9FF7-80DF6346D73F}"/>
              </a:ext>
            </a:extLst>
          </p:cNvPr>
          <p:cNvSpPr>
            <a:spLocks noGrp="1"/>
          </p:cNvSpPr>
          <p:nvPr>
            <p:ph type="pic" sz="quarter" idx="13"/>
          </p:nvPr>
        </p:nvSpPr>
        <p:spPr>
          <a:xfrm>
            <a:off x="1028700" y="0"/>
            <a:ext cx="5067300" cy="6858000"/>
          </a:xfrm>
          <a:solidFill>
            <a:schemeClr val="bg2">
              <a:lumMod val="95000"/>
            </a:schemeClr>
          </a:solidFill>
        </p:spPr>
        <p:txBody>
          <a:bodyPr anchor="ctr"/>
          <a:lstStyle>
            <a:lvl1pPr marL="0" indent="0" algn="ctr">
              <a:buNone/>
              <a:defRPr>
                <a:solidFill>
                  <a:schemeClr val="tx2"/>
                </a:solidFill>
              </a:defRPr>
            </a:lvl1pPr>
          </a:lstStyle>
          <a:p>
            <a:r>
              <a:rPr lang="en-GB"/>
              <a:t>Click icon to add picture</a:t>
            </a:r>
            <a:endParaRPr lang="en-US" dirty="0"/>
          </a:p>
        </p:txBody>
      </p:sp>
      <p:sp>
        <p:nvSpPr>
          <p:cNvPr id="5" name="Title Placeholder 1">
            <a:extLst>
              <a:ext uri="{FF2B5EF4-FFF2-40B4-BE49-F238E27FC236}">
                <a16:creationId xmlns:a16="http://schemas.microsoft.com/office/drawing/2014/main" id="{24C21D1B-0EA1-48E0-BCE6-76FD9F98F103}"/>
              </a:ext>
            </a:extLst>
          </p:cNvPr>
          <p:cNvSpPr>
            <a:spLocks noGrp="1"/>
          </p:cNvSpPr>
          <p:nvPr>
            <p:ph type="title"/>
          </p:nvPr>
        </p:nvSpPr>
        <p:spPr>
          <a:xfrm>
            <a:off x="6734628" y="1273629"/>
            <a:ext cx="4818744" cy="1333500"/>
          </a:xfrm>
          <a:prstGeom prst="rect">
            <a:avLst/>
          </a:prstGeom>
        </p:spPr>
        <p:txBody>
          <a:bodyPr vert="horz" lIns="91440" tIns="45720" rIns="91440" bIns="45720" rtlCol="0" anchor="ctr">
            <a:normAutofit/>
          </a:bodyPr>
          <a:lstStyle>
            <a:lvl1pPr algn="l">
              <a:defRPr sz="4000">
                <a:solidFill>
                  <a:schemeClr val="tx1"/>
                </a:solidFill>
              </a:defRPr>
            </a:lvl1pPr>
          </a:lstStyle>
          <a:p>
            <a:r>
              <a:rPr lang="en-GB"/>
              <a:t>Click to edit Master title style</a:t>
            </a:r>
            <a:endParaRPr lang="en-US" dirty="0"/>
          </a:p>
        </p:txBody>
      </p:sp>
    </p:spTree>
    <p:extLst>
      <p:ext uri="{BB962C8B-B14F-4D97-AF65-F5344CB8AC3E}">
        <p14:creationId xmlns:p14="http://schemas.microsoft.com/office/powerpoint/2010/main" val="3268782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7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1B50FB1-E902-4665-9FF7-80DF6346D73F}"/>
              </a:ext>
            </a:extLst>
          </p:cNvPr>
          <p:cNvSpPr>
            <a:spLocks noGrp="1"/>
          </p:cNvSpPr>
          <p:nvPr>
            <p:ph type="pic" sz="quarter" idx="13"/>
          </p:nvPr>
        </p:nvSpPr>
        <p:spPr>
          <a:xfrm>
            <a:off x="7160890" y="0"/>
            <a:ext cx="5031109" cy="6858000"/>
          </a:xfrm>
          <a:solidFill>
            <a:schemeClr val="bg2">
              <a:lumMod val="95000"/>
            </a:schemeClr>
          </a:solidFill>
        </p:spPr>
        <p:txBody>
          <a:bodyPr anchor="ctr"/>
          <a:lstStyle>
            <a:lvl1pPr marL="0" indent="0" algn="ctr">
              <a:buNone/>
              <a:defRPr>
                <a:solidFill>
                  <a:schemeClr val="tx2"/>
                </a:solidFill>
              </a:defRPr>
            </a:lvl1pPr>
          </a:lstStyle>
          <a:p>
            <a:r>
              <a:rPr lang="en-GB"/>
              <a:t>Click icon to add picture</a:t>
            </a:r>
            <a:endParaRPr lang="en-US" dirty="0"/>
          </a:p>
        </p:txBody>
      </p:sp>
      <p:sp>
        <p:nvSpPr>
          <p:cNvPr id="5" name="Title Placeholder 1">
            <a:extLst>
              <a:ext uri="{FF2B5EF4-FFF2-40B4-BE49-F238E27FC236}">
                <a16:creationId xmlns:a16="http://schemas.microsoft.com/office/drawing/2014/main" id="{24C21D1B-0EA1-48E0-BCE6-76FD9F98F103}"/>
              </a:ext>
            </a:extLst>
          </p:cNvPr>
          <p:cNvSpPr>
            <a:spLocks noGrp="1"/>
          </p:cNvSpPr>
          <p:nvPr>
            <p:ph type="title"/>
          </p:nvPr>
        </p:nvSpPr>
        <p:spPr>
          <a:xfrm>
            <a:off x="873983" y="1273629"/>
            <a:ext cx="4710892" cy="1333500"/>
          </a:xfrm>
          <a:prstGeom prst="rect">
            <a:avLst/>
          </a:prstGeom>
        </p:spPr>
        <p:txBody>
          <a:bodyPr vert="horz" lIns="91440" tIns="45720" rIns="91440" bIns="45720" rtlCol="0" anchor="ctr">
            <a:normAutofit/>
          </a:bodyPr>
          <a:lstStyle>
            <a:lvl1pPr algn="l">
              <a:defRPr sz="4000">
                <a:solidFill>
                  <a:schemeClr val="tx1"/>
                </a:solidFill>
              </a:defRPr>
            </a:lvl1pPr>
          </a:lstStyle>
          <a:p>
            <a:r>
              <a:rPr lang="en-GB"/>
              <a:t>Click to edit Master title style</a:t>
            </a:r>
            <a:endParaRPr lang="en-US" dirty="0"/>
          </a:p>
        </p:txBody>
      </p:sp>
    </p:spTree>
    <p:extLst>
      <p:ext uri="{BB962C8B-B14F-4D97-AF65-F5344CB8AC3E}">
        <p14:creationId xmlns:p14="http://schemas.microsoft.com/office/powerpoint/2010/main" val="12853305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2"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right)">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8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1B50FB1-E902-4665-9FF7-80DF6346D73F}"/>
              </a:ext>
            </a:extLst>
          </p:cNvPr>
          <p:cNvSpPr>
            <a:spLocks noGrp="1"/>
          </p:cNvSpPr>
          <p:nvPr>
            <p:ph type="pic" sz="quarter" idx="13"/>
          </p:nvPr>
        </p:nvSpPr>
        <p:spPr>
          <a:xfrm>
            <a:off x="7160890" y="604911"/>
            <a:ext cx="4318347" cy="5648178"/>
          </a:xfrm>
          <a:solidFill>
            <a:schemeClr val="bg2">
              <a:lumMod val="95000"/>
            </a:schemeClr>
          </a:solidFill>
        </p:spPr>
        <p:txBody>
          <a:bodyPr anchor="ctr"/>
          <a:lstStyle>
            <a:lvl1pPr marL="0" indent="0" algn="ctr">
              <a:buNone/>
              <a:defRPr>
                <a:solidFill>
                  <a:schemeClr val="tx2"/>
                </a:solidFill>
              </a:defRPr>
            </a:lvl1pPr>
          </a:lstStyle>
          <a:p>
            <a:r>
              <a:rPr lang="en-GB"/>
              <a:t>Click icon to add picture</a:t>
            </a:r>
            <a:endParaRPr lang="en-US" dirty="0"/>
          </a:p>
        </p:txBody>
      </p:sp>
      <p:sp>
        <p:nvSpPr>
          <p:cNvPr id="5" name="Title Placeholder 1">
            <a:extLst>
              <a:ext uri="{FF2B5EF4-FFF2-40B4-BE49-F238E27FC236}">
                <a16:creationId xmlns:a16="http://schemas.microsoft.com/office/drawing/2014/main" id="{24C21D1B-0EA1-48E0-BCE6-76FD9F98F103}"/>
              </a:ext>
            </a:extLst>
          </p:cNvPr>
          <p:cNvSpPr>
            <a:spLocks noGrp="1"/>
          </p:cNvSpPr>
          <p:nvPr>
            <p:ph type="title"/>
          </p:nvPr>
        </p:nvSpPr>
        <p:spPr>
          <a:xfrm>
            <a:off x="1577368" y="1273629"/>
            <a:ext cx="4710892" cy="1333500"/>
          </a:xfrm>
          <a:prstGeom prst="rect">
            <a:avLst/>
          </a:prstGeom>
        </p:spPr>
        <p:txBody>
          <a:bodyPr vert="horz" lIns="91440" tIns="45720" rIns="91440" bIns="45720" rtlCol="0" anchor="ctr">
            <a:normAutofit/>
          </a:bodyPr>
          <a:lstStyle>
            <a:lvl1pPr algn="l">
              <a:defRPr sz="4000">
                <a:solidFill>
                  <a:schemeClr val="tx1"/>
                </a:solidFill>
              </a:defRPr>
            </a:lvl1pPr>
          </a:lstStyle>
          <a:p>
            <a:r>
              <a:rPr lang="en-GB"/>
              <a:t>Click to edit Master title style</a:t>
            </a:r>
            <a:endParaRPr lang="en-US" dirty="0"/>
          </a:p>
        </p:txBody>
      </p:sp>
    </p:spTree>
    <p:extLst>
      <p:ext uri="{BB962C8B-B14F-4D97-AF65-F5344CB8AC3E}">
        <p14:creationId xmlns:p14="http://schemas.microsoft.com/office/powerpoint/2010/main" val="2540663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1B50FB1-E902-4665-9FF7-80DF6346D73F}"/>
              </a:ext>
            </a:extLst>
          </p:cNvPr>
          <p:cNvSpPr>
            <a:spLocks noGrp="1"/>
          </p:cNvSpPr>
          <p:nvPr>
            <p:ph type="pic" sz="quarter" idx="13"/>
          </p:nvPr>
        </p:nvSpPr>
        <p:spPr>
          <a:xfrm>
            <a:off x="0" y="0"/>
            <a:ext cx="12192000" cy="2607129"/>
          </a:xfrm>
          <a:solidFill>
            <a:schemeClr val="bg2">
              <a:lumMod val="95000"/>
            </a:schemeClr>
          </a:solidFill>
        </p:spPr>
        <p:txBody>
          <a:bodyPr anchor="ctr"/>
          <a:lstStyle>
            <a:lvl1pPr marL="0" indent="0" algn="ctr">
              <a:buNone/>
              <a:defRPr>
                <a:solidFill>
                  <a:schemeClr val="tx2"/>
                </a:solidFill>
              </a:defRPr>
            </a:lvl1pPr>
          </a:lstStyle>
          <a:p>
            <a:r>
              <a:rPr lang="en-GB"/>
              <a:t>Click icon to add picture</a:t>
            </a:r>
            <a:endParaRPr lang="en-US" dirty="0"/>
          </a:p>
        </p:txBody>
      </p:sp>
      <p:sp>
        <p:nvSpPr>
          <p:cNvPr id="5" name="Title Placeholder 1">
            <a:extLst>
              <a:ext uri="{FF2B5EF4-FFF2-40B4-BE49-F238E27FC236}">
                <a16:creationId xmlns:a16="http://schemas.microsoft.com/office/drawing/2014/main" id="{24C21D1B-0EA1-48E0-BCE6-76FD9F98F103}"/>
              </a:ext>
            </a:extLst>
          </p:cNvPr>
          <p:cNvSpPr>
            <a:spLocks noGrp="1"/>
          </p:cNvSpPr>
          <p:nvPr>
            <p:ph type="title"/>
          </p:nvPr>
        </p:nvSpPr>
        <p:spPr>
          <a:xfrm>
            <a:off x="740899" y="3429000"/>
            <a:ext cx="4745502" cy="1316082"/>
          </a:xfrm>
          <a:prstGeom prst="rect">
            <a:avLst/>
          </a:prstGeom>
        </p:spPr>
        <p:txBody>
          <a:bodyPr vert="horz" lIns="91440" tIns="45720" rIns="91440" bIns="45720" rtlCol="0" anchor="ctr">
            <a:normAutofit/>
          </a:bodyPr>
          <a:lstStyle>
            <a:lvl1pPr algn="l">
              <a:defRPr sz="4000">
                <a:solidFill>
                  <a:schemeClr val="tx1"/>
                </a:solidFill>
              </a:defRPr>
            </a:lvl1pPr>
          </a:lstStyle>
          <a:p>
            <a:r>
              <a:rPr lang="en-GB"/>
              <a:t>Click to edit Master title style</a:t>
            </a:r>
            <a:endParaRPr lang="en-US" dirty="0"/>
          </a:p>
        </p:txBody>
      </p:sp>
    </p:spTree>
    <p:extLst>
      <p:ext uri="{BB962C8B-B14F-4D97-AF65-F5344CB8AC3E}">
        <p14:creationId xmlns:p14="http://schemas.microsoft.com/office/powerpoint/2010/main" val="3863165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up)">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10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1B50FB1-E902-4665-9FF7-80DF6346D73F}"/>
              </a:ext>
            </a:extLst>
          </p:cNvPr>
          <p:cNvSpPr>
            <a:spLocks noGrp="1"/>
          </p:cNvSpPr>
          <p:nvPr>
            <p:ph type="pic" sz="quarter" idx="13"/>
          </p:nvPr>
        </p:nvSpPr>
        <p:spPr>
          <a:xfrm>
            <a:off x="0" y="4542971"/>
            <a:ext cx="12192000" cy="2315030"/>
          </a:xfrm>
          <a:solidFill>
            <a:schemeClr val="bg2">
              <a:lumMod val="95000"/>
            </a:schemeClr>
          </a:solidFill>
        </p:spPr>
        <p:txBody>
          <a:bodyPr anchor="ctr"/>
          <a:lstStyle>
            <a:lvl1pPr marL="0" indent="0" algn="ctr">
              <a:buNone/>
              <a:defRPr>
                <a:solidFill>
                  <a:schemeClr val="tx2"/>
                </a:solidFill>
              </a:defRPr>
            </a:lvl1pPr>
          </a:lstStyle>
          <a:p>
            <a:r>
              <a:rPr lang="en-GB"/>
              <a:t>Click icon to add picture</a:t>
            </a:r>
            <a:endParaRPr lang="en-US" dirty="0"/>
          </a:p>
        </p:txBody>
      </p:sp>
      <p:sp>
        <p:nvSpPr>
          <p:cNvPr id="5" name="Title Placeholder 1">
            <a:extLst>
              <a:ext uri="{FF2B5EF4-FFF2-40B4-BE49-F238E27FC236}">
                <a16:creationId xmlns:a16="http://schemas.microsoft.com/office/drawing/2014/main" id="{24C21D1B-0EA1-48E0-BCE6-76FD9F98F103}"/>
              </a:ext>
            </a:extLst>
          </p:cNvPr>
          <p:cNvSpPr>
            <a:spLocks noGrp="1"/>
          </p:cNvSpPr>
          <p:nvPr>
            <p:ph type="title"/>
          </p:nvPr>
        </p:nvSpPr>
        <p:spPr>
          <a:xfrm>
            <a:off x="1509486" y="580571"/>
            <a:ext cx="9173028" cy="800826"/>
          </a:xfrm>
          <a:prstGeom prst="rect">
            <a:avLst/>
          </a:prstGeom>
        </p:spPr>
        <p:txBody>
          <a:bodyPr vert="horz" lIns="91440" tIns="45720" rIns="91440" bIns="45720" rtlCol="0" anchor="ctr">
            <a:normAutofit/>
          </a:bodyPr>
          <a:lstStyle>
            <a:lvl1pPr algn="ctr">
              <a:defRPr sz="4000">
                <a:solidFill>
                  <a:schemeClr val="tx1"/>
                </a:solidFill>
              </a:defRPr>
            </a:lvl1pPr>
          </a:lstStyle>
          <a:p>
            <a:r>
              <a:rPr lang="en-GB"/>
              <a:t>Click to edit Master title style</a:t>
            </a:r>
            <a:endParaRPr lang="en-US" dirty="0"/>
          </a:p>
        </p:txBody>
      </p:sp>
    </p:spTree>
    <p:extLst>
      <p:ext uri="{BB962C8B-B14F-4D97-AF65-F5344CB8AC3E}">
        <p14:creationId xmlns:p14="http://schemas.microsoft.com/office/powerpoint/2010/main" val="1785104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11_Title Slide">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24C21D1B-0EA1-48E0-BCE6-76FD9F98F103}"/>
              </a:ext>
            </a:extLst>
          </p:cNvPr>
          <p:cNvSpPr>
            <a:spLocks noGrp="1"/>
          </p:cNvSpPr>
          <p:nvPr>
            <p:ph type="title"/>
          </p:nvPr>
        </p:nvSpPr>
        <p:spPr>
          <a:xfrm>
            <a:off x="1509486" y="580571"/>
            <a:ext cx="9173028" cy="800826"/>
          </a:xfrm>
          <a:prstGeom prst="rect">
            <a:avLst/>
          </a:prstGeom>
        </p:spPr>
        <p:txBody>
          <a:bodyPr vert="horz" lIns="91440" tIns="45720" rIns="91440" bIns="45720" rtlCol="0" anchor="ctr">
            <a:normAutofit/>
          </a:bodyPr>
          <a:lstStyle>
            <a:lvl1pPr algn="ctr">
              <a:defRPr sz="4000">
                <a:solidFill>
                  <a:schemeClr val="tx1"/>
                </a:solidFill>
              </a:defRPr>
            </a:lvl1pPr>
          </a:lstStyle>
          <a:p>
            <a:r>
              <a:rPr lang="en-GB"/>
              <a:t>Click to edit Master title style</a:t>
            </a:r>
            <a:endParaRPr lang="en-US" dirty="0"/>
          </a:p>
        </p:txBody>
      </p:sp>
      <p:sp>
        <p:nvSpPr>
          <p:cNvPr id="6" name="Picture Placeholder 6">
            <a:extLst>
              <a:ext uri="{FF2B5EF4-FFF2-40B4-BE49-F238E27FC236}">
                <a16:creationId xmlns:a16="http://schemas.microsoft.com/office/drawing/2014/main" id="{EDD55D9A-CD64-49FD-81A7-8AA3BB80BCF6}"/>
              </a:ext>
            </a:extLst>
          </p:cNvPr>
          <p:cNvSpPr>
            <a:spLocks noGrp="1"/>
          </p:cNvSpPr>
          <p:nvPr>
            <p:ph type="pic" sz="quarter" idx="13"/>
          </p:nvPr>
        </p:nvSpPr>
        <p:spPr>
          <a:xfrm>
            <a:off x="4851400" y="4483100"/>
            <a:ext cx="2489200" cy="1650999"/>
          </a:xfrm>
          <a:solidFill>
            <a:schemeClr val="bg2">
              <a:lumMod val="95000"/>
            </a:schemeClr>
          </a:solidFill>
        </p:spPr>
        <p:txBody>
          <a:bodyPr anchor="ctr"/>
          <a:lstStyle>
            <a:lvl1pPr marL="0" indent="0" algn="ctr">
              <a:buNone/>
              <a:defRPr>
                <a:solidFill>
                  <a:schemeClr val="tx2"/>
                </a:solidFill>
              </a:defRPr>
            </a:lvl1pPr>
          </a:lstStyle>
          <a:p>
            <a:r>
              <a:rPr lang="en-GB"/>
              <a:t>Click icon to add picture</a:t>
            </a:r>
            <a:endParaRPr lang="en-US" dirty="0"/>
          </a:p>
        </p:txBody>
      </p:sp>
    </p:spTree>
    <p:extLst>
      <p:ext uri="{BB962C8B-B14F-4D97-AF65-F5344CB8AC3E}">
        <p14:creationId xmlns:p14="http://schemas.microsoft.com/office/powerpoint/2010/main" val="3653623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12_Title Slide">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24C21D1B-0EA1-48E0-BCE6-76FD9F98F103}"/>
              </a:ext>
            </a:extLst>
          </p:cNvPr>
          <p:cNvSpPr>
            <a:spLocks noGrp="1"/>
          </p:cNvSpPr>
          <p:nvPr>
            <p:ph type="title"/>
          </p:nvPr>
        </p:nvSpPr>
        <p:spPr>
          <a:xfrm>
            <a:off x="1509486" y="580571"/>
            <a:ext cx="9173028" cy="800826"/>
          </a:xfrm>
          <a:prstGeom prst="rect">
            <a:avLst/>
          </a:prstGeom>
        </p:spPr>
        <p:txBody>
          <a:bodyPr vert="horz" lIns="91440" tIns="45720" rIns="91440" bIns="45720" rtlCol="0" anchor="ctr">
            <a:normAutofit/>
          </a:bodyPr>
          <a:lstStyle>
            <a:lvl1pPr algn="ctr">
              <a:defRPr sz="4000">
                <a:solidFill>
                  <a:schemeClr val="tx1"/>
                </a:solidFill>
              </a:defRPr>
            </a:lvl1pPr>
          </a:lstStyle>
          <a:p>
            <a:r>
              <a:rPr lang="en-GB"/>
              <a:t>Click to edit Master title style</a:t>
            </a:r>
            <a:endParaRPr lang="en-US" dirty="0"/>
          </a:p>
        </p:txBody>
      </p:sp>
      <p:sp>
        <p:nvSpPr>
          <p:cNvPr id="6" name="Picture Placeholder 6">
            <a:extLst>
              <a:ext uri="{FF2B5EF4-FFF2-40B4-BE49-F238E27FC236}">
                <a16:creationId xmlns:a16="http://schemas.microsoft.com/office/drawing/2014/main" id="{EDD55D9A-CD64-49FD-81A7-8AA3BB80BCF6}"/>
              </a:ext>
            </a:extLst>
          </p:cNvPr>
          <p:cNvSpPr>
            <a:spLocks noGrp="1"/>
          </p:cNvSpPr>
          <p:nvPr>
            <p:ph type="pic" sz="quarter" idx="13"/>
          </p:nvPr>
        </p:nvSpPr>
        <p:spPr>
          <a:xfrm>
            <a:off x="730755" y="4657273"/>
            <a:ext cx="1635073" cy="1308100"/>
          </a:xfrm>
          <a:solidFill>
            <a:schemeClr val="bg2">
              <a:lumMod val="95000"/>
            </a:schemeClr>
          </a:solidFill>
        </p:spPr>
        <p:txBody>
          <a:bodyPr anchor="ctr"/>
          <a:lstStyle>
            <a:lvl1pPr marL="0" indent="0" algn="ctr">
              <a:buNone/>
              <a:defRPr>
                <a:solidFill>
                  <a:schemeClr val="tx2"/>
                </a:solidFill>
              </a:defRPr>
            </a:lvl1pPr>
          </a:lstStyle>
          <a:p>
            <a:r>
              <a:rPr lang="en-GB"/>
              <a:t>Click icon to add picture</a:t>
            </a:r>
            <a:endParaRPr lang="en-US" dirty="0"/>
          </a:p>
        </p:txBody>
      </p:sp>
      <p:sp>
        <p:nvSpPr>
          <p:cNvPr id="7" name="Picture Placeholder 6">
            <a:extLst>
              <a:ext uri="{FF2B5EF4-FFF2-40B4-BE49-F238E27FC236}">
                <a16:creationId xmlns:a16="http://schemas.microsoft.com/office/drawing/2014/main" id="{079442F1-2C27-4D47-9133-6029EF736733}"/>
              </a:ext>
            </a:extLst>
          </p:cNvPr>
          <p:cNvSpPr>
            <a:spLocks noGrp="1"/>
          </p:cNvSpPr>
          <p:nvPr>
            <p:ph type="pic" sz="quarter" idx="14"/>
          </p:nvPr>
        </p:nvSpPr>
        <p:spPr>
          <a:xfrm>
            <a:off x="2486983" y="4657272"/>
            <a:ext cx="1635074" cy="1308100"/>
          </a:xfrm>
          <a:solidFill>
            <a:schemeClr val="bg2">
              <a:lumMod val="95000"/>
            </a:schemeClr>
          </a:solidFill>
        </p:spPr>
        <p:txBody>
          <a:bodyPr anchor="ctr"/>
          <a:lstStyle>
            <a:lvl1pPr marL="0" indent="0" algn="ctr">
              <a:buNone/>
              <a:defRPr>
                <a:solidFill>
                  <a:schemeClr val="tx2"/>
                </a:solidFill>
              </a:defRPr>
            </a:lvl1pPr>
          </a:lstStyle>
          <a:p>
            <a:r>
              <a:rPr lang="en-GB"/>
              <a:t>Click icon to add picture</a:t>
            </a:r>
            <a:endParaRPr lang="en-US" dirty="0"/>
          </a:p>
        </p:txBody>
      </p:sp>
    </p:spTree>
    <p:extLst>
      <p:ext uri="{BB962C8B-B14F-4D97-AF65-F5344CB8AC3E}">
        <p14:creationId xmlns:p14="http://schemas.microsoft.com/office/powerpoint/2010/main" val="19884122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13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1B50FB1-E902-4665-9FF7-80DF6346D73F}"/>
              </a:ext>
            </a:extLst>
          </p:cNvPr>
          <p:cNvSpPr>
            <a:spLocks noGrp="1"/>
          </p:cNvSpPr>
          <p:nvPr>
            <p:ph type="pic" sz="quarter" idx="13"/>
          </p:nvPr>
        </p:nvSpPr>
        <p:spPr>
          <a:xfrm>
            <a:off x="0" y="0"/>
            <a:ext cx="12192000" cy="6858000"/>
          </a:xfrm>
          <a:solidFill>
            <a:schemeClr val="bg2">
              <a:lumMod val="95000"/>
            </a:schemeClr>
          </a:solidFill>
        </p:spPr>
        <p:txBody>
          <a:bodyPr anchor="ctr"/>
          <a:lstStyle>
            <a:lvl1pPr marL="0" indent="0" algn="ctr">
              <a:buNone/>
              <a:defRPr>
                <a:solidFill>
                  <a:schemeClr val="tx2"/>
                </a:solidFill>
              </a:defRPr>
            </a:lvl1pPr>
          </a:lstStyle>
          <a:p>
            <a:r>
              <a:rPr lang="en-GB"/>
              <a:t>Click icon to add picture</a:t>
            </a:r>
            <a:endParaRPr lang="en-US" dirty="0"/>
          </a:p>
        </p:txBody>
      </p:sp>
      <p:sp>
        <p:nvSpPr>
          <p:cNvPr id="5" name="Title Placeholder 1">
            <a:extLst>
              <a:ext uri="{FF2B5EF4-FFF2-40B4-BE49-F238E27FC236}">
                <a16:creationId xmlns:a16="http://schemas.microsoft.com/office/drawing/2014/main" id="{24C21D1B-0EA1-48E0-BCE6-76FD9F98F103}"/>
              </a:ext>
            </a:extLst>
          </p:cNvPr>
          <p:cNvSpPr>
            <a:spLocks noGrp="1"/>
          </p:cNvSpPr>
          <p:nvPr>
            <p:ph type="title"/>
          </p:nvPr>
        </p:nvSpPr>
        <p:spPr>
          <a:xfrm>
            <a:off x="5088164" y="2781300"/>
            <a:ext cx="5886450" cy="1295400"/>
          </a:xfrm>
          <a:prstGeom prst="rect">
            <a:avLst/>
          </a:prstGeom>
        </p:spPr>
        <p:txBody>
          <a:bodyPr vert="horz" lIns="91440" tIns="45720" rIns="91440" bIns="45720" rtlCol="0" anchor="ctr">
            <a:normAutofit/>
          </a:bodyPr>
          <a:lstStyle>
            <a:lvl1pPr algn="r">
              <a:defRPr sz="4000">
                <a:solidFill>
                  <a:schemeClr val="bg2"/>
                </a:solidFill>
              </a:defRPr>
            </a:lvl1pPr>
          </a:lstStyle>
          <a:p>
            <a:r>
              <a:rPr lang="en-GB"/>
              <a:t>Click to edit Master title style</a:t>
            </a:r>
            <a:endParaRPr lang="en-US" dirty="0"/>
          </a:p>
        </p:txBody>
      </p:sp>
    </p:spTree>
    <p:extLst>
      <p:ext uri="{BB962C8B-B14F-4D97-AF65-F5344CB8AC3E}">
        <p14:creationId xmlns:p14="http://schemas.microsoft.com/office/powerpoint/2010/main" val="2488873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14_Title Slide">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24C21D1B-0EA1-48E0-BCE6-76FD9F98F103}"/>
              </a:ext>
            </a:extLst>
          </p:cNvPr>
          <p:cNvSpPr>
            <a:spLocks noGrp="1"/>
          </p:cNvSpPr>
          <p:nvPr>
            <p:ph type="title"/>
          </p:nvPr>
        </p:nvSpPr>
        <p:spPr>
          <a:xfrm>
            <a:off x="1509486" y="580571"/>
            <a:ext cx="9173028" cy="800826"/>
          </a:xfrm>
          <a:prstGeom prst="rect">
            <a:avLst/>
          </a:prstGeom>
        </p:spPr>
        <p:txBody>
          <a:bodyPr vert="horz" lIns="91440" tIns="45720" rIns="91440" bIns="45720" rtlCol="0" anchor="ctr">
            <a:normAutofit/>
          </a:bodyPr>
          <a:lstStyle>
            <a:lvl1pPr algn="ctr">
              <a:defRPr sz="4000">
                <a:solidFill>
                  <a:schemeClr val="tx1"/>
                </a:solidFill>
              </a:defRPr>
            </a:lvl1pPr>
          </a:lstStyle>
          <a:p>
            <a:r>
              <a:rPr lang="en-GB"/>
              <a:t>Click to edit Master title style</a:t>
            </a:r>
            <a:endParaRPr lang="en-US" dirty="0"/>
          </a:p>
        </p:txBody>
      </p:sp>
      <p:sp>
        <p:nvSpPr>
          <p:cNvPr id="6" name="Picture Placeholder 6">
            <a:extLst>
              <a:ext uri="{FF2B5EF4-FFF2-40B4-BE49-F238E27FC236}">
                <a16:creationId xmlns:a16="http://schemas.microsoft.com/office/drawing/2014/main" id="{EDD55D9A-CD64-49FD-81A7-8AA3BB80BCF6}"/>
              </a:ext>
            </a:extLst>
          </p:cNvPr>
          <p:cNvSpPr>
            <a:spLocks noGrp="1"/>
          </p:cNvSpPr>
          <p:nvPr>
            <p:ph type="pic" sz="quarter" idx="13"/>
          </p:nvPr>
        </p:nvSpPr>
        <p:spPr>
          <a:xfrm>
            <a:off x="4305300" y="1716258"/>
            <a:ext cx="3581400" cy="2475914"/>
          </a:xfrm>
          <a:solidFill>
            <a:schemeClr val="bg2">
              <a:lumMod val="95000"/>
            </a:schemeClr>
          </a:solidFill>
        </p:spPr>
        <p:txBody>
          <a:bodyPr anchor="ctr"/>
          <a:lstStyle>
            <a:lvl1pPr marL="0" indent="0" algn="ctr">
              <a:buNone/>
              <a:defRPr>
                <a:solidFill>
                  <a:schemeClr val="tx2"/>
                </a:solidFill>
              </a:defRPr>
            </a:lvl1pPr>
          </a:lstStyle>
          <a:p>
            <a:r>
              <a:rPr lang="en-GB"/>
              <a:t>Click icon to add picture</a:t>
            </a:r>
            <a:endParaRPr lang="en-US" dirty="0"/>
          </a:p>
        </p:txBody>
      </p:sp>
      <p:sp>
        <p:nvSpPr>
          <p:cNvPr id="4" name="Picture Placeholder 6">
            <a:extLst>
              <a:ext uri="{FF2B5EF4-FFF2-40B4-BE49-F238E27FC236}">
                <a16:creationId xmlns:a16="http://schemas.microsoft.com/office/drawing/2014/main" id="{FAEF10C1-10E4-4DFE-9F6D-A2AA9A49094D}"/>
              </a:ext>
            </a:extLst>
          </p:cNvPr>
          <p:cNvSpPr>
            <a:spLocks noGrp="1"/>
          </p:cNvSpPr>
          <p:nvPr>
            <p:ph type="pic" sz="quarter" idx="14"/>
          </p:nvPr>
        </p:nvSpPr>
        <p:spPr>
          <a:xfrm>
            <a:off x="8020050" y="1716258"/>
            <a:ext cx="3581400" cy="2475914"/>
          </a:xfrm>
          <a:solidFill>
            <a:schemeClr val="bg2">
              <a:lumMod val="95000"/>
            </a:schemeClr>
          </a:solidFill>
        </p:spPr>
        <p:txBody>
          <a:bodyPr anchor="ctr"/>
          <a:lstStyle>
            <a:lvl1pPr marL="0" indent="0" algn="ctr">
              <a:buNone/>
              <a:defRPr>
                <a:solidFill>
                  <a:schemeClr val="tx2"/>
                </a:solidFill>
              </a:defRPr>
            </a:lvl1pPr>
          </a:lstStyle>
          <a:p>
            <a:r>
              <a:rPr lang="en-GB"/>
              <a:t>Click icon to add picture</a:t>
            </a:r>
            <a:endParaRPr lang="en-US" dirty="0"/>
          </a:p>
        </p:txBody>
      </p:sp>
      <p:sp>
        <p:nvSpPr>
          <p:cNvPr id="7" name="Picture Placeholder 6">
            <a:extLst>
              <a:ext uri="{FF2B5EF4-FFF2-40B4-BE49-F238E27FC236}">
                <a16:creationId xmlns:a16="http://schemas.microsoft.com/office/drawing/2014/main" id="{D99D17CD-383B-45BE-B47A-6151387EC13A}"/>
              </a:ext>
            </a:extLst>
          </p:cNvPr>
          <p:cNvSpPr>
            <a:spLocks noGrp="1"/>
          </p:cNvSpPr>
          <p:nvPr>
            <p:ph type="pic" sz="quarter" idx="15"/>
          </p:nvPr>
        </p:nvSpPr>
        <p:spPr>
          <a:xfrm>
            <a:off x="590550" y="1716258"/>
            <a:ext cx="3581400" cy="2475914"/>
          </a:xfrm>
          <a:solidFill>
            <a:schemeClr val="bg2">
              <a:lumMod val="95000"/>
            </a:schemeClr>
          </a:solidFill>
        </p:spPr>
        <p:txBody>
          <a:bodyPr anchor="ctr"/>
          <a:lstStyle>
            <a:lvl1pPr marL="0" indent="0" algn="ctr">
              <a:buNone/>
              <a:defRPr>
                <a:solidFill>
                  <a:schemeClr val="tx2"/>
                </a:solidFill>
              </a:defRPr>
            </a:lvl1pPr>
          </a:lstStyle>
          <a:p>
            <a:r>
              <a:rPr lang="en-GB"/>
              <a:t>Click icon to add picture</a:t>
            </a:r>
            <a:endParaRPr lang="en-US" dirty="0"/>
          </a:p>
        </p:txBody>
      </p:sp>
    </p:spTree>
    <p:extLst>
      <p:ext uri="{BB962C8B-B14F-4D97-AF65-F5344CB8AC3E}">
        <p14:creationId xmlns:p14="http://schemas.microsoft.com/office/powerpoint/2010/main" val="1473299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50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75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1000"/>
                                        <p:tgtEl>
                                          <p:spTgt spid="4"/>
                                        </p:tgtEl>
                                      </p:cBhvr>
                                    </p:animEffect>
                                    <p:anim calcmode="lin" valueType="num">
                                      <p:cBhvr>
                                        <p:cTn id="18" dur="1000" fill="hold"/>
                                        <p:tgtEl>
                                          <p:spTgt spid="4"/>
                                        </p:tgtEl>
                                        <p:attrNameLst>
                                          <p:attrName>ppt_x</p:attrName>
                                        </p:attrNameLst>
                                      </p:cBhvr>
                                      <p:tavLst>
                                        <p:tav tm="0">
                                          <p:val>
                                            <p:strVal val="#ppt_x"/>
                                          </p:val>
                                        </p:tav>
                                        <p:tav tm="100000">
                                          <p:val>
                                            <p:strVal val="#ppt_x"/>
                                          </p:val>
                                        </p:tav>
                                      </p:tavLst>
                                    </p:anim>
                                    <p:anim calcmode="lin" valueType="num">
                                      <p:cBhvr>
                                        <p:cTn id="1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4" grpId="0" animBg="1"/>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15_Title Slide">
    <p:spTree>
      <p:nvGrpSpPr>
        <p:cNvPr id="1" name=""/>
        <p:cNvGrpSpPr/>
        <p:nvPr/>
      </p:nvGrpSpPr>
      <p:grpSpPr>
        <a:xfrm>
          <a:off x="0" y="0"/>
          <a:ext cx="0" cy="0"/>
          <a:chOff x="0" y="0"/>
          <a:chExt cx="0" cy="0"/>
        </a:xfrm>
      </p:grpSpPr>
      <p:sp>
        <p:nvSpPr>
          <p:cNvPr id="8" name="Picture Placeholder 6">
            <a:extLst>
              <a:ext uri="{FF2B5EF4-FFF2-40B4-BE49-F238E27FC236}">
                <a16:creationId xmlns:a16="http://schemas.microsoft.com/office/drawing/2014/main" id="{898FBF8C-7524-410D-B6F2-EA9096631B5C}"/>
              </a:ext>
            </a:extLst>
          </p:cNvPr>
          <p:cNvSpPr>
            <a:spLocks noGrp="1"/>
          </p:cNvSpPr>
          <p:nvPr>
            <p:ph type="pic" sz="quarter" idx="16"/>
          </p:nvPr>
        </p:nvSpPr>
        <p:spPr>
          <a:xfrm>
            <a:off x="0" y="3178629"/>
            <a:ext cx="12192000" cy="3679371"/>
          </a:xfrm>
          <a:solidFill>
            <a:schemeClr val="bg2">
              <a:lumMod val="95000"/>
            </a:schemeClr>
          </a:solidFill>
        </p:spPr>
        <p:txBody>
          <a:bodyPr anchor="ctr"/>
          <a:lstStyle>
            <a:lvl1pPr marL="0" indent="0" algn="ctr">
              <a:buNone/>
              <a:defRPr>
                <a:solidFill>
                  <a:schemeClr val="tx2"/>
                </a:solidFill>
              </a:defRPr>
            </a:lvl1pPr>
          </a:lstStyle>
          <a:p>
            <a:r>
              <a:rPr lang="en-GB"/>
              <a:t>Click icon to add picture</a:t>
            </a:r>
            <a:endParaRPr lang="en-US" dirty="0"/>
          </a:p>
        </p:txBody>
      </p:sp>
      <p:sp>
        <p:nvSpPr>
          <p:cNvPr id="5" name="Title Placeholder 1">
            <a:extLst>
              <a:ext uri="{FF2B5EF4-FFF2-40B4-BE49-F238E27FC236}">
                <a16:creationId xmlns:a16="http://schemas.microsoft.com/office/drawing/2014/main" id="{24C21D1B-0EA1-48E0-BCE6-76FD9F98F103}"/>
              </a:ext>
            </a:extLst>
          </p:cNvPr>
          <p:cNvSpPr>
            <a:spLocks noGrp="1"/>
          </p:cNvSpPr>
          <p:nvPr>
            <p:ph type="title"/>
          </p:nvPr>
        </p:nvSpPr>
        <p:spPr>
          <a:xfrm>
            <a:off x="1509486" y="580571"/>
            <a:ext cx="9173028" cy="800826"/>
          </a:xfrm>
          <a:prstGeom prst="rect">
            <a:avLst/>
          </a:prstGeom>
        </p:spPr>
        <p:txBody>
          <a:bodyPr vert="horz" lIns="91440" tIns="45720" rIns="91440" bIns="45720" rtlCol="0" anchor="ctr">
            <a:normAutofit/>
          </a:bodyPr>
          <a:lstStyle>
            <a:lvl1pPr algn="ctr">
              <a:defRPr sz="4000">
                <a:solidFill>
                  <a:schemeClr val="tx1"/>
                </a:solidFill>
              </a:defRPr>
            </a:lvl1pPr>
          </a:lstStyle>
          <a:p>
            <a:r>
              <a:rPr lang="en-GB"/>
              <a:t>Click to edit Master title style</a:t>
            </a:r>
            <a:endParaRPr lang="en-US" dirty="0"/>
          </a:p>
        </p:txBody>
      </p:sp>
      <p:sp>
        <p:nvSpPr>
          <p:cNvPr id="6" name="Picture Placeholder 6">
            <a:extLst>
              <a:ext uri="{FF2B5EF4-FFF2-40B4-BE49-F238E27FC236}">
                <a16:creationId xmlns:a16="http://schemas.microsoft.com/office/drawing/2014/main" id="{EDD55D9A-CD64-49FD-81A7-8AA3BB80BCF6}"/>
              </a:ext>
            </a:extLst>
          </p:cNvPr>
          <p:cNvSpPr>
            <a:spLocks noGrp="1"/>
          </p:cNvSpPr>
          <p:nvPr>
            <p:ph type="pic" sz="quarter" idx="13"/>
          </p:nvPr>
        </p:nvSpPr>
        <p:spPr>
          <a:xfrm>
            <a:off x="6665685" y="1571118"/>
            <a:ext cx="3581400" cy="2475914"/>
          </a:xfrm>
          <a:solidFill>
            <a:schemeClr val="bg2">
              <a:lumMod val="95000"/>
            </a:schemeClr>
          </a:solidFill>
        </p:spPr>
        <p:txBody>
          <a:bodyPr anchor="ctr"/>
          <a:lstStyle>
            <a:lvl1pPr marL="0" indent="0" algn="ctr">
              <a:buNone/>
              <a:defRPr>
                <a:solidFill>
                  <a:schemeClr val="tx2"/>
                </a:solidFill>
              </a:defRPr>
            </a:lvl1pPr>
          </a:lstStyle>
          <a:p>
            <a:r>
              <a:rPr lang="en-GB"/>
              <a:t>Click icon to add picture</a:t>
            </a:r>
            <a:endParaRPr lang="en-US" dirty="0"/>
          </a:p>
        </p:txBody>
      </p:sp>
      <p:sp>
        <p:nvSpPr>
          <p:cNvPr id="7" name="Picture Placeholder 6">
            <a:extLst>
              <a:ext uri="{FF2B5EF4-FFF2-40B4-BE49-F238E27FC236}">
                <a16:creationId xmlns:a16="http://schemas.microsoft.com/office/drawing/2014/main" id="{D99D17CD-383B-45BE-B47A-6151387EC13A}"/>
              </a:ext>
            </a:extLst>
          </p:cNvPr>
          <p:cNvSpPr>
            <a:spLocks noGrp="1"/>
          </p:cNvSpPr>
          <p:nvPr>
            <p:ph type="pic" sz="quarter" idx="15"/>
          </p:nvPr>
        </p:nvSpPr>
        <p:spPr>
          <a:xfrm>
            <a:off x="1944915" y="1571118"/>
            <a:ext cx="3581400" cy="2475914"/>
          </a:xfrm>
          <a:solidFill>
            <a:schemeClr val="bg2">
              <a:lumMod val="95000"/>
            </a:schemeClr>
          </a:solidFill>
        </p:spPr>
        <p:txBody>
          <a:bodyPr anchor="ctr"/>
          <a:lstStyle>
            <a:lvl1pPr marL="0" indent="0" algn="ctr">
              <a:buNone/>
              <a:defRPr>
                <a:solidFill>
                  <a:schemeClr val="tx2"/>
                </a:solidFill>
              </a:defRPr>
            </a:lvl1pPr>
          </a:lstStyle>
          <a:p>
            <a:r>
              <a:rPr lang="en-GB"/>
              <a:t>Click icon to add picture</a:t>
            </a:r>
            <a:endParaRPr lang="en-US" dirty="0"/>
          </a:p>
        </p:txBody>
      </p:sp>
    </p:spTree>
    <p:extLst>
      <p:ext uri="{BB962C8B-B14F-4D97-AF65-F5344CB8AC3E}">
        <p14:creationId xmlns:p14="http://schemas.microsoft.com/office/powerpoint/2010/main" val="1170795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down)">
                                      <p:cBhvr>
                                        <p:cTn id="7" dur="500"/>
                                        <p:tgtEl>
                                          <p:spTgt spid="8"/>
                                        </p:tgtEl>
                                      </p:cBhvr>
                                    </p:animEffect>
                                  </p:childTnLst>
                                </p:cTn>
                              </p:par>
                              <p:par>
                                <p:cTn id="8" presetID="42" presetClass="entr" presetSubtype="0" fill="hold" grpId="0" nodeType="withEffect">
                                  <p:stCondLst>
                                    <p:cond delay="25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1000"/>
                                        <p:tgtEl>
                                          <p:spTgt spid="7"/>
                                        </p:tgtEl>
                                      </p:cBhvr>
                                    </p:animEffect>
                                    <p:anim calcmode="lin" valueType="num">
                                      <p:cBhvr>
                                        <p:cTn id="11" dur="1000" fill="hold"/>
                                        <p:tgtEl>
                                          <p:spTgt spid="7"/>
                                        </p:tgtEl>
                                        <p:attrNameLst>
                                          <p:attrName>ppt_x</p:attrName>
                                        </p:attrNameLst>
                                      </p:cBhvr>
                                      <p:tavLst>
                                        <p:tav tm="0">
                                          <p:val>
                                            <p:strVal val="#ppt_x"/>
                                          </p:val>
                                        </p:tav>
                                        <p:tav tm="100000">
                                          <p:val>
                                            <p:strVal val="#ppt_x"/>
                                          </p:val>
                                        </p:tav>
                                      </p:tavLst>
                                    </p:anim>
                                    <p:anim calcmode="lin" valueType="num">
                                      <p:cBhvr>
                                        <p:cTn id="12" dur="1000" fill="hold"/>
                                        <p:tgtEl>
                                          <p:spTgt spid="7"/>
                                        </p:tgtEl>
                                        <p:attrNameLst>
                                          <p:attrName>ppt_y</p:attrName>
                                        </p:attrNameLst>
                                      </p:cBhvr>
                                      <p:tavLst>
                                        <p:tav tm="0">
                                          <p:val>
                                            <p:strVal val="#ppt_y+.1"/>
                                          </p:val>
                                        </p:tav>
                                        <p:tav tm="100000">
                                          <p:val>
                                            <p:strVal val="#ppt_y"/>
                                          </p:val>
                                        </p:tav>
                                      </p:tavLst>
                                    </p:anim>
                                  </p:childTnLst>
                                </p:cTn>
                              </p:par>
                              <p:par>
                                <p:cTn id="13" presetID="42" presetClass="entr" presetSubtype="0" fill="hold" grpId="0" nodeType="withEffect">
                                  <p:stCondLst>
                                    <p:cond delay="50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1000"/>
                                        <p:tgtEl>
                                          <p:spTgt spid="6"/>
                                        </p:tgtEl>
                                      </p:cBhvr>
                                    </p:animEffect>
                                    <p:anim calcmode="lin" valueType="num">
                                      <p:cBhvr>
                                        <p:cTn id="16" dur="1000" fill="hold"/>
                                        <p:tgtEl>
                                          <p:spTgt spid="6"/>
                                        </p:tgtEl>
                                        <p:attrNameLst>
                                          <p:attrName>ppt_x</p:attrName>
                                        </p:attrNameLst>
                                      </p:cBhvr>
                                      <p:tavLst>
                                        <p:tav tm="0">
                                          <p:val>
                                            <p:strVal val="#ppt_x"/>
                                          </p:val>
                                        </p:tav>
                                        <p:tav tm="100000">
                                          <p:val>
                                            <p:strVal val="#ppt_x"/>
                                          </p:val>
                                        </p:tav>
                                      </p:tavLst>
                                    </p:anim>
                                    <p:anim calcmode="lin" valueType="num">
                                      <p:cBhvr>
                                        <p:cTn id="17"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6" grpId="0" animBg="1"/>
      <p:bldP spid="7"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16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1B50FB1-E902-4665-9FF7-80DF6346D73F}"/>
              </a:ext>
            </a:extLst>
          </p:cNvPr>
          <p:cNvSpPr>
            <a:spLocks noGrp="1"/>
          </p:cNvSpPr>
          <p:nvPr>
            <p:ph type="pic" sz="quarter" idx="13"/>
          </p:nvPr>
        </p:nvSpPr>
        <p:spPr>
          <a:xfrm>
            <a:off x="0" y="0"/>
            <a:ext cx="5067300" cy="6858000"/>
          </a:xfrm>
          <a:solidFill>
            <a:schemeClr val="bg2">
              <a:lumMod val="95000"/>
            </a:schemeClr>
          </a:solidFill>
        </p:spPr>
        <p:txBody>
          <a:bodyPr anchor="ctr"/>
          <a:lstStyle>
            <a:lvl1pPr marL="0" indent="0" algn="ctr">
              <a:buNone/>
              <a:defRPr>
                <a:solidFill>
                  <a:schemeClr val="tx2"/>
                </a:solidFill>
              </a:defRPr>
            </a:lvl1pPr>
          </a:lstStyle>
          <a:p>
            <a:r>
              <a:rPr lang="en-GB"/>
              <a:t>Click icon to add picture</a:t>
            </a:r>
            <a:endParaRPr lang="en-US" dirty="0"/>
          </a:p>
        </p:txBody>
      </p:sp>
      <p:sp>
        <p:nvSpPr>
          <p:cNvPr id="5" name="Title Placeholder 1">
            <a:extLst>
              <a:ext uri="{FF2B5EF4-FFF2-40B4-BE49-F238E27FC236}">
                <a16:creationId xmlns:a16="http://schemas.microsoft.com/office/drawing/2014/main" id="{24C21D1B-0EA1-48E0-BCE6-76FD9F98F103}"/>
              </a:ext>
            </a:extLst>
          </p:cNvPr>
          <p:cNvSpPr>
            <a:spLocks noGrp="1"/>
          </p:cNvSpPr>
          <p:nvPr>
            <p:ph type="title"/>
          </p:nvPr>
        </p:nvSpPr>
        <p:spPr>
          <a:xfrm>
            <a:off x="5762171" y="968829"/>
            <a:ext cx="4818744" cy="1333500"/>
          </a:xfrm>
          <a:prstGeom prst="rect">
            <a:avLst/>
          </a:prstGeom>
        </p:spPr>
        <p:txBody>
          <a:bodyPr vert="horz" lIns="91440" tIns="45720" rIns="91440" bIns="45720" rtlCol="0" anchor="ctr">
            <a:normAutofit/>
          </a:bodyPr>
          <a:lstStyle>
            <a:lvl1pPr algn="l">
              <a:defRPr sz="4000">
                <a:solidFill>
                  <a:schemeClr val="tx1"/>
                </a:solidFill>
              </a:defRPr>
            </a:lvl1pPr>
          </a:lstStyle>
          <a:p>
            <a:r>
              <a:rPr lang="en-GB"/>
              <a:t>Click to edit Master title style</a:t>
            </a:r>
            <a:endParaRPr lang="en-US" dirty="0"/>
          </a:p>
        </p:txBody>
      </p:sp>
    </p:spTree>
    <p:extLst>
      <p:ext uri="{BB962C8B-B14F-4D97-AF65-F5344CB8AC3E}">
        <p14:creationId xmlns:p14="http://schemas.microsoft.com/office/powerpoint/2010/main" val="2562134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left)">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17_Title Slide">
    <p:spTree>
      <p:nvGrpSpPr>
        <p:cNvPr id="1" name=""/>
        <p:cNvGrpSpPr/>
        <p:nvPr/>
      </p:nvGrpSpPr>
      <p:grpSpPr>
        <a:xfrm>
          <a:off x="0" y="0"/>
          <a:ext cx="0" cy="0"/>
          <a:chOff x="0" y="0"/>
          <a:chExt cx="0" cy="0"/>
        </a:xfrm>
      </p:grpSpPr>
      <p:sp>
        <p:nvSpPr>
          <p:cNvPr id="4" name="Picture Placeholder 6">
            <a:extLst>
              <a:ext uri="{FF2B5EF4-FFF2-40B4-BE49-F238E27FC236}">
                <a16:creationId xmlns:a16="http://schemas.microsoft.com/office/drawing/2014/main" id="{8D0480E9-AC67-4884-BC6F-1E8DE775389C}"/>
              </a:ext>
            </a:extLst>
          </p:cNvPr>
          <p:cNvSpPr>
            <a:spLocks noGrp="1"/>
          </p:cNvSpPr>
          <p:nvPr>
            <p:ph type="pic" sz="quarter" idx="14"/>
          </p:nvPr>
        </p:nvSpPr>
        <p:spPr>
          <a:xfrm>
            <a:off x="1028700" y="0"/>
            <a:ext cx="11163300" cy="6858000"/>
          </a:xfrm>
          <a:solidFill>
            <a:schemeClr val="bg2">
              <a:lumMod val="95000"/>
            </a:schemeClr>
          </a:solidFill>
        </p:spPr>
        <p:txBody>
          <a:bodyPr anchor="ctr"/>
          <a:lstStyle>
            <a:lvl1pPr marL="0" indent="0" algn="ctr">
              <a:buNone/>
              <a:defRPr>
                <a:solidFill>
                  <a:schemeClr val="tx2"/>
                </a:solidFill>
              </a:defRPr>
            </a:lvl1pPr>
          </a:lstStyle>
          <a:p>
            <a:r>
              <a:rPr lang="en-GB"/>
              <a:t>Click icon to add picture</a:t>
            </a:r>
            <a:endParaRPr lang="en-US" dirty="0"/>
          </a:p>
        </p:txBody>
      </p:sp>
      <p:sp>
        <p:nvSpPr>
          <p:cNvPr id="5" name="Title Placeholder 1">
            <a:extLst>
              <a:ext uri="{FF2B5EF4-FFF2-40B4-BE49-F238E27FC236}">
                <a16:creationId xmlns:a16="http://schemas.microsoft.com/office/drawing/2014/main" id="{24C21D1B-0EA1-48E0-BCE6-76FD9F98F103}"/>
              </a:ext>
            </a:extLst>
          </p:cNvPr>
          <p:cNvSpPr>
            <a:spLocks noGrp="1"/>
          </p:cNvSpPr>
          <p:nvPr>
            <p:ph type="title"/>
          </p:nvPr>
        </p:nvSpPr>
        <p:spPr>
          <a:xfrm>
            <a:off x="2354490" y="3675743"/>
            <a:ext cx="4641396" cy="1295400"/>
          </a:xfrm>
          <a:prstGeom prst="rect">
            <a:avLst/>
          </a:prstGeom>
        </p:spPr>
        <p:txBody>
          <a:bodyPr vert="horz" lIns="91440" tIns="45720" rIns="91440" bIns="45720" rtlCol="0" anchor="ctr">
            <a:normAutofit/>
          </a:bodyPr>
          <a:lstStyle>
            <a:lvl1pPr algn="l">
              <a:defRPr sz="4000">
                <a:solidFill>
                  <a:schemeClr val="bg2"/>
                </a:solidFill>
              </a:defRPr>
            </a:lvl1pPr>
          </a:lstStyle>
          <a:p>
            <a:r>
              <a:rPr lang="en-GB"/>
              <a:t>Click to edit Master title style</a:t>
            </a:r>
            <a:endParaRPr lang="en-US" dirty="0"/>
          </a:p>
        </p:txBody>
      </p:sp>
    </p:spTree>
    <p:extLst>
      <p:ext uri="{BB962C8B-B14F-4D97-AF65-F5344CB8AC3E}">
        <p14:creationId xmlns:p14="http://schemas.microsoft.com/office/powerpoint/2010/main" val="2156573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18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1B50FB1-E902-4665-9FF7-80DF6346D73F}"/>
              </a:ext>
            </a:extLst>
          </p:cNvPr>
          <p:cNvSpPr>
            <a:spLocks noGrp="1"/>
          </p:cNvSpPr>
          <p:nvPr>
            <p:ph type="pic" sz="quarter" idx="13"/>
          </p:nvPr>
        </p:nvSpPr>
        <p:spPr>
          <a:xfrm>
            <a:off x="0" y="0"/>
            <a:ext cx="12192000" cy="4339771"/>
          </a:xfrm>
          <a:solidFill>
            <a:schemeClr val="bg2">
              <a:lumMod val="95000"/>
            </a:schemeClr>
          </a:solidFill>
        </p:spPr>
        <p:txBody>
          <a:bodyPr anchor="ctr"/>
          <a:lstStyle>
            <a:lvl1pPr marL="0" indent="0" algn="ctr">
              <a:buNone/>
              <a:defRPr>
                <a:solidFill>
                  <a:schemeClr val="tx2"/>
                </a:solidFill>
              </a:defRPr>
            </a:lvl1pPr>
          </a:lstStyle>
          <a:p>
            <a:r>
              <a:rPr lang="en-GB"/>
              <a:t>Click icon to add picture</a:t>
            </a:r>
            <a:endParaRPr lang="en-US" dirty="0"/>
          </a:p>
        </p:txBody>
      </p:sp>
      <p:sp>
        <p:nvSpPr>
          <p:cNvPr id="5" name="Title Placeholder 1">
            <a:extLst>
              <a:ext uri="{FF2B5EF4-FFF2-40B4-BE49-F238E27FC236}">
                <a16:creationId xmlns:a16="http://schemas.microsoft.com/office/drawing/2014/main" id="{24C21D1B-0EA1-48E0-BCE6-76FD9F98F103}"/>
              </a:ext>
            </a:extLst>
          </p:cNvPr>
          <p:cNvSpPr>
            <a:spLocks noGrp="1"/>
          </p:cNvSpPr>
          <p:nvPr>
            <p:ph type="title"/>
          </p:nvPr>
        </p:nvSpPr>
        <p:spPr>
          <a:xfrm>
            <a:off x="972456" y="4873171"/>
            <a:ext cx="4818744" cy="1333500"/>
          </a:xfrm>
          <a:prstGeom prst="rect">
            <a:avLst/>
          </a:prstGeom>
        </p:spPr>
        <p:txBody>
          <a:bodyPr vert="horz" lIns="91440" tIns="45720" rIns="91440" bIns="45720" rtlCol="0" anchor="ctr">
            <a:normAutofit/>
          </a:bodyPr>
          <a:lstStyle>
            <a:lvl1pPr algn="l">
              <a:defRPr sz="4000">
                <a:solidFill>
                  <a:schemeClr val="tx1"/>
                </a:solidFill>
              </a:defRPr>
            </a:lvl1pPr>
          </a:lstStyle>
          <a:p>
            <a:r>
              <a:rPr lang="en-GB"/>
              <a:t>Click to edit Master title style</a:t>
            </a:r>
            <a:endParaRPr lang="en-US" dirty="0"/>
          </a:p>
        </p:txBody>
      </p:sp>
    </p:spTree>
    <p:extLst>
      <p:ext uri="{BB962C8B-B14F-4D97-AF65-F5344CB8AC3E}">
        <p14:creationId xmlns:p14="http://schemas.microsoft.com/office/powerpoint/2010/main" val="1296442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up)">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1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1B50FB1-E902-4665-9FF7-80DF6346D73F}"/>
              </a:ext>
            </a:extLst>
          </p:cNvPr>
          <p:cNvSpPr>
            <a:spLocks noGrp="1"/>
          </p:cNvSpPr>
          <p:nvPr>
            <p:ph type="pic" sz="quarter" idx="13"/>
          </p:nvPr>
        </p:nvSpPr>
        <p:spPr>
          <a:xfrm>
            <a:off x="1028700" y="1"/>
            <a:ext cx="5067300" cy="3429000"/>
          </a:xfrm>
          <a:solidFill>
            <a:schemeClr val="bg2">
              <a:lumMod val="95000"/>
            </a:schemeClr>
          </a:solidFill>
        </p:spPr>
        <p:txBody>
          <a:bodyPr anchor="ctr"/>
          <a:lstStyle>
            <a:lvl1pPr marL="0" indent="0" algn="ctr">
              <a:buNone/>
              <a:defRPr>
                <a:solidFill>
                  <a:schemeClr val="tx2"/>
                </a:solidFill>
              </a:defRPr>
            </a:lvl1pPr>
          </a:lstStyle>
          <a:p>
            <a:r>
              <a:rPr lang="en-GB"/>
              <a:t>Click icon to add picture</a:t>
            </a:r>
            <a:endParaRPr lang="en-US" dirty="0"/>
          </a:p>
        </p:txBody>
      </p:sp>
      <p:sp>
        <p:nvSpPr>
          <p:cNvPr id="5" name="Title Placeholder 1">
            <a:extLst>
              <a:ext uri="{FF2B5EF4-FFF2-40B4-BE49-F238E27FC236}">
                <a16:creationId xmlns:a16="http://schemas.microsoft.com/office/drawing/2014/main" id="{24C21D1B-0EA1-48E0-BCE6-76FD9F98F103}"/>
              </a:ext>
            </a:extLst>
          </p:cNvPr>
          <p:cNvSpPr>
            <a:spLocks noGrp="1"/>
          </p:cNvSpPr>
          <p:nvPr>
            <p:ph type="title"/>
          </p:nvPr>
        </p:nvSpPr>
        <p:spPr>
          <a:xfrm>
            <a:off x="6633028" y="1259114"/>
            <a:ext cx="4818744" cy="1333500"/>
          </a:xfrm>
          <a:prstGeom prst="rect">
            <a:avLst/>
          </a:prstGeom>
        </p:spPr>
        <p:txBody>
          <a:bodyPr vert="horz" lIns="91440" tIns="45720" rIns="91440" bIns="45720" rtlCol="0" anchor="ctr">
            <a:normAutofit/>
          </a:bodyPr>
          <a:lstStyle>
            <a:lvl1pPr algn="l">
              <a:defRPr sz="4000">
                <a:solidFill>
                  <a:schemeClr val="tx1"/>
                </a:solidFill>
              </a:defRPr>
            </a:lvl1pPr>
          </a:lstStyle>
          <a:p>
            <a:r>
              <a:rPr lang="en-GB"/>
              <a:t>Click to edit Master title style</a:t>
            </a:r>
            <a:endParaRPr lang="en-US" dirty="0"/>
          </a:p>
        </p:txBody>
      </p:sp>
      <p:sp>
        <p:nvSpPr>
          <p:cNvPr id="4" name="Picture Placeholder 6">
            <a:extLst>
              <a:ext uri="{FF2B5EF4-FFF2-40B4-BE49-F238E27FC236}">
                <a16:creationId xmlns:a16="http://schemas.microsoft.com/office/drawing/2014/main" id="{580CD867-BDC8-4E31-8DAB-68704294ABF8}"/>
              </a:ext>
            </a:extLst>
          </p:cNvPr>
          <p:cNvSpPr>
            <a:spLocks noGrp="1"/>
          </p:cNvSpPr>
          <p:nvPr>
            <p:ph type="pic" sz="quarter" idx="14"/>
          </p:nvPr>
        </p:nvSpPr>
        <p:spPr>
          <a:xfrm>
            <a:off x="1028700" y="3428999"/>
            <a:ext cx="5067300" cy="3429000"/>
          </a:xfrm>
          <a:solidFill>
            <a:schemeClr val="bg2">
              <a:lumMod val="95000"/>
            </a:schemeClr>
          </a:solidFill>
        </p:spPr>
        <p:txBody>
          <a:bodyPr anchor="ctr"/>
          <a:lstStyle>
            <a:lvl1pPr marL="0" indent="0" algn="ctr">
              <a:buNone/>
              <a:defRPr>
                <a:solidFill>
                  <a:schemeClr val="tx2"/>
                </a:solidFill>
              </a:defRPr>
            </a:lvl1pPr>
          </a:lstStyle>
          <a:p>
            <a:r>
              <a:rPr lang="en-GB"/>
              <a:t>Click icon to add picture</a:t>
            </a:r>
            <a:endParaRPr lang="en-US" dirty="0"/>
          </a:p>
        </p:txBody>
      </p:sp>
    </p:spTree>
    <p:extLst>
      <p:ext uri="{BB962C8B-B14F-4D97-AF65-F5344CB8AC3E}">
        <p14:creationId xmlns:p14="http://schemas.microsoft.com/office/powerpoint/2010/main" val="4007263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4" grpId="0" animBg="1"/>
    </p:bld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20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1B50FB1-E902-4665-9FF7-80DF6346D73F}"/>
              </a:ext>
            </a:extLst>
          </p:cNvPr>
          <p:cNvSpPr>
            <a:spLocks noGrp="1"/>
          </p:cNvSpPr>
          <p:nvPr>
            <p:ph type="pic" sz="quarter" idx="13"/>
          </p:nvPr>
        </p:nvSpPr>
        <p:spPr>
          <a:xfrm>
            <a:off x="8858068" y="1"/>
            <a:ext cx="3333932" cy="3429000"/>
          </a:xfrm>
          <a:solidFill>
            <a:schemeClr val="bg2">
              <a:lumMod val="95000"/>
            </a:schemeClr>
          </a:solidFill>
        </p:spPr>
        <p:txBody>
          <a:bodyPr anchor="ctr"/>
          <a:lstStyle>
            <a:lvl1pPr marL="0" indent="0" algn="ctr">
              <a:buNone/>
              <a:defRPr>
                <a:solidFill>
                  <a:schemeClr val="tx2"/>
                </a:solidFill>
              </a:defRPr>
            </a:lvl1pPr>
          </a:lstStyle>
          <a:p>
            <a:r>
              <a:rPr lang="en-GB"/>
              <a:t>Click icon to add picture</a:t>
            </a:r>
            <a:endParaRPr lang="en-US" dirty="0"/>
          </a:p>
        </p:txBody>
      </p:sp>
      <p:sp>
        <p:nvSpPr>
          <p:cNvPr id="5" name="Title Placeholder 1">
            <a:extLst>
              <a:ext uri="{FF2B5EF4-FFF2-40B4-BE49-F238E27FC236}">
                <a16:creationId xmlns:a16="http://schemas.microsoft.com/office/drawing/2014/main" id="{24C21D1B-0EA1-48E0-BCE6-76FD9F98F103}"/>
              </a:ext>
            </a:extLst>
          </p:cNvPr>
          <p:cNvSpPr>
            <a:spLocks noGrp="1"/>
          </p:cNvSpPr>
          <p:nvPr>
            <p:ph type="title"/>
          </p:nvPr>
        </p:nvSpPr>
        <p:spPr>
          <a:xfrm>
            <a:off x="650240" y="1154611"/>
            <a:ext cx="4235270" cy="1333500"/>
          </a:xfrm>
          <a:prstGeom prst="rect">
            <a:avLst/>
          </a:prstGeom>
        </p:spPr>
        <p:txBody>
          <a:bodyPr vert="horz" lIns="91440" tIns="45720" rIns="91440" bIns="45720" rtlCol="0" anchor="ctr">
            <a:normAutofit/>
          </a:bodyPr>
          <a:lstStyle>
            <a:lvl1pPr algn="l">
              <a:defRPr sz="4000">
                <a:solidFill>
                  <a:schemeClr val="tx1"/>
                </a:solidFill>
              </a:defRPr>
            </a:lvl1pPr>
          </a:lstStyle>
          <a:p>
            <a:r>
              <a:rPr lang="en-GB"/>
              <a:t>Click to edit Master title style</a:t>
            </a:r>
            <a:endParaRPr lang="en-US" dirty="0"/>
          </a:p>
        </p:txBody>
      </p:sp>
      <p:sp>
        <p:nvSpPr>
          <p:cNvPr id="4" name="Picture Placeholder 6">
            <a:extLst>
              <a:ext uri="{FF2B5EF4-FFF2-40B4-BE49-F238E27FC236}">
                <a16:creationId xmlns:a16="http://schemas.microsoft.com/office/drawing/2014/main" id="{580CD867-BDC8-4E31-8DAB-68704294ABF8}"/>
              </a:ext>
            </a:extLst>
          </p:cNvPr>
          <p:cNvSpPr>
            <a:spLocks noGrp="1"/>
          </p:cNvSpPr>
          <p:nvPr>
            <p:ph type="pic" sz="quarter" idx="14"/>
          </p:nvPr>
        </p:nvSpPr>
        <p:spPr>
          <a:xfrm>
            <a:off x="5524136" y="3428999"/>
            <a:ext cx="6667864" cy="3429000"/>
          </a:xfrm>
          <a:solidFill>
            <a:schemeClr val="bg2">
              <a:lumMod val="95000"/>
            </a:schemeClr>
          </a:solidFill>
        </p:spPr>
        <p:txBody>
          <a:bodyPr anchor="ctr"/>
          <a:lstStyle>
            <a:lvl1pPr marL="0" indent="0" algn="ctr">
              <a:buNone/>
              <a:defRPr>
                <a:solidFill>
                  <a:schemeClr val="tx2"/>
                </a:solidFill>
              </a:defRPr>
            </a:lvl1pPr>
          </a:lstStyle>
          <a:p>
            <a:r>
              <a:rPr lang="en-GB"/>
              <a:t>Click icon to add picture</a:t>
            </a:r>
            <a:endParaRPr lang="en-US" dirty="0"/>
          </a:p>
        </p:txBody>
      </p:sp>
      <p:sp>
        <p:nvSpPr>
          <p:cNvPr id="8" name="Picture Placeholder 6">
            <a:extLst>
              <a:ext uri="{FF2B5EF4-FFF2-40B4-BE49-F238E27FC236}">
                <a16:creationId xmlns:a16="http://schemas.microsoft.com/office/drawing/2014/main" id="{3FE16B62-85E2-4031-91BC-C758457F360E}"/>
              </a:ext>
            </a:extLst>
          </p:cNvPr>
          <p:cNvSpPr>
            <a:spLocks noGrp="1"/>
          </p:cNvSpPr>
          <p:nvPr>
            <p:ph type="pic" sz="quarter" idx="15"/>
          </p:nvPr>
        </p:nvSpPr>
        <p:spPr>
          <a:xfrm>
            <a:off x="5524136" y="-1"/>
            <a:ext cx="3333932" cy="3429000"/>
          </a:xfrm>
          <a:solidFill>
            <a:schemeClr val="bg2">
              <a:lumMod val="95000"/>
            </a:schemeClr>
          </a:solidFill>
        </p:spPr>
        <p:txBody>
          <a:bodyPr anchor="ctr"/>
          <a:lstStyle>
            <a:lvl1pPr marL="0" indent="0" algn="ctr">
              <a:buNone/>
              <a:defRPr>
                <a:solidFill>
                  <a:schemeClr val="tx2"/>
                </a:solidFill>
              </a:defRPr>
            </a:lvl1pPr>
          </a:lstStyle>
          <a:p>
            <a:r>
              <a:rPr lang="en-GB"/>
              <a:t>Click icon to add picture</a:t>
            </a:r>
            <a:endParaRPr lang="en-US" dirty="0"/>
          </a:p>
        </p:txBody>
      </p:sp>
    </p:spTree>
    <p:extLst>
      <p:ext uri="{BB962C8B-B14F-4D97-AF65-F5344CB8AC3E}">
        <p14:creationId xmlns:p14="http://schemas.microsoft.com/office/powerpoint/2010/main" val="1805667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par>
                                <p:cTn id="11" presetID="10" presetClass="entr" presetSubtype="0" fill="hold" grpId="0" nodeType="withEffect">
                                  <p:stCondLst>
                                    <p:cond delay="50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4" grpId="0" animBg="1"/>
      <p:bldP spid="8" grpId="0" animBg="1"/>
    </p:bld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21_Title Slide">
    <p:spTree>
      <p:nvGrpSpPr>
        <p:cNvPr id="1" name=""/>
        <p:cNvGrpSpPr/>
        <p:nvPr/>
      </p:nvGrpSpPr>
      <p:grpSpPr>
        <a:xfrm>
          <a:off x="0" y="0"/>
          <a:ext cx="0" cy="0"/>
          <a:chOff x="0" y="0"/>
          <a:chExt cx="0" cy="0"/>
        </a:xfrm>
      </p:grpSpPr>
      <p:sp>
        <p:nvSpPr>
          <p:cNvPr id="6" name="Picture Placeholder 6">
            <a:extLst>
              <a:ext uri="{FF2B5EF4-FFF2-40B4-BE49-F238E27FC236}">
                <a16:creationId xmlns:a16="http://schemas.microsoft.com/office/drawing/2014/main" id="{B1A7F9D0-9521-420E-9E68-D00C8633724D}"/>
              </a:ext>
            </a:extLst>
          </p:cNvPr>
          <p:cNvSpPr>
            <a:spLocks noGrp="1"/>
          </p:cNvSpPr>
          <p:nvPr>
            <p:ph type="pic" sz="quarter" idx="15"/>
          </p:nvPr>
        </p:nvSpPr>
        <p:spPr>
          <a:xfrm>
            <a:off x="1428750" y="2363372"/>
            <a:ext cx="4619626" cy="2903953"/>
          </a:xfrm>
          <a:solidFill>
            <a:schemeClr val="bg2">
              <a:lumMod val="95000"/>
            </a:schemeClr>
          </a:solidFill>
        </p:spPr>
        <p:txBody>
          <a:bodyPr anchor="ctr"/>
          <a:lstStyle>
            <a:lvl1pPr marL="0" indent="0" algn="ctr">
              <a:buNone/>
              <a:defRPr>
                <a:solidFill>
                  <a:schemeClr val="tx2"/>
                </a:solidFill>
              </a:defRPr>
            </a:lvl1pPr>
          </a:lstStyle>
          <a:p>
            <a:r>
              <a:rPr lang="en-GB"/>
              <a:t>Click icon to add picture</a:t>
            </a:r>
            <a:endParaRPr lang="en-US" dirty="0"/>
          </a:p>
        </p:txBody>
      </p:sp>
      <p:sp>
        <p:nvSpPr>
          <p:cNvPr id="9" name="Title Placeholder 1">
            <a:extLst>
              <a:ext uri="{FF2B5EF4-FFF2-40B4-BE49-F238E27FC236}">
                <a16:creationId xmlns:a16="http://schemas.microsoft.com/office/drawing/2014/main" id="{1C5245D1-E4B4-4493-A7CB-BD65FCA41566}"/>
              </a:ext>
            </a:extLst>
          </p:cNvPr>
          <p:cNvSpPr>
            <a:spLocks noGrp="1"/>
          </p:cNvSpPr>
          <p:nvPr>
            <p:ph type="title"/>
          </p:nvPr>
        </p:nvSpPr>
        <p:spPr>
          <a:xfrm>
            <a:off x="1509486" y="580571"/>
            <a:ext cx="9173028" cy="800826"/>
          </a:xfrm>
          <a:prstGeom prst="rect">
            <a:avLst/>
          </a:prstGeom>
        </p:spPr>
        <p:txBody>
          <a:bodyPr vert="horz" lIns="91440" tIns="45720" rIns="91440" bIns="45720" rtlCol="0" anchor="ctr">
            <a:normAutofit/>
          </a:bodyPr>
          <a:lstStyle>
            <a:lvl1pPr algn="ctr">
              <a:defRPr sz="4000">
                <a:solidFill>
                  <a:schemeClr val="tx1"/>
                </a:solidFill>
              </a:defRPr>
            </a:lvl1pPr>
          </a:lstStyle>
          <a:p>
            <a:r>
              <a:rPr lang="en-GB"/>
              <a:t>Click to edit Master title style</a:t>
            </a:r>
            <a:endParaRPr lang="en-US" dirty="0"/>
          </a:p>
        </p:txBody>
      </p:sp>
    </p:spTree>
    <p:extLst>
      <p:ext uri="{BB962C8B-B14F-4D97-AF65-F5344CB8AC3E}">
        <p14:creationId xmlns:p14="http://schemas.microsoft.com/office/powerpoint/2010/main" val="698477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22_Title Slide">
    <p:spTree>
      <p:nvGrpSpPr>
        <p:cNvPr id="1" name=""/>
        <p:cNvGrpSpPr/>
        <p:nvPr/>
      </p:nvGrpSpPr>
      <p:grpSpPr>
        <a:xfrm>
          <a:off x="0" y="0"/>
          <a:ext cx="0" cy="0"/>
          <a:chOff x="0" y="0"/>
          <a:chExt cx="0" cy="0"/>
        </a:xfrm>
      </p:grpSpPr>
      <p:sp>
        <p:nvSpPr>
          <p:cNvPr id="6" name="Picture Placeholder 6">
            <a:extLst>
              <a:ext uri="{FF2B5EF4-FFF2-40B4-BE49-F238E27FC236}">
                <a16:creationId xmlns:a16="http://schemas.microsoft.com/office/drawing/2014/main" id="{B1A7F9D0-9521-420E-9E68-D00C8633724D}"/>
              </a:ext>
            </a:extLst>
          </p:cNvPr>
          <p:cNvSpPr>
            <a:spLocks noGrp="1"/>
          </p:cNvSpPr>
          <p:nvPr>
            <p:ph type="pic" sz="quarter" idx="15"/>
          </p:nvPr>
        </p:nvSpPr>
        <p:spPr>
          <a:xfrm>
            <a:off x="8684419" y="1886858"/>
            <a:ext cx="2016919" cy="4223656"/>
          </a:xfrm>
          <a:solidFill>
            <a:schemeClr val="bg2">
              <a:lumMod val="95000"/>
            </a:schemeClr>
          </a:solidFill>
        </p:spPr>
        <p:txBody>
          <a:bodyPr anchor="ctr"/>
          <a:lstStyle>
            <a:lvl1pPr marL="0" indent="0" algn="ctr">
              <a:buNone/>
              <a:defRPr>
                <a:solidFill>
                  <a:schemeClr val="tx2"/>
                </a:solidFill>
              </a:defRPr>
            </a:lvl1pPr>
          </a:lstStyle>
          <a:p>
            <a:r>
              <a:rPr lang="en-GB"/>
              <a:t>Click icon to add picture</a:t>
            </a:r>
            <a:endParaRPr lang="en-US" dirty="0"/>
          </a:p>
        </p:txBody>
      </p:sp>
      <p:sp>
        <p:nvSpPr>
          <p:cNvPr id="9" name="Title Placeholder 1">
            <a:extLst>
              <a:ext uri="{FF2B5EF4-FFF2-40B4-BE49-F238E27FC236}">
                <a16:creationId xmlns:a16="http://schemas.microsoft.com/office/drawing/2014/main" id="{1C5245D1-E4B4-4493-A7CB-BD65FCA41566}"/>
              </a:ext>
            </a:extLst>
          </p:cNvPr>
          <p:cNvSpPr>
            <a:spLocks noGrp="1"/>
          </p:cNvSpPr>
          <p:nvPr>
            <p:ph type="title"/>
          </p:nvPr>
        </p:nvSpPr>
        <p:spPr>
          <a:xfrm>
            <a:off x="1509486" y="580571"/>
            <a:ext cx="9173028" cy="800826"/>
          </a:xfrm>
          <a:prstGeom prst="rect">
            <a:avLst/>
          </a:prstGeom>
        </p:spPr>
        <p:txBody>
          <a:bodyPr vert="horz" lIns="91440" tIns="45720" rIns="91440" bIns="45720" rtlCol="0" anchor="ctr">
            <a:normAutofit/>
          </a:bodyPr>
          <a:lstStyle>
            <a:lvl1pPr algn="ctr">
              <a:defRPr sz="4000">
                <a:solidFill>
                  <a:schemeClr val="tx1"/>
                </a:solidFill>
              </a:defRPr>
            </a:lvl1pPr>
          </a:lstStyle>
          <a:p>
            <a:r>
              <a:rPr lang="en-GB"/>
              <a:t>Click to edit Master title style</a:t>
            </a:r>
            <a:endParaRPr lang="en-US" dirty="0"/>
          </a:p>
        </p:txBody>
      </p:sp>
    </p:spTree>
    <p:extLst>
      <p:ext uri="{BB962C8B-B14F-4D97-AF65-F5344CB8AC3E}">
        <p14:creationId xmlns:p14="http://schemas.microsoft.com/office/powerpoint/2010/main" val="32870469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23_Title Slide">
    <p:spTree>
      <p:nvGrpSpPr>
        <p:cNvPr id="1" name=""/>
        <p:cNvGrpSpPr/>
        <p:nvPr/>
      </p:nvGrpSpPr>
      <p:grpSpPr>
        <a:xfrm>
          <a:off x="0" y="0"/>
          <a:ext cx="0" cy="0"/>
          <a:chOff x="0" y="0"/>
          <a:chExt cx="0" cy="0"/>
        </a:xfrm>
      </p:grpSpPr>
      <p:sp>
        <p:nvSpPr>
          <p:cNvPr id="6" name="Picture Placeholder 6">
            <a:extLst>
              <a:ext uri="{FF2B5EF4-FFF2-40B4-BE49-F238E27FC236}">
                <a16:creationId xmlns:a16="http://schemas.microsoft.com/office/drawing/2014/main" id="{B1A7F9D0-9521-420E-9E68-D00C8633724D}"/>
              </a:ext>
            </a:extLst>
          </p:cNvPr>
          <p:cNvSpPr>
            <a:spLocks noGrp="1"/>
          </p:cNvSpPr>
          <p:nvPr>
            <p:ph type="pic" sz="quarter" idx="15"/>
          </p:nvPr>
        </p:nvSpPr>
        <p:spPr>
          <a:xfrm>
            <a:off x="0" y="0"/>
            <a:ext cx="12192000" cy="6858000"/>
          </a:xfrm>
          <a:solidFill>
            <a:schemeClr val="bg2">
              <a:lumMod val="95000"/>
            </a:schemeClr>
          </a:solidFill>
        </p:spPr>
        <p:txBody>
          <a:bodyPr anchor="ctr"/>
          <a:lstStyle>
            <a:lvl1pPr marL="0" indent="0" algn="ctr">
              <a:buNone/>
              <a:defRPr>
                <a:solidFill>
                  <a:schemeClr val="tx2"/>
                </a:solidFill>
              </a:defRPr>
            </a:lvl1pPr>
          </a:lstStyle>
          <a:p>
            <a:r>
              <a:rPr lang="en-GB"/>
              <a:t>Click icon to add picture</a:t>
            </a:r>
            <a:endParaRPr lang="en-US" dirty="0"/>
          </a:p>
        </p:txBody>
      </p:sp>
      <p:sp>
        <p:nvSpPr>
          <p:cNvPr id="9" name="Title Placeholder 1">
            <a:extLst>
              <a:ext uri="{FF2B5EF4-FFF2-40B4-BE49-F238E27FC236}">
                <a16:creationId xmlns:a16="http://schemas.microsoft.com/office/drawing/2014/main" id="{1C5245D1-E4B4-4493-A7CB-BD65FCA41566}"/>
              </a:ext>
            </a:extLst>
          </p:cNvPr>
          <p:cNvSpPr>
            <a:spLocks noGrp="1"/>
          </p:cNvSpPr>
          <p:nvPr>
            <p:ph type="title"/>
          </p:nvPr>
        </p:nvSpPr>
        <p:spPr>
          <a:xfrm>
            <a:off x="1509486" y="580571"/>
            <a:ext cx="9173028" cy="800826"/>
          </a:xfrm>
          <a:prstGeom prst="rect">
            <a:avLst/>
          </a:prstGeom>
        </p:spPr>
        <p:txBody>
          <a:bodyPr vert="horz" lIns="91440" tIns="45720" rIns="91440" bIns="45720" rtlCol="0" anchor="ctr">
            <a:normAutofit/>
          </a:bodyPr>
          <a:lstStyle>
            <a:lvl1pPr algn="ctr">
              <a:defRPr sz="4000">
                <a:solidFill>
                  <a:schemeClr val="bg2"/>
                </a:solidFill>
              </a:defRPr>
            </a:lvl1pPr>
          </a:lstStyle>
          <a:p>
            <a:r>
              <a:rPr lang="en-GB"/>
              <a:t>Click to edit Master title style</a:t>
            </a:r>
            <a:endParaRPr lang="en-US" dirty="0"/>
          </a:p>
        </p:txBody>
      </p:sp>
    </p:spTree>
    <p:extLst>
      <p:ext uri="{BB962C8B-B14F-4D97-AF65-F5344CB8AC3E}">
        <p14:creationId xmlns:p14="http://schemas.microsoft.com/office/powerpoint/2010/main" val="4038797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24_Title Slide">
    <p:spTree>
      <p:nvGrpSpPr>
        <p:cNvPr id="1" name=""/>
        <p:cNvGrpSpPr/>
        <p:nvPr/>
      </p:nvGrpSpPr>
      <p:grpSpPr>
        <a:xfrm>
          <a:off x="0" y="0"/>
          <a:ext cx="0" cy="0"/>
          <a:chOff x="0" y="0"/>
          <a:chExt cx="0" cy="0"/>
        </a:xfrm>
      </p:grpSpPr>
      <p:sp>
        <p:nvSpPr>
          <p:cNvPr id="4" name="Picture Placeholder 6">
            <a:extLst>
              <a:ext uri="{FF2B5EF4-FFF2-40B4-BE49-F238E27FC236}">
                <a16:creationId xmlns:a16="http://schemas.microsoft.com/office/drawing/2014/main" id="{8D0480E9-AC67-4884-BC6F-1E8DE775389C}"/>
              </a:ext>
            </a:extLst>
          </p:cNvPr>
          <p:cNvSpPr>
            <a:spLocks noGrp="1"/>
          </p:cNvSpPr>
          <p:nvPr>
            <p:ph type="pic" sz="quarter" idx="14"/>
          </p:nvPr>
        </p:nvSpPr>
        <p:spPr>
          <a:xfrm>
            <a:off x="0" y="0"/>
            <a:ext cx="12192000" cy="6858000"/>
          </a:xfrm>
          <a:solidFill>
            <a:schemeClr val="bg2">
              <a:lumMod val="95000"/>
            </a:schemeClr>
          </a:solidFill>
        </p:spPr>
        <p:txBody>
          <a:bodyPr anchor="ctr"/>
          <a:lstStyle>
            <a:lvl1pPr marL="0" indent="0" algn="ctr">
              <a:buNone/>
              <a:defRPr>
                <a:solidFill>
                  <a:schemeClr val="tx2"/>
                </a:solidFill>
              </a:defRPr>
            </a:lvl1pPr>
          </a:lstStyle>
          <a:p>
            <a:r>
              <a:rPr lang="en-GB"/>
              <a:t>Click icon to add picture</a:t>
            </a:r>
            <a:endParaRPr lang="en-US" dirty="0"/>
          </a:p>
        </p:txBody>
      </p:sp>
      <p:sp>
        <p:nvSpPr>
          <p:cNvPr id="5" name="Title Placeholder 1">
            <a:extLst>
              <a:ext uri="{FF2B5EF4-FFF2-40B4-BE49-F238E27FC236}">
                <a16:creationId xmlns:a16="http://schemas.microsoft.com/office/drawing/2014/main" id="{24C21D1B-0EA1-48E0-BCE6-76FD9F98F103}"/>
              </a:ext>
            </a:extLst>
          </p:cNvPr>
          <p:cNvSpPr>
            <a:spLocks noGrp="1"/>
          </p:cNvSpPr>
          <p:nvPr>
            <p:ph type="title"/>
          </p:nvPr>
        </p:nvSpPr>
        <p:spPr>
          <a:xfrm>
            <a:off x="2762250" y="3676650"/>
            <a:ext cx="6667500" cy="1295400"/>
          </a:xfrm>
          <a:prstGeom prst="rect">
            <a:avLst/>
          </a:prstGeom>
        </p:spPr>
        <p:txBody>
          <a:bodyPr vert="horz" lIns="91440" tIns="45720" rIns="91440" bIns="45720" rtlCol="0" anchor="ctr">
            <a:normAutofit/>
          </a:bodyPr>
          <a:lstStyle>
            <a:lvl1pPr algn="ctr">
              <a:defRPr sz="4000">
                <a:solidFill>
                  <a:schemeClr val="bg2"/>
                </a:solidFill>
              </a:defRPr>
            </a:lvl1pPr>
          </a:lstStyle>
          <a:p>
            <a:r>
              <a:rPr lang="en-GB"/>
              <a:t>Click to edit Master title style</a:t>
            </a:r>
            <a:endParaRPr lang="en-US" dirty="0"/>
          </a:p>
        </p:txBody>
      </p:sp>
    </p:spTree>
    <p:extLst>
      <p:ext uri="{BB962C8B-B14F-4D97-AF65-F5344CB8AC3E}">
        <p14:creationId xmlns:p14="http://schemas.microsoft.com/office/powerpoint/2010/main" val="3605602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25_Title Slide">
    <p:spTree>
      <p:nvGrpSpPr>
        <p:cNvPr id="1" name=""/>
        <p:cNvGrpSpPr/>
        <p:nvPr/>
      </p:nvGrpSpPr>
      <p:grpSpPr>
        <a:xfrm>
          <a:off x="0" y="0"/>
          <a:ext cx="0" cy="0"/>
          <a:chOff x="0" y="0"/>
          <a:chExt cx="0" cy="0"/>
        </a:xfrm>
      </p:grpSpPr>
      <p:sp>
        <p:nvSpPr>
          <p:cNvPr id="9" name="Title Placeholder 1">
            <a:extLst>
              <a:ext uri="{FF2B5EF4-FFF2-40B4-BE49-F238E27FC236}">
                <a16:creationId xmlns:a16="http://schemas.microsoft.com/office/drawing/2014/main" id="{1C5245D1-E4B4-4493-A7CB-BD65FCA41566}"/>
              </a:ext>
            </a:extLst>
          </p:cNvPr>
          <p:cNvSpPr>
            <a:spLocks noGrp="1"/>
          </p:cNvSpPr>
          <p:nvPr>
            <p:ph type="title"/>
          </p:nvPr>
        </p:nvSpPr>
        <p:spPr>
          <a:xfrm>
            <a:off x="1509486" y="580571"/>
            <a:ext cx="9173028" cy="800826"/>
          </a:xfrm>
          <a:prstGeom prst="rect">
            <a:avLst/>
          </a:prstGeom>
        </p:spPr>
        <p:txBody>
          <a:bodyPr vert="horz" lIns="91440" tIns="45720" rIns="91440" bIns="45720" rtlCol="0" anchor="ctr">
            <a:normAutofit/>
          </a:bodyPr>
          <a:lstStyle>
            <a:lvl1pPr algn="ctr">
              <a:defRPr sz="4000">
                <a:solidFill>
                  <a:schemeClr val="tx1"/>
                </a:solidFill>
              </a:defRPr>
            </a:lvl1pPr>
          </a:lstStyle>
          <a:p>
            <a:r>
              <a:rPr lang="en-GB"/>
              <a:t>Click to edit Master title style</a:t>
            </a:r>
            <a:endParaRPr lang="en-US" dirty="0"/>
          </a:p>
        </p:txBody>
      </p:sp>
    </p:spTree>
    <p:extLst>
      <p:ext uri="{BB962C8B-B14F-4D97-AF65-F5344CB8AC3E}">
        <p14:creationId xmlns:p14="http://schemas.microsoft.com/office/powerpoint/2010/main" val="359094118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26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1B50FB1-E902-4665-9FF7-80DF6346D73F}"/>
              </a:ext>
            </a:extLst>
          </p:cNvPr>
          <p:cNvSpPr>
            <a:spLocks noGrp="1"/>
          </p:cNvSpPr>
          <p:nvPr>
            <p:ph type="pic" sz="quarter" idx="13"/>
          </p:nvPr>
        </p:nvSpPr>
        <p:spPr>
          <a:xfrm>
            <a:off x="1028699" y="0"/>
            <a:ext cx="6823530" cy="6858000"/>
          </a:xfrm>
          <a:solidFill>
            <a:schemeClr val="bg2">
              <a:lumMod val="95000"/>
            </a:schemeClr>
          </a:solidFill>
        </p:spPr>
        <p:txBody>
          <a:bodyPr anchor="ctr"/>
          <a:lstStyle>
            <a:lvl1pPr marL="0" indent="0" algn="ctr">
              <a:buNone/>
              <a:defRPr>
                <a:solidFill>
                  <a:schemeClr val="tx2"/>
                </a:solidFill>
              </a:defRPr>
            </a:lvl1pPr>
          </a:lstStyle>
          <a:p>
            <a:r>
              <a:rPr lang="en-GB"/>
              <a:t>Click icon to add picture</a:t>
            </a:r>
            <a:endParaRPr lang="en-US" dirty="0"/>
          </a:p>
        </p:txBody>
      </p:sp>
      <p:sp>
        <p:nvSpPr>
          <p:cNvPr id="5" name="Title Placeholder 1">
            <a:extLst>
              <a:ext uri="{FF2B5EF4-FFF2-40B4-BE49-F238E27FC236}">
                <a16:creationId xmlns:a16="http://schemas.microsoft.com/office/drawing/2014/main" id="{24C21D1B-0EA1-48E0-BCE6-76FD9F98F103}"/>
              </a:ext>
            </a:extLst>
          </p:cNvPr>
          <p:cNvSpPr>
            <a:spLocks noGrp="1"/>
          </p:cNvSpPr>
          <p:nvPr>
            <p:ph type="title"/>
          </p:nvPr>
        </p:nvSpPr>
        <p:spPr>
          <a:xfrm>
            <a:off x="8563428" y="1012372"/>
            <a:ext cx="2989943" cy="1333500"/>
          </a:xfrm>
          <a:prstGeom prst="rect">
            <a:avLst/>
          </a:prstGeom>
        </p:spPr>
        <p:txBody>
          <a:bodyPr vert="horz" lIns="91440" tIns="45720" rIns="91440" bIns="45720" rtlCol="0" anchor="ctr">
            <a:normAutofit/>
          </a:bodyPr>
          <a:lstStyle>
            <a:lvl1pPr algn="l">
              <a:defRPr sz="4000">
                <a:solidFill>
                  <a:schemeClr val="tx1"/>
                </a:solidFill>
              </a:defRPr>
            </a:lvl1pPr>
          </a:lstStyle>
          <a:p>
            <a:r>
              <a:rPr lang="en-GB"/>
              <a:t>Click to edit Master title style</a:t>
            </a:r>
            <a:endParaRPr lang="en-US" dirty="0"/>
          </a:p>
        </p:txBody>
      </p:sp>
    </p:spTree>
    <p:extLst>
      <p:ext uri="{BB962C8B-B14F-4D97-AF65-F5344CB8AC3E}">
        <p14:creationId xmlns:p14="http://schemas.microsoft.com/office/powerpoint/2010/main" val="221877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27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1B50FB1-E902-4665-9FF7-80DF6346D73F}"/>
              </a:ext>
            </a:extLst>
          </p:cNvPr>
          <p:cNvSpPr>
            <a:spLocks noGrp="1"/>
          </p:cNvSpPr>
          <p:nvPr>
            <p:ph type="pic" sz="quarter" idx="13"/>
          </p:nvPr>
        </p:nvSpPr>
        <p:spPr>
          <a:xfrm>
            <a:off x="0" y="0"/>
            <a:ext cx="12192000" cy="6858000"/>
          </a:xfrm>
          <a:solidFill>
            <a:schemeClr val="bg2">
              <a:lumMod val="95000"/>
            </a:schemeClr>
          </a:solidFill>
        </p:spPr>
        <p:txBody>
          <a:bodyPr anchor="ctr"/>
          <a:lstStyle>
            <a:lvl1pPr marL="0" indent="0" algn="ctr">
              <a:buNone/>
              <a:defRPr>
                <a:solidFill>
                  <a:schemeClr val="tx2"/>
                </a:solidFill>
              </a:defRPr>
            </a:lvl1pPr>
          </a:lstStyle>
          <a:p>
            <a:r>
              <a:rPr lang="en-GB"/>
              <a:t>Click icon to add picture</a:t>
            </a:r>
            <a:endParaRPr lang="en-US" dirty="0"/>
          </a:p>
        </p:txBody>
      </p:sp>
      <p:sp>
        <p:nvSpPr>
          <p:cNvPr id="11" name="Title Placeholder 1">
            <a:extLst>
              <a:ext uri="{FF2B5EF4-FFF2-40B4-BE49-F238E27FC236}">
                <a16:creationId xmlns:a16="http://schemas.microsoft.com/office/drawing/2014/main" id="{D382EBE2-22F2-46F1-BF21-459794C4E5FD}"/>
              </a:ext>
            </a:extLst>
          </p:cNvPr>
          <p:cNvSpPr>
            <a:spLocks noGrp="1"/>
          </p:cNvSpPr>
          <p:nvPr>
            <p:ph type="title"/>
          </p:nvPr>
        </p:nvSpPr>
        <p:spPr>
          <a:xfrm>
            <a:off x="1219200" y="3730172"/>
            <a:ext cx="9753600" cy="1521972"/>
          </a:xfrm>
          <a:prstGeom prst="rect">
            <a:avLst/>
          </a:prstGeom>
        </p:spPr>
        <p:txBody>
          <a:bodyPr vert="horz" lIns="91440" tIns="45720" rIns="91440" bIns="45720" rtlCol="0" anchor="ctr">
            <a:noAutofit/>
          </a:bodyPr>
          <a:lstStyle>
            <a:lvl1pPr algn="ctr">
              <a:defRPr sz="8000" spc="0" baseline="0">
                <a:solidFill>
                  <a:schemeClr val="bg2"/>
                </a:solidFill>
              </a:defRPr>
            </a:lvl1p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5D29BA2E-4EE1-436F-BBC4-8899ABBCCAB9}"/>
              </a:ext>
            </a:extLst>
          </p:cNvPr>
          <p:cNvSpPr>
            <a:spLocks noGrp="1"/>
          </p:cNvSpPr>
          <p:nvPr>
            <p:ph type="body" sz="quarter" idx="14" hasCustomPrompt="1"/>
          </p:nvPr>
        </p:nvSpPr>
        <p:spPr>
          <a:xfrm>
            <a:off x="1219200" y="4953694"/>
            <a:ext cx="9753600" cy="596900"/>
          </a:xfrm>
        </p:spPr>
        <p:txBody>
          <a:bodyPr anchor="ctr">
            <a:normAutofit/>
          </a:bodyPr>
          <a:lstStyle>
            <a:lvl1pPr marL="0" indent="0" algn="ctr">
              <a:buNone/>
              <a:defRPr sz="1800" spc="600" baseline="0">
                <a:solidFill>
                  <a:schemeClr val="bg2"/>
                </a:solidFill>
              </a:defRPr>
            </a:lvl1pPr>
            <a:lvl2pPr algn="ctr">
              <a:defRPr/>
            </a:lvl2pPr>
            <a:lvl3pPr algn="ctr">
              <a:defRPr/>
            </a:lvl3pPr>
            <a:lvl4pPr algn="ctr">
              <a:defRPr/>
            </a:lvl4pPr>
            <a:lvl5pPr algn="ctr">
              <a:defRPr/>
            </a:lvl5pPr>
          </a:lstStyle>
          <a:p>
            <a:pPr lvl="0"/>
            <a:r>
              <a:rPr lang="en-US" dirty="0"/>
              <a:t>Subtitle Here</a:t>
            </a:r>
          </a:p>
        </p:txBody>
      </p:sp>
    </p:spTree>
    <p:extLst>
      <p:ext uri="{BB962C8B-B14F-4D97-AF65-F5344CB8AC3E}">
        <p14:creationId xmlns:p14="http://schemas.microsoft.com/office/powerpoint/2010/main" val="27187967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28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1B50FB1-E902-4665-9FF7-80DF6346D73F}"/>
              </a:ext>
            </a:extLst>
          </p:cNvPr>
          <p:cNvSpPr>
            <a:spLocks noGrp="1"/>
          </p:cNvSpPr>
          <p:nvPr>
            <p:ph type="pic" sz="quarter" idx="13"/>
          </p:nvPr>
        </p:nvSpPr>
        <p:spPr>
          <a:xfrm>
            <a:off x="0" y="0"/>
            <a:ext cx="12192000" cy="6858000"/>
          </a:xfrm>
          <a:solidFill>
            <a:schemeClr val="bg2">
              <a:lumMod val="95000"/>
            </a:schemeClr>
          </a:solidFill>
        </p:spPr>
        <p:txBody>
          <a:bodyPr anchor="ctr"/>
          <a:lstStyle>
            <a:lvl1pPr marL="0" indent="0" algn="ctr">
              <a:buNone/>
              <a:defRPr>
                <a:solidFill>
                  <a:schemeClr val="tx2"/>
                </a:solidFill>
              </a:defRPr>
            </a:lvl1pPr>
          </a:lstStyle>
          <a:p>
            <a:endParaRPr lang="en-US" dirty="0"/>
          </a:p>
        </p:txBody>
      </p:sp>
      <p:sp>
        <p:nvSpPr>
          <p:cNvPr id="11" name="Title Placeholder 1">
            <a:extLst>
              <a:ext uri="{FF2B5EF4-FFF2-40B4-BE49-F238E27FC236}">
                <a16:creationId xmlns:a16="http://schemas.microsoft.com/office/drawing/2014/main" id="{D382EBE2-22F2-46F1-BF21-459794C4E5FD}"/>
              </a:ext>
            </a:extLst>
          </p:cNvPr>
          <p:cNvSpPr>
            <a:spLocks noGrp="1"/>
          </p:cNvSpPr>
          <p:nvPr>
            <p:ph type="title" hasCustomPrompt="1"/>
          </p:nvPr>
        </p:nvSpPr>
        <p:spPr>
          <a:xfrm>
            <a:off x="1219200" y="2124761"/>
            <a:ext cx="9753600" cy="2149250"/>
          </a:xfrm>
          <a:prstGeom prst="rect">
            <a:avLst/>
          </a:prstGeom>
        </p:spPr>
        <p:txBody>
          <a:bodyPr vert="horz" lIns="91440" tIns="45720" rIns="91440" bIns="45720" rtlCol="0" anchor="ctr">
            <a:noAutofit/>
          </a:bodyPr>
          <a:lstStyle>
            <a:lvl1pPr algn="ctr">
              <a:defRPr sz="13800" spc="0" baseline="0">
                <a:solidFill>
                  <a:schemeClr val="bg2"/>
                </a:solidFill>
              </a:defRPr>
            </a:lvl1pPr>
          </a:lstStyle>
          <a:p>
            <a:r>
              <a:rPr lang="en-US" dirty="0"/>
              <a:t>TITLE</a:t>
            </a:r>
          </a:p>
        </p:txBody>
      </p:sp>
      <p:sp>
        <p:nvSpPr>
          <p:cNvPr id="3" name="Text Placeholder 2">
            <a:extLst>
              <a:ext uri="{FF2B5EF4-FFF2-40B4-BE49-F238E27FC236}">
                <a16:creationId xmlns:a16="http://schemas.microsoft.com/office/drawing/2014/main" id="{5D29BA2E-4EE1-436F-BBC4-8899ABBCCAB9}"/>
              </a:ext>
            </a:extLst>
          </p:cNvPr>
          <p:cNvSpPr>
            <a:spLocks noGrp="1"/>
          </p:cNvSpPr>
          <p:nvPr>
            <p:ph type="body" sz="quarter" idx="14" hasCustomPrompt="1"/>
          </p:nvPr>
        </p:nvSpPr>
        <p:spPr>
          <a:xfrm>
            <a:off x="1219200" y="3657585"/>
            <a:ext cx="9753600" cy="596900"/>
          </a:xfrm>
        </p:spPr>
        <p:txBody>
          <a:bodyPr anchor="ctr">
            <a:normAutofit/>
          </a:bodyPr>
          <a:lstStyle>
            <a:lvl1pPr marL="0" indent="0" algn="ctr">
              <a:buNone/>
              <a:defRPr sz="1800" spc="600" baseline="0">
                <a:solidFill>
                  <a:schemeClr val="bg2"/>
                </a:solidFill>
              </a:defRPr>
            </a:lvl1pPr>
            <a:lvl2pPr algn="ctr">
              <a:defRPr/>
            </a:lvl2pPr>
            <a:lvl3pPr algn="ctr">
              <a:defRPr/>
            </a:lvl3pPr>
            <a:lvl4pPr algn="ctr">
              <a:defRPr/>
            </a:lvl4pPr>
            <a:lvl5pPr algn="ctr">
              <a:defRPr/>
            </a:lvl5pPr>
          </a:lstStyle>
          <a:p>
            <a:pPr lvl="0"/>
            <a:r>
              <a:rPr lang="en-US" dirty="0"/>
              <a:t>Subtitle Here</a:t>
            </a:r>
          </a:p>
        </p:txBody>
      </p:sp>
    </p:spTree>
    <p:extLst>
      <p:ext uri="{BB962C8B-B14F-4D97-AF65-F5344CB8AC3E}">
        <p14:creationId xmlns:p14="http://schemas.microsoft.com/office/powerpoint/2010/main" val="3739985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1BEF0D-F0BB-DE4B-95CE-6DB70DBA9567}" type="datetimeFigureOut">
              <a:rPr lang="en-US" smtClean="0"/>
              <a:pPr/>
              <a:t>2/7/20</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90200105"/>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85" r:id="rId6"/>
    <p:sldLayoutId id="2147483686" r:id="rId7"/>
    <p:sldLayoutId id="2147483687" r:id="rId8"/>
    <p:sldLayoutId id="2147483688" r:id="rId9"/>
    <p:sldLayoutId id="2147483689" r:id="rId10"/>
    <p:sldLayoutId id="2147483690" r:id="rId11"/>
    <p:sldLayoutId id="2147483691" r:id="rId12"/>
    <p:sldLayoutId id="2147483692" r:id="rId13"/>
    <p:sldLayoutId id="2147483693" r:id="rId14"/>
    <p:sldLayoutId id="2147483694" r:id="rId15"/>
    <p:sldLayoutId id="2147483695" r:id="rId16"/>
    <p:sldLayoutId id="2147483696" r:id="rId17"/>
    <p:sldLayoutId id="2147483697" r:id="rId18"/>
    <p:sldLayoutId id="2147483698" r:id="rId19"/>
    <p:sldLayoutId id="2147483699" r:id="rId20"/>
    <p:sldLayoutId id="2147483700" r:id="rId21"/>
    <p:sldLayoutId id="2147483701" r:id="rId22"/>
    <p:sldLayoutId id="2147483702" r:id="rId23"/>
    <p:sldLayoutId id="2147483703" r:id="rId24"/>
    <p:sldLayoutId id="2147483704" r:id="rId25"/>
    <p:sldLayoutId id="2147483705" r:id="rId26"/>
    <p:sldLayoutId id="2147483706" r:id="rId27"/>
    <p:sldLayoutId id="2147483678" r:id="rId2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20.xml"/><Relationship Id="rId4" Type="http://schemas.openxmlformats.org/officeDocument/2006/relationships/image" Target="../media/image7.jpg"/></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g"/><Relationship Id="rId1" Type="http://schemas.openxmlformats.org/officeDocument/2006/relationships/slideLayout" Target="../slideLayouts/slideLayout21.xml"/></Relationships>
</file>

<file path=ppt/slides/_rels/slide7.xml.rels><?xml version="1.0" encoding="UTF-8" standalone="yes"?>
<Relationships xmlns="http://schemas.openxmlformats.org/package/2006/relationships"><Relationship Id="rId2" Type="http://schemas.openxmlformats.org/officeDocument/2006/relationships/image" Target="../media/image11.tiff"/><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feature=oembed&amp;v=occNy3zgs_8" TargetMode="External"/><Relationship Id="rId2" Type="http://schemas.openxmlformats.org/officeDocument/2006/relationships/image" Target="../media/image14.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video" Target="https://www.youtube.com/embed/TYOPF4KAwWE?feature=oembed" TargetMode="External"/><Relationship Id="rId1" Type="http://schemas.openxmlformats.org/officeDocument/2006/relationships/video" Target="https://www.youtube.com/embed/P8Qcc7HQV-A?start=3&amp;feature=oembed" TargetMode="External"/><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B093AEF-BBED-4866-AA28-A4B2F745251B}"/>
              </a:ext>
            </a:extLst>
          </p:cNvPr>
          <p:cNvSpPr/>
          <p:nvPr/>
        </p:nvSpPr>
        <p:spPr>
          <a:xfrm>
            <a:off x="0" y="0"/>
            <a:ext cx="12192000" cy="6858000"/>
          </a:xfrm>
          <a:prstGeom prst="rect">
            <a:avLst/>
          </a:prstGeom>
          <a:gradFill flip="none" rotWithShape="1">
            <a:gsLst>
              <a:gs pos="0">
                <a:schemeClr val="accent1">
                  <a:alpha val="80000"/>
                </a:schemeClr>
              </a:gs>
              <a:gs pos="100000">
                <a:schemeClr val="accent6">
                  <a:alpha val="8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EC3855A3-3DFD-43DD-B44E-4022043A9E12}"/>
              </a:ext>
            </a:extLst>
          </p:cNvPr>
          <p:cNvSpPr>
            <a:spLocks noGrp="1"/>
          </p:cNvSpPr>
          <p:nvPr>
            <p:ph type="title"/>
          </p:nvPr>
        </p:nvSpPr>
        <p:spPr>
          <a:xfrm>
            <a:off x="1219200" y="1964123"/>
            <a:ext cx="9753600" cy="2149250"/>
          </a:xfrm>
        </p:spPr>
        <p:txBody>
          <a:bodyPr/>
          <a:lstStyle/>
          <a:p>
            <a:r>
              <a:rPr lang="en-US" dirty="0"/>
              <a:t>Live Project</a:t>
            </a:r>
          </a:p>
        </p:txBody>
      </p:sp>
      <p:sp>
        <p:nvSpPr>
          <p:cNvPr id="4" name="Text Placeholder 3">
            <a:extLst>
              <a:ext uri="{FF2B5EF4-FFF2-40B4-BE49-F238E27FC236}">
                <a16:creationId xmlns:a16="http://schemas.microsoft.com/office/drawing/2014/main" id="{C37EDE68-0FE3-4655-A81B-5F2FF3709793}"/>
              </a:ext>
            </a:extLst>
          </p:cNvPr>
          <p:cNvSpPr>
            <a:spLocks noGrp="1"/>
          </p:cNvSpPr>
          <p:nvPr>
            <p:ph type="body" sz="quarter" idx="14"/>
          </p:nvPr>
        </p:nvSpPr>
        <p:spPr/>
        <p:txBody>
          <a:bodyPr/>
          <a:lstStyle/>
          <a:p>
            <a:r>
              <a:rPr lang="en-US" dirty="0"/>
              <a:t>PRESENTATION</a:t>
            </a:r>
          </a:p>
        </p:txBody>
      </p:sp>
      <p:sp>
        <p:nvSpPr>
          <p:cNvPr id="8" name="Rectangle: Rounded Corners 7">
            <a:extLst>
              <a:ext uri="{FF2B5EF4-FFF2-40B4-BE49-F238E27FC236}">
                <a16:creationId xmlns:a16="http://schemas.microsoft.com/office/drawing/2014/main" id="{1F405224-DCCE-41D8-B823-FFEF8735C4D6}"/>
              </a:ext>
            </a:extLst>
          </p:cNvPr>
          <p:cNvSpPr/>
          <p:nvPr/>
        </p:nvSpPr>
        <p:spPr>
          <a:xfrm>
            <a:off x="5270695" y="4274011"/>
            <a:ext cx="1650610" cy="470100"/>
          </a:xfrm>
          <a:prstGeom prst="roundRect">
            <a:avLst>
              <a:gd name="adj" fmla="val 50000"/>
            </a:avLst>
          </a:prstGeom>
          <a:no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Box 8">
            <a:extLst>
              <a:ext uri="{FF2B5EF4-FFF2-40B4-BE49-F238E27FC236}">
                <a16:creationId xmlns:a16="http://schemas.microsoft.com/office/drawing/2014/main" id="{39E09835-3CF8-457C-9792-04FE53E470BD}"/>
              </a:ext>
            </a:extLst>
          </p:cNvPr>
          <p:cNvSpPr txBox="1"/>
          <p:nvPr/>
        </p:nvSpPr>
        <p:spPr>
          <a:xfrm>
            <a:off x="5558155" y="4339784"/>
            <a:ext cx="1075690" cy="338554"/>
          </a:xfrm>
          <a:prstGeom prst="rect">
            <a:avLst/>
          </a:prstGeom>
          <a:noFill/>
        </p:spPr>
        <p:txBody>
          <a:bodyPr wrap="square" rtlCol="0" anchor="ctr">
            <a:spAutoFit/>
          </a:bodyPr>
          <a:lstStyle/>
          <a:p>
            <a:pPr algn="ctr"/>
            <a:r>
              <a:rPr lang="en-US" sz="1600" dirty="0">
                <a:solidFill>
                  <a:schemeClr val="bg2"/>
                </a:solidFill>
              </a:rPr>
              <a:t>Intro</a:t>
            </a:r>
          </a:p>
        </p:txBody>
      </p:sp>
    </p:spTree>
    <p:extLst>
      <p:ext uri="{BB962C8B-B14F-4D97-AF65-F5344CB8AC3E}">
        <p14:creationId xmlns:p14="http://schemas.microsoft.com/office/powerpoint/2010/main" val="12323769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42" presetClass="entr" presetSubtype="0" fill="hold" grpId="0" nodeType="withEffect">
                                  <p:stCondLst>
                                    <p:cond delay="250"/>
                                  </p:stCondLst>
                                  <p:childTnLst>
                                    <p:set>
                                      <p:cBhvr>
                                        <p:cTn id="9" dur="1" fill="hold">
                                          <p:stCondLst>
                                            <p:cond delay="0"/>
                                          </p:stCondLst>
                                        </p:cTn>
                                        <p:tgtEl>
                                          <p:spTgt spid="3"/>
                                        </p:tgtEl>
                                        <p:attrNameLst>
                                          <p:attrName>style.visibility</p:attrName>
                                        </p:attrNameLst>
                                      </p:cBhvr>
                                      <p:to>
                                        <p:strVal val="visible"/>
                                      </p:to>
                                    </p:set>
                                    <p:animEffect transition="in" filter="fade">
                                      <p:cBhvr>
                                        <p:cTn id="10" dur="1000"/>
                                        <p:tgtEl>
                                          <p:spTgt spid="3"/>
                                        </p:tgtEl>
                                      </p:cBhvr>
                                    </p:animEffect>
                                    <p:anim calcmode="lin" valueType="num">
                                      <p:cBhvr>
                                        <p:cTn id="11" dur="1000" fill="hold"/>
                                        <p:tgtEl>
                                          <p:spTgt spid="3"/>
                                        </p:tgtEl>
                                        <p:attrNameLst>
                                          <p:attrName>ppt_x</p:attrName>
                                        </p:attrNameLst>
                                      </p:cBhvr>
                                      <p:tavLst>
                                        <p:tav tm="0">
                                          <p:val>
                                            <p:strVal val="#ppt_x"/>
                                          </p:val>
                                        </p:tav>
                                        <p:tav tm="100000">
                                          <p:val>
                                            <p:strVal val="#ppt_x"/>
                                          </p:val>
                                        </p:tav>
                                      </p:tavLst>
                                    </p:anim>
                                    <p:anim calcmode="lin" valueType="num">
                                      <p:cBhvr>
                                        <p:cTn id="12" dur="1000" fill="hold"/>
                                        <p:tgtEl>
                                          <p:spTgt spid="3"/>
                                        </p:tgtEl>
                                        <p:attrNameLst>
                                          <p:attrName>ppt_y</p:attrName>
                                        </p:attrNameLst>
                                      </p:cBhvr>
                                      <p:tavLst>
                                        <p:tav tm="0">
                                          <p:val>
                                            <p:strVal val="#ppt_y+.1"/>
                                          </p:val>
                                        </p:tav>
                                        <p:tav tm="100000">
                                          <p:val>
                                            <p:strVal val="#ppt_y"/>
                                          </p:val>
                                        </p:tav>
                                      </p:tavLst>
                                    </p:anim>
                                  </p:childTnLst>
                                </p:cTn>
                              </p:par>
                              <p:par>
                                <p:cTn id="13" presetID="42" presetClass="entr" presetSubtype="0" fill="hold" grpId="0" nodeType="withEffect">
                                  <p:stCondLst>
                                    <p:cond delay="500"/>
                                  </p:stCondLst>
                                  <p:childTnLst>
                                    <p:set>
                                      <p:cBhvr>
                                        <p:cTn id="14" dur="1" fill="hold">
                                          <p:stCondLst>
                                            <p:cond delay="0"/>
                                          </p:stCondLst>
                                        </p:cTn>
                                        <p:tgtEl>
                                          <p:spTgt spid="4">
                                            <p:txEl>
                                              <p:pRg st="0" end="0"/>
                                            </p:txEl>
                                          </p:spTgt>
                                        </p:tgtEl>
                                        <p:attrNameLst>
                                          <p:attrName>style.visibility</p:attrName>
                                        </p:attrNameLst>
                                      </p:cBhvr>
                                      <p:to>
                                        <p:strVal val="visible"/>
                                      </p:to>
                                    </p:set>
                                    <p:animEffect transition="in" filter="fade">
                                      <p:cBhvr>
                                        <p:cTn id="15" dur="1000"/>
                                        <p:tgtEl>
                                          <p:spTgt spid="4">
                                            <p:txEl>
                                              <p:pRg st="0" end="0"/>
                                            </p:txEl>
                                          </p:spTgt>
                                        </p:tgtEl>
                                      </p:cBhvr>
                                    </p:animEffect>
                                    <p:anim calcmode="lin" valueType="num">
                                      <p:cBhvr>
                                        <p:cTn id="16"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7"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8" presetID="42" presetClass="entr" presetSubtype="0" fill="hold" grpId="0" nodeType="withEffect">
                                  <p:stCondLst>
                                    <p:cond delay="750"/>
                                  </p:stCondLst>
                                  <p:childTnLst>
                                    <p:set>
                                      <p:cBhvr>
                                        <p:cTn id="19" dur="1" fill="hold">
                                          <p:stCondLst>
                                            <p:cond delay="0"/>
                                          </p:stCondLst>
                                        </p:cTn>
                                        <p:tgtEl>
                                          <p:spTgt spid="8"/>
                                        </p:tgtEl>
                                        <p:attrNameLst>
                                          <p:attrName>style.visibility</p:attrName>
                                        </p:attrNameLst>
                                      </p:cBhvr>
                                      <p:to>
                                        <p:strVal val="visible"/>
                                      </p:to>
                                    </p:set>
                                    <p:animEffect transition="in" filter="fade">
                                      <p:cBhvr>
                                        <p:cTn id="20" dur="1000"/>
                                        <p:tgtEl>
                                          <p:spTgt spid="8"/>
                                        </p:tgtEl>
                                      </p:cBhvr>
                                    </p:animEffect>
                                    <p:anim calcmode="lin" valueType="num">
                                      <p:cBhvr>
                                        <p:cTn id="21" dur="1000" fill="hold"/>
                                        <p:tgtEl>
                                          <p:spTgt spid="8"/>
                                        </p:tgtEl>
                                        <p:attrNameLst>
                                          <p:attrName>ppt_x</p:attrName>
                                        </p:attrNameLst>
                                      </p:cBhvr>
                                      <p:tavLst>
                                        <p:tav tm="0">
                                          <p:val>
                                            <p:strVal val="#ppt_x"/>
                                          </p:val>
                                        </p:tav>
                                        <p:tav tm="100000">
                                          <p:val>
                                            <p:strVal val="#ppt_x"/>
                                          </p:val>
                                        </p:tav>
                                      </p:tavLst>
                                    </p:anim>
                                    <p:anim calcmode="lin" valueType="num">
                                      <p:cBhvr>
                                        <p:cTn id="22" dur="1000" fill="hold"/>
                                        <p:tgtEl>
                                          <p:spTgt spid="8"/>
                                        </p:tgtEl>
                                        <p:attrNameLst>
                                          <p:attrName>ppt_y</p:attrName>
                                        </p:attrNameLst>
                                      </p:cBhvr>
                                      <p:tavLst>
                                        <p:tav tm="0">
                                          <p:val>
                                            <p:strVal val="#ppt_y+.1"/>
                                          </p:val>
                                        </p:tav>
                                        <p:tav tm="100000">
                                          <p:val>
                                            <p:strVal val="#ppt_y"/>
                                          </p:val>
                                        </p:tav>
                                      </p:tavLst>
                                    </p:anim>
                                  </p:childTnLst>
                                </p:cTn>
                              </p:par>
                              <p:par>
                                <p:cTn id="23" presetID="42" presetClass="entr" presetSubtype="0" fill="hold" grpId="0" nodeType="withEffect">
                                  <p:stCondLst>
                                    <p:cond delay="750"/>
                                  </p:stCondLst>
                                  <p:childTnLst>
                                    <p:set>
                                      <p:cBhvr>
                                        <p:cTn id="24" dur="1" fill="hold">
                                          <p:stCondLst>
                                            <p:cond delay="0"/>
                                          </p:stCondLst>
                                        </p:cTn>
                                        <p:tgtEl>
                                          <p:spTgt spid="9"/>
                                        </p:tgtEl>
                                        <p:attrNameLst>
                                          <p:attrName>style.visibility</p:attrName>
                                        </p:attrNameLst>
                                      </p:cBhvr>
                                      <p:to>
                                        <p:strVal val="visible"/>
                                      </p:to>
                                    </p:set>
                                    <p:animEffect transition="in" filter="fade">
                                      <p:cBhvr>
                                        <p:cTn id="25" dur="1000"/>
                                        <p:tgtEl>
                                          <p:spTgt spid="9"/>
                                        </p:tgtEl>
                                      </p:cBhvr>
                                    </p:animEffect>
                                    <p:anim calcmode="lin" valueType="num">
                                      <p:cBhvr>
                                        <p:cTn id="26" dur="1000" fill="hold"/>
                                        <p:tgtEl>
                                          <p:spTgt spid="9"/>
                                        </p:tgtEl>
                                        <p:attrNameLst>
                                          <p:attrName>ppt_x</p:attrName>
                                        </p:attrNameLst>
                                      </p:cBhvr>
                                      <p:tavLst>
                                        <p:tav tm="0">
                                          <p:val>
                                            <p:strVal val="#ppt_x"/>
                                          </p:val>
                                        </p:tav>
                                        <p:tav tm="100000">
                                          <p:val>
                                            <p:strVal val="#ppt_x"/>
                                          </p:val>
                                        </p:tav>
                                      </p:tavLst>
                                    </p:anim>
                                    <p:anim calcmode="lin" valueType="num">
                                      <p:cBhvr>
                                        <p:cTn id="27"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3" grpId="0"/>
      <p:bldP spid="4" grpId="0" build="p"/>
      <p:bldP spid="8" grpId="0" animBg="1"/>
      <p:bldP spid="9"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8DA557B-30B9-4F7C-88D5-E51ADFAFC188}"/>
              </a:ext>
            </a:extLst>
          </p:cNvPr>
          <p:cNvSpPr>
            <a:spLocks noGrp="1"/>
          </p:cNvSpPr>
          <p:nvPr>
            <p:ph type="pic" sz="quarter" idx="16"/>
          </p:nvPr>
        </p:nvSpPr>
        <p:spPr/>
      </p:sp>
      <p:sp>
        <p:nvSpPr>
          <p:cNvPr id="6" name="Title 5">
            <a:extLst>
              <a:ext uri="{FF2B5EF4-FFF2-40B4-BE49-F238E27FC236}">
                <a16:creationId xmlns:a16="http://schemas.microsoft.com/office/drawing/2014/main" id="{CC4B26C0-6D73-455B-8633-A41269AD749C}"/>
              </a:ext>
            </a:extLst>
          </p:cNvPr>
          <p:cNvSpPr>
            <a:spLocks noGrp="1"/>
          </p:cNvSpPr>
          <p:nvPr>
            <p:ph type="title"/>
          </p:nvPr>
        </p:nvSpPr>
        <p:spPr/>
        <p:txBody>
          <a:bodyPr/>
          <a:lstStyle/>
          <a:p>
            <a:r>
              <a:rPr lang="en-US" dirty="0"/>
              <a:t>Meet The Team</a:t>
            </a:r>
          </a:p>
        </p:txBody>
      </p:sp>
      <p:sp>
        <p:nvSpPr>
          <p:cNvPr id="40" name="Rectangle 39">
            <a:extLst>
              <a:ext uri="{FF2B5EF4-FFF2-40B4-BE49-F238E27FC236}">
                <a16:creationId xmlns:a16="http://schemas.microsoft.com/office/drawing/2014/main" id="{83F6148B-82B0-4139-85A5-7CF1E3F05F6D}"/>
              </a:ext>
            </a:extLst>
          </p:cNvPr>
          <p:cNvSpPr/>
          <p:nvPr/>
        </p:nvSpPr>
        <p:spPr>
          <a:xfrm>
            <a:off x="0" y="3179163"/>
            <a:ext cx="12185845" cy="3679372"/>
          </a:xfrm>
          <a:prstGeom prst="rect">
            <a:avLst/>
          </a:prstGeom>
          <a:solidFill>
            <a:schemeClr val="tx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E61251D4-D553-4E2F-83F6-2BE7202D265D}"/>
              </a:ext>
            </a:extLst>
          </p:cNvPr>
          <p:cNvSpPr/>
          <p:nvPr/>
        </p:nvSpPr>
        <p:spPr>
          <a:xfrm>
            <a:off x="1940377" y="4047031"/>
            <a:ext cx="3590473" cy="2230397"/>
          </a:xfrm>
          <a:prstGeom prst="rect">
            <a:avLst/>
          </a:prstGeom>
          <a:gradFill flip="none" rotWithShape="1">
            <a:gsLst>
              <a:gs pos="0">
                <a:schemeClr val="accent1"/>
              </a:gs>
              <a:gs pos="100000">
                <a:schemeClr val="accent6"/>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1B2AD760-BDBB-4446-ADCC-C2BCC7A7168E}"/>
              </a:ext>
            </a:extLst>
          </p:cNvPr>
          <p:cNvSpPr/>
          <p:nvPr/>
        </p:nvSpPr>
        <p:spPr>
          <a:xfrm>
            <a:off x="6661147" y="4047032"/>
            <a:ext cx="3581400" cy="2230396"/>
          </a:xfrm>
          <a:prstGeom prst="rect">
            <a:avLst/>
          </a:prstGeom>
          <a:gradFill flip="none" rotWithShape="1">
            <a:gsLst>
              <a:gs pos="0">
                <a:schemeClr val="accent1"/>
              </a:gs>
              <a:gs pos="100000">
                <a:schemeClr val="accent6"/>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TextBox 14">
            <a:extLst>
              <a:ext uri="{FF2B5EF4-FFF2-40B4-BE49-F238E27FC236}">
                <a16:creationId xmlns:a16="http://schemas.microsoft.com/office/drawing/2014/main" id="{6C4677B6-9515-4227-A7D6-BEF5B501E083}"/>
              </a:ext>
            </a:extLst>
          </p:cNvPr>
          <p:cNvSpPr txBox="1"/>
          <p:nvPr/>
        </p:nvSpPr>
        <p:spPr>
          <a:xfrm>
            <a:off x="1931304" y="4889779"/>
            <a:ext cx="3590473" cy="613886"/>
          </a:xfrm>
          <a:prstGeom prst="rect">
            <a:avLst/>
          </a:prstGeom>
          <a:noFill/>
        </p:spPr>
        <p:txBody>
          <a:bodyPr wrap="square" rtlCol="0" anchor="ctr">
            <a:spAutoFit/>
          </a:bodyPr>
          <a:lstStyle/>
          <a:p>
            <a:pPr algn="ctr">
              <a:lnSpc>
                <a:spcPct val="150000"/>
              </a:lnSpc>
            </a:pPr>
            <a:r>
              <a:rPr lang="en-US" sz="1200" dirty="0">
                <a:solidFill>
                  <a:schemeClr val="bg2"/>
                </a:solidFill>
              </a:rPr>
              <a:t>Visionary &amp; 1</a:t>
            </a:r>
            <a:r>
              <a:rPr lang="en-US" sz="1200" baseline="30000" dirty="0">
                <a:solidFill>
                  <a:schemeClr val="bg2"/>
                </a:solidFill>
              </a:rPr>
              <a:t>st</a:t>
            </a:r>
            <a:r>
              <a:rPr lang="en-US" sz="1200" dirty="0">
                <a:solidFill>
                  <a:schemeClr val="bg2"/>
                </a:solidFill>
              </a:rPr>
              <a:t> AD on set. Tom also is Ryan’s main point of contact when filming.</a:t>
            </a:r>
          </a:p>
        </p:txBody>
      </p:sp>
      <p:sp>
        <p:nvSpPr>
          <p:cNvPr id="16" name="TextBox 15">
            <a:extLst>
              <a:ext uri="{FF2B5EF4-FFF2-40B4-BE49-F238E27FC236}">
                <a16:creationId xmlns:a16="http://schemas.microsoft.com/office/drawing/2014/main" id="{713B2C99-CC23-49B1-8B45-22F859F55C2A}"/>
              </a:ext>
            </a:extLst>
          </p:cNvPr>
          <p:cNvSpPr txBox="1"/>
          <p:nvPr/>
        </p:nvSpPr>
        <p:spPr>
          <a:xfrm>
            <a:off x="1931304" y="4413285"/>
            <a:ext cx="3590474" cy="338554"/>
          </a:xfrm>
          <a:prstGeom prst="rect">
            <a:avLst/>
          </a:prstGeom>
          <a:noFill/>
        </p:spPr>
        <p:txBody>
          <a:bodyPr wrap="square" rtlCol="0" anchor="ctr">
            <a:spAutoFit/>
          </a:bodyPr>
          <a:lstStyle/>
          <a:p>
            <a:pPr algn="ctr"/>
            <a:r>
              <a:rPr lang="en-US" sz="1600" dirty="0">
                <a:solidFill>
                  <a:schemeClr val="bg2"/>
                </a:solidFill>
              </a:rPr>
              <a:t>Tom Slinger</a:t>
            </a:r>
          </a:p>
        </p:txBody>
      </p:sp>
      <p:sp>
        <p:nvSpPr>
          <p:cNvPr id="17" name="TextBox 16">
            <a:extLst>
              <a:ext uri="{FF2B5EF4-FFF2-40B4-BE49-F238E27FC236}">
                <a16:creationId xmlns:a16="http://schemas.microsoft.com/office/drawing/2014/main" id="{EEDAEECF-E286-4DFE-8319-FC5467707EA4}"/>
              </a:ext>
            </a:extLst>
          </p:cNvPr>
          <p:cNvSpPr txBox="1"/>
          <p:nvPr/>
        </p:nvSpPr>
        <p:spPr>
          <a:xfrm>
            <a:off x="1931304" y="4666504"/>
            <a:ext cx="3590474" cy="276999"/>
          </a:xfrm>
          <a:prstGeom prst="rect">
            <a:avLst/>
          </a:prstGeom>
          <a:noFill/>
        </p:spPr>
        <p:txBody>
          <a:bodyPr wrap="square" rtlCol="0" anchor="ctr">
            <a:spAutoFit/>
          </a:bodyPr>
          <a:lstStyle/>
          <a:p>
            <a:pPr algn="ctr"/>
            <a:r>
              <a:rPr lang="en-US" sz="1200" i="1" dirty="0">
                <a:solidFill>
                  <a:schemeClr val="bg2"/>
                </a:solidFill>
              </a:rPr>
              <a:t>Creative Director</a:t>
            </a:r>
          </a:p>
        </p:txBody>
      </p:sp>
      <p:sp>
        <p:nvSpPr>
          <p:cNvPr id="20" name="TextBox 19">
            <a:extLst>
              <a:ext uri="{FF2B5EF4-FFF2-40B4-BE49-F238E27FC236}">
                <a16:creationId xmlns:a16="http://schemas.microsoft.com/office/drawing/2014/main" id="{AE66B0BB-511D-4C71-9728-38BA02F0BAF7}"/>
              </a:ext>
            </a:extLst>
          </p:cNvPr>
          <p:cNvSpPr txBox="1"/>
          <p:nvPr/>
        </p:nvSpPr>
        <p:spPr>
          <a:xfrm>
            <a:off x="6656610" y="4889779"/>
            <a:ext cx="3590473" cy="613886"/>
          </a:xfrm>
          <a:prstGeom prst="rect">
            <a:avLst/>
          </a:prstGeom>
          <a:noFill/>
        </p:spPr>
        <p:txBody>
          <a:bodyPr wrap="square" rtlCol="0" anchor="ctr">
            <a:spAutoFit/>
          </a:bodyPr>
          <a:lstStyle/>
          <a:p>
            <a:pPr algn="ctr">
              <a:lnSpc>
                <a:spcPct val="150000"/>
              </a:lnSpc>
            </a:pPr>
            <a:r>
              <a:rPr lang="en-US" sz="1200" dirty="0">
                <a:solidFill>
                  <a:schemeClr val="bg2"/>
                </a:solidFill>
              </a:rPr>
              <a:t>Main role is behind the camera but will be responsible for recording sound.</a:t>
            </a:r>
          </a:p>
        </p:txBody>
      </p:sp>
      <p:sp>
        <p:nvSpPr>
          <p:cNvPr id="21" name="TextBox 20">
            <a:extLst>
              <a:ext uri="{FF2B5EF4-FFF2-40B4-BE49-F238E27FC236}">
                <a16:creationId xmlns:a16="http://schemas.microsoft.com/office/drawing/2014/main" id="{EDFF6781-5BC6-417F-829D-CE3B0F621DFC}"/>
              </a:ext>
            </a:extLst>
          </p:cNvPr>
          <p:cNvSpPr txBox="1"/>
          <p:nvPr/>
        </p:nvSpPr>
        <p:spPr>
          <a:xfrm>
            <a:off x="6656610" y="4413285"/>
            <a:ext cx="3590474" cy="338554"/>
          </a:xfrm>
          <a:prstGeom prst="rect">
            <a:avLst/>
          </a:prstGeom>
          <a:noFill/>
        </p:spPr>
        <p:txBody>
          <a:bodyPr wrap="square" rtlCol="0" anchor="ctr">
            <a:spAutoFit/>
          </a:bodyPr>
          <a:lstStyle/>
          <a:p>
            <a:pPr algn="ctr"/>
            <a:r>
              <a:rPr lang="en-US" sz="1600" dirty="0" err="1">
                <a:solidFill>
                  <a:schemeClr val="bg2"/>
                </a:solidFill>
              </a:rPr>
              <a:t>Ieuan</a:t>
            </a:r>
            <a:r>
              <a:rPr lang="en-US" sz="1600" dirty="0">
                <a:solidFill>
                  <a:schemeClr val="bg2"/>
                </a:solidFill>
              </a:rPr>
              <a:t> Whittaker</a:t>
            </a:r>
          </a:p>
        </p:txBody>
      </p:sp>
      <p:sp>
        <p:nvSpPr>
          <p:cNvPr id="22" name="TextBox 21">
            <a:extLst>
              <a:ext uri="{FF2B5EF4-FFF2-40B4-BE49-F238E27FC236}">
                <a16:creationId xmlns:a16="http://schemas.microsoft.com/office/drawing/2014/main" id="{8B589BC7-CA54-442A-A084-889BC25D2AB9}"/>
              </a:ext>
            </a:extLst>
          </p:cNvPr>
          <p:cNvSpPr txBox="1"/>
          <p:nvPr/>
        </p:nvSpPr>
        <p:spPr>
          <a:xfrm>
            <a:off x="6656610" y="4666504"/>
            <a:ext cx="3590474" cy="276999"/>
          </a:xfrm>
          <a:prstGeom prst="rect">
            <a:avLst/>
          </a:prstGeom>
          <a:noFill/>
        </p:spPr>
        <p:txBody>
          <a:bodyPr wrap="square" rtlCol="0" anchor="ctr">
            <a:spAutoFit/>
          </a:bodyPr>
          <a:lstStyle/>
          <a:p>
            <a:pPr algn="ctr"/>
            <a:r>
              <a:rPr lang="en-US" sz="1200" i="1" dirty="0">
                <a:solidFill>
                  <a:schemeClr val="bg2"/>
                </a:solidFill>
              </a:rPr>
              <a:t>DOP</a:t>
            </a:r>
          </a:p>
        </p:txBody>
      </p:sp>
      <p:pic>
        <p:nvPicPr>
          <p:cNvPr id="4" name="Picture Placeholder 3" descr="A person smiling for the camera&#10;&#10;Description automatically generated">
            <a:extLst>
              <a:ext uri="{FF2B5EF4-FFF2-40B4-BE49-F238E27FC236}">
                <a16:creationId xmlns:a16="http://schemas.microsoft.com/office/drawing/2014/main" id="{E9493866-714B-DF49-B2FF-3AF79905CF55}"/>
              </a:ext>
            </a:extLst>
          </p:cNvPr>
          <p:cNvPicPr>
            <a:picLocks noGrp="1" noChangeAspect="1"/>
          </p:cNvPicPr>
          <p:nvPr>
            <p:ph type="pic" sz="quarter" idx="15"/>
          </p:nvPr>
        </p:nvPicPr>
        <p:blipFill>
          <a:blip r:embed="rId2"/>
          <a:srcRect l="1783" r="1783"/>
          <a:stretch>
            <a:fillRect/>
          </a:stretch>
        </p:blipFill>
        <p:spPr/>
      </p:pic>
      <p:pic>
        <p:nvPicPr>
          <p:cNvPr id="9" name="Picture Placeholder 8" descr="A person wearing a suit and tie smiling at the camera&#10;&#10;Description automatically generated">
            <a:extLst>
              <a:ext uri="{FF2B5EF4-FFF2-40B4-BE49-F238E27FC236}">
                <a16:creationId xmlns:a16="http://schemas.microsoft.com/office/drawing/2014/main" id="{DC476193-98B6-2142-BE1C-9CDB1220B605}"/>
              </a:ext>
            </a:extLst>
          </p:cNvPr>
          <p:cNvPicPr>
            <a:picLocks noGrp="1" noChangeAspect="1"/>
          </p:cNvPicPr>
          <p:nvPr>
            <p:ph type="pic" sz="quarter" idx="13"/>
          </p:nvPr>
        </p:nvPicPr>
        <p:blipFill rotWithShape="1">
          <a:blip r:embed="rId3"/>
          <a:srcRect l="11513" t="1356" r="16500" b="23994"/>
          <a:stretch/>
        </p:blipFill>
        <p:spPr>
          <a:xfrm>
            <a:off x="6665685" y="1571118"/>
            <a:ext cx="3581400" cy="2475914"/>
          </a:xfrm>
        </p:spPr>
      </p:pic>
    </p:spTree>
    <p:extLst>
      <p:ext uri="{BB962C8B-B14F-4D97-AF65-F5344CB8AC3E}">
        <p14:creationId xmlns:p14="http://schemas.microsoft.com/office/powerpoint/2010/main" val="3400980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withEffect">
                                  <p:stCondLst>
                                    <p:cond delay="0"/>
                                  </p:stCondLst>
                                  <p:childTnLst>
                                    <p:set>
                                      <p:cBhvr>
                                        <p:cTn id="6" dur="1" fill="hold">
                                          <p:stCondLst>
                                            <p:cond delay="0"/>
                                          </p:stCondLst>
                                        </p:cTn>
                                        <p:tgtEl>
                                          <p:spTgt spid="40"/>
                                        </p:tgtEl>
                                        <p:attrNameLst>
                                          <p:attrName>style.visibility</p:attrName>
                                        </p:attrNameLst>
                                      </p:cBhvr>
                                      <p:to>
                                        <p:strVal val="visible"/>
                                      </p:to>
                                    </p:set>
                                    <p:animEffect transition="in" filter="wipe(down)">
                                      <p:cBhvr>
                                        <p:cTn id="7" dur="500"/>
                                        <p:tgtEl>
                                          <p:spTgt spid="40"/>
                                        </p:tgtEl>
                                      </p:cBhvr>
                                    </p:animEffect>
                                  </p:childTnLst>
                                </p:cTn>
                              </p:par>
                              <p:par>
                                <p:cTn id="8" presetID="42"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1000"/>
                                        <p:tgtEl>
                                          <p:spTgt spid="6"/>
                                        </p:tgtEl>
                                      </p:cBhvr>
                                    </p:animEffect>
                                    <p:anim calcmode="lin" valueType="num">
                                      <p:cBhvr>
                                        <p:cTn id="11" dur="1000" fill="hold"/>
                                        <p:tgtEl>
                                          <p:spTgt spid="6"/>
                                        </p:tgtEl>
                                        <p:attrNameLst>
                                          <p:attrName>ppt_x</p:attrName>
                                        </p:attrNameLst>
                                      </p:cBhvr>
                                      <p:tavLst>
                                        <p:tav tm="0">
                                          <p:val>
                                            <p:strVal val="#ppt_x"/>
                                          </p:val>
                                        </p:tav>
                                        <p:tav tm="100000">
                                          <p:val>
                                            <p:strVal val="#ppt_x"/>
                                          </p:val>
                                        </p:tav>
                                      </p:tavLst>
                                    </p:anim>
                                    <p:anim calcmode="lin" valueType="num">
                                      <p:cBhvr>
                                        <p:cTn id="12" dur="1000" fill="hold"/>
                                        <p:tgtEl>
                                          <p:spTgt spid="6"/>
                                        </p:tgtEl>
                                        <p:attrNameLst>
                                          <p:attrName>ppt_y</p:attrName>
                                        </p:attrNameLst>
                                      </p:cBhvr>
                                      <p:tavLst>
                                        <p:tav tm="0">
                                          <p:val>
                                            <p:strVal val="#ppt_y+.1"/>
                                          </p:val>
                                        </p:tav>
                                        <p:tav tm="100000">
                                          <p:val>
                                            <p:strVal val="#ppt_y"/>
                                          </p:val>
                                        </p:tav>
                                      </p:tavLst>
                                    </p:anim>
                                  </p:childTnLst>
                                </p:cTn>
                              </p:par>
                              <p:par>
                                <p:cTn id="13" presetID="42" presetClass="entr" presetSubtype="0" fill="hold" grpId="0" nodeType="withEffect">
                                  <p:stCondLst>
                                    <p:cond delay="250"/>
                                  </p:stCondLst>
                                  <p:childTnLst>
                                    <p:set>
                                      <p:cBhvr>
                                        <p:cTn id="14" dur="1" fill="hold">
                                          <p:stCondLst>
                                            <p:cond delay="0"/>
                                          </p:stCondLst>
                                        </p:cTn>
                                        <p:tgtEl>
                                          <p:spTgt spid="13"/>
                                        </p:tgtEl>
                                        <p:attrNameLst>
                                          <p:attrName>style.visibility</p:attrName>
                                        </p:attrNameLst>
                                      </p:cBhvr>
                                      <p:to>
                                        <p:strVal val="visible"/>
                                      </p:to>
                                    </p:set>
                                    <p:animEffect transition="in" filter="fade">
                                      <p:cBhvr>
                                        <p:cTn id="15" dur="1000"/>
                                        <p:tgtEl>
                                          <p:spTgt spid="13"/>
                                        </p:tgtEl>
                                      </p:cBhvr>
                                    </p:animEffect>
                                    <p:anim calcmode="lin" valueType="num">
                                      <p:cBhvr>
                                        <p:cTn id="16" dur="1000" fill="hold"/>
                                        <p:tgtEl>
                                          <p:spTgt spid="13"/>
                                        </p:tgtEl>
                                        <p:attrNameLst>
                                          <p:attrName>ppt_x</p:attrName>
                                        </p:attrNameLst>
                                      </p:cBhvr>
                                      <p:tavLst>
                                        <p:tav tm="0">
                                          <p:val>
                                            <p:strVal val="#ppt_x"/>
                                          </p:val>
                                        </p:tav>
                                        <p:tav tm="100000">
                                          <p:val>
                                            <p:strVal val="#ppt_x"/>
                                          </p:val>
                                        </p:tav>
                                      </p:tavLst>
                                    </p:anim>
                                    <p:anim calcmode="lin" valueType="num">
                                      <p:cBhvr>
                                        <p:cTn id="17" dur="1000" fill="hold"/>
                                        <p:tgtEl>
                                          <p:spTgt spid="13"/>
                                        </p:tgtEl>
                                        <p:attrNameLst>
                                          <p:attrName>ppt_y</p:attrName>
                                        </p:attrNameLst>
                                      </p:cBhvr>
                                      <p:tavLst>
                                        <p:tav tm="0">
                                          <p:val>
                                            <p:strVal val="#ppt_y+.1"/>
                                          </p:val>
                                        </p:tav>
                                        <p:tav tm="100000">
                                          <p:val>
                                            <p:strVal val="#ppt_y"/>
                                          </p:val>
                                        </p:tav>
                                      </p:tavLst>
                                    </p:anim>
                                  </p:childTnLst>
                                </p:cTn>
                              </p:par>
                              <p:par>
                                <p:cTn id="18" presetID="42" presetClass="entr" presetSubtype="0" fill="hold" grpId="0" nodeType="withEffect">
                                  <p:stCondLst>
                                    <p:cond delay="250"/>
                                  </p:stCondLst>
                                  <p:childTnLst>
                                    <p:set>
                                      <p:cBhvr>
                                        <p:cTn id="19" dur="1" fill="hold">
                                          <p:stCondLst>
                                            <p:cond delay="0"/>
                                          </p:stCondLst>
                                        </p:cTn>
                                        <p:tgtEl>
                                          <p:spTgt spid="15"/>
                                        </p:tgtEl>
                                        <p:attrNameLst>
                                          <p:attrName>style.visibility</p:attrName>
                                        </p:attrNameLst>
                                      </p:cBhvr>
                                      <p:to>
                                        <p:strVal val="visible"/>
                                      </p:to>
                                    </p:set>
                                    <p:animEffect transition="in" filter="fade">
                                      <p:cBhvr>
                                        <p:cTn id="20" dur="1000"/>
                                        <p:tgtEl>
                                          <p:spTgt spid="15"/>
                                        </p:tgtEl>
                                      </p:cBhvr>
                                    </p:animEffect>
                                    <p:anim calcmode="lin" valueType="num">
                                      <p:cBhvr>
                                        <p:cTn id="21" dur="1000" fill="hold"/>
                                        <p:tgtEl>
                                          <p:spTgt spid="15"/>
                                        </p:tgtEl>
                                        <p:attrNameLst>
                                          <p:attrName>ppt_x</p:attrName>
                                        </p:attrNameLst>
                                      </p:cBhvr>
                                      <p:tavLst>
                                        <p:tav tm="0">
                                          <p:val>
                                            <p:strVal val="#ppt_x"/>
                                          </p:val>
                                        </p:tav>
                                        <p:tav tm="100000">
                                          <p:val>
                                            <p:strVal val="#ppt_x"/>
                                          </p:val>
                                        </p:tav>
                                      </p:tavLst>
                                    </p:anim>
                                    <p:anim calcmode="lin" valueType="num">
                                      <p:cBhvr>
                                        <p:cTn id="22" dur="1000" fill="hold"/>
                                        <p:tgtEl>
                                          <p:spTgt spid="15"/>
                                        </p:tgtEl>
                                        <p:attrNameLst>
                                          <p:attrName>ppt_y</p:attrName>
                                        </p:attrNameLst>
                                      </p:cBhvr>
                                      <p:tavLst>
                                        <p:tav tm="0">
                                          <p:val>
                                            <p:strVal val="#ppt_y+.1"/>
                                          </p:val>
                                        </p:tav>
                                        <p:tav tm="100000">
                                          <p:val>
                                            <p:strVal val="#ppt_y"/>
                                          </p:val>
                                        </p:tav>
                                      </p:tavLst>
                                    </p:anim>
                                  </p:childTnLst>
                                </p:cTn>
                              </p:par>
                              <p:par>
                                <p:cTn id="23" presetID="42" presetClass="entr" presetSubtype="0" fill="hold" grpId="0" nodeType="withEffect">
                                  <p:stCondLst>
                                    <p:cond delay="250"/>
                                  </p:stCondLst>
                                  <p:childTnLst>
                                    <p:set>
                                      <p:cBhvr>
                                        <p:cTn id="24" dur="1" fill="hold">
                                          <p:stCondLst>
                                            <p:cond delay="0"/>
                                          </p:stCondLst>
                                        </p:cTn>
                                        <p:tgtEl>
                                          <p:spTgt spid="16"/>
                                        </p:tgtEl>
                                        <p:attrNameLst>
                                          <p:attrName>style.visibility</p:attrName>
                                        </p:attrNameLst>
                                      </p:cBhvr>
                                      <p:to>
                                        <p:strVal val="visible"/>
                                      </p:to>
                                    </p:set>
                                    <p:animEffect transition="in" filter="fade">
                                      <p:cBhvr>
                                        <p:cTn id="25" dur="1000"/>
                                        <p:tgtEl>
                                          <p:spTgt spid="16"/>
                                        </p:tgtEl>
                                      </p:cBhvr>
                                    </p:animEffect>
                                    <p:anim calcmode="lin" valueType="num">
                                      <p:cBhvr>
                                        <p:cTn id="26" dur="1000" fill="hold"/>
                                        <p:tgtEl>
                                          <p:spTgt spid="16"/>
                                        </p:tgtEl>
                                        <p:attrNameLst>
                                          <p:attrName>ppt_x</p:attrName>
                                        </p:attrNameLst>
                                      </p:cBhvr>
                                      <p:tavLst>
                                        <p:tav tm="0">
                                          <p:val>
                                            <p:strVal val="#ppt_x"/>
                                          </p:val>
                                        </p:tav>
                                        <p:tav tm="100000">
                                          <p:val>
                                            <p:strVal val="#ppt_x"/>
                                          </p:val>
                                        </p:tav>
                                      </p:tavLst>
                                    </p:anim>
                                    <p:anim calcmode="lin" valueType="num">
                                      <p:cBhvr>
                                        <p:cTn id="27" dur="1000" fill="hold"/>
                                        <p:tgtEl>
                                          <p:spTgt spid="16"/>
                                        </p:tgtEl>
                                        <p:attrNameLst>
                                          <p:attrName>ppt_y</p:attrName>
                                        </p:attrNameLst>
                                      </p:cBhvr>
                                      <p:tavLst>
                                        <p:tav tm="0">
                                          <p:val>
                                            <p:strVal val="#ppt_y+.1"/>
                                          </p:val>
                                        </p:tav>
                                        <p:tav tm="100000">
                                          <p:val>
                                            <p:strVal val="#ppt_y"/>
                                          </p:val>
                                        </p:tav>
                                      </p:tavLst>
                                    </p:anim>
                                  </p:childTnLst>
                                </p:cTn>
                              </p:par>
                              <p:par>
                                <p:cTn id="28" presetID="42" presetClass="entr" presetSubtype="0" fill="hold" grpId="0" nodeType="withEffect">
                                  <p:stCondLst>
                                    <p:cond delay="250"/>
                                  </p:stCondLst>
                                  <p:childTnLst>
                                    <p:set>
                                      <p:cBhvr>
                                        <p:cTn id="29" dur="1" fill="hold">
                                          <p:stCondLst>
                                            <p:cond delay="0"/>
                                          </p:stCondLst>
                                        </p:cTn>
                                        <p:tgtEl>
                                          <p:spTgt spid="17"/>
                                        </p:tgtEl>
                                        <p:attrNameLst>
                                          <p:attrName>style.visibility</p:attrName>
                                        </p:attrNameLst>
                                      </p:cBhvr>
                                      <p:to>
                                        <p:strVal val="visible"/>
                                      </p:to>
                                    </p:set>
                                    <p:animEffect transition="in" filter="fade">
                                      <p:cBhvr>
                                        <p:cTn id="30" dur="1000"/>
                                        <p:tgtEl>
                                          <p:spTgt spid="17"/>
                                        </p:tgtEl>
                                      </p:cBhvr>
                                    </p:animEffect>
                                    <p:anim calcmode="lin" valueType="num">
                                      <p:cBhvr>
                                        <p:cTn id="31" dur="1000" fill="hold"/>
                                        <p:tgtEl>
                                          <p:spTgt spid="17"/>
                                        </p:tgtEl>
                                        <p:attrNameLst>
                                          <p:attrName>ppt_x</p:attrName>
                                        </p:attrNameLst>
                                      </p:cBhvr>
                                      <p:tavLst>
                                        <p:tav tm="0">
                                          <p:val>
                                            <p:strVal val="#ppt_x"/>
                                          </p:val>
                                        </p:tav>
                                        <p:tav tm="100000">
                                          <p:val>
                                            <p:strVal val="#ppt_x"/>
                                          </p:val>
                                        </p:tav>
                                      </p:tavLst>
                                    </p:anim>
                                    <p:anim calcmode="lin" valueType="num">
                                      <p:cBhvr>
                                        <p:cTn id="32" dur="1000" fill="hold"/>
                                        <p:tgtEl>
                                          <p:spTgt spid="17"/>
                                        </p:tgtEl>
                                        <p:attrNameLst>
                                          <p:attrName>ppt_y</p:attrName>
                                        </p:attrNameLst>
                                      </p:cBhvr>
                                      <p:tavLst>
                                        <p:tav tm="0">
                                          <p:val>
                                            <p:strVal val="#ppt_y+.1"/>
                                          </p:val>
                                        </p:tav>
                                        <p:tav tm="100000">
                                          <p:val>
                                            <p:strVal val="#ppt_y"/>
                                          </p:val>
                                        </p:tav>
                                      </p:tavLst>
                                    </p:anim>
                                  </p:childTnLst>
                                </p:cTn>
                              </p:par>
                              <p:par>
                                <p:cTn id="33" presetID="42" presetClass="entr" presetSubtype="0" fill="hold" grpId="0" nodeType="withEffect">
                                  <p:stCondLst>
                                    <p:cond delay="500"/>
                                  </p:stCondLst>
                                  <p:childTnLst>
                                    <p:set>
                                      <p:cBhvr>
                                        <p:cTn id="34" dur="1" fill="hold">
                                          <p:stCondLst>
                                            <p:cond delay="0"/>
                                          </p:stCondLst>
                                        </p:cTn>
                                        <p:tgtEl>
                                          <p:spTgt spid="14"/>
                                        </p:tgtEl>
                                        <p:attrNameLst>
                                          <p:attrName>style.visibility</p:attrName>
                                        </p:attrNameLst>
                                      </p:cBhvr>
                                      <p:to>
                                        <p:strVal val="visible"/>
                                      </p:to>
                                    </p:set>
                                    <p:animEffect transition="in" filter="fade">
                                      <p:cBhvr>
                                        <p:cTn id="35" dur="1000"/>
                                        <p:tgtEl>
                                          <p:spTgt spid="14"/>
                                        </p:tgtEl>
                                      </p:cBhvr>
                                    </p:animEffect>
                                    <p:anim calcmode="lin" valueType="num">
                                      <p:cBhvr>
                                        <p:cTn id="36" dur="1000" fill="hold"/>
                                        <p:tgtEl>
                                          <p:spTgt spid="14"/>
                                        </p:tgtEl>
                                        <p:attrNameLst>
                                          <p:attrName>ppt_x</p:attrName>
                                        </p:attrNameLst>
                                      </p:cBhvr>
                                      <p:tavLst>
                                        <p:tav tm="0">
                                          <p:val>
                                            <p:strVal val="#ppt_x"/>
                                          </p:val>
                                        </p:tav>
                                        <p:tav tm="100000">
                                          <p:val>
                                            <p:strVal val="#ppt_x"/>
                                          </p:val>
                                        </p:tav>
                                      </p:tavLst>
                                    </p:anim>
                                    <p:anim calcmode="lin" valueType="num">
                                      <p:cBhvr>
                                        <p:cTn id="37" dur="1000" fill="hold"/>
                                        <p:tgtEl>
                                          <p:spTgt spid="14"/>
                                        </p:tgtEl>
                                        <p:attrNameLst>
                                          <p:attrName>ppt_y</p:attrName>
                                        </p:attrNameLst>
                                      </p:cBhvr>
                                      <p:tavLst>
                                        <p:tav tm="0">
                                          <p:val>
                                            <p:strVal val="#ppt_y+.1"/>
                                          </p:val>
                                        </p:tav>
                                        <p:tav tm="100000">
                                          <p:val>
                                            <p:strVal val="#ppt_y"/>
                                          </p:val>
                                        </p:tav>
                                      </p:tavLst>
                                    </p:anim>
                                  </p:childTnLst>
                                </p:cTn>
                              </p:par>
                              <p:par>
                                <p:cTn id="38" presetID="42" presetClass="entr" presetSubtype="0" fill="hold" grpId="0" nodeType="withEffect">
                                  <p:stCondLst>
                                    <p:cond delay="500"/>
                                  </p:stCondLst>
                                  <p:childTnLst>
                                    <p:set>
                                      <p:cBhvr>
                                        <p:cTn id="39" dur="1" fill="hold">
                                          <p:stCondLst>
                                            <p:cond delay="0"/>
                                          </p:stCondLst>
                                        </p:cTn>
                                        <p:tgtEl>
                                          <p:spTgt spid="20"/>
                                        </p:tgtEl>
                                        <p:attrNameLst>
                                          <p:attrName>style.visibility</p:attrName>
                                        </p:attrNameLst>
                                      </p:cBhvr>
                                      <p:to>
                                        <p:strVal val="visible"/>
                                      </p:to>
                                    </p:set>
                                    <p:animEffect transition="in" filter="fade">
                                      <p:cBhvr>
                                        <p:cTn id="40" dur="1000"/>
                                        <p:tgtEl>
                                          <p:spTgt spid="20"/>
                                        </p:tgtEl>
                                      </p:cBhvr>
                                    </p:animEffect>
                                    <p:anim calcmode="lin" valueType="num">
                                      <p:cBhvr>
                                        <p:cTn id="41" dur="1000" fill="hold"/>
                                        <p:tgtEl>
                                          <p:spTgt spid="20"/>
                                        </p:tgtEl>
                                        <p:attrNameLst>
                                          <p:attrName>ppt_x</p:attrName>
                                        </p:attrNameLst>
                                      </p:cBhvr>
                                      <p:tavLst>
                                        <p:tav tm="0">
                                          <p:val>
                                            <p:strVal val="#ppt_x"/>
                                          </p:val>
                                        </p:tav>
                                        <p:tav tm="100000">
                                          <p:val>
                                            <p:strVal val="#ppt_x"/>
                                          </p:val>
                                        </p:tav>
                                      </p:tavLst>
                                    </p:anim>
                                    <p:anim calcmode="lin" valueType="num">
                                      <p:cBhvr>
                                        <p:cTn id="42" dur="1000" fill="hold"/>
                                        <p:tgtEl>
                                          <p:spTgt spid="20"/>
                                        </p:tgtEl>
                                        <p:attrNameLst>
                                          <p:attrName>ppt_y</p:attrName>
                                        </p:attrNameLst>
                                      </p:cBhvr>
                                      <p:tavLst>
                                        <p:tav tm="0">
                                          <p:val>
                                            <p:strVal val="#ppt_y+.1"/>
                                          </p:val>
                                        </p:tav>
                                        <p:tav tm="100000">
                                          <p:val>
                                            <p:strVal val="#ppt_y"/>
                                          </p:val>
                                        </p:tav>
                                      </p:tavLst>
                                    </p:anim>
                                  </p:childTnLst>
                                </p:cTn>
                              </p:par>
                              <p:par>
                                <p:cTn id="43" presetID="42" presetClass="entr" presetSubtype="0" fill="hold" grpId="0" nodeType="withEffect">
                                  <p:stCondLst>
                                    <p:cond delay="500"/>
                                  </p:stCondLst>
                                  <p:childTnLst>
                                    <p:set>
                                      <p:cBhvr>
                                        <p:cTn id="44" dur="1" fill="hold">
                                          <p:stCondLst>
                                            <p:cond delay="0"/>
                                          </p:stCondLst>
                                        </p:cTn>
                                        <p:tgtEl>
                                          <p:spTgt spid="21"/>
                                        </p:tgtEl>
                                        <p:attrNameLst>
                                          <p:attrName>style.visibility</p:attrName>
                                        </p:attrNameLst>
                                      </p:cBhvr>
                                      <p:to>
                                        <p:strVal val="visible"/>
                                      </p:to>
                                    </p:set>
                                    <p:animEffect transition="in" filter="fade">
                                      <p:cBhvr>
                                        <p:cTn id="45" dur="1000"/>
                                        <p:tgtEl>
                                          <p:spTgt spid="21"/>
                                        </p:tgtEl>
                                      </p:cBhvr>
                                    </p:animEffect>
                                    <p:anim calcmode="lin" valueType="num">
                                      <p:cBhvr>
                                        <p:cTn id="46" dur="1000" fill="hold"/>
                                        <p:tgtEl>
                                          <p:spTgt spid="21"/>
                                        </p:tgtEl>
                                        <p:attrNameLst>
                                          <p:attrName>ppt_x</p:attrName>
                                        </p:attrNameLst>
                                      </p:cBhvr>
                                      <p:tavLst>
                                        <p:tav tm="0">
                                          <p:val>
                                            <p:strVal val="#ppt_x"/>
                                          </p:val>
                                        </p:tav>
                                        <p:tav tm="100000">
                                          <p:val>
                                            <p:strVal val="#ppt_x"/>
                                          </p:val>
                                        </p:tav>
                                      </p:tavLst>
                                    </p:anim>
                                    <p:anim calcmode="lin" valueType="num">
                                      <p:cBhvr>
                                        <p:cTn id="47" dur="1000" fill="hold"/>
                                        <p:tgtEl>
                                          <p:spTgt spid="21"/>
                                        </p:tgtEl>
                                        <p:attrNameLst>
                                          <p:attrName>ppt_y</p:attrName>
                                        </p:attrNameLst>
                                      </p:cBhvr>
                                      <p:tavLst>
                                        <p:tav tm="0">
                                          <p:val>
                                            <p:strVal val="#ppt_y+.1"/>
                                          </p:val>
                                        </p:tav>
                                        <p:tav tm="100000">
                                          <p:val>
                                            <p:strVal val="#ppt_y"/>
                                          </p:val>
                                        </p:tav>
                                      </p:tavLst>
                                    </p:anim>
                                  </p:childTnLst>
                                </p:cTn>
                              </p:par>
                              <p:par>
                                <p:cTn id="48" presetID="42" presetClass="entr" presetSubtype="0" fill="hold" grpId="0" nodeType="withEffect">
                                  <p:stCondLst>
                                    <p:cond delay="500"/>
                                  </p:stCondLst>
                                  <p:childTnLst>
                                    <p:set>
                                      <p:cBhvr>
                                        <p:cTn id="49" dur="1" fill="hold">
                                          <p:stCondLst>
                                            <p:cond delay="0"/>
                                          </p:stCondLst>
                                        </p:cTn>
                                        <p:tgtEl>
                                          <p:spTgt spid="22"/>
                                        </p:tgtEl>
                                        <p:attrNameLst>
                                          <p:attrName>style.visibility</p:attrName>
                                        </p:attrNameLst>
                                      </p:cBhvr>
                                      <p:to>
                                        <p:strVal val="visible"/>
                                      </p:to>
                                    </p:set>
                                    <p:animEffect transition="in" filter="fade">
                                      <p:cBhvr>
                                        <p:cTn id="50" dur="1000"/>
                                        <p:tgtEl>
                                          <p:spTgt spid="22"/>
                                        </p:tgtEl>
                                      </p:cBhvr>
                                    </p:animEffect>
                                    <p:anim calcmode="lin" valueType="num">
                                      <p:cBhvr>
                                        <p:cTn id="51" dur="1000" fill="hold"/>
                                        <p:tgtEl>
                                          <p:spTgt spid="22"/>
                                        </p:tgtEl>
                                        <p:attrNameLst>
                                          <p:attrName>ppt_x</p:attrName>
                                        </p:attrNameLst>
                                      </p:cBhvr>
                                      <p:tavLst>
                                        <p:tav tm="0">
                                          <p:val>
                                            <p:strVal val="#ppt_x"/>
                                          </p:val>
                                        </p:tav>
                                        <p:tav tm="100000">
                                          <p:val>
                                            <p:strVal val="#ppt_x"/>
                                          </p:val>
                                        </p:tav>
                                      </p:tavLst>
                                    </p:anim>
                                    <p:anim calcmode="lin" valueType="num">
                                      <p:cBhvr>
                                        <p:cTn id="52"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40" grpId="0" animBg="1"/>
      <p:bldP spid="13" grpId="0" animBg="1"/>
      <p:bldP spid="14" grpId="0" animBg="1"/>
      <p:bldP spid="15" grpId="0"/>
      <p:bldP spid="16" grpId="0"/>
      <p:bldP spid="17" grpId="0"/>
      <p:bldP spid="20" grpId="0"/>
      <p:bldP spid="21" grpId="0"/>
      <p:bldP spid="2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8DA557B-30B9-4F7C-88D5-E51ADFAFC188}"/>
              </a:ext>
            </a:extLst>
          </p:cNvPr>
          <p:cNvSpPr>
            <a:spLocks noGrp="1"/>
          </p:cNvSpPr>
          <p:nvPr>
            <p:ph type="pic" sz="quarter" idx="16"/>
          </p:nvPr>
        </p:nvSpPr>
        <p:spPr/>
      </p:sp>
      <p:sp>
        <p:nvSpPr>
          <p:cNvPr id="40" name="Rectangle 39">
            <a:extLst>
              <a:ext uri="{FF2B5EF4-FFF2-40B4-BE49-F238E27FC236}">
                <a16:creationId xmlns:a16="http://schemas.microsoft.com/office/drawing/2014/main" id="{83F6148B-82B0-4139-85A5-7CF1E3F05F6D}"/>
              </a:ext>
            </a:extLst>
          </p:cNvPr>
          <p:cNvSpPr/>
          <p:nvPr/>
        </p:nvSpPr>
        <p:spPr>
          <a:xfrm>
            <a:off x="0" y="3179163"/>
            <a:ext cx="12185845" cy="3679372"/>
          </a:xfrm>
          <a:prstGeom prst="rect">
            <a:avLst/>
          </a:prstGeom>
          <a:solidFill>
            <a:schemeClr val="tx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E61251D4-D553-4E2F-83F6-2BE7202D265D}"/>
              </a:ext>
            </a:extLst>
          </p:cNvPr>
          <p:cNvSpPr/>
          <p:nvPr/>
        </p:nvSpPr>
        <p:spPr>
          <a:xfrm>
            <a:off x="1940377" y="4047031"/>
            <a:ext cx="3590473" cy="2230397"/>
          </a:xfrm>
          <a:prstGeom prst="rect">
            <a:avLst/>
          </a:prstGeom>
          <a:gradFill flip="none" rotWithShape="1">
            <a:gsLst>
              <a:gs pos="0">
                <a:schemeClr val="accent1"/>
              </a:gs>
              <a:gs pos="100000">
                <a:schemeClr val="accent6"/>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1B2AD760-BDBB-4446-ADCC-C2BCC7A7168E}"/>
              </a:ext>
            </a:extLst>
          </p:cNvPr>
          <p:cNvSpPr/>
          <p:nvPr/>
        </p:nvSpPr>
        <p:spPr>
          <a:xfrm>
            <a:off x="6661147" y="4047032"/>
            <a:ext cx="3581400" cy="2230396"/>
          </a:xfrm>
          <a:prstGeom prst="rect">
            <a:avLst/>
          </a:prstGeom>
          <a:gradFill flip="none" rotWithShape="1">
            <a:gsLst>
              <a:gs pos="0">
                <a:schemeClr val="accent1"/>
              </a:gs>
              <a:gs pos="100000">
                <a:schemeClr val="accent6"/>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TextBox 14">
            <a:extLst>
              <a:ext uri="{FF2B5EF4-FFF2-40B4-BE49-F238E27FC236}">
                <a16:creationId xmlns:a16="http://schemas.microsoft.com/office/drawing/2014/main" id="{6C4677B6-9515-4227-A7D6-BEF5B501E083}"/>
              </a:ext>
            </a:extLst>
          </p:cNvPr>
          <p:cNvSpPr txBox="1"/>
          <p:nvPr/>
        </p:nvSpPr>
        <p:spPr>
          <a:xfrm>
            <a:off x="1931304" y="4889779"/>
            <a:ext cx="3590473" cy="613886"/>
          </a:xfrm>
          <a:prstGeom prst="rect">
            <a:avLst/>
          </a:prstGeom>
          <a:noFill/>
        </p:spPr>
        <p:txBody>
          <a:bodyPr wrap="square" rtlCol="0" anchor="ctr">
            <a:spAutoFit/>
          </a:bodyPr>
          <a:lstStyle/>
          <a:p>
            <a:pPr algn="ctr">
              <a:lnSpc>
                <a:spcPct val="150000"/>
              </a:lnSpc>
            </a:pPr>
            <a:r>
              <a:rPr lang="en-US" sz="1200" dirty="0">
                <a:solidFill>
                  <a:schemeClr val="bg2"/>
                </a:solidFill>
              </a:rPr>
              <a:t>The project manager &amp; responsible for</a:t>
            </a:r>
          </a:p>
          <a:p>
            <a:pPr algn="ctr">
              <a:lnSpc>
                <a:spcPct val="150000"/>
              </a:lnSpc>
            </a:pPr>
            <a:r>
              <a:rPr lang="en-US" sz="1200" dirty="0">
                <a:solidFill>
                  <a:schemeClr val="bg2"/>
                </a:solidFill>
              </a:rPr>
              <a:t>Post-Production sound &amp; mixing.</a:t>
            </a:r>
          </a:p>
        </p:txBody>
      </p:sp>
      <p:sp>
        <p:nvSpPr>
          <p:cNvPr id="16" name="TextBox 15">
            <a:extLst>
              <a:ext uri="{FF2B5EF4-FFF2-40B4-BE49-F238E27FC236}">
                <a16:creationId xmlns:a16="http://schemas.microsoft.com/office/drawing/2014/main" id="{713B2C99-CC23-49B1-8B45-22F859F55C2A}"/>
              </a:ext>
            </a:extLst>
          </p:cNvPr>
          <p:cNvSpPr txBox="1"/>
          <p:nvPr/>
        </p:nvSpPr>
        <p:spPr>
          <a:xfrm>
            <a:off x="1931304" y="4413285"/>
            <a:ext cx="3590474" cy="338554"/>
          </a:xfrm>
          <a:prstGeom prst="rect">
            <a:avLst/>
          </a:prstGeom>
          <a:noFill/>
        </p:spPr>
        <p:txBody>
          <a:bodyPr wrap="square" rtlCol="0" anchor="ctr">
            <a:spAutoFit/>
          </a:bodyPr>
          <a:lstStyle/>
          <a:p>
            <a:pPr algn="ctr"/>
            <a:r>
              <a:rPr lang="en-US" sz="1600" dirty="0">
                <a:solidFill>
                  <a:schemeClr val="bg2"/>
                </a:solidFill>
              </a:rPr>
              <a:t>James Owen</a:t>
            </a:r>
          </a:p>
        </p:txBody>
      </p:sp>
      <p:sp>
        <p:nvSpPr>
          <p:cNvPr id="17" name="TextBox 16">
            <a:extLst>
              <a:ext uri="{FF2B5EF4-FFF2-40B4-BE49-F238E27FC236}">
                <a16:creationId xmlns:a16="http://schemas.microsoft.com/office/drawing/2014/main" id="{EEDAEECF-E286-4DFE-8319-FC5467707EA4}"/>
              </a:ext>
            </a:extLst>
          </p:cNvPr>
          <p:cNvSpPr txBox="1"/>
          <p:nvPr/>
        </p:nvSpPr>
        <p:spPr>
          <a:xfrm>
            <a:off x="1931304" y="4666504"/>
            <a:ext cx="3590474" cy="276999"/>
          </a:xfrm>
          <a:prstGeom prst="rect">
            <a:avLst/>
          </a:prstGeom>
          <a:noFill/>
        </p:spPr>
        <p:txBody>
          <a:bodyPr wrap="square" rtlCol="0" anchor="ctr">
            <a:spAutoFit/>
          </a:bodyPr>
          <a:lstStyle/>
          <a:p>
            <a:pPr algn="ctr"/>
            <a:r>
              <a:rPr lang="en-US" sz="1200" i="1" dirty="0">
                <a:solidFill>
                  <a:schemeClr val="bg2"/>
                </a:solidFill>
              </a:rPr>
              <a:t>Producer</a:t>
            </a:r>
          </a:p>
        </p:txBody>
      </p:sp>
      <p:sp>
        <p:nvSpPr>
          <p:cNvPr id="20" name="TextBox 19">
            <a:extLst>
              <a:ext uri="{FF2B5EF4-FFF2-40B4-BE49-F238E27FC236}">
                <a16:creationId xmlns:a16="http://schemas.microsoft.com/office/drawing/2014/main" id="{AE66B0BB-511D-4C71-9728-38BA02F0BAF7}"/>
              </a:ext>
            </a:extLst>
          </p:cNvPr>
          <p:cNvSpPr txBox="1"/>
          <p:nvPr/>
        </p:nvSpPr>
        <p:spPr>
          <a:xfrm>
            <a:off x="6656610" y="4889779"/>
            <a:ext cx="3590473" cy="613886"/>
          </a:xfrm>
          <a:prstGeom prst="rect">
            <a:avLst/>
          </a:prstGeom>
          <a:noFill/>
        </p:spPr>
        <p:txBody>
          <a:bodyPr wrap="square" rtlCol="0" anchor="ctr">
            <a:spAutoFit/>
          </a:bodyPr>
          <a:lstStyle/>
          <a:p>
            <a:pPr algn="ctr">
              <a:lnSpc>
                <a:spcPct val="150000"/>
              </a:lnSpc>
            </a:pPr>
            <a:r>
              <a:rPr lang="en-US" sz="1200" dirty="0" err="1">
                <a:solidFill>
                  <a:schemeClr val="bg2"/>
                </a:solidFill>
              </a:rPr>
              <a:t>Seb’s</a:t>
            </a:r>
            <a:r>
              <a:rPr lang="en-US" sz="1200" dirty="0">
                <a:solidFill>
                  <a:schemeClr val="bg2"/>
                </a:solidFill>
              </a:rPr>
              <a:t> the senior editor for the project &amp; in charge of project marketing.</a:t>
            </a:r>
          </a:p>
        </p:txBody>
      </p:sp>
      <p:sp>
        <p:nvSpPr>
          <p:cNvPr id="21" name="TextBox 20">
            <a:extLst>
              <a:ext uri="{FF2B5EF4-FFF2-40B4-BE49-F238E27FC236}">
                <a16:creationId xmlns:a16="http://schemas.microsoft.com/office/drawing/2014/main" id="{EDFF6781-5BC6-417F-829D-CE3B0F621DFC}"/>
              </a:ext>
            </a:extLst>
          </p:cNvPr>
          <p:cNvSpPr txBox="1"/>
          <p:nvPr/>
        </p:nvSpPr>
        <p:spPr>
          <a:xfrm>
            <a:off x="6656610" y="4413285"/>
            <a:ext cx="3590474" cy="338554"/>
          </a:xfrm>
          <a:prstGeom prst="rect">
            <a:avLst/>
          </a:prstGeom>
          <a:noFill/>
        </p:spPr>
        <p:txBody>
          <a:bodyPr wrap="square" rtlCol="0" anchor="ctr">
            <a:spAutoFit/>
          </a:bodyPr>
          <a:lstStyle/>
          <a:p>
            <a:pPr algn="ctr"/>
            <a:r>
              <a:rPr lang="en-US" sz="1600" dirty="0" err="1">
                <a:solidFill>
                  <a:schemeClr val="bg2"/>
                </a:solidFill>
              </a:rPr>
              <a:t>Seb</a:t>
            </a:r>
            <a:r>
              <a:rPr lang="en-US" sz="1600" dirty="0">
                <a:solidFill>
                  <a:schemeClr val="bg2"/>
                </a:solidFill>
              </a:rPr>
              <a:t> Roberts</a:t>
            </a:r>
          </a:p>
        </p:txBody>
      </p:sp>
      <p:sp>
        <p:nvSpPr>
          <p:cNvPr id="22" name="TextBox 21">
            <a:extLst>
              <a:ext uri="{FF2B5EF4-FFF2-40B4-BE49-F238E27FC236}">
                <a16:creationId xmlns:a16="http://schemas.microsoft.com/office/drawing/2014/main" id="{8B589BC7-CA54-442A-A084-889BC25D2AB9}"/>
              </a:ext>
            </a:extLst>
          </p:cNvPr>
          <p:cNvSpPr txBox="1"/>
          <p:nvPr/>
        </p:nvSpPr>
        <p:spPr>
          <a:xfrm>
            <a:off x="6656610" y="4666504"/>
            <a:ext cx="3590474" cy="276999"/>
          </a:xfrm>
          <a:prstGeom prst="rect">
            <a:avLst/>
          </a:prstGeom>
          <a:noFill/>
        </p:spPr>
        <p:txBody>
          <a:bodyPr wrap="square" rtlCol="0" anchor="ctr">
            <a:spAutoFit/>
          </a:bodyPr>
          <a:lstStyle/>
          <a:p>
            <a:pPr algn="ctr"/>
            <a:r>
              <a:rPr lang="en-US" sz="1200" i="1" dirty="0">
                <a:solidFill>
                  <a:schemeClr val="bg2"/>
                </a:solidFill>
              </a:rPr>
              <a:t>Editor</a:t>
            </a:r>
          </a:p>
        </p:txBody>
      </p:sp>
      <p:pic>
        <p:nvPicPr>
          <p:cNvPr id="7" name="Picture Placeholder 6" descr="A person wearing a white shirt and smiling at the camera&#10;&#10;Description automatically generated">
            <a:extLst>
              <a:ext uri="{FF2B5EF4-FFF2-40B4-BE49-F238E27FC236}">
                <a16:creationId xmlns:a16="http://schemas.microsoft.com/office/drawing/2014/main" id="{0A36B3E6-206A-1C4A-86F7-F12C469141E5}"/>
              </a:ext>
            </a:extLst>
          </p:cNvPr>
          <p:cNvPicPr>
            <a:picLocks noGrp="1" noChangeAspect="1"/>
          </p:cNvPicPr>
          <p:nvPr>
            <p:ph type="pic" sz="quarter" idx="15"/>
          </p:nvPr>
        </p:nvPicPr>
        <p:blipFill>
          <a:blip r:embed="rId2"/>
          <a:srcRect l="1783" r="1783"/>
          <a:stretch>
            <a:fillRect/>
          </a:stretch>
        </p:blipFill>
        <p:spPr/>
      </p:pic>
      <p:pic>
        <p:nvPicPr>
          <p:cNvPr id="18" name="Picture Placeholder 17" descr="A person smiling for the camera&#10;&#10;Description automatically generated">
            <a:extLst>
              <a:ext uri="{FF2B5EF4-FFF2-40B4-BE49-F238E27FC236}">
                <a16:creationId xmlns:a16="http://schemas.microsoft.com/office/drawing/2014/main" id="{86D47277-A795-F94D-BA7D-44E5919A3A62}"/>
              </a:ext>
            </a:extLst>
          </p:cNvPr>
          <p:cNvPicPr>
            <a:picLocks noGrp="1" noChangeAspect="1"/>
          </p:cNvPicPr>
          <p:nvPr>
            <p:ph type="pic" sz="quarter" idx="13"/>
          </p:nvPr>
        </p:nvPicPr>
        <p:blipFill rotWithShape="1">
          <a:blip r:embed="rId3"/>
          <a:srcRect l="9737" t="209" r="9532" b="16073"/>
          <a:stretch/>
        </p:blipFill>
        <p:spPr>
          <a:xfrm>
            <a:off x="6665685" y="1571118"/>
            <a:ext cx="3581400" cy="2475914"/>
          </a:xfrm>
        </p:spPr>
      </p:pic>
    </p:spTree>
    <p:extLst>
      <p:ext uri="{BB962C8B-B14F-4D97-AF65-F5344CB8AC3E}">
        <p14:creationId xmlns:p14="http://schemas.microsoft.com/office/powerpoint/2010/main" val="33173375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withEffect">
                                  <p:stCondLst>
                                    <p:cond delay="0"/>
                                  </p:stCondLst>
                                  <p:childTnLst>
                                    <p:set>
                                      <p:cBhvr>
                                        <p:cTn id="6" dur="1" fill="hold">
                                          <p:stCondLst>
                                            <p:cond delay="0"/>
                                          </p:stCondLst>
                                        </p:cTn>
                                        <p:tgtEl>
                                          <p:spTgt spid="40"/>
                                        </p:tgtEl>
                                        <p:attrNameLst>
                                          <p:attrName>style.visibility</p:attrName>
                                        </p:attrNameLst>
                                      </p:cBhvr>
                                      <p:to>
                                        <p:strVal val="visible"/>
                                      </p:to>
                                    </p:set>
                                    <p:animEffect transition="in" filter="wipe(down)">
                                      <p:cBhvr>
                                        <p:cTn id="7" dur="500"/>
                                        <p:tgtEl>
                                          <p:spTgt spid="40"/>
                                        </p:tgtEl>
                                      </p:cBhvr>
                                    </p:animEffect>
                                  </p:childTnLst>
                                </p:cTn>
                              </p:par>
                              <p:par>
                                <p:cTn id="8" presetID="42" presetClass="entr" presetSubtype="0" fill="hold" grpId="0" nodeType="withEffect">
                                  <p:stCondLst>
                                    <p:cond delay="25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1000"/>
                                        <p:tgtEl>
                                          <p:spTgt spid="13"/>
                                        </p:tgtEl>
                                      </p:cBhvr>
                                    </p:animEffect>
                                    <p:anim calcmode="lin" valueType="num">
                                      <p:cBhvr>
                                        <p:cTn id="11" dur="1000" fill="hold"/>
                                        <p:tgtEl>
                                          <p:spTgt spid="13"/>
                                        </p:tgtEl>
                                        <p:attrNameLst>
                                          <p:attrName>ppt_x</p:attrName>
                                        </p:attrNameLst>
                                      </p:cBhvr>
                                      <p:tavLst>
                                        <p:tav tm="0">
                                          <p:val>
                                            <p:strVal val="#ppt_x"/>
                                          </p:val>
                                        </p:tav>
                                        <p:tav tm="100000">
                                          <p:val>
                                            <p:strVal val="#ppt_x"/>
                                          </p:val>
                                        </p:tav>
                                      </p:tavLst>
                                    </p:anim>
                                    <p:anim calcmode="lin" valueType="num">
                                      <p:cBhvr>
                                        <p:cTn id="12" dur="1000" fill="hold"/>
                                        <p:tgtEl>
                                          <p:spTgt spid="13"/>
                                        </p:tgtEl>
                                        <p:attrNameLst>
                                          <p:attrName>ppt_y</p:attrName>
                                        </p:attrNameLst>
                                      </p:cBhvr>
                                      <p:tavLst>
                                        <p:tav tm="0">
                                          <p:val>
                                            <p:strVal val="#ppt_y+.1"/>
                                          </p:val>
                                        </p:tav>
                                        <p:tav tm="100000">
                                          <p:val>
                                            <p:strVal val="#ppt_y"/>
                                          </p:val>
                                        </p:tav>
                                      </p:tavLst>
                                    </p:anim>
                                  </p:childTnLst>
                                </p:cTn>
                              </p:par>
                              <p:par>
                                <p:cTn id="13" presetID="42" presetClass="entr" presetSubtype="0" fill="hold" grpId="0" nodeType="withEffect">
                                  <p:stCondLst>
                                    <p:cond delay="250"/>
                                  </p:stCondLst>
                                  <p:childTnLst>
                                    <p:set>
                                      <p:cBhvr>
                                        <p:cTn id="14" dur="1" fill="hold">
                                          <p:stCondLst>
                                            <p:cond delay="0"/>
                                          </p:stCondLst>
                                        </p:cTn>
                                        <p:tgtEl>
                                          <p:spTgt spid="15"/>
                                        </p:tgtEl>
                                        <p:attrNameLst>
                                          <p:attrName>style.visibility</p:attrName>
                                        </p:attrNameLst>
                                      </p:cBhvr>
                                      <p:to>
                                        <p:strVal val="visible"/>
                                      </p:to>
                                    </p:set>
                                    <p:animEffect transition="in" filter="fade">
                                      <p:cBhvr>
                                        <p:cTn id="15" dur="1000"/>
                                        <p:tgtEl>
                                          <p:spTgt spid="15"/>
                                        </p:tgtEl>
                                      </p:cBhvr>
                                    </p:animEffect>
                                    <p:anim calcmode="lin" valueType="num">
                                      <p:cBhvr>
                                        <p:cTn id="16" dur="1000" fill="hold"/>
                                        <p:tgtEl>
                                          <p:spTgt spid="15"/>
                                        </p:tgtEl>
                                        <p:attrNameLst>
                                          <p:attrName>ppt_x</p:attrName>
                                        </p:attrNameLst>
                                      </p:cBhvr>
                                      <p:tavLst>
                                        <p:tav tm="0">
                                          <p:val>
                                            <p:strVal val="#ppt_x"/>
                                          </p:val>
                                        </p:tav>
                                        <p:tav tm="100000">
                                          <p:val>
                                            <p:strVal val="#ppt_x"/>
                                          </p:val>
                                        </p:tav>
                                      </p:tavLst>
                                    </p:anim>
                                    <p:anim calcmode="lin" valueType="num">
                                      <p:cBhvr>
                                        <p:cTn id="17" dur="1000" fill="hold"/>
                                        <p:tgtEl>
                                          <p:spTgt spid="15"/>
                                        </p:tgtEl>
                                        <p:attrNameLst>
                                          <p:attrName>ppt_y</p:attrName>
                                        </p:attrNameLst>
                                      </p:cBhvr>
                                      <p:tavLst>
                                        <p:tav tm="0">
                                          <p:val>
                                            <p:strVal val="#ppt_y+.1"/>
                                          </p:val>
                                        </p:tav>
                                        <p:tav tm="100000">
                                          <p:val>
                                            <p:strVal val="#ppt_y"/>
                                          </p:val>
                                        </p:tav>
                                      </p:tavLst>
                                    </p:anim>
                                  </p:childTnLst>
                                </p:cTn>
                              </p:par>
                              <p:par>
                                <p:cTn id="18" presetID="42" presetClass="entr" presetSubtype="0" fill="hold" grpId="0" nodeType="withEffect">
                                  <p:stCondLst>
                                    <p:cond delay="250"/>
                                  </p:stCondLst>
                                  <p:childTnLst>
                                    <p:set>
                                      <p:cBhvr>
                                        <p:cTn id="19" dur="1" fill="hold">
                                          <p:stCondLst>
                                            <p:cond delay="0"/>
                                          </p:stCondLst>
                                        </p:cTn>
                                        <p:tgtEl>
                                          <p:spTgt spid="16"/>
                                        </p:tgtEl>
                                        <p:attrNameLst>
                                          <p:attrName>style.visibility</p:attrName>
                                        </p:attrNameLst>
                                      </p:cBhvr>
                                      <p:to>
                                        <p:strVal val="visible"/>
                                      </p:to>
                                    </p:set>
                                    <p:animEffect transition="in" filter="fade">
                                      <p:cBhvr>
                                        <p:cTn id="20" dur="1000"/>
                                        <p:tgtEl>
                                          <p:spTgt spid="16"/>
                                        </p:tgtEl>
                                      </p:cBhvr>
                                    </p:animEffect>
                                    <p:anim calcmode="lin" valueType="num">
                                      <p:cBhvr>
                                        <p:cTn id="21" dur="1000" fill="hold"/>
                                        <p:tgtEl>
                                          <p:spTgt spid="16"/>
                                        </p:tgtEl>
                                        <p:attrNameLst>
                                          <p:attrName>ppt_x</p:attrName>
                                        </p:attrNameLst>
                                      </p:cBhvr>
                                      <p:tavLst>
                                        <p:tav tm="0">
                                          <p:val>
                                            <p:strVal val="#ppt_x"/>
                                          </p:val>
                                        </p:tav>
                                        <p:tav tm="100000">
                                          <p:val>
                                            <p:strVal val="#ppt_x"/>
                                          </p:val>
                                        </p:tav>
                                      </p:tavLst>
                                    </p:anim>
                                    <p:anim calcmode="lin" valueType="num">
                                      <p:cBhvr>
                                        <p:cTn id="22" dur="1000" fill="hold"/>
                                        <p:tgtEl>
                                          <p:spTgt spid="16"/>
                                        </p:tgtEl>
                                        <p:attrNameLst>
                                          <p:attrName>ppt_y</p:attrName>
                                        </p:attrNameLst>
                                      </p:cBhvr>
                                      <p:tavLst>
                                        <p:tav tm="0">
                                          <p:val>
                                            <p:strVal val="#ppt_y+.1"/>
                                          </p:val>
                                        </p:tav>
                                        <p:tav tm="100000">
                                          <p:val>
                                            <p:strVal val="#ppt_y"/>
                                          </p:val>
                                        </p:tav>
                                      </p:tavLst>
                                    </p:anim>
                                  </p:childTnLst>
                                </p:cTn>
                              </p:par>
                              <p:par>
                                <p:cTn id="23" presetID="42" presetClass="entr" presetSubtype="0" fill="hold" grpId="0" nodeType="withEffect">
                                  <p:stCondLst>
                                    <p:cond delay="250"/>
                                  </p:stCondLst>
                                  <p:childTnLst>
                                    <p:set>
                                      <p:cBhvr>
                                        <p:cTn id="24" dur="1" fill="hold">
                                          <p:stCondLst>
                                            <p:cond delay="0"/>
                                          </p:stCondLst>
                                        </p:cTn>
                                        <p:tgtEl>
                                          <p:spTgt spid="17"/>
                                        </p:tgtEl>
                                        <p:attrNameLst>
                                          <p:attrName>style.visibility</p:attrName>
                                        </p:attrNameLst>
                                      </p:cBhvr>
                                      <p:to>
                                        <p:strVal val="visible"/>
                                      </p:to>
                                    </p:set>
                                    <p:animEffect transition="in" filter="fade">
                                      <p:cBhvr>
                                        <p:cTn id="25" dur="1000"/>
                                        <p:tgtEl>
                                          <p:spTgt spid="17"/>
                                        </p:tgtEl>
                                      </p:cBhvr>
                                    </p:animEffect>
                                    <p:anim calcmode="lin" valueType="num">
                                      <p:cBhvr>
                                        <p:cTn id="26" dur="1000" fill="hold"/>
                                        <p:tgtEl>
                                          <p:spTgt spid="17"/>
                                        </p:tgtEl>
                                        <p:attrNameLst>
                                          <p:attrName>ppt_x</p:attrName>
                                        </p:attrNameLst>
                                      </p:cBhvr>
                                      <p:tavLst>
                                        <p:tav tm="0">
                                          <p:val>
                                            <p:strVal val="#ppt_x"/>
                                          </p:val>
                                        </p:tav>
                                        <p:tav tm="100000">
                                          <p:val>
                                            <p:strVal val="#ppt_x"/>
                                          </p:val>
                                        </p:tav>
                                      </p:tavLst>
                                    </p:anim>
                                    <p:anim calcmode="lin" valueType="num">
                                      <p:cBhvr>
                                        <p:cTn id="27" dur="1000" fill="hold"/>
                                        <p:tgtEl>
                                          <p:spTgt spid="17"/>
                                        </p:tgtEl>
                                        <p:attrNameLst>
                                          <p:attrName>ppt_y</p:attrName>
                                        </p:attrNameLst>
                                      </p:cBhvr>
                                      <p:tavLst>
                                        <p:tav tm="0">
                                          <p:val>
                                            <p:strVal val="#ppt_y+.1"/>
                                          </p:val>
                                        </p:tav>
                                        <p:tav tm="100000">
                                          <p:val>
                                            <p:strVal val="#ppt_y"/>
                                          </p:val>
                                        </p:tav>
                                      </p:tavLst>
                                    </p:anim>
                                  </p:childTnLst>
                                </p:cTn>
                              </p:par>
                              <p:par>
                                <p:cTn id="28" presetID="42" presetClass="entr" presetSubtype="0" fill="hold" grpId="0" nodeType="withEffect">
                                  <p:stCondLst>
                                    <p:cond delay="500"/>
                                  </p:stCondLst>
                                  <p:childTnLst>
                                    <p:set>
                                      <p:cBhvr>
                                        <p:cTn id="29" dur="1" fill="hold">
                                          <p:stCondLst>
                                            <p:cond delay="0"/>
                                          </p:stCondLst>
                                        </p:cTn>
                                        <p:tgtEl>
                                          <p:spTgt spid="14"/>
                                        </p:tgtEl>
                                        <p:attrNameLst>
                                          <p:attrName>style.visibility</p:attrName>
                                        </p:attrNameLst>
                                      </p:cBhvr>
                                      <p:to>
                                        <p:strVal val="visible"/>
                                      </p:to>
                                    </p:set>
                                    <p:animEffect transition="in" filter="fade">
                                      <p:cBhvr>
                                        <p:cTn id="30" dur="1000"/>
                                        <p:tgtEl>
                                          <p:spTgt spid="14"/>
                                        </p:tgtEl>
                                      </p:cBhvr>
                                    </p:animEffect>
                                    <p:anim calcmode="lin" valueType="num">
                                      <p:cBhvr>
                                        <p:cTn id="31" dur="1000" fill="hold"/>
                                        <p:tgtEl>
                                          <p:spTgt spid="14"/>
                                        </p:tgtEl>
                                        <p:attrNameLst>
                                          <p:attrName>ppt_x</p:attrName>
                                        </p:attrNameLst>
                                      </p:cBhvr>
                                      <p:tavLst>
                                        <p:tav tm="0">
                                          <p:val>
                                            <p:strVal val="#ppt_x"/>
                                          </p:val>
                                        </p:tav>
                                        <p:tav tm="100000">
                                          <p:val>
                                            <p:strVal val="#ppt_x"/>
                                          </p:val>
                                        </p:tav>
                                      </p:tavLst>
                                    </p:anim>
                                    <p:anim calcmode="lin" valueType="num">
                                      <p:cBhvr>
                                        <p:cTn id="32" dur="1000" fill="hold"/>
                                        <p:tgtEl>
                                          <p:spTgt spid="14"/>
                                        </p:tgtEl>
                                        <p:attrNameLst>
                                          <p:attrName>ppt_y</p:attrName>
                                        </p:attrNameLst>
                                      </p:cBhvr>
                                      <p:tavLst>
                                        <p:tav tm="0">
                                          <p:val>
                                            <p:strVal val="#ppt_y+.1"/>
                                          </p:val>
                                        </p:tav>
                                        <p:tav tm="100000">
                                          <p:val>
                                            <p:strVal val="#ppt_y"/>
                                          </p:val>
                                        </p:tav>
                                      </p:tavLst>
                                    </p:anim>
                                  </p:childTnLst>
                                </p:cTn>
                              </p:par>
                              <p:par>
                                <p:cTn id="33" presetID="42" presetClass="entr" presetSubtype="0" fill="hold" grpId="0" nodeType="withEffect">
                                  <p:stCondLst>
                                    <p:cond delay="500"/>
                                  </p:stCondLst>
                                  <p:childTnLst>
                                    <p:set>
                                      <p:cBhvr>
                                        <p:cTn id="34" dur="1" fill="hold">
                                          <p:stCondLst>
                                            <p:cond delay="0"/>
                                          </p:stCondLst>
                                        </p:cTn>
                                        <p:tgtEl>
                                          <p:spTgt spid="20"/>
                                        </p:tgtEl>
                                        <p:attrNameLst>
                                          <p:attrName>style.visibility</p:attrName>
                                        </p:attrNameLst>
                                      </p:cBhvr>
                                      <p:to>
                                        <p:strVal val="visible"/>
                                      </p:to>
                                    </p:set>
                                    <p:animEffect transition="in" filter="fade">
                                      <p:cBhvr>
                                        <p:cTn id="35" dur="1000"/>
                                        <p:tgtEl>
                                          <p:spTgt spid="20"/>
                                        </p:tgtEl>
                                      </p:cBhvr>
                                    </p:animEffect>
                                    <p:anim calcmode="lin" valueType="num">
                                      <p:cBhvr>
                                        <p:cTn id="36" dur="1000" fill="hold"/>
                                        <p:tgtEl>
                                          <p:spTgt spid="20"/>
                                        </p:tgtEl>
                                        <p:attrNameLst>
                                          <p:attrName>ppt_x</p:attrName>
                                        </p:attrNameLst>
                                      </p:cBhvr>
                                      <p:tavLst>
                                        <p:tav tm="0">
                                          <p:val>
                                            <p:strVal val="#ppt_x"/>
                                          </p:val>
                                        </p:tav>
                                        <p:tav tm="100000">
                                          <p:val>
                                            <p:strVal val="#ppt_x"/>
                                          </p:val>
                                        </p:tav>
                                      </p:tavLst>
                                    </p:anim>
                                    <p:anim calcmode="lin" valueType="num">
                                      <p:cBhvr>
                                        <p:cTn id="37" dur="1000" fill="hold"/>
                                        <p:tgtEl>
                                          <p:spTgt spid="20"/>
                                        </p:tgtEl>
                                        <p:attrNameLst>
                                          <p:attrName>ppt_y</p:attrName>
                                        </p:attrNameLst>
                                      </p:cBhvr>
                                      <p:tavLst>
                                        <p:tav tm="0">
                                          <p:val>
                                            <p:strVal val="#ppt_y+.1"/>
                                          </p:val>
                                        </p:tav>
                                        <p:tav tm="100000">
                                          <p:val>
                                            <p:strVal val="#ppt_y"/>
                                          </p:val>
                                        </p:tav>
                                      </p:tavLst>
                                    </p:anim>
                                  </p:childTnLst>
                                </p:cTn>
                              </p:par>
                              <p:par>
                                <p:cTn id="38" presetID="42" presetClass="entr" presetSubtype="0" fill="hold" grpId="0" nodeType="withEffect">
                                  <p:stCondLst>
                                    <p:cond delay="500"/>
                                  </p:stCondLst>
                                  <p:childTnLst>
                                    <p:set>
                                      <p:cBhvr>
                                        <p:cTn id="39" dur="1" fill="hold">
                                          <p:stCondLst>
                                            <p:cond delay="0"/>
                                          </p:stCondLst>
                                        </p:cTn>
                                        <p:tgtEl>
                                          <p:spTgt spid="21"/>
                                        </p:tgtEl>
                                        <p:attrNameLst>
                                          <p:attrName>style.visibility</p:attrName>
                                        </p:attrNameLst>
                                      </p:cBhvr>
                                      <p:to>
                                        <p:strVal val="visible"/>
                                      </p:to>
                                    </p:set>
                                    <p:animEffect transition="in" filter="fade">
                                      <p:cBhvr>
                                        <p:cTn id="40" dur="1000"/>
                                        <p:tgtEl>
                                          <p:spTgt spid="21"/>
                                        </p:tgtEl>
                                      </p:cBhvr>
                                    </p:animEffect>
                                    <p:anim calcmode="lin" valueType="num">
                                      <p:cBhvr>
                                        <p:cTn id="41" dur="1000" fill="hold"/>
                                        <p:tgtEl>
                                          <p:spTgt spid="21"/>
                                        </p:tgtEl>
                                        <p:attrNameLst>
                                          <p:attrName>ppt_x</p:attrName>
                                        </p:attrNameLst>
                                      </p:cBhvr>
                                      <p:tavLst>
                                        <p:tav tm="0">
                                          <p:val>
                                            <p:strVal val="#ppt_x"/>
                                          </p:val>
                                        </p:tav>
                                        <p:tav tm="100000">
                                          <p:val>
                                            <p:strVal val="#ppt_x"/>
                                          </p:val>
                                        </p:tav>
                                      </p:tavLst>
                                    </p:anim>
                                    <p:anim calcmode="lin" valueType="num">
                                      <p:cBhvr>
                                        <p:cTn id="42" dur="1000" fill="hold"/>
                                        <p:tgtEl>
                                          <p:spTgt spid="21"/>
                                        </p:tgtEl>
                                        <p:attrNameLst>
                                          <p:attrName>ppt_y</p:attrName>
                                        </p:attrNameLst>
                                      </p:cBhvr>
                                      <p:tavLst>
                                        <p:tav tm="0">
                                          <p:val>
                                            <p:strVal val="#ppt_y+.1"/>
                                          </p:val>
                                        </p:tav>
                                        <p:tav tm="100000">
                                          <p:val>
                                            <p:strVal val="#ppt_y"/>
                                          </p:val>
                                        </p:tav>
                                      </p:tavLst>
                                    </p:anim>
                                  </p:childTnLst>
                                </p:cTn>
                              </p:par>
                              <p:par>
                                <p:cTn id="43" presetID="42" presetClass="entr" presetSubtype="0" fill="hold" grpId="0" nodeType="withEffect">
                                  <p:stCondLst>
                                    <p:cond delay="500"/>
                                  </p:stCondLst>
                                  <p:childTnLst>
                                    <p:set>
                                      <p:cBhvr>
                                        <p:cTn id="44" dur="1" fill="hold">
                                          <p:stCondLst>
                                            <p:cond delay="0"/>
                                          </p:stCondLst>
                                        </p:cTn>
                                        <p:tgtEl>
                                          <p:spTgt spid="22"/>
                                        </p:tgtEl>
                                        <p:attrNameLst>
                                          <p:attrName>style.visibility</p:attrName>
                                        </p:attrNameLst>
                                      </p:cBhvr>
                                      <p:to>
                                        <p:strVal val="visible"/>
                                      </p:to>
                                    </p:set>
                                    <p:animEffect transition="in" filter="fade">
                                      <p:cBhvr>
                                        <p:cTn id="45" dur="1000"/>
                                        <p:tgtEl>
                                          <p:spTgt spid="22"/>
                                        </p:tgtEl>
                                      </p:cBhvr>
                                    </p:animEffect>
                                    <p:anim calcmode="lin" valueType="num">
                                      <p:cBhvr>
                                        <p:cTn id="46" dur="1000" fill="hold"/>
                                        <p:tgtEl>
                                          <p:spTgt spid="22"/>
                                        </p:tgtEl>
                                        <p:attrNameLst>
                                          <p:attrName>ppt_x</p:attrName>
                                        </p:attrNameLst>
                                      </p:cBhvr>
                                      <p:tavLst>
                                        <p:tav tm="0">
                                          <p:val>
                                            <p:strVal val="#ppt_x"/>
                                          </p:val>
                                        </p:tav>
                                        <p:tav tm="100000">
                                          <p:val>
                                            <p:strVal val="#ppt_x"/>
                                          </p:val>
                                        </p:tav>
                                      </p:tavLst>
                                    </p:anim>
                                    <p:anim calcmode="lin" valueType="num">
                                      <p:cBhvr>
                                        <p:cTn id="47"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 grpId="0" animBg="1"/>
      <p:bldP spid="13" grpId="0" animBg="1"/>
      <p:bldP spid="14" grpId="0" animBg="1"/>
      <p:bldP spid="15" grpId="0"/>
      <p:bldP spid="16" grpId="0"/>
      <p:bldP spid="17" grpId="0"/>
      <p:bldP spid="20" grpId="0"/>
      <p:bldP spid="21" grpId="0"/>
      <p:bldP spid="2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10" descr="A close up of a sign&#10;&#10;Description automatically generated">
            <a:extLst>
              <a:ext uri="{FF2B5EF4-FFF2-40B4-BE49-F238E27FC236}">
                <a16:creationId xmlns:a16="http://schemas.microsoft.com/office/drawing/2014/main" id="{FAE2E108-8773-B54F-8696-F0EA9B1A92CC}"/>
              </a:ext>
            </a:extLst>
          </p:cNvPr>
          <p:cNvPicPr>
            <a:picLocks noGrp="1" noChangeAspect="1"/>
          </p:cNvPicPr>
          <p:nvPr>
            <p:ph type="pic" sz="quarter" idx="13"/>
          </p:nvPr>
        </p:nvPicPr>
        <p:blipFill rotWithShape="1">
          <a:blip r:embed="rId2"/>
          <a:srcRect l="11587" r="23599"/>
          <a:stretch/>
        </p:blipFill>
        <p:spPr>
          <a:xfrm>
            <a:off x="8858068" y="1"/>
            <a:ext cx="3333932" cy="3429000"/>
          </a:xfrm>
        </p:spPr>
      </p:pic>
      <p:sp>
        <p:nvSpPr>
          <p:cNvPr id="5" name="Title 4">
            <a:extLst>
              <a:ext uri="{FF2B5EF4-FFF2-40B4-BE49-F238E27FC236}">
                <a16:creationId xmlns:a16="http://schemas.microsoft.com/office/drawing/2014/main" id="{7FC5B0A9-F367-486A-B806-B57F6EFCA5D0}"/>
              </a:ext>
            </a:extLst>
          </p:cNvPr>
          <p:cNvSpPr>
            <a:spLocks noGrp="1"/>
          </p:cNvSpPr>
          <p:nvPr>
            <p:ph type="title"/>
          </p:nvPr>
        </p:nvSpPr>
        <p:spPr>
          <a:xfrm>
            <a:off x="650240" y="423435"/>
            <a:ext cx="4235270" cy="1333500"/>
          </a:xfrm>
        </p:spPr>
        <p:txBody>
          <a:bodyPr>
            <a:normAutofit/>
          </a:bodyPr>
          <a:lstStyle/>
          <a:p>
            <a:r>
              <a:rPr lang="en-US" dirty="0"/>
              <a:t>Initial Concept</a:t>
            </a:r>
          </a:p>
        </p:txBody>
      </p:sp>
      <p:pic>
        <p:nvPicPr>
          <p:cNvPr id="9" name="Picture Placeholder 8" descr="A picture containing indoor, table, sitting, desk&#10;&#10;Description automatically generated">
            <a:extLst>
              <a:ext uri="{FF2B5EF4-FFF2-40B4-BE49-F238E27FC236}">
                <a16:creationId xmlns:a16="http://schemas.microsoft.com/office/drawing/2014/main" id="{159B5A6F-A069-0D44-B05A-A28A1399821D}"/>
              </a:ext>
            </a:extLst>
          </p:cNvPr>
          <p:cNvPicPr>
            <a:picLocks noGrp="1" noChangeAspect="1"/>
          </p:cNvPicPr>
          <p:nvPr>
            <p:ph type="pic" sz="quarter" idx="14"/>
          </p:nvPr>
        </p:nvPicPr>
        <p:blipFill rotWithShape="1">
          <a:blip r:embed="rId3"/>
          <a:srcRect t="6435" b="16461"/>
          <a:stretch/>
        </p:blipFill>
        <p:spPr>
          <a:xfrm>
            <a:off x="5524136" y="3428999"/>
            <a:ext cx="6667864" cy="3429000"/>
          </a:xfrm>
        </p:spPr>
      </p:pic>
      <p:pic>
        <p:nvPicPr>
          <p:cNvPr id="4" name="Picture Placeholder 3" descr="A person standing in front of a sunset&#10;&#10;Description automatically generated">
            <a:extLst>
              <a:ext uri="{FF2B5EF4-FFF2-40B4-BE49-F238E27FC236}">
                <a16:creationId xmlns:a16="http://schemas.microsoft.com/office/drawing/2014/main" id="{835D2E5B-2B0D-A145-AA03-78854D0FBAC4}"/>
              </a:ext>
            </a:extLst>
          </p:cNvPr>
          <p:cNvPicPr>
            <a:picLocks noGrp="1" noChangeAspect="1"/>
          </p:cNvPicPr>
          <p:nvPr>
            <p:ph type="pic" sz="quarter" idx="15"/>
          </p:nvPr>
        </p:nvPicPr>
        <p:blipFill>
          <a:blip r:embed="rId4"/>
          <a:srcRect t="15721" b="15721"/>
          <a:stretch>
            <a:fillRect/>
          </a:stretch>
        </p:blipFill>
        <p:spPr/>
      </p:pic>
      <p:sp>
        <p:nvSpPr>
          <p:cNvPr id="17" name="TextBox 16">
            <a:extLst>
              <a:ext uri="{FF2B5EF4-FFF2-40B4-BE49-F238E27FC236}">
                <a16:creationId xmlns:a16="http://schemas.microsoft.com/office/drawing/2014/main" id="{C294C400-20B5-4093-AB3E-AA1A465344F8}"/>
              </a:ext>
            </a:extLst>
          </p:cNvPr>
          <p:cNvSpPr txBox="1"/>
          <p:nvPr/>
        </p:nvSpPr>
        <p:spPr>
          <a:xfrm>
            <a:off x="1272209" y="3702341"/>
            <a:ext cx="3613301" cy="338554"/>
          </a:xfrm>
          <a:prstGeom prst="rect">
            <a:avLst/>
          </a:prstGeom>
          <a:noFill/>
        </p:spPr>
        <p:txBody>
          <a:bodyPr wrap="square" rtlCol="0" anchor="ctr">
            <a:spAutoFit/>
          </a:bodyPr>
          <a:lstStyle/>
          <a:p>
            <a:r>
              <a:rPr lang="en-US" sz="1600" dirty="0"/>
              <a:t>Film his training (swim, run &amp; bike)</a:t>
            </a:r>
          </a:p>
        </p:txBody>
      </p:sp>
      <p:sp>
        <p:nvSpPr>
          <p:cNvPr id="19" name="Freeform 118">
            <a:extLst>
              <a:ext uri="{FF2B5EF4-FFF2-40B4-BE49-F238E27FC236}">
                <a16:creationId xmlns:a16="http://schemas.microsoft.com/office/drawing/2014/main" id="{85FE1A9D-38A4-4493-837E-4797DE30A119}"/>
              </a:ext>
            </a:extLst>
          </p:cNvPr>
          <p:cNvSpPr>
            <a:spLocks noChangeArrowheads="1"/>
          </p:cNvSpPr>
          <p:nvPr/>
        </p:nvSpPr>
        <p:spPr bwMode="auto">
          <a:xfrm>
            <a:off x="766104" y="3702341"/>
            <a:ext cx="338554" cy="338554"/>
          </a:xfrm>
          <a:custGeom>
            <a:avLst/>
            <a:gdLst>
              <a:gd name="T0" fmla="*/ 38763987 w 602"/>
              <a:gd name="T1" fmla="*/ 78441997 h 602"/>
              <a:gd name="T2" fmla="*/ 38763987 w 602"/>
              <a:gd name="T3" fmla="*/ 78441997 h 602"/>
              <a:gd name="T4" fmla="*/ 0 w 602"/>
              <a:gd name="T5" fmla="*/ 38763987 h 602"/>
              <a:gd name="T6" fmla="*/ 38763987 w 602"/>
              <a:gd name="T7" fmla="*/ 0 h 602"/>
              <a:gd name="T8" fmla="*/ 78441997 w 602"/>
              <a:gd name="T9" fmla="*/ 38763987 h 602"/>
              <a:gd name="T10" fmla="*/ 38763987 w 602"/>
              <a:gd name="T11" fmla="*/ 78441997 h 602"/>
              <a:gd name="T12" fmla="*/ 38763987 w 602"/>
              <a:gd name="T13" fmla="*/ 7439717 h 602"/>
              <a:gd name="T14" fmla="*/ 38763987 w 602"/>
              <a:gd name="T15" fmla="*/ 7439717 h 602"/>
              <a:gd name="T16" fmla="*/ 7439717 w 602"/>
              <a:gd name="T17" fmla="*/ 38763987 h 602"/>
              <a:gd name="T18" fmla="*/ 38763987 w 602"/>
              <a:gd name="T19" fmla="*/ 71002280 h 602"/>
              <a:gd name="T20" fmla="*/ 71002280 w 602"/>
              <a:gd name="T21" fmla="*/ 38763987 h 602"/>
              <a:gd name="T22" fmla="*/ 38763987 w 602"/>
              <a:gd name="T23" fmla="*/ 7439717 h 602"/>
              <a:gd name="T24" fmla="*/ 56253627 w 602"/>
              <a:gd name="T25" fmla="*/ 31455051 h 602"/>
              <a:gd name="T26" fmla="*/ 56253627 w 602"/>
              <a:gd name="T27" fmla="*/ 31455051 h 602"/>
              <a:gd name="T28" fmla="*/ 36937024 w 602"/>
              <a:gd name="T29" fmla="*/ 51685677 h 602"/>
              <a:gd name="T30" fmla="*/ 36937024 w 602"/>
              <a:gd name="T31" fmla="*/ 51685677 h 602"/>
              <a:gd name="T32" fmla="*/ 34196037 w 602"/>
              <a:gd name="T33" fmla="*/ 52598978 h 602"/>
              <a:gd name="T34" fmla="*/ 31324631 w 602"/>
              <a:gd name="T35" fmla="*/ 51685677 h 602"/>
              <a:gd name="T36" fmla="*/ 31324631 w 602"/>
              <a:gd name="T37" fmla="*/ 51685677 h 602"/>
              <a:gd name="T38" fmla="*/ 20361046 w 602"/>
              <a:gd name="T39" fmla="*/ 40591311 h 602"/>
              <a:gd name="T40" fmla="*/ 20361046 w 602"/>
              <a:gd name="T41" fmla="*/ 40591311 h 602"/>
              <a:gd name="T42" fmla="*/ 19447384 w 602"/>
              <a:gd name="T43" fmla="*/ 37850325 h 602"/>
              <a:gd name="T44" fmla="*/ 23102033 w 602"/>
              <a:gd name="T45" fmla="*/ 34196037 h 602"/>
              <a:gd name="T46" fmla="*/ 25842658 w 602"/>
              <a:gd name="T47" fmla="*/ 35109700 h 602"/>
              <a:gd name="T48" fmla="*/ 25842658 w 602"/>
              <a:gd name="T49" fmla="*/ 35109700 h 602"/>
              <a:gd name="T50" fmla="*/ 34196037 w 602"/>
              <a:gd name="T51" fmla="*/ 43462718 h 602"/>
              <a:gd name="T52" fmla="*/ 51685677 w 602"/>
              <a:gd name="T53" fmla="*/ 26756320 h 602"/>
              <a:gd name="T54" fmla="*/ 51685677 w 602"/>
              <a:gd name="T55" fmla="*/ 26756320 h 602"/>
              <a:gd name="T56" fmla="*/ 53512640 w 602"/>
              <a:gd name="T57" fmla="*/ 25842658 h 602"/>
              <a:gd name="T58" fmla="*/ 57167289 w 602"/>
              <a:gd name="T59" fmla="*/ 29497307 h 602"/>
              <a:gd name="T60" fmla="*/ 56253627 w 602"/>
              <a:gd name="T61" fmla="*/ 31455051 h 602"/>
              <a:gd name="T62" fmla="*/ 56253627 w 602"/>
              <a:gd name="T63" fmla="*/ 25842658 h 602"/>
              <a:gd name="T64" fmla="*/ 56253627 w 602"/>
              <a:gd name="T65" fmla="*/ 25842658 h 602"/>
              <a:gd name="T66" fmla="*/ 25842658 w 602"/>
              <a:gd name="T67" fmla="*/ 56253627 h 602"/>
              <a:gd name="T68" fmla="*/ 25842658 w 602"/>
              <a:gd name="T69" fmla="*/ 56253627 h 602"/>
              <a:gd name="T70" fmla="*/ 52598978 w 602"/>
              <a:gd name="T71" fmla="*/ 56253627 h 602"/>
              <a:gd name="T72" fmla="*/ 52598978 w 602"/>
              <a:gd name="T73" fmla="*/ 56253627 h 602"/>
              <a:gd name="T74" fmla="*/ 56253627 w 602"/>
              <a:gd name="T75" fmla="*/ 52598978 h 602"/>
              <a:gd name="T76" fmla="*/ 56253627 w 602"/>
              <a:gd name="T77" fmla="*/ 52598978 h 602"/>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0" t="0" r="r" b="b"/>
            <a:pathLst>
              <a:path w="602" h="602">
                <a:moveTo>
                  <a:pt x="297" y="601"/>
                </a:moveTo>
                <a:lnTo>
                  <a:pt x="297" y="601"/>
                </a:lnTo>
                <a:cubicBezTo>
                  <a:pt x="135" y="601"/>
                  <a:pt x="0" y="467"/>
                  <a:pt x="0" y="297"/>
                </a:cubicBezTo>
                <a:cubicBezTo>
                  <a:pt x="0" y="135"/>
                  <a:pt x="135" y="0"/>
                  <a:pt x="297" y="0"/>
                </a:cubicBezTo>
                <a:cubicBezTo>
                  <a:pt x="467" y="0"/>
                  <a:pt x="601" y="135"/>
                  <a:pt x="601" y="297"/>
                </a:cubicBezTo>
                <a:cubicBezTo>
                  <a:pt x="601" y="467"/>
                  <a:pt x="467" y="601"/>
                  <a:pt x="297" y="601"/>
                </a:cubicBezTo>
                <a:close/>
                <a:moveTo>
                  <a:pt x="297" y="57"/>
                </a:moveTo>
                <a:lnTo>
                  <a:pt x="297" y="57"/>
                </a:lnTo>
                <a:cubicBezTo>
                  <a:pt x="163" y="57"/>
                  <a:pt x="57" y="163"/>
                  <a:pt x="57" y="297"/>
                </a:cubicBezTo>
                <a:cubicBezTo>
                  <a:pt x="57" y="431"/>
                  <a:pt x="163" y="544"/>
                  <a:pt x="297" y="544"/>
                </a:cubicBezTo>
                <a:cubicBezTo>
                  <a:pt x="431" y="544"/>
                  <a:pt x="544" y="431"/>
                  <a:pt x="544" y="297"/>
                </a:cubicBezTo>
                <a:cubicBezTo>
                  <a:pt x="544" y="163"/>
                  <a:pt x="431" y="57"/>
                  <a:pt x="297" y="57"/>
                </a:cubicBezTo>
                <a:close/>
                <a:moveTo>
                  <a:pt x="431" y="241"/>
                </a:moveTo>
                <a:lnTo>
                  <a:pt x="431" y="241"/>
                </a:lnTo>
                <a:cubicBezTo>
                  <a:pt x="283" y="396"/>
                  <a:pt x="283" y="396"/>
                  <a:pt x="283" y="396"/>
                </a:cubicBezTo>
                <a:cubicBezTo>
                  <a:pt x="276" y="403"/>
                  <a:pt x="269" y="403"/>
                  <a:pt x="262" y="403"/>
                </a:cubicBezTo>
                <a:cubicBezTo>
                  <a:pt x="255" y="403"/>
                  <a:pt x="248" y="403"/>
                  <a:pt x="240" y="396"/>
                </a:cubicBezTo>
                <a:cubicBezTo>
                  <a:pt x="156" y="311"/>
                  <a:pt x="156" y="311"/>
                  <a:pt x="156" y="311"/>
                </a:cubicBezTo>
                <a:cubicBezTo>
                  <a:pt x="149" y="304"/>
                  <a:pt x="149" y="297"/>
                  <a:pt x="149" y="290"/>
                </a:cubicBezTo>
                <a:cubicBezTo>
                  <a:pt x="149" y="276"/>
                  <a:pt x="163" y="262"/>
                  <a:pt x="177" y="262"/>
                </a:cubicBezTo>
                <a:cubicBezTo>
                  <a:pt x="184" y="262"/>
                  <a:pt x="191" y="262"/>
                  <a:pt x="198" y="269"/>
                </a:cubicBezTo>
                <a:cubicBezTo>
                  <a:pt x="262" y="333"/>
                  <a:pt x="262" y="333"/>
                  <a:pt x="262" y="333"/>
                </a:cubicBezTo>
                <a:cubicBezTo>
                  <a:pt x="396" y="205"/>
                  <a:pt x="396" y="205"/>
                  <a:pt x="396" y="205"/>
                </a:cubicBezTo>
                <a:cubicBezTo>
                  <a:pt x="396" y="198"/>
                  <a:pt x="403" y="198"/>
                  <a:pt x="410" y="198"/>
                </a:cubicBezTo>
                <a:cubicBezTo>
                  <a:pt x="431" y="198"/>
                  <a:pt x="438" y="205"/>
                  <a:pt x="438" y="226"/>
                </a:cubicBezTo>
                <a:cubicBezTo>
                  <a:pt x="438" y="234"/>
                  <a:pt x="438" y="241"/>
                  <a:pt x="431" y="241"/>
                </a:cubicBezTo>
                <a:close/>
                <a:moveTo>
                  <a:pt x="431" y="198"/>
                </a:moveTo>
                <a:lnTo>
                  <a:pt x="431" y="198"/>
                </a:lnTo>
                <a:close/>
                <a:moveTo>
                  <a:pt x="198" y="431"/>
                </a:moveTo>
                <a:lnTo>
                  <a:pt x="198" y="431"/>
                </a:lnTo>
                <a:close/>
                <a:moveTo>
                  <a:pt x="403" y="431"/>
                </a:moveTo>
                <a:lnTo>
                  <a:pt x="403" y="431"/>
                </a:lnTo>
                <a:close/>
                <a:moveTo>
                  <a:pt x="431" y="403"/>
                </a:moveTo>
                <a:lnTo>
                  <a:pt x="431" y="403"/>
                </a:lnTo>
                <a:close/>
              </a:path>
            </a:pathLst>
          </a:custGeom>
          <a:gradFill>
            <a:gsLst>
              <a:gs pos="0">
                <a:schemeClr val="accent1"/>
              </a:gs>
              <a:gs pos="100000">
                <a:schemeClr val="accent6"/>
              </a:gs>
            </a:gsLst>
            <a:lin ang="5400000" scaled="1"/>
          </a:gradFill>
          <a:ln>
            <a:noFill/>
          </a:ln>
        </p:spPr>
        <p:txBody>
          <a:bodyPr wrap="none" anchor="ctr"/>
          <a:lstStyle/>
          <a:p>
            <a:endParaRPr lang="en-US"/>
          </a:p>
        </p:txBody>
      </p:sp>
      <p:sp>
        <p:nvSpPr>
          <p:cNvPr id="20" name="TextBox 19">
            <a:extLst>
              <a:ext uri="{FF2B5EF4-FFF2-40B4-BE49-F238E27FC236}">
                <a16:creationId xmlns:a16="http://schemas.microsoft.com/office/drawing/2014/main" id="{E61C0FF2-F383-4645-9C73-C30F9113498C}"/>
              </a:ext>
            </a:extLst>
          </p:cNvPr>
          <p:cNvSpPr txBox="1"/>
          <p:nvPr/>
        </p:nvSpPr>
        <p:spPr>
          <a:xfrm>
            <a:off x="1272209" y="4200613"/>
            <a:ext cx="3613301" cy="338554"/>
          </a:xfrm>
          <a:prstGeom prst="rect">
            <a:avLst/>
          </a:prstGeom>
          <a:noFill/>
        </p:spPr>
        <p:txBody>
          <a:bodyPr wrap="square" rtlCol="0" anchor="ctr">
            <a:spAutoFit/>
          </a:bodyPr>
          <a:lstStyle/>
          <a:p>
            <a:r>
              <a:rPr lang="en-US" sz="1600" dirty="0"/>
              <a:t>Film B-Roll content for the edit</a:t>
            </a:r>
          </a:p>
        </p:txBody>
      </p:sp>
      <p:sp>
        <p:nvSpPr>
          <p:cNvPr id="21" name="Freeform 118">
            <a:extLst>
              <a:ext uri="{FF2B5EF4-FFF2-40B4-BE49-F238E27FC236}">
                <a16:creationId xmlns:a16="http://schemas.microsoft.com/office/drawing/2014/main" id="{27818004-A28C-4ADC-8057-F49F12ADC871}"/>
              </a:ext>
            </a:extLst>
          </p:cNvPr>
          <p:cNvSpPr>
            <a:spLocks noChangeArrowheads="1"/>
          </p:cNvSpPr>
          <p:nvPr/>
        </p:nvSpPr>
        <p:spPr bwMode="auto">
          <a:xfrm>
            <a:off x="766104" y="4200613"/>
            <a:ext cx="338554" cy="338554"/>
          </a:xfrm>
          <a:custGeom>
            <a:avLst/>
            <a:gdLst>
              <a:gd name="T0" fmla="*/ 38763987 w 602"/>
              <a:gd name="T1" fmla="*/ 78441997 h 602"/>
              <a:gd name="T2" fmla="*/ 38763987 w 602"/>
              <a:gd name="T3" fmla="*/ 78441997 h 602"/>
              <a:gd name="T4" fmla="*/ 0 w 602"/>
              <a:gd name="T5" fmla="*/ 38763987 h 602"/>
              <a:gd name="T6" fmla="*/ 38763987 w 602"/>
              <a:gd name="T7" fmla="*/ 0 h 602"/>
              <a:gd name="T8" fmla="*/ 78441997 w 602"/>
              <a:gd name="T9" fmla="*/ 38763987 h 602"/>
              <a:gd name="T10" fmla="*/ 38763987 w 602"/>
              <a:gd name="T11" fmla="*/ 78441997 h 602"/>
              <a:gd name="T12" fmla="*/ 38763987 w 602"/>
              <a:gd name="T13" fmla="*/ 7439717 h 602"/>
              <a:gd name="T14" fmla="*/ 38763987 w 602"/>
              <a:gd name="T15" fmla="*/ 7439717 h 602"/>
              <a:gd name="T16" fmla="*/ 7439717 w 602"/>
              <a:gd name="T17" fmla="*/ 38763987 h 602"/>
              <a:gd name="T18" fmla="*/ 38763987 w 602"/>
              <a:gd name="T19" fmla="*/ 71002280 h 602"/>
              <a:gd name="T20" fmla="*/ 71002280 w 602"/>
              <a:gd name="T21" fmla="*/ 38763987 h 602"/>
              <a:gd name="T22" fmla="*/ 38763987 w 602"/>
              <a:gd name="T23" fmla="*/ 7439717 h 602"/>
              <a:gd name="T24" fmla="*/ 56253627 w 602"/>
              <a:gd name="T25" fmla="*/ 31455051 h 602"/>
              <a:gd name="T26" fmla="*/ 56253627 w 602"/>
              <a:gd name="T27" fmla="*/ 31455051 h 602"/>
              <a:gd name="T28" fmla="*/ 36937024 w 602"/>
              <a:gd name="T29" fmla="*/ 51685677 h 602"/>
              <a:gd name="T30" fmla="*/ 36937024 w 602"/>
              <a:gd name="T31" fmla="*/ 51685677 h 602"/>
              <a:gd name="T32" fmla="*/ 34196037 w 602"/>
              <a:gd name="T33" fmla="*/ 52598978 h 602"/>
              <a:gd name="T34" fmla="*/ 31324631 w 602"/>
              <a:gd name="T35" fmla="*/ 51685677 h 602"/>
              <a:gd name="T36" fmla="*/ 31324631 w 602"/>
              <a:gd name="T37" fmla="*/ 51685677 h 602"/>
              <a:gd name="T38" fmla="*/ 20361046 w 602"/>
              <a:gd name="T39" fmla="*/ 40591311 h 602"/>
              <a:gd name="T40" fmla="*/ 20361046 w 602"/>
              <a:gd name="T41" fmla="*/ 40591311 h 602"/>
              <a:gd name="T42" fmla="*/ 19447384 w 602"/>
              <a:gd name="T43" fmla="*/ 37850325 h 602"/>
              <a:gd name="T44" fmla="*/ 23102033 w 602"/>
              <a:gd name="T45" fmla="*/ 34196037 h 602"/>
              <a:gd name="T46" fmla="*/ 25842658 w 602"/>
              <a:gd name="T47" fmla="*/ 35109700 h 602"/>
              <a:gd name="T48" fmla="*/ 25842658 w 602"/>
              <a:gd name="T49" fmla="*/ 35109700 h 602"/>
              <a:gd name="T50" fmla="*/ 34196037 w 602"/>
              <a:gd name="T51" fmla="*/ 43462718 h 602"/>
              <a:gd name="T52" fmla="*/ 51685677 w 602"/>
              <a:gd name="T53" fmla="*/ 26756320 h 602"/>
              <a:gd name="T54" fmla="*/ 51685677 w 602"/>
              <a:gd name="T55" fmla="*/ 26756320 h 602"/>
              <a:gd name="T56" fmla="*/ 53512640 w 602"/>
              <a:gd name="T57" fmla="*/ 25842658 h 602"/>
              <a:gd name="T58" fmla="*/ 57167289 w 602"/>
              <a:gd name="T59" fmla="*/ 29497307 h 602"/>
              <a:gd name="T60" fmla="*/ 56253627 w 602"/>
              <a:gd name="T61" fmla="*/ 31455051 h 602"/>
              <a:gd name="T62" fmla="*/ 56253627 w 602"/>
              <a:gd name="T63" fmla="*/ 25842658 h 602"/>
              <a:gd name="T64" fmla="*/ 56253627 w 602"/>
              <a:gd name="T65" fmla="*/ 25842658 h 602"/>
              <a:gd name="T66" fmla="*/ 25842658 w 602"/>
              <a:gd name="T67" fmla="*/ 56253627 h 602"/>
              <a:gd name="T68" fmla="*/ 25842658 w 602"/>
              <a:gd name="T69" fmla="*/ 56253627 h 602"/>
              <a:gd name="T70" fmla="*/ 52598978 w 602"/>
              <a:gd name="T71" fmla="*/ 56253627 h 602"/>
              <a:gd name="T72" fmla="*/ 52598978 w 602"/>
              <a:gd name="T73" fmla="*/ 56253627 h 602"/>
              <a:gd name="T74" fmla="*/ 56253627 w 602"/>
              <a:gd name="T75" fmla="*/ 52598978 h 602"/>
              <a:gd name="T76" fmla="*/ 56253627 w 602"/>
              <a:gd name="T77" fmla="*/ 52598978 h 602"/>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0" t="0" r="r" b="b"/>
            <a:pathLst>
              <a:path w="602" h="602">
                <a:moveTo>
                  <a:pt x="297" y="601"/>
                </a:moveTo>
                <a:lnTo>
                  <a:pt x="297" y="601"/>
                </a:lnTo>
                <a:cubicBezTo>
                  <a:pt x="135" y="601"/>
                  <a:pt x="0" y="467"/>
                  <a:pt x="0" y="297"/>
                </a:cubicBezTo>
                <a:cubicBezTo>
                  <a:pt x="0" y="135"/>
                  <a:pt x="135" y="0"/>
                  <a:pt x="297" y="0"/>
                </a:cubicBezTo>
                <a:cubicBezTo>
                  <a:pt x="467" y="0"/>
                  <a:pt x="601" y="135"/>
                  <a:pt x="601" y="297"/>
                </a:cubicBezTo>
                <a:cubicBezTo>
                  <a:pt x="601" y="467"/>
                  <a:pt x="467" y="601"/>
                  <a:pt x="297" y="601"/>
                </a:cubicBezTo>
                <a:close/>
                <a:moveTo>
                  <a:pt x="297" y="57"/>
                </a:moveTo>
                <a:lnTo>
                  <a:pt x="297" y="57"/>
                </a:lnTo>
                <a:cubicBezTo>
                  <a:pt x="163" y="57"/>
                  <a:pt x="57" y="163"/>
                  <a:pt x="57" y="297"/>
                </a:cubicBezTo>
                <a:cubicBezTo>
                  <a:pt x="57" y="431"/>
                  <a:pt x="163" y="544"/>
                  <a:pt x="297" y="544"/>
                </a:cubicBezTo>
                <a:cubicBezTo>
                  <a:pt x="431" y="544"/>
                  <a:pt x="544" y="431"/>
                  <a:pt x="544" y="297"/>
                </a:cubicBezTo>
                <a:cubicBezTo>
                  <a:pt x="544" y="163"/>
                  <a:pt x="431" y="57"/>
                  <a:pt x="297" y="57"/>
                </a:cubicBezTo>
                <a:close/>
                <a:moveTo>
                  <a:pt x="431" y="241"/>
                </a:moveTo>
                <a:lnTo>
                  <a:pt x="431" y="241"/>
                </a:lnTo>
                <a:cubicBezTo>
                  <a:pt x="283" y="396"/>
                  <a:pt x="283" y="396"/>
                  <a:pt x="283" y="396"/>
                </a:cubicBezTo>
                <a:cubicBezTo>
                  <a:pt x="276" y="403"/>
                  <a:pt x="269" y="403"/>
                  <a:pt x="262" y="403"/>
                </a:cubicBezTo>
                <a:cubicBezTo>
                  <a:pt x="255" y="403"/>
                  <a:pt x="248" y="403"/>
                  <a:pt x="240" y="396"/>
                </a:cubicBezTo>
                <a:cubicBezTo>
                  <a:pt x="156" y="311"/>
                  <a:pt x="156" y="311"/>
                  <a:pt x="156" y="311"/>
                </a:cubicBezTo>
                <a:cubicBezTo>
                  <a:pt x="149" y="304"/>
                  <a:pt x="149" y="297"/>
                  <a:pt x="149" y="290"/>
                </a:cubicBezTo>
                <a:cubicBezTo>
                  <a:pt x="149" y="276"/>
                  <a:pt x="163" y="262"/>
                  <a:pt x="177" y="262"/>
                </a:cubicBezTo>
                <a:cubicBezTo>
                  <a:pt x="184" y="262"/>
                  <a:pt x="191" y="262"/>
                  <a:pt x="198" y="269"/>
                </a:cubicBezTo>
                <a:cubicBezTo>
                  <a:pt x="262" y="333"/>
                  <a:pt x="262" y="333"/>
                  <a:pt x="262" y="333"/>
                </a:cubicBezTo>
                <a:cubicBezTo>
                  <a:pt x="396" y="205"/>
                  <a:pt x="396" y="205"/>
                  <a:pt x="396" y="205"/>
                </a:cubicBezTo>
                <a:cubicBezTo>
                  <a:pt x="396" y="198"/>
                  <a:pt x="403" y="198"/>
                  <a:pt x="410" y="198"/>
                </a:cubicBezTo>
                <a:cubicBezTo>
                  <a:pt x="431" y="198"/>
                  <a:pt x="438" y="205"/>
                  <a:pt x="438" y="226"/>
                </a:cubicBezTo>
                <a:cubicBezTo>
                  <a:pt x="438" y="234"/>
                  <a:pt x="438" y="241"/>
                  <a:pt x="431" y="241"/>
                </a:cubicBezTo>
                <a:close/>
                <a:moveTo>
                  <a:pt x="431" y="198"/>
                </a:moveTo>
                <a:lnTo>
                  <a:pt x="431" y="198"/>
                </a:lnTo>
                <a:close/>
                <a:moveTo>
                  <a:pt x="198" y="431"/>
                </a:moveTo>
                <a:lnTo>
                  <a:pt x="198" y="431"/>
                </a:lnTo>
                <a:close/>
                <a:moveTo>
                  <a:pt x="403" y="431"/>
                </a:moveTo>
                <a:lnTo>
                  <a:pt x="403" y="431"/>
                </a:lnTo>
                <a:close/>
                <a:moveTo>
                  <a:pt x="431" y="403"/>
                </a:moveTo>
                <a:lnTo>
                  <a:pt x="431" y="403"/>
                </a:lnTo>
                <a:close/>
              </a:path>
            </a:pathLst>
          </a:custGeom>
          <a:gradFill>
            <a:gsLst>
              <a:gs pos="0">
                <a:schemeClr val="accent1"/>
              </a:gs>
              <a:gs pos="100000">
                <a:schemeClr val="accent6"/>
              </a:gs>
            </a:gsLst>
            <a:lin ang="5400000" scaled="1"/>
          </a:gradFill>
          <a:ln>
            <a:noFill/>
          </a:ln>
        </p:spPr>
        <p:txBody>
          <a:bodyPr wrap="none" anchor="ctr"/>
          <a:lstStyle/>
          <a:p>
            <a:endParaRPr lang="en-US"/>
          </a:p>
        </p:txBody>
      </p:sp>
      <p:sp>
        <p:nvSpPr>
          <p:cNvPr id="22" name="TextBox 21">
            <a:extLst>
              <a:ext uri="{FF2B5EF4-FFF2-40B4-BE49-F238E27FC236}">
                <a16:creationId xmlns:a16="http://schemas.microsoft.com/office/drawing/2014/main" id="{6FEE35D3-8FDA-499B-BACF-1A1F522C4E8E}"/>
              </a:ext>
            </a:extLst>
          </p:cNvPr>
          <p:cNvSpPr txBox="1"/>
          <p:nvPr/>
        </p:nvSpPr>
        <p:spPr>
          <a:xfrm>
            <a:off x="1272209" y="4698885"/>
            <a:ext cx="3613301" cy="338554"/>
          </a:xfrm>
          <a:prstGeom prst="rect">
            <a:avLst/>
          </a:prstGeom>
          <a:noFill/>
        </p:spPr>
        <p:txBody>
          <a:bodyPr wrap="square" rtlCol="0" anchor="ctr">
            <a:spAutoFit/>
          </a:bodyPr>
          <a:lstStyle/>
          <a:p>
            <a:r>
              <a:rPr lang="en-US" sz="1600" dirty="0"/>
              <a:t>Talk about his challenges/struggles</a:t>
            </a:r>
          </a:p>
        </p:txBody>
      </p:sp>
      <p:sp>
        <p:nvSpPr>
          <p:cNvPr id="23" name="Freeform 118">
            <a:extLst>
              <a:ext uri="{FF2B5EF4-FFF2-40B4-BE49-F238E27FC236}">
                <a16:creationId xmlns:a16="http://schemas.microsoft.com/office/drawing/2014/main" id="{7B8501B3-EB4F-4613-8E70-5172100032F3}"/>
              </a:ext>
            </a:extLst>
          </p:cNvPr>
          <p:cNvSpPr>
            <a:spLocks noChangeArrowheads="1"/>
          </p:cNvSpPr>
          <p:nvPr/>
        </p:nvSpPr>
        <p:spPr bwMode="auto">
          <a:xfrm>
            <a:off x="766104" y="4698885"/>
            <a:ext cx="338554" cy="338554"/>
          </a:xfrm>
          <a:custGeom>
            <a:avLst/>
            <a:gdLst>
              <a:gd name="T0" fmla="*/ 38763987 w 602"/>
              <a:gd name="T1" fmla="*/ 78441997 h 602"/>
              <a:gd name="T2" fmla="*/ 38763987 w 602"/>
              <a:gd name="T3" fmla="*/ 78441997 h 602"/>
              <a:gd name="T4" fmla="*/ 0 w 602"/>
              <a:gd name="T5" fmla="*/ 38763987 h 602"/>
              <a:gd name="T6" fmla="*/ 38763987 w 602"/>
              <a:gd name="T7" fmla="*/ 0 h 602"/>
              <a:gd name="T8" fmla="*/ 78441997 w 602"/>
              <a:gd name="T9" fmla="*/ 38763987 h 602"/>
              <a:gd name="T10" fmla="*/ 38763987 w 602"/>
              <a:gd name="T11" fmla="*/ 78441997 h 602"/>
              <a:gd name="T12" fmla="*/ 38763987 w 602"/>
              <a:gd name="T13" fmla="*/ 7439717 h 602"/>
              <a:gd name="T14" fmla="*/ 38763987 w 602"/>
              <a:gd name="T15" fmla="*/ 7439717 h 602"/>
              <a:gd name="T16" fmla="*/ 7439717 w 602"/>
              <a:gd name="T17" fmla="*/ 38763987 h 602"/>
              <a:gd name="T18" fmla="*/ 38763987 w 602"/>
              <a:gd name="T19" fmla="*/ 71002280 h 602"/>
              <a:gd name="T20" fmla="*/ 71002280 w 602"/>
              <a:gd name="T21" fmla="*/ 38763987 h 602"/>
              <a:gd name="T22" fmla="*/ 38763987 w 602"/>
              <a:gd name="T23" fmla="*/ 7439717 h 602"/>
              <a:gd name="T24" fmla="*/ 56253627 w 602"/>
              <a:gd name="T25" fmla="*/ 31455051 h 602"/>
              <a:gd name="T26" fmla="*/ 56253627 w 602"/>
              <a:gd name="T27" fmla="*/ 31455051 h 602"/>
              <a:gd name="T28" fmla="*/ 36937024 w 602"/>
              <a:gd name="T29" fmla="*/ 51685677 h 602"/>
              <a:gd name="T30" fmla="*/ 36937024 w 602"/>
              <a:gd name="T31" fmla="*/ 51685677 h 602"/>
              <a:gd name="T32" fmla="*/ 34196037 w 602"/>
              <a:gd name="T33" fmla="*/ 52598978 h 602"/>
              <a:gd name="T34" fmla="*/ 31324631 w 602"/>
              <a:gd name="T35" fmla="*/ 51685677 h 602"/>
              <a:gd name="T36" fmla="*/ 31324631 w 602"/>
              <a:gd name="T37" fmla="*/ 51685677 h 602"/>
              <a:gd name="T38" fmla="*/ 20361046 w 602"/>
              <a:gd name="T39" fmla="*/ 40591311 h 602"/>
              <a:gd name="T40" fmla="*/ 20361046 w 602"/>
              <a:gd name="T41" fmla="*/ 40591311 h 602"/>
              <a:gd name="T42" fmla="*/ 19447384 w 602"/>
              <a:gd name="T43" fmla="*/ 37850325 h 602"/>
              <a:gd name="T44" fmla="*/ 23102033 w 602"/>
              <a:gd name="T45" fmla="*/ 34196037 h 602"/>
              <a:gd name="T46" fmla="*/ 25842658 w 602"/>
              <a:gd name="T47" fmla="*/ 35109700 h 602"/>
              <a:gd name="T48" fmla="*/ 25842658 w 602"/>
              <a:gd name="T49" fmla="*/ 35109700 h 602"/>
              <a:gd name="T50" fmla="*/ 34196037 w 602"/>
              <a:gd name="T51" fmla="*/ 43462718 h 602"/>
              <a:gd name="T52" fmla="*/ 51685677 w 602"/>
              <a:gd name="T53" fmla="*/ 26756320 h 602"/>
              <a:gd name="T54" fmla="*/ 51685677 w 602"/>
              <a:gd name="T55" fmla="*/ 26756320 h 602"/>
              <a:gd name="T56" fmla="*/ 53512640 w 602"/>
              <a:gd name="T57" fmla="*/ 25842658 h 602"/>
              <a:gd name="T58" fmla="*/ 57167289 w 602"/>
              <a:gd name="T59" fmla="*/ 29497307 h 602"/>
              <a:gd name="T60" fmla="*/ 56253627 w 602"/>
              <a:gd name="T61" fmla="*/ 31455051 h 602"/>
              <a:gd name="T62" fmla="*/ 56253627 w 602"/>
              <a:gd name="T63" fmla="*/ 25842658 h 602"/>
              <a:gd name="T64" fmla="*/ 56253627 w 602"/>
              <a:gd name="T65" fmla="*/ 25842658 h 602"/>
              <a:gd name="T66" fmla="*/ 25842658 w 602"/>
              <a:gd name="T67" fmla="*/ 56253627 h 602"/>
              <a:gd name="T68" fmla="*/ 25842658 w 602"/>
              <a:gd name="T69" fmla="*/ 56253627 h 602"/>
              <a:gd name="T70" fmla="*/ 52598978 w 602"/>
              <a:gd name="T71" fmla="*/ 56253627 h 602"/>
              <a:gd name="T72" fmla="*/ 52598978 w 602"/>
              <a:gd name="T73" fmla="*/ 56253627 h 602"/>
              <a:gd name="T74" fmla="*/ 56253627 w 602"/>
              <a:gd name="T75" fmla="*/ 52598978 h 602"/>
              <a:gd name="T76" fmla="*/ 56253627 w 602"/>
              <a:gd name="T77" fmla="*/ 52598978 h 602"/>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0" t="0" r="r" b="b"/>
            <a:pathLst>
              <a:path w="602" h="602">
                <a:moveTo>
                  <a:pt x="297" y="601"/>
                </a:moveTo>
                <a:lnTo>
                  <a:pt x="297" y="601"/>
                </a:lnTo>
                <a:cubicBezTo>
                  <a:pt x="135" y="601"/>
                  <a:pt x="0" y="467"/>
                  <a:pt x="0" y="297"/>
                </a:cubicBezTo>
                <a:cubicBezTo>
                  <a:pt x="0" y="135"/>
                  <a:pt x="135" y="0"/>
                  <a:pt x="297" y="0"/>
                </a:cubicBezTo>
                <a:cubicBezTo>
                  <a:pt x="467" y="0"/>
                  <a:pt x="601" y="135"/>
                  <a:pt x="601" y="297"/>
                </a:cubicBezTo>
                <a:cubicBezTo>
                  <a:pt x="601" y="467"/>
                  <a:pt x="467" y="601"/>
                  <a:pt x="297" y="601"/>
                </a:cubicBezTo>
                <a:close/>
                <a:moveTo>
                  <a:pt x="297" y="57"/>
                </a:moveTo>
                <a:lnTo>
                  <a:pt x="297" y="57"/>
                </a:lnTo>
                <a:cubicBezTo>
                  <a:pt x="163" y="57"/>
                  <a:pt x="57" y="163"/>
                  <a:pt x="57" y="297"/>
                </a:cubicBezTo>
                <a:cubicBezTo>
                  <a:pt x="57" y="431"/>
                  <a:pt x="163" y="544"/>
                  <a:pt x="297" y="544"/>
                </a:cubicBezTo>
                <a:cubicBezTo>
                  <a:pt x="431" y="544"/>
                  <a:pt x="544" y="431"/>
                  <a:pt x="544" y="297"/>
                </a:cubicBezTo>
                <a:cubicBezTo>
                  <a:pt x="544" y="163"/>
                  <a:pt x="431" y="57"/>
                  <a:pt x="297" y="57"/>
                </a:cubicBezTo>
                <a:close/>
                <a:moveTo>
                  <a:pt x="431" y="241"/>
                </a:moveTo>
                <a:lnTo>
                  <a:pt x="431" y="241"/>
                </a:lnTo>
                <a:cubicBezTo>
                  <a:pt x="283" y="396"/>
                  <a:pt x="283" y="396"/>
                  <a:pt x="283" y="396"/>
                </a:cubicBezTo>
                <a:cubicBezTo>
                  <a:pt x="276" y="403"/>
                  <a:pt x="269" y="403"/>
                  <a:pt x="262" y="403"/>
                </a:cubicBezTo>
                <a:cubicBezTo>
                  <a:pt x="255" y="403"/>
                  <a:pt x="248" y="403"/>
                  <a:pt x="240" y="396"/>
                </a:cubicBezTo>
                <a:cubicBezTo>
                  <a:pt x="156" y="311"/>
                  <a:pt x="156" y="311"/>
                  <a:pt x="156" y="311"/>
                </a:cubicBezTo>
                <a:cubicBezTo>
                  <a:pt x="149" y="304"/>
                  <a:pt x="149" y="297"/>
                  <a:pt x="149" y="290"/>
                </a:cubicBezTo>
                <a:cubicBezTo>
                  <a:pt x="149" y="276"/>
                  <a:pt x="163" y="262"/>
                  <a:pt x="177" y="262"/>
                </a:cubicBezTo>
                <a:cubicBezTo>
                  <a:pt x="184" y="262"/>
                  <a:pt x="191" y="262"/>
                  <a:pt x="198" y="269"/>
                </a:cubicBezTo>
                <a:cubicBezTo>
                  <a:pt x="262" y="333"/>
                  <a:pt x="262" y="333"/>
                  <a:pt x="262" y="333"/>
                </a:cubicBezTo>
                <a:cubicBezTo>
                  <a:pt x="396" y="205"/>
                  <a:pt x="396" y="205"/>
                  <a:pt x="396" y="205"/>
                </a:cubicBezTo>
                <a:cubicBezTo>
                  <a:pt x="396" y="198"/>
                  <a:pt x="403" y="198"/>
                  <a:pt x="410" y="198"/>
                </a:cubicBezTo>
                <a:cubicBezTo>
                  <a:pt x="431" y="198"/>
                  <a:pt x="438" y="205"/>
                  <a:pt x="438" y="226"/>
                </a:cubicBezTo>
                <a:cubicBezTo>
                  <a:pt x="438" y="234"/>
                  <a:pt x="438" y="241"/>
                  <a:pt x="431" y="241"/>
                </a:cubicBezTo>
                <a:close/>
                <a:moveTo>
                  <a:pt x="431" y="198"/>
                </a:moveTo>
                <a:lnTo>
                  <a:pt x="431" y="198"/>
                </a:lnTo>
                <a:close/>
                <a:moveTo>
                  <a:pt x="198" y="431"/>
                </a:moveTo>
                <a:lnTo>
                  <a:pt x="198" y="431"/>
                </a:lnTo>
                <a:close/>
                <a:moveTo>
                  <a:pt x="403" y="431"/>
                </a:moveTo>
                <a:lnTo>
                  <a:pt x="403" y="431"/>
                </a:lnTo>
                <a:close/>
                <a:moveTo>
                  <a:pt x="431" y="403"/>
                </a:moveTo>
                <a:lnTo>
                  <a:pt x="431" y="403"/>
                </a:lnTo>
                <a:close/>
              </a:path>
            </a:pathLst>
          </a:custGeom>
          <a:gradFill>
            <a:gsLst>
              <a:gs pos="0">
                <a:schemeClr val="accent1"/>
              </a:gs>
              <a:gs pos="100000">
                <a:schemeClr val="accent6"/>
              </a:gs>
            </a:gsLst>
            <a:lin ang="5400000" scaled="1"/>
          </a:gradFill>
          <a:ln>
            <a:noFill/>
          </a:ln>
        </p:spPr>
        <p:txBody>
          <a:bodyPr wrap="none" anchor="ctr"/>
          <a:lstStyle/>
          <a:p>
            <a:endParaRPr lang="en-US"/>
          </a:p>
        </p:txBody>
      </p:sp>
      <p:sp>
        <p:nvSpPr>
          <p:cNvPr id="24" name="TextBox 23">
            <a:extLst>
              <a:ext uri="{FF2B5EF4-FFF2-40B4-BE49-F238E27FC236}">
                <a16:creationId xmlns:a16="http://schemas.microsoft.com/office/drawing/2014/main" id="{35247694-48A4-4304-B0C2-55F19F67B7D2}"/>
              </a:ext>
            </a:extLst>
          </p:cNvPr>
          <p:cNvSpPr txBox="1"/>
          <p:nvPr/>
        </p:nvSpPr>
        <p:spPr>
          <a:xfrm>
            <a:off x="1272209" y="5197157"/>
            <a:ext cx="3613301" cy="338554"/>
          </a:xfrm>
          <a:prstGeom prst="rect">
            <a:avLst/>
          </a:prstGeom>
          <a:noFill/>
        </p:spPr>
        <p:txBody>
          <a:bodyPr wrap="square" rtlCol="0" anchor="ctr">
            <a:spAutoFit/>
          </a:bodyPr>
          <a:lstStyle/>
          <a:p>
            <a:r>
              <a:rPr lang="en-US" sz="1600" dirty="0"/>
              <a:t>Talk about his training &amp; nutrition</a:t>
            </a:r>
          </a:p>
        </p:txBody>
      </p:sp>
      <p:sp>
        <p:nvSpPr>
          <p:cNvPr id="25" name="Freeform 118">
            <a:extLst>
              <a:ext uri="{FF2B5EF4-FFF2-40B4-BE49-F238E27FC236}">
                <a16:creationId xmlns:a16="http://schemas.microsoft.com/office/drawing/2014/main" id="{DD865DF9-2D37-4D87-BFF6-DFDE0780C4F8}"/>
              </a:ext>
            </a:extLst>
          </p:cNvPr>
          <p:cNvSpPr>
            <a:spLocks noChangeArrowheads="1"/>
          </p:cNvSpPr>
          <p:nvPr/>
        </p:nvSpPr>
        <p:spPr bwMode="auto">
          <a:xfrm>
            <a:off x="766104" y="5197157"/>
            <a:ext cx="338554" cy="338554"/>
          </a:xfrm>
          <a:custGeom>
            <a:avLst/>
            <a:gdLst>
              <a:gd name="T0" fmla="*/ 38763987 w 602"/>
              <a:gd name="T1" fmla="*/ 78441997 h 602"/>
              <a:gd name="T2" fmla="*/ 38763987 w 602"/>
              <a:gd name="T3" fmla="*/ 78441997 h 602"/>
              <a:gd name="T4" fmla="*/ 0 w 602"/>
              <a:gd name="T5" fmla="*/ 38763987 h 602"/>
              <a:gd name="T6" fmla="*/ 38763987 w 602"/>
              <a:gd name="T7" fmla="*/ 0 h 602"/>
              <a:gd name="T8" fmla="*/ 78441997 w 602"/>
              <a:gd name="T9" fmla="*/ 38763987 h 602"/>
              <a:gd name="T10" fmla="*/ 38763987 w 602"/>
              <a:gd name="T11" fmla="*/ 78441997 h 602"/>
              <a:gd name="T12" fmla="*/ 38763987 w 602"/>
              <a:gd name="T13" fmla="*/ 7439717 h 602"/>
              <a:gd name="T14" fmla="*/ 38763987 w 602"/>
              <a:gd name="T15" fmla="*/ 7439717 h 602"/>
              <a:gd name="T16" fmla="*/ 7439717 w 602"/>
              <a:gd name="T17" fmla="*/ 38763987 h 602"/>
              <a:gd name="T18" fmla="*/ 38763987 w 602"/>
              <a:gd name="T19" fmla="*/ 71002280 h 602"/>
              <a:gd name="T20" fmla="*/ 71002280 w 602"/>
              <a:gd name="T21" fmla="*/ 38763987 h 602"/>
              <a:gd name="T22" fmla="*/ 38763987 w 602"/>
              <a:gd name="T23" fmla="*/ 7439717 h 602"/>
              <a:gd name="T24" fmla="*/ 56253627 w 602"/>
              <a:gd name="T25" fmla="*/ 31455051 h 602"/>
              <a:gd name="T26" fmla="*/ 56253627 w 602"/>
              <a:gd name="T27" fmla="*/ 31455051 h 602"/>
              <a:gd name="T28" fmla="*/ 36937024 w 602"/>
              <a:gd name="T29" fmla="*/ 51685677 h 602"/>
              <a:gd name="T30" fmla="*/ 36937024 w 602"/>
              <a:gd name="T31" fmla="*/ 51685677 h 602"/>
              <a:gd name="T32" fmla="*/ 34196037 w 602"/>
              <a:gd name="T33" fmla="*/ 52598978 h 602"/>
              <a:gd name="T34" fmla="*/ 31324631 w 602"/>
              <a:gd name="T35" fmla="*/ 51685677 h 602"/>
              <a:gd name="T36" fmla="*/ 31324631 w 602"/>
              <a:gd name="T37" fmla="*/ 51685677 h 602"/>
              <a:gd name="T38" fmla="*/ 20361046 w 602"/>
              <a:gd name="T39" fmla="*/ 40591311 h 602"/>
              <a:gd name="T40" fmla="*/ 20361046 w 602"/>
              <a:gd name="T41" fmla="*/ 40591311 h 602"/>
              <a:gd name="T42" fmla="*/ 19447384 w 602"/>
              <a:gd name="T43" fmla="*/ 37850325 h 602"/>
              <a:gd name="T44" fmla="*/ 23102033 w 602"/>
              <a:gd name="T45" fmla="*/ 34196037 h 602"/>
              <a:gd name="T46" fmla="*/ 25842658 w 602"/>
              <a:gd name="T47" fmla="*/ 35109700 h 602"/>
              <a:gd name="T48" fmla="*/ 25842658 w 602"/>
              <a:gd name="T49" fmla="*/ 35109700 h 602"/>
              <a:gd name="T50" fmla="*/ 34196037 w 602"/>
              <a:gd name="T51" fmla="*/ 43462718 h 602"/>
              <a:gd name="T52" fmla="*/ 51685677 w 602"/>
              <a:gd name="T53" fmla="*/ 26756320 h 602"/>
              <a:gd name="T54" fmla="*/ 51685677 w 602"/>
              <a:gd name="T55" fmla="*/ 26756320 h 602"/>
              <a:gd name="T56" fmla="*/ 53512640 w 602"/>
              <a:gd name="T57" fmla="*/ 25842658 h 602"/>
              <a:gd name="T58" fmla="*/ 57167289 w 602"/>
              <a:gd name="T59" fmla="*/ 29497307 h 602"/>
              <a:gd name="T60" fmla="*/ 56253627 w 602"/>
              <a:gd name="T61" fmla="*/ 31455051 h 602"/>
              <a:gd name="T62" fmla="*/ 56253627 w 602"/>
              <a:gd name="T63" fmla="*/ 25842658 h 602"/>
              <a:gd name="T64" fmla="*/ 56253627 w 602"/>
              <a:gd name="T65" fmla="*/ 25842658 h 602"/>
              <a:gd name="T66" fmla="*/ 25842658 w 602"/>
              <a:gd name="T67" fmla="*/ 56253627 h 602"/>
              <a:gd name="T68" fmla="*/ 25842658 w 602"/>
              <a:gd name="T69" fmla="*/ 56253627 h 602"/>
              <a:gd name="T70" fmla="*/ 52598978 w 602"/>
              <a:gd name="T71" fmla="*/ 56253627 h 602"/>
              <a:gd name="T72" fmla="*/ 52598978 w 602"/>
              <a:gd name="T73" fmla="*/ 56253627 h 602"/>
              <a:gd name="T74" fmla="*/ 56253627 w 602"/>
              <a:gd name="T75" fmla="*/ 52598978 h 602"/>
              <a:gd name="T76" fmla="*/ 56253627 w 602"/>
              <a:gd name="T77" fmla="*/ 52598978 h 602"/>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0" t="0" r="r" b="b"/>
            <a:pathLst>
              <a:path w="602" h="602">
                <a:moveTo>
                  <a:pt x="297" y="601"/>
                </a:moveTo>
                <a:lnTo>
                  <a:pt x="297" y="601"/>
                </a:lnTo>
                <a:cubicBezTo>
                  <a:pt x="135" y="601"/>
                  <a:pt x="0" y="467"/>
                  <a:pt x="0" y="297"/>
                </a:cubicBezTo>
                <a:cubicBezTo>
                  <a:pt x="0" y="135"/>
                  <a:pt x="135" y="0"/>
                  <a:pt x="297" y="0"/>
                </a:cubicBezTo>
                <a:cubicBezTo>
                  <a:pt x="467" y="0"/>
                  <a:pt x="601" y="135"/>
                  <a:pt x="601" y="297"/>
                </a:cubicBezTo>
                <a:cubicBezTo>
                  <a:pt x="601" y="467"/>
                  <a:pt x="467" y="601"/>
                  <a:pt x="297" y="601"/>
                </a:cubicBezTo>
                <a:close/>
                <a:moveTo>
                  <a:pt x="297" y="57"/>
                </a:moveTo>
                <a:lnTo>
                  <a:pt x="297" y="57"/>
                </a:lnTo>
                <a:cubicBezTo>
                  <a:pt x="163" y="57"/>
                  <a:pt x="57" y="163"/>
                  <a:pt x="57" y="297"/>
                </a:cubicBezTo>
                <a:cubicBezTo>
                  <a:pt x="57" y="431"/>
                  <a:pt x="163" y="544"/>
                  <a:pt x="297" y="544"/>
                </a:cubicBezTo>
                <a:cubicBezTo>
                  <a:pt x="431" y="544"/>
                  <a:pt x="544" y="431"/>
                  <a:pt x="544" y="297"/>
                </a:cubicBezTo>
                <a:cubicBezTo>
                  <a:pt x="544" y="163"/>
                  <a:pt x="431" y="57"/>
                  <a:pt x="297" y="57"/>
                </a:cubicBezTo>
                <a:close/>
                <a:moveTo>
                  <a:pt x="431" y="241"/>
                </a:moveTo>
                <a:lnTo>
                  <a:pt x="431" y="241"/>
                </a:lnTo>
                <a:cubicBezTo>
                  <a:pt x="283" y="396"/>
                  <a:pt x="283" y="396"/>
                  <a:pt x="283" y="396"/>
                </a:cubicBezTo>
                <a:cubicBezTo>
                  <a:pt x="276" y="403"/>
                  <a:pt x="269" y="403"/>
                  <a:pt x="262" y="403"/>
                </a:cubicBezTo>
                <a:cubicBezTo>
                  <a:pt x="255" y="403"/>
                  <a:pt x="248" y="403"/>
                  <a:pt x="240" y="396"/>
                </a:cubicBezTo>
                <a:cubicBezTo>
                  <a:pt x="156" y="311"/>
                  <a:pt x="156" y="311"/>
                  <a:pt x="156" y="311"/>
                </a:cubicBezTo>
                <a:cubicBezTo>
                  <a:pt x="149" y="304"/>
                  <a:pt x="149" y="297"/>
                  <a:pt x="149" y="290"/>
                </a:cubicBezTo>
                <a:cubicBezTo>
                  <a:pt x="149" y="276"/>
                  <a:pt x="163" y="262"/>
                  <a:pt x="177" y="262"/>
                </a:cubicBezTo>
                <a:cubicBezTo>
                  <a:pt x="184" y="262"/>
                  <a:pt x="191" y="262"/>
                  <a:pt x="198" y="269"/>
                </a:cubicBezTo>
                <a:cubicBezTo>
                  <a:pt x="262" y="333"/>
                  <a:pt x="262" y="333"/>
                  <a:pt x="262" y="333"/>
                </a:cubicBezTo>
                <a:cubicBezTo>
                  <a:pt x="396" y="205"/>
                  <a:pt x="396" y="205"/>
                  <a:pt x="396" y="205"/>
                </a:cubicBezTo>
                <a:cubicBezTo>
                  <a:pt x="396" y="198"/>
                  <a:pt x="403" y="198"/>
                  <a:pt x="410" y="198"/>
                </a:cubicBezTo>
                <a:cubicBezTo>
                  <a:pt x="431" y="198"/>
                  <a:pt x="438" y="205"/>
                  <a:pt x="438" y="226"/>
                </a:cubicBezTo>
                <a:cubicBezTo>
                  <a:pt x="438" y="234"/>
                  <a:pt x="438" y="241"/>
                  <a:pt x="431" y="241"/>
                </a:cubicBezTo>
                <a:close/>
                <a:moveTo>
                  <a:pt x="431" y="198"/>
                </a:moveTo>
                <a:lnTo>
                  <a:pt x="431" y="198"/>
                </a:lnTo>
                <a:close/>
                <a:moveTo>
                  <a:pt x="198" y="431"/>
                </a:moveTo>
                <a:lnTo>
                  <a:pt x="198" y="431"/>
                </a:lnTo>
                <a:close/>
                <a:moveTo>
                  <a:pt x="403" y="431"/>
                </a:moveTo>
                <a:lnTo>
                  <a:pt x="403" y="431"/>
                </a:lnTo>
                <a:close/>
                <a:moveTo>
                  <a:pt x="431" y="403"/>
                </a:moveTo>
                <a:lnTo>
                  <a:pt x="431" y="403"/>
                </a:lnTo>
                <a:close/>
              </a:path>
            </a:pathLst>
          </a:custGeom>
          <a:gradFill>
            <a:gsLst>
              <a:gs pos="0">
                <a:schemeClr val="accent1"/>
              </a:gs>
              <a:gs pos="100000">
                <a:schemeClr val="accent6"/>
              </a:gs>
            </a:gsLst>
            <a:lin ang="5400000" scaled="1"/>
          </a:gradFill>
          <a:ln>
            <a:noFill/>
          </a:ln>
        </p:spPr>
        <p:txBody>
          <a:bodyPr wrap="none" anchor="ctr"/>
          <a:lstStyle/>
          <a:p>
            <a:endParaRPr lang="en-US"/>
          </a:p>
        </p:txBody>
      </p:sp>
      <p:sp>
        <p:nvSpPr>
          <p:cNvPr id="26" name="Rectangle 25">
            <a:extLst>
              <a:ext uri="{FF2B5EF4-FFF2-40B4-BE49-F238E27FC236}">
                <a16:creationId xmlns:a16="http://schemas.microsoft.com/office/drawing/2014/main" id="{AAD25B10-55C6-45E7-9B5E-954191CF559B}"/>
              </a:ext>
            </a:extLst>
          </p:cNvPr>
          <p:cNvSpPr/>
          <p:nvPr/>
        </p:nvSpPr>
        <p:spPr>
          <a:xfrm>
            <a:off x="5373858" y="0"/>
            <a:ext cx="150278" cy="6858000"/>
          </a:xfrm>
          <a:prstGeom prst="rect">
            <a:avLst/>
          </a:prstGeom>
          <a:gradFill flip="none" rotWithShape="1">
            <a:gsLst>
              <a:gs pos="0">
                <a:schemeClr val="accent1"/>
              </a:gs>
              <a:gs pos="100000">
                <a:schemeClr val="accent6"/>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TextBox 15">
            <a:extLst>
              <a:ext uri="{FF2B5EF4-FFF2-40B4-BE49-F238E27FC236}">
                <a16:creationId xmlns:a16="http://schemas.microsoft.com/office/drawing/2014/main" id="{4A1EE984-0D6F-8749-ACEB-E9C1E309E3BB}"/>
              </a:ext>
            </a:extLst>
          </p:cNvPr>
          <p:cNvSpPr txBox="1"/>
          <p:nvPr/>
        </p:nvSpPr>
        <p:spPr>
          <a:xfrm>
            <a:off x="1263330" y="1709253"/>
            <a:ext cx="3772458" cy="338554"/>
          </a:xfrm>
          <a:prstGeom prst="rect">
            <a:avLst/>
          </a:prstGeom>
          <a:noFill/>
        </p:spPr>
        <p:txBody>
          <a:bodyPr wrap="square" rtlCol="0" anchor="ctr">
            <a:spAutoFit/>
          </a:bodyPr>
          <a:lstStyle/>
          <a:p>
            <a:r>
              <a:rPr lang="en-US" sz="1600" dirty="0"/>
              <a:t>Documentary style &amp; narrative driven</a:t>
            </a:r>
          </a:p>
        </p:txBody>
      </p:sp>
      <p:sp>
        <p:nvSpPr>
          <p:cNvPr id="18" name="Freeform 118">
            <a:extLst>
              <a:ext uri="{FF2B5EF4-FFF2-40B4-BE49-F238E27FC236}">
                <a16:creationId xmlns:a16="http://schemas.microsoft.com/office/drawing/2014/main" id="{0910673A-D6B2-B24B-B28E-051D61ADAE42}"/>
              </a:ext>
            </a:extLst>
          </p:cNvPr>
          <p:cNvSpPr>
            <a:spLocks noChangeArrowheads="1"/>
          </p:cNvSpPr>
          <p:nvPr/>
        </p:nvSpPr>
        <p:spPr bwMode="auto">
          <a:xfrm>
            <a:off x="757225" y="1709253"/>
            <a:ext cx="338554" cy="338554"/>
          </a:xfrm>
          <a:custGeom>
            <a:avLst/>
            <a:gdLst>
              <a:gd name="T0" fmla="*/ 38763987 w 602"/>
              <a:gd name="T1" fmla="*/ 78441997 h 602"/>
              <a:gd name="T2" fmla="*/ 38763987 w 602"/>
              <a:gd name="T3" fmla="*/ 78441997 h 602"/>
              <a:gd name="T4" fmla="*/ 0 w 602"/>
              <a:gd name="T5" fmla="*/ 38763987 h 602"/>
              <a:gd name="T6" fmla="*/ 38763987 w 602"/>
              <a:gd name="T7" fmla="*/ 0 h 602"/>
              <a:gd name="T8" fmla="*/ 78441997 w 602"/>
              <a:gd name="T9" fmla="*/ 38763987 h 602"/>
              <a:gd name="T10" fmla="*/ 38763987 w 602"/>
              <a:gd name="T11" fmla="*/ 78441997 h 602"/>
              <a:gd name="T12" fmla="*/ 38763987 w 602"/>
              <a:gd name="T13" fmla="*/ 7439717 h 602"/>
              <a:gd name="T14" fmla="*/ 38763987 w 602"/>
              <a:gd name="T15" fmla="*/ 7439717 h 602"/>
              <a:gd name="T16" fmla="*/ 7439717 w 602"/>
              <a:gd name="T17" fmla="*/ 38763987 h 602"/>
              <a:gd name="T18" fmla="*/ 38763987 w 602"/>
              <a:gd name="T19" fmla="*/ 71002280 h 602"/>
              <a:gd name="T20" fmla="*/ 71002280 w 602"/>
              <a:gd name="T21" fmla="*/ 38763987 h 602"/>
              <a:gd name="T22" fmla="*/ 38763987 w 602"/>
              <a:gd name="T23" fmla="*/ 7439717 h 602"/>
              <a:gd name="T24" fmla="*/ 56253627 w 602"/>
              <a:gd name="T25" fmla="*/ 31455051 h 602"/>
              <a:gd name="T26" fmla="*/ 56253627 w 602"/>
              <a:gd name="T27" fmla="*/ 31455051 h 602"/>
              <a:gd name="T28" fmla="*/ 36937024 w 602"/>
              <a:gd name="T29" fmla="*/ 51685677 h 602"/>
              <a:gd name="T30" fmla="*/ 36937024 w 602"/>
              <a:gd name="T31" fmla="*/ 51685677 h 602"/>
              <a:gd name="T32" fmla="*/ 34196037 w 602"/>
              <a:gd name="T33" fmla="*/ 52598978 h 602"/>
              <a:gd name="T34" fmla="*/ 31324631 w 602"/>
              <a:gd name="T35" fmla="*/ 51685677 h 602"/>
              <a:gd name="T36" fmla="*/ 31324631 w 602"/>
              <a:gd name="T37" fmla="*/ 51685677 h 602"/>
              <a:gd name="T38" fmla="*/ 20361046 w 602"/>
              <a:gd name="T39" fmla="*/ 40591311 h 602"/>
              <a:gd name="T40" fmla="*/ 20361046 w 602"/>
              <a:gd name="T41" fmla="*/ 40591311 h 602"/>
              <a:gd name="T42" fmla="*/ 19447384 w 602"/>
              <a:gd name="T43" fmla="*/ 37850325 h 602"/>
              <a:gd name="T44" fmla="*/ 23102033 w 602"/>
              <a:gd name="T45" fmla="*/ 34196037 h 602"/>
              <a:gd name="T46" fmla="*/ 25842658 w 602"/>
              <a:gd name="T47" fmla="*/ 35109700 h 602"/>
              <a:gd name="T48" fmla="*/ 25842658 w 602"/>
              <a:gd name="T49" fmla="*/ 35109700 h 602"/>
              <a:gd name="T50" fmla="*/ 34196037 w 602"/>
              <a:gd name="T51" fmla="*/ 43462718 h 602"/>
              <a:gd name="T52" fmla="*/ 51685677 w 602"/>
              <a:gd name="T53" fmla="*/ 26756320 h 602"/>
              <a:gd name="T54" fmla="*/ 51685677 w 602"/>
              <a:gd name="T55" fmla="*/ 26756320 h 602"/>
              <a:gd name="T56" fmla="*/ 53512640 w 602"/>
              <a:gd name="T57" fmla="*/ 25842658 h 602"/>
              <a:gd name="T58" fmla="*/ 57167289 w 602"/>
              <a:gd name="T59" fmla="*/ 29497307 h 602"/>
              <a:gd name="T60" fmla="*/ 56253627 w 602"/>
              <a:gd name="T61" fmla="*/ 31455051 h 602"/>
              <a:gd name="T62" fmla="*/ 56253627 w 602"/>
              <a:gd name="T63" fmla="*/ 25842658 h 602"/>
              <a:gd name="T64" fmla="*/ 56253627 w 602"/>
              <a:gd name="T65" fmla="*/ 25842658 h 602"/>
              <a:gd name="T66" fmla="*/ 25842658 w 602"/>
              <a:gd name="T67" fmla="*/ 56253627 h 602"/>
              <a:gd name="T68" fmla="*/ 25842658 w 602"/>
              <a:gd name="T69" fmla="*/ 56253627 h 602"/>
              <a:gd name="T70" fmla="*/ 52598978 w 602"/>
              <a:gd name="T71" fmla="*/ 56253627 h 602"/>
              <a:gd name="T72" fmla="*/ 52598978 w 602"/>
              <a:gd name="T73" fmla="*/ 56253627 h 602"/>
              <a:gd name="T74" fmla="*/ 56253627 w 602"/>
              <a:gd name="T75" fmla="*/ 52598978 h 602"/>
              <a:gd name="T76" fmla="*/ 56253627 w 602"/>
              <a:gd name="T77" fmla="*/ 52598978 h 602"/>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0" t="0" r="r" b="b"/>
            <a:pathLst>
              <a:path w="602" h="602">
                <a:moveTo>
                  <a:pt x="297" y="601"/>
                </a:moveTo>
                <a:lnTo>
                  <a:pt x="297" y="601"/>
                </a:lnTo>
                <a:cubicBezTo>
                  <a:pt x="135" y="601"/>
                  <a:pt x="0" y="467"/>
                  <a:pt x="0" y="297"/>
                </a:cubicBezTo>
                <a:cubicBezTo>
                  <a:pt x="0" y="135"/>
                  <a:pt x="135" y="0"/>
                  <a:pt x="297" y="0"/>
                </a:cubicBezTo>
                <a:cubicBezTo>
                  <a:pt x="467" y="0"/>
                  <a:pt x="601" y="135"/>
                  <a:pt x="601" y="297"/>
                </a:cubicBezTo>
                <a:cubicBezTo>
                  <a:pt x="601" y="467"/>
                  <a:pt x="467" y="601"/>
                  <a:pt x="297" y="601"/>
                </a:cubicBezTo>
                <a:close/>
                <a:moveTo>
                  <a:pt x="297" y="57"/>
                </a:moveTo>
                <a:lnTo>
                  <a:pt x="297" y="57"/>
                </a:lnTo>
                <a:cubicBezTo>
                  <a:pt x="163" y="57"/>
                  <a:pt x="57" y="163"/>
                  <a:pt x="57" y="297"/>
                </a:cubicBezTo>
                <a:cubicBezTo>
                  <a:pt x="57" y="431"/>
                  <a:pt x="163" y="544"/>
                  <a:pt x="297" y="544"/>
                </a:cubicBezTo>
                <a:cubicBezTo>
                  <a:pt x="431" y="544"/>
                  <a:pt x="544" y="431"/>
                  <a:pt x="544" y="297"/>
                </a:cubicBezTo>
                <a:cubicBezTo>
                  <a:pt x="544" y="163"/>
                  <a:pt x="431" y="57"/>
                  <a:pt x="297" y="57"/>
                </a:cubicBezTo>
                <a:close/>
                <a:moveTo>
                  <a:pt x="431" y="241"/>
                </a:moveTo>
                <a:lnTo>
                  <a:pt x="431" y="241"/>
                </a:lnTo>
                <a:cubicBezTo>
                  <a:pt x="283" y="396"/>
                  <a:pt x="283" y="396"/>
                  <a:pt x="283" y="396"/>
                </a:cubicBezTo>
                <a:cubicBezTo>
                  <a:pt x="276" y="403"/>
                  <a:pt x="269" y="403"/>
                  <a:pt x="262" y="403"/>
                </a:cubicBezTo>
                <a:cubicBezTo>
                  <a:pt x="255" y="403"/>
                  <a:pt x="248" y="403"/>
                  <a:pt x="240" y="396"/>
                </a:cubicBezTo>
                <a:cubicBezTo>
                  <a:pt x="156" y="311"/>
                  <a:pt x="156" y="311"/>
                  <a:pt x="156" y="311"/>
                </a:cubicBezTo>
                <a:cubicBezTo>
                  <a:pt x="149" y="304"/>
                  <a:pt x="149" y="297"/>
                  <a:pt x="149" y="290"/>
                </a:cubicBezTo>
                <a:cubicBezTo>
                  <a:pt x="149" y="276"/>
                  <a:pt x="163" y="262"/>
                  <a:pt x="177" y="262"/>
                </a:cubicBezTo>
                <a:cubicBezTo>
                  <a:pt x="184" y="262"/>
                  <a:pt x="191" y="262"/>
                  <a:pt x="198" y="269"/>
                </a:cubicBezTo>
                <a:cubicBezTo>
                  <a:pt x="262" y="333"/>
                  <a:pt x="262" y="333"/>
                  <a:pt x="262" y="333"/>
                </a:cubicBezTo>
                <a:cubicBezTo>
                  <a:pt x="396" y="205"/>
                  <a:pt x="396" y="205"/>
                  <a:pt x="396" y="205"/>
                </a:cubicBezTo>
                <a:cubicBezTo>
                  <a:pt x="396" y="198"/>
                  <a:pt x="403" y="198"/>
                  <a:pt x="410" y="198"/>
                </a:cubicBezTo>
                <a:cubicBezTo>
                  <a:pt x="431" y="198"/>
                  <a:pt x="438" y="205"/>
                  <a:pt x="438" y="226"/>
                </a:cubicBezTo>
                <a:cubicBezTo>
                  <a:pt x="438" y="234"/>
                  <a:pt x="438" y="241"/>
                  <a:pt x="431" y="241"/>
                </a:cubicBezTo>
                <a:close/>
                <a:moveTo>
                  <a:pt x="431" y="198"/>
                </a:moveTo>
                <a:lnTo>
                  <a:pt x="431" y="198"/>
                </a:lnTo>
                <a:close/>
                <a:moveTo>
                  <a:pt x="198" y="431"/>
                </a:moveTo>
                <a:lnTo>
                  <a:pt x="198" y="431"/>
                </a:lnTo>
                <a:close/>
                <a:moveTo>
                  <a:pt x="403" y="431"/>
                </a:moveTo>
                <a:lnTo>
                  <a:pt x="403" y="431"/>
                </a:lnTo>
                <a:close/>
                <a:moveTo>
                  <a:pt x="431" y="403"/>
                </a:moveTo>
                <a:lnTo>
                  <a:pt x="431" y="403"/>
                </a:lnTo>
                <a:close/>
              </a:path>
            </a:pathLst>
          </a:custGeom>
          <a:gradFill>
            <a:gsLst>
              <a:gs pos="0">
                <a:schemeClr val="accent1"/>
              </a:gs>
              <a:gs pos="100000">
                <a:schemeClr val="accent6"/>
              </a:gs>
            </a:gsLst>
            <a:lin ang="5400000" scaled="1"/>
          </a:gradFill>
          <a:ln>
            <a:noFill/>
          </a:ln>
        </p:spPr>
        <p:txBody>
          <a:bodyPr wrap="none" anchor="ctr"/>
          <a:lstStyle/>
          <a:p>
            <a:endParaRPr lang="en-US"/>
          </a:p>
        </p:txBody>
      </p:sp>
      <p:sp>
        <p:nvSpPr>
          <p:cNvPr id="27" name="TextBox 26">
            <a:extLst>
              <a:ext uri="{FF2B5EF4-FFF2-40B4-BE49-F238E27FC236}">
                <a16:creationId xmlns:a16="http://schemas.microsoft.com/office/drawing/2014/main" id="{324EF2CC-E81E-3547-A701-3EB73A230A70}"/>
              </a:ext>
            </a:extLst>
          </p:cNvPr>
          <p:cNvSpPr txBox="1"/>
          <p:nvPr/>
        </p:nvSpPr>
        <p:spPr>
          <a:xfrm>
            <a:off x="1263330" y="2207525"/>
            <a:ext cx="3613301" cy="338554"/>
          </a:xfrm>
          <a:prstGeom prst="rect">
            <a:avLst/>
          </a:prstGeom>
          <a:noFill/>
        </p:spPr>
        <p:txBody>
          <a:bodyPr wrap="square" rtlCol="0" anchor="ctr">
            <a:spAutoFit/>
          </a:bodyPr>
          <a:lstStyle/>
          <a:p>
            <a:r>
              <a:rPr lang="en-US" sz="1600" dirty="0"/>
              <a:t>6-8 minute runtime</a:t>
            </a:r>
          </a:p>
        </p:txBody>
      </p:sp>
      <p:sp>
        <p:nvSpPr>
          <p:cNvPr id="28" name="Freeform 118">
            <a:extLst>
              <a:ext uri="{FF2B5EF4-FFF2-40B4-BE49-F238E27FC236}">
                <a16:creationId xmlns:a16="http://schemas.microsoft.com/office/drawing/2014/main" id="{6C04AEA0-A81F-814C-8D1C-C9EB8E109BD3}"/>
              </a:ext>
            </a:extLst>
          </p:cNvPr>
          <p:cNvSpPr>
            <a:spLocks noChangeArrowheads="1"/>
          </p:cNvSpPr>
          <p:nvPr/>
        </p:nvSpPr>
        <p:spPr bwMode="auto">
          <a:xfrm>
            <a:off x="757225" y="2207525"/>
            <a:ext cx="338554" cy="338554"/>
          </a:xfrm>
          <a:custGeom>
            <a:avLst/>
            <a:gdLst>
              <a:gd name="T0" fmla="*/ 38763987 w 602"/>
              <a:gd name="T1" fmla="*/ 78441997 h 602"/>
              <a:gd name="T2" fmla="*/ 38763987 w 602"/>
              <a:gd name="T3" fmla="*/ 78441997 h 602"/>
              <a:gd name="T4" fmla="*/ 0 w 602"/>
              <a:gd name="T5" fmla="*/ 38763987 h 602"/>
              <a:gd name="T6" fmla="*/ 38763987 w 602"/>
              <a:gd name="T7" fmla="*/ 0 h 602"/>
              <a:gd name="T8" fmla="*/ 78441997 w 602"/>
              <a:gd name="T9" fmla="*/ 38763987 h 602"/>
              <a:gd name="T10" fmla="*/ 38763987 w 602"/>
              <a:gd name="T11" fmla="*/ 78441997 h 602"/>
              <a:gd name="T12" fmla="*/ 38763987 w 602"/>
              <a:gd name="T13" fmla="*/ 7439717 h 602"/>
              <a:gd name="T14" fmla="*/ 38763987 w 602"/>
              <a:gd name="T15" fmla="*/ 7439717 h 602"/>
              <a:gd name="T16" fmla="*/ 7439717 w 602"/>
              <a:gd name="T17" fmla="*/ 38763987 h 602"/>
              <a:gd name="T18" fmla="*/ 38763987 w 602"/>
              <a:gd name="T19" fmla="*/ 71002280 h 602"/>
              <a:gd name="T20" fmla="*/ 71002280 w 602"/>
              <a:gd name="T21" fmla="*/ 38763987 h 602"/>
              <a:gd name="T22" fmla="*/ 38763987 w 602"/>
              <a:gd name="T23" fmla="*/ 7439717 h 602"/>
              <a:gd name="T24" fmla="*/ 56253627 w 602"/>
              <a:gd name="T25" fmla="*/ 31455051 h 602"/>
              <a:gd name="T26" fmla="*/ 56253627 w 602"/>
              <a:gd name="T27" fmla="*/ 31455051 h 602"/>
              <a:gd name="T28" fmla="*/ 36937024 w 602"/>
              <a:gd name="T29" fmla="*/ 51685677 h 602"/>
              <a:gd name="T30" fmla="*/ 36937024 w 602"/>
              <a:gd name="T31" fmla="*/ 51685677 h 602"/>
              <a:gd name="T32" fmla="*/ 34196037 w 602"/>
              <a:gd name="T33" fmla="*/ 52598978 h 602"/>
              <a:gd name="T34" fmla="*/ 31324631 w 602"/>
              <a:gd name="T35" fmla="*/ 51685677 h 602"/>
              <a:gd name="T36" fmla="*/ 31324631 w 602"/>
              <a:gd name="T37" fmla="*/ 51685677 h 602"/>
              <a:gd name="T38" fmla="*/ 20361046 w 602"/>
              <a:gd name="T39" fmla="*/ 40591311 h 602"/>
              <a:gd name="T40" fmla="*/ 20361046 w 602"/>
              <a:gd name="T41" fmla="*/ 40591311 h 602"/>
              <a:gd name="T42" fmla="*/ 19447384 w 602"/>
              <a:gd name="T43" fmla="*/ 37850325 h 602"/>
              <a:gd name="T44" fmla="*/ 23102033 w 602"/>
              <a:gd name="T45" fmla="*/ 34196037 h 602"/>
              <a:gd name="T46" fmla="*/ 25842658 w 602"/>
              <a:gd name="T47" fmla="*/ 35109700 h 602"/>
              <a:gd name="T48" fmla="*/ 25842658 w 602"/>
              <a:gd name="T49" fmla="*/ 35109700 h 602"/>
              <a:gd name="T50" fmla="*/ 34196037 w 602"/>
              <a:gd name="T51" fmla="*/ 43462718 h 602"/>
              <a:gd name="T52" fmla="*/ 51685677 w 602"/>
              <a:gd name="T53" fmla="*/ 26756320 h 602"/>
              <a:gd name="T54" fmla="*/ 51685677 w 602"/>
              <a:gd name="T55" fmla="*/ 26756320 h 602"/>
              <a:gd name="T56" fmla="*/ 53512640 w 602"/>
              <a:gd name="T57" fmla="*/ 25842658 h 602"/>
              <a:gd name="T58" fmla="*/ 57167289 w 602"/>
              <a:gd name="T59" fmla="*/ 29497307 h 602"/>
              <a:gd name="T60" fmla="*/ 56253627 w 602"/>
              <a:gd name="T61" fmla="*/ 31455051 h 602"/>
              <a:gd name="T62" fmla="*/ 56253627 w 602"/>
              <a:gd name="T63" fmla="*/ 25842658 h 602"/>
              <a:gd name="T64" fmla="*/ 56253627 w 602"/>
              <a:gd name="T65" fmla="*/ 25842658 h 602"/>
              <a:gd name="T66" fmla="*/ 25842658 w 602"/>
              <a:gd name="T67" fmla="*/ 56253627 h 602"/>
              <a:gd name="T68" fmla="*/ 25842658 w 602"/>
              <a:gd name="T69" fmla="*/ 56253627 h 602"/>
              <a:gd name="T70" fmla="*/ 52598978 w 602"/>
              <a:gd name="T71" fmla="*/ 56253627 h 602"/>
              <a:gd name="T72" fmla="*/ 52598978 w 602"/>
              <a:gd name="T73" fmla="*/ 56253627 h 602"/>
              <a:gd name="T74" fmla="*/ 56253627 w 602"/>
              <a:gd name="T75" fmla="*/ 52598978 h 602"/>
              <a:gd name="T76" fmla="*/ 56253627 w 602"/>
              <a:gd name="T77" fmla="*/ 52598978 h 602"/>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0" t="0" r="r" b="b"/>
            <a:pathLst>
              <a:path w="602" h="602">
                <a:moveTo>
                  <a:pt x="297" y="601"/>
                </a:moveTo>
                <a:lnTo>
                  <a:pt x="297" y="601"/>
                </a:lnTo>
                <a:cubicBezTo>
                  <a:pt x="135" y="601"/>
                  <a:pt x="0" y="467"/>
                  <a:pt x="0" y="297"/>
                </a:cubicBezTo>
                <a:cubicBezTo>
                  <a:pt x="0" y="135"/>
                  <a:pt x="135" y="0"/>
                  <a:pt x="297" y="0"/>
                </a:cubicBezTo>
                <a:cubicBezTo>
                  <a:pt x="467" y="0"/>
                  <a:pt x="601" y="135"/>
                  <a:pt x="601" y="297"/>
                </a:cubicBezTo>
                <a:cubicBezTo>
                  <a:pt x="601" y="467"/>
                  <a:pt x="467" y="601"/>
                  <a:pt x="297" y="601"/>
                </a:cubicBezTo>
                <a:close/>
                <a:moveTo>
                  <a:pt x="297" y="57"/>
                </a:moveTo>
                <a:lnTo>
                  <a:pt x="297" y="57"/>
                </a:lnTo>
                <a:cubicBezTo>
                  <a:pt x="163" y="57"/>
                  <a:pt x="57" y="163"/>
                  <a:pt x="57" y="297"/>
                </a:cubicBezTo>
                <a:cubicBezTo>
                  <a:pt x="57" y="431"/>
                  <a:pt x="163" y="544"/>
                  <a:pt x="297" y="544"/>
                </a:cubicBezTo>
                <a:cubicBezTo>
                  <a:pt x="431" y="544"/>
                  <a:pt x="544" y="431"/>
                  <a:pt x="544" y="297"/>
                </a:cubicBezTo>
                <a:cubicBezTo>
                  <a:pt x="544" y="163"/>
                  <a:pt x="431" y="57"/>
                  <a:pt x="297" y="57"/>
                </a:cubicBezTo>
                <a:close/>
                <a:moveTo>
                  <a:pt x="431" y="241"/>
                </a:moveTo>
                <a:lnTo>
                  <a:pt x="431" y="241"/>
                </a:lnTo>
                <a:cubicBezTo>
                  <a:pt x="283" y="396"/>
                  <a:pt x="283" y="396"/>
                  <a:pt x="283" y="396"/>
                </a:cubicBezTo>
                <a:cubicBezTo>
                  <a:pt x="276" y="403"/>
                  <a:pt x="269" y="403"/>
                  <a:pt x="262" y="403"/>
                </a:cubicBezTo>
                <a:cubicBezTo>
                  <a:pt x="255" y="403"/>
                  <a:pt x="248" y="403"/>
                  <a:pt x="240" y="396"/>
                </a:cubicBezTo>
                <a:cubicBezTo>
                  <a:pt x="156" y="311"/>
                  <a:pt x="156" y="311"/>
                  <a:pt x="156" y="311"/>
                </a:cubicBezTo>
                <a:cubicBezTo>
                  <a:pt x="149" y="304"/>
                  <a:pt x="149" y="297"/>
                  <a:pt x="149" y="290"/>
                </a:cubicBezTo>
                <a:cubicBezTo>
                  <a:pt x="149" y="276"/>
                  <a:pt x="163" y="262"/>
                  <a:pt x="177" y="262"/>
                </a:cubicBezTo>
                <a:cubicBezTo>
                  <a:pt x="184" y="262"/>
                  <a:pt x="191" y="262"/>
                  <a:pt x="198" y="269"/>
                </a:cubicBezTo>
                <a:cubicBezTo>
                  <a:pt x="262" y="333"/>
                  <a:pt x="262" y="333"/>
                  <a:pt x="262" y="333"/>
                </a:cubicBezTo>
                <a:cubicBezTo>
                  <a:pt x="396" y="205"/>
                  <a:pt x="396" y="205"/>
                  <a:pt x="396" y="205"/>
                </a:cubicBezTo>
                <a:cubicBezTo>
                  <a:pt x="396" y="198"/>
                  <a:pt x="403" y="198"/>
                  <a:pt x="410" y="198"/>
                </a:cubicBezTo>
                <a:cubicBezTo>
                  <a:pt x="431" y="198"/>
                  <a:pt x="438" y="205"/>
                  <a:pt x="438" y="226"/>
                </a:cubicBezTo>
                <a:cubicBezTo>
                  <a:pt x="438" y="234"/>
                  <a:pt x="438" y="241"/>
                  <a:pt x="431" y="241"/>
                </a:cubicBezTo>
                <a:close/>
                <a:moveTo>
                  <a:pt x="431" y="198"/>
                </a:moveTo>
                <a:lnTo>
                  <a:pt x="431" y="198"/>
                </a:lnTo>
                <a:close/>
                <a:moveTo>
                  <a:pt x="198" y="431"/>
                </a:moveTo>
                <a:lnTo>
                  <a:pt x="198" y="431"/>
                </a:lnTo>
                <a:close/>
                <a:moveTo>
                  <a:pt x="403" y="431"/>
                </a:moveTo>
                <a:lnTo>
                  <a:pt x="403" y="431"/>
                </a:lnTo>
                <a:close/>
                <a:moveTo>
                  <a:pt x="431" y="403"/>
                </a:moveTo>
                <a:lnTo>
                  <a:pt x="431" y="403"/>
                </a:lnTo>
                <a:close/>
              </a:path>
            </a:pathLst>
          </a:custGeom>
          <a:gradFill>
            <a:gsLst>
              <a:gs pos="0">
                <a:schemeClr val="accent1"/>
              </a:gs>
              <a:gs pos="100000">
                <a:schemeClr val="accent6"/>
              </a:gs>
            </a:gsLst>
            <a:lin ang="5400000" scaled="1"/>
          </a:gradFill>
          <a:ln>
            <a:noFill/>
          </a:ln>
        </p:spPr>
        <p:txBody>
          <a:bodyPr wrap="none" anchor="ctr"/>
          <a:lstStyle/>
          <a:p>
            <a:endParaRPr lang="en-US"/>
          </a:p>
        </p:txBody>
      </p:sp>
      <p:sp>
        <p:nvSpPr>
          <p:cNvPr id="29" name="TextBox 28">
            <a:extLst>
              <a:ext uri="{FF2B5EF4-FFF2-40B4-BE49-F238E27FC236}">
                <a16:creationId xmlns:a16="http://schemas.microsoft.com/office/drawing/2014/main" id="{3FB03B4D-1B10-A84C-9C77-A4896189A428}"/>
              </a:ext>
            </a:extLst>
          </p:cNvPr>
          <p:cNvSpPr txBox="1"/>
          <p:nvPr/>
        </p:nvSpPr>
        <p:spPr>
          <a:xfrm>
            <a:off x="1263330" y="2705797"/>
            <a:ext cx="3613301" cy="338554"/>
          </a:xfrm>
          <a:prstGeom prst="rect">
            <a:avLst/>
          </a:prstGeom>
          <a:noFill/>
        </p:spPr>
        <p:txBody>
          <a:bodyPr wrap="square" rtlCol="0" anchor="ctr">
            <a:spAutoFit/>
          </a:bodyPr>
          <a:lstStyle/>
          <a:p>
            <a:r>
              <a:rPr lang="en-US" sz="1600" dirty="0"/>
              <a:t>Explain ironman challenge</a:t>
            </a:r>
          </a:p>
        </p:txBody>
      </p:sp>
      <p:sp>
        <p:nvSpPr>
          <p:cNvPr id="30" name="Freeform 118">
            <a:extLst>
              <a:ext uri="{FF2B5EF4-FFF2-40B4-BE49-F238E27FC236}">
                <a16:creationId xmlns:a16="http://schemas.microsoft.com/office/drawing/2014/main" id="{B4111B1C-073D-BC46-B56D-BF203F514905}"/>
              </a:ext>
            </a:extLst>
          </p:cNvPr>
          <p:cNvSpPr>
            <a:spLocks noChangeArrowheads="1"/>
          </p:cNvSpPr>
          <p:nvPr/>
        </p:nvSpPr>
        <p:spPr bwMode="auto">
          <a:xfrm>
            <a:off x="757225" y="2705797"/>
            <a:ext cx="338554" cy="338554"/>
          </a:xfrm>
          <a:custGeom>
            <a:avLst/>
            <a:gdLst>
              <a:gd name="T0" fmla="*/ 38763987 w 602"/>
              <a:gd name="T1" fmla="*/ 78441997 h 602"/>
              <a:gd name="T2" fmla="*/ 38763987 w 602"/>
              <a:gd name="T3" fmla="*/ 78441997 h 602"/>
              <a:gd name="T4" fmla="*/ 0 w 602"/>
              <a:gd name="T5" fmla="*/ 38763987 h 602"/>
              <a:gd name="T6" fmla="*/ 38763987 w 602"/>
              <a:gd name="T7" fmla="*/ 0 h 602"/>
              <a:gd name="T8" fmla="*/ 78441997 w 602"/>
              <a:gd name="T9" fmla="*/ 38763987 h 602"/>
              <a:gd name="T10" fmla="*/ 38763987 w 602"/>
              <a:gd name="T11" fmla="*/ 78441997 h 602"/>
              <a:gd name="T12" fmla="*/ 38763987 w 602"/>
              <a:gd name="T13" fmla="*/ 7439717 h 602"/>
              <a:gd name="T14" fmla="*/ 38763987 w 602"/>
              <a:gd name="T15" fmla="*/ 7439717 h 602"/>
              <a:gd name="T16" fmla="*/ 7439717 w 602"/>
              <a:gd name="T17" fmla="*/ 38763987 h 602"/>
              <a:gd name="T18" fmla="*/ 38763987 w 602"/>
              <a:gd name="T19" fmla="*/ 71002280 h 602"/>
              <a:gd name="T20" fmla="*/ 71002280 w 602"/>
              <a:gd name="T21" fmla="*/ 38763987 h 602"/>
              <a:gd name="T22" fmla="*/ 38763987 w 602"/>
              <a:gd name="T23" fmla="*/ 7439717 h 602"/>
              <a:gd name="T24" fmla="*/ 56253627 w 602"/>
              <a:gd name="T25" fmla="*/ 31455051 h 602"/>
              <a:gd name="T26" fmla="*/ 56253627 w 602"/>
              <a:gd name="T27" fmla="*/ 31455051 h 602"/>
              <a:gd name="T28" fmla="*/ 36937024 w 602"/>
              <a:gd name="T29" fmla="*/ 51685677 h 602"/>
              <a:gd name="T30" fmla="*/ 36937024 w 602"/>
              <a:gd name="T31" fmla="*/ 51685677 h 602"/>
              <a:gd name="T32" fmla="*/ 34196037 w 602"/>
              <a:gd name="T33" fmla="*/ 52598978 h 602"/>
              <a:gd name="T34" fmla="*/ 31324631 w 602"/>
              <a:gd name="T35" fmla="*/ 51685677 h 602"/>
              <a:gd name="T36" fmla="*/ 31324631 w 602"/>
              <a:gd name="T37" fmla="*/ 51685677 h 602"/>
              <a:gd name="T38" fmla="*/ 20361046 w 602"/>
              <a:gd name="T39" fmla="*/ 40591311 h 602"/>
              <a:gd name="T40" fmla="*/ 20361046 w 602"/>
              <a:gd name="T41" fmla="*/ 40591311 h 602"/>
              <a:gd name="T42" fmla="*/ 19447384 w 602"/>
              <a:gd name="T43" fmla="*/ 37850325 h 602"/>
              <a:gd name="T44" fmla="*/ 23102033 w 602"/>
              <a:gd name="T45" fmla="*/ 34196037 h 602"/>
              <a:gd name="T46" fmla="*/ 25842658 w 602"/>
              <a:gd name="T47" fmla="*/ 35109700 h 602"/>
              <a:gd name="T48" fmla="*/ 25842658 w 602"/>
              <a:gd name="T49" fmla="*/ 35109700 h 602"/>
              <a:gd name="T50" fmla="*/ 34196037 w 602"/>
              <a:gd name="T51" fmla="*/ 43462718 h 602"/>
              <a:gd name="T52" fmla="*/ 51685677 w 602"/>
              <a:gd name="T53" fmla="*/ 26756320 h 602"/>
              <a:gd name="T54" fmla="*/ 51685677 w 602"/>
              <a:gd name="T55" fmla="*/ 26756320 h 602"/>
              <a:gd name="T56" fmla="*/ 53512640 w 602"/>
              <a:gd name="T57" fmla="*/ 25842658 h 602"/>
              <a:gd name="T58" fmla="*/ 57167289 w 602"/>
              <a:gd name="T59" fmla="*/ 29497307 h 602"/>
              <a:gd name="T60" fmla="*/ 56253627 w 602"/>
              <a:gd name="T61" fmla="*/ 31455051 h 602"/>
              <a:gd name="T62" fmla="*/ 56253627 w 602"/>
              <a:gd name="T63" fmla="*/ 25842658 h 602"/>
              <a:gd name="T64" fmla="*/ 56253627 w 602"/>
              <a:gd name="T65" fmla="*/ 25842658 h 602"/>
              <a:gd name="T66" fmla="*/ 25842658 w 602"/>
              <a:gd name="T67" fmla="*/ 56253627 h 602"/>
              <a:gd name="T68" fmla="*/ 25842658 w 602"/>
              <a:gd name="T69" fmla="*/ 56253627 h 602"/>
              <a:gd name="T70" fmla="*/ 52598978 w 602"/>
              <a:gd name="T71" fmla="*/ 56253627 h 602"/>
              <a:gd name="T72" fmla="*/ 52598978 w 602"/>
              <a:gd name="T73" fmla="*/ 56253627 h 602"/>
              <a:gd name="T74" fmla="*/ 56253627 w 602"/>
              <a:gd name="T75" fmla="*/ 52598978 h 602"/>
              <a:gd name="T76" fmla="*/ 56253627 w 602"/>
              <a:gd name="T77" fmla="*/ 52598978 h 602"/>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0" t="0" r="r" b="b"/>
            <a:pathLst>
              <a:path w="602" h="602">
                <a:moveTo>
                  <a:pt x="297" y="601"/>
                </a:moveTo>
                <a:lnTo>
                  <a:pt x="297" y="601"/>
                </a:lnTo>
                <a:cubicBezTo>
                  <a:pt x="135" y="601"/>
                  <a:pt x="0" y="467"/>
                  <a:pt x="0" y="297"/>
                </a:cubicBezTo>
                <a:cubicBezTo>
                  <a:pt x="0" y="135"/>
                  <a:pt x="135" y="0"/>
                  <a:pt x="297" y="0"/>
                </a:cubicBezTo>
                <a:cubicBezTo>
                  <a:pt x="467" y="0"/>
                  <a:pt x="601" y="135"/>
                  <a:pt x="601" y="297"/>
                </a:cubicBezTo>
                <a:cubicBezTo>
                  <a:pt x="601" y="467"/>
                  <a:pt x="467" y="601"/>
                  <a:pt x="297" y="601"/>
                </a:cubicBezTo>
                <a:close/>
                <a:moveTo>
                  <a:pt x="297" y="57"/>
                </a:moveTo>
                <a:lnTo>
                  <a:pt x="297" y="57"/>
                </a:lnTo>
                <a:cubicBezTo>
                  <a:pt x="163" y="57"/>
                  <a:pt x="57" y="163"/>
                  <a:pt x="57" y="297"/>
                </a:cubicBezTo>
                <a:cubicBezTo>
                  <a:pt x="57" y="431"/>
                  <a:pt x="163" y="544"/>
                  <a:pt x="297" y="544"/>
                </a:cubicBezTo>
                <a:cubicBezTo>
                  <a:pt x="431" y="544"/>
                  <a:pt x="544" y="431"/>
                  <a:pt x="544" y="297"/>
                </a:cubicBezTo>
                <a:cubicBezTo>
                  <a:pt x="544" y="163"/>
                  <a:pt x="431" y="57"/>
                  <a:pt x="297" y="57"/>
                </a:cubicBezTo>
                <a:close/>
                <a:moveTo>
                  <a:pt x="431" y="241"/>
                </a:moveTo>
                <a:lnTo>
                  <a:pt x="431" y="241"/>
                </a:lnTo>
                <a:cubicBezTo>
                  <a:pt x="283" y="396"/>
                  <a:pt x="283" y="396"/>
                  <a:pt x="283" y="396"/>
                </a:cubicBezTo>
                <a:cubicBezTo>
                  <a:pt x="276" y="403"/>
                  <a:pt x="269" y="403"/>
                  <a:pt x="262" y="403"/>
                </a:cubicBezTo>
                <a:cubicBezTo>
                  <a:pt x="255" y="403"/>
                  <a:pt x="248" y="403"/>
                  <a:pt x="240" y="396"/>
                </a:cubicBezTo>
                <a:cubicBezTo>
                  <a:pt x="156" y="311"/>
                  <a:pt x="156" y="311"/>
                  <a:pt x="156" y="311"/>
                </a:cubicBezTo>
                <a:cubicBezTo>
                  <a:pt x="149" y="304"/>
                  <a:pt x="149" y="297"/>
                  <a:pt x="149" y="290"/>
                </a:cubicBezTo>
                <a:cubicBezTo>
                  <a:pt x="149" y="276"/>
                  <a:pt x="163" y="262"/>
                  <a:pt x="177" y="262"/>
                </a:cubicBezTo>
                <a:cubicBezTo>
                  <a:pt x="184" y="262"/>
                  <a:pt x="191" y="262"/>
                  <a:pt x="198" y="269"/>
                </a:cubicBezTo>
                <a:cubicBezTo>
                  <a:pt x="262" y="333"/>
                  <a:pt x="262" y="333"/>
                  <a:pt x="262" y="333"/>
                </a:cubicBezTo>
                <a:cubicBezTo>
                  <a:pt x="396" y="205"/>
                  <a:pt x="396" y="205"/>
                  <a:pt x="396" y="205"/>
                </a:cubicBezTo>
                <a:cubicBezTo>
                  <a:pt x="396" y="198"/>
                  <a:pt x="403" y="198"/>
                  <a:pt x="410" y="198"/>
                </a:cubicBezTo>
                <a:cubicBezTo>
                  <a:pt x="431" y="198"/>
                  <a:pt x="438" y="205"/>
                  <a:pt x="438" y="226"/>
                </a:cubicBezTo>
                <a:cubicBezTo>
                  <a:pt x="438" y="234"/>
                  <a:pt x="438" y="241"/>
                  <a:pt x="431" y="241"/>
                </a:cubicBezTo>
                <a:close/>
                <a:moveTo>
                  <a:pt x="431" y="198"/>
                </a:moveTo>
                <a:lnTo>
                  <a:pt x="431" y="198"/>
                </a:lnTo>
                <a:close/>
                <a:moveTo>
                  <a:pt x="198" y="431"/>
                </a:moveTo>
                <a:lnTo>
                  <a:pt x="198" y="431"/>
                </a:lnTo>
                <a:close/>
                <a:moveTo>
                  <a:pt x="403" y="431"/>
                </a:moveTo>
                <a:lnTo>
                  <a:pt x="403" y="431"/>
                </a:lnTo>
                <a:close/>
                <a:moveTo>
                  <a:pt x="431" y="403"/>
                </a:moveTo>
                <a:lnTo>
                  <a:pt x="431" y="403"/>
                </a:lnTo>
                <a:close/>
              </a:path>
            </a:pathLst>
          </a:custGeom>
          <a:gradFill>
            <a:gsLst>
              <a:gs pos="0">
                <a:schemeClr val="accent1"/>
              </a:gs>
              <a:gs pos="100000">
                <a:schemeClr val="accent6"/>
              </a:gs>
            </a:gsLst>
            <a:lin ang="5400000" scaled="1"/>
          </a:gradFill>
          <a:ln>
            <a:noFill/>
          </a:ln>
        </p:spPr>
        <p:txBody>
          <a:bodyPr wrap="none" anchor="ctr"/>
          <a:lstStyle/>
          <a:p>
            <a:endParaRPr lang="en-US"/>
          </a:p>
        </p:txBody>
      </p:sp>
      <p:sp>
        <p:nvSpPr>
          <p:cNvPr id="31" name="TextBox 30">
            <a:extLst>
              <a:ext uri="{FF2B5EF4-FFF2-40B4-BE49-F238E27FC236}">
                <a16:creationId xmlns:a16="http://schemas.microsoft.com/office/drawing/2014/main" id="{D599F6D7-730B-404A-AF51-F4166E0CEC17}"/>
              </a:ext>
            </a:extLst>
          </p:cNvPr>
          <p:cNvSpPr txBox="1"/>
          <p:nvPr/>
        </p:nvSpPr>
        <p:spPr>
          <a:xfrm>
            <a:off x="1263330" y="3204069"/>
            <a:ext cx="3613301" cy="338554"/>
          </a:xfrm>
          <a:prstGeom prst="rect">
            <a:avLst/>
          </a:prstGeom>
          <a:noFill/>
        </p:spPr>
        <p:txBody>
          <a:bodyPr wrap="square" rtlCol="0" anchor="ctr">
            <a:spAutoFit/>
          </a:bodyPr>
          <a:lstStyle/>
          <a:p>
            <a:r>
              <a:rPr lang="en-US" sz="1600" dirty="0"/>
              <a:t>Who are we following?</a:t>
            </a:r>
          </a:p>
        </p:txBody>
      </p:sp>
      <p:sp>
        <p:nvSpPr>
          <p:cNvPr id="32" name="Freeform 118">
            <a:extLst>
              <a:ext uri="{FF2B5EF4-FFF2-40B4-BE49-F238E27FC236}">
                <a16:creationId xmlns:a16="http://schemas.microsoft.com/office/drawing/2014/main" id="{CF214A9D-6D69-D34C-8643-D7546E346962}"/>
              </a:ext>
            </a:extLst>
          </p:cNvPr>
          <p:cNvSpPr>
            <a:spLocks noChangeArrowheads="1"/>
          </p:cNvSpPr>
          <p:nvPr/>
        </p:nvSpPr>
        <p:spPr bwMode="auto">
          <a:xfrm>
            <a:off x="757225" y="3204069"/>
            <a:ext cx="338554" cy="338554"/>
          </a:xfrm>
          <a:custGeom>
            <a:avLst/>
            <a:gdLst>
              <a:gd name="T0" fmla="*/ 38763987 w 602"/>
              <a:gd name="T1" fmla="*/ 78441997 h 602"/>
              <a:gd name="T2" fmla="*/ 38763987 w 602"/>
              <a:gd name="T3" fmla="*/ 78441997 h 602"/>
              <a:gd name="T4" fmla="*/ 0 w 602"/>
              <a:gd name="T5" fmla="*/ 38763987 h 602"/>
              <a:gd name="T6" fmla="*/ 38763987 w 602"/>
              <a:gd name="T7" fmla="*/ 0 h 602"/>
              <a:gd name="T8" fmla="*/ 78441997 w 602"/>
              <a:gd name="T9" fmla="*/ 38763987 h 602"/>
              <a:gd name="T10" fmla="*/ 38763987 w 602"/>
              <a:gd name="T11" fmla="*/ 78441997 h 602"/>
              <a:gd name="T12" fmla="*/ 38763987 w 602"/>
              <a:gd name="T13" fmla="*/ 7439717 h 602"/>
              <a:gd name="T14" fmla="*/ 38763987 w 602"/>
              <a:gd name="T15" fmla="*/ 7439717 h 602"/>
              <a:gd name="T16" fmla="*/ 7439717 w 602"/>
              <a:gd name="T17" fmla="*/ 38763987 h 602"/>
              <a:gd name="T18" fmla="*/ 38763987 w 602"/>
              <a:gd name="T19" fmla="*/ 71002280 h 602"/>
              <a:gd name="T20" fmla="*/ 71002280 w 602"/>
              <a:gd name="T21" fmla="*/ 38763987 h 602"/>
              <a:gd name="T22" fmla="*/ 38763987 w 602"/>
              <a:gd name="T23" fmla="*/ 7439717 h 602"/>
              <a:gd name="T24" fmla="*/ 56253627 w 602"/>
              <a:gd name="T25" fmla="*/ 31455051 h 602"/>
              <a:gd name="T26" fmla="*/ 56253627 w 602"/>
              <a:gd name="T27" fmla="*/ 31455051 h 602"/>
              <a:gd name="T28" fmla="*/ 36937024 w 602"/>
              <a:gd name="T29" fmla="*/ 51685677 h 602"/>
              <a:gd name="T30" fmla="*/ 36937024 w 602"/>
              <a:gd name="T31" fmla="*/ 51685677 h 602"/>
              <a:gd name="T32" fmla="*/ 34196037 w 602"/>
              <a:gd name="T33" fmla="*/ 52598978 h 602"/>
              <a:gd name="T34" fmla="*/ 31324631 w 602"/>
              <a:gd name="T35" fmla="*/ 51685677 h 602"/>
              <a:gd name="T36" fmla="*/ 31324631 w 602"/>
              <a:gd name="T37" fmla="*/ 51685677 h 602"/>
              <a:gd name="T38" fmla="*/ 20361046 w 602"/>
              <a:gd name="T39" fmla="*/ 40591311 h 602"/>
              <a:gd name="T40" fmla="*/ 20361046 w 602"/>
              <a:gd name="T41" fmla="*/ 40591311 h 602"/>
              <a:gd name="T42" fmla="*/ 19447384 w 602"/>
              <a:gd name="T43" fmla="*/ 37850325 h 602"/>
              <a:gd name="T44" fmla="*/ 23102033 w 602"/>
              <a:gd name="T45" fmla="*/ 34196037 h 602"/>
              <a:gd name="T46" fmla="*/ 25842658 w 602"/>
              <a:gd name="T47" fmla="*/ 35109700 h 602"/>
              <a:gd name="T48" fmla="*/ 25842658 w 602"/>
              <a:gd name="T49" fmla="*/ 35109700 h 602"/>
              <a:gd name="T50" fmla="*/ 34196037 w 602"/>
              <a:gd name="T51" fmla="*/ 43462718 h 602"/>
              <a:gd name="T52" fmla="*/ 51685677 w 602"/>
              <a:gd name="T53" fmla="*/ 26756320 h 602"/>
              <a:gd name="T54" fmla="*/ 51685677 w 602"/>
              <a:gd name="T55" fmla="*/ 26756320 h 602"/>
              <a:gd name="T56" fmla="*/ 53512640 w 602"/>
              <a:gd name="T57" fmla="*/ 25842658 h 602"/>
              <a:gd name="T58" fmla="*/ 57167289 w 602"/>
              <a:gd name="T59" fmla="*/ 29497307 h 602"/>
              <a:gd name="T60" fmla="*/ 56253627 w 602"/>
              <a:gd name="T61" fmla="*/ 31455051 h 602"/>
              <a:gd name="T62" fmla="*/ 56253627 w 602"/>
              <a:gd name="T63" fmla="*/ 25842658 h 602"/>
              <a:gd name="T64" fmla="*/ 56253627 w 602"/>
              <a:gd name="T65" fmla="*/ 25842658 h 602"/>
              <a:gd name="T66" fmla="*/ 25842658 w 602"/>
              <a:gd name="T67" fmla="*/ 56253627 h 602"/>
              <a:gd name="T68" fmla="*/ 25842658 w 602"/>
              <a:gd name="T69" fmla="*/ 56253627 h 602"/>
              <a:gd name="T70" fmla="*/ 52598978 w 602"/>
              <a:gd name="T71" fmla="*/ 56253627 h 602"/>
              <a:gd name="T72" fmla="*/ 52598978 w 602"/>
              <a:gd name="T73" fmla="*/ 56253627 h 602"/>
              <a:gd name="T74" fmla="*/ 56253627 w 602"/>
              <a:gd name="T75" fmla="*/ 52598978 h 602"/>
              <a:gd name="T76" fmla="*/ 56253627 w 602"/>
              <a:gd name="T77" fmla="*/ 52598978 h 602"/>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0" t="0" r="r" b="b"/>
            <a:pathLst>
              <a:path w="602" h="602">
                <a:moveTo>
                  <a:pt x="297" y="601"/>
                </a:moveTo>
                <a:lnTo>
                  <a:pt x="297" y="601"/>
                </a:lnTo>
                <a:cubicBezTo>
                  <a:pt x="135" y="601"/>
                  <a:pt x="0" y="467"/>
                  <a:pt x="0" y="297"/>
                </a:cubicBezTo>
                <a:cubicBezTo>
                  <a:pt x="0" y="135"/>
                  <a:pt x="135" y="0"/>
                  <a:pt x="297" y="0"/>
                </a:cubicBezTo>
                <a:cubicBezTo>
                  <a:pt x="467" y="0"/>
                  <a:pt x="601" y="135"/>
                  <a:pt x="601" y="297"/>
                </a:cubicBezTo>
                <a:cubicBezTo>
                  <a:pt x="601" y="467"/>
                  <a:pt x="467" y="601"/>
                  <a:pt x="297" y="601"/>
                </a:cubicBezTo>
                <a:close/>
                <a:moveTo>
                  <a:pt x="297" y="57"/>
                </a:moveTo>
                <a:lnTo>
                  <a:pt x="297" y="57"/>
                </a:lnTo>
                <a:cubicBezTo>
                  <a:pt x="163" y="57"/>
                  <a:pt x="57" y="163"/>
                  <a:pt x="57" y="297"/>
                </a:cubicBezTo>
                <a:cubicBezTo>
                  <a:pt x="57" y="431"/>
                  <a:pt x="163" y="544"/>
                  <a:pt x="297" y="544"/>
                </a:cubicBezTo>
                <a:cubicBezTo>
                  <a:pt x="431" y="544"/>
                  <a:pt x="544" y="431"/>
                  <a:pt x="544" y="297"/>
                </a:cubicBezTo>
                <a:cubicBezTo>
                  <a:pt x="544" y="163"/>
                  <a:pt x="431" y="57"/>
                  <a:pt x="297" y="57"/>
                </a:cubicBezTo>
                <a:close/>
                <a:moveTo>
                  <a:pt x="431" y="241"/>
                </a:moveTo>
                <a:lnTo>
                  <a:pt x="431" y="241"/>
                </a:lnTo>
                <a:cubicBezTo>
                  <a:pt x="283" y="396"/>
                  <a:pt x="283" y="396"/>
                  <a:pt x="283" y="396"/>
                </a:cubicBezTo>
                <a:cubicBezTo>
                  <a:pt x="276" y="403"/>
                  <a:pt x="269" y="403"/>
                  <a:pt x="262" y="403"/>
                </a:cubicBezTo>
                <a:cubicBezTo>
                  <a:pt x="255" y="403"/>
                  <a:pt x="248" y="403"/>
                  <a:pt x="240" y="396"/>
                </a:cubicBezTo>
                <a:cubicBezTo>
                  <a:pt x="156" y="311"/>
                  <a:pt x="156" y="311"/>
                  <a:pt x="156" y="311"/>
                </a:cubicBezTo>
                <a:cubicBezTo>
                  <a:pt x="149" y="304"/>
                  <a:pt x="149" y="297"/>
                  <a:pt x="149" y="290"/>
                </a:cubicBezTo>
                <a:cubicBezTo>
                  <a:pt x="149" y="276"/>
                  <a:pt x="163" y="262"/>
                  <a:pt x="177" y="262"/>
                </a:cubicBezTo>
                <a:cubicBezTo>
                  <a:pt x="184" y="262"/>
                  <a:pt x="191" y="262"/>
                  <a:pt x="198" y="269"/>
                </a:cubicBezTo>
                <a:cubicBezTo>
                  <a:pt x="262" y="333"/>
                  <a:pt x="262" y="333"/>
                  <a:pt x="262" y="333"/>
                </a:cubicBezTo>
                <a:cubicBezTo>
                  <a:pt x="396" y="205"/>
                  <a:pt x="396" y="205"/>
                  <a:pt x="396" y="205"/>
                </a:cubicBezTo>
                <a:cubicBezTo>
                  <a:pt x="396" y="198"/>
                  <a:pt x="403" y="198"/>
                  <a:pt x="410" y="198"/>
                </a:cubicBezTo>
                <a:cubicBezTo>
                  <a:pt x="431" y="198"/>
                  <a:pt x="438" y="205"/>
                  <a:pt x="438" y="226"/>
                </a:cubicBezTo>
                <a:cubicBezTo>
                  <a:pt x="438" y="234"/>
                  <a:pt x="438" y="241"/>
                  <a:pt x="431" y="241"/>
                </a:cubicBezTo>
                <a:close/>
                <a:moveTo>
                  <a:pt x="431" y="198"/>
                </a:moveTo>
                <a:lnTo>
                  <a:pt x="431" y="198"/>
                </a:lnTo>
                <a:close/>
                <a:moveTo>
                  <a:pt x="198" y="431"/>
                </a:moveTo>
                <a:lnTo>
                  <a:pt x="198" y="431"/>
                </a:lnTo>
                <a:close/>
                <a:moveTo>
                  <a:pt x="403" y="431"/>
                </a:moveTo>
                <a:lnTo>
                  <a:pt x="403" y="431"/>
                </a:lnTo>
                <a:close/>
                <a:moveTo>
                  <a:pt x="431" y="403"/>
                </a:moveTo>
                <a:lnTo>
                  <a:pt x="431" y="403"/>
                </a:lnTo>
                <a:close/>
              </a:path>
            </a:pathLst>
          </a:custGeom>
          <a:gradFill>
            <a:gsLst>
              <a:gs pos="0">
                <a:schemeClr val="accent1"/>
              </a:gs>
              <a:gs pos="100000">
                <a:schemeClr val="accent6"/>
              </a:gs>
            </a:gsLst>
            <a:lin ang="5400000" scaled="1"/>
          </a:gradFill>
          <a:ln>
            <a:noFill/>
          </a:ln>
        </p:spPr>
        <p:txBody>
          <a:bodyPr wrap="none" anchor="ctr"/>
          <a:lstStyle/>
          <a:p>
            <a:endParaRPr lang="en-US"/>
          </a:p>
        </p:txBody>
      </p:sp>
    </p:spTree>
    <p:extLst>
      <p:ext uri="{BB962C8B-B14F-4D97-AF65-F5344CB8AC3E}">
        <p14:creationId xmlns:p14="http://schemas.microsoft.com/office/powerpoint/2010/main" val="1809662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7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42" presetClass="entr" presetSubtype="0" fill="hold" grpId="0" nodeType="withEffect">
                                  <p:stCondLst>
                                    <p:cond delay="100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1000"/>
                                        <p:tgtEl>
                                          <p:spTgt spid="5"/>
                                        </p:tgtEl>
                                      </p:cBhvr>
                                    </p:animEffect>
                                    <p:anim calcmode="lin" valueType="num">
                                      <p:cBhvr>
                                        <p:cTn id="11" dur="1000" fill="hold"/>
                                        <p:tgtEl>
                                          <p:spTgt spid="5"/>
                                        </p:tgtEl>
                                        <p:attrNameLst>
                                          <p:attrName>ppt_x</p:attrName>
                                        </p:attrNameLst>
                                      </p:cBhvr>
                                      <p:tavLst>
                                        <p:tav tm="0">
                                          <p:val>
                                            <p:strVal val="#ppt_x"/>
                                          </p:val>
                                        </p:tav>
                                        <p:tav tm="100000">
                                          <p:val>
                                            <p:strVal val="#ppt_x"/>
                                          </p:val>
                                        </p:tav>
                                      </p:tavLst>
                                    </p:anim>
                                    <p:anim calcmode="lin" valueType="num">
                                      <p:cBhvr>
                                        <p:cTn id="12" dur="1000" fill="hold"/>
                                        <p:tgtEl>
                                          <p:spTgt spid="5"/>
                                        </p:tgtEl>
                                        <p:attrNameLst>
                                          <p:attrName>ppt_y</p:attrName>
                                        </p:attrNameLst>
                                      </p:cBhvr>
                                      <p:tavLst>
                                        <p:tav tm="0">
                                          <p:val>
                                            <p:strVal val="#ppt_y+.1"/>
                                          </p:val>
                                        </p:tav>
                                        <p:tav tm="100000">
                                          <p:val>
                                            <p:strVal val="#ppt_y"/>
                                          </p:val>
                                        </p:tav>
                                      </p:tavLst>
                                    </p:anim>
                                  </p:childTnLst>
                                </p:cTn>
                              </p:par>
                              <p:par>
                                <p:cTn id="13" presetID="42" presetClass="entr" presetSubtype="0" fill="hold" grpId="0" nodeType="withEffect">
                                  <p:stCondLst>
                                    <p:cond delay="1500"/>
                                  </p:stCondLst>
                                  <p:childTnLst>
                                    <p:set>
                                      <p:cBhvr>
                                        <p:cTn id="14" dur="1" fill="hold">
                                          <p:stCondLst>
                                            <p:cond delay="0"/>
                                          </p:stCondLst>
                                        </p:cTn>
                                        <p:tgtEl>
                                          <p:spTgt spid="17"/>
                                        </p:tgtEl>
                                        <p:attrNameLst>
                                          <p:attrName>style.visibility</p:attrName>
                                        </p:attrNameLst>
                                      </p:cBhvr>
                                      <p:to>
                                        <p:strVal val="visible"/>
                                      </p:to>
                                    </p:set>
                                    <p:animEffect transition="in" filter="fade">
                                      <p:cBhvr>
                                        <p:cTn id="15" dur="1000"/>
                                        <p:tgtEl>
                                          <p:spTgt spid="17"/>
                                        </p:tgtEl>
                                      </p:cBhvr>
                                    </p:animEffect>
                                    <p:anim calcmode="lin" valueType="num">
                                      <p:cBhvr>
                                        <p:cTn id="16" dur="1000" fill="hold"/>
                                        <p:tgtEl>
                                          <p:spTgt spid="17"/>
                                        </p:tgtEl>
                                        <p:attrNameLst>
                                          <p:attrName>ppt_x</p:attrName>
                                        </p:attrNameLst>
                                      </p:cBhvr>
                                      <p:tavLst>
                                        <p:tav tm="0">
                                          <p:val>
                                            <p:strVal val="#ppt_x"/>
                                          </p:val>
                                        </p:tav>
                                        <p:tav tm="100000">
                                          <p:val>
                                            <p:strVal val="#ppt_x"/>
                                          </p:val>
                                        </p:tav>
                                      </p:tavLst>
                                    </p:anim>
                                    <p:anim calcmode="lin" valueType="num">
                                      <p:cBhvr>
                                        <p:cTn id="17" dur="1000" fill="hold"/>
                                        <p:tgtEl>
                                          <p:spTgt spid="17"/>
                                        </p:tgtEl>
                                        <p:attrNameLst>
                                          <p:attrName>ppt_y</p:attrName>
                                        </p:attrNameLst>
                                      </p:cBhvr>
                                      <p:tavLst>
                                        <p:tav tm="0">
                                          <p:val>
                                            <p:strVal val="#ppt_y+.1"/>
                                          </p:val>
                                        </p:tav>
                                        <p:tav tm="100000">
                                          <p:val>
                                            <p:strVal val="#ppt_y"/>
                                          </p:val>
                                        </p:tav>
                                      </p:tavLst>
                                    </p:anim>
                                  </p:childTnLst>
                                </p:cTn>
                              </p:par>
                              <p:par>
                                <p:cTn id="18" presetID="42" presetClass="entr" presetSubtype="0" fill="hold" grpId="0" nodeType="withEffect">
                                  <p:stCondLst>
                                    <p:cond delay="1500"/>
                                  </p:stCondLst>
                                  <p:childTnLst>
                                    <p:set>
                                      <p:cBhvr>
                                        <p:cTn id="19" dur="1" fill="hold">
                                          <p:stCondLst>
                                            <p:cond delay="0"/>
                                          </p:stCondLst>
                                        </p:cTn>
                                        <p:tgtEl>
                                          <p:spTgt spid="19"/>
                                        </p:tgtEl>
                                        <p:attrNameLst>
                                          <p:attrName>style.visibility</p:attrName>
                                        </p:attrNameLst>
                                      </p:cBhvr>
                                      <p:to>
                                        <p:strVal val="visible"/>
                                      </p:to>
                                    </p:set>
                                    <p:animEffect transition="in" filter="fade">
                                      <p:cBhvr>
                                        <p:cTn id="20" dur="1000"/>
                                        <p:tgtEl>
                                          <p:spTgt spid="19"/>
                                        </p:tgtEl>
                                      </p:cBhvr>
                                    </p:animEffect>
                                    <p:anim calcmode="lin" valueType="num">
                                      <p:cBhvr>
                                        <p:cTn id="21" dur="1000" fill="hold"/>
                                        <p:tgtEl>
                                          <p:spTgt spid="19"/>
                                        </p:tgtEl>
                                        <p:attrNameLst>
                                          <p:attrName>ppt_x</p:attrName>
                                        </p:attrNameLst>
                                      </p:cBhvr>
                                      <p:tavLst>
                                        <p:tav tm="0">
                                          <p:val>
                                            <p:strVal val="#ppt_x"/>
                                          </p:val>
                                        </p:tav>
                                        <p:tav tm="100000">
                                          <p:val>
                                            <p:strVal val="#ppt_x"/>
                                          </p:val>
                                        </p:tav>
                                      </p:tavLst>
                                    </p:anim>
                                    <p:anim calcmode="lin" valueType="num">
                                      <p:cBhvr>
                                        <p:cTn id="22" dur="1000" fill="hold"/>
                                        <p:tgtEl>
                                          <p:spTgt spid="19"/>
                                        </p:tgtEl>
                                        <p:attrNameLst>
                                          <p:attrName>ppt_y</p:attrName>
                                        </p:attrNameLst>
                                      </p:cBhvr>
                                      <p:tavLst>
                                        <p:tav tm="0">
                                          <p:val>
                                            <p:strVal val="#ppt_y+.1"/>
                                          </p:val>
                                        </p:tav>
                                        <p:tav tm="100000">
                                          <p:val>
                                            <p:strVal val="#ppt_y"/>
                                          </p:val>
                                        </p:tav>
                                      </p:tavLst>
                                    </p:anim>
                                  </p:childTnLst>
                                </p:cTn>
                              </p:par>
                              <p:par>
                                <p:cTn id="23" presetID="42" presetClass="entr" presetSubtype="0" fill="hold" grpId="0" nodeType="withEffect">
                                  <p:stCondLst>
                                    <p:cond delay="1750"/>
                                  </p:stCondLst>
                                  <p:childTnLst>
                                    <p:set>
                                      <p:cBhvr>
                                        <p:cTn id="24" dur="1" fill="hold">
                                          <p:stCondLst>
                                            <p:cond delay="0"/>
                                          </p:stCondLst>
                                        </p:cTn>
                                        <p:tgtEl>
                                          <p:spTgt spid="21"/>
                                        </p:tgtEl>
                                        <p:attrNameLst>
                                          <p:attrName>style.visibility</p:attrName>
                                        </p:attrNameLst>
                                      </p:cBhvr>
                                      <p:to>
                                        <p:strVal val="visible"/>
                                      </p:to>
                                    </p:set>
                                    <p:animEffect transition="in" filter="fade">
                                      <p:cBhvr>
                                        <p:cTn id="25" dur="1000"/>
                                        <p:tgtEl>
                                          <p:spTgt spid="21"/>
                                        </p:tgtEl>
                                      </p:cBhvr>
                                    </p:animEffect>
                                    <p:anim calcmode="lin" valueType="num">
                                      <p:cBhvr>
                                        <p:cTn id="26" dur="1000" fill="hold"/>
                                        <p:tgtEl>
                                          <p:spTgt spid="21"/>
                                        </p:tgtEl>
                                        <p:attrNameLst>
                                          <p:attrName>ppt_x</p:attrName>
                                        </p:attrNameLst>
                                      </p:cBhvr>
                                      <p:tavLst>
                                        <p:tav tm="0">
                                          <p:val>
                                            <p:strVal val="#ppt_x"/>
                                          </p:val>
                                        </p:tav>
                                        <p:tav tm="100000">
                                          <p:val>
                                            <p:strVal val="#ppt_x"/>
                                          </p:val>
                                        </p:tav>
                                      </p:tavLst>
                                    </p:anim>
                                    <p:anim calcmode="lin" valueType="num">
                                      <p:cBhvr>
                                        <p:cTn id="27" dur="1000" fill="hold"/>
                                        <p:tgtEl>
                                          <p:spTgt spid="21"/>
                                        </p:tgtEl>
                                        <p:attrNameLst>
                                          <p:attrName>ppt_y</p:attrName>
                                        </p:attrNameLst>
                                      </p:cBhvr>
                                      <p:tavLst>
                                        <p:tav tm="0">
                                          <p:val>
                                            <p:strVal val="#ppt_y+.1"/>
                                          </p:val>
                                        </p:tav>
                                        <p:tav tm="100000">
                                          <p:val>
                                            <p:strVal val="#ppt_y"/>
                                          </p:val>
                                        </p:tav>
                                      </p:tavLst>
                                    </p:anim>
                                  </p:childTnLst>
                                </p:cTn>
                              </p:par>
                              <p:par>
                                <p:cTn id="28" presetID="42" presetClass="entr" presetSubtype="0" fill="hold" grpId="0" nodeType="withEffect">
                                  <p:stCondLst>
                                    <p:cond delay="1750"/>
                                  </p:stCondLst>
                                  <p:childTnLst>
                                    <p:set>
                                      <p:cBhvr>
                                        <p:cTn id="29" dur="1" fill="hold">
                                          <p:stCondLst>
                                            <p:cond delay="0"/>
                                          </p:stCondLst>
                                        </p:cTn>
                                        <p:tgtEl>
                                          <p:spTgt spid="20"/>
                                        </p:tgtEl>
                                        <p:attrNameLst>
                                          <p:attrName>style.visibility</p:attrName>
                                        </p:attrNameLst>
                                      </p:cBhvr>
                                      <p:to>
                                        <p:strVal val="visible"/>
                                      </p:to>
                                    </p:set>
                                    <p:animEffect transition="in" filter="fade">
                                      <p:cBhvr>
                                        <p:cTn id="30" dur="1000"/>
                                        <p:tgtEl>
                                          <p:spTgt spid="20"/>
                                        </p:tgtEl>
                                      </p:cBhvr>
                                    </p:animEffect>
                                    <p:anim calcmode="lin" valueType="num">
                                      <p:cBhvr>
                                        <p:cTn id="31" dur="1000" fill="hold"/>
                                        <p:tgtEl>
                                          <p:spTgt spid="20"/>
                                        </p:tgtEl>
                                        <p:attrNameLst>
                                          <p:attrName>ppt_x</p:attrName>
                                        </p:attrNameLst>
                                      </p:cBhvr>
                                      <p:tavLst>
                                        <p:tav tm="0">
                                          <p:val>
                                            <p:strVal val="#ppt_x"/>
                                          </p:val>
                                        </p:tav>
                                        <p:tav tm="100000">
                                          <p:val>
                                            <p:strVal val="#ppt_x"/>
                                          </p:val>
                                        </p:tav>
                                      </p:tavLst>
                                    </p:anim>
                                    <p:anim calcmode="lin" valueType="num">
                                      <p:cBhvr>
                                        <p:cTn id="32" dur="1000" fill="hold"/>
                                        <p:tgtEl>
                                          <p:spTgt spid="20"/>
                                        </p:tgtEl>
                                        <p:attrNameLst>
                                          <p:attrName>ppt_y</p:attrName>
                                        </p:attrNameLst>
                                      </p:cBhvr>
                                      <p:tavLst>
                                        <p:tav tm="0">
                                          <p:val>
                                            <p:strVal val="#ppt_y+.1"/>
                                          </p:val>
                                        </p:tav>
                                        <p:tav tm="100000">
                                          <p:val>
                                            <p:strVal val="#ppt_y"/>
                                          </p:val>
                                        </p:tav>
                                      </p:tavLst>
                                    </p:anim>
                                  </p:childTnLst>
                                </p:cTn>
                              </p:par>
                              <p:par>
                                <p:cTn id="33" presetID="42" presetClass="entr" presetSubtype="0" fill="hold" grpId="0" nodeType="withEffect">
                                  <p:stCondLst>
                                    <p:cond delay="2000"/>
                                  </p:stCondLst>
                                  <p:childTnLst>
                                    <p:set>
                                      <p:cBhvr>
                                        <p:cTn id="34" dur="1" fill="hold">
                                          <p:stCondLst>
                                            <p:cond delay="0"/>
                                          </p:stCondLst>
                                        </p:cTn>
                                        <p:tgtEl>
                                          <p:spTgt spid="23"/>
                                        </p:tgtEl>
                                        <p:attrNameLst>
                                          <p:attrName>style.visibility</p:attrName>
                                        </p:attrNameLst>
                                      </p:cBhvr>
                                      <p:to>
                                        <p:strVal val="visible"/>
                                      </p:to>
                                    </p:set>
                                    <p:animEffect transition="in" filter="fade">
                                      <p:cBhvr>
                                        <p:cTn id="35" dur="1000"/>
                                        <p:tgtEl>
                                          <p:spTgt spid="23"/>
                                        </p:tgtEl>
                                      </p:cBhvr>
                                    </p:animEffect>
                                    <p:anim calcmode="lin" valueType="num">
                                      <p:cBhvr>
                                        <p:cTn id="36" dur="1000" fill="hold"/>
                                        <p:tgtEl>
                                          <p:spTgt spid="23"/>
                                        </p:tgtEl>
                                        <p:attrNameLst>
                                          <p:attrName>ppt_x</p:attrName>
                                        </p:attrNameLst>
                                      </p:cBhvr>
                                      <p:tavLst>
                                        <p:tav tm="0">
                                          <p:val>
                                            <p:strVal val="#ppt_x"/>
                                          </p:val>
                                        </p:tav>
                                        <p:tav tm="100000">
                                          <p:val>
                                            <p:strVal val="#ppt_x"/>
                                          </p:val>
                                        </p:tav>
                                      </p:tavLst>
                                    </p:anim>
                                    <p:anim calcmode="lin" valueType="num">
                                      <p:cBhvr>
                                        <p:cTn id="37" dur="1000" fill="hold"/>
                                        <p:tgtEl>
                                          <p:spTgt spid="23"/>
                                        </p:tgtEl>
                                        <p:attrNameLst>
                                          <p:attrName>ppt_y</p:attrName>
                                        </p:attrNameLst>
                                      </p:cBhvr>
                                      <p:tavLst>
                                        <p:tav tm="0">
                                          <p:val>
                                            <p:strVal val="#ppt_y+.1"/>
                                          </p:val>
                                        </p:tav>
                                        <p:tav tm="100000">
                                          <p:val>
                                            <p:strVal val="#ppt_y"/>
                                          </p:val>
                                        </p:tav>
                                      </p:tavLst>
                                    </p:anim>
                                  </p:childTnLst>
                                </p:cTn>
                              </p:par>
                              <p:par>
                                <p:cTn id="38" presetID="42" presetClass="entr" presetSubtype="0" fill="hold" grpId="0" nodeType="withEffect">
                                  <p:stCondLst>
                                    <p:cond delay="2000"/>
                                  </p:stCondLst>
                                  <p:childTnLst>
                                    <p:set>
                                      <p:cBhvr>
                                        <p:cTn id="39" dur="1" fill="hold">
                                          <p:stCondLst>
                                            <p:cond delay="0"/>
                                          </p:stCondLst>
                                        </p:cTn>
                                        <p:tgtEl>
                                          <p:spTgt spid="22"/>
                                        </p:tgtEl>
                                        <p:attrNameLst>
                                          <p:attrName>style.visibility</p:attrName>
                                        </p:attrNameLst>
                                      </p:cBhvr>
                                      <p:to>
                                        <p:strVal val="visible"/>
                                      </p:to>
                                    </p:set>
                                    <p:animEffect transition="in" filter="fade">
                                      <p:cBhvr>
                                        <p:cTn id="40" dur="1000"/>
                                        <p:tgtEl>
                                          <p:spTgt spid="22"/>
                                        </p:tgtEl>
                                      </p:cBhvr>
                                    </p:animEffect>
                                    <p:anim calcmode="lin" valueType="num">
                                      <p:cBhvr>
                                        <p:cTn id="41" dur="1000" fill="hold"/>
                                        <p:tgtEl>
                                          <p:spTgt spid="22"/>
                                        </p:tgtEl>
                                        <p:attrNameLst>
                                          <p:attrName>ppt_x</p:attrName>
                                        </p:attrNameLst>
                                      </p:cBhvr>
                                      <p:tavLst>
                                        <p:tav tm="0">
                                          <p:val>
                                            <p:strVal val="#ppt_x"/>
                                          </p:val>
                                        </p:tav>
                                        <p:tav tm="100000">
                                          <p:val>
                                            <p:strVal val="#ppt_x"/>
                                          </p:val>
                                        </p:tav>
                                      </p:tavLst>
                                    </p:anim>
                                    <p:anim calcmode="lin" valueType="num">
                                      <p:cBhvr>
                                        <p:cTn id="42" dur="1000" fill="hold"/>
                                        <p:tgtEl>
                                          <p:spTgt spid="22"/>
                                        </p:tgtEl>
                                        <p:attrNameLst>
                                          <p:attrName>ppt_y</p:attrName>
                                        </p:attrNameLst>
                                      </p:cBhvr>
                                      <p:tavLst>
                                        <p:tav tm="0">
                                          <p:val>
                                            <p:strVal val="#ppt_y+.1"/>
                                          </p:val>
                                        </p:tav>
                                        <p:tav tm="100000">
                                          <p:val>
                                            <p:strVal val="#ppt_y"/>
                                          </p:val>
                                        </p:tav>
                                      </p:tavLst>
                                    </p:anim>
                                  </p:childTnLst>
                                </p:cTn>
                              </p:par>
                              <p:par>
                                <p:cTn id="43" presetID="42" presetClass="entr" presetSubtype="0" fill="hold" grpId="0" nodeType="withEffect">
                                  <p:stCondLst>
                                    <p:cond delay="2250"/>
                                  </p:stCondLst>
                                  <p:childTnLst>
                                    <p:set>
                                      <p:cBhvr>
                                        <p:cTn id="44" dur="1" fill="hold">
                                          <p:stCondLst>
                                            <p:cond delay="0"/>
                                          </p:stCondLst>
                                        </p:cTn>
                                        <p:tgtEl>
                                          <p:spTgt spid="25"/>
                                        </p:tgtEl>
                                        <p:attrNameLst>
                                          <p:attrName>style.visibility</p:attrName>
                                        </p:attrNameLst>
                                      </p:cBhvr>
                                      <p:to>
                                        <p:strVal val="visible"/>
                                      </p:to>
                                    </p:set>
                                    <p:animEffect transition="in" filter="fade">
                                      <p:cBhvr>
                                        <p:cTn id="45" dur="1000"/>
                                        <p:tgtEl>
                                          <p:spTgt spid="25"/>
                                        </p:tgtEl>
                                      </p:cBhvr>
                                    </p:animEffect>
                                    <p:anim calcmode="lin" valueType="num">
                                      <p:cBhvr>
                                        <p:cTn id="46" dur="1000" fill="hold"/>
                                        <p:tgtEl>
                                          <p:spTgt spid="25"/>
                                        </p:tgtEl>
                                        <p:attrNameLst>
                                          <p:attrName>ppt_x</p:attrName>
                                        </p:attrNameLst>
                                      </p:cBhvr>
                                      <p:tavLst>
                                        <p:tav tm="0">
                                          <p:val>
                                            <p:strVal val="#ppt_x"/>
                                          </p:val>
                                        </p:tav>
                                        <p:tav tm="100000">
                                          <p:val>
                                            <p:strVal val="#ppt_x"/>
                                          </p:val>
                                        </p:tav>
                                      </p:tavLst>
                                    </p:anim>
                                    <p:anim calcmode="lin" valueType="num">
                                      <p:cBhvr>
                                        <p:cTn id="47" dur="1000" fill="hold"/>
                                        <p:tgtEl>
                                          <p:spTgt spid="25"/>
                                        </p:tgtEl>
                                        <p:attrNameLst>
                                          <p:attrName>ppt_y</p:attrName>
                                        </p:attrNameLst>
                                      </p:cBhvr>
                                      <p:tavLst>
                                        <p:tav tm="0">
                                          <p:val>
                                            <p:strVal val="#ppt_y+.1"/>
                                          </p:val>
                                        </p:tav>
                                        <p:tav tm="100000">
                                          <p:val>
                                            <p:strVal val="#ppt_y"/>
                                          </p:val>
                                        </p:tav>
                                      </p:tavLst>
                                    </p:anim>
                                  </p:childTnLst>
                                </p:cTn>
                              </p:par>
                              <p:par>
                                <p:cTn id="48" presetID="42" presetClass="entr" presetSubtype="0" fill="hold" grpId="0" nodeType="withEffect">
                                  <p:stCondLst>
                                    <p:cond delay="2250"/>
                                  </p:stCondLst>
                                  <p:childTnLst>
                                    <p:set>
                                      <p:cBhvr>
                                        <p:cTn id="49" dur="1" fill="hold">
                                          <p:stCondLst>
                                            <p:cond delay="0"/>
                                          </p:stCondLst>
                                        </p:cTn>
                                        <p:tgtEl>
                                          <p:spTgt spid="24"/>
                                        </p:tgtEl>
                                        <p:attrNameLst>
                                          <p:attrName>style.visibility</p:attrName>
                                        </p:attrNameLst>
                                      </p:cBhvr>
                                      <p:to>
                                        <p:strVal val="visible"/>
                                      </p:to>
                                    </p:set>
                                    <p:animEffect transition="in" filter="fade">
                                      <p:cBhvr>
                                        <p:cTn id="50" dur="1000"/>
                                        <p:tgtEl>
                                          <p:spTgt spid="24"/>
                                        </p:tgtEl>
                                      </p:cBhvr>
                                    </p:animEffect>
                                    <p:anim calcmode="lin" valueType="num">
                                      <p:cBhvr>
                                        <p:cTn id="51" dur="1000" fill="hold"/>
                                        <p:tgtEl>
                                          <p:spTgt spid="24"/>
                                        </p:tgtEl>
                                        <p:attrNameLst>
                                          <p:attrName>ppt_x</p:attrName>
                                        </p:attrNameLst>
                                      </p:cBhvr>
                                      <p:tavLst>
                                        <p:tav tm="0">
                                          <p:val>
                                            <p:strVal val="#ppt_x"/>
                                          </p:val>
                                        </p:tav>
                                        <p:tav tm="100000">
                                          <p:val>
                                            <p:strVal val="#ppt_x"/>
                                          </p:val>
                                        </p:tav>
                                      </p:tavLst>
                                    </p:anim>
                                    <p:anim calcmode="lin" valueType="num">
                                      <p:cBhvr>
                                        <p:cTn id="52" dur="1000" fill="hold"/>
                                        <p:tgtEl>
                                          <p:spTgt spid="24"/>
                                        </p:tgtEl>
                                        <p:attrNameLst>
                                          <p:attrName>ppt_y</p:attrName>
                                        </p:attrNameLst>
                                      </p:cBhvr>
                                      <p:tavLst>
                                        <p:tav tm="0">
                                          <p:val>
                                            <p:strVal val="#ppt_y+.1"/>
                                          </p:val>
                                        </p:tav>
                                        <p:tav tm="100000">
                                          <p:val>
                                            <p:strVal val="#ppt_y"/>
                                          </p:val>
                                        </p:tav>
                                      </p:tavLst>
                                    </p:anim>
                                  </p:childTnLst>
                                </p:cTn>
                              </p:par>
                              <p:par>
                                <p:cTn id="53" presetID="42" presetClass="entr" presetSubtype="0" fill="hold" grpId="0" nodeType="withEffect">
                                  <p:stCondLst>
                                    <p:cond delay="1500"/>
                                  </p:stCondLst>
                                  <p:childTnLst>
                                    <p:set>
                                      <p:cBhvr>
                                        <p:cTn id="54" dur="1" fill="hold">
                                          <p:stCondLst>
                                            <p:cond delay="0"/>
                                          </p:stCondLst>
                                        </p:cTn>
                                        <p:tgtEl>
                                          <p:spTgt spid="16"/>
                                        </p:tgtEl>
                                        <p:attrNameLst>
                                          <p:attrName>style.visibility</p:attrName>
                                        </p:attrNameLst>
                                      </p:cBhvr>
                                      <p:to>
                                        <p:strVal val="visible"/>
                                      </p:to>
                                    </p:set>
                                    <p:animEffect transition="in" filter="fade">
                                      <p:cBhvr>
                                        <p:cTn id="55" dur="1000"/>
                                        <p:tgtEl>
                                          <p:spTgt spid="16"/>
                                        </p:tgtEl>
                                      </p:cBhvr>
                                    </p:animEffect>
                                    <p:anim calcmode="lin" valueType="num">
                                      <p:cBhvr>
                                        <p:cTn id="56" dur="1000" fill="hold"/>
                                        <p:tgtEl>
                                          <p:spTgt spid="16"/>
                                        </p:tgtEl>
                                        <p:attrNameLst>
                                          <p:attrName>ppt_x</p:attrName>
                                        </p:attrNameLst>
                                      </p:cBhvr>
                                      <p:tavLst>
                                        <p:tav tm="0">
                                          <p:val>
                                            <p:strVal val="#ppt_x"/>
                                          </p:val>
                                        </p:tav>
                                        <p:tav tm="100000">
                                          <p:val>
                                            <p:strVal val="#ppt_x"/>
                                          </p:val>
                                        </p:tav>
                                      </p:tavLst>
                                    </p:anim>
                                    <p:anim calcmode="lin" valueType="num">
                                      <p:cBhvr>
                                        <p:cTn id="57" dur="1000" fill="hold"/>
                                        <p:tgtEl>
                                          <p:spTgt spid="16"/>
                                        </p:tgtEl>
                                        <p:attrNameLst>
                                          <p:attrName>ppt_y</p:attrName>
                                        </p:attrNameLst>
                                      </p:cBhvr>
                                      <p:tavLst>
                                        <p:tav tm="0">
                                          <p:val>
                                            <p:strVal val="#ppt_y+.1"/>
                                          </p:val>
                                        </p:tav>
                                        <p:tav tm="100000">
                                          <p:val>
                                            <p:strVal val="#ppt_y"/>
                                          </p:val>
                                        </p:tav>
                                      </p:tavLst>
                                    </p:anim>
                                  </p:childTnLst>
                                </p:cTn>
                              </p:par>
                              <p:par>
                                <p:cTn id="58" presetID="42" presetClass="entr" presetSubtype="0" fill="hold" grpId="0" nodeType="withEffect">
                                  <p:stCondLst>
                                    <p:cond delay="1500"/>
                                  </p:stCondLst>
                                  <p:childTnLst>
                                    <p:set>
                                      <p:cBhvr>
                                        <p:cTn id="59" dur="1" fill="hold">
                                          <p:stCondLst>
                                            <p:cond delay="0"/>
                                          </p:stCondLst>
                                        </p:cTn>
                                        <p:tgtEl>
                                          <p:spTgt spid="18"/>
                                        </p:tgtEl>
                                        <p:attrNameLst>
                                          <p:attrName>style.visibility</p:attrName>
                                        </p:attrNameLst>
                                      </p:cBhvr>
                                      <p:to>
                                        <p:strVal val="visible"/>
                                      </p:to>
                                    </p:set>
                                    <p:animEffect transition="in" filter="fade">
                                      <p:cBhvr>
                                        <p:cTn id="60" dur="1000"/>
                                        <p:tgtEl>
                                          <p:spTgt spid="18"/>
                                        </p:tgtEl>
                                      </p:cBhvr>
                                    </p:animEffect>
                                    <p:anim calcmode="lin" valueType="num">
                                      <p:cBhvr>
                                        <p:cTn id="61" dur="1000" fill="hold"/>
                                        <p:tgtEl>
                                          <p:spTgt spid="18"/>
                                        </p:tgtEl>
                                        <p:attrNameLst>
                                          <p:attrName>ppt_x</p:attrName>
                                        </p:attrNameLst>
                                      </p:cBhvr>
                                      <p:tavLst>
                                        <p:tav tm="0">
                                          <p:val>
                                            <p:strVal val="#ppt_x"/>
                                          </p:val>
                                        </p:tav>
                                        <p:tav tm="100000">
                                          <p:val>
                                            <p:strVal val="#ppt_x"/>
                                          </p:val>
                                        </p:tav>
                                      </p:tavLst>
                                    </p:anim>
                                    <p:anim calcmode="lin" valueType="num">
                                      <p:cBhvr>
                                        <p:cTn id="62" dur="1000" fill="hold"/>
                                        <p:tgtEl>
                                          <p:spTgt spid="18"/>
                                        </p:tgtEl>
                                        <p:attrNameLst>
                                          <p:attrName>ppt_y</p:attrName>
                                        </p:attrNameLst>
                                      </p:cBhvr>
                                      <p:tavLst>
                                        <p:tav tm="0">
                                          <p:val>
                                            <p:strVal val="#ppt_y+.1"/>
                                          </p:val>
                                        </p:tav>
                                        <p:tav tm="100000">
                                          <p:val>
                                            <p:strVal val="#ppt_y"/>
                                          </p:val>
                                        </p:tav>
                                      </p:tavLst>
                                    </p:anim>
                                  </p:childTnLst>
                                </p:cTn>
                              </p:par>
                              <p:par>
                                <p:cTn id="63" presetID="42" presetClass="entr" presetSubtype="0" fill="hold" grpId="0" nodeType="withEffect">
                                  <p:stCondLst>
                                    <p:cond delay="1750"/>
                                  </p:stCondLst>
                                  <p:childTnLst>
                                    <p:set>
                                      <p:cBhvr>
                                        <p:cTn id="64" dur="1" fill="hold">
                                          <p:stCondLst>
                                            <p:cond delay="0"/>
                                          </p:stCondLst>
                                        </p:cTn>
                                        <p:tgtEl>
                                          <p:spTgt spid="28"/>
                                        </p:tgtEl>
                                        <p:attrNameLst>
                                          <p:attrName>style.visibility</p:attrName>
                                        </p:attrNameLst>
                                      </p:cBhvr>
                                      <p:to>
                                        <p:strVal val="visible"/>
                                      </p:to>
                                    </p:set>
                                    <p:animEffect transition="in" filter="fade">
                                      <p:cBhvr>
                                        <p:cTn id="65" dur="1000"/>
                                        <p:tgtEl>
                                          <p:spTgt spid="28"/>
                                        </p:tgtEl>
                                      </p:cBhvr>
                                    </p:animEffect>
                                    <p:anim calcmode="lin" valueType="num">
                                      <p:cBhvr>
                                        <p:cTn id="66" dur="1000" fill="hold"/>
                                        <p:tgtEl>
                                          <p:spTgt spid="28"/>
                                        </p:tgtEl>
                                        <p:attrNameLst>
                                          <p:attrName>ppt_x</p:attrName>
                                        </p:attrNameLst>
                                      </p:cBhvr>
                                      <p:tavLst>
                                        <p:tav tm="0">
                                          <p:val>
                                            <p:strVal val="#ppt_x"/>
                                          </p:val>
                                        </p:tav>
                                        <p:tav tm="100000">
                                          <p:val>
                                            <p:strVal val="#ppt_x"/>
                                          </p:val>
                                        </p:tav>
                                      </p:tavLst>
                                    </p:anim>
                                    <p:anim calcmode="lin" valueType="num">
                                      <p:cBhvr>
                                        <p:cTn id="67" dur="1000" fill="hold"/>
                                        <p:tgtEl>
                                          <p:spTgt spid="28"/>
                                        </p:tgtEl>
                                        <p:attrNameLst>
                                          <p:attrName>ppt_y</p:attrName>
                                        </p:attrNameLst>
                                      </p:cBhvr>
                                      <p:tavLst>
                                        <p:tav tm="0">
                                          <p:val>
                                            <p:strVal val="#ppt_y+.1"/>
                                          </p:val>
                                        </p:tav>
                                        <p:tav tm="100000">
                                          <p:val>
                                            <p:strVal val="#ppt_y"/>
                                          </p:val>
                                        </p:tav>
                                      </p:tavLst>
                                    </p:anim>
                                  </p:childTnLst>
                                </p:cTn>
                              </p:par>
                              <p:par>
                                <p:cTn id="68" presetID="42" presetClass="entr" presetSubtype="0" fill="hold" grpId="0" nodeType="withEffect">
                                  <p:stCondLst>
                                    <p:cond delay="1750"/>
                                  </p:stCondLst>
                                  <p:childTnLst>
                                    <p:set>
                                      <p:cBhvr>
                                        <p:cTn id="69" dur="1" fill="hold">
                                          <p:stCondLst>
                                            <p:cond delay="0"/>
                                          </p:stCondLst>
                                        </p:cTn>
                                        <p:tgtEl>
                                          <p:spTgt spid="27"/>
                                        </p:tgtEl>
                                        <p:attrNameLst>
                                          <p:attrName>style.visibility</p:attrName>
                                        </p:attrNameLst>
                                      </p:cBhvr>
                                      <p:to>
                                        <p:strVal val="visible"/>
                                      </p:to>
                                    </p:set>
                                    <p:animEffect transition="in" filter="fade">
                                      <p:cBhvr>
                                        <p:cTn id="70" dur="1000"/>
                                        <p:tgtEl>
                                          <p:spTgt spid="27"/>
                                        </p:tgtEl>
                                      </p:cBhvr>
                                    </p:animEffect>
                                    <p:anim calcmode="lin" valueType="num">
                                      <p:cBhvr>
                                        <p:cTn id="71" dur="1000" fill="hold"/>
                                        <p:tgtEl>
                                          <p:spTgt spid="27"/>
                                        </p:tgtEl>
                                        <p:attrNameLst>
                                          <p:attrName>ppt_x</p:attrName>
                                        </p:attrNameLst>
                                      </p:cBhvr>
                                      <p:tavLst>
                                        <p:tav tm="0">
                                          <p:val>
                                            <p:strVal val="#ppt_x"/>
                                          </p:val>
                                        </p:tav>
                                        <p:tav tm="100000">
                                          <p:val>
                                            <p:strVal val="#ppt_x"/>
                                          </p:val>
                                        </p:tav>
                                      </p:tavLst>
                                    </p:anim>
                                    <p:anim calcmode="lin" valueType="num">
                                      <p:cBhvr>
                                        <p:cTn id="72" dur="1000" fill="hold"/>
                                        <p:tgtEl>
                                          <p:spTgt spid="27"/>
                                        </p:tgtEl>
                                        <p:attrNameLst>
                                          <p:attrName>ppt_y</p:attrName>
                                        </p:attrNameLst>
                                      </p:cBhvr>
                                      <p:tavLst>
                                        <p:tav tm="0">
                                          <p:val>
                                            <p:strVal val="#ppt_y+.1"/>
                                          </p:val>
                                        </p:tav>
                                        <p:tav tm="100000">
                                          <p:val>
                                            <p:strVal val="#ppt_y"/>
                                          </p:val>
                                        </p:tav>
                                      </p:tavLst>
                                    </p:anim>
                                  </p:childTnLst>
                                </p:cTn>
                              </p:par>
                              <p:par>
                                <p:cTn id="73" presetID="42" presetClass="entr" presetSubtype="0" fill="hold" grpId="0" nodeType="withEffect">
                                  <p:stCondLst>
                                    <p:cond delay="2000"/>
                                  </p:stCondLst>
                                  <p:childTnLst>
                                    <p:set>
                                      <p:cBhvr>
                                        <p:cTn id="74" dur="1" fill="hold">
                                          <p:stCondLst>
                                            <p:cond delay="0"/>
                                          </p:stCondLst>
                                        </p:cTn>
                                        <p:tgtEl>
                                          <p:spTgt spid="30"/>
                                        </p:tgtEl>
                                        <p:attrNameLst>
                                          <p:attrName>style.visibility</p:attrName>
                                        </p:attrNameLst>
                                      </p:cBhvr>
                                      <p:to>
                                        <p:strVal val="visible"/>
                                      </p:to>
                                    </p:set>
                                    <p:animEffect transition="in" filter="fade">
                                      <p:cBhvr>
                                        <p:cTn id="75" dur="1000"/>
                                        <p:tgtEl>
                                          <p:spTgt spid="30"/>
                                        </p:tgtEl>
                                      </p:cBhvr>
                                    </p:animEffect>
                                    <p:anim calcmode="lin" valueType="num">
                                      <p:cBhvr>
                                        <p:cTn id="76" dur="1000" fill="hold"/>
                                        <p:tgtEl>
                                          <p:spTgt spid="30"/>
                                        </p:tgtEl>
                                        <p:attrNameLst>
                                          <p:attrName>ppt_x</p:attrName>
                                        </p:attrNameLst>
                                      </p:cBhvr>
                                      <p:tavLst>
                                        <p:tav tm="0">
                                          <p:val>
                                            <p:strVal val="#ppt_x"/>
                                          </p:val>
                                        </p:tav>
                                        <p:tav tm="100000">
                                          <p:val>
                                            <p:strVal val="#ppt_x"/>
                                          </p:val>
                                        </p:tav>
                                      </p:tavLst>
                                    </p:anim>
                                    <p:anim calcmode="lin" valueType="num">
                                      <p:cBhvr>
                                        <p:cTn id="77" dur="1000" fill="hold"/>
                                        <p:tgtEl>
                                          <p:spTgt spid="30"/>
                                        </p:tgtEl>
                                        <p:attrNameLst>
                                          <p:attrName>ppt_y</p:attrName>
                                        </p:attrNameLst>
                                      </p:cBhvr>
                                      <p:tavLst>
                                        <p:tav tm="0">
                                          <p:val>
                                            <p:strVal val="#ppt_y+.1"/>
                                          </p:val>
                                        </p:tav>
                                        <p:tav tm="100000">
                                          <p:val>
                                            <p:strVal val="#ppt_y"/>
                                          </p:val>
                                        </p:tav>
                                      </p:tavLst>
                                    </p:anim>
                                  </p:childTnLst>
                                </p:cTn>
                              </p:par>
                              <p:par>
                                <p:cTn id="78" presetID="42" presetClass="entr" presetSubtype="0" fill="hold" grpId="0" nodeType="withEffect">
                                  <p:stCondLst>
                                    <p:cond delay="2000"/>
                                  </p:stCondLst>
                                  <p:childTnLst>
                                    <p:set>
                                      <p:cBhvr>
                                        <p:cTn id="79" dur="1" fill="hold">
                                          <p:stCondLst>
                                            <p:cond delay="0"/>
                                          </p:stCondLst>
                                        </p:cTn>
                                        <p:tgtEl>
                                          <p:spTgt spid="29"/>
                                        </p:tgtEl>
                                        <p:attrNameLst>
                                          <p:attrName>style.visibility</p:attrName>
                                        </p:attrNameLst>
                                      </p:cBhvr>
                                      <p:to>
                                        <p:strVal val="visible"/>
                                      </p:to>
                                    </p:set>
                                    <p:animEffect transition="in" filter="fade">
                                      <p:cBhvr>
                                        <p:cTn id="80" dur="1000"/>
                                        <p:tgtEl>
                                          <p:spTgt spid="29"/>
                                        </p:tgtEl>
                                      </p:cBhvr>
                                    </p:animEffect>
                                    <p:anim calcmode="lin" valueType="num">
                                      <p:cBhvr>
                                        <p:cTn id="81" dur="1000" fill="hold"/>
                                        <p:tgtEl>
                                          <p:spTgt spid="29"/>
                                        </p:tgtEl>
                                        <p:attrNameLst>
                                          <p:attrName>ppt_x</p:attrName>
                                        </p:attrNameLst>
                                      </p:cBhvr>
                                      <p:tavLst>
                                        <p:tav tm="0">
                                          <p:val>
                                            <p:strVal val="#ppt_x"/>
                                          </p:val>
                                        </p:tav>
                                        <p:tav tm="100000">
                                          <p:val>
                                            <p:strVal val="#ppt_x"/>
                                          </p:val>
                                        </p:tav>
                                      </p:tavLst>
                                    </p:anim>
                                    <p:anim calcmode="lin" valueType="num">
                                      <p:cBhvr>
                                        <p:cTn id="82" dur="1000" fill="hold"/>
                                        <p:tgtEl>
                                          <p:spTgt spid="29"/>
                                        </p:tgtEl>
                                        <p:attrNameLst>
                                          <p:attrName>ppt_y</p:attrName>
                                        </p:attrNameLst>
                                      </p:cBhvr>
                                      <p:tavLst>
                                        <p:tav tm="0">
                                          <p:val>
                                            <p:strVal val="#ppt_y+.1"/>
                                          </p:val>
                                        </p:tav>
                                        <p:tav tm="100000">
                                          <p:val>
                                            <p:strVal val="#ppt_y"/>
                                          </p:val>
                                        </p:tav>
                                      </p:tavLst>
                                    </p:anim>
                                  </p:childTnLst>
                                </p:cTn>
                              </p:par>
                              <p:par>
                                <p:cTn id="83" presetID="42" presetClass="entr" presetSubtype="0" fill="hold" grpId="0" nodeType="withEffect">
                                  <p:stCondLst>
                                    <p:cond delay="2250"/>
                                  </p:stCondLst>
                                  <p:childTnLst>
                                    <p:set>
                                      <p:cBhvr>
                                        <p:cTn id="84" dur="1" fill="hold">
                                          <p:stCondLst>
                                            <p:cond delay="0"/>
                                          </p:stCondLst>
                                        </p:cTn>
                                        <p:tgtEl>
                                          <p:spTgt spid="32"/>
                                        </p:tgtEl>
                                        <p:attrNameLst>
                                          <p:attrName>style.visibility</p:attrName>
                                        </p:attrNameLst>
                                      </p:cBhvr>
                                      <p:to>
                                        <p:strVal val="visible"/>
                                      </p:to>
                                    </p:set>
                                    <p:animEffect transition="in" filter="fade">
                                      <p:cBhvr>
                                        <p:cTn id="85" dur="1000"/>
                                        <p:tgtEl>
                                          <p:spTgt spid="32"/>
                                        </p:tgtEl>
                                      </p:cBhvr>
                                    </p:animEffect>
                                    <p:anim calcmode="lin" valueType="num">
                                      <p:cBhvr>
                                        <p:cTn id="86" dur="1000" fill="hold"/>
                                        <p:tgtEl>
                                          <p:spTgt spid="32"/>
                                        </p:tgtEl>
                                        <p:attrNameLst>
                                          <p:attrName>ppt_x</p:attrName>
                                        </p:attrNameLst>
                                      </p:cBhvr>
                                      <p:tavLst>
                                        <p:tav tm="0">
                                          <p:val>
                                            <p:strVal val="#ppt_x"/>
                                          </p:val>
                                        </p:tav>
                                        <p:tav tm="100000">
                                          <p:val>
                                            <p:strVal val="#ppt_x"/>
                                          </p:val>
                                        </p:tav>
                                      </p:tavLst>
                                    </p:anim>
                                    <p:anim calcmode="lin" valueType="num">
                                      <p:cBhvr>
                                        <p:cTn id="87" dur="1000" fill="hold"/>
                                        <p:tgtEl>
                                          <p:spTgt spid="32"/>
                                        </p:tgtEl>
                                        <p:attrNameLst>
                                          <p:attrName>ppt_y</p:attrName>
                                        </p:attrNameLst>
                                      </p:cBhvr>
                                      <p:tavLst>
                                        <p:tav tm="0">
                                          <p:val>
                                            <p:strVal val="#ppt_y+.1"/>
                                          </p:val>
                                        </p:tav>
                                        <p:tav tm="100000">
                                          <p:val>
                                            <p:strVal val="#ppt_y"/>
                                          </p:val>
                                        </p:tav>
                                      </p:tavLst>
                                    </p:anim>
                                  </p:childTnLst>
                                </p:cTn>
                              </p:par>
                              <p:par>
                                <p:cTn id="88" presetID="42" presetClass="entr" presetSubtype="0" fill="hold" grpId="0" nodeType="withEffect">
                                  <p:stCondLst>
                                    <p:cond delay="2250"/>
                                  </p:stCondLst>
                                  <p:childTnLst>
                                    <p:set>
                                      <p:cBhvr>
                                        <p:cTn id="89" dur="1" fill="hold">
                                          <p:stCondLst>
                                            <p:cond delay="0"/>
                                          </p:stCondLst>
                                        </p:cTn>
                                        <p:tgtEl>
                                          <p:spTgt spid="31"/>
                                        </p:tgtEl>
                                        <p:attrNameLst>
                                          <p:attrName>style.visibility</p:attrName>
                                        </p:attrNameLst>
                                      </p:cBhvr>
                                      <p:to>
                                        <p:strVal val="visible"/>
                                      </p:to>
                                    </p:set>
                                    <p:animEffect transition="in" filter="fade">
                                      <p:cBhvr>
                                        <p:cTn id="90" dur="1000"/>
                                        <p:tgtEl>
                                          <p:spTgt spid="31"/>
                                        </p:tgtEl>
                                      </p:cBhvr>
                                    </p:animEffect>
                                    <p:anim calcmode="lin" valueType="num">
                                      <p:cBhvr>
                                        <p:cTn id="91" dur="1000" fill="hold"/>
                                        <p:tgtEl>
                                          <p:spTgt spid="31"/>
                                        </p:tgtEl>
                                        <p:attrNameLst>
                                          <p:attrName>ppt_x</p:attrName>
                                        </p:attrNameLst>
                                      </p:cBhvr>
                                      <p:tavLst>
                                        <p:tav tm="0">
                                          <p:val>
                                            <p:strVal val="#ppt_x"/>
                                          </p:val>
                                        </p:tav>
                                        <p:tav tm="100000">
                                          <p:val>
                                            <p:strVal val="#ppt_x"/>
                                          </p:val>
                                        </p:tav>
                                      </p:tavLst>
                                    </p:anim>
                                    <p:anim calcmode="lin" valueType="num">
                                      <p:cBhvr>
                                        <p:cTn id="92" dur="1000" fill="hold"/>
                                        <p:tgtEl>
                                          <p:spTgt spid="3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7" grpId="0"/>
      <p:bldP spid="19" grpId="0" animBg="1"/>
      <p:bldP spid="20" grpId="0"/>
      <p:bldP spid="21" grpId="0" animBg="1"/>
      <p:bldP spid="22" grpId="0"/>
      <p:bldP spid="23" grpId="0" animBg="1"/>
      <p:bldP spid="24" grpId="0"/>
      <p:bldP spid="25" grpId="0" animBg="1"/>
      <p:bldP spid="26" grpId="0" animBg="1"/>
      <p:bldP spid="16" grpId="0"/>
      <p:bldP spid="18" grpId="0" animBg="1"/>
      <p:bldP spid="27" grpId="0"/>
      <p:bldP spid="28" grpId="0" animBg="1"/>
      <p:bldP spid="29" grpId="0"/>
      <p:bldP spid="30" grpId="0" animBg="1"/>
      <p:bldP spid="31" grpId="0"/>
      <p:bldP spid="3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1A8FE46-990F-48F6-BB1F-B9D249532DFD}"/>
              </a:ext>
            </a:extLst>
          </p:cNvPr>
          <p:cNvSpPr>
            <a:spLocks noGrp="1"/>
          </p:cNvSpPr>
          <p:nvPr>
            <p:ph type="title"/>
          </p:nvPr>
        </p:nvSpPr>
        <p:spPr/>
        <p:txBody>
          <a:bodyPr>
            <a:normAutofit/>
          </a:bodyPr>
          <a:lstStyle/>
          <a:p>
            <a:r>
              <a:rPr lang="en-US" dirty="0"/>
              <a:t>Ryan Jones</a:t>
            </a:r>
          </a:p>
        </p:txBody>
      </p:sp>
      <p:sp>
        <p:nvSpPr>
          <p:cNvPr id="13" name="TextBox 12">
            <a:extLst>
              <a:ext uri="{FF2B5EF4-FFF2-40B4-BE49-F238E27FC236}">
                <a16:creationId xmlns:a16="http://schemas.microsoft.com/office/drawing/2014/main" id="{D659F0D0-FC20-4D45-8F13-CC5BEF7CD7BD}"/>
              </a:ext>
            </a:extLst>
          </p:cNvPr>
          <p:cNvSpPr txBox="1"/>
          <p:nvPr/>
        </p:nvSpPr>
        <p:spPr>
          <a:xfrm>
            <a:off x="6734628" y="4554986"/>
            <a:ext cx="4818745" cy="890885"/>
          </a:xfrm>
          <a:prstGeom prst="rect">
            <a:avLst/>
          </a:prstGeom>
          <a:noFill/>
        </p:spPr>
        <p:txBody>
          <a:bodyPr wrap="square" rtlCol="0" anchor="ctr">
            <a:spAutoFit/>
          </a:bodyPr>
          <a:lstStyle/>
          <a:p>
            <a:pPr>
              <a:lnSpc>
                <a:spcPct val="150000"/>
              </a:lnSpc>
            </a:pPr>
            <a:r>
              <a:rPr lang="en-US" sz="1200" dirty="0"/>
              <a:t>The single-day endurance event now known as IRONMAN was the brainchild of Judy and John Collins, a couple who moved from California to Hawai'i in 1975. </a:t>
            </a:r>
          </a:p>
        </p:txBody>
      </p:sp>
      <p:sp>
        <p:nvSpPr>
          <p:cNvPr id="14" name="TextBox 13">
            <a:extLst>
              <a:ext uri="{FF2B5EF4-FFF2-40B4-BE49-F238E27FC236}">
                <a16:creationId xmlns:a16="http://schemas.microsoft.com/office/drawing/2014/main" id="{470E3570-0046-4311-86D4-462DB6A96B71}"/>
              </a:ext>
            </a:extLst>
          </p:cNvPr>
          <p:cNvSpPr txBox="1"/>
          <p:nvPr/>
        </p:nvSpPr>
        <p:spPr>
          <a:xfrm>
            <a:off x="6734628" y="3178099"/>
            <a:ext cx="2206172" cy="338554"/>
          </a:xfrm>
          <a:prstGeom prst="rect">
            <a:avLst/>
          </a:prstGeom>
          <a:noFill/>
        </p:spPr>
        <p:txBody>
          <a:bodyPr wrap="square" rtlCol="0" anchor="ctr">
            <a:spAutoFit/>
          </a:bodyPr>
          <a:lstStyle/>
          <a:p>
            <a:r>
              <a:rPr lang="en-US" sz="1600" dirty="0"/>
              <a:t>2016 Ironman Wales</a:t>
            </a:r>
          </a:p>
        </p:txBody>
      </p:sp>
      <p:sp>
        <p:nvSpPr>
          <p:cNvPr id="15" name="TextBox 14">
            <a:extLst>
              <a:ext uri="{FF2B5EF4-FFF2-40B4-BE49-F238E27FC236}">
                <a16:creationId xmlns:a16="http://schemas.microsoft.com/office/drawing/2014/main" id="{079616DF-5685-430F-8F4E-E0227B67307C}"/>
              </a:ext>
            </a:extLst>
          </p:cNvPr>
          <p:cNvSpPr txBox="1"/>
          <p:nvPr/>
        </p:nvSpPr>
        <p:spPr>
          <a:xfrm>
            <a:off x="6734628" y="2607129"/>
            <a:ext cx="2206172" cy="646331"/>
          </a:xfrm>
          <a:prstGeom prst="rect">
            <a:avLst/>
          </a:prstGeom>
          <a:noFill/>
        </p:spPr>
        <p:txBody>
          <a:bodyPr wrap="square" rtlCol="0" anchor="ctr">
            <a:spAutoFit/>
          </a:bodyPr>
          <a:lstStyle/>
          <a:p>
            <a:r>
              <a:rPr lang="en-US" sz="3600" dirty="0">
                <a:solidFill>
                  <a:schemeClr val="accent1"/>
                </a:solidFill>
              </a:rPr>
              <a:t>12:43:04</a:t>
            </a:r>
          </a:p>
        </p:txBody>
      </p:sp>
      <p:sp>
        <p:nvSpPr>
          <p:cNvPr id="18" name="TextBox 17">
            <a:extLst>
              <a:ext uri="{FF2B5EF4-FFF2-40B4-BE49-F238E27FC236}">
                <a16:creationId xmlns:a16="http://schemas.microsoft.com/office/drawing/2014/main" id="{C90C5BC9-F8A1-48D0-849D-3DB6EF6F9387}"/>
              </a:ext>
            </a:extLst>
          </p:cNvPr>
          <p:cNvSpPr txBox="1"/>
          <p:nvPr/>
        </p:nvSpPr>
        <p:spPr>
          <a:xfrm>
            <a:off x="9347200" y="3178099"/>
            <a:ext cx="2206172" cy="338554"/>
          </a:xfrm>
          <a:prstGeom prst="rect">
            <a:avLst/>
          </a:prstGeom>
          <a:noFill/>
        </p:spPr>
        <p:txBody>
          <a:bodyPr wrap="square" rtlCol="0" anchor="ctr">
            <a:spAutoFit/>
          </a:bodyPr>
          <a:lstStyle/>
          <a:p>
            <a:r>
              <a:rPr lang="en-US" sz="1600" dirty="0"/>
              <a:t>2017 Ironman Wales</a:t>
            </a:r>
          </a:p>
        </p:txBody>
      </p:sp>
      <p:sp>
        <p:nvSpPr>
          <p:cNvPr id="19" name="TextBox 18">
            <a:extLst>
              <a:ext uri="{FF2B5EF4-FFF2-40B4-BE49-F238E27FC236}">
                <a16:creationId xmlns:a16="http://schemas.microsoft.com/office/drawing/2014/main" id="{74C35468-536A-4EA1-BC7D-66EEDE2E4D18}"/>
              </a:ext>
            </a:extLst>
          </p:cNvPr>
          <p:cNvSpPr txBox="1"/>
          <p:nvPr/>
        </p:nvSpPr>
        <p:spPr>
          <a:xfrm>
            <a:off x="9347200" y="2607129"/>
            <a:ext cx="2206172" cy="646331"/>
          </a:xfrm>
          <a:prstGeom prst="rect">
            <a:avLst/>
          </a:prstGeom>
          <a:noFill/>
        </p:spPr>
        <p:txBody>
          <a:bodyPr wrap="square" rtlCol="0" anchor="ctr">
            <a:spAutoFit/>
          </a:bodyPr>
          <a:lstStyle/>
          <a:p>
            <a:r>
              <a:rPr lang="en-US" sz="3600" dirty="0">
                <a:solidFill>
                  <a:schemeClr val="accent1"/>
                </a:solidFill>
              </a:rPr>
              <a:t>13:24:00</a:t>
            </a:r>
          </a:p>
        </p:txBody>
      </p:sp>
      <p:cxnSp>
        <p:nvCxnSpPr>
          <p:cNvPr id="21" name="Straight Connector 20">
            <a:extLst>
              <a:ext uri="{FF2B5EF4-FFF2-40B4-BE49-F238E27FC236}">
                <a16:creationId xmlns:a16="http://schemas.microsoft.com/office/drawing/2014/main" id="{391F5283-047F-4A37-A497-87C13DCF8F5F}"/>
              </a:ext>
            </a:extLst>
          </p:cNvPr>
          <p:cNvCxnSpPr/>
          <p:nvPr/>
        </p:nvCxnSpPr>
        <p:spPr>
          <a:xfrm flipV="1">
            <a:off x="9039679" y="2690586"/>
            <a:ext cx="0" cy="787967"/>
          </a:xfrm>
          <a:prstGeom prst="line">
            <a:avLst/>
          </a:prstGeom>
          <a:ln w="12700">
            <a:solidFill>
              <a:schemeClr val="bg2">
                <a:lumMod val="75000"/>
              </a:schemeClr>
            </a:solidFill>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6713F573-51EB-481A-89F3-C9AFD737A10D}"/>
              </a:ext>
            </a:extLst>
          </p:cNvPr>
          <p:cNvSpPr txBox="1"/>
          <p:nvPr/>
        </p:nvSpPr>
        <p:spPr>
          <a:xfrm>
            <a:off x="6734627" y="3781903"/>
            <a:ext cx="4818745" cy="369332"/>
          </a:xfrm>
          <a:prstGeom prst="rect">
            <a:avLst/>
          </a:prstGeom>
          <a:noFill/>
        </p:spPr>
        <p:txBody>
          <a:bodyPr wrap="square" rtlCol="0" anchor="ctr">
            <a:spAutoFit/>
          </a:bodyPr>
          <a:lstStyle/>
          <a:p>
            <a:r>
              <a:rPr lang="en-GB" i="1" dirty="0"/>
              <a:t>Competed in 2 Ironman Wales </a:t>
            </a:r>
            <a:endParaRPr lang="en-US" sz="1000" i="1" dirty="0"/>
          </a:p>
        </p:txBody>
      </p:sp>
      <p:pic>
        <p:nvPicPr>
          <p:cNvPr id="6" name="Picture Placeholder 5" descr="A person riding on the back of a bicycle&#10;&#10;Description automatically generated">
            <a:extLst>
              <a:ext uri="{FF2B5EF4-FFF2-40B4-BE49-F238E27FC236}">
                <a16:creationId xmlns:a16="http://schemas.microsoft.com/office/drawing/2014/main" id="{FFDBE16B-BD82-0340-9326-FA4D6BD8A947}"/>
              </a:ext>
            </a:extLst>
          </p:cNvPr>
          <p:cNvPicPr>
            <a:picLocks noGrp="1" noChangeAspect="1"/>
          </p:cNvPicPr>
          <p:nvPr>
            <p:ph type="pic" sz="quarter" idx="13"/>
          </p:nvPr>
        </p:nvPicPr>
        <p:blipFill>
          <a:blip r:embed="rId2"/>
          <a:srcRect t="5226" b="5226"/>
          <a:stretch>
            <a:fillRect/>
          </a:stretch>
        </p:blipFill>
        <p:spPr>
          <a:xfrm>
            <a:off x="0" y="0"/>
            <a:ext cx="5067300" cy="6858000"/>
          </a:xfrm>
        </p:spPr>
      </p:pic>
    </p:spTree>
    <p:extLst>
      <p:ext uri="{BB962C8B-B14F-4D97-AF65-F5344CB8AC3E}">
        <p14:creationId xmlns:p14="http://schemas.microsoft.com/office/powerpoint/2010/main" val="6793268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50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1000"/>
                                        <p:tgtEl>
                                          <p:spTgt spid="14"/>
                                        </p:tgtEl>
                                      </p:cBhvr>
                                    </p:animEffect>
                                    <p:anim calcmode="lin" valueType="num">
                                      <p:cBhvr>
                                        <p:cTn id="13" dur="1000" fill="hold"/>
                                        <p:tgtEl>
                                          <p:spTgt spid="14"/>
                                        </p:tgtEl>
                                        <p:attrNameLst>
                                          <p:attrName>ppt_x</p:attrName>
                                        </p:attrNameLst>
                                      </p:cBhvr>
                                      <p:tavLst>
                                        <p:tav tm="0">
                                          <p:val>
                                            <p:strVal val="#ppt_x"/>
                                          </p:val>
                                        </p:tav>
                                        <p:tav tm="100000">
                                          <p:val>
                                            <p:strVal val="#ppt_x"/>
                                          </p:val>
                                        </p:tav>
                                      </p:tavLst>
                                    </p:anim>
                                    <p:anim calcmode="lin" valueType="num">
                                      <p:cBhvr>
                                        <p:cTn id="14" dur="1000" fill="hold"/>
                                        <p:tgtEl>
                                          <p:spTgt spid="14"/>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500"/>
                                  </p:stCondLst>
                                  <p:childTnLst>
                                    <p:set>
                                      <p:cBhvr>
                                        <p:cTn id="16" dur="1" fill="hold">
                                          <p:stCondLst>
                                            <p:cond delay="0"/>
                                          </p:stCondLst>
                                        </p:cTn>
                                        <p:tgtEl>
                                          <p:spTgt spid="15"/>
                                        </p:tgtEl>
                                        <p:attrNameLst>
                                          <p:attrName>style.visibility</p:attrName>
                                        </p:attrNameLst>
                                      </p:cBhvr>
                                      <p:to>
                                        <p:strVal val="visible"/>
                                      </p:to>
                                    </p:set>
                                    <p:animEffect transition="in" filter="fade">
                                      <p:cBhvr>
                                        <p:cTn id="17" dur="1000"/>
                                        <p:tgtEl>
                                          <p:spTgt spid="15"/>
                                        </p:tgtEl>
                                      </p:cBhvr>
                                    </p:animEffect>
                                    <p:anim calcmode="lin" valueType="num">
                                      <p:cBhvr>
                                        <p:cTn id="18" dur="1000" fill="hold"/>
                                        <p:tgtEl>
                                          <p:spTgt spid="15"/>
                                        </p:tgtEl>
                                        <p:attrNameLst>
                                          <p:attrName>ppt_x</p:attrName>
                                        </p:attrNameLst>
                                      </p:cBhvr>
                                      <p:tavLst>
                                        <p:tav tm="0">
                                          <p:val>
                                            <p:strVal val="#ppt_x"/>
                                          </p:val>
                                        </p:tav>
                                        <p:tav tm="100000">
                                          <p:val>
                                            <p:strVal val="#ppt_x"/>
                                          </p:val>
                                        </p:tav>
                                      </p:tavLst>
                                    </p:anim>
                                    <p:anim calcmode="lin" valueType="num">
                                      <p:cBhvr>
                                        <p:cTn id="19" dur="1000" fill="hold"/>
                                        <p:tgtEl>
                                          <p:spTgt spid="15"/>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500"/>
                                  </p:stCondLst>
                                  <p:childTnLst>
                                    <p:set>
                                      <p:cBhvr>
                                        <p:cTn id="21" dur="1" fill="hold">
                                          <p:stCondLst>
                                            <p:cond delay="0"/>
                                          </p:stCondLst>
                                        </p:cTn>
                                        <p:tgtEl>
                                          <p:spTgt spid="18"/>
                                        </p:tgtEl>
                                        <p:attrNameLst>
                                          <p:attrName>style.visibility</p:attrName>
                                        </p:attrNameLst>
                                      </p:cBhvr>
                                      <p:to>
                                        <p:strVal val="visible"/>
                                      </p:to>
                                    </p:set>
                                    <p:animEffect transition="in" filter="fade">
                                      <p:cBhvr>
                                        <p:cTn id="22" dur="1000"/>
                                        <p:tgtEl>
                                          <p:spTgt spid="18"/>
                                        </p:tgtEl>
                                      </p:cBhvr>
                                    </p:animEffect>
                                    <p:anim calcmode="lin" valueType="num">
                                      <p:cBhvr>
                                        <p:cTn id="23" dur="1000" fill="hold"/>
                                        <p:tgtEl>
                                          <p:spTgt spid="18"/>
                                        </p:tgtEl>
                                        <p:attrNameLst>
                                          <p:attrName>ppt_x</p:attrName>
                                        </p:attrNameLst>
                                      </p:cBhvr>
                                      <p:tavLst>
                                        <p:tav tm="0">
                                          <p:val>
                                            <p:strVal val="#ppt_x"/>
                                          </p:val>
                                        </p:tav>
                                        <p:tav tm="100000">
                                          <p:val>
                                            <p:strVal val="#ppt_x"/>
                                          </p:val>
                                        </p:tav>
                                      </p:tavLst>
                                    </p:anim>
                                    <p:anim calcmode="lin" valueType="num">
                                      <p:cBhvr>
                                        <p:cTn id="24" dur="1000" fill="hold"/>
                                        <p:tgtEl>
                                          <p:spTgt spid="18"/>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500"/>
                                  </p:stCondLst>
                                  <p:childTnLst>
                                    <p:set>
                                      <p:cBhvr>
                                        <p:cTn id="26" dur="1" fill="hold">
                                          <p:stCondLst>
                                            <p:cond delay="0"/>
                                          </p:stCondLst>
                                        </p:cTn>
                                        <p:tgtEl>
                                          <p:spTgt spid="19"/>
                                        </p:tgtEl>
                                        <p:attrNameLst>
                                          <p:attrName>style.visibility</p:attrName>
                                        </p:attrNameLst>
                                      </p:cBhvr>
                                      <p:to>
                                        <p:strVal val="visible"/>
                                      </p:to>
                                    </p:set>
                                    <p:animEffect transition="in" filter="fade">
                                      <p:cBhvr>
                                        <p:cTn id="27" dur="1000"/>
                                        <p:tgtEl>
                                          <p:spTgt spid="19"/>
                                        </p:tgtEl>
                                      </p:cBhvr>
                                    </p:animEffect>
                                    <p:anim calcmode="lin" valueType="num">
                                      <p:cBhvr>
                                        <p:cTn id="28" dur="1000" fill="hold"/>
                                        <p:tgtEl>
                                          <p:spTgt spid="19"/>
                                        </p:tgtEl>
                                        <p:attrNameLst>
                                          <p:attrName>ppt_x</p:attrName>
                                        </p:attrNameLst>
                                      </p:cBhvr>
                                      <p:tavLst>
                                        <p:tav tm="0">
                                          <p:val>
                                            <p:strVal val="#ppt_x"/>
                                          </p:val>
                                        </p:tav>
                                        <p:tav tm="100000">
                                          <p:val>
                                            <p:strVal val="#ppt_x"/>
                                          </p:val>
                                        </p:tav>
                                      </p:tavLst>
                                    </p:anim>
                                    <p:anim calcmode="lin" valueType="num">
                                      <p:cBhvr>
                                        <p:cTn id="29" dur="1000" fill="hold"/>
                                        <p:tgtEl>
                                          <p:spTgt spid="19"/>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500"/>
                                  </p:stCondLst>
                                  <p:childTnLst>
                                    <p:set>
                                      <p:cBhvr>
                                        <p:cTn id="31" dur="1" fill="hold">
                                          <p:stCondLst>
                                            <p:cond delay="0"/>
                                          </p:stCondLst>
                                        </p:cTn>
                                        <p:tgtEl>
                                          <p:spTgt spid="21"/>
                                        </p:tgtEl>
                                        <p:attrNameLst>
                                          <p:attrName>style.visibility</p:attrName>
                                        </p:attrNameLst>
                                      </p:cBhvr>
                                      <p:to>
                                        <p:strVal val="visible"/>
                                      </p:to>
                                    </p:set>
                                    <p:animEffect transition="in" filter="fade">
                                      <p:cBhvr>
                                        <p:cTn id="32" dur="1000"/>
                                        <p:tgtEl>
                                          <p:spTgt spid="21"/>
                                        </p:tgtEl>
                                      </p:cBhvr>
                                    </p:animEffect>
                                    <p:anim calcmode="lin" valueType="num">
                                      <p:cBhvr>
                                        <p:cTn id="33" dur="1000" fill="hold"/>
                                        <p:tgtEl>
                                          <p:spTgt spid="21"/>
                                        </p:tgtEl>
                                        <p:attrNameLst>
                                          <p:attrName>ppt_x</p:attrName>
                                        </p:attrNameLst>
                                      </p:cBhvr>
                                      <p:tavLst>
                                        <p:tav tm="0">
                                          <p:val>
                                            <p:strVal val="#ppt_x"/>
                                          </p:val>
                                        </p:tav>
                                        <p:tav tm="100000">
                                          <p:val>
                                            <p:strVal val="#ppt_x"/>
                                          </p:val>
                                        </p:tav>
                                      </p:tavLst>
                                    </p:anim>
                                    <p:anim calcmode="lin" valueType="num">
                                      <p:cBhvr>
                                        <p:cTn id="34" dur="1000" fill="hold"/>
                                        <p:tgtEl>
                                          <p:spTgt spid="21"/>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750"/>
                                  </p:stCondLst>
                                  <p:childTnLst>
                                    <p:set>
                                      <p:cBhvr>
                                        <p:cTn id="36" dur="1" fill="hold">
                                          <p:stCondLst>
                                            <p:cond delay="0"/>
                                          </p:stCondLst>
                                        </p:cTn>
                                        <p:tgtEl>
                                          <p:spTgt spid="23"/>
                                        </p:tgtEl>
                                        <p:attrNameLst>
                                          <p:attrName>style.visibility</p:attrName>
                                        </p:attrNameLst>
                                      </p:cBhvr>
                                      <p:to>
                                        <p:strVal val="visible"/>
                                      </p:to>
                                    </p:set>
                                    <p:animEffect transition="in" filter="fade">
                                      <p:cBhvr>
                                        <p:cTn id="37" dur="1000"/>
                                        <p:tgtEl>
                                          <p:spTgt spid="23"/>
                                        </p:tgtEl>
                                      </p:cBhvr>
                                    </p:animEffect>
                                    <p:anim calcmode="lin" valueType="num">
                                      <p:cBhvr>
                                        <p:cTn id="38" dur="1000" fill="hold"/>
                                        <p:tgtEl>
                                          <p:spTgt spid="23"/>
                                        </p:tgtEl>
                                        <p:attrNameLst>
                                          <p:attrName>ppt_x</p:attrName>
                                        </p:attrNameLst>
                                      </p:cBhvr>
                                      <p:tavLst>
                                        <p:tav tm="0">
                                          <p:val>
                                            <p:strVal val="#ppt_x"/>
                                          </p:val>
                                        </p:tav>
                                        <p:tav tm="100000">
                                          <p:val>
                                            <p:strVal val="#ppt_x"/>
                                          </p:val>
                                        </p:tav>
                                      </p:tavLst>
                                    </p:anim>
                                    <p:anim calcmode="lin" valueType="num">
                                      <p:cBhvr>
                                        <p:cTn id="39" dur="1000" fill="hold"/>
                                        <p:tgtEl>
                                          <p:spTgt spid="23"/>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1000"/>
                                  </p:stCondLst>
                                  <p:childTnLst>
                                    <p:set>
                                      <p:cBhvr>
                                        <p:cTn id="41" dur="1" fill="hold">
                                          <p:stCondLst>
                                            <p:cond delay="0"/>
                                          </p:stCondLst>
                                        </p:cTn>
                                        <p:tgtEl>
                                          <p:spTgt spid="13"/>
                                        </p:tgtEl>
                                        <p:attrNameLst>
                                          <p:attrName>style.visibility</p:attrName>
                                        </p:attrNameLst>
                                      </p:cBhvr>
                                      <p:to>
                                        <p:strVal val="visible"/>
                                      </p:to>
                                    </p:set>
                                    <p:animEffect transition="in" filter="fade">
                                      <p:cBhvr>
                                        <p:cTn id="42" dur="1000"/>
                                        <p:tgtEl>
                                          <p:spTgt spid="13"/>
                                        </p:tgtEl>
                                      </p:cBhvr>
                                    </p:animEffect>
                                    <p:anim calcmode="lin" valueType="num">
                                      <p:cBhvr>
                                        <p:cTn id="43" dur="1000" fill="hold"/>
                                        <p:tgtEl>
                                          <p:spTgt spid="13"/>
                                        </p:tgtEl>
                                        <p:attrNameLst>
                                          <p:attrName>ppt_x</p:attrName>
                                        </p:attrNameLst>
                                      </p:cBhvr>
                                      <p:tavLst>
                                        <p:tav tm="0">
                                          <p:val>
                                            <p:strVal val="#ppt_x"/>
                                          </p:val>
                                        </p:tav>
                                        <p:tav tm="100000">
                                          <p:val>
                                            <p:strVal val="#ppt_x"/>
                                          </p:val>
                                        </p:tav>
                                      </p:tavLst>
                                    </p:anim>
                                    <p:anim calcmode="lin" valueType="num">
                                      <p:cBhvr>
                                        <p:cTn id="44"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3" grpId="0"/>
      <p:bldP spid="14" grpId="0"/>
      <p:bldP spid="15" grpId="0"/>
      <p:bldP spid="18" grpId="0"/>
      <p:bldP spid="19" grpId="0"/>
      <p:bldP spid="2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28C509B3-A7A9-4D39-9FF3-C0FB8BB96346}"/>
              </a:ext>
            </a:extLst>
          </p:cNvPr>
          <p:cNvSpPr/>
          <p:nvPr/>
        </p:nvSpPr>
        <p:spPr>
          <a:xfrm>
            <a:off x="0" y="3185454"/>
            <a:ext cx="5384800" cy="3672545"/>
          </a:xfrm>
          <a:prstGeom prst="rect">
            <a:avLst/>
          </a:prstGeom>
          <a:gradFill flip="none" rotWithShape="1">
            <a:gsLst>
              <a:gs pos="0">
                <a:schemeClr val="accent1"/>
              </a:gs>
              <a:gs pos="100000">
                <a:schemeClr val="accent6"/>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Placeholder 3" descr="A picture containing screenshot&#10;&#10;Description automatically generated">
            <a:extLst>
              <a:ext uri="{FF2B5EF4-FFF2-40B4-BE49-F238E27FC236}">
                <a16:creationId xmlns:a16="http://schemas.microsoft.com/office/drawing/2014/main" id="{D031246C-57D0-004C-BF0D-24F1D2736774}"/>
              </a:ext>
            </a:extLst>
          </p:cNvPr>
          <p:cNvPicPr>
            <a:picLocks noGrp="1" noChangeAspect="1"/>
          </p:cNvPicPr>
          <p:nvPr>
            <p:ph type="pic" sz="quarter" idx="15"/>
          </p:nvPr>
        </p:nvPicPr>
        <p:blipFill>
          <a:blip r:embed="rId2"/>
          <a:srcRect l="10224" r="10224"/>
          <a:stretch>
            <a:fillRect/>
          </a:stretch>
        </p:blipFill>
        <p:spPr/>
      </p:pic>
      <p:sp>
        <p:nvSpPr>
          <p:cNvPr id="6" name="Title 5">
            <a:extLst>
              <a:ext uri="{FF2B5EF4-FFF2-40B4-BE49-F238E27FC236}">
                <a16:creationId xmlns:a16="http://schemas.microsoft.com/office/drawing/2014/main" id="{C77DC09F-5B9D-4025-8CCA-03461CFB4D66}"/>
              </a:ext>
            </a:extLst>
          </p:cNvPr>
          <p:cNvSpPr>
            <a:spLocks noGrp="1"/>
          </p:cNvSpPr>
          <p:nvPr>
            <p:ph type="title"/>
          </p:nvPr>
        </p:nvSpPr>
        <p:spPr/>
        <p:txBody>
          <a:bodyPr/>
          <a:lstStyle/>
          <a:p>
            <a:r>
              <a:rPr lang="en-US" dirty="0"/>
              <a:t>Pre-Production</a:t>
            </a:r>
          </a:p>
        </p:txBody>
      </p:sp>
      <p:sp>
        <p:nvSpPr>
          <p:cNvPr id="11" name="TextBox 10">
            <a:extLst>
              <a:ext uri="{FF2B5EF4-FFF2-40B4-BE49-F238E27FC236}">
                <a16:creationId xmlns:a16="http://schemas.microsoft.com/office/drawing/2014/main" id="{C98FB36E-F442-413E-8994-86AC1D2AEFD0}"/>
              </a:ext>
            </a:extLst>
          </p:cNvPr>
          <p:cNvSpPr txBox="1"/>
          <p:nvPr/>
        </p:nvSpPr>
        <p:spPr>
          <a:xfrm>
            <a:off x="7812664" y="2132162"/>
            <a:ext cx="3671207" cy="613886"/>
          </a:xfrm>
          <a:prstGeom prst="rect">
            <a:avLst/>
          </a:prstGeom>
          <a:noFill/>
        </p:spPr>
        <p:txBody>
          <a:bodyPr wrap="square" rtlCol="0" anchor="ctr">
            <a:spAutoFit/>
          </a:bodyPr>
          <a:lstStyle/>
          <a:p>
            <a:pPr>
              <a:lnSpc>
                <a:spcPct val="150000"/>
              </a:lnSpc>
            </a:pPr>
            <a:r>
              <a:rPr lang="en-US" sz="1200" dirty="0"/>
              <a:t>Collaborate ideas and develop accordingly into  realistic &amp; achievable goals.</a:t>
            </a:r>
          </a:p>
        </p:txBody>
      </p:sp>
      <p:sp>
        <p:nvSpPr>
          <p:cNvPr id="12" name="TextBox 11">
            <a:extLst>
              <a:ext uri="{FF2B5EF4-FFF2-40B4-BE49-F238E27FC236}">
                <a16:creationId xmlns:a16="http://schemas.microsoft.com/office/drawing/2014/main" id="{3E00806F-74CA-44EC-B86A-10FB0EF86687}"/>
              </a:ext>
            </a:extLst>
          </p:cNvPr>
          <p:cNvSpPr txBox="1"/>
          <p:nvPr/>
        </p:nvSpPr>
        <p:spPr>
          <a:xfrm>
            <a:off x="7812664" y="1884113"/>
            <a:ext cx="3671207" cy="338554"/>
          </a:xfrm>
          <a:prstGeom prst="rect">
            <a:avLst/>
          </a:prstGeom>
          <a:noFill/>
        </p:spPr>
        <p:txBody>
          <a:bodyPr wrap="square" rtlCol="0" anchor="ctr">
            <a:spAutoFit/>
          </a:bodyPr>
          <a:lstStyle/>
          <a:p>
            <a:r>
              <a:rPr lang="en-US" sz="1600" dirty="0"/>
              <a:t>Planning &amp; Preparation</a:t>
            </a:r>
          </a:p>
        </p:txBody>
      </p:sp>
      <p:sp>
        <p:nvSpPr>
          <p:cNvPr id="16" name="Freeform 118">
            <a:extLst>
              <a:ext uri="{FF2B5EF4-FFF2-40B4-BE49-F238E27FC236}">
                <a16:creationId xmlns:a16="http://schemas.microsoft.com/office/drawing/2014/main" id="{5329C9D3-E3A1-4162-AF68-698BC0E144B9}"/>
              </a:ext>
            </a:extLst>
          </p:cNvPr>
          <p:cNvSpPr>
            <a:spLocks noChangeArrowheads="1"/>
          </p:cNvSpPr>
          <p:nvPr/>
        </p:nvSpPr>
        <p:spPr bwMode="auto">
          <a:xfrm>
            <a:off x="7334391" y="2145803"/>
            <a:ext cx="338554" cy="338554"/>
          </a:xfrm>
          <a:custGeom>
            <a:avLst/>
            <a:gdLst>
              <a:gd name="T0" fmla="*/ 38763987 w 602"/>
              <a:gd name="T1" fmla="*/ 78441997 h 602"/>
              <a:gd name="T2" fmla="*/ 38763987 w 602"/>
              <a:gd name="T3" fmla="*/ 78441997 h 602"/>
              <a:gd name="T4" fmla="*/ 0 w 602"/>
              <a:gd name="T5" fmla="*/ 38763987 h 602"/>
              <a:gd name="T6" fmla="*/ 38763987 w 602"/>
              <a:gd name="T7" fmla="*/ 0 h 602"/>
              <a:gd name="T8" fmla="*/ 78441997 w 602"/>
              <a:gd name="T9" fmla="*/ 38763987 h 602"/>
              <a:gd name="T10" fmla="*/ 38763987 w 602"/>
              <a:gd name="T11" fmla="*/ 78441997 h 602"/>
              <a:gd name="T12" fmla="*/ 38763987 w 602"/>
              <a:gd name="T13" fmla="*/ 7439717 h 602"/>
              <a:gd name="T14" fmla="*/ 38763987 w 602"/>
              <a:gd name="T15" fmla="*/ 7439717 h 602"/>
              <a:gd name="T16" fmla="*/ 7439717 w 602"/>
              <a:gd name="T17" fmla="*/ 38763987 h 602"/>
              <a:gd name="T18" fmla="*/ 38763987 w 602"/>
              <a:gd name="T19" fmla="*/ 71002280 h 602"/>
              <a:gd name="T20" fmla="*/ 71002280 w 602"/>
              <a:gd name="T21" fmla="*/ 38763987 h 602"/>
              <a:gd name="T22" fmla="*/ 38763987 w 602"/>
              <a:gd name="T23" fmla="*/ 7439717 h 602"/>
              <a:gd name="T24" fmla="*/ 56253627 w 602"/>
              <a:gd name="T25" fmla="*/ 31455051 h 602"/>
              <a:gd name="T26" fmla="*/ 56253627 w 602"/>
              <a:gd name="T27" fmla="*/ 31455051 h 602"/>
              <a:gd name="T28" fmla="*/ 36937024 w 602"/>
              <a:gd name="T29" fmla="*/ 51685677 h 602"/>
              <a:gd name="T30" fmla="*/ 36937024 w 602"/>
              <a:gd name="T31" fmla="*/ 51685677 h 602"/>
              <a:gd name="T32" fmla="*/ 34196037 w 602"/>
              <a:gd name="T33" fmla="*/ 52598978 h 602"/>
              <a:gd name="T34" fmla="*/ 31324631 w 602"/>
              <a:gd name="T35" fmla="*/ 51685677 h 602"/>
              <a:gd name="T36" fmla="*/ 31324631 w 602"/>
              <a:gd name="T37" fmla="*/ 51685677 h 602"/>
              <a:gd name="T38" fmla="*/ 20361046 w 602"/>
              <a:gd name="T39" fmla="*/ 40591311 h 602"/>
              <a:gd name="T40" fmla="*/ 20361046 w 602"/>
              <a:gd name="T41" fmla="*/ 40591311 h 602"/>
              <a:gd name="T42" fmla="*/ 19447384 w 602"/>
              <a:gd name="T43" fmla="*/ 37850325 h 602"/>
              <a:gd name="T44" fmla="*/ 23102033 w 602"/>
              <a:gd name="T45" fmla="*/ 34196037 h 602"/>
              <a:gd name="T46" fmla="*/ 25842658 w 602"/>
              <a:gd name="T47" fmla="*/ 35109700 h 602"/>
              <a:gd name="T48" fmla="*/ 25842658 w 602"/>
              <a:gd name="T49" fmla="*/ 35109700 h 602"/>
              <a:gd name="T50" fmla="*/ 34196037 w 602"/>
              <a:gd name="T51" fmla="*/ 43462718 h 602"/>
              <a:gd name="T52" fmla="*/ 51685677 w 602"/>
              <a:gd name="T53" fmla="*/ 26756320 h 602"/>
              <a:gd name="T54" fmla="*/ 51685677 w 602"/>
              <a:gd name="T55" fmla="*/ 26756320 h 602"/>
              <a:gd name="T56" fmla="*/ 53512640 w 602"/>
              <a:gd name="T57" fmla="*/ 25842658 h 602"/>
              <a:gd name="T58" fmla="*/ 57167289 w 602"/>
              <a:gd name="T59" fmla="*/ 29497307 h 602"/>
              <a:gd name="T60" fmla="*/ 56253627 w 602"/>
              <a:gd name="T61" fmla="*/ 31455051 h 602"/>
              <a:gd name="T62" fmla="*/ 56253627 w 602"/>
              <a:gd name="T63" fmla="*/ 25842658 h 602"/>
              <a:gd name="T64" fmla="*/ 56253627 w 602"/>
              <a:gd name="T65" fmla="*/ 25842658 h 602"/>
              <a:gd name="T66" fmla="*/ 25842658 w 602"/>
              <a:gd name="T67" fmla="*/ 56253627 h 602"/>
              <a:gd name="T68" fmla="*/ 25842658 w 602"/>
              <a:gd name="T69" fmla="*/ 56253627 h 602"/>
              <a:gd name="T70" fmla="*/ 52598978 w 602"/>
              <a:gd name="T71" fmla="*/ 56253627 h 602"/>
              <a:gd name="T72" fmla="*/ 52598978 w 602"/>
              <a:gd name="T73" fmla="*/ 56253627 h 602"/>
              <a:gd name="T74" fmla="*/ 56253627 w 602"/>
              <a:gd name="T75" fmla="*/ 52598978 h 602"/>
              <a:gd name="T76" fmla="*/ 56253627 w 602"/>
              <a:gd name="T77" fmla="*/ 52598978 h 602"/>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0" t="0" r="r" b="b"/>
            <a:pathLst>
              <a:path w="602" h="602">
                <a:moveTo>
                  <a:pt x="297" y="601"/>
                </a:moveTo>
                <a:lnTo>
                  <a:pt x="297" y="601"/>
                </a:lnTo>
                <a:cubicBezTo>
                  <a:pt x="135" y="601"/>
                  <a:pt x="0" y="467"/>
                  <a:pt x="0" y="297"/>
                </a:cubicBezTo>
                <a:cubicBezTo>
                  <a:pt x="0" y="135"/>
                  <a:pt x="135" y="0"/>
                  <a:pt x="297" y="0"/>
                </a:cubicBezTo>
                <a:cubicBezTo>
                  <a:pt x="467" y="0"/>
                  <a:pt x="601" y="135"/>
                  <a:pt x="601" y="297"/>
                </a:cubicBezTo>
                <a:cubicBezTo>
                  <a:pt x="601" y="467"/>
                  <a:pt x="467" y="601"/>
                  <a:pt x="297" y="601"/>
                </a:cubicBezTo>
                <a:close/>
                <a:moveTo>
                  <a:pt x="297" y="57"/>
                </a:moveTo>
                <a:lnTo>
                  <a:pt x="297" y="57"/>
                </a:lnTo>
                <a:cubicBezTo>
                  <a:pt x="163" y="57"/>
                  <a:pt x="57" y="163"/>
                  <a:pt x="57" y="297"/>
                </a:cubicBezTo>
                <a:cubicBezTo>
                  <a:pt x="57" y="431"/>
                  <a:pt x="163" y="544"/>
                  <a:pt x="297" y="544"/>
                </a:cubicBezTo>
                <a:cubicBezTo>
                  <a:pt x="431" y="544"/>
                  <a:pt x="544" y="431"/>
                  <a:pt x="544" y="297"/>
                </a:cubicBezTo>
                <a:cubicBezTo>
                  <a:pt x="544" y="163"/>
                  <a:pt x="431" y="57"/>
                  <a:pt x="297" y="57"/>
                </a:cubicBezTo>
                <a:close/>
                <a:moveTo>
                  <a:pt x="431" y="241"/>
                </a:moveTo>
                <a:lnTo>
                  <a:pt x="431" y="241"/>
                </a:lnTo>
                <a:cubicBezTo>
                  <a:pt x="283" y="396"/>
                  <a:pt x="283" y="396"/>
                  <a:pt x="283" y="396"/>
                </a:cubicBezTo>
                <a:cubicBezTo>
                  <a:pt x="276" y="403"/>
                  <a:pt x="269" y="403"/>
                  <a:pt x="262" y="403"/>
                </a:cubicBezTo>
                <a:cubicBezTo>
                  <a:pt x="255" y="403"/>
                  <a:pt x="248" y="403"/>
                  <a:pt x="240" y="396"/>
                </a:cubicBezTo>
                <a:cubicBezTo>
                  <a:pt x="156" y="311"/>
                  <a:pt x="156" y="311"/>
                  <a:pt x="156" y="311"/>
                </a:cubicBezTo>
                <a:cubicBezTo>
                  <a:pt x="149" y="304"/>
                  <a:pt x="149" y="297"/>
                  <a:pt x="149" y="290"/>
                </a:cubicBezTo>
                <a:cubicBezTo>
                  <a:pt x="149" y="276"/>
                  <a:pt x="163" y="262"/>
                  <a:pt x="177" y="262"/>
                </a:cubicBezTo>
                <a:cubicBezTo>
                  <a:pt x="184" y="262"/>
                  <a:pt x="191" y="262"/>
                  <a:pt x="198" y="269"/>
                </a:cubicBezTo>
                <a:cubicBezTo>
                  <a:pt x="262" y="333"/>
                  <a:pt x="262" y="333"/>
                  <a:pt x="262" y="333"/>
                </a:cubicBezTo>
                <a:cubicBezTo>
                  <a:pt x="396" y="205"/>
                  <a:pt x="396" y="205"/>
                  <a:pt x="396" y="205"/>
                </a:cubicBezTo>
                <a:cubicBezTo>
                  <a:pt x="396" y="198"/>
                  <a:pt x="403" y="198"/>
                  <a:pt x="410" y="198"/>
                </a:cubicBezTo>
                <a:cubicBezTo>
                  <a:pt x="431" y="198"/>
                  <a:pt x="438" y="205"/>
                  <a:pt x="438" y="226"/>
                </a:cubicBezTo>
                <a:cubicBezTo>
                  <a:pt x="438" y="234"/>
                  <a:pt x="438" y="241"/>
                  <a:pt x="431" y="241"/>
                </a:cubicBezTo>
                <a:close/>
                <a:moveTo>
                  <a:pt x="431" y="198"/>
                </a:moveTo>
                <a:lnTo>
                  <a:pt x="431" y="198"/>
                </a:lnTo>
                <a:close/>
                <a:moveTo>
                  <a:pt x="198" y="431"/>
                </a:moveTo>
                <a:lnTo>
                  <a:pt x="198" y="431"/>
                </a:lnTo>
                <a:close/>
                <a:moveTo>
                  <a:pt x="403" y="431"/>
                </a:moveTo>
                <a:lnTo>
                  <a:pt x="403" y="431"/>
                </a:lnTo>
                <a:close/>
                <a:moveTo>
                  <a:pt x="431" y="403"/>
                </a:moveTo>
                <a:lnTo>
                  <a:pt x="431" y="403"/>
                </a:lnTo>
                <a:close/>
              </a:path>
            </a:pathLst>
          </a:custGeom>
          <a:gradFill>
            <a:gsLst>
              <a:gs pos="0">
                <a:schemeClr val="accent1"/>
              </a:gs>
              <a:gs pos="100000">
                <a:schemeClr val="accent6"/>
              </a:gs>
            </a:gsLst>
            <a:lin ang="5400000" scaled="1"/>
          </a:gradFill>
          <a:ln>
            <a:noFill/>
          </a:ln>
        </p:spPr>
        <p:txBody>
          <a:bodyPr wrap="none" anchor="ctr"/>
          <a:lstStyle/>
          <a:p>
            <a:endParaRPr lang="en-US"/>
          </a:p>
        </p:txBody>
      </p:sp>
      <p:sp>
        <p:nvSpPr>
          <p:cNvPr id="18" name="TextBox 17">
            <a:extLst>
              <a:ext uri="{FF2B5EF4-FFF2-40B4-BE49-F238E27FC236}">
                <a16:creationId xmlns:a16="http://schemas.microsoft.com/office/drawing/2014/main" id="{3A869BFF-005B-4983-9FC7-F433CDCA47E0}"/>
              </a:ext>
            </a:extLst>
          </p:cNvPr>
          <p:cNvSpPr txBox="1"/>
          <p:nvPr/>
        </p:nvSpPr>
        <p:spPr>
          <a:xfrm>
            <a:off x="7812664" y="3204642"/>
            <a:ext cx="3671207" cy="613886"/>
          </a:xfrm>
          <a:prstGeom prst="rect">
            <a:avLst/>
          </a:prstGeom>
          <a:noFill/>
        </p:spPr>
        <p:txBody>
          <a:bodyPr wrap="square" rtlCol="0" anchor="ctr">
            <a:spAutoFit/>
          </a:bodyPr>
          <a:lstStyle/>
          <a:p>
            <a:pPr>
              <a:lnSpc>
                <a:spcPct val="150000"/>
              </a:lnSpc>
            </a:pPr>
            <a:r>
              <a:rPr lang="en-US" sz="1200" dirty="0"/>
              <a:t>Record all team meetings &amp; to distribute content to the whole team. Include background research.</a:t>
            </a:r>
          </a:p>
        </p:txBody>
      </p:sp>
      <p:sp>
        <p:nvSpPr>
          <p:cNvPr id="19" name="TextBox 18">
            <a:extLst>
              <a:ext uri="{FF2B5EF4-FFF2-40B4-BE49-F238E27FC236}">
                <a16:creationId xmlns:a16="http://schemas.microsoft.com/office/drawing/2014/main" id="{376A8A46-6B8A-482D-8C73-45E1F80F3677}"/>
              </a:ext>
            </a:extLst>
          </p:cNvPr>
          <p:cNvSpPr txBox="1"/>
          <p:nvPr/>
        </p:nvSpPr>
        <p:spPr>
          <a:xfrm>
            <a:off x="7812664" y="2956593"/>
            <a:ext cx="3671207" cy="338554"/>
          </a:xfrm>
          <a:prstGeom prst="rect">
            <a:avLst/>
          </a:prstGeom>
          <a:noFill/>
        </p:spPr>
        <p:txBody>
          <a:bodyPr wrap="square" rtlCol="0" anchor="ctr">
            <a:spAutoFit/>
          </a:bodyPr>
          <a:lstStyle/>
          <a:p>
            <a:r>
              <a:rPr lang="en-US" sz="1600" dirty="0"/>
              <a:t>Documentation &amp; Research</a:t>
            </a:r>
          </a:p>
        </p:txBody>
      </p:sp>
      <p:sp>
        <p:nvSpPr>
          <p:cNvPr id="20" name="Freeform 118">
            <a:extLst>
              <a:ext uri="{FF2B5EF4-FFF2-40B4-BE49-F238E27FC236}">
                <a16:creationId xmlns:a16="http://schemas.microsoft.com/office/drawing/2014/main" id="{490B7C34-F1B5-44F5-ADE4-C77CCEF01A0E}"/>
              </a:ext>
            </a:extLst>
          </p:cNvPr>
          <p:cNvSpPr>
            <a:spLocks noChangeArrowheads="1"/>
          </p:cNvSpPr>
          <p:nvPr/>
        </p:nvSpPr>
        <p:spPr bwMode="auto">
          <a:xfrm>
            <a:off x="7334391" y="3218283"/>
            <a:ext cx="338554" cy="338554"/>
          </a:xfrm>
          <a:custGeom>
            <a:avLst/>
            <a:gdLst>
              <a:gd name="T0" fmla="*/ 38763987 w 602"/>
              <a:gd name="T1" fmla="*/ 78441997 h 602"/>
              <a:gd name="T2" fmla="*/ 38763987 w 602"/>
              <a:gd name="T3" fmla="*/ 78441997 h 602"/>
              <a:gd name="T4" fmla="*/ 0 w 602"/>
              <a:gd name="T5" fmla="*/ 38763987 h 602"/>
              <a:gd name="T6" fmla="*/ 38763987 w 602"/>
              <a:gd name="T7" fmla="*/ 0 h 602"/>
              <a:gd name="T8" fmla="*/ 78441997 w 602"/>
              <a:gd name="T9" fmla="*/ 38763987 h 602"/>
              <a:gd name="T10" fmla="*/ 38763987 w 602"/>
              <a:gd name="T11" fmla="*/ 78441997 h 602"/>
              <a:gd name="T12" fmla="*/ 38763987 w 602"/>
              <a:gd name="T13" fmla="*/ 7439717 h 602"/>
              <a:gd name="T14" fmla="*/ 38763987 w 602"/>
              <a:gd name="T15" fmla="*/ 7439717 h 602"/>
              <a:gd name="T16" fmla="*/ 7439717 w 602"/>
              <a:gd name="T17" fmla="*/ 38763987 h 602"/>
              <a:gd name="T18" fmla="*/ 38763987 w 602"/>
              <a:gd name="T19" fmla="*/ 71002280 h 602"/>
              <a:gd name="T20" fmla="*/ 71002280 w 602"/>
              <a:gd name="T21" fmla="*/ 38763987 h 602"/>
              <a:gd name="T22" fmla="*/ 38763987 w 602"/>
              <a:gd name="T23" fmla="*/ 7439717 h 602"/>
              <a:gd name="T24" fmla="*/ 56253627 w 602"/>
              <a:gd name="T25" fmla="*/ 31455051 h 602"/>
              <a:gd name="T26" fmla="*/ 56253627 w 602"/>
              <a:gd name="T27" fmla="*/ 31455051 h 602"/>
              <a:gd name="T28" fmla="*/ 36937024 w 602"/>
              <a:gd name="T29" fmla="*/ 51685677 h 602"/>
              <a:gd name="T30" fmla="*/ 36937024 w 602"/>
              <a:gd name="T31" fmla="*/ 51685677 h 602"/>
              <a:gd name="T32" fmla="*/ 34196037 w 602"/>
              <a:gd name="T33" fmla="*/ 52598978 h 602"/>
              <a:gd name="T34" fmla="*/ 31324631 w 602"/>
              <a:gd name="T35" fmla="*/ 51685677 h 602"/>
              <a:gd name="T36" fmla="*/ 31324631 w 602"/>
              <a:gd name="T37" fmla="*/ 51685677 h 602"/>
              <a:gd name="T38" fmla="*/ 20361046 w 602"/>
              <a:gd name="T39" fmla="*/ 40591311 h 602"/>
              <a:gd name="T40" fmla="*/ 20361046 w 602"/>
              <a:gd name="T41" fmla="*/ 40591311 h 602"/>
              <a:gd name="T42" fmla="*/ 19447384 w 602"/>
              <a:gd name="T43" fmla="*/ 37850325 h 602"/>
              <a:gd name="T44" fmla="*/ 23102033 w 602"/>
              <a:gd name="T45" fmla="*/ 34196037 h 602"/>
              <a:gd name="T46" fmla="*/ 25842658 w 602"/>
              <a:gd name="T47" fmla="*/ 35109700 h 602"/>
              <a:gd name="T48" fmla="*/ 25842658 w 602"/>
              <a:gd name="T49" fmla="*/ 35109700 h 602"/>
              <a:gd name="T50" fmla="*/ 34196037 w 602"/>
              <a:gd name="T51" fmla="*/ 43462718 h 602"/>
              <a:gd name="T52" fmla="*/ 51685677 w 602"/>
              <a:gd name="T53" fmla="*/ 26756320 h 602"/>
              <a:gd name="T54" fmla="*/ 51685677 w 602"/>
              <a:gd name="T55" fmla="*/ 26756320 h 602"/>
              <a:gd name="T56" fmla="*/ 53512640 w 602"/>
              <a:gd name="T57" fmla="*/ 25842658 h 602"/>
              <a:gd name="T58" fmla="*/ 57167289 w 602"/>
              <a:gd name="T59" fmla="*/ 29497307 h 602"/>
              <a:gd name="T60" fmla="*/ 56253627 w 602"/>
              <a:gd name="T61" fmla="*/ 31455051 h 602"/>
              <a:gd name="T62" fmla="*/ 56253627 w 602"/>
              <a:gd name="T63" fmla="*/ 25842658 h 602"/>
              <a:gd name="T64" fmla="*/ 56253627 w 602"/>
              <a:gd name="T65" fmla="*/ 25842658 h 602"/>
              <a:gd name="T66" fmla="*/ 25842658 w 602"/>
              <a:gd name="T67" fmla="*/ 56253627 h 602"/>
              <a:gd name="T68" fmla="*/ 25842658 w 602"/>
              <a:gd name="T69" fmla="*/ 56253627 h 602"/>
              <a:gd name="T70" fmla="*/ 52598978 w 602"/>
              <a:gd name="T71" fmla="*/ 56253627 h 602"/>
              <a:gd name="T72" fmla="*/ 52598978 w 602"/>
              <a:gd name="T73" fmla="*/ 56253627 h 602"/>
              <a:gd name="T74" fmla="*/ 56253627 w 602"/>
              <a:gd name="T75" fmla="*/ 52598978 h 602"/>
              <a:gd name="T76" fmla="*/ 56253627 w 602"/>
              <a:gd name="T77" fmla="*/ 52598978 h 602"/>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0" t="0" r="r" b="b"/>
            <a:pathLst>
              <a:path w="602" h="602">
                <a:moveTo>
                  <a:pt x="297" y="601"/>
                </a:moveTo>
                <a:lnTo>
                  <a:pt x="297" y="601"/>
                </a:lnTo>
                <a:cubicBezTo>
                  <a:pt x="135" y="601"/>
                  <a:pt x="0" y="467"/>
                  <a:pt x="0" y="297"/>
                </a:cubicBezTo>
                <a:cubicBezTo>
                  <a:pt x="0" y="135"/>
                  <a:pt x="135" y="0"/>
                  <a:pt x="297" y="0"/>
                </a:cubicBezTo>
                <a:cubicBezTo>
                  <a:pt x="467" y="0"/>
                  <a:pt x="601" y="135"/>
                  <a:pt x="601" y="297"/>
                </a:cubicBezTo>
                <a:cubicBezTo>
                  <a:pt x="601" y="467"/>
                  <a:pt x="467" y="601"/>
                  <a:pt x="297" y="601"/>
                </a:cubicBezTo>
                <a:close/>
                <a:moveTo>
                  <a:pt x="297" y="57"/>
                </a:moveTo>
                <a:lnTo>
                  <a:pt x="297" y="57"/>
                </a:lnTo>
                <a:cubicBezTo>
                  <a:pt x="163" y="57"/>
                  <a:pt x="57" y="163"/>
                  <a:pt x="57" y="297"/>
                </a:cubicBezTo>
                <a:cubicBezTo>
                  <a:pt x="57" y="431"/>
                  <a:pt x="163" y="544"/>
                  <a:pt x="297" y="544"/>
                </a:cubicBezTo>
                <a:cubicBezTo>
                  <a:pt x="431" y="544"/>
                  <a:pt x="544" y="431"/>
                  <a:pt x="544" y="297"/>
                </a:cubicBezTo>
                <a:cubicBezTo>
                  <a:pt x="544" y="163"/>
                  <a:pt x="431" y="57"/>
                  <a:pt x="297" y="57"/>
                </a:cubicBezTo>
                <a:close/>
                <a:moveTo>
                  <a:pt x="431" y="241"/>
                </a:moveTo>
                <a:lnTo>
                  <a:pt x="431" y="241"/>
                </a:lnTo>
                <a:cubicBezTo>
                  <a:pt x="283" y="396"/>
                  <a:pt x="283" y="396"/>
                  <a:pt x="283" y="396"/>
                </a:cubicBezTo>
                <a:cubicBezTo>
                  <a:pt x="276" y="403"/>
                  <a:pt x="269" y="403"/>
                  <a:pt x="262" y="403"/>
                </a:cubicBezTo>
                <a:cubicBezTo>
                  <a:pt x="255" y="403"/>
                  <a:pt x="248" y="403"/>
                  <a:pt x="240" y="396"/>
                </a:cubicBezTo>
                <a:cubicBezTo>
                  <a:pt x="156" y="311"/>
                  <a:pt x="156" y="311"/>
                  <a:pt x="156" y="311"/>
                </a:cubicBezTo>
                <a:cubicBezTo>
                  <a:pt x="149" y="304"/>
                  <a:pt x="149" y="297"/>
                  <a:pt x="149" y="290"/>
                </a:cubicBezTo>
                <a:cubicBezTo>
                  <a:pt x="149" y="276"/>
                  <a:pt x="163" y="262"/>
                  <a:pt x="177" y="262"/>
                </a:cubicBezTo>
                <a:cubicBezTo>
                  <a:pt x="184" y="262"/>
                  <a:pt x="191" y="262"/>
                  <a:pt x="198" y="269"/>
                </a:cubicBezTo>
                <a:cubicBezTo>
                  <a:pt x="262" y="333"/>
                  <a:pt x="262" y="333"/>
                  <a:pt x="262" y="333"/>
                </a:cubicBezTo>
                <a:cubicBezTo>
                  <a:pt x="396" y="205"/>
                  <a:pt x="396" y="205"/>
                  <a:pt x="396" y="205"/>
                </a:cubicBezTo>
                <a:cubicBezTo>
                  <a:pt x="396" y="198"/>
                  <a:pt x="403" y="198"/>
                  <a:pt x="410" y="198"/>
                </a:cubicBezTo>
                <a:cubicBezTo>
                  <a:pt x="431" y="198"/>
                  <a:pt x="438" y="205"/>
                  <a:pt x="438" y="226"/>
                </a:cubicBezTo>
                <a:cubicBezTo>
                  <a:pt x="438" y="234"/>
                  <a:pt x="438" y="241"/>
                  <a:pt x="431" y="241"/>
                </a:cubicBezTo>
                <a:close/>
                <a:moveTo>
                  <a:pt x="431" y="198"/>
                </a:moveTo>
                <a:lnTo>
                  <a:pt x="431" y="198"/>
                </a:lnTo>
                <a:close/>
                <a:moveTo>
                  <a:pt x="198" y="431"/>
                </a:moveTo>
                <a:lnTo>
                  <a:pt x="198" y="431"/>
                </a:lnTo>
                <a:close/>
                <a:moveTo>
                  <a:pt x="403" y="431"/>
                </a:moveTo>
                <a:lnTo>
                  <a:pt x="403" y="431"/>
                </a:lnTo>
                <a:close/>
                <a:moveTo>
                  <a:pt x="431" y="403"/>
                </a:moveTo>
                <a:lnTo>
                  <a:pt x="431" y="403"/>
                </a:lnTo>
                <a:close/>
              </a:path>
            </a:pathLst>
          </a:custGeom>
          <a:gradFill>
            <a:gsLst>
              <a:gs pos="0">
                <a:schemeClr val="accent1"/>
              </a:gs>
              <a:gs pos="100000">
                <a:schemeClr val="accent6"/>
              </a:gs>
            </a:gsLst>
            <a:lin ang="5400000" scaled="1"/>
          </a:gradFill>
          <a:ln>
            <a:noFill/>
          </a:ln>
        </p:spPr>
        <p:txBody>
          <a:bodyPr wrap="none" anchor="ctr"/>
          <a:lstStyle/>
          <a:p>
            <a:endParaRPr lang="en-US"/>
          </a:p>
        </p:txBody>
      </p:sp>
      <p:sp>
        <p:nvSpPr>
          <p:cNvPr id="22" name="TextBox 21">
            <a:extLst>
              <a:ext uri="{FF2B5EF4-FFF2-40B4-BE49-F238E27FC236}">
                <a16:creationId xmlns:a16="http://schemas.microsoft.com/office/drawing/2014/main" id="{8F496166-737C-47C6-B4C6-4ABF5A2C94B8}"/>
              </a:ext>
            </a:extLst>
          </p:cNvPr>
          <p:cNvSpPr txBox="1"/>
          <p:nvPr/>
        </p:nvSpPr>
        <p:spPr>
          <a:xfrm>
            <a:off x="7812664" y="4277122"/>
            <a:ext cx="3671207" cy="613886"/>
          </a:xfrm>
          <a:prstGeom prst="rect">
            <a:avLst/>
          </a:prstGeom>
          <a:noFill/>
        </p:spPr>
        <p:txBody>
          <a:bodyPr wrap="square" rtlCol="0" anchor="ctr">
            <a:spAutoFit/>
          </a:bodyPr>
          <a:lstStyle/>
          <a:p>
            <a:pPr>
              <a:lnSpc>
                <a:spcPct val="150000"/>
              </a:lnSpc>
            </a:pPr>
            <a:r>
              <a:rPr lang="en-US" sz="1200" dirty="0"/>
              <a:t>Tools like Monday to organize &amp; </a:t>
            </a:r>
            <a:r>
              <a:rPr lang="en-US" sz="1200" dirty="0" err="1"/>
              <a:t>prioritise</a:t>
            </a:r>
            <a:endParaRPr lang="en-US" sz="1200" dirty="0"/>
          </a:p>
          <a:p>
            <a:pPr>
              <a:lnSpc>
                <a:spcPct val="150000"/>
              </a:lnSpc>
            </a:pPr>
            <a:r>
              <a:rPr lang="en-US" sz="1200" dirty="0"/>
              <a:t>our workload.</a:t>
            </a:r>
          </a:p>
        </p:txBody>
      </p:sp>
      <p:sp>
        <p:nvSpPr>
          <p:cNvPr id="23" name="TextBox 22">
            <a:extLst>
              <a:ext uri="{FF2B5EF4-FFF2-40B4-BE49-F238E27FC236}">
                <a16:creationId xmlns:a16="http://schemas.microsoft.com/office/drawing/2014/main" id="{545DD6B9-4EAA-4012-9898-047551A21BF1}"/>
              </a:ext>
            </a:extLst>
          </p:cNvPr>
          <p:cNvSpPr txBox="1"/>
          <p:nvPr/>
        </p:nvSpPr>
        <p:spPr>
          <a:xfrm>
            <a:off x="7812664" y="4029073"/>
            <a:ext cx="3671207" cy="338554"/>
          </a:xfrm>
          <a:prstGeom prst="rect">
            <a:avLst/>
          </a:prstGeom>
          <a:noFill/>
        </p:spPr>
        <p:txBody>
          <a:bodyPr wrap="square" rtlCol="0" anchor="ctr">
            <a:spAutoFit/>
          </a:bodyPr>
          <a:lstStyle/>
          <a:p>
            <a:r>
              <a:rPr lang="en-US" sz="1600" dirty="0"/>
              <a:t>Scheduling</a:t>
            </a:r>
          </a:p>
        </p:txBody>
      </p:sp>
      <p:sp>
        <p:nvSpPr>
          <p:cNvPr id="24" name="Freeform 118">
            <a:extLst>
              <a:ext uri="{FF2B5EF4-FFF2-40B4-BE49-F238E27FC236}">
                <a16:creationId xmlns:a16="http://schemas.microsoft.com/office/drawing/2014/main" id="{974C0338-9A0E-409C-B505-3A403248FAF0}"/>
              </a:ext>
            </a:extLst>
          </p:cNvPr>
          <p:cNvSpPr>
            <a:spLocks noChangeArrowheads="1"/>
          </p:cNvSpPr>
          <p:nvPr/>
        </p:nvSpPr>
        <p:spPr bwMode="auto">
          <a:xfrm>
            <a:off x="7334391" y="4290763"/>
            <a:ext cx="338554" cy="338554"/>
          </a:xfrm>
          <a:custGeom>
            <a:avLst/>
            <a:gdLst>
              <a:gd name="T0" fmla="*/ 38763987 w 602"/>
              <a:gd name="T1" fmla="*/ 78441997 h 602"/>
              <a:gd name="T2" fmla="*/ 38763987 w 602"/>
              <a:gd name="T3" fmla="*/ 78441997 h 602"/>
              <a:gd name="T4" fmla="*/ 0 w 602"/>
              <a:gd name="T5" fmla="*/ 38763987 h 602"/>
              <a:gd name="T6" fmla="*/ 38763987 w 602"/>
              <a:gd name="T7" fmla="*/ 0 h 602"/>
              <a:gd name="T8" fmla="*/ 78441997 w 602"/>
              <a:gd name="T9" fmla="*/ 38763987 h 602"/>
              <a:gd name="T10" fmla="*/ 38763987 w 602"/>
              <a:gd name="T11" fmla="*/ 78441997 h 602"/>
              <a:gd name="T12" fmla="*/ 38763987 w 602"/>
              <a:gd name="T13" fmla="*/ 7439717 h 602"/>
              <a:gd name="T14" fmla="*/ 38763987 w 602"/>
              <a:gd name="T15" fmla="*/ 7439717 h 602"/>
              <a:gd name="T16" fmla="*/ 7439717 w 602"/>
              <a:gd name="T17" fmla="*/ 38763987 h 602"/>
              <a:gd name="T18" fmla="*/ 38763987 w 602"/>
              <a:gd name="T19" fmla="*/ 71002280 h 602"/>
              <a:gd name="T20" fmla="*/ 71002280 w 602"/>
              <a:gd name="T21" fmla="*/ 38763987 h 602"/>
              <a:gd name="T22" fmla="*/ 38763987 w 602"/>
              <a:gd name="T23" fmla="*/ 7439717 h 602"/>
              <a:gd name="T24" fmla="*/ 56253627 w 602"/>
              <a:gd name="T25" fmla="*/ 31455051 h 602"/>
              <a:gd name="T26" fmla="*/ 56253627 w 602"/>
              <a:gd name="T27" fmla="*/ 31455051 h 602"/>
              <a:gd name="T28" fmla="*/ 36937024 w 602"/>
              <a:gd name="T29" fmla="*/ 51685677 h 602"/>
              <a:gd name="T30" fmla="*/ 36937024 w 602"/>
              <a:gd name="T31" fmla="*/ 51685677 h 602"/>
              <a:gd name="T32" fmla="*/ 34196037 w 602"/>
              <a:gd name="T33" fmla="*/ 52598978 h 602"/>
              <a:gd name="T34" fmla="*/ 31324631 w 602"/>
              <a:gd name="T35" fmla="*/ 51685677 h 602"/>
              <a:gd name="T36" fmla="*/ 31324631 w 602"/>
              <a:gd name="T37" fmla="*/ 51685677 h 602"/>
              <a:gd name="T38" fmla="*/ 20361046 w 602"/>
              <a:gd name="T39" fmla="*/ 40591311 h 602"/>
              <a:gd name="T40" fmla="*/ 20361046 w 602"/>
              <a:gd name="T41" fmla="*/ 40591311 h 602"/>
              <a:gd name="T42" fmla="*/ 19447384 w 602"/>
              <a:gd name="T43" fmla="*/ 37850325 h 602"/>
              <a:gd name="T44" fmla="*/ 23102033 w 602"/>
              <a:gd name="T45" fmla="*/ 34196037 h 602"/>
              <a:gd name="T46" fmla="*/ 25842658 w 602"/>
              <a:gd name="T47" fmla="*/ 35109700 h 602"/>
              <a:gd name="T48" fmla="*/ 25842658 w 602"/>
              <a:gd name="T49" fmla="*/ 35109700 h 602"/>
              <a:gd name="T50" fmla="*/ 34196037 w 602"/>
              <a:gd name="T51" fmla="*/ 43462718 h 602"/>
              <a:gd name="T52" fmla="*/ 51685677 w 602"/>
              <a:gd name="T53" fmla="*/ 26756320 h 602"/>
              <a:gd name="T54" fmla="*/ 51685677 w 602"/>
              <a:gd name="T55" fmla="*/ 26756320 h 602"/>
              <a:gd name="T56" fmla="*/ 53512640 w 602"/>
              <a:gd name="T57" fmla="*/ 25842658 h 602"/>
              <a:gd name="T58" fmla="*/ 57167289 w 602"/>
              <a:gd name="T59" fmla="*/ 29497307 h 602"/>
              <a:gd name="T60" fmla="*/ 56253627 w 602"/>
              <a:gd name="T61" fmla="*/ 31455051 h 602"/>
              <a:gd name="T62" fmla="*/ 56253627 w 602"/>
              <a:gd name="T63" fmla="*/ 25842658 h 602"/>
              <a:gd name="T64" fmla="*/ 56253627 w 602"/>
              <a:gd name="T65" fmla="*/ 25842658 h 602"/>
              <a:gd name="T66" fmla="*/ 25842658 w 602"/>
              <a:gd name="T67" fmla="*/ 56253627 h 602"/>
              <a:gd name="T68" fmla="*/ 25842658 w 602"/>
              <a:gd name="T69" fmla="*/ 56253627 h 602"/>
              <a:gd name="T70" fmla="*/ 52598978 w 602"/>
              <a:gd name="T71" fmla="*/ 56253627 h 602"/>
              <a:gd name="T72" fmla="*/ 52598978 w 602"/>
              <a:gd name="T73" fmla="*/ 56253627 h 602"/>
              <a:gd name="T74" fmla="*/ 56253627 w 602"/>
              <a:gd name="T75" fmla="*/ 52598978 h 602"/>
              <a:gd name="T76" fmla="*/ 56253627 w 602"/>
              <a:gd name="T77" fmla="*/ 52598978 h 602"/>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0" t="0" r="r" b="b"/>
            <a:pathLst>
              <a:path w="602" h="602">
                <a:moveTo>
                  <a:pt x="297" y="601"/>
                </a:moveTo>
                <a:lnTo>
                  <a:pt x="297" y="601"/>
                </a:lnTo>
                <a:cubicBezTo>
                  <a:pt x="135" y="601"/>
                  <a:pt x="0" y="467"/>
                  <a:pt x="0" y="297"/>
                </a:cubicBezTo>
                <a:cubicBezTo>
                  <a:pt x="0" y="135"/>
                  <a:pt x="135" y="0"/>
                  <a:pt x="297" y="0"/>
                </a:cubicBezTo>
                <a:cubicBezTo>
                  <a:pt x="467" y="0"/>
                  <a:pt x="601" y="135"/>
                  <a:pt x="601" y="297"/>
                </a:cubicBezTo>
                <a:cubicBezTo>
                  <a:pt x="601" y="467"/>
                  <a:pt x="467" y="601"/>
                  <a:pt x="297" y="601"/>
                </a:cubicBezTo>
                <a:close/>
                <a:moveTo>
                  <a:pt x="297" y="57"/>
                </a:moveTo>
                <a:lnTo>
                  <a:pt x="297" y="57"/>
                </a:lnTo>
                <a:cubicBezTo>
                  <a:pt x="163" y="57"/>
                  <a:pt x="57" y="163"/>
                  <a:pt x="57" y="297"/>
                </a:cubicBezTo>
                <a:cubicBezTo>
                  <a:pt x="57" y="431"/>
                  <a:pt x="163" y="544"/>
                  <a:pt x="297" y="544"/>
                </a:cubicBezTo>
                <a:cubicBezTo>
                  <a:pt x="431" y="544"/>
                  <a:pt x="544" y="431"/>
                  <a:pt x="544" y="297"/>
                </a:cubicBezTo>
                <a:cubicBezTo>
                  <a:pt x="544" y="163"/>
                  <a:pt x="431" y="57"/>
                  <a:pt x="297" y="57"/>
                </a:cubicBezTo>
                <a:close/>
                <a:moveTo>
                  <a:pt x="431" y="241"/>
                </a:moveTo>
                <a:lnTo>
                  <a:pt x="431" y="241"/>
                </a:lnTo>
                <a:cubicBezTo>
                  <a:pt x="283" y="396"/>
                  <a:pt x="283" y="396"/>
                  <a:pt x="283" y="396"/>
                </a:cubicBezTo>
                <a:cubicBezTo>
                  <a:pt x="276" y="403"/>
                  <a:pt x="269" y="403"/>
                  <a:pt x="262" y="403"/>
                </a:cubicBezTo>
                <a:cubicBezTo>
                  <a:pt x="255" y="403"/>
                  <a:pt x="248" y="403"/>
                  <a:pt x="240" y="396"/>
                </a:cubicBezTo>
                <a:cubicBezTo>
                  <a:pt x="156" y="311"/>
                  <a:pt x="156" y="311"/>
                  <a:pt x="156" y="311"/>
                </a:cubicBezTo>
                <a:cubicBezTo>
                  <a:pt x="149" y="304"/>
                  <a:pt x="149" y="297"/>
                  <a:pt x="149" y="290"/>
                </a:cubicBezTo>
                <a:cubicBezTo>
                  <a:pt x="149" y="276"/>
                  <a:pt x="163" y="262"/>
                  <a:pt x="177" y="262"/>
                </a:cubicBezTo>
                <a:cubicBezTo>
                  <a:pt x="184" y="262"/>
                  <a:pt x="191" y="262"/>
                  <a:pt x="198" y="269"/>
                </a:cubicBezTo>
                <a:cubicBezTo>
                  <a:pt x="262" y="333"/>
                  <a:pt x="262" y="333"/>
                  <a:pt x="262" y="333"/>
                </a:cubicBezTo>
                <a:cubicBezTo>
                  <a:pt x="396" y="205"/>
                  <a:pt x="396" y="205"/>
                  <a:pt x="396" y="205"/>
                </a:cubicBezTo>
                <a:cubicBezTo>
                  <a:pt x="396" y="198"/>
                  <a:pt x="403" y="198"/>
                  <a:pt x="410" y="198"/>
                </a:cubicBezTo>
                <a:cubicBezTo>
                  <a:pt x="431" y="198"/>
                  <a:pt x="438" y="205"/>
                  <a:pt x="438" y="226"/>
                </a:cubicBezTo>
                <a:cubicBezTo>
                  <a:pt x="438" y="234"/>
                  <a:pt x="438" y="241"/>
                  <a:pt x="431" y="241"/>
                </a:cubicBezTo>
                <a:close/>
                <a:moveTo>
                  <a:pt x="431" y="198"/>
                </a:moveTo>
                <a:lnTo>
                  <a:pt x="431" y="198"/>
                </a:lnTo>
                <a:close/>
                <a:moveTo>
                  <a:pt x="198" y="431"/>
                </a:moveTo>
                <a:lnTo>
                  <a:pt x="198" y="431"/>
                </a:lnTo>
                <a:close/>
                <a:moveTo>
                  <a:pt x="403" y="431"/>
                </a:moveTo>
                <a:lnTo>
                  <a:pt x="403" y="431"/>
                </a:lnTo>
                <a:close/>
                <a:moveTo>
                  <a:pt x="431" y="403"/>
                </a:moveTo>
                <a:lnTo>
                  <a:pt x="431" y="403"/>
                </a:lnTo>
                <a:close/>
              </a:path>
            </a:pathLst>
          </a:custGeom>
          <a:gradFill>
            <a:gsLst>
              <a:gs pos="0">
                <a:schemeClr val="accent1"/>
              </a:gs>
              <a:gs pos="100000">
                <a:schemeClr val="accent6"/>
              </a:gs>
            </a:gsLst>
            <a:lin ang="5400000" scaled="1"/>
          </a:gradFill>
          <a:ln>
            <a:noFill/>
          </a:ln>
        </p:spPr>
        <p:txBody>
          <a:bodyPr wrap="none" anchor="ctr"/>
          <a:lstStyle/>
          <a:p>
            <a:endParaRPr lang="en-US"/>
          </a:p>
        </p:txBody>
      </p:sp>
      <p:sp>
        <p:nvSpPr>
          <p:cNvPr id="26" name="TextBox 25">
            <a:extLst>
              <a:ext uri="{FF2B5EF4-FFF2-40B4-BE49-F238E27FC236}">
                <a16:creationId xmlns:a16="http://schemas.microsoft.com/office/drawing/2014/main" id="{82DFFA86-47E6-4ED6-A7E2-B6363CCC4B4F}"/>
              </a:ext>
            </a:extLst>
          </p:cNvPr>
          <p:cNvSpPr txBox="1"/>
          <p:nvPr/>
        </p:nvSpPr>
        <p:spPr>
          <a:xfrm>
            <a:off x="7812664" y="5349602"/>
            <a:ext cx="3671207" cy="613886"/>
          </a:xfrm>
          <a:prstGeom prst="rect">
            <a:avLst/>
          </a:prstGeom>
          <a:noFill/>
        </p:spPr>
        <p:txBody>
          <a:bodyPr wrap="square" rtlCol="0" anchor="ctr">
            <a:spAutoFit/>
          </a:bodyPr>
          <a:lstStyle/>
          <a:p>
            <a:pPr>
              <a:lnSpc>
                <a:spcPct val="150000"/>
              </a:lnSpc>
            </a:pPr>
            <a:r>
              <a:rPr lang="en-US" sz="1200" dirty="0"/>
              <a:t>Liaise with our client efficiently &amp; streamline the process for feedback.</a:t>
            </a:r>
          </a:p>
        </p:txBody>
      </p:sp>
      <p:sp>
        <p:nvSpPr>
          <p:cNvPr id="27" name="TextBox 26">
            <a:extLst>
              <a:ext uri="{FF2B5EF4-FFF2-40B4-BE49-F238E27FC236}">
                <a16:creationId xmlns:a16="http://schemas.microsoft.com/office/drawing/2014/main" id="{62D5A641-DF1C-49C3-9A77-C310528BB997}"/>
              </a:ext>
            </a:extLst>
          </p:cNvPr>
          <p:cNvSpPr txBox="1"/>
          <p:nvPr/>
        </p:nvSpPr>
        <p:spPr>
          <a:xfrm>
            <a:off x="7812664" y="5101553"/>
            <a:ext cx="3671207" cy="338554"/>
          </a:xfrm>
          <a:prstGeom prst="rect">
            <a:avLst/>
          </a:prstGeom>
          <a:noFill/>
        </p:spPr>
        <p:txBody>
          <a:bodyPr wrap="square" rtlCol="0" anchor="ctr">
            <a:spAutoFit/>
          </a:bodyPr>
          <a:lstStyle/>
          <a:p>
            <a:r>
              <a:rPr lang="en-US" sz="1600" dirty="0"/>
              <a:t>Client Communication</a:t>
            </a:r>
          </a:p>
        </p:txBody>
      </p:sp>
      <p:sp>
        <p:nvSpPr>
          <p:cNvPr id="28" name="Freeform 118">
            <a:extLst>
              <a:ext uri="{FF2B5EF4-FFF2-40B4-BE49-F238E27FC236}">
                <a16:creationId xmlns:a16="http://schemas.microsoft.com/office/drawing/2014/main" id="{59FED0AC-B889-4EB1-BCC3-18CCAC8A6F3B}"/>
              </a:ext>
            </a:extLst>
          </p:cNvPr>
          <p:cNvSpPr>
            <a:spLocks noChangeArrowheads="1"/>
          </p:cNvSpPr>
          <p:nvPr/>
        </p:nvSpPr>
        <p:spPr bwMode="auto">
          <a:xfrm>
            <a:off x="7334391" y="5363243"/>
            <a:ext cx="338554" cy="338554"/>
          </a:xfrm>
          <a:custGeom>
            <a:avLst/>
            <a:gdLst>
              <a:gd name="T0" fmla="*/ 38763987 w 602"/>
              <a:gd name="T1" fmla="*/ 78441997 h 602"/>
              <a:gd name="T2" fmla="*/ 38763987 w 602"/>
              <a:gd name="T3" fmla="*/ 78441997 h 602"/>
              <a:gd name="T4" fmla="*/ 0 w 602"/>
              <a:gd name="T5" fmla="*/ 38763987 h 602"/>
              <a:gd name="T6" fmla="*/ 38763987 w 602"/>
              <a:gd name="T7" fmla="*/ 0 h 602"/>
              <a:gd name="T8" fmla="*/ 78441997 w 602"/>
              <a:gd name="T9" fmla="*/ 38763987 h 602"/>
              <a:gd name="T10" fmla="*/ 38763987 w 602"/>
              <a:gd name="T11" fmla="*/ 78441997 h 602"/>
              <a:gd name="T12" fmla="*/ 38763987 w 602"/>
              <a:gd name="T13" fmla="*/ 7439717 h 602"/>
              <a:gd name="T14" fmla="*/ 38763987 w 602"/>
              <a:gd name="T15" fmla="*/ 7439717 h 602"/>
              <a:gd name="T16" fmla="*/ 7439717 w 602"/>
              <a:gd name="T17" fmla="*/ 38763987 h 602"/>
              <a:gd name="T18" fmla="*/ 38763987 w 602"/>
              <a:gd name="T19" fmla="*/ 71002280 h 602"/>
              <a:gd name="T20" fmla="*/ 71002280 w 602"/>
              <a:gd name="T21" fmla="*/ 38763987 h 602"/>
              <a:gd name="T22" fmla="*/ 38763987 w 602"/>
              <a:gd name="T23" fmla="*/ 7439717 h 602"/>
              <a:gd name="T24" fmla="*/ 56253627 w 602"/>
              <a:gd name="T25" fmla="*/ 31455051 h 602"/>
              <a:gd name="T26" fmla="*/ 56253627 w 602"/>
              <a:gd name="T27" fmla="*/ 31455051 h 602"/>
              <a:gd name="T28" fmla="*/ 36937024 w 602"/>
              <a:gd name="T29" fmla="*/ 51685677 h 602"/>
              <a:gd name="T30" fmla="*/ 36937024 w 602"/>
              <a:gd name="T31" fmla="*/ 51685677 h 602"/>
              <a:gd name="T32" fmla="*/ 34196037 w 602"/>
              <a:gd name="T33" fmla="*/ 52598978 h 602"/>
              <a:gd name="T34" fmla="*/ 31324631 w 602"/>
              <a:gd name="T35" fmla="*/ 51685677 h 602"/>
              <a:gd name="T36" fmla="*/ 31324631 w 602"/>
              <a:gd name="T37" fmla="*/ 51685677 h 602"/>
              <a:gd name="T38" fmla="*/ 20361046 w 602"/>
              <a:gd name="T39" fmla="*/ 40591311 h 602"/>
              <a:gd name="T40" fmla="*/ 20361046 w 602"/>
              <a:gd name="T41" fmla="*/ 40591311 h 602"/>
              <a:gd name="T42" fmla="*/ 19447384 w 602"/>
              <a:gd name="T43" fmla="*/ 37850325 h 602"/>
              <a:gd name="T44" fmla="*/ 23102033 w 602"/>
              <a:gd name="T45" fmla="*/ 34196037 h 602"/>
              <a:gd name="T46" fmla="*/ 25842658 w 602"/>
              <a:gd name="T47" fmla="*/ 35109700 h 602"/>
              <a:gd name="T48" fmla="*/ 25842658 w 602"/>
              <a:gd name="T49" fmla="*/ 35109700 h 602"/>
              <a:gd name="T50" fmla="*/ 34196037 w 602"/>
              <a:gd name="T51" fmla="*/ 43462718 h 602"/>
              <a:gd name="T52" fmla="*/ 51685677 w 602"/>
              <a:gd name="T53" fmla="*/ 26756320 h 602"/>
              <a:gd name="T54" fmla="*/ 51685677 w 602"/>
              <a:gd name="T55" fmla="*/ 26756320 h 602"/>
              <a:gd name="T56" fmla="*/ 53512640 w 602"/>
              <a:gd name="T57" fmla="*/ 25842658 h 602"/>
              <a:gd name="T58" fmla="*/ 57167289 w 602"/>
              <a:gd name="T59" fmla="*/ 29497307 h 602"/>
              <a:gd name="T60" fmla="*/ 56253627 w 602"/>
              <a:gd name="T61" fmla="*/ 31455051 h 602"/>
              <a:gd name="T62" fmla="*/ 56253627 w 602"/>
              <a:gd name="T63" fmla="*/ 25842658 h 602"/>
              <a:gd name="T64" fmla="*/ 56253627 w 602"/>
              <a:gd name="T65" fmla="*/ 25842658 h 602"/>
              <a:gd name="T66" fmla="*/ 25842658 w 602"/>
              <a:gd name="T67" fmla="*/ 56253627 h 602"/>
              <a:gd name="T68" fmla="*/ 25842658 w 602"/>
              <a:gd name="T69" fmla="*/ 56253627 h 602"/>
              <a:gd name="T70" fmla="*/ 52598978 w 602"/>
              <a:gd name="T71" fmla="*/ 56253627 h 602"/>
              <a:gd name="T72" fmla="*/ 52598978 w 602"/>
              <a:gd name="T73" fmla="*/ 56253627 h 602"/>
              <a:gd name="T74" fmla="*/ 56253627 w 602"/>
              <a:gd name="T75" fmla="*/ 52598978 h 602"/>
              <a:gd name="T76" fmla="*/ 56253627 w 602"/>
              <a:gd name="T77" fmla="*/ 52598978 h 602"/>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0" t="0" r="r" b="b"/>
            <a:pathLst>
              <a:path w="602" h="602">
                <a:moveTo>
                  <a:pt x="297" y="601"/>
                </a:moveTo>
                <a:lnTo>
                  <a:pt x="297" y="601"/>
                </a:lnTo>
                <a:cubicBezTo>
                  <a:pt x="135" y="601"/>
                  <a:pt x="0" y="467"/>
                  <a:pt x="0" y="297"/>
                </a:cubicBezTo>
                <a:cubicBezTo>
                  <a:pt x="0" y="135"/>
                  <a:pt x="135" y="0"/>
                  <a:pt x="297" y="0"/>
                </a:cubicBezTo>
                <a:cubicBezTo>
                  <a:pt x="467" y="0"/>
                  <a:pt x="601" y="135"/>
                  <a:pt x="601" y="297"/>
                </a:cubicBezTo>
                <a:cubicBezTo>
                  <a:pt x="601" y="467"/>
                  <a:pt x="467" y="601"/>
                  <a:pt x="297" y="601"/>
                </a:cubicBezTo>
                <a:close/>
                <a:moveTo>
                  <a:pt x="297" y="57"/>
                </a:moveTo>
                <a:lnTo>
                  <a:pt x="297" y="57"/>
                </a:lnTo>
                <a:cubicBezTo>
                  <a:pt x="163" y="57"/>
                  <a:pt x="57" y="163"/>
                  <a:pt x="57" y="297"/>
                </a:cubicBezTo>
                <a:cubicBezTo>
                  <a:pt x="57" y="431"/>
                  <a:pt x="163" y="544"/>
                  <a:pt x="297" y="544"/>
                </a:cubicBezTo>
                <a:cubicBezTo>
                  <a:pt x="431" y="544"/>
                  <a:pt x="544" y="431"/>
                  <a:pt x="544" y="297"/>
                </a:cubicBezTo>
                <a:cubicBezTo>
                  <a:pt x="544" y="163"/>
                  <a:pt x="431" y="57"/>
                  <a:pt x="297" y="57"/>
                </a:cubicBezTo>
                <a:close/>
                <a:moveTo>
                  <a:pt x="431" y="241"/>
                </a:moveTo>
                <a:lnTo>
                  <a:pt x="431" y="241"/>
                </a:lnTo>
                <a:cubicBezTo>
                  <a:pt x="283" y="396"/>
                  <a:pt x="283" y="396"/>
                  <a:pt x="283" y="396"/>
                </a:cubicBezTo>
                <a:cubicBezTo>
                  <a:pt x="276" y="403"/>
                  <a:pt x="269" y="403"/>
                  <a:pt x="262" y="403"/>
                </a:cubicBezTo>
                <a:cubicBezTo>
                  <a:pt x="255" y="403"/>
                  <a:pt x="248" y="403"/>
                  <a:pt x="240" y="396"/>
                </a:cubicBezTo>
                <a:cubicBezTo>
                  <a:pt x="156" y="311"/>
                  <a:pt x="156" y="311"/>
                  <a:pt x="156" y="311"/>
                </a:cubicBezTo>
                <a:cubicBezTo>
                  <a:pt x="149" y="304"/>
                  <a:pt x="149" y="297"/>
                  <a:pt x="149" y="290"/>
                </a:cubicBezTo>
                <a:cubicBezTo>
                  <a:pt x="149" y="276"/>
                  <a:pt x="163" y="262"/>
                  <a:pt x="177" y="262"/>
                </a:cubicBezTo>
                <a:cubicBezTo>
                  <a:pt x="184" y="262"/>
                  <a:pt x="191" y="262"/>
                  <a:pt x="198" y="269"/>
                </a:cubicBezTo>
                <a:cubicBezTo>
                  <a:pt x="262" y="333"/>
                  <a:pt x="262" y="333"/>
                  <a:pt x="262" y="333"/>
                </a:cubicBezTo>
                <a:cubicBezTo>
                  <a:pt x="396" y="205"/>
                  <a:pt x="396" y="205"/>
                  <a:pt x="396" y="205"/>
                </a:cubicBezTo>
                <a:cubicBezTo>
                  <a:pt x="396" y="198"/>
                  <a:pt x="403" y="198"/>
                  <a:pt x="410" y="198"/>
                </a:cubicBezTo>
                <a:cubicBezTo>
                  <a:pt x="431" y="198"/>
                  <a:pt x="438" y="205"/>
                  <a:pt x="438" y="226"/>
                </a:cubicBezTo>
                <a:cubicBezTo>
                  <a:pt x="438" y="234"/>
                  <a:pt x="438" y="241"/>
                  <a:pt x="431" y="241"/>
                </a:cubicBezTo>
                <a:close/>
                <a:moveTo>
                  <a:pt x="431" y="198"/>
                </a:moveTo>
                <a:lnTo>
                  <a:pt x="431" y="198"/>
                </a:lnTo>
                <a:close/>
                <a:moveTo>
                  <a:pt x="198" y="431"/>
                </a:moveTo>
                <a:lnTo>
                  <a:pt x="198" y="431"/>
                </a:lnTo>
                <a:close/>
                <a:moveTo>
                  <a:pt x="403" y="431"/>
                </a:moveTo>
                <a:lnTo>
                  <a:pt x="403" y="431"/>
                </a:lnTo>
                <a:close/>
                <a:moveTo>
                  <a:pt x="431" y="403"/>
                </a:moveTo>
                <a:lnTo>
                  <a:pt x="431" y="403"/>
                </a:lnTo>
                <a:close/>
              </a:path>
            </a:pathLst>
          </a:custGeom>
          <a:gradFill>
            <a:gsLst>
              <a:gs pos="0">
                <a:schemeClr val="accent1"/>
              </a:gs>
              <a:gs pos="100000">
                <a:schemeClr val="accent6"/>
              </a:gs>
            </a:gsLst>
            <a:lin ang="5400000" scaled="1"/>
          </a:gradFill>
          <a:ln>
            <a:noFill/>
          </a:ln>
        </p:spPr>
        <p:txBody>
          <a:bodyPr wrap="none" anchor="ctr"/>
          <a:lstStyle/>
          <a:p>
            <a:endParaRPr lang="en-US"/>
          </a:p>
        </p:txBody>
      </p:sp>
      <p:pic>
        <p:nvPicPr>
          <p:cNvPr id="21" name="Picture 20">
            <a:extLst>
              <a:ext uri="{FF2B5EF4-FFF2-40B4-BE49-F238E27FC236}">
                <a16:creationId xmlns:a16="http://schemas.microsoft.com/office/drawing/2014/main" id="{04E84BF6-D399-4385-AAC8-38E95CA06CB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3615" y="2169503"/>
            <a:ext cx="6080370" cy="3672544"/>
          </a:xfrm>
          <a:prstGeom prst="rect">
            <a:avLst/>
          </a:prstGeom>
        </p:spPr>
      </p:pic>
    </p:spTree>
    <p:extLst>
      <p:ext uri="{BB962C8B-B14F-4D97-AF65-F5344CB8AC3E}">
        <p14:creationId xmlns:p14="http://schemas.microsoft.com/office/powerpoint/2010/main" val="25344927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par>
                                <p:cTn id="10" presetID="22" presetClass="entr" presetSubtype="4" fill="hold" grpId="0" nodeType="withEffect">
                                  <p:stCondLst>
                                    <p:cond delay="500"/>
                                  </p:stCondLst>
                                  <p:childTnLst>
                                    <p:set>
                                      <p:cBhvr>
                                        <p:cTn id="11" dur="1" fill="hold">
                                          <p:stCondLst>
                                            <p:cond delay="0"/>
                                          </p:stCondLst>
                                        </p:cTn>
                                        <p:tgtEl>
                                          <p:spTgt spid="25"/>
                                        </p:tgtEl>
                                        <p:attrNameLst>
                                          <p:attrName>style.visibility</p:attrName>
                                        </p:attrNameLst>
                                      </p:cBhvr>
                                      <p:to>
                                        <p:strVal val="visible"/>
                                      </p:to>
                                    </p:set>
                                    <p:animEffect transition="in" filter="wipe(down)">
                                      <p:cBhvr>
                                        <p:cTn id="12" dur="500"/>
                                        <p:tgtEl>
                                          <p:spTgt spid="25"/>
                                        </p:tgtEl>
                                      </p:cBhvr>
                                    </p:animEffect>
                                  </p:childTnLst>
                                </p:cTn>
                              </p:par>
                              <p:par>
                                <p:cTn id="13" presetID="42" presetClass="entr" presetSubtype="0" fill="hold" grpId="0" nodeType="withEffect">
                                  <p:stCondLst>
                                    <p:cond delay="75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1000"/>
                                        <p:tgtEl>
                                          <p:spTgt spid="11"/>
                                        </p:tgtEl>
                                      </p:cBhvr>
                                    </p:animEffect>
                                    <p:anim calcmode="lin" valueType="num">
                                      <p:cBhvr>
                                        <p:cTn id="16" dur="1000" fill="hold"/>
                                        <p:tgtEl>
                                          <p:spTgt spid="11"/>
                                        </p:tgtEl>
                                        <p:attrNameLst>
                                          <p:attrName>ppt_x</p:attrName>
                                        </p:attrNameLst>
                                      </p:cBhvr>
                                      <p:tavLst>
                                        <p:tav tm="0">
                                          <p:val>
                                            <p:strVal val="#ppt_x"/>
                                          </p:val>
                                        </p:tav>
                                        <p:tav tm="100000">
                                          <p:val>
                                            <p:strVal val="#ppt_x"/>
                                          </p:val>
                                        </p:tav>
                                      </p:tavLst>
                                    </p:anim>
                                    <p:anim calcmode="lin" valueType="num">
                                      <p:cBhvr>
                                        <p:cTn id="17" dur="1000" fill="hold"/>
                                        <p:tgtEl>
                                          <p:spTgt spid="11"/>
                                        </p:tgtEl>
                                        <p:attrNameLst>
                                          <p:attrName>ppt_y</p:attrName>
                                        </p:attrNameLst>
                                      </p:cBhvr>
                                      <p:tavLst>
                                        <p:tav tm="0">
                                          <p:val>
                                            <p:strVal val="#ppt_y+.1"/>
                                          </p:val>
                                        </p:tav>
                                        <p:tav tm="100000">
                                          <p:val>
                                            <p:strVal val="#ppt_y"/>
                                          </p:val>
                                        </p:tav>
                                      </p:tavLst>
                                    </p:anim>
                                  </p:childTnLst>
                                </p:cTn>
                              </p:par>
                              <p:par>
                                <p:cTn id="18" presetID="42" presetClass="entr" presetSubtype="0" fill="hold" grpId="0" nodeType="withEffect">
                                  <p:stCondLst>
                                    <p:cond delay="750"/>
                                  </p:stCondLst>
                                  <p:childTnLst>
                                    <p:set>
                                      <p:cBhvr>
                                        <p:cTn id="19" dur="1" fill="hold">
                                          <p:stCondLst>
                                            <p:cond delay="0"/>
                                          </p:stCondLst>
                                        </p:cTn>
                                        <p:tgtEl>
                                          <p:spTgt spid="12"/>
                                        </p:tgtEl>
                                        <p:attrNameLst>
                                          <p:attrName>style.visibility</p:attrName>
                                        </p:attrNameLst>
                                      </p:cBhvr>
                                      <p:to>
                                        <p:strVal val="visible"/>
                                      </p:to>
                                    </p:set>
                                    <p:animEffect transition="in" filter="fade">
                                      <p:cBhvr>
                                        <p:cTn id="20" dur="1000"/>
                                        <p:tgtEl>
                                          <p:spTgt spid="12"/>
                                        </p:tgtEl>
                                      </p:cBhvr>
                                    </p:animEffect>
                                    <p:anim calcmode="lin" valueType="num">
                                      <p:cBhvr>
                                        <p:cTn id="21" dur="1000" fill="hold"/>
                                        <p:tgtEl>
                                          <p:spTgt spid="12"/>
                                        </p:tgtEl>
                                        <p:attrNameLst>
                                          <p:attrName>ppt_x</p:attrName>
                                        </p:attrNameLst>
                                      </p:cBhvr>
                                      <p:tavLst>
                                        <p:tav tm="0">
                                          <p:val>
                                            <p:strVal val="#ppt_x"/>
                                          </p:val>
                                        </p:tav>
                                        <p:tav tm="100000">
                                          <p:val>
                                            <p:strVal val="#ppt_x"/>
                                          </p:val>
                                        </p:tav>
                                      </p:tavLst>
                                    </p:anim>
                                    <p:anim calcmode="lin" valueType="num">
                                      <p:cBhvr>
                                        <p:cTn id="22" dur="1000" fill="hold"/>
                                        <p:tgtEl>
                                          <p:spTgt spid="12"/>
                                        </p:tgtEl>
                                        <p:attrNameLst>
                                          <p:attrName>ppt_y</p:attrName>
                                        </p:attrNameLst>
                                      </p:cBhvr>
                                      <p:tavLst>
                                        <p:tav tm="0">
                                          <p:val>
                                            <p:strVal val="#ppt_y+.1"/>
                                          </p:val>
                                        </p:tav>
                                        <p:tav tm="100000">
                                          <p:val>
                                            <p:strVal val="#ppt_y"/>
                                          </p:val>
                                        </p:tav>
                                      </p:tavLst>
                                    </p:anim>
                                  </p:childTnLst>
                                </p:cTn>
                              </p:par>
                              <p:par>
                                <p:cTn id="23" presetID="42" presetClass="entr" presetSubtype="0" fill="hold" grpId="0" nodeType="withEffect">
                                  <p:stCondLst>
                                    <p:cond delay="750"/>
                                  </p:stCondLst>
                                  <p:childTnLst>
                                    <p:set>
                                      <p:cBhvr>
                                        <p:cTn id="24" dur="1" fill="hold">
                                          <p:stCondLst>
                                            <p:cond delay="0"/>
                                          </p:stCondLst>
                                        </p:cTn>
                                        <p:tgtEl>
                                          <p:spTgt spid="16"/>
                                        </p:tgtEl>
                                        <p:attrNameLst>
                                          <p:attrName>style.visibility</p:attrName>
                                        </p:attrNameLst>
                                      </p:cBhvr>
                                      <p:to>
                                        <p:strVal val="visible"/>
                                      </p:to>
                                    </p:set>
                                    <p:animEffect transition="in" filter="fade">
                                      <p:cBhvr>
                                        <p:cTn id="25" dur="1000"/>
                                        <p:tgtEl>
                                          <p:spTgt spid="16"/>
                                        </p:tgtEl>
                                      </p:cBhvr>
                                    </p:animEffect>
                                    <p:anim calcmode="lin" valueType="num">
                                      <p:cBhvr>
                                        <p:cTn id="26" dur="1000" fill="hold"/>
                                        <p:tgtEl>
                                          <p:spTgt spid="16"/>
                                        </p:tgtEl>
                                        <p:attrNameLst>
                                          <p:attrName>ppt_x</p:attrName>
                                        </p:attrNameLst>
                                      </p:cBhvr>
                                      <p:tavLst>
                                        <p:tav tm="0">
                                          <p:val>
                                            <p:strVal val="#ppt_x"/>
                                          </p:val>
                                        </p:tav>
                                        <p:tav tm="100000">
                                          <p:val>
                                            <p:strVal val="#ppt_x"/>
                                          </p:val>
                                        </p:tav>
                                      </p:tavLst>
                                    </p:anim>
                                    <p:anim calcmode="lin" valueType="num">
                                      <p:cBhvr>
                                        <p:cTn id="27" dur="1000" fill="hold"/>
                                        <p:tgtEl>
                                          <p:spTgt spid="16"/>
                                        </p:tgtEl>
                                        <p:attrNameLst>
                                          <p:attrName>ppt_y</p:attrName>
                                        </p:attrNameLst>
                                      </p:cBhvr>
                                      <p:tavLst>
                                        <p:tav tm="0">
                                          <p:val>
                                            <p:strVal val="#ppt_y+.1"/>
                                          </p:val>
                                        </p:tav>
                                        <p:tav tm="100000">
                                          <p:val>
                                            <p:strVal val="#ppt_y"/>
                                          </p:val>
                                        </p:tav>
                                      </p:tavLst>
                                    </p:anim>
                                  </p:childTnLst>
                                </p:cTn>
                              </p:par>
                              <p:par>
                                <p:cTn id="28" presetID="42" presetClass="entr" presetSubtype="0" fill="hold" grpId="0" nodeType="withEffect">
                                  <p:stCondLst>
                                    <p:cond delay="1000"/>
                                  </p:stCondLst>
                                  <p:childTnLst>
                                    <p:set>
                                      <p:cBhvr>
                                        <p:cTn id="29" dur="1" fill="hold">
                                          <p:stCondLst>
                                            <p:cond delay="0"/>
                                          </p:stCondLst>
                                        </p:cTn>
                                        <p:tgtEl>
                                          <p:spTgt spid="18"/>
                                        </p:tgtEl>
                                        <p:attrNameLst>
                                          <p:attrName>style.visibility</p:attrName>
                                        </p:attrNameLst>
                                      </p:cBhvr>
                                      <p:to>
                                        <p:strVal val="visible"/>
                                      </p:to>
                                    </p:set>
                                    <p:animEffect transition="in" filter="fade">
                                      <p:cBhvr>
                                        <p:cTn id="30" dur="1000"/>
                                        <p:tgtEl>
                                          <p:spTgt spid="18"/>
                                        </p:tgtEl>
                                      </p:cBhvr>
                                    </p:animEffect>
                                    <p:anim calcmode="lin" valueType="num">
                                      <p:cBhvr>
                                        <p:cTn id="31" dur="1000" fill="hold"/>
                                        <p:tgtEl>
                                          <p:spTgt spid="18"/>
                                        </p:tgtEl>
                                        <p:attrNameLst>
                                          <p:attrName>ppt_x</p:attrName>
                                        </p:attrNameLst>
                                      </p:cBhvr>
                                      <p:tavLst>
                                        <p:tav tm="0">
                                          <p:val>
                                            <p:strVal val="#ppt_x"/>
                                          </p:val>
                                        </p:tav>
                                        <p:tav tm="100000">
                                          <p:val>
                                            <p:strVal val="#ppt_x"/>
                                          </p:val>
                                        </p:tav>
                                      </p:tavLst>
                                    </p:anim>
                                    <p:anim calcmode="lin" valueType="num">
                                      <p:cBhvr>
                                        <p:cTn id="32" dur="1000" fill="hold"/>
                                        <p:tgtEl>
                                          <p:spTgt spid="18"/>
                                        </p:tgtEl>
                                        <p:attrNameLst>
                                          <p:attrName>ppt_y</p:attrName>
                                        </p:attrNameLst>
                                      </p:cBhvr>
                                      <p:tavLst>
                                        <p:tav tm="0">
                                          <p:val>
                                            <p:strVal val="#ppt_y+.1"/>
                                          </p:val>
                                        </p:tav>
                                        <p:tav tm="100000">
                                          <p:val>
                                            <p:strVal val="#ppt_y"/>
                                          </p:val>
                                        </p:tav>
                                      </p:tavLst>
                                    </p:anim>
                                  </p:childTnLst>
                                </p:cTn>
                              </p:par>
                              <p:par>
                                <p:cTn id="33" presetID="42" presetClass="entr" presetSubtype="0" fill="hold" grpId="0" nodeType="withEffect">
                                  <p:stCondLst>
                                    <p:cond delay="1000"/>
                                  </p:stCondLst>
                                  <p:childTnLst>
                                    <p:set>
                                      <p:cBhvr>
                                        <p:cTn id="34" dur="1" fill="hold">
                                          <p:stCondLst>
                                            <p:cond delay="0"/>
                                          </p:stCondLst>
                                        </p:cTn>
                                        <p:tgtEl>
                                          <p:spTgt spid="19"/>
                                        </p:tgtEl>
                                        <p:attrNameLst>
                                          <p:attrName>style.visibility</p:attrName>
                                        </p:attrNameLst>
                                      </p:cBhvr>
                                      <p:to>
                                        <p:strVal val="visible"/>
                                      </p:to>
                                    </p:set>
                                    <p:animEffect transition="in" filter="fade">
                                      <p:cBhvr>
                                        <p:cTn id="35" dur="1000"/>
                                        <p:tgtEl>
                                          <p:spTgt spid="19"/>
                                        </p:tgtEl>
                                      </p:cBhvr>
                                    </p:animEffect>
                                    <p:anim calcmode="lin" valueType="num">
                                      <p:cBhvr>
                                        <p:cTn id="36" dur="1000" fill="hold"/>
                                        <p:tgtEl>
                                          <p:spTgt spid="19"/>
                                        </p:tgtEl>
                                        <p:attrNameLst>
                                          <p:attrName>ppt_x</p:attrName>
                                        </p:attrNameLst>
                                      </p:cBhvr>
                                      <p:tavLst>
                                        <p:tav tm="0">
                                          <p:val>
                                            <p:strVal val="#ppt_x"/>
                                          </p:val>
                                        </p:tav>
                                        <p:tav tm="100000">
                                          <p:val>
                                            <p:strVal val="#ppt_x"/>
                                          </p:val>
                                        </p:tav>
                                      </p:tavLst>
                                    </p:anim>
                                    <p:anim calcmode="lin" valueType="num">
                                      <p:cBhvr>
                                        <p:cTn id="37" dur="1000" fill="hold"/>
                                        <p:tgtEl>
                                          <p:spTgt spid="19"/>
                                        </p:tgtEl>
                                        <p:attrNameLst>
                                          <p:attrName>ppt_y</p:attrName>
                                        </p:attrNameLst>
                                      </p:cBhvr>
                                      <p:tavLst>
                                        <p:tav tm="0">
                                          <p:val>
                                            <p:strVal val="#ppt_y+.1"/>
                                          </p:val>
                                        </p:tav>
                                        <p:tav tm="100000">
                                          <p:val>
                                            <p:strVal val="#ppt_y"/>
                                          </p:val>
                                        </p:tav>
                                      </p:tavLst>
                                    </p:anim>
                                  </p:childTnLst>
                                </p:cTn>
                              </p:par>
                              <p:par>
                                <p:cTn id="38" presetID="42" presetClass="entr" presetSubtype="0" fill="hold" grpId="0" nodeType="withEffect">
                                  <p:stCondLst>
                                    <p:cond delay="1000"/>
                                  </p:stCondLst>
                                  <p:childTnLst>
                                    <p:set>
                                      <p:cBhvr>
                                        <p:cTn id="39" dur="1" fill="hold">
                                          <p:stCondLst>
                                            <p:cond delay="0"/>
                                          </p:stCondLst>
                                        </p:cTn>
                                        <p:tgtEl>
                                          <p:spTgt spid="20"/>
                                        </p:tgtEl>
                                        <p:attrNameLst>
                                          <p:attrName>style.visibility</p:attrName>
                                        </p:attrNameLst>
                                      </p:cBhvr>
                                      <p:to>
                                        <p:strVal val="visible"/>
                                      </p:to>
                                    </p:set>
                                    <p:animEffect transition="in" filter="fade">
                                      <p:cBhvr>
                                        <p:cTn id="40" dur="1000"/>
                                        <p:tgtEl>
                                          <p:spTgt spid="20"/>
                                        </p:tgtEl>
                                      </p:cBhvr>
                                    </p:animEffect>
                                    <p:anim calcmode="lin" valueType="num">
                                      <p:cBhvr>
                                        <p:cTn id="41" dur="1000" fill="hold"/>
                                        <p:tgtEl>
                                          <p:spTgt spid="20"/>
                                        </p:tgtEl>
                                        <p:attrNameLst>
                                          <p:attrName>ppt_x</p:attrName>
                                        </p:attrNameLst>
                                      </p:cBhvr>
                                      <p:tavLst>
                                        <p:tav tm="0">
                                          <p:val>
                                            <p:strVal val="#ppt_x"/>
                                          </p:val>
                                        </p:tav>
                                        <p:tav tm="100000">
                                          <p:val>
                                            <p:strVal val="#ppt_x"/>
                                          </p:val>
                                        </p:tav>
                                      </p:tavLst>
                                    </p:anim>
                                    <p:anim calcmode="lin" valueType="num">
                                      <p:cBhvr>
                                        <p:cTn id="42" dur="1000" fill="hold"/>
                                        <p:tgtEl>
                                          <p:spTgt spid="20"/>
                                        </p:tgtEl>
                                        <p:attrNameLst>
                                          <p:attrName>ppt_y</p:attrName>
                                        </p:attrNameLst>
                                      </p:cBhvr>
                                      <p:tavLst>
                                        <p:tav tm="0">
                                          <p:val>
                                            <p:strVal val="#ppt_y+.1"/>
                                          </p:val>
                                        </p:tav>
                                        <p:tav tm="100000">
                                          <p:val>
                                            <p:strVal val="#ppt_y"/>
                                          </p:val>
                                        </p:tav>
                                      </p:tavLst>
                                    </p:anim>
                                  </p:childTnLst>
                                </p:cTn>
                              </p:par>
                              <p:par>
                                <p:cTn id="43" presetID="42" presetClass="entr" presetSubtype="0" fill="hold" grpId="0" nodeType="withEffect">
                                  <p:stCondLst>
                                    <p:cond delay="1250"/>
                                  </p:stCondLst>
                                  <p:childTnLst>
                                    <p:set>
                                      <p:cBhvr>
                                        <p:cTn id="44" dur="1" fill="hold">
                                          <p:stCondLst>
                                            <p:cond delay="0"/>
                                          </p:stCondLst>
                                        </p:cTn>
                                        <p:tgtEl>
                                          <p:spTgt spid="22"/>
                                        </p:tgtEl>
                                        <p:attrNameLst>
                                          <p:attrName>style.visibility</p:attrName>
                                        </p:attrNameLst>
                                      </p:cBhvr>
                                      <p:to>
                                        <p:strVal val="visible"/>
                                      </p:to>
                                    </p:set>
                                    <p:animEffect transition="in" filter="fade">
                                      <p:cBhvr>
                                        <p:cTn id="45" dur="1000"/>
                                        <p:tgtEl>
                                          <p:spTgt spid="22"/>
                                        </p:tgtEl>
                                      </p:cBhvr>
                                    </p:animEffect>
                                    <p:anim calcmode="lin" valueType="num">
                                      <p:cBhvr>
                                        <p:cTn id="46" dur="1000" fill="hold"/>
                                        <p:tgtEl>
                                          <p:spTgt spid="22"/>
                                        </p:tgtEl>
                                        <p:attrNameLst>
                                          <p:attrName>ppt_x</p:attrName>
                                        </p:attrNameLst>
                                      </p:cBhvr>
                                      <p:tavLst>
                                        <p:tav tm="0">
                                          <p:val>
                                            <p:strVal val="#ppt_x"/>
                                          </p:val>
                                        </p:tav>
                                        <p:tav tm="100000">
                                          <p:val>
                                            <p:strVal val="#ppt_x"/>
                                          </p:val>
                                        </p:tav>
                                      </p:tavLst>
                                    </p:anim>
                                    <p:anim calcmode="lin" valueType="num">
                                      <p:cBhvr>
                                        <p:cTn id="47" dur="1000" fill="hold"/>
                                        <p:tgtEl>
                                          <p:spTgt spid="22"/>
                                        </p:tgtEl>
                                        <p:attrNameLst>
                                          <p:attrName>ppt_y</p:attrName>
                                        </p:attrNameLst>
                                      </p:cBhvr>
                                      <p:tavLst>
                                        <p:tav tm="0">
                                          <p:val>
                                            <p:strVal val="#ppt_y+.1"/>
                                          </p:val>
                                        </p:tav>
                                        <p:tav tm="100000">
                                          <p:val>
                                            <p:strVal val="#ppt_y"/>
                                          </p:val>
                                        </p:tav>
                                      </p:tavLst>
                                    </p:anim>
                                  </p:childTnLst>
                                </p:cTn>
                              </p:par>
                              <p:par>
                                <p:cTn id="48" presetID="42" presetClass="entr" presetSubtype="0" fill="hold" grpId="0" nodeType="withEffect">
                                  <p:stCondLst>
                                    <p:cond delay="1250"/>
                                  </p:stCondLst>
                                  <p:childTnLst>
                                    <p:set>
                                      <p:cBhvr>
                                        <p:cTn id="49" dur="1" fill="hold">
                                          <p:stCondLst>
                                            <p:cond delay="0"/>
                                          </p:stCondLst>
                                        </p:cTn>
                                        <p:tgtEl>
                                          <p:spTgt spid="23"/>
                                        </p:tgtEl>
                                        <p:attrNameLst>
                                          <p:attrName>style.visibility</p:attrName>
                                        </p:attrNameLst>
                                      </p:cBhvr>
                                      <p:to>
                                        <p:strVal val="visible"/>
                                      </p:to>
                                    </p:set>
                                    <p:animEffect transition="in" filter="fade">
                                      <p:cBhvr>
                                        <p:cTn id="50" dur="1000"/>
                                        <p:tgtEl>
                                          <p:spTgt spid="23"/>
                                        </p:tgtEl>
                                      </p:cBhvr>
                                    </p:animEffect>
                                    <p:anim calcmode="lin" valueType="num">
                                      <p:cBhvr>
                                        <p:cTn id="51" dur="1000" fill="hold"/>
                                        <p:tgtEl>
                                          <p:spTgt spid="23"/>
                                        </p:tgtEl>
                                        <p:attrNameLst>
                                          <p:attrName>ppt_x</p:attrName>
                                        </p:attrNameLst>
                                      </p:cBhvr>
                                      <p:tavLst>
                                        <p:tav tm="0">
                                          <p:val>
                                            <p:strVal val="#ppt_x"/>
                                          </p:val>
                                        </p:tav>
                                        <p:tav tm="100000">
                                          <p:val>
                                            <p:strVal val="#ppt_x"/>
                                          </p:val>
                                        </p:tav>
                                      </p:tavLst>
                                    </p:anim>
                                    <p:anim calcmode="lin" valueType="num">
                                      <p:cBhvr>
                                        <p:cTn id="52" dur="1000" fill="hold"/>
                                        <p:tgtEl>
                                          <p:spTgt spid="23"/>
                                        </p:tgtEl>
                                        <p:attrNameLst>
                                          <p:attrName>ppt_y</p:attrName>
                                        </p:attrNameLst>
                                      </p:cBhvr>
                                      <p:tavLst>
                                        <p:tav tm="0">
                                          <p:val>
                                            <p:strVal val="#ppt_y+.1"/>
                                          </p:val>
                                        </p:tav>
                                        <p:tav tm="100000">
                                          <p:val>
                                            <p:strVal val="#ppt_y"/>
                                          </p:val>
                                        </p:tav>
                                      </p:tavLst>
                                    </p:anim>
                                  </p:childTnLst>
                                </p:cTn>
                              </p:par>
                              <p:par>
                                <p:cTn id="53" presetID="42" presetClass="entr" presetSubtype="0" fill="hold" grpId="0" nodeType="withEffect">
                                  <p:stCondLst>
                                    <p:cond delay="1250"/>
                                  </p:stCondLst>
                                  <p:childTnLst>
                                    <p:set>
                                      <p:cBhvr>
                                        <p:cTn id="54" dur="1" fill="hold">
                                          <p:stCondLst>
                                            <p:cond delay="0"/>
                                          </p:stCondLst>
                                        </p:cTn>
                                        <p:tgtEl>
                                          <p:spTgt spid="24"/>
                                        </p:tgtEl>
                                        <p:attrNameLst>
                                          <p:attrName>style.visibility</p:attrName>
                                        </p:attrNameLst>
                                      </p:cBhvr>
                                      <p:to>
                                        <p:strVal val="visible"/>
                                      </p:to>
                                    </p:set>
                                    <p:animEffect transition="in" filter="fade">
                                      <p:cBhvr>
                                        <p:cTn id="55" dur="1000"/>
                                        <p:tgtEl>
                                          <p:spTgt spid="24"/>
                                        </p:tgtEl>
                                      </p:cBhvr>
                                    </p:animEffect>
                                    <p:anim calcmode="lin" valueType="num">
                                      <p:cBhvr>
                                        <p:cTn id="56" dur="1000" fill="hold"/>
                                        <p:tgtEl>
                                          <p:spTgt spid="24"/>
                                        </p:tgtEl>
                                        <p:attrNameLst>
                                          <p:attrName>ppt_x</p:attrName>
                                        </p:attrNameLst>
                                      </p:cBhvr>
                                      <p:tavLst>
                                        <p:tav tm="0">
                                          <p:val>
                                            <p:strVal val="#ppt_x"/>
                                          </p:val>
                                        </p:tav>
                                        <p:tav tm="100000">
                                          <p:val>
                                            <p:strVal val="#ppt_x"/>
                                          </p:val>
                                        </p:tav>
                                      </p:tavLst>
                                    </p:anim>
                                    <p:anim calcmode="lin" valueType="num">
                                      <p:cBhvr>
                                        <p:cTn id="57" dur="1000" fill="hold"/>
                                        <p:tgtEl>
                                          <p:spTgt spid="24"/>
                                        </p:tgtEl>
                                        <p:attrNameLst>
                                          <p:attrName>ppt_y</p:attrName>
                                        </p:attrNameLst>
                                      </p:cBhvr>
                                      <p:tavLst>
                                        <p:tav tm="0">
                                          <p:val>
                                            <p:strVal val="#ppt_y+.1"/>
                                          </p:val>
                                        </p:tav>
                                        <p:tav tm="100000">
                                          <p:val>
                                            <p:strVal val="#ppt_y"/>
                                          </p:val>
                                        </p:tav>
                                      </p:tavLst>
                                    </p:anim>
                                  </p:childTnLst>
                                </p:cTn>
                              </p:par>
                              <p:par>
                                <p:cTn id="58" presetID="42" presetClass="entr" presetSubtype="0" fill="hold" grpId="0" nodeType="withEffect">
                                  <p:stCondLst>
                                    <p:cond delay="1500"/>
                                  </p:stCondLst>
                                  <p:childTnLst>
                                    <p:set>
                                      <p:cBhvr>
                                        <p:cTn id="59" dur="1" fill="hold">
                                          <p:stCondLst>
                                            <p:cond delay="0"/>
                                          </p:stCondLst>
                                        </p:cTn>
                                        <p:tgtEl>
                                          <p:spTgt spid="26"/>
                                        </p:tgtEl>
                                        <p:attrNameLst>
                                          <p:attrName>style.visibility</p:attrName>
                                        </p:attrNameLst>
                                      </p:cBhvr>
                                      <p:to>
                                        <p:strVal val="visible"/>
                                      </p:to>
                                    </p:set>
                                    <p:animEffect transition="in" filter="fade">
                                      <p:cBhvr>
                                        <p:cTn id="60" dur="1000"/>
                                        <p:tgtEl>
                                          <p:spTgt spid="26"/>
                                        </p:tgtEl>
                                      </p:cBhvr>
                                    </p:animEffect>
                                    <p:anim calcmode="lin" valueType="num">
                                      <p:cBhvr>
                                        <p:cTn id="61" dur="1000" fill="hold"/>
                                        <p:tgtEl>
                                          <p:spTgt spid="26"/>
                                        </p:tgtEl>
                                        <p:attrNameLst>
                                          <p:attrName>ppt_x</p:attrName>
                                        </p:attrNameLst>
                                      </p:cBhvr>
                                      <p:tavLst>
                                        <p:tav tm="0">
                                          <p:val>
                                            <p:strVal val="#ppt_x"/>
                                          </p:val>
                                        </p:tav>
                                        <p:tav tm="100000">
                                          <p:val>
                                            <p:strVal val="#ppt_x"/>
                                          </p:val>
                                        </p:tav>
                                      </p:tavLst>
                                    </p:anim>
                                    <p:anim calcmode="lin" valueType="num">
                                      <p:cBhvr>
                                        <p:cTn id="62" dur="1000" fill="hold"/>
                                        <p:tgtEl>
                                          <p:spTgt spid="26"/>
                                        </p:tgtEl>
                                        <p:attrNameLst>
                                          <p:attrName>ppt_y</p:attrName>
                                        </p:attrNameLst>
                                      </p:cBhvr>
                                      <p:tavLst>
                                        <p:tav tm="0">
                                          <p:val>
                                            <p:strVal val="#ppt_y+.1"/>
                                          </p:val>
                                        </p:tav>
                                        <p:tav tm="100000">
                                          <p:val>
                                            <p:strVal val="#ppt_y"/>
                                          </p:val>
                                        </p:tav>
                                      </p:tavLst>
                                    </p:anim>
                                  </p:childTnLst>
                                </p:cTn>
                              </p:par>
                              <p:par>
                                <p:cTn id="63" presetID="42" presetClass="entr" presetSubtype="0" fill="hold" grpId="0" nodeType="withEffect">
                                  <p:stCondLst>
                                    <p:cond delay="1500"/>
                                  </p:stCondLst>
                                  <p:childTnLst>
                                    <p:set>
                                      <p:cBhvr>
                                        <p:cTn id="64" dur="1" fill="hold">
                                          <p:stCondLst>
                                            <p:cond delay="0"/>
                                          </p:stCondLst>
                                        </p:cTn>
                                        <p:tgtEl>
                                          <p:spTgt spid="27"/>
                                        </p:tgtEl>
                                        <p:attrNameLst>
                                          <p:attrName>style.visibility</p:attrName>
                                        </p:attrNameLst>
                                      </p:cBhvr>
                                      <p:to>
                                        <p:strVal val="visible"/>
                                      </p:to>
                                    </p:set>
                                    <p:animEffect transition="in" filter="fade">
                                      <p:cBhvr>
                                        <p:cTn id="65" dur="1000"/>
                                        <p:tgtEl>
                                          <p:spTgt spid="27"/>
                                        </p:tgtEl>
                                      </p:cBhvr>
                                    </p:animEffect>
                                    <p:anim calcmode="lin" valueType="num">
                                      <p:cBhvr>
                                        <p:cTn id="66" dur="1000" fill="hold"/>
                                        <p:tgtEl>
                                          <p:spTgt spid="27"/>
                                        </p:tgtEl>
                                        <p:attrNameLst>
                                          <p:attrName>ppt_x</p:attrName>
                                        </p:attrNameLst>
                                      </p:cBhvr>
                                      <p:tavLst>
                                        <p:tav tm="0">
                                          <p:val>
                                            <p:strVal val="#ppt_x"/>
                                          </p:val>
                                        </p:tav>
                                        <p:tav tm="100000">
                                          <p:val>
                                            <p:strVal val="#ppt_x"/>
                                          </p:val>
                                        </p:tav>
                                      </p:tavLst>
                                    </p:anim>
                                    <p:anim calcmode="lin" valueType="num">
                                      <p:cBhvr>
                                        <p:cTn id="67" dur="1000" fill="hold"/>
                                        <p:tgtEl>
                                          <p:spTgt spid="27"/>
                                        </p:tgtEl>
                                        <p:attrNameLst>
                                          <p:attrName>ppt_y</p:attrName>
                                        </p:attrNameLst>
                                      </p:cBhvr>
                                      <p:tavLst>
                                        <p:tav tm="0">
                                          <p:val>
                                            <p:strVal val="#ppt_y+.1"/>
                                          </p:val>
                                        </p:tav>
                                        <p:tav tm="100000">
                                          <p:val>
                                            <p:strVal val="#ppt_y"/>
                                          </p:val>
                                        </p:tav>
                                      </p:tavLst>
                                    </p:anim>
                                  </p:childTnLst>
                                </p:cTn>
                              </p:par>
                              <p:par>
                                <p:cTn id="68" presetID="42" presetClass="entr" presetSubtype="0" fill="hold" grpId="0" nodeType="withEffect">
                                  <p:stCondLst>
                                    <p:cond delay="1500"/>
                                  </p:stCondLst>
                                  <p:childTnLst>
                                    <p:set>
                                      <p:cBhvr>
                                        <p:cTn id="69" dur="1" fill="hold">
                                          <p:stCondLst>
                                            <p:cond delay="0"/>
                                          </p:stCondLst>
                                        </p:cTn>
                                        <p:tgtEl>
                                          <p:spTgt spid="28"/>
                                        </p:tgtEl>
                                        <p:attrNameLst>
                                          <p:attrName>style.visibility</p:attrName>
                                        </p:attrNameLst>
                                      </p:cBhvr>
                                      <p:to>
                                        <p:strVal val="visible"/>
                                      </p:to>
                                    </p:set>
                                    <p:animEffect transition="in" filter="fade">
                                      <p:cBhvr>
                                        <p:cTn id="70" dur="1000"/>
                                        <p:tgtEl>
                                          <p:spTgt spid="28"/>
                                        </p:tgtEl>
                                      </p:cBhvr>
                                    </p:animEffect>
                                    <p:anim calcmode="lin" valueType="num">
                                      <p:cBhvr>
                                        <p:cTn id="71" dur="1000" fill="hold"/>
                                        <p:tgtEl>
                                          <p:spTgt spid="28"/>
                                        </p:tgtEl>
                                        <p:attrNameLst>
                                          <p:attrName>ppt_x</p:attrName>
                                        </p:attrNameLst>
                                      </p:cBhvr>
                                      <p:tavLst>
                                        <p:tav tm="0">
                                          <p:val>
                                            <p:strVal val="#ppt_x"/>
                                          </p:val>
                                        </p:tav>
                                        <p:tav tm="100000">
                                          <p:val>
                                            <p:strVal val="#ppt_x"/>
                                          </p:val>
                                        </p:tav>
                                      </p:tavLst>
                                    </p:anim>
                                    <p:anim calcmode="lin" valueType="num">
                                      <p:cBhvr>
                                        <p:cTn id="72" dur="1000" fill="hold"/>
                                        <p:tgtEl>
                                          <p:spTgt spid="28"/>
                                        </p:tgtEl>
                                        <p:attrNameLst>
                                          <p:attrName>ppt_y</p:attrName>
                                        </p:attrNameLst>
                                      </p:cBhvr>
                                      <p:tavLst>
                                        <p:tav tm="0">
                                          <p:val>
                                            <p:strVal val="#ppt_y+.1"/>
                                          </p:val>
                                        </p:tav>
                                        <p:tav tm="100000">
                                          <p:val>
                                            <p:strVal val="#ppt_y"/>
                                          </p:val>
                                        </p:tav>
                                      </p:tavLst>
                                    </p:anim>
                                  </p:childTnLst>
                                </p:cTn>
                              </p:par>
                              <p:par>
                                <p:cTn id="73" presetID="10" presetClass="entr" presetSubtype="0" fill="hold" nodeType="withEffect">
                                  <p:stCondLst>
                                    <p:cond delay="250"/>
                                  </p:stCondLst>
                                  <p:childTnLst>
                                    <p:set>
                                      <p:cBhvr>
                                        <p:cTn id="74" dur="1" fill="hold">
                                          <p:stCondLst>
                                            <p:cond delay="0"/>
                                          </p:stCondLst>
                                        </p:cTn>
                                        <p:tgtEl>
                                          <p:spTgt spid="21"/>
                                        </p:tgtEl>
                                        <p:attrNameLst>
                                          <p:attrName>style.visibility</p:attrName>
                                        </p:attrNameLst>
                                      </p:cBhvr>
                                      <p:to>
                                        <p:strVal val="visible"/>
                                      </p:to>
                                    </p:set>
                                    <p:animEffect transition="in" filter="fade">
                                      <p:cBhvr>
                                        <p:cTn id="75"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6" grpId="0"/>
      <p:bldP spid="11" grpId="0"/>
      <p:bldP spid="12" grpId="0"/>
      <p:bldP spid="16" grpId="0" animBg="1"/>
      <p:bldP spid="18" grpId="0"/>
      <p:bldP spid="19" grpId="0"/>
      <p:bldP spid="20" grpId="0" animBg="1"/>
      <p:bldP spid="22" grpId="0"/>
      <p:bldP spid="23" grpId="0"/>
      <p:bldP spid="24" grpId="0" animBg="1"/>
      <p:bldP spid="26" grpId="0"/>
      <p:bldP spid="27" grpId="0"/>
      <p:bldP spid="28"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ECB52DAB-19E9-2B41-BD08-B31DB10077BA}"/>
              </a:ext>
            </a:extLst>
          </p:cNvPr>
          <p:cNvSpPr>
            <a:spLocks noGrp="1"/>
          </p:cNvSpPr>
          <p:nvPr>
            <p:ph type="pic" sz="quarter" idx="13"/>
          </p:nvPr>
        </p:nvSpPr>
        <p:spPr/>
      </p:sp>
      <p:sp>
        <p:nvSpPr>
          <p:cNvPr id="3" name="Title 2">
            <a:extLst>
              <a:ext uri="{FF2B5EF4-FFF2-40B4-BE49-F238E27FC236}">
                <a16:creationId xmlns:a16="http://schemas.microsoft.com/office/drawing/2014/main" id="{5611B2D3-9DE1-4141-B1F8-9D1B1C37EC4E}"/>
              </a:ext>
            </a:extLst>
          </p:cNvPr>
          <p:cNvSpPr>
            <a:spLocks noGrp="1"/>
          </p:cNvSpPr>
          <p:nvPr>
            <p:ph type="title"/>
          </p:nvPr>
        </p:nvSpPr>
        <p:spPr/>
        <p:txBody>
          <a:bodyPr/>
          <a:lstStyle/>
          <a:p>
            <a:endParaRPr lang="en-GB"/>
          </a:p>
        </p:txBody>
      </p:sp>
      <p:sp>
        <p:nvSpPr>
          <p:cNvPr id="4" name="Picture Placeholder 3">
            <a:extLst>
              <a:ext uri="{FF2B5EF4-FFF2-40B4-BE49-F238E27FC236}">
                <a16:creationId xmlns:a16="http://schemas.microsoft.com/office/drawing/2014/main" id="{DA3E522E-1C3E-9841-AF89-B2727F97858C}"/>
              </a:ext>
            </a:extLst>
          </p:cNvPr>
          <p:cNvSpPr>
            <a:spLocks noGrp="1"/>
          </p:cNvSpPr>
          <p:nvPr>
            <p:ph type="pic" sz="quarter" idx="14"/>
          </p:nvPr>
        </p:nvSpPr>
        <p:spPr/>
      </p:sp>
      <p:sp>
        <p:nvSpPr>
          <p:cNvPr id="5" name="Picture Placeholder 4">
            <a:extLst>
              <a:ext uri="{FF2B5EF4-FFF2-40B4-BE49-F238E27FC236}">
                <a16:creationId xmlns:a16="http://schemas.microsoft.com/office/drawing/2014/main" id="{DF4FC792-70D0-7348-8FF4-E866DCA304ED}"/>
              </a:ext>
            </a:extLst>
          </p:cNvPr>
          <p:cNvSpPr>
            <a:spLocks noGrp="1"/>
          </p:cNvSpPr>
          <p:nvPr>
            <p:ph type="pic" sz="quarter" idx="15"/>
          </p:nvPr>
        </p:nvSpPr>
        <p:spPr/>
      </p:sp>
      <p:pic>
        <p:nvPicPr>
          <p:cNvPr id="7" name="Picture 6">
            <a:extLst>
              <a:ext uri="{FF2B5EF4-FFF2-40B4-BE49-F238E27FC236}">
                <a16:creationId xmlns:a16="http://schemas.microsoft.com/office/drawing/2014/main" id="{355CC3E0-7A61-654C-9609-5816D2DB069D}"/>
              </a:ext>
            </a:extLst>
          </p:cNvPr>
          <p:cNvPicPr>
            <a:picLocks noChangeAspect="1"/>
          </p:cNvPicPr>
          <p:nvPr/>
        </p:nvPicPr>
        <p:blipFill>
          <a:blip r:embed="rId2"/>
          <a:stretch>
            <a:fillRect/>
          </a:stretch>
        </p:blipFill>
        <p:spPr>
          <a:xfrm>
            <a:off x="-191932" y="-103911"/>
            <a:ext cx="12575863" cy="7065820"/>
          </a:xfrm>
          <a:prstGeom prst="rect">
            <a:avLst/>
          </a:prstGeom>
        </p:spPr>
      </p:pic>
    </p:spTree>
    <p:extLst>
      <p:ext uri="{BB962C8B-B14F-4D97-AF65-F5344CB8AC3E}">
        <p14:creationId xmlns:p14="http://schemas.microsoft.com/office/powerpoint/2010/main" val="41380132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1A8FE46-990F-48F6-BB1F-B9D249532DFD}"/>
              </a:ext>
            </a:extLst>
          </p:cNvPr>
          <p:cNvSpPr>
            <a:spLocks noGrp="1"/>
          </p:cNvSpPr>
          <p:nvPr>
            <p:ph type="title"/>
          </p:nvPr>
        </p:nvSpPr>
        <p:spPr/>
        <p:txBody>
          <a:bodyPr>
            <a:normAutofit/>
          </a:bodyPr>
          <a:lstStyle/>
          <a:p>
            <a:r>
              <a:rPr lang="en-US" dirty="0"/>
              <a:t>Magnetic Mountains</a:t>
            </a:r>
          </a:p>
        </p:txBody>
      </p:sp>
      <p:sp>
        <p:nvSpPr>
          <p:cNvPr id="13" name="TextBox 12">
            <a:extLst>
              <a:ext uri="{FF2B5EF4-FFF2-40B4-BE49-F238E27FC236}">
                <a16:creationId xmlns:a16="http://schemas.microsoft.com/office/drawing/2014/main" id="{D659F0D0-FC20-4D45-8F13-CC5BEF7CD7BD}"/>
              </a:ext>
            </a:extLst>
          </p:cNvPr>
          <p:cNvSpPr txBox="1"/>
          <p:nvPr/>
        </p:nvSpPr>
        <p:spPr>
          <a:xfrm>
            <a:off x="6734628" y="4554986"/>
            <a:ext cx="4818745" cy="890885"/>
          </a:xfrm>
          <a:prstGeom prst="rect">
            <a:avLst/>
          </a:prstGeom>
          <a:noFill/>
        </p:spPr>
        <p:txBody>
          <a:bodyPr wrap="square" rtlCol="0" anchor="ctr">
            <a:spAutoFit/>
          </a:bodyPr>
          <a:lstStyle/>
          <a:p>
            <a:pPr>
              <a:lnSpc>
                <a:spcPct val="150000"/>
              </a:lnSpc>
            </a:pPr>
            <a:r>
              <a:rPr lang="en-US" sz="1200" dirty="0"/>
              <a:t>Magnetic Mountains is an independent documentary that follows the story of an everyman who, after falling from an Alpine north face, is struggling to find a balance.</a:t>
            </a:r>
          </a:p>
        </p:txBody>
      </p:sp>
      <p:sp>
        <p:nvSpPr>
          <p:cNvPr id="14" name="TextBox 13">
            <a:extLst>
              <a:ext uri="{FF2B5EF4-FFF2-40B4-BE49-F238E27FC236}">
                <a16:creationId xmlns:a16="http://schemas.microsoft.com/office/drawing/2014/main" id="{470E3570-0046-4311-86D4-462DB6A96B71}"/>
              </a:ext>
            </a:extLst>
          </p:cNvPr>
          <p:cNvSpPr txBox="1"/>
          <p:nvPr/>
        </p:nvSpPr>
        <p:spPr>
          <a:xfrm>
            <a:off x="6734628" y="3178099"/>
            <a:ext cx="2206172" cy="338554"/>
          </a:xfrm>
          <a:prstGeom prst="rect">
            <a:avLst/>
          </a:prstGeom>
          <a:noFill/>
        </p:spPr>
        <p:txBody>
          <a:bodyPr wrap="square" rtlCol="0" anchor="ctr">
            <a:spAutoFit/>
          </a:bodyPr>
          <a:lstStyle/>
          <a:p>
            <a:r>
              <a:rPr lang="en-US" sz="1600" dirty="0"/>
              <a:t>Film Awards</a:t>
            </a:r>
          </a:p>
        </p:txBody>
      </p:sp>
      <p:sp>
        <p:nvSpPr>
          <p:cNvPr id="15" name="TextBox 14">
            <a:extLst>
              <a:ext uri="{FF2B5EF4-FFF2-40B4-BE49-F238E27FC236}">
                <a16:creationId xmlns:a16="http://schemas.microsoft.com/office/drawing/2014/main" id="{079616DF-5685-430F-8F4E-E0227B67307C}"/>
              </a:ext>
            </a:extLst>
          </p:cNvPr>
          <p:cNvSpPr txBox="1"/>
          <p:nvPr/>
        </p:nvSpPr>
        <p:spPr>
          <a:xfrm>
            <a:off x="6734628" y="2607129"/>
            <a:ext cx="2206172" cy="646331"/>
          </a:xfrm>
          <a:prstGeom prst="rect">
            <a:avLst/>
          </a:prstGeom>
          <a:noFill/>
        </p:spPr>
        <p:txBody>
          <a:bodyPr wrap="square" rtlCol="0" anchor="ctr">
            <a:spAutoFit/>
          </a:bodyPr>
          <a:lstStyle/>
          <a:p>
            <a:r>
              <a:rPr lang="en-US" sz="3600" dirty="0">
                <a:solidFill>
                  <a:schemeClr val="accent1"/>
                </a:solidFill>
              </a:rPr>
              <a:t>11</a:t>
            </a:r>
          </a:p>
        </p:txBody>
      </p:sp>
      <p:sp>
        <p:nvSpPr>
          <p:cNvPr id="18" name="TextBox 17">
            <a:extLst>
              <a:ext uri="{FF2B5EF4-FFF2-40B4-BE49-F238E27FC236}">
                <a16:creationId xmlns:a16="http://schemas.microsoft.com/office/drawing/2014/main" id="{C90C5BC9-F8A1-48D0-849D-3DB6EF6F9387}"/>
              </a:ext>
            </a:extLst>
          </p:cNvPr>
          <p:cNvSpPr txBox="1"/>
          <p:nvPr/>
        </p:nvSpPr>
        <p:spPr>
          <a:xfrm>
            <a:off x="9347200" y="3178099"/>
            <a:ext cx="2206172" cy="338554"/>
          </a:xfrm>
          <a:prstGeom prst="rect">
            <a:avLst/>
          </a:prstGeom>
          <a:noFill/>
        </p:spPr>
        <p:txBody>
          <a:bodyPr wrap="square" rtlCol="0" anchor="ctr">
            <a:spAutoFit/>
          </a:bodyPr>
          <a:lstStyle/>
          <a:p>
            <a:r>
              <a:rPr lang="en-US" sz="1600" dirty="0"/>
              <a:t>Countries Screened</a:t>
            </a:r>
          </a:p>
        </p:txBody>
      </p:sp>
      <p:sp>
        <p:nvSpPr>
          <p:cNvPr id="19" name="TextBox 18">
            <a:extLst>
              <a:ext uri="{FF2B5EF4-FFF2-40B4-BE49-F238E27FC236}">
                <a16:creationId xmlns:a16="http://schemas.microsoft.com/office/drawing/2014/main" id="{74C35468-536A-4EA1-BC7D-66EEDE2E4D18}"/>
              </a:ext>
            </a:extLst>
          </p:cNvPr>
          <p:cNvSpPr txBox="1"/>
          <p:nvPr/>
        </p:nvSpPr>
        <p:spPr>
          <a:xfrm>
            <a:off x="9347200" y="2607129"/>
            <a:ext cx="2206172" cy="646331"/>
          </a:xfrm>
          <a:prstGeom prst="rect">
            <a:avLst/>
          </a:prstGeom>
          <a:noFill/>
        </p:spPr>
        <p:txBody>
          <a:bodyPr wrap="square" rtlCol="0" anchor="ctr">
            <a:spAutoFit/>
          </a:bodyPr>
          <a:lstStyle/>
          <a:p>
            <a:r>
              <a:rPr lang="en-US" sz="3600" dirty="0">
                <a:solidFill>
                  <a:schemeClr val="accent1"/>
                </a:solidFill>
              </a:rPr>
              <a:t>8</a:t>
            </a:r>
          </a:p>
        </p:txBody>
      </p:sp>
      <p:cxnSp>
        <p:nvCxnSpPr>
          <p:cNvPr id="21" name="Straight Connector 20">
            <a:extLst>
              <a:ext uri="{FF2B5EF4-FFF2-40B4-BE49-F238E27FC236}">
                <a16:creationId xmlns:a16="http://schemas.microsoft.com/office/drawing/2014/main" id="{391F5283-047F-4A37-A497-87C13DCF8F5F}"/>
              </a:ext>
            </a:extLst>
          </p:cNvPr>
          <p:cNvCxnSpPr/>
          <p:nvPr/>
        </p:nvCxnSpPr>
        <p:spPr>
          <a:xfrm flipV="1">
            <a:off x="9039679" y="2690586"/>
            <a:ext cx="0" cy="787967"/>
          </a:xfrm>
          <a:prstGeom prst="line">
            <a:avLst/>
          </a:prstGeom>
          <a:ln w="12700">
            <a:solidFill>
              <a:schemeClr val="bg2">
                <a:lumMod val="75000"/>
              </a:schemeClr>
            </a:solidFill>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6713F573-51EB-481A-89F3-C9AFD737A10D}"/>
              </a:ext>
            </a:extLst>
          </p:cNvPr>
          <p:cNvSpPr txBox="1"/>
          <p:nvPr/>
        </p:nvSpPr>
        <p:spPr>
          <a:xfrm>
            <a:off x="6734627" y="3643404"/>
            <a:ext cx="4818745" cy="646331"/>
          </a:xfrm>
          <a:prstGeom prst="rect">
            <a:avLst/>
          </a:prstGeom>
          <a:noFill/>
        </p:spPr>
        <p:txBody>
          <a:bodyPr wrap="square" rtlCol="0" anchor="ctr">
            <a:spAutoFit/>
          </a:bodyPr>
          <a:lstStyle/>
          <a:p>
            <a:r>
              <a:rPr lang="en-GB" i="1" dirty="0"/>
              <a:t>Described by Sir Chris Bonington as "fascinating and very moving"</a:t>
            </a:r>
            <a:endParaRPr lang="en-US" sz="1000" i="1" dirty="0"/>
          </a:p>
        </p:txBody>
      </p:sp>
      <p:pic>
        <p:nvPicPr>
          <p:cNvPr id="7" name="Picture Placeholder 6" descr="A book on top of a mountain&#10;&#10;Description automatically generated">
            <a:extLst>
              <a:ext uri="{FF2B5EF4-FFF2-40B4-BE49-F238E27FC236}">
                <a16:creationId xmlns:a16="http://schemas.microsoft.com/office/drawing/2014/main" id="{5CEFD815-D756-EE44-908E-CD5AAC993E05}"/>
              </a:ext>
            </a:extLst>
          </p:cNvPr>
          <p:cNvPicPr>
            <a:picLocks noGrp="1" noChangeAspect="1"/>
          </p:cNvPicPr>
          <p:nvPr>
            <p:ph type="pic" sz="quarter" idx="13"/>
          </p:nvPr>
        </p:nvPicPr>
        <p:blipFill>
          <a:blip r:embed="rId2"/>
          <a:srcRect t="2121" b="2121"/>
          <a:stretch>
            <a:fillRect/>
          </a:stretch>
        </p:blipFill>
        <p:spPr>
          <a:xfrm>
            <a:off x="0" y="0"/>
            <a:ext cx="5067300" cy="6858000"/>
          </a:xfrm>
        </p:spPr>
      </p:pic>
    </p:spTree>
    <p:extLst>
      <p:ext uri="{BB962C8B-B14F-4D97-AF65-F5344CB8AC3E}">
        <p14:creationId xmlns:p14="http://schemas.microsoft.com/office/powerpoint/2010/main" val="13187928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50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1000"/>
                                        <p:tgtEl>
                                          <p:spTgt spid="14"/>
                                        </p:tgtEl>
                                      </p:cBhvr>
                                    </p:animEffect>
                                    <p:anim calcmode="lin" valueType="num">
                                      <p:cBhvr>
                                        <p:cTn id="13" dur="1000" fill="hold"/>
                                        <p:tgtEl>
                                          <p:spTgt spid="14"/>
                                        </p:tgtEl>
                                        <p:attrNameLst>
                                          <p:attrName>ppt_x</p:attrName>
                                        </p:attrNameLst>
                                      </p:cBhvr>
                                      <p:tavLst>
                                        <p:tav tm="0">
                                          <p:val>
                                            <p:strVal val="#ppt_x"/>
                                          </p:val>
                                        </p:tav>
                                        <p:tav tm="100000">
                                          <p:val>
                                            <p:strVal val="#ppt_x"/>
                                          </p:val>
                                        </p:tav>
                                      </p:tavLst>
                                    </p:anim>
                                    <p:anim calcmode="lin" valueType="num">
                                      <p:cBhvr>
                                        <p:cTn id="14" dur="1000" fill="hold"/>
                                        <p:tgtEl>
                                          <p:spTgt spid="14"/>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500"/>
                                  </p:stCondLst>
                                  <p:childTnLst>
                                    <p:set>
                                      <p:cBhvr>
                                        <p:cTn id="16" dur="1" fill="hold">
                                          <p:stCondLst>
                                            <p:cond delay="0"/>
                                          </p:stCondLst>
                                        </p:cTn>
                                        <p:tgtEl>
                                          <p:spTgt spid="15"/>
                                        </p:tgtEl>
                                        <p:attrNameLst>
                                          <p:attrName>style.visibility</p:attrName>
                                        </p:attrNameLst>
                                      </p:cBhvr>
                                      <p:to>
                                        <p:strVal val="visible"/>
                                      </p:to>
                                    </p:set>
                                    <p:animEffect transition="in" filter="fade">
                                      <p:cBhvr>
                                        <p:cTn id="17" dur="1000"/>
                                        <p:tgtEl>
                                          <p:spTgt spid="15"/>
                                        </p:tgtEl>
                                      </p:cBhvr>
                                    </p:animEffect>
                                    <p:anim calcmode="lin" valueType="num">
                                      <p:cBhvr>
                                        <p:cTn id="18" dur="1000" fill="hold"/>
                                        <p:tgtEl>
                                          <p:spTgt spid="15"/>
                                        </p:tgtEl>
                                        <p:attrNameLst>
                                          <p:attrName>ppt_x</p:attrName>
                                        </p:attrNameLst>
                                      </p:cBhvr>
                                      <p:tavLst>
                                        <p:tav tm="0">
                                          <p:val>
                                            <p:strVal val="#ppt_x"/>
                                          </p:val>
                                        </p:tav>
                                        <p:tav tm="100000">
                                          <p:val>
                                            <p:strVal val="#ppt_x"/>
                                          </p:val>
                                        </p:tav>
                                      </p:tavLst>
                                    </p:anim>
                                    <p:anim calcmode="lin" valueType="num">
                                      <p:cBhvr>
                                        <p:cTn id="19" dur="1000" fill="hold"/>
                                        <p:tgtEl>
                                          <p:spTgt spid="15"/>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500"/>
                                  </p:stCondLst>
                                  <p:childTnLst>
                                    <p:set>
                                      <p:cBhvr>
                                        <p:cTn id="21" dur="1" fill="hold">
                                          <p:stCondLst>
                                            <p:cond delay="0"/>
                                          </p:stCondLst>
                                        </p:cTn>
                                        <p:tgtEl>
                                          <p:spTgt spid="18"/>
                                        </p:tgtEl>
                                        <p:attrNameLst>
                                          <p:attrName>style.visibility</p:attrName>
                                        </p:attrNameLst>
                                      </p:cBhvr>
                                      <p:to>
                                        <p:strVal val="visible"/>
                                      </p:to>
                                    </p:set>
                                    <p:animEffect transition="in" filter="fade">
                                      <p:cBhvr>
                                        <p:cTn id="22" dur="1000"/>
                                        <p:tgtEl>
                                          <p:spTgt spid="18"/>
                                        </p:tgtEl>
                                      </p:cBhvr>
                                    </p:animEffect>
                                    <p:anim calcmode="lin" valueType="num">
                                      <p:cBhvr>
                                        <p:cTn id="23" dur="1000" fill="hold"/>
                                        <p:tgtEl>
                                          <p:spTgt spid="18"/>
                                        </p:tgtEl>
                                        <p:attrNameLst>
                                          <p:attrName>ppt_x</p:attrName>
                                        </p:attrNameLst>
                                      </p:cBhvr>
                                      <p:tavLst>
                                        <p:tav tm="0">
                                          <p:val>
                                            <p:strVal val="#ppt_x"/>
                                          </p:val>
                                        </p:tav>
                                        <p:tav tm="100000">
                                          <p:val>
                                            <p:strVal val="#ppt_x"/>
                                          </p:val>
                                        </p:tav>
                                      </p:tavLst>
                                    </p:anim>
                                    <p:anim calcmode="lin" valueType="num">
                                      <p:cBhvr>
                                        <p:cTn id="24" dur="1000" fill="hold"/>
                                        <p:tgtEl>
                                          <p:spTgt spid="18"/>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500"/>
                                  </p:stCondLst>
                                  <p:childTnLst>
                                    <p:set>
                                      <p:cBhvr>
                                        <p:cTn id="26" dur="1" fill="hold">
                                          <p:stCondLst>
                                            <p:cond delay="0"/>
                                          </p:stCondLst>
                                        </p:cTn>
                                        <p:tgtEl>
                                          <p:spTgt spid="19"/>
                                        </p:tgtEl>
                                        <p:attrNameLst>
                                          <p:attrName>style.visibility</p:attrName>
                                        </p:attrNameLst>
                                      </p:cBhvr>
                                      <p:to>
                                        <p:strVal val="visible"/>
                                      </p:to>
                                    </p:set>
                                    <p:animEffect transition="in" filter="fade">
                                      <p:cBhvr>
                                        <p:cTn id="27" dur="1000"/>
                                        <p:tgtEl>
                                          <p:spTgt spid="19"/>
                                        </p:tgtEl>
                                      </p:cBhvr>
                                    </p:animEffect>
                                    <p:anim calcmode="lin" valueType="num">
                                      <p:cBhvr>
                                        <p:cTn id="28" dur="1000" fill="hold"/>
                                        <p:tgtEl>
                                          <p:spTgt spid="19"/>
                                        </p:tgtEl>
                                        <p:attrNameLst>
                                          <p:attrName>ppt_x</p:attrName>
                                        </p:attrNameLst>
                                      </p:cBhvr>
                                      <p:tavLst>
                                        <p:tav tm="0">
                                          <p:val>
                                            <p:strVal val="#ppt_x"/>
                                          </p:val>
                                        </p:tav>
                                        <p:tav tm="100000">
                                          <p:val>
                                            <p:strVal val="#ppt_x"/>
                                          </p:val>
                                        </p:tav>
                                      </p:tavLst>
                                    </p:anim>
                                    <p:anim calcmode="lin" valueType="num">
                                      <p:cBhvr>
                                        <p:cTn id="29" dur="1000" fill="hold"/>
                                        <p:tgtEl>
                                          <p:spTgt spid="19"/>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500"/>
                                  </p:stCondLst>
                                  <p:childTnLst>
                                    <p:set>
                                      <p:cBhvr>
                                        <p:cTn id="31" dur="1" fill="hold">
                                          <p:stCondLst>
                                            <p:cond delay="0"/>
                                          </p:stCondLst>
                                        </p:cTn>
                                        <p:tgtEl>
                                          <p:spTgt spid="21"/>
                                        </p:tgtEl>
                                        <p:attrNameLst>
                                          <p:attrName>style.visibility</p:attrName>
                                        </p:attrNameLst>
                                      </p:cBhvr>
                                      <p:to>
                                        <p:strVal val="visible"/>
                                      </p:to>
                                    </p:set>
                                    <p:animEffect transition="in" filter="fade">
                                      <p:cBhvr>
                                        <p:cTn id="32" dur="1000"/>
                                        <p:tgtEl>
                                          <p:spTgt spid="21"/>
                                        </p:tgtEl>
                                      </p:cBhvr>
                                    </p:animEffect>
                                    <p:anim calcmode="lin" valueType="num">
                                      <p:cBhvr>
                                        <p:cTn id="33" dur="1000" fill="hold"/>
                                        <p:tgtEl>
                                          <p:spTgt spid="21"/>
                                        </p:tgtEl>
                                        <p:attrNameLst>
                                          <p:attrName>ppt_x</p:attrName>
                                        </p:attrNameLst>
                                      </p:cBhvr>
                                      <p:tavLst>
                                        <p:tav tm="0">
                                          <p:val>
                                            <p:strVal val="#ppt_x"/>
                                          </p:val>
                                        </p:tav>
                                        <p:tav tm="100000">
                                          <p:val>
                                            <p:strVal val="#ppt_x"/>
                                          </p:val>
                                        </p:tav>
                                      </p:tavLst>
                                    </p:anim>
                                    <p:anim calcmode="lin" valueType="num">
                                      <p:cBhvr>
                                        <p:cTn id="34" dur="1000" fill="hold"/>
                                        <p:tgtEl>
                                          <p:spTgt spid="21"/>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750"/>
                                  </p:stCondLst>
                                  <p:childTnLst>
                                    <p:set>
                                      <p:cBhvr>
                                        <p:cTn id="36" dur="1" fill="hold">
                                          <p:stCondLst>
                                            <p:cond delay="0"/>
                                          </p:stCondLst>
                                        </p:cTn>
                                        <p:tgtEl>
                                          <p:spTgt spid="23"/>
                                        </p:tgtEl>
                                        <p:attrNameLst>
                                          <p:attrName>style.visibility</p:attrName>
                                        </p:attrNameLst>
                                      </p:cBhvr>
                                      <p:to>
                                        <p:strVal val="visible"/>
                                      </p:to>
                                    </p:set>
                                    <p:animEffect transition="in" filter="fade">
                                      <p:cBhvr>
                                        <p:cTn id="37" dur="1000"/>
                                        <p:tgtEl>
                                          <p:spTgt spid="23"/>
                                        </p:tgtEl>
                                      </p:cBhvr>
                                    </p:animEffect>
                                    <p:anim calcmode="lin" valueType="num">
                                      <p:cBhvr>
                                        <p:cTn id="38" dur="1000" fill="hold"/>
                                        <p:tgtEl>
                                          <p:spTgt spid="23"/>
                                        </p:tgtEl>
                                        <p:attrNameLst>
                                          <p:attrName>ppt_x</p:attrName>
                                        </p:attrNameLst>
                                      </p:cBhvr>
                                      <p:tavLst>
                                        <p:tav tm="0">
                                          <p:val>
                                            <p:strVal val="#ppt_x"/>
                                          </p:val>
                                        </p:tav>
                                        <p:tav tm="100000">
                                          <p:val>
                                            <p:strVal val="#ppt_x"/>
                                          </p:val>
                                        </p:tav>
                                      </p:tavLst>
                                    </p:anim>
                                    <p:anim calcmode="lin" valueType="num">
                                      <p:cBhvr>
                                        <p:cTn id="39" dur="1000" fill="hold"/>
                                        <p:tgtEl>
                                          <p:spTgt spid="23"/>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1000"/>
                                  </p:stCondLst>
                                  <p:childTnLst>
                                    <p:set>
                                      <p:cBhvr>
                                        <p:cTn id="41" dur="1" fill="hold">
                                          <p:stCondLst>
                                            <p:cond delay="0"/>
                                          </p:stCondLst>
                                        </p:cTn>
                                        <p:tgtEl>
                                          <p:spTgt spid="13"/>
                                        </p:tgtEl>
                                        <p:attrNameLst>
                                          <p:attrName>style.visibility</p:attrName>
                                        </p:attrNameLst>
                                      </p:cBhvr>
                                      <p:to>
                                        <p:strVal val="visible"/>
                                      </p:to>
                                    </p:set>
                                    <p:animEffect transition="in" filter="fade">
                                      <p:cBhvr>
                                        <p:cTn id="42" dur="1000"/>
                                        <p:tgtEl>
                                          <p:spTgt spid="13"/>
                                        </p:tgtEl>
                                      </p:cBhvr>
                                    </p:animEffect>
                                    <p:anim calcmode="lin" valueType="num">
                                      <p:cBhvr>
                                        <p:cTn id="43" dur="1000" fill="hold"/>
                                        <p:tgtEl>
                                          <p:spTgt spid="13"/>
                                        </p:tgtEl>
                                        <p:attrNameLst>
                                          <p:attrName>ppt_x</p:attrName>
                                        </p:attrNameLst>
                                      </p:cBhvr>
                                      <p:tavLst>
                                        <p:tav tm="0">
                                          <p:val>
                                            <p:strVal val="#ppt_x"/>
                                          </p:val>
                                        </p:tav>
                                        <p:tav tm="100000">
                                          <p:val>
                                            <p:strVal val="#ppt_x"/>
                                          </p:val>
                                        </p:tav>
                                      </p:tavLst>
                                    </p:anim>
                                    <p:anim calcmode="lin" valueType="num">
                                      <p:cBhvr>
                                        <p:cTn id="44"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3" grpId="0"/>
      <p:bldP spid="14" grpId="0"/>
      <p:bldP spid="15" grpId="0"/>
      <p:bldP spid="18" grpId="0"/>
      <p:bldP spid="19" grpId="0"/>
      <p:bldP spid="2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A person riding skis down a snow covered slope&#10;&#10;Description automatically generated">
            <a:extLst>
              <a:ext uri="{FF2B5EF4-FFF2-40B4-BE49-F238E27FC236}">
                <a16:creationId xmlns:a16="http://schemas.microsoft.com/office/drawing/2014/main" id="{AC817A7A-22D0-224D-BA97-BACBE66CD624}"/>
              </a:ext>
            </a:extLst>
          </p:cNvPr>
          <p:cNvPicPr>
            <a:picLocks noGrp="1" noChangeAspect="1"/>
          </p:cNvPicPr>
          <p:nvPr>
            <p:ph type="pic" sz="quarter" idx="13"/>
          </p:nvPr>
        </p:nvPicPr>
        <p:blipFill rotWithShape="1">
          <a:blip r:embed="rId2"/>
          <a:srcRect l="38714" r="16014"/>
          <a:stretch/>
        </p:blipFill>
        <p:spPr>
          <a:xfrm>
            <a:off x="7160890" y="0"/>
            <a:ext cx="5031109" cy="6858000"/>
          </a:xfrm>
        </p:spPr>
      </p:pic>
      <p:sp>
        <p:nvSpPr>
          <p:cNvPr id="4" name="Title 3">
            <a:extLst>
              <a:ext uri="{FF2B5EF4-FFF2-40B4-BE49-F238E27FC236}">
                <a16:creationId xmlns:a16="http://schemas.microsoft.com/office/drawing/2014/main" id="{FAAB95D2-CAA0-43E5-A73C-9274B53753C4}"/>
              </a:ext>
            </a:extLst>
          </p:cNvPr>
          <p:cNvSpPr>
            <a:spLocks noGrp="1"/>
          </p:cNvSpPr>
          <p:nvPr>
            <p:ph type="title"/>
          </p:nvPr>
        </p:nvSpPr>
        <p:spPr>
          <a:xfrm>
            <a:off x="873983" y="454622"/>
            <a:ext cx="4710892" cy="1333500"/>
          </a:xfrm>
        </p:spPr>
        <p:txBody>
          <a:bodyPr/>
          <a:lstStyle/>
          <a:p>
            <a:r>
              <a:rPr lang="en-US" dirty="0"/>
              <a:t>Research</a:t>
            </a:r>
          </a:p>
        </p:txBody>
      </p:sp>
      <p:sp>
        <p:nvSpPr>
          <p:cNvPr id="12" name="TextBox 11">
            <a:extLst>
              <a:ext uri="{FF2B5EF4-FFF2-40B4-BE49-F238E27FC236}">
                <a16:creationId xmlns:a16="http://schemas.microsoft.com/office/drawing/2014/main" id="{11F53203-83D6-4A39-9480-AA8A3DD5CAFE}"/>
              </a:ext>
            </a:extLst>
          </p:cNvPr>
          <p:cNvSpPr txBox="1"/>
          <p:nvPr/>
        </p:nvSpPr>
        <p:spPr>
          <a:xfrm>
            <a:off x="873982" y="1788122"/>
            <a:ext cx="4710884" cy="3003771"/>
          </a:xfrm>
          <a:prstGeom prst="rect">
            <a:avLst/>
          </a:prstGeom>
          <a:noFill/>
        </p:spPr>
        <p:txBody>
          <a:bodyPr wrap="square" rtlCol="0" anchor="ctr">
            <a:spAutoFit/>
          </a:bodyPr>
          <a:lstStyle/>
          <a:p>
            <a:pPr>
              <a:lnSpc>
                <a:spcPct val="150000"/>
              </a:lnSpc>
            </a:pPr>
            <a:r>
              <a:rPr lang="en-US" sz="1600" dirty="0"/>
              <a:t>Magnetic mountains - gave us the idea of creating a story that would immerse the audience in an emotional journey that Ryan Jones undertakes to achieve his desired goal. Reveling the everyday struggles of an athlete, through systematic camerawork and interviews with Ryan Jones about his past and present experiences.  </a:t>
            </a:r>
          </a:p>
        </p:txBody>
      </p:sp>
      <p:sp>
        <p:nvSpPr>
          <p:cNvPr id="24" name="Rectangle 23">
            <a:extLst>
              <a:ext uri="{FF2B5EF4-FFF2-40B4-BE49-F238E27FC236}">
                <a16:creationId xmlns:a16="http://schemas.microsoft.com/office/drawing/2014/main" id="{E7F0089A-D4C2-42CE-B75C-871D49ED0C03}"/>
              </a:ext>
            </a:extLst>
          </p:cNvPr>
          <p:cNvSpPr/>
          <p:nvPr/>
        </p:nvSpPr>
        <p:spPr>
          <a:xfrm>
            <a:off x="6132191" y="0"/>
            <a:ext cx="1028700" cy="6858000"/>
          </a:xfrm>
          <a:prstGeom prst="rect">
            <a:avLst/>
          </a:prstGeom>
          <a:gradFill flip="none" rotWithShape="1">
            <a:gsLst>
              <a:gs pos="0">
                <a:schemeClr val="accent1"/>
              </a:gs>
              <a:gs pos="100000">
                <a:schemeClr val="accent6"/>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TextBox 26">
            <a:extLst>
              <a:ext uri="{FF2B5EF4-FFF2-40B4-BE49-F238E27FC236}">
                <a16:creationId xmlns:a16="http://schemas.microsoft.com/office/drawing/2014/main" id="{31A8B083-0019-4DFF-8821-3764FD2BC307}"/>
              </a:ext>
            </a:extLst>
          </p:cNvPr>
          <p:cNvSpPr txBox="1"/>
          <p:nvPr/>
        </p:nvSpPr>
        <p:spPr>
          <a:xfrm rot="16200000">
            <a:off x="4001311" y="3259723"/>
            <a:ext cx="5290460" cy="338554"/>
          </a:xfrm>
          <a:prstGeom prst="rect">
            <a:avLst/>
          </a:prstGeom>
          <a:noFill/>
        </p:spPr>
        <p:txBody>
          <a:bodyPr wrap="square" rtlCol="0" anchor="ctr">
            <a:spAutoFit/>
          </a:bodyPr>
          <a:lstStyle/>
          <a:p>
            <a:pPr algn="ctr"/>
            <a:r>
              <a:rPr lang="en-US" sz="1600" spc="600" dirty="0">
                <a:solidFill>
                  <a:schemeClr val="bg2"/>
                </a:solidFill>
              </a:rPr>
              <a:t>MAGNETIC MOUNTAINS</a:t>
            </a:r>
          </a:p>
        </p:txBody>
      </p:sp>
    </p:spTree>
    <p:extLst>
      <p:ext uri="{BB962C8B-B14F-4D97-AF65-F5344CB8AC3E}">
        <p14:creationId xmlns:p14="http://schemas.microsoft.com/office/powerpoint/2010/main" val="18296919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500"/>
                                        <p:tgtEl>
                                          <p:spTgt spid="24"/>
                                        </p:tgtEl>
                                      </p:cBhvr>
                                    </p:animEffect>
                                  </p:childTnLst>
                                </p:cTn>
                              </p:par>
                              <p:par>
                                <p:cTn id="8" presetID="10" presetClass="entr" presetSubtype="0" fill="hold" grpId="0" nodeType="withEffect">
                                  <p:stCondLst>
                                    <p:cond delay="500"/>
                                  </p:stCondLst>
                                  <p:childTnLst>
                                    <p:set>
                                      <p:cBhvr>
                                        <p:cTn id="9" dur="1" fill="hold">
                                          <p:stCondLst>
                                            <p:cond delay="0"/>
                                          </p:stCondLst>
                                        </p:cTn>
                                        <p:tgtEl>
                                          <p:spTgt spid="27"/>
                                        </p:tgtEl>
                                        <p:attrNameLst>
                                          <p:attrName>style.visibility</p:attrName>
                                        </p:attrNameLst>
                                      </p:cBhvr>
                                      <p:to>
                                        <p:strVal val="visible"/>
                                      </p:to>
                                    </p:set>
                                    <p:animEffect transition="in" filter="fade">
                                      <p:cBhvr>
                                        <p:cTn id="10" dur="500"/>
                                        <p:tgtEl>
                                          <p:spTgt spid="27"/>
                                        </p:tgtEl>
                                      </p:cBhvr>
                                    </p:animEffect>
                                  </p:childTnLst>
                                </p:cTn>
                              </p:par>
                              <p:par>
                                <p:cTn id="11" presetID="42" presetClass="entr" presetSubtype="0" fill="hold" grpId="0" nodeType="withEffect">
                                  <p:stCondLst>
                                    <p:cond delay="75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1000"/>
                                        <p:tgtEl>
                                          <p:spTgt spid="4"/>
                                        </p:tgtEl>
                                      </p:cBhvr>
                                    </p:animEffect>
                                    <p:anim calcmode="lin" valueType="num">
                                      <p:cBhvr>
                                        <p:cTn id="14" dur="1000" fill="hold"/>
                                        <p:tgtEl>
                                          <p:spTgt spid="4"/>
                                        </p:tgtEl>
                                        <p:attrNameLst>
                                          <p:attrName>ppt_x</p:attrName>
                                        </p:attrNameLst>
                                      </p:cBhvr>
                                      <p:tavLst>
                                        <p:tav tm="0">
                                          <p:val>
                                            <p:strVal val="#ppt_x"/>
                                          </p:val>
                                        </p:tav>
                                        <p:tav tm="100000">
                                          <p:val>
                                            <p:strVal val="#ppt_x"/>
                                          </p:val>
                                        </p:tav>
                                      </p:tavLst>
                                    </p:anim>
                                    <p:anim calcmode="lin" valueType="num">
                                      <p:cBhvr>
                                        <p:cTn id="15" dur="1000" fill="hold"/>
                                        <p:tgtEl>
                                          <p:spTgt spid="4"/>
                                        </p:tgtEl>
                                        <p:attrNameLst>
                                          <p:attrName>ppt_y</p:attrName>
                                        </p:attrNameLst>
                                      </p:cBhvr>
                                      <p:tavLst>
                                        <p:tav tm="0">
                                          <p:val>
                                            <p:strVal val="#ppt_y+.1"/>
                                          </p:val>
                                        </p:tav>
                                        <p:tav tm="100000">
                                          <p:val>
                                            <p:strVal val="#ppt_y"/>
                                          </p:val>
                                        </p:tav>
                                      </p:tavLst>
                                    </p:anim>
                                  </p:childTnLst>
                                </p:cTn>
                              </p:par>
                              <p:par>
                                <p:cTn id="16" presetID="42" presetClass="entr" presetSubtype="0" fill="hold" grpId="0" nodeType="withEffect">
                                  <p:stCondLst>
                                    <p:cond delay="1000"/>
                                  </p:stCondLst>
                                  <p:childTnLst>
                                    <p:set>
                                      <p:cBhvr>
                                        <p:cTn id="17" dur="1" fill="hold">
                                          <p:stCondLst>
                                            <p:cond delay="0"/>
                                          </p:stCondLst>
                                        </p:cTn>
                                        <p:tgtEl>
                                          <p:spTgt spid="12"/>
                                        </p:tgtEl>
                                        <p:attrNameLst>
                                          <p:attrName>style.visibility</p:attrName>
                                        </p:attrNameLst>
                                      </p:cBhvr>
                                      <p:to>
                                        <p:strVal val="visible"/>
                                      </p:to>
                                    </p:set>
                                    <p:animEffect transition="in" filter="fade">
                                      <p:cBhvr>
                                        <p:cTn id="18" dur="1000"/>
                                        <p:tgtEl>
                                          <p:spTgt spid="12"/>
                                        </p:tgtEl>
                                      </p:cBhvr>
                                    </p:animEffect>
                                    <p:anim calcmode="lin" valueType="num">
                                      <p:cBhvr>
                                        <p:cTn id="19" dur="1000" fill="hold"/>
                                        <p:tgtEl>
                                          <p:spTgt spid="12"/>
                                        </p:tgtEl>
                                        <p:attrNameLst>
                                          <p:attrName>ppt_x</p:attrName>
                                        </p:attrNameLst>
                                      </p:cBhvr>
                                      <p:tavLst>
                                        <p:tav tm="0">
                                          <p:val>
                                            <p:strVal val="#ppt_x"/>
                                          </p:val>
                                        </p:tav>
                                        <p:tav tm="100000">
                                          <p:val>
                                            <p:strVal val="#ppt_x"/>
                                          </p:val>
                                        </p:tav>
                                      </p:tavLst>
                                    </p:anim>
                                    <p:anim calcmode="lin" valueType="num">
                                      <p:cBhvr>
                                        <p:cTn id="20"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2" grpId="0"/>
      <p:bldP spid="24" grpId="0" animBg="1"/>
      <p:bldP spid="27"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descr="A picture containing wave, water, large, cake&#10;&#10;Description automatically generated">
            <a:extLst>
              <a:ext uri="{FF2B5EF4-FFF2-40B4-BE49-F238E27FC236}">
                <a16:creationId xmlns:a16="http://schemas.microsoft.com/office/drawing/2014/main" id="{EFC36FE6-E8E6-D543-9A83-BF9FD98294D1}"/>
              </a:ext>
            </a:extLst>
          </p:cNvPr>
          <p:cNvPicPr>
            <a:picLocks noGrp="1" noChangeAspect="1"/>
          </p:cNvPicPr>
          <p:nvPr>
            <p:ph type="pic" sz="quarter" idx="13"/>
          </p:nvPr>
        </p:nvPicPr>
        <p:blipFill>
          <a:blip r:embed="rId2"/>
          <a:srcRect t="31769" b="31769"/>
          <a:stretch>
            <a:fillRect/>
          </a:stretch>
        </p:blipFill>
        <p:spPr/>
      </p:pic>
      <p:sp>
        <p:nvSpPr>
          <p:cNvPr id="10" name="Rectangle 9">
            <a:extLst>
              <a:ext uri="{FF2B5EF4-FFF2-40B4-BE49-F238E27FC236}">
                <a16:creationId xmlns:a16="http://schemas.microsoft.com/office/drawing/2014/main" id="{96C1FF04-862E-47BA-9EFC-CE841B40F2C9}"/>
              </a:ext>
            </a:extLst>
          </p:cNvPr>
          <p:cNvSpPr/>
          <p:nvPr/>
        </p:nvSpPr>
        <p:spPr>
          <a:xfrm>
            <a:off x="0" y="0"/>
            <a:ext cx="8934450" cy="6858000"/>
          </a:xfrm>
          <a:prstGeom prst="rect">
            <a:avLst/>
          </a:prstGeom>
          <a:solidFill>
            <a:schemeClr val="tx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itle 8">
            <a:extLst>
              <a:ext uri="{FF2B5EF4-FFF2-40B4-BE49-F238E27FC236}">
                <a16:creationId xmlns:a16="http://schemas.microsoft.com/office/drawing/2014/main" id="{BF089BB5-BF0B-4592-A9EB-F51EB31BB180}"/>
              </a:ext>
            </a:extLst>
          </p:cNvPr>
          <p:cNvSpPr>
            <a:spLocks noGrp="1"/>
          </p:cNvSpPr>
          <p:nvPr>
            <p:ph type="title"/>
          </p:nvPr>
        </p:nvSpPr>
        <p:spPr>
          <a:xfrm>
            <a:off x="1619250" y="1581641"/>
            <a:ext cx="5886450" cy="1295400"/>
          </a:xfrm>
        </p:spPr>
        <p:txBody>
          <a:bodyPr/>
          <a:lstStyle/>
          <a:p>
            <a:r>
              <a:rPr lang="en-US" dirty="0"/>
              <a:t>Drone Footage</a:t>
            </a:r>
          </a:p>
        </p:txBody>
      </p:sp>
      <p:sp>
        <p:nvSpPr>
          <p:cNvPr id="11" name="TextBox 10">
            <a:extLst>
              <a:ext uri="{FF2B5EF4-FFF2-40B4-BE49-F238E27FC236}">
                <a16:creationId xmlns:a16="http://schemas.microsoft.com/office/drawing/2014/main" id="{90D36F0A-293D-4E1C-AB10-198AB75A51D9}"/>
              </a:ext>
            </a:extLst>
          </p:cNvPr>
          <p:cNvSpPr txBox="1"/>
          <p:nvPr/>
        </p:nvSpPr>
        <p:spPr>
          <a:xfrm>
            <a:off x="1619250" y="2764600"/>
            <a:ext cx="5757734" cy="1015663"/>
          </a:xfrm>
          <a:prstGeom prst="rect">
            <a:avLst/>
          </a:prstGeom>
          <a:noFill/>
        </p:spPr>
        <p:txBody>
          <a:bodyPr wrap="square" rtlCol="0" anchor="ctr">
            <a:spAutoFit/>
          </a:bodyPr>
          <a:lstStyle/>
          <a:p>
            <a:r>
              <a:rPr lang="en-US" sz="2000" dirty="0">
                <a:solidFill>
                  <a:schemeClr val="bg2"/>
                </a:solidFill>
              </a:rPr>
              <a:t>This research had helped us realize that drone footage is an essential cinematography style used in outdoor adventure marketing.</a:t>
            </a:r>
          </a:p>
        </p:txBody>
      </p:sp>
      <p:grpSp>
        <p:nvGrpSpPr>
          <p:cNvPr id="7" name="Group 6">
            <a:extLst>
              <a:ext uri="{FF2B5EF4-FFF2-40B4-BE49-F238E27FC236}">
                <a16:creationId xmlns:a16="http://schemas.microsoft.com/office/drawing/2014/main" id="{66CE4CB4-F606-604B-AE6B-3DA05A19FFDB}"/>
              </a:ext>
            </a:extLst>
          </p:cNvPr>
          <p:cNvGrpSpPr/>
          <p:nvPr/>
        </p:nvGrpSpPr>
        <p:grpSpPr>
          <a:xfrm>
            <a:off x="1619250" y="4173974"/>
            <a:ext cx="1650610" cy="470100"/>
            <a:chOff x="1619250" y="4173974"/>
            <a:chExt cx="1650610" cy="470100"/>
          </a:xfrm>
        </p:grpSpPr>
        <p:sp>
          <p:nvSpPr>
            <p:cNvPr id="8" name="Rectangle: Rounded Corners 7">
              <a:hlinkClick r:id="rId3"/>
              <a:extLst>
                <a:ext uri="{FF2B5EF4-FFF2-40B4-BE49-F238E27FC236}">
                  <a16:creationId xmlns:a16="http://schemas.microsoft.com/office/drawing/2014/main" id="{491C8EC1-2FAB-4F40-A570-CA2966C4BB0B}"/>
                </a:ext>
              </a:extLst>
            </p:cNvPr>
            <p:cNvSpPr/>
            <p:nvPr/>
          </p:nvSpPr>
          <p:spPr>
            <a:xfrm>
              <a:off x="1619250" y="4173974"/>
              <a:ext cx="1650610" cy="470100"/>
            </a:xfrm>
            <a:prstGeom prst="roundRect">
              <a:avLst>
                <a:gd name="adj" fmla="val 50000"/>
              </a:avLst>
            </a:prstGeom>
            <a:gradFill flip="none" rotWithShape="1">
              <a:gsLst>
                <a:gs pos="0">
                  <a:schemeClr val="accent1"/>
                </a:gs>
                <a:gs pos="100000">
                  <a:schemeClr val="accent6"/>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extBox 13">
              <a:extLst>
                <a:ext uri="{FF2B5EF4-FFF2-40B4-BE49-F238E27FC236}">
                  <a16:creationId xmlns:a16="http://schemas.microsoft.com/office/drawing/2014/main" id="{2D638884-6A13-48D4-8B68-27B1D50BF688}"/>
                </a:ext>
              </a:extLst>
            </p:cNvPr>
            <p:cNvSpPr txBox="1"/>
            <p:nvPr/>
          </p:nvSpPr>
          <p:spPr>
            <a:xfrm>
              <a:off x="1906710" y="4239747"/>
              <a:ext cx="1075690" cy="338554"/>
            </a:xfrm>
            <a:prstGeom prst="rect">
              <a:avLst/>
            </a:prstGeom>
            <a:noFill/>
          </p:spPr>
          <p:txBody>
            <a:bodyPr wrap="square" rtlCol="0" anchor="ctr">
              <a:spAutoFit/>
            </a:bodyPr>
            <a:lstStyle/>
            <a:p>
              <a:pPr algn="ctr"/>
              <a:r>
                <a:rPr lang="en-US" sz="1600" b="1" dirty="0">
                  <a:solidFill>
                    <a:schemeClr val="bg2"/>
                  </a:solidFill>
                  <a:hlinkClick r:id="rId3"/>
                </a:rPr>
                <a:t>Video</a:t>
              </a:r>
              <a:endParaRPr lang="en-US" sz="1600" b="1" dirty="0">
                <a:solidFill>
                  <a:schemeClr val="bg2"/>
                </a:solidFill>
              </a:endParaRPr>
            </a:p>
          </p:txBody>
        </p:sp>
      </p:grpSp>
    </p:spTree>
    <p:extLst>
      <p:ext uri="{BB962C8B-B14F-4D97-AF65-F5344CB8AC3E}">
        <p14:creationId xmlns:p14="http://schemas.microsoft.com/office/powerpoint/2010/main" val="39592434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250"/>
                                  </p:stCondLst>
                                  <p:childTnLst>
                                    <p:set>
                                      <p:cBhvr>
                                        <p:cTn id="6" dur="1" fill="hold">
                                          <p:stCondLst>
                                            <p:cond delay="0"/>
                                          </p:stCondLst>
                                        </p:cTn>
                                        <p:tgtEl>
                                          <p:spTgt spid="10"/>
                                        </p:tgtEl>
                                        <p:attrNameLst>
                                          <p:attrName>style.visibility</p:attrName>
                                        </p:attrNameLst>
                                      </p:cBhvr>
                                      <p:to>
                                        <p:strVal val="visible"/>
                                      </p:to>
                                    </p:set>
                                    <p:animEffect transition="in" filter="wipe(left)">
                                      <p:cBhvr>
                                        <p:cTn id="7" dur="500"/>
                                        <p:tgtEl>
                                          <p:spTgt spid="10"/>
                                        </p:tgtEl>
                                      </p:cBhvr>
                                    </p:animEffect>
                                  </p:childTnLst>
                                </p:cTn>
                              </p:par>
                              <p:par>
                                <p:cTn id="8" presetID="42" presetClass="entr" presetSubtype="0" fill="hold" grpId="0" nodeType="withEffect">
                                  <p:stCondLst>
                                    <p:cond delay="50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1000"/>
                                        <p:tgtEl>
                                          <p:spTgt spid="11"/>
                                        </p:tgtEl>
                                      </p:cBhvr>
                                    </p:animEffect>
                                    <p:anim calcmode="lin" valueType="num">
                                      <p:cBhvr>
                                        <p:cTn id="11" dur="1000" fill="hold"/>
                                        <p:tgtEl>
                                          <p:spTgt spid="11"/>
                                        </p:tgtEl>
                                        <p:attrNameLst>
                                          <p:attrName>ppt_x</p:attrName>
                                        </p:attrNameLst>
                                      </p:cBhvr>
                                      <p:tavLst>
                                        <p:tav tm="0">
                                          <p:val>
                                            <p:strVal val="#ppt_x"/>
                                          </p:val>
                                        </p:tav>
                                        <p:tav tm="100000">
                                          <p:val>
                                            <p:strVal val="#ppt_x"/>
                                          </p:val>
                                        </p:tav>
                                      </p:tavLst>
                                    </p:anim>
                                    <p:anim calcmode="lin" valueType="num">
                                      <p:cBhvr>
                                        <p:cTn id="12" dur="1000" fill="hold"/>
                                        <p:tgtEl>
                                          <p:spTgt spid="11"/>
                                        </p:tgtEl>
                                        <p:attrNameLst>
                                          <p:attrName>ppt_y</p:attrName>
                                        </p:attrNameLst>
                                      </p:cBhvr>
                                      <p:tavLst>
                                        <p:tav tm="0">
                                          <p:val>
                                            <p:strVal val="#ppt_y+.1"/>
                                          </p:val>
                                        </p:tav>
                                        <p:tav tm="100000">
                                          <p:val>
                                            <p:strVal val="#ppt_y"/>
                                          </p:val>
                                        </p:tav>
                                      </p:tavLst>
                                    </p:anim>
                                  </p:childTnLst>
                                </p:cTn>
                              </p:par>
                              <p:par>
                                <p:cTn id="13" presetID="42" presetClass="entr" presetSubtype="0" fill="hold" grpId="0" nodeType="withEffect">
                                  <p:stCondLst>
                                    <p:cond delay="75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1000"/>
                                        <p:tgtEl>
                                          <p:spTgt spid="9"/>
                                        </p:tgtEl>
                                      </p:cBhvr>
                                    </p:animEffect>
                                    <p:anim calcmode="lin" valueType="num">
                                      <p:cBhvr>
                                        <p:cTn id="16" dur="1000" fill="hold"/>
                                        <p:tgtEl>
                                          <p:spTgt spid="9"/>
                                        </p:tgtEl>
                                        <p:attrNameLst>
                                          <p:attrName>ppt_x</p:attrName>
                                        </p:attrNameLst>
                                      </p:cBhvr>
                                      <p:tavLst>
                                        <p:tav tm="0">
                                          <p:val>
                                            <p:strVal val="#ppt_x"/>
                                          </p:val>
                                        </p:tav>
                                        <p:tav tm="100000">
                                          <p:val>
                                            <p:strVal val="#ppt_x"/>
                                          </p:val>
                                        </p:tav>
                                      </p:tavLst>
                                    </p:anim>
                                    <p:anim calcmode="lin" valueType="num">
                                      <p:cBhvr>
                                        <p:cTn id="17"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9" grpId="0"/>
      <p:bldP spid="11"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3967291C-A6AB-40C0-8406-9BAAD88C2B78}"/>
              </a:ext>
            </a:extLst>
          </p:cNvPr>
          <p:cNvSpPr>
            <a:spLocks noGrp="1"/>
          </p:cNvSpPr>
          <p:nvPr>
            <p:ph type="pic" sz="quarter" idx="13"/>
          </p:nvPr>
        </p:nvSpPr>
        <p:spPr/>
      </p:sp>
      <p:sp>
        <p:nvSpPr>
          <p:cNvPr id="4" name="Title 3">
            <a:extLst>
              <a:ext uri="{FF2B5EF4-FFF2-40B4-BE49-F238E27FC236}">
                <a16:creationId xmlns:a16="http://schemas.microsoft.com/office/drawing/2014/main" id="{7B7AB139-3285-40A9-9592-DF15D744C157}"/>
              </a:ext>
            </a:extLst>
          </p:cNvPr>
          <p:cNvSpPr>
            <a:spLocks noGrp="1"/>
          </p:cNvSpPr>
          <p:nvPr>
            <p:ph type="title"/>
          </p:nvPr>
        </p:nvSpPr>
        <p:spPr/>
        <p:txBody>
          <a:bodyPr/>
          <a:lstStyle/>
          <a:p>
            <a:r>
              <a:rPr lang="en-US" dirty="0"/>
              <a:t>Drone Footage</a:t>
            </a:r>
          </a:p>
        </p:txBody>
      </p:sp>
      <p:sp>
        <p:nvSpPr>
          <p:cNvPr id="13" name="TextBox 12">
            <a:extLst>
              <a:ext uri="{FF2B5EF4-FFF2-40B4-BE49-F238E27FC236}">
                <a16:creationId xmlns:a16="http://schemas.microsoft.com/office/drawing/2014/main" id="{5F49BBEC-902D-4684-AA1D-1E01517112A0}"/>
              </a:ext>
            </a:extLst>
          </p:cNvPr>
          <p:cNvSpPr txBox="1"/>
          <p:nvPr/>
        </p:nvSpPr>
        <p:spPr>
          <a:xfrm>
            <a:off x="6400799" y="5351087"/>
            <a:ext cx="4818745" cy="377667"/>
          </a:xfrm>
          <a:prstGeom prst="rect">
            <a:avLst/>
          </a:prstGeom>
          <a:noFill/>
        </p:spPr>
        <p:txBody>
          <a:bodyPr wrap="square" rtlCol="0" anchor="ctr">
            <a:spAutoFit/>
          </a:bodyPr>
          <a:lstStyle/>
          <a:p>
            <a:pPr algn="just">
              <a:lnSpc>
                <a:spcPct val="150000"/>
              </a:lnSpc>
            </a:pPr>
            <a:r>
              <a:rPr lang="en-US" sz="1400" dirty="0"/>
              <a:t>Examples of drone use in Ironman competitions.</a:t>
            </a:r>
          </a:p>
        </p:txBody>
      </p:sp>
      <p:sp>
        <p:nvSpPr>
          <p:cNvPr id="14" name="Rectangle 13">
            <a:extLst>
              <a:ext uri="{FF2B5EF4-FFF2-40B4-BE49-F238E27FC236}">
                <a16:creationId xmlns:a16="http://schemas.microsoft.com/office/drawing/2014/main" id="{16DD7517-F8A6-4E33-A181-86314DB6002A}"/>
              </a:ext>
            </a:extLst>
          </p:cNvPr>
          <p:cNvSpPr/>
          <p:nvPr/>
        </p:nvSpPr>
        <p:spPr>
          <a:xfrm>
            <a:off x="-6155" y="0"/>
            <a:ext cx="12198156" cy="4339771"/>
          </a:xfrm>
          <a:prstGeom prst="rect">
            <a:avLst/>
          </a:prstGeom>
          <a:gradFill flip="none" rotWithShape="1">
            <a:gsLst>
              <a:gs pos="0">
                <a:schemeClr val="accent1">
                  <a:alpha val="80000"/>
                </a:schemeClr>
              </a:gs>
              <a:gs pos="100000">
                <a:schemeClr val="accent6">
                  <a:alpha val="8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TextBox 14">
            <a:extLst>
              <a:ext uri="{FF2B5EF4-FFF2-40B4-BE49-F238E27FC236}">
                <a16:creationId xmlns:a16="http://schemas.microsoft.com/office/drawing/2014/main" id="{171A9E30-852A-429E-8214-29457EDEB091}"/>
              </a:ext>
            </a:extLst>
          </p:cNvPr>
          <p:cNvSpPr txBox="1"/>
          <p:nvPr/>
        </p:nvSpPr>
        <p:spPr>
          <a:xfrm>
            <a:off x="6955972" y="2289121"/>
            <a:ext cx="4382588" cy="613886"/>
          </a:xfrm>
          <a:prstGeom prst="rect">
            <a:avLst/>
          </a:prstGeom>
          <a:noFill/>
        </p:spPr>
        <p:txBody>
          <a:bodyPr wrap="square" rtlCol="0" anchor="ctr">
            <a:spAutoFit/>
          </a:bodyPr>
          <a:lstStyle/>
          <a:p>
            <a:pPr algn="ctr">
              <a:lnSpc>
                <a:spcPct val="150000"/>
              </a:lnSpc>
            </a:pPr>
            <a:r>
              <a:rPr lang="en-US" sz="1200" dirty="0">
                <a:solidFill>
                  <a:schemeClr val="bg2"/>
                </a:solidFill>
              </a:rPr>
              <a:t>Lorem ipsum dolor sit amet, consectetuer adipiscing elit. Maecenas porttitor congue massa. Fusce posuere</a:t>
            </a:r>
          </a:p>
        </p:txBody>
      </p:sp>
      <p:sp>
        <p:nvSpPr>
          <p:cNvPr id="16" name="TextBox 15">
            <a:extLst>
              <a:ext uri="{FF2B5EF4-FFF2-40B4-BE49-F238E27FC236}">
                <a16:creationId xmlns:a16="http://schemas.microsoft.com/office/drawing/2014/main" id="{FF6053CB-6424-4409-85F9-F427F9F3DFAA}"/>
              </a:ext>
            </a:extLst>
          </p:cNvPr>
          <p:cNvSpPr txBox="1"/>
          <p:nvPr/>
        </p:nvSpPr>
        <p:spPr>
          <a:xfrm>
            <a:off x="6955972" y="2041072"/>
            <a:ext cx="4382588" cy="338554"/>
          </a:xfrm>
          <a:prstGeom prst="rect">
            <a:avLst/>
          </a:prstGeom>
          <a:noFill/>
        </p:spPr>
        <p:txBody>
          <a:bodyPr wrap="square" rtlCol="0" anchor="ctr">
            <a:spAutoFit/>
          </a:bodyPr>
          <a:lstStyle/>
          <a:p>
            <a:pPr algn="ctr"/>
            <a:r>
              <a:rPr lang="en-US" sz="1600" dirty="0">
                <a:solidFill>
                  <a:schemeClr val="bg2"/>
                </a:solidFill>
              </a:rPr>
              <a:t>Welcome Message</a:t>
            </a:r>
          </a:p>
        </p:txBody>
      </p:sp>
      <p:sp>
        <p:nvSpPr>
          <p:cNvPr id="18" name="Freeform 97">
            <a:extLst>
              <a:ext uri="{FF2B5EF4-FFF2-40B4-BE49-F238E27FC236}">
                <a16:creationId xmlns:a16="http://schemas.microsoft.com/office/drawing/2014/main" id="{11754D47-C79F-4504-9D78-D671E361AC39}"/>
              </a:ext>
            </a:extLst>
          </p:cNvPr>
          <p:cNvSpPr>
            <a:spLocks noChangeArrowheads="1"/>
          </p:cNvSpPr>
          <p:nvPr/>
        </p:nvSpPr>
        <p:spPr bwMode="auto">
          <a:xfrm>
            <a:off x="8912321" y="1436763"/>
            <a:ext cx="457202" cy="485556"/>
          </a:xfrm>
          <a:custGeom>
            <a:avLst/>
            <a:gdLst>
              <a:gd name="T0" fmla="*/ 138316 w 472"/>
              <a:gd name="T1" fmla="*/ 111629 h 501"/>
              <a:gd name="T2" fmla="*/ 138316 w 472"/>
              <a:gd name="T3" fmla="*/ 111629 h 501"/>
              <a:gd name="T4" fmla="*/ 106536 w 472"/>
              <a:gd name="T5" fmla="*/ 127525 h 501"/>
              <a:gd name="T6" fmla="*/ 69338 w 472"/>
              <a:gd name="T7" fmla="*/ 106210 h 501"/>
              <a:gd name="T8" fmla="*/ 74394 w 472"/>
              <a:gd name="T9" fmla="*/ 90315 h 501"/>
              <a:gd name="T10" fmla="*/ 69338 w 472"/>
              <a:gd name="T11" fmla="*/ 79838 h 501"/>
              <a:gd name="T12" fmla="*/ 111953 w 472"/>
              <a:gd name="T13" fmla="*/ 58524 h 501"/>
              <a:gd name="T14" fmla="*/ 138316 w 472"/>
              <a:gd name="T15" fmla="*/ 69001 h 501"/>
              <a:gd name="T16" fmla="*/ 170096 w 472"/>
              <a:gd name="T17" fmla="*/ 31791 h 501"/>
              <a:gd name="T18" fmla="*/ 138316 w 472"/>
              <a:gd name="T19" fmla="*/ 0 h 501"/>
              <a:gd name="T20" fmla="*/ 101119 w 472"/>
              <a:gd name="T21" fmla="*/ 31791 h 501"/>
              <a:gd name="T22" fmla="*/ 101119 w 472"/>
              <a:gd name="T23" fmla="*/ 42267 h 501"/>
              <a:gd name="T24" fmla="*/ 63921 w 472"/>
              <a:gd name="T25" fmla="*/ 63582 h 501"/>
              <a:gd name="T26" fmla="*/ 37197 w 472"/>
              <a:gd name="T27" fmla="*/ 53105 h 501"/>
              <a:gd name="T28" fmla="*/ 0 w 472"/>
              <a:gd name="T29" fmla="*/ 90315 h 501"/>
              <a:gd name="T30" fmla="*/ 37197 w 472"/>
              <a:gd name="T31" fmla="*/ 127525 h 501"/>
              <a:gd name="T32" fmla="*/ 58504 w 472"/>
              <a:gd name="T33" fmla="*/ 116687 h 501"/>
              <a:gd name="T34" fmla="*/ 58504 w 472"/>
              <a:gd name="T35" fmla="*/ 116687 h 501"/>
              <a:gd name="T36" fmla="*/ 101119 w 472"/>
              <a:gd name="T37" fmla="*/ 143420 h 501"/>
              <a:gd name="T38" fmla="*/ 101119 w 472"/>
              <a:gd name="T39" fmla="*/ 148839 h 501"/>
              <a:gd name="T40" fmla="*/ 138316 w 472"/>
              <a:gd name="T41" fmla="*/ 180630 h 501"/>
              <a:gd name="T42" fmla="*/ 170096 w 472"/>
              <a:gd name="T43" fmla="*/ 148839 h 501"/>
              <a:gd name="T44" fmla="*/ 138316 w 472"/>
              <a:gd name="T45" fmla="*/ 111629 h 501"/>
              <a:gd name="T46" fmla="*/ 138316 w 472"/>
              <a:gd name="T47" fmla="*/ 10477 h 501"/>
              <a:gd name="T48" fmla="*/ 138316 w 472"/>
              <a:gd name="T49" fmla="*/ 10477 h 501"/>
              <a:gd name="T50" fmla="*/ 159623 w 472"/>
              <a:gd name="T51" fmla="*/ 31791 h 501"/>
              <a:gd name="T52" fmla="*/ 138316 w 472"/>
              <a:gd name="T53" fmla="*/ 53105 h 501"/>
              <a:gd name="T54" fmla="*/ 117009 w 472"/>
              <a:gd name="T55" fmla="*/ 31791 h 501"/>
              <a:gd name="T56" fmla="*/ 138316 w 472"/>
              <a:gd name="T57" fmla="*/ 10477 h 501"/>
              <a:gd name="T58" fmla="*/ 37197 w 472"/>
              <a:gd name="T59" fmla="*/ 111629 h 501"/>
              <a:gd name="T60" fmla="*/ 37197 w 472"/>
              <a:gd name="T61" fmla="*/ 111629 h 501"/>
              <a:gd name="T62" fmla="*/ 15890 w 472"/>
              <a:gd name="T63" fmla="*/ 90315 h 501"/>
              <a:gd name="T64" fmla="*/ 37197 w 472"/>
              <a:gd name="T65" fmla="*/ 69001 h 501"/>
              <a:gd name="T66" fmla="*/ 58504 w 472"/>
              <a:gd name="T67" fmla="*/ 90315 h 501"/>
              <a:gd name="T68" fmla="*/ 37197 w 472"/>
              <a:gd name="T69" fmla="*/ 111629 h 501"/>
              <a:gd name="T70" fmla="*/ 138316 w 472"/>
              <a:gd name="T71" fmla="*/ 170153 h 501"/>
              <a:gd name="T72" fmla="*/ 138316 w 472"/>
              <a:gd name="T73" fmla="*/ 170153 h 501"/>
              <a:gd name="T74" fmla="*/ 117009 w 472"/>
              <a:gd name="T75" fmla="*/ 148839 h 501"/>
              <a:gd name="T76" fmla="*/ 138316 w 472"/>
              <a:gd name="T77" fmla="*/ 127525 h 501"/>
              <a:gd name="T78" fmla="*/ 159623 w 472"/>
              <a:gd name="T79" fmla="*/ 148839 h 501"/>
              <a:gd name="T80" fmla="*/ 138316 w 472"/>
              <a:gd name="T81" fmla="*/ 170153 h 501"/>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0" t="0" r="r" b="b"/>
            <a:pathLst>
              <a:path w="472" h="501">
                <a:moveTo>
                  <a:pt x="383" y="309"/>
                </a:moveTo>
                <a:lnTo>
                  <a:pt x="383" y="309"/>
                </a:lnTo>
                <a:cubicBezTo>
                  <a:pt x="339" y="309"/>
                  <a:pt x="310" y="323"/>
                  <a:pt x="295" y="353"/>
                </a:cubicBezTo>
                <a:cubicBezTo>
                  <a:pt x="192" y="294"/>
                  <a:pt x="192" y="294"/>
                  <a:pt x="192" y="294"/>
                </a:cubicBezTo>
                <a:cubicBezTo>
                  <a:pt x="192" y="280"/>
                  <a:pt x="206" y="264"/>
                  <a:pt x="206" y="250"/>
                </a:cubicBezTo>
                <a:cubicBezTo>
                  <a:pt x="206" y="235"/>
                  <a:pt x="206" y="235"/>
                  <a:pt x="192" y="221"/>
                </a:cubicBezTo>
                <a:cubicBezTo>
                  <a:pt x="310" y="162"/>
                  <a:pt x="310" y="162"/>
                  <a:pt x="310" y="162"/>
                </a:cubicBezTo>
                <a:cubicBezTo>
                  <a:pt x="324" y="176"/>
                  <a:pt x="353" y="191"/>
                  <a:pt x="383" y="191"/>
                </a:cubicBezTo>
                <a:cubicBezTo>
                  <a:pt x="427" y="191"/>
                  <a:pt x="471" y="147"/>
                  <a:pt x="471" y="88"/>
                </a:cubicBezTo>
                <a:cubicBezTo>
                  <a:pt x="471" y="44"/>
                  <a:pt x="427" y="0"/>
                  <a:pt x="383" y="0"/>
                </a:cubicBezTo>
                <a:cubicBezTo>
                  <a:pt x="324" y="0"/>
                  <a:pt x="280" y="44"/>
                  <a:pt x="280" y="88"/>
                </a:cubicBezTo>
                <a:cubicBezTo>
                  <a:pt x="280" y="103"/>
                  <a:pt x="280" y="117"/>
                  <a:pt x="280" y="117"/>
                </a:cubicBezTo>
                <a:cubicBezTo>
                  <a:pt x="177" y="176"/>
                  <a:pt x="177" y="176"/>
                  <a:pt x="177" y="176"/>
                </a:cubicBezTo>
                <a:cubicBezTo>
                  <a:pt x="162" y="162"/>
                  <a:pt x="133" y="147"/>
                  <a:pt x="103" y="147"/>
                </a:cubicBezTo>
                <a:cubicBezTo>
                  <a:pt x="44" y="147"/>
                  <a:pt x="0" y="191"/>
                  <a:pt x="0" y="250"/>
                </a:cubicBezTo>
                <a:cubicBezTo>
                  <a:pt x="0" y="309"/>
                  <a:pt x="44" y="353"/>
                  <a:pt x="103" y="353"/>
                </a:cubicBezTo>
                <a:cubicBezTo>
                  <a:pt x="133" y="353"/>
                  <a:pt x="148" y="338"/>
                  <a:pt x="162" y="323"/>
                </a:cubicBezTo>
                <a:cubicBezTo>
                  <a:pt x="280" y="397"/>
                  <a:pt x="280" y="397"/>
                  <a:pt x="280" y="397"/>
                </a:cubicBezTo>
                <a:cubicBezTo>
                  <a:pt x="280" y="397"/>
                  <a:pt x="280" y="397"/>
                  <a:pt x="280" y="412"/>
                </a:cubicBezTo>
                <a:cubicBezTo>
                  <a:pt x="280" y="456"/>
                  <a:pt x="324" y="500"/>
                  <a:pt x="383" y="500"/>
                </a:cubicBezTo>
                <a:cubicBezTo>
                  <a:pt x="427" y="500"/>
                  <a:pt x="471" y="456"/>
                  <a:pt x="471" y="412"/>
                </a:cubicBezTo>
                <a:cubicBezTo>
                  <a:pt x="471" y="353"/>
                  <a:pt x="427" y="309"/>
                  <a:pt x="383" y="309"/>
                </a:cubicBezTo>
                <a:close/>
                <a:moveTo>
                  <a:pt x="383" y="29"/>
                </a:moveTo>
                <a:lnTo>
                  <a:pt x="383" y="29"/>
                </a:lnTo>
                <a:cubicBezTo>
                  <a:pt x="412" y="29"/>
                  <a:pt x="442" y="59"/>
                  <a:pt x="442" y="88"/>
                </a:cubicBezTo>
                <a:cubicBezTo>
                  <a:pt x="442" y="132"/>
                  <a:pt x="412" y="147"/>
                  <a:pt x="383" y="147"/>
                </a:cubicBezTo>
                <a:cubicBezTo>
                  <a:pt x="339" y="147"/>
                  <a:pt x="324" y="132"/>
                  <a:pt x="324" y="88"/>
                </a:cubicBezTo>
                <a:cubicBezTo>
                  <a:pt x="324" y="59"/>
                  <a:pt x="339" y="29"/>
                  <a:pt x="383" y="29"/>
                </a:cubicBezTo>
                <a:close/>
                <a:moveTo>
                  <a:pt x="103" y="309"/>
                </a:moveTo>
                <a:lnTo>
                  <a:pt x="103" y="309"/>
                </a:lnTo>
                <a:cubicBezTo>
                  <a:pt x="74" y="309"/>
                  <a:pt x="44" y="280"/>
                  <a:pt x="44" y="250"/>
                </a:cubicBezTo>
                <a:cubicBezTo>
                  <a:pt x="44" y="221"/>
                  <a:pt x="74" y="191"/>
                  <a:pt x="103" y="191"/>
                </a:cubicBezTo>
                <a:cubicBezTo>
                  <a:pt x="133" y="191"/>
                  <a:pt x="162" y="221"/>
                  <a:pt x="162" y="250"/>
                </a:cubicBezTo>
                <a:cubicBezTo>
                  <a:pt x="162" y="280"/>
                  <a:pt x="133" y="309"/>
                  <a:pt x="103" y="309"/>
                </a:cubicBezTo>
                <a:close/>
                <a:moveTo>
                  <a:pt x="383" y="471"/>
                </a:moveTo>
                <a:lnTo>
                  <a:pt x="383" y="471"/>
                </a:lnTo>
                <a:cubicBezTo>
                  <a:pt x="339" y="471"/>
                  <a:pt x="324" y="441"/>
                  <a:pt x="324" y="412"/>
                </a:cubicBezTo>
                <a:cubicBezTo>
                  <a:pt x="324" y="368"/>
                  <a:pt x="339" y="353"/>
                  <a:pt x="383" y="353"/>
                </a:cubicBezTo>
                <a:cubicBezTo>
                  <a:pt x="412" y="353"/>
                  <a:pt x="442" y="368"/>
                  <a:pt x="442" y="412"/>
                </a:cubicBezTo>
                <a:cubicBezTo>
                  <a:pt x="442" y="441"/>
                  <a:pt x="412" y="471"/>
                  <a:pt x="383" y="471"/>
                </a:cubicBezTo>
                <a:close/>
              </a:path>
            </a:pathLst>
          </a:custGeom>
          <a:solidFill>
            <a:schemeClr val="bg2"/>
          </a:solidFill>
          <a:ln>
            <a:noFill/>
          </a:ln>
          <a:effectLst/>
        </p:spPr>
        <p:txBody>
          <a:bodyPr wrap="none" anchor="ctr"/>
          <a:lstStyle/>
          <a:p>
            <a:endParaRPr lang="en-US" dirty="0"/>
          </a:p>
        </p:txBody>
      </p:sp>
      <p:pic>
        <p:nvPicPr>
          <p:cNvPr id="2" name="Online Media 1" descr="IRONMAN Wales 2019 Race Movie">
            <a:hlinkClick r:id="" action="ppaction://media"/>
            <a:extLst>
              <a:ext uri="{FF2B5EF4-FFF2-40B4-BE49-F238E27FC236}">
                <a16:creationId xmlns:a16="http://schemas.microsoft.com/office/drawing/2014/main" id="{411D16C1-452B-F84E-8FB6-C8135F57E339}"/>
              </a:ext>
            </a:extLst>
          </p:cNvPr>
          <p:cNvPicPr>
            <a:picLocks noRot="1" noChangeAspect="1"/>
          </p:cNvPicPr>
          <p:nvPr>
            <a:videoFile r:link="rId1"/>
          </p:nvPr>
        </p:nvPicPr>
        <p:blipFill>
          <a:blip r:embed="rId4"/>
          <a:stretch>
            <a:fillRect/>
          </a:stretch>
        </p:blipFill>
        <p:spPr>
          <a:xfrm>
            <a:off x="-6156" y="574621"/>
            <a:ext cx="6096000" cy="3429000"/>
          </a:xfrm>
          <a:prstGeom prst="rect">
            <a:avLst/>
          </a:prstGeom>
        </p:spPr>
      </p:pic>
      <p:pic>
        <p:nvPicPr>
          <p:cNvPr id="5" name="Online Media 4" descr="Club La Santa IRONMAN 70.3 Lanzarote 2020 Trailer">
            <a:hlinkClick r:id="" action="ppaction://media"/>
            <a:extLst>
              <a:ext uri="{FF2B5EF4-FFF2-40B4-BE49-F238E27FC236}">
                <a16:creationId xmlns:a16="http://schemas.microsoft.com/office/drawing/2014/main" id="{FA271879-5C82-1140-A593-580856CEAB71}"/>
              </a:ext>
            </a:extLst>
          </p:cNvPr>
          <p:cNvPicPr>
            <a:picLocks noRot="1" noChangeAspect="1"/>
          </p:cNvPicPr>
          <p:nvPr>
            <a:videoFile r:link="rId2"/>
          </p:nvPr>
        </p:nvPicPr>
        <p:blipFill>
          <a:blip r:embed="rId4"/>
          <a:stretch>
            <a:fillRect/>
          </a:stretch>
        </p:blipFill>
        <p:spPr>
          <a:xfrm>
            <a:off x="6089844" y="574621"/>
            <a:ext cx="6096000" cy="3429000"/>
          </a:xfrm>
          <a:prstGeom prst="rect">
            <a:avLst/>
          </a:prstGeom>
        </p:spPr>
      </p:pic>
    </p:spTree>
    <p:extLst>
      <p:ext uri="{BB962C8B-B14F-4D97-AF65-F5344CB8AC3E}">
        <p14:creationId xmlns:p14="http://schemas.microsoft.com/office/powerpoint/2010/main" val="28405524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2" fill="hold" grpId="0" nodeType="withEffect">
                                  <p:stCondLst>
                                    <p:cond delay="500"/>
                                  </p:stCondLst>
                                  <p:childTnLst>
                                    <p:set>
                                      <p:cBhvr>
                                        <p:cTn id="6" dur="1" fill="hold">
                                          <p:stCondLst>
                                            <p:cond delay="0"/>
                                          </p:stCondLst>
                                        </p:cTn>
                                        <p:tgtEl>
                                          <p:spTgt spid="14"/>
                                        </p:tgtEl>
                                        <p:attrNameLst>
                                          <p:attrName>style.visibility</p:attrName>
                                        </p:attrNameLst>
                                      </p:cBhvr>
                                      <p:to>
                                        <p:strVal val="visible"/>
                                      </p:to>
                                    </p:set>
                                    <p:animEffect transition="in" filter="wipe(right)">
                                      <p:cBhvr>
                                        <p:cTn id="7" dur="500"/>
                                        <p:tgtEl>
                                          <p:spTgt spid="14"/>
                                        </p:tgtEl>
                                      </p:cBhvr>
                                    </p:animEffect>
                                  </p:childTnLst>
                                </p:cTn>
                              </p:par>
                              <p:par>
                                <p:cTn id="8" presetID="42" presetClass="entr" presetSubtype="0" fill="hold" grpId="0" nodeType="withEffect">
                                  <p:stCondLst>
                                    <p:cond delay="750"/>
                                  </p:stCondLst>
                                  <p:childTnLst>
                                    <p:set>
                                      <p:cBhvr>
                                        <p:cTn id="9" dur="1" fill="hold">
                                          <p:stCondLst>
                                            <p:cond delay="0"/>
                                          </p:stCondLst>
                                        </p:cTn>
                                        <p:tgtEl>
                                          <p:spTgt spid="15"/>
                                        </p:tgtEl>
                                        <p:attrNameLst>
                                          <p:attrName>style.visibility</p:attrName>
                                        </p:attrNameLst>
                                      </p:cBhvr>
                                      <p:to>
                                        <p:strVal val="visible"/>
                                      </p:to>
                                    </p:set>
                                    <p:animEffect transition="in" filter="fade">
                                      <p:cBhvr>
                                        <p:cTn id="10" dur="1000"/>
                                        <p:tgtEl>
                                          <p:spTgt spid="15"/>
                                        </p:tgtEl>
                                      </p:cBhvr>
                                    </p:animEffect>
                                    <p:anim calcmode="lin" valueType="num">
                                      <p:cBhvr>
                                        <p:cTn id="11" dur="1000" fill="hold"/>
                                        <p:tgtEl>
                                          <p:spTgt spid="15"/>
                                        </p:tgtEl>
                                        <p:attrNameLst>
                                          <p:attrName>ppt_x</p:attrName>
                                        </p:attrNameLst>
                                      </p:cBhvr>
                                      <p:tavLst>
                                        <p:tav tm="0">
                                          <p:val>
                                            <p:strVal val="#ppt_x"/>
                                          </p:val>
                                        </p:tav>
                                        <p:tav tm="100000">
                                          <p:val>
                                            <p:strVal val="#ppt_x"/>
                                          </p:val>
                                        </p:tav>
                                      </p:tavLst>
                                    </p:anim>
                                    <p:anim calcmode="lin" valueType="num">
                                      <p:cBhvr>
                                        <p:cTn id="12" dur="1000" fill="hold"/>
                                        <p:tgtEl>
                                          <p:spTgt spid="15"/>
                                        </p:tgtEl>
                                        <p:attrNameLst>
                                          <p:attrName>ppt_y</p:attrName>
                                        </p:attrNameLst>
                                      </p:cBhvr>
                                      <p:tavLst>
                                        <p:tav tm="0">
                                          <p:val>
                                            <p:strVal val="#ppt_y+.1"/>
                                          </p:val>
                                        </p:tav>
                                        <p:tav tm="100000">
                                          <p:val>
                                            <p:strVal val="#ppt_y"/>
                                          </p:val>
                                        </p:tav>
                                      </p:tavLst>
                                    </p:anim>
                                  </p:childTnLst>
                                </p:cTn>
                              </p:par>
                              <p:par>
                                <p:cTn id="13" presetID="42" presetClass="entr" presetSubtype="0" fill="hold" grpId="0" nodeType="withEffect">
                                  <p:stCondLst>
                                    <p:cond delay="750"/>
                                  </p:stCondLst>
                                  <p:childTnLst>
                                    <p:set>
                                      <p:cBhvr>
                                        <p:cTn id="14" dur="1" fill="hold">
                                          <p:stCondLst>
                                            <p:cond delay="0"/>
                                          </p:stCondLst>
                                        </p:cTn>
                                        <p:tgtEl>
                                          <p:spTgt spid="16"/>
                                        </p:tgtEl>
                                        <p:attrNameLst>
                                          <p:attrName>style.visibility</p:attrName>
                                        </p:attrNameLst>
                                      </p:cBhvr>
                                      <p:to>
                                        <p:strVal val="visible"/>
                                      </p:to>
                                    </p:set>
                                    <p:animEffect transition="in" filter="fade">
                                      <p:cBhvr>
                                        <p:cTn id="15" dur="1000"/>
                                        <p:tgtEl>
                                          <p:spTgt spid="16"/>
                                        </p:tgtEl>
                                      </p:cBhvr>
                                    </p:animEffect>
                                    <p:anim calcmode="lin" valueType="num">
                                      <p:cBhvr>
                                        <p:cTn id="16" dur="1000" fill="hold"/>
                                        <p:tgtEl>
                                          <p:spTgt spid="16"/>
                                        </p:tgtEl>
                                        <p:attrNameLst>
                                          <p:attrName>ppt_x</p:attrName>
                                        </p:attrNameLst>
                                      </p:cBhvr>
                                      <p:tavLst>
                                        <p:tav tm="0">
                                          <p:val>
                                            <p:strVal val="#ppt_x"/>
                                          </p:val>
                                        </p:tav>
                                        <p:tav tm="100000">
                                          <p:val>
                                            <p:strVal val="#ppt_x"/>
                                          </p:val>
                                        </p:tav>
                                      </p:tavLst>
                                    </p:anim>
                                    <p:anim calcmode="lin" valueType="num">
                                      <p:cBhvr>
                                        <p:cTn id="17" dur="1000" fill="hold"/>
                                        <p:tgtEl>
                                          <p:spTgt spid="16"/>
                                        </p:tgtEl>
                                        <p:attrNameLst>
                                          <p:attrName>ppt_y</p:attrName>
                                        </p:attrNameLst>
                                      </p:cBhvr>
                                      <p:tavLst>
                                        <p:tav tm="0">
                                          <p:val>
                                            <p:strVal val="#ppt_y+.1"/>
                                          </p:val>
                                        </p:tav>
                                        <p:tav tm="100000">
                                          <p:val>
                                            <p:strVal val="#ppt_y"/>
                                          </p:val>
                                        </p:tav>
                                      </p:tavLst>
                                    </p:anim>
                                  </p:childTnLst>
                                </p:cTn>
                              </p:par>
                              <p:par>
                                <p:cTn id="18" presetID="42" presetClass="entr" presetSubtype="0" fill="hold" grpId="0" nodeType="withEffect">
                                  <p:stCondLst>
                                    <p:cond delay="750"/>
                                  </p:stCondLst>
                                  <p:childTnLst>
                                    <p:set>
                                      <p:cBhvr>
                                        <p:cTn id="19" dur="1" fill="hold">
                                          <p:stCondLst>
                                            <p:cond delay="0"/>
                                          </p:stCondLst>
                                        </p:cTn>
                                        <p:tgtEl>
                                          <p:spTgt spid="18"/>
                                        </p:tgtEl>
                                        <p:attrNameLst>
                                          <p:attrName>style.visibility</p:attrName>
                                        </p:attrNameLst>
                                      </p:cBhvr>
                                      <p:to>
                                        <p:strVal val="visible"/>
                                      </p:to>
                                    </p:set>
                                    <p:animEffect transition="in" filter="fade">
                                      <p:cBhvr>
                                        <p:cTn id="20" dur="1000"/>
                                        <p:tgtEl>
                                          <p:spTgt spid="18"/>
                                        </p:tgtEl>
                                      </p:cBhvr>
                                    </p:animEffect>
                                    <p:anim calcmode="lin" valueType="num">
                                      <p:cBhvr>
                                        <p:cTn id="21" dur="1000" fill="hold"/>
                                        <p:tgtEl>
                                          <p:spTgt spid="18"/>
                                        </p:tgtEl>
                                        <p:attrNameLst>
                                          <p:attrName>ppt_x</p:attrName>
                                        </p:attrNameLst>
                                      </p:cBhvr>
                                      <p:tavLst>
                                        <p:tav tm="0">
                                          <p:val>
                                            <p:strVal val="#ppt_x"/>
                                          </p:val>
                                        </p:tav>
                                        <p:tav tm="100000">
                                          <p:val>
                                            <p:strVal val="#ppt_x"/>
                                          </p:val>
                                        </p:tav>
                                      </p:tavLst>
                                    </p:anim>
                                    <p:anim calcmode="lin" valueType="num">
                                      <p:cBhvr>
                                        <p:cTn id="22" dur="1000" fill="hold"/>
                                        <p:tgtEl>
                                          <p:spTgt spid="18"/>
                                        </p:tgtEl>
                                        <p:attrNameLst>
                                          <p:attrName>ppt_y</p:attrName>
                                        </p:attrNameLst>
                                      </p:cBhvr>
                                      <p:tavLst>
                                        <p:tav tm="0">
                                          <p:val>
                                            <p:strVal val="#ppt_y+.1"/>
                                          </p:val>
                                        </p:tav>
                                        <p:tav tm="100000">
                                          <p:val>
                                            <p:strVal val="#ppt_y"/>
                                          </p:val>
                                        </p:tav>
                                      </p:tavLst>
                                    </p:anim>
                                  </p:childTnLst>
                                </p:cTn>
                              </p:par>
                              <p:par>
                                <p:cTn id="23" presetID="42" presetClass="entr" presetSubtype="0" fill="hold" grpId="0" nodeType="withEffect">
                                  <p:stCondLst>
                                    <p:cond delay="1000"/>
                                  </p:stCondLst>
                                  <p:childTnLst>
                                    <p:set>
                                      <p:cBhvr>
                                        <p:cTn id="24" dur="1" fill="hold">
                                          <p:stCondLst>
                                            <p:cond delay="0"/>
                                          </p:stCondLst>
                                        </p:cTn>
                                        <p:tgtEl>
                                          <p:spTgt spid="4"/>
                                        </p:tgtEl>
                                        <p:attrNameLst>
                                          <p:attrName>style.visibility</p:attrName>
                                        </p:attrNameLst>
                                      </p:cBhvr>
                                      <p:to>
                                        <p:strVal val="visible"/>
                                      </p:to>
                                    </p:set>
                                    <p:animEffect transition="in" filter="fade">
                                      <p:cBhvr>
                                        <p:cTn id="25" dur="1000"/>
                                        <p:tgtEl>
                                          <p:spTgt spid="4"/>
                                        </p:tgtEl>
                                      </p:cBhvr>
                                    </p:animEffect>
                                    <p:anim calcmode="lin" valueType="num">
                                      <p:cBhvr>
                                        <p:cTn id="26" dur="1000" fill="hold"/>
                                        <p:tgtEl>
                                          <p:spTgt spid="4"/>
                                        </p:tgtEl>
                                        <p:attrNameLst>
                                          <p:attrName>ppt_x</p:attrName>
                                        </p:attrNameLst>
                                      </p:cBhvr>
                                      <p:tavLst>
                                        <p:tav tm="0">
                                          <p:val>
                                            <p:strVal val="#ppt_x"/>
                                          </p:val>
                                        </p:tav>
                                        <p:tav tm="100000">
                                          <p:val>
                                            <p:strVal val="#ppt_x"/>
                                          </p:val>
                                        </p:tav>
                                      </p:tavLst>
                                    </p:anim>
                                    <p:anim calcmode="lin" valueType="num">
                                      <p:cBhvr>
                                        <p:cTn id="27" dur="1000" fill="hold"/>
                                        <p:tgtEl>
                                          <p:spTgt spid="4"/>
                                        </p:tgtEl>
                                        <p:attrNameLst>
                                          <p:attrName>ppt_y</p:attrName>
                                        </p:attrNameLst>
                                      </p:cBhvr>
                                      <p:tavLst>
                                        <p:tav tm="0">
                                          <p:val>
                                            <p:strVal val="#ppt_y+.1"/>
                                          </p:val>
                                        </p:tav>
                                        <p:tav tm="100000">
                                          <p:val>
                                            <p:strVal val="#ppt_y"/>
                                          </p:val>
                                        </p:tav>
                                      </p:tavLst>
                                    </p:anim>
                                  </p:childTnLst>
                                </p:cTn>
                              </p:par>
                              <p:par>
                                <p:cTn id="28" presetID="42" presetClass="entr" presetSubtype="0" fill="hold" grpId="0" nodeType="withEffect">
                                  <p:stCondLst>
                                    <p:cond delay="1250"/>
                                  </p:stCondLst>
                                  <p:childTnLst>
                                    <p:set>
                                      <p:cBhvr>
                                        <p:cTn id="29" dur="1" fill="hold">
                                          <p:stCondLst>
                                            <p:cond delay="0"/>
                                          </p:stCondLst>
                                        </p:cTn>
                                        <p:tgtEl>
                                          <p:spTgt spid="13"/>
                                        </p:tgtEl>
                                        <p:attrNameLst>
                                          <p:attrName>style.visibility</p:attrName>
                                        </p:attrNameLst>
                                      </p:cBhvr>
                                      <p:to>
                                        <p:strVal val="visible"/>
                                      </p:to>
                                    </p:set>
                                    <p:animEffect transition="in" filter="fade">
                                      <p:cBhvr>
                                        <p:cTn id="30" dur="1000"/>
                                        <p:tgtEl>
                                          <p:spTgt spid="13"/>
                                        </p:tgtEl>
                                      </p:cBhvr>
                                    </p:animEffect>
                                    <p:anim calcmode="lin" valueType="num">
                                      <p:cBhvr>
                                        <p:cTn id="31" dur="1000" fill="hold"/>
                                        <p:tgtEl>
                                          <p:spTgt spid="13"/>
                                        </p:tgtEl>
                                        <p:attrNameLst>
                                          <p:attrName>ppt_x</p:attrName>
                                        </p:attrNameLst>
                                      </p:cBhvr>
                                      <p:tavLst>
                                        <p:tav tm="0">
                                          <p:val>
                                            <p:strVal val="#ppt_x"/>
                                          </p:val>
                                        </p:tav>
                                        <p:tav tm="100000">
                                          <p:val>
                                            <p:strVal val="#ppt_x"/>
                                          </p:val>
                                        </p:tav>
                                      </p:tavLst>
                                    </p:anim>
                                    <p:anim calcmode="lin" valueType="num">
                                      <p:cBhvr>
                                        <p:cTn id="32"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1" presetClass="mediacall" presetSubtype="0" fill="hold" nodeType="clickEffect">
                                  <p:stCondLst>
                                    <p:cond delay="0"/>
                                  </p:stCondLst>
                                  <p:childTnLst>
                                    <p:cmd type="call" cmd="playFrom(0.0)">
                                      <p:cBhvr>
                                        <p:cTn id="36" dur="1" fill="hold"/>
                                        <p:tgtEl>
                                          <p:spTgt spid="2"/>
                                        </p:tgtEl>
                                      </p:cBhvr>
                                    </p:cmd>
                                  </p:childTnLst>
                                </p:cTn>
                              </p:par>
                            </p:childTnLst>
                          </p:cTn>
                        </p:par>
                      </p:childTnLst>
                    </p:cTn>
                  </p:par>
                  <p:par>
                    <p:cTn id="37" fill="hold">
                      <p:stCondLst>
                        <p:cond delay="indefinite"/>
                      </p:stCondLst>
                      <p:childTnLst>
                        <p:par>
                          <p:cTn id="38" fill="hold">
                            <p:stCondLst>
                              <p:cond delay="0"/>
                            </p:stCondLst>
                            <p:childTnLst>
                              <p:par>
                                <p:cTn id="39" presetID="1" presetClass="mediacall" presetSubtype="0" fill="hold" nodeType="clickEffect">
                                  <p:stCondLst>
                                    <p:cond delay="0"/>
                                  </p:stCondLst>
                                  <p:childTnLst>
                                    <p:cmd type="call" cmd="playFrom(0.0)">
                                      <p:cBhvr>
                                        <p:cTn id="40"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41" fill="hold" display="0">
                  <p:stCondLst>
                    <p:cond delay="indefinite"/>
                  </p:stCondLst>
                </p:cTn>
                <p:tgtEl>
                  <p:spTgt spid="2"/>
                </p:tgtEl>
              </p:cMediaNode>
            </p:video>
            <p:seq concurrent="1" nextAc="seek">
              <p:cTn id="42" restart="whenNotActive" fill="hold" evtFilter="cancelBubble" nodeType="interactiveSeq">
                <p:stCondLst>
                  <p:cond evt="onClick" delay="0">
                    <p:tgtEl>
                      <p:spTgt spid="2"/>
                    </p:tgtEl>
                  </p:cond>
                </p:stCondLst>
                <p:endSync evt="end" delay="0">
                  <p:rtn val="all"/>
                </p:endSync>
                <p:childTnLst>
                  <p:par>
                    <p:cTn id="43" fill="hold">
                      <p:stCondLst>
                        <p:cond delay="0"/>
                      </p:stCondLst>
                      <p:childTnLst>
                        <p:par>
                          <p:cTn id="44" fill="hold">
                            <p:stCondLst>
                              <p:cond delay="0"/>
                            </p:stCondLst>
                            <p:childTnLst>
                              <p:par>
                                <p:cTn id="45" presetID="2" presetClass="mediacall" presetSubtype="0" fill="hold" nodeType="clickEffect">
                                  <p:stCondLst>
                                    <p:cond delay="0"/>
                                  </p:stCondLst>
                                  <p:childTnLst>
                                    <p:cmd type="call" cmd="togglePause">
                                      <p:cBhvr>
                                        <p:cTn id="46" dur="1" fill="hold"/>
                                        <p:tgtEl>
                                          <p:spTgt spid="2"/>
                                        </p:tgtEl>
                                      </p:cBhvr>
                                    </p:cmd>
                                  </p:childTnLst>
                                </p:cTn>
                              </p:par>
                            </p:childTnLst>
                          </p:cTn>
                        </p:par>
                      </p:childTnLst>
                    </p:cTn>
                  </p:par>
                </p:childTnLst>
              </p:cTn>
              <p:nextCondLst>
                <p:cond evt="onClick" delay="0">
                  <p:tgtEl>
                    <p:spTgt spid="2"/>
                  </p:tgtEl>
                </p:cond>
              </p:nextCondLst>
            </p:seq>
            <p:video>
              <p:cMediaNode vol="80000">
                <p:cTn id="47" fill="hold" display="0">
                  <p:stCondLst>
                    <p:cond delay="indefinite"/>
                  </p:stCondLst>
                </p:cTn>
                <p:tgtEl>
                  <p:spTgt spid="5"/>
                </p:tgtEl>
              </p:cMediaNode>
            </p:video>
            <p:seq concurrent="1" nextAc="seek">
              <p:cTn id="48" restart="whenNotActive" fill="hold" evtFilter="cancelBubble" nodeType="interactiveSeq">
                <p:stCondLst>
                  <p:cond evt="onClick" delay="0">
                    <p:tgtEl>
                      <p:spTgt spid="5"/>
                    </p:tgtEl>
                  </p:cond>
                </p:stCondLst>
                <p:endSync evt="end" delay="0">
                  <p:rtn val="all"/>
                </p:endSync>
                <p:childTnLst>
                  <p:par>
                    <p:cTn id="49" fill="hold">
                      <p:stCondLst>
                        <p:cond delay="0"/>
                      </p:stCondLst>
                      <p:childTnLst>
                        <p:par>
                          <p:cTn id="50" fill="hold">
                            <p:stCondLst>
                              <p:cond delay="0"/>
                            </p:stCondLst>
                            <p:childTnLst>
                              <p:par>
                                <p:cTn id="51" presetID="2" presetClass="mediacall" presetSubtype="0" fill="hold" nodeType="clickEffect">
                                  <p:stCondLst>
                                    <p:cond delay="0"/>
                                  </p:stCondLst>
                                  <p:childTnLst>
                                    <p:cmd type="call" cmd="togglePause">
                                      <p:cBhvr>
                                        <p:cTn id="52" dur="1" fill="hold"/>
                                        <p:tgtEl>
                                          <p:spTgt spid="5"/>
                                        </p:tgtEl>
                                      </p:cBhvr>
                                    </p:cmd>
                                  </p:childTnLst>
                                </p:cTn>
                              </p:par>
                            </p:childTnLst>
                          </p:cTn>
                        </p:par>
                      </p:childTnLst>
                    </p:cTn>
                  </p:par>
                </p:childTnLst>
              </p:cTn>
              <p:nextCondLst>
                <p:cond evt="onClick" delay="0">
                  <p:tgtEl>
                    <p:spTgt spid="5"/>
                  </p:tgtEl>
                </p:cond>
              </p:nextCondLst>
            </p:seq>
          </p:childTnLst>
        </p:cTn>
      </p:par>
    </p:tnLst>
    <p:bldLst>
      <p:bldP spid="4" grpId="0"/>
      <p:bldP spid="13" grpId="0"/>
      <p:bldP spid="14" grpId="0" animBg="1"/>
      <p:bldP spid="15" grpId="0"/>
      <p:bldP spid="16" grpId="0"/>
      <p:bldP spid="18"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97BDCA4E-ACE1-4AE9-94B2-B53C92CCA819}"/>
              </a:ext>
            </a:extLst>
          </p:cNvPr>
          <p:cNvSpPr>
            <a:spLocks noGrp="1"/>
          </p:cNvSpPr>
          <p:nvPr>
            <p:ph type="pic" sz="quarter" idx="13"/>
          </p:nvPr>
        </p:nvSpPr>
        <p:spPr/>
      </p:sp>
      <p:sp>
        <p:nvSpPr>
          <p:cNvPr id="9" name="Rectangle 8">
            <a:extLst>
              <a:ext uri="{FF2B5EF4-FFF2-40B4-BE49-F238E27FC236}">
                <a16:creationId xmlns:a16="http://schemas.microsoft.com/office/drawing/2014/main" id="{CF74DD97-C2CE-4EFF-B75E-88D022735EE7}"/>
              </a:ext>
            </a:extLst>
          </p:cNvPr>
          <p:cNvSpPr/>
          <p:nvPr/>
        </p:nvSpPr>
        <p:spPr>
          <a:xfrm>
            <a:off x="-61962" y="-73479"/>
            <a:ext cx="12348581" cy="7004957"/>
          </a:xfrm>
          <a:prstGeom prst="rect">
            <a:avLst/>
          </a:prstGeom>
          <a:gradFill flip="none" rotWithShape="1">
            <a:gsLst>
              <a:gs pos="0">
                <a:schemeClr val="accent1">
                  <a:alpha val="80000"/>
                </a:schemeClr>
              </a:gs>
              <a:gs pos="100000">
                <a:schemeClr val="accent6">
                  <a:alpha val="8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EFC75759-34F9-434C-BB79-50C560D2573E}"/>
              </a:ext>
            </a:extLst>
          </p:cNvPr>
          <p:cNvSpPr>
            <a:spLocks noGrp="1"/>
          </p:cNvSpPr>
          <p:nvPr>
            <p:ph type="title"/>
          </p:nvPr>
        </p:nvSpPr>
        <p:spPr/>
        <p:txBody>
          <a:bodyPr/>
          <a:lstStyle/>
          <a:p>
            <a:r>
              <a:rPr lang="en-US" dirty="0"/>
              <a:t>Thank You</a:t>
            </a:r>
          </a:p>
        </p:txBody>
      </p:sp>
      <p:sp>
        <p:nvSpPr>
          <p:cNvPr id="6" name="Text Placeholder 5">
            <a:extLst>
              <a:ext uri="{FF2B5EF4-FFF2-40B4-BE49-F238E27FC236}">
                <a16:creationId xmlns:a16="http://schemas.microsoft.com/office/drawing/2014/main" id="{C0C6CCD1-02A1-4A8D-8FE4-288F29ECC1C5}"/>
              </a:ext>
            </a:extLst>
          </p:cNvPr>
          <p:cNvSpPr>
            <a:spLocks noGrp="1"/>
          </p:cNvSpPr>
          <p:nvPr>
            <p:ph type="body" sz="quarter" idx="14"/>
          </p:nvPr>
        </p:nvSpPr>
        <p:spPr/>
        <p:txBody>
          <a:bodyPr/>
          <a:lstStyle/>
          <a:p>
            <a:r>
              <a:rPr lang="en-US" dirty="0"/>
              <a:t>Any Questions?</a:t>
            </a:r>
          </a:p>
        </p:txBody>
      </p:sp>
      <p:cxnSp>
        <p:nvCxnSpPr>
          <p:cNvPr id="11" name="Straight Connector 10">
            <a:extLst>
              <a:ext uri="{FF2B5EF4-FFF2-40B4-BE49-F238E27FC236}">
                <a16:creationId xmlns:a16="http://schemas.microsoft.com/office/drawing/2014/main" id="{94F0B043-0243-45E4-8A72-22AA668F0B1C}"/>
              </a:ext>
            </a:extLst>
          </p:cNvPr>
          <p:cNvCxnSpPr/>
          <p:nvPr/>
        </p:nvCxnSpPr>
        <p:spPr>
          <a:xfrm>
            <a:off x="6125029" y="812800"/>
            <a:ext cx="0" cy="2452914"/>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006742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par>
                                <p:cTn id="8" presetID="42" presetClass="entr" presetSubtype="0" fill="hold" nodeType="withEffect">
                                  <p:stCondLst>
                                    <p:cond delay="25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1000"/>
                                        <p:tgtEl>
                                          <p:spTgt spid="11"/>
                                        </p:tgtEl>
                                      </p:cBhvr>
                                    </p:animEffect>
                                    <p:anim calcmode="lin" valueType="num">
                                      <p:cBhvr>
                                        <p:cTn id="11" dur="1000" fill="hold"/>
                                        <p:tgtEl>
                                          <p:spTgt spid="11"/>
                                        </p:tgtEl>
                                        <p:attrNameLst>
                                          <p:attrName>ppt_x</p:attrName>
                                        </p:attrNameLst>
                                      </p:cBhvr>
                                      <p:tavLst>
                                        <p:tav tm="0">
                                          <p:val>
                                            <p:strVal val="#ppt_x"/>
                                          </p:val>
                                        </p:tav>
                                        <p:tav tm="100000">
                                          <p:val>
                                            <p:strVal val="#ppt_x"/>
                                          </p:val>
                                        </p:tav>
                                      </p:tavLst>
                                    </p:anim>
                                    <p:anim calcmode="lin" valueType="num">
                                      <p:cBhvr>
                                        <p:cTn id="12" dur="1000" fill="hold"/>
                                        <p:tgtEl>
                                          <p:spTgt spid="11"/>
                                        </p:tgtEl>
                                        <p:attrNameLst>
                                          <p:attrName>ppt_y</p:attrName>
                                        </p:attrNameLst>
                                      </p:cBhvr>
                                      <p:tavLst>
                                        <p:tav tm="0">
                                          <p:val>
                                            <p:strVal val="#ppt_y+.1"/>
                                          </p:val>
                                        </p:tav>
                                        <p:tav tm="100000">
                                          <p:val>
                                            <p:strVal val="#ppt_y"/>
                                          </p:val>
                                        </p:tav>
                                      </p:tavLst>
                                    </p:anim>
                                  </p:childTnLst>
                                </p:cTn>
                              </p:par>
                              <p:par>
                                <p:cTn id="13" presetID="42" presetClass="entr" presetSubtype="0" fill="hold" grpId="0" nodeType="withEffect">
                                  <p:stCondLst>
                                    <p:cond delay="50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1000"/>
                                        <p:tgtEl>
                                          <p:spTgt spid="4"/>
                                        </p:tgtEl>
                                      </p:cBhvr>
                                    </p:animEffect>
                                    <p:anim calcmode="lin" valueType="num">
                                      <p:cBhvr>
                                        <p:cTn id="16" dur="1000" fill="hold"/>
                                        <p:tgtEl>
                                          <p:spTgt spid="4"/>
                                        </p:tgtEl>
                                        <p:attrNameLst>
                                          <p:attrName>ppt_x</p:attrName>
                                        </p:attrNameLst>
                                      </p:cBhvr>
                                      <p:tavLst>
                                        <p:tav tm="0">
                                          <p:val>
                                            <p:strVal val="#ppt_x"/>
                                          </p:val>
                                        </p:tav>
                                        <p:tav tm="100000">
                                          <p:val>
                                            <p:strVal val="#ppt_x"/>
                                          </p:val>
                                        </p:tav>
                                      </p:tavLst>
                                    </p:anim>
                                    <p:anim calcmode="lin" valueType="num">
                                      <p:cBhvr>
                                        <p:cTn id="17" dur="1000" fill="hold"/>
                                        <p:tgtEl>
                                          <p:spTgt spid="4"/>
                                        </p:tgtEl>
                                        <p:attrNameLst>
                                          <p:attrName>ppt_y</p:attrName>
                                        </p:attrNameLst>
                                      </p:cBhvr>
                                      <p:tavLst>
                                        <p:tav tm="0">
                                          <p:val>
                                            <p:strVal val="#ppt_y+.1"/>
                                          </p:val>
                                        </p:tav>
                                        <p:tav tm="100000">
                                          <p:val>
                                            <p:strVal val="#ppt_y"/>
                                          </p:val>
                                        </p:tav>
                                      </p:tavLst>
                                    </p:anim>
                                  </p:childTnLst>
                                </p:cTn>
                              </p:par>
                              <p:par>
                                <p:cTn id="18" presetID="42" presetClass="entr" presetSubtype="0" fill="hold" grpId="0" nodeType="withEffect">
                                  <p:stCondLst>
                                    <p:cond delay="750"/>
                                  </p:stCondLst>
                                  <p:childTnLst>
                                    <p:set>
                                      <p:cBhvr>
                                        <p:cTn id="19" dur="1" fill="hold">
                                          <p:stCondLst>
                                            <p:cond delay="0"/>
                                          </p:stCondLst>
                                        </p:cTn>
                                        <p:tgtEl>
                                          <p:spTgt spid="6">
                                            <p:txEl>
                                              <p:pRg st="0" end="0"/>
                                            </p:txEl>
                                          </p:spTgt>
                                        </p:tgtEl>
                                        <p:attrNameLst>
                                          <p:attrName>style.visibility</p:attrName>
                                        </p:attrNameLst>
                                      </p:cBhvr>
                                      <p:to>
                                        <p:strVal val="visible"/>
                                      </p:to>
                                    </p:set>
                                    <p:animEffect transition="in" filter="fade">
                                      <p:cBhvr>
                                        <p:cTn id="20" dur="1000"/>
                                        <p:tgtEl>
                                          <p:spTgt spid="6">
                                            <p:txEl>
                                              <p:pRg st="0" end="0"/>
                                            </p:txEl>
                                          </p:spTgt>
                                        </p:tgtEl>
                                      </p:cBhvr>
                                    </p:animEffect>
                                    <p:anim calcmode="lin" valueType="num">
                                      <p:cBhvr>
                                        <p:cTn id="21"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22"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4" grpId="0"/>
      <p:bldP spid="6" grpId="0" build="p"/>
    </p:bldLst>
  </p:timing>
</p:sld>
</file>

<file path=ppt/theme/theme1.xml><?xml version="1.0" encoding="utf-8"?>
<a:theme xmlns:a="http://schemas.openxmlformats.org/drawingml/2006/main" name="Purple Gradient">
  <a:themeElements>
    <a:clrScheme name="PAntone">
      <a:dk1>
        <a:srgbClr val="111111"/>
      </a:dk1>
      <a:lt1>
        <a:sysClr val="window" lastClr="FFFFFF"/>
      </a:lt1>
      <a:dk2>
        <a:srgbClr val="111111"/>
      </a:dk2>
      <a:lt2>
        <a:srgbClr val="FFFFFF"/>
      </a:lt2>
      <a:accent1>
        <a:srgbClr val="FD1697"/>
      </a:accent1>
      <a:accent2>
        <a:srgbClr val="EE17A1"/>
      </a:accent2>
      <a:accent3>
        <a:srgbClr val="CD1CB8"/>
      </a:accent3>
      <a:accent4>
        <a:srgbClr val="B221CF"/>
      </a:accent4>
      <a:accent5>
        <a:srgbClr val="9E26D6"/>
      </a:accent5>
      <a:accent6>
        <a:srgbClr val="8C2BDF"/>
      </a:accent6>
      <a:hlink>
        <a:srgbClr val="FFFFFF"/>
      </a:hlink>
      <a:folHlink>
        <a:srgbClr val="FFFFFF"/>
      </a:folHlink>
    </a:clrScheme>
    <a:fontScheme name="Custom 5">
      <a:majorFont>
        <a:latin typeface="Comfortaa"/>
        <a:ea typeface=""/>
        <a:cs typeface=""/>
      </a:majorFont>
      <a:minorFont>
        <a:latin typeface="Ralew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urple Gradient" id="{4E59F57A-06AA-7C43-ABB5-540BF5DA006F}" vid="{E6A9DE4B-D7CC-B44F-B592-2616E9DB5330}"/>
    </a:ext>
  </a:extLst>
</a:theme>
</file>

<file path=docProps/app.xml><?xml version="1.0" encoding="utf-8"?>
<Properties xmlns="http://schemas.openxmlformats.org/officeDocument/2006/extended-properties" xmlns:vt="http://schemas.openxmlformats.org/officeDocument/2006/docPropsVTypes">
  <Template/>
  <TotalTime>255</TotalTime>
  <Words>389</Words>
  <Application>Microsoft Macintosh PowerPoint</Application>
  <PresentationFormat>Widescreen</PresentationFormat>
  <Paragraphs>62</Paragraphs>
  <Slides>12</Slides>
  <Notes>0</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Comfortaa</vt:lpstr>
      <vt:lpstr>Raleway</vt:lpstr>
      <vt:lpstr>Purple Gradient</vt:lpstr>
      <vt:lpstr>Live Project</vt:lpstr>
      <vt:lpstr>Meet The Team</vt:lpstr>
      <vt:lpstr>PowerPoint Presentation</vt:lpstr>
      <vt:lpstr>Initial Concept</vt:lpstr>
      <vt:lpstr>Ryan Jones</vt:lpstr>
      <vt:lpstr>Pre-Production</vt:lpstr>
      <vt:lpstr>PowerPoint Presentation</vt:lpstr>
      <vt:lpstr>Magnetic Mountains</vt:lpstr>
      <vt:lpstr>Research</vt:lpstr>
      <vt:lpstr>Drone Footage</vt:lpstr>
      <vt:lpstr>Drone Footage</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James Owen (1203440)</dc:creator>
  <cp:lastModifiedBy>James Owen (1203440)</cp:lastModifiedBy>
  <cp:revision>182</cp:revision>
  <dcterms:created xsi:type="dcterms:W3CDTF">2020-02-06T16:26:37Z</dcterms:created>
  <dcterms:modified xsi:type="dcterms:W3CDTF">2020-02-07T12:20:59Z</dcterms:modified>
</cp:coreProperties>
</file>