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4" r:id="rId8"/>
    <p:sldId id="265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C0022D-A41B-9ADD-5CA9-BC4D24040FE0}" v="1486" dt="2024-11-30T15:12:52.8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s.sagepub.com/doi/full/10.1177/1476718X20969750" TargetMode="External"/><Relationship Id="rId2" Type="http://schemas.openxmlformats.org/officeDocument/2006/relationships/hyperlink" Target="https://www.proquest.com/docview/2773584872?accountid=130472&amp;parentSessionId=0FZ6n92IhirurNyh7XsXT2lKbaVsg3mF8Wlmt7BPda4%3D&amp;pq-origsite=primo&amp;sourcetype=Scholarly%20Journal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wales/sites/default/files/publications/2021-11/curriculum-for-wales-progression-code.pdf" TargetMode="External"/><Relationship Id="rId5" Type="http://schemas.openxmlformats.org/officeDocument/2006/relationships/hyperlink" Target="https://www.simplypsychology.org/piaget.html" TargetMode="External"/><Relationship Id="rId4" Type="http://schemas.openxmlformats.org/officeDocument/2006/relationships/hyperlink" Target="https://hwb.gov.wales/curriculum-for-wales/introduction-to-curriculum-for-wales-guidance/#:~:text=The%20Curriculum%20for%20Wales%20guidance%20describes%20mandatory%20principles,their%20learning%20and%20contribute%20to%20the%20four%20purposes.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Learning Theory and Practice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By Lucy Morris (2400095)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1E96-5F21-FD87-FB62-F8FBB9E57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Introduction: Jean Piaget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27D1B-61D8-8626-5400-B310CF74C7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Swiss psychologist Jean Piaget (1896-1980) developed the theory surrounding the cognitive development of children.</a:t>
            </a:r>
          </a:p>
          <a:p>
            <a:r>
              <a:rPr lang="en-US" dirty="0"/>
              <a:t>Piaget's theory is deemed extremely important regarding child education.</a:t>
            </a:r>
          </a:p>
          <a:p>
            <a:r>
              <a:rPr lang="en-US" dirty="0"/>
              <a:t>According to He </a:t>
            </a:r>
            <a:r>
              <a:rPr lang="en-US" dirty="0" err="1"/>
              <a:t>theorised</a:t>
            </a:r>
            <a:r>
              <a:rPr lang="en-US" dirty="0"/>
              <a:t> children learn through </a:t>
            </a:r>
            <a:r>
              <a:rPr lang="en-US" dirty="0" err="1"/>
              <a:t>intergrating</a:t>
            </a:r>
            <a:r>
              <a:rPr lang="en-US" dirty="0"/>
              <a:t> new ideas with existing ones.</a:t>
            </a:r>
          </a:p>
        </p:txBody>
      </p:sp>
    </p:spTree>
    <p:extLst>
      <p:ext uri="{BB962C8B-B14F-4D97-AF65-F5344CB8AC3E}">
        <p14:creationId xmlns:p14="http://schemas.microsoft.com/office/powerpoint/2010/main" val="1443784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2C288-F4E5-63A7-0FEF-ADC7AC0EA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Piaget's theory of cognitive development can facilitate the development of skills and knowledge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3C5D9-ABDD-6A1B-6AAD-62EA6453F0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According to Halpenny and Patterson (2014, p. 1), Piaget's theory suggests the interactions of a child can support their learning.</a:t>
            </a:r>
          </a:p>
          <a:p>
            <a:r>
              <a:rPr lang="en-US" dirty="0"/>
              <a:t>According to Halpenny and Patterson (2014, p. 1), Piaget's theory states that experiences a child has can determine the outcomes of their learning.</a:t>
            </a:r>
          </a:p>
          <a:p>
            <a:r>
              <a:rPr lang="en-US" dirty="0"/>
              <a:t>According to Halpenny and Patterson (2014, p. 60), object permanence is an example of cognitive development within children.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118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E567C-F88E-670E-6DAD-DC4B7CE2D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learning can be planned, incorporating Piaget's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A4B03-214A-B3FA-4B1E-A12DFC95D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According to Doherty and Hughes (2014, p. 252), providing children with tasks that allow for experiential learning as Piaget was a constructivist.</a:t>
            </a:r>
          </a:p>
          <a:p>
            <a:r>
              <a:rPr lang="en-US" dirty="0"/>
              <a:t>According to Doherty and Hughes (2014, p. 252), ensuring children can participate and be actively engaged in tasks they are set.</a:t>
            </a:r>
          </a:p>
          <a:p>
            <a:r>
              <a:rPr lang="en-US" dirty="0"/>
              <a:t>According to Thomas (2020), learning can also be planned through staff having awareness of his theory.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968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85C6-0421-7161-6F42-8FEB23BED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Piaget's theory is evident within a primary school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4003B12-5D29-B900-ADF1-9C8298E85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According to Brookes and Kelle (2012, p. 3), experiential learning is another way that his ideas can become evident in the educational setting.</a:t>
            </a:r>
            <a:endParaRPr lang="en-US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745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E32CC-BFD4-545B-F6E1-B2E175D4B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his theory links to the Welsh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2CB12-31F2-2F47-8CE5-C2C5556CA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endParaRPr lang="en-US" dirty="0"/>
          </a:p>
          <a:p>
            <a:r>
              <a:rPr lang="en-US" dirty="0"/>
              <a:t>According to Thomas (2020), the curriculum </a:t>
            </a:r>
            <a:r>
              <a:rPr lang="en-US" dirty="0" err="1"/>
              <a:t>favours</a:t>
            </a:r>
            <a:r>
              <a:rPr lang="en-US" dirty="0"/>
              <a:t> experiential pedagogy, as does Piaget's theory.</a:t>
            </a:r>
          </a:p>
          <a:p>
            <a:r>
              <a:rPr lang="en-US" dirty="0"/>
              <a:t>According to Thomas (2020), schemas, a key characteristic of his theory, are discussed in the Foundation Phase policy document.</a:t>
            </a:r>
          </a:p>
          <a:p>
            <a:r>
              <a:rPr lang="en-US" dirty="0"/>
              <a:t>According to the Welsh Government (2020), a similarity between Piaget's theory consists of progression with regards to learning.</a:t>
            </a:r>
          </a:p>
          <a:p>
            <a:r>
              <a:rPr lang="en-US" dirty="0"/>
              <a:t>According to the Welsh Government (2020), principles of the Welsh curriculum are demonstrated to connect with Piaget's theory; for example, "increasing breadth and depth of knowledge", along with the principle of "making new connections and transferring learning into new contexts".</a:t>
            </a:r>
          </a:p>
          <a:p>
            <a:r>
              <a:rPr lang="en-US" dirty="0"/>
              <a:t>According to </a:t>
            </a:r>
            <a:r>
              <a:rPr lang="en-US" dirty="0" err="1"/>
              <a:t>Estyn</a:t>
            </a:r>
            <a:r>
              <a:rPr lang="en-US" dirty="0"/>
              <a:t> (2022), they support the ideology of constructivism, which Piaget was heavily fond of.</a:t>
            </a:r>
          </a:p>
        </p:txBody>
      </p:sp>
    </p:spTree>
    <p:extLst>
      <p:ext uri="{BB962C8B-B14F-4D97-AF65-F5344CB8AC3E}">
        <p14:creationId xmlns:p14="http://schemas.microsoft.com/office/powerpoint/2010/main" val="2826367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4F828-7AA2-EDB6-C88B-EDDC70704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Piaget's theory has influenced contemporary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5E897-3542-3E6C-D362-99C7C6846D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According to Doherty and Hughes (2014, p. 25 &amp; 26), a modern educational curriculum </a:t>
            </a:r>
            <a:r>
              <a:rPr lang="en-US" dirty="0" err="1"/>
              <a:t>favouring</a:t>
            </a:r>
            <a:r>
              <a:rPr lang="en-US" dirty="0"/>
              <a:t> the idea of the child being active in the process of learning suggests the significance of his theory.</a:t>
            </a:r>
          </a:p>
          <a:p>
            <a:r>
              <a:rPr lang="en-US" dirty="0"/>
              <a:t>According to Doherty and Hughes (2014, p. 38), Piaget's influence was so great, it has helped to shape the current curriculum/services provided in settings such as schools and other childcare settings.</a:t>
            </a:r>
          </a:p>
          <a:p>
            <a:r>
              <a:rPr lang="en-US" dirty="0"/>
              <a:t>According to Doherty and Hughes (2014, p. 256), there are several ways in which Piaget's theory is displayed in education today, such as unstructured play.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612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E2714-56DA-0026-3D33-42282A760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Criticisms of his theory and potential future implications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E0224-1036-B984-3B92-9A2B420762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According to Doherty and Hughes (2014, p. 259), research suggests a sense of inaccuracy regarding Piaget's theory. For example, it is believed he may have underestimated the abilities of a child.</a:t>
            </a:r>
          </a:p>
          <a:p>
            <a:r>
              <a:rPr lang="en-US" dirty="0"/>
              <a:t>According to Doherty and Hughes (2014, p.259), his ideology surrounding egocentrism was also suspected to be flawed.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395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6353C-3D53-B161-0831-B7C86283B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8A4746-1EF8-A0BE-1B08-082EE7812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4345" y="1035917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sz="2000" dirty="0"/>
          </a:p>
          <a:p>
            <a:r>
              <a:rPr lang="en-US" sz="2000" dirty="0"/>
              <a:t>Brookes and Kelle (2012) '</a:t>
            </a:r>
            <a:r>
              <a:rPr lang="en-US" sz="2000" i="1" dirty="0"/>
              <a:t>Classroom Design, Natural Phenomena, and Experiential Learning: </a:t>
            </a:r>
            <a:r>
              <a:rPr lang="en-US" sz="2000" i="1" err="1"/>
              <a:t>Intergrating</a:t>
            </a:r>
            <a:r>
              <a:rPr lang="en-US" sz="2000" i="1" dirty="0"/>
              <a:t> Nature and Learning in the Classroom'. </a:t>
            </a:r>
            <a:r>
              <a:rPr lang="en-US" sz="2000" dirty="0"/>
              <a:t>Volume 2. (Issue 3) Page 3. Available at: </a:t>
            </a:r>
            <a:r>
              <a:rPr lang="en-US" sz="2000" dirty="0">
                <a:ea typeface="+mn-lt"/>
                <a:cs typeface="+mn-lt"/>
                <a:hlinkClick r:id="rId2"/>
              </a:rPr>
              <a:t>Classroom Design, Natural Phenomena and Experiential Learning: Integrating Nature and Learning in the Classroom - ProQuest</a:t>
            </a:r>
            <a:endParaRPr lang="en-US" sz="2000" dirty="0">
              <a:ea typeface="+mn-lt"/>
              <a:cs typeface="+mn-lt"/>
            </a:endParaRPr>
          </a:p>
          <a:p>
            <a:r>
              <a:rPr lang="en-US" sz="2000" dirty="0"/>
              <a:t>Thomas, A. (2020) 'Exploring schemas in the Welsh curriculum: A </a:t>
            </a:r>
            <a:r>
              <a:rPr lang="en-US" sz="2000" i="1" dirty="0"/>
              <a:t>coming to know</a:t>
            </a:r>
            <a:r>
              <a:rPr lang="en-US" sz="2000" dirty="0"/>
              <a:t> for practitioners and children'. Volume 1. (Issue 1). Available at</a:t>
            </a:r>
            <a:r>
              <a:rPr lang="en-US" sz="2000" dirty="0">
                <a:solidFill>
                  <a:srgbClr val="000000"/>
                </a:solidFill>
              </a:rPr>
              <a:t>:</a:t>
            </a:r>
            <a:r>
              <a:rPr lang="en-US" sz="2000" dirty="0">
                <a:solidFill>
                  <a:srgbClr val="555555"/>
                </a:solidFill>
              </a:rPr>
              <a:t> </a:t>
            </a:r>
            <a:r>
              <a:rPr lang="en-US" sz="2000" dirty="0">
                <a:solidFill>
                  <a:srgbClr val="555555"/>
                </a:solidFill>
                <a:ea typeface="+mn-lt"/>
                <a:cs typeface="+mn-lt"/>
                <a:hlinkClick r:id="rId3"/>
              </a:rPr>
              <a:t>Exploring schemas in the Welsh curriculum: A coming to know for practitioners and children - Amanda Thomas, 2021</a:t>
            </a:r>
            <a:endParaRPr lang="en-US" sz="2000" dirty="0"/>
          </a:p>
          <a:p>
            <a:r>
              <a:rPr lang="en-US" sz="2000" dirty="0">
                <a:ea typeface="+mn-lt"/>
                <a:cs typeface="+mn-lt"/>
              </a:rPr>
              <a:t>Halpenny, A.M. and Petterson, J. (2014) </a:t>
            </a:r>
            <a:r>
              <a:rPr lang="en-US" sz="2000" i="1" dirty="0">
                <a:ea typeface="+mn-lt"/>
                <a:cs typeface="+mn-lt"/>
              </a:rPr>
              <a:t>Introducing Piaget: a guide for practitioners and students in early years education</a:t>
            </a:r>
            <a:r>
              <a:rPr lang="en-US" sz="2000" dirty="0">
                <a:ea typeface="+mn-lt"/>
                <a:cs typeface="+mn-lt"/>
              </a:rPr>
              <a:t>. Abingdon: Routledge</a:t>
            </a:r>
            <a:endParaRPr lang="en-US" sz="2000" dirty="0"/>
          </a:p>
          <a:p>
            <a:r>
              <a:rPr lang="en-US" sz="2000" dirty="0">
                <a:solidFill>
                  <a:srgbClr val="1F1F1F"/>
                </a:solidFill>
                <a:latin typeface="Aptos"/>
                <a:cs typeface="Arial"/>
              </a:rPr>
              <a:t>Welsh Government (2020). Introduction to Curriculum for Wales guidance. Available at: </a:t>
            </a:r>
            <a:r>
              <a:rPr lang="en-US" sz="2000" dirty="0">
                <a:solidFill>
                  <a:srgbClr val="1F1F1F"/>
                </a:solidFill>
                <a:ea typeface="+mn-lt"/>
                <a:cs typeface="+mn-lt"/>
                <a:hlinkClick r:id="rId4"/>
              </a:rPr>
              <a:t>Introduction to Curriculum for Wales guidance - Hwb</a:t>
            </a:r>
            <a:r>
              <a:rPr lang="en-US" sz="2000" dirty="0">
                <a:solidFill>
                  <a:srgbClr val="000000"/>
                </a:solidFill>
                <a:ea typeface="+mn-lt"/>
                <a:cs typeface="Arial"/>
              </a:rPr>
              <a:t> (Accessed: 30 November 2024)</a:t>
            </a:r>
            <a:endParaRPr lang="en-US" sz="2000">
              <a:solidFill>
                <a:srgbClr val="000000"/>
              </a:solidFill>
              <a:latin typeface="Aptos"/>
              <a:cs typeface="Arial"/>
            </a:endParaRPr>
          </a:p>
          <a:p>
            <a:r>
              <a:rPr lang="en-US" sz="2000" dirty="0">
                <a:solidFill>
                  <a:srgbClr val="1F1F1F"/>
                </a:solidFill>
                <a:latin typeface="Aptos"/>
                <a:cs typeface="Arial"/>
              </a:rPr>
              <a:t>MacLeod, S. (2024) </a:t>
            </a:r>
            <a:r>
              <a:rPr lang="en-US" sz="2000" dirty="0">
                <a:solidFill>
                  <a:srgbClr val="000000"/>
                </a:solidFill>
              </a:rPr>
              <a:t>Piaget’s Theory and Stages of Cognitive Development. Available at: </a:t>
            </a:r>
            <a:r>
              <a:rPr lang="en-US" sz="2000" dirty="0">
                <a:solidFill>
                  <a:srgbClr val="000000"/>
                </a:solidFill>
                <a:ea typeface="+mn-lt"/>
                <a:cs typeface="+mn-lt"/>
                <a:hlinkClick r:id="rId5"/>
              </a:rPr>
              <a:t>Piaget’s Stages: 4 Stages of Cognitive Development &amp; Theory</a:t>
            </a: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 (Accessed: 30 November 2024)</a:t>
            </a:r>
          </a:p>
          <a:p>
            <a:r>
              <a:rPr lang="en-US" sz="2000" dirty="0">
                <a:solidFill>
                  <a:srgbClr val="000000"/>
                </a:solidFill>
                <a:latin typeface="Aptos"/>
                <a:cs typeface="Arial"/>
              </a:rPr>
              <a:t>Welsh Government (2020) Supporting learner progression: assessment guidance. Available at </a:t>
            </a:r>
            <a:r>
              <a:rPr lang="en-US" sz="2000" dirty="0">
                <a:solidFill>
                  <a:srgbClr val="000000"/>
                </a:solidFill>
                <a:ea typeface="+mn-lt"/>
                <a:cs typeface="+mn-lt"/>
                <a:hlinkClick r:id="rId6"/>
              </a:rPr>
              <a:t>curriculum-for-wales-progression-code.pdf</a:t>
            </a:r>
            <a:r>
              <a:rPr lang="en-US" sz="2000" dirty="0">
                <a:solidFill>
                  <a:srgbClr val="000000"/>
                </a:solidFill>
                <a:ea typeface="+mn-lt"/>
                <a:cs typeface="Arial"/>
              </a:rPr>
              <a:t> (Accessed: 30 November 2024)</a:t>
            </a:r>
            <a:endParaRPr lang="en-US" sz="2000" dirty="0">
              <a:solidFill>
                <a:srgbClr val="000000"/>
              </a:solidFill>
              <a:latin typeface="Aptos"/>
              <a:cs typeface="Arial"/>
            </a:endParaRPr>
          </a:p>
          <a:p>
            <a:pPr marL="0" indent="0">
              <a:buNone/>
            </a:pPr>
            <a:endParaRPr lang="en-US" sz="2400" dirty="0">
              <a:solidFill>
                <a:srgbClr val="1F1F1F"/>
              </a:solidFill>
              <a:latin typeface="Aptos"/>
              <a:cs typeface="Arial"/>
            </a:endParaRPr>
          </a:p>
          <a:p>
            <a:endParaRPr lang="en-US" dirty="0">
              <a:solidFill>
                <a:srgbClr val="000000"/>
              </a:solidFill>
              <a:latin typeface="Aptos" panose="020B0004020202020204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00967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Learning Theory and Practice</vt:lpstr>
      <vt:lpstr>Introduction: Jean Piaget</vt:lpstr>
      <vt:lpstr>How Piaget's theory of cognitive development can facilitate the development of skills and knowledge</vt:lpstr>
      <vt:lpstr>How learning can be planned, incorporating Piaget's theory</vt:lpstr>
      <vt:lpstr>How Piaget's theory is evident within a primary school</vt:lpstr>
      <vt:lpstr>How his theory links to the Welsh curriculum</vt:lpstr>
      <vt:lpstr>How Piaget's theory has influenced contemporary education</vt:lpstr>
      <vt:lpstr>Criticisms of his theory and potential future implications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752</cp:revision>
  <dcterms:created xsi:type="dcterms:W3CDTF">2024-11-19T14:00:06Z</dcterms:created>
  <dcterms:modified xsi:type="dcterms:W3CDTF">2024-11-30T16:22:13Z</dcterms:modified>
</cp:coreProperties>
</file>