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57" r:id="rId6"/>
    <p:sldId id="299" r:id="rId7"/>
    <p:sldId id="286" r:id="rId8"/>
    <p:sldId id="300" r:id="rId9"/>
    <p:sldId id="30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646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7/20/2026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7/20/2026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06184D-1AEF-C4CA-7D03-B1AFB3CE9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C3996F-811D-6B91-71F9-310B87584C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D6E4D8-EB34-1DF0-9CFD-7B101BEDA0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7CC7EF-9DBF-CE89-D7A2-3EE28AEA56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3763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948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Righ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71600"/>
            <a:ext cx="5486400" cy="4114800"/>
          </a:xfrm>
        </p:spPr>
        <p:txBody>
          <a:bodyPr anchor="ctr" anchorCtr="0">
            <a:noAutofit/>
          </a:bodyPr>
          <a:lstStyle>
            <a:lvl1pPr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124234B-E1C4-2616-9993-A23142AA69B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83438" y="1168400"/>
            <a:ext cx="4500562" cy="4521200"/>
          </a:xfrm>
          <a:prstGeom prst="ellipse">
            <a:avLst/>
          </a:prstGeom>
          <a:solidFill>
            <a:schemeClr val="accent2"/>
          </a:solidFill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66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71" r:id="rId4"/>
    <p:sldLayoutId id="2147483659" r:id="rId5"/>
    <p:sldLayoutId id="2147483668" r:id="rId6"/>
    <p:sldLayoutId id="2147483669" r:id="rId7"/>
    <p:sldLayoutId id="2147483661" r:id="rId8"/>
    <p:sldLayoutId id="2147483666" r:id="rId9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 anchor="b">
            <a:normAutofit/>
          </a:bodyPr>
          <a:lstStyle/>
          <a:p>
            <a:r>
              <a:rPr lang="en-US" dirty="0" err="1"/>
              <a:t>GoalLink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4030F-346A-AFD9-4F7E-7A246356F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85939"/>
            <a:ext cx="6220277" cy="2919512"/>
          </a:xfrm>
        </p:spPr>
        <p:txBody>
          <a:bodyPr anchor="t">
            <a:normAutofit/>
          </a:bodyPr>
          <a:lstStyle/>
          <a:p>
            <a:r>
              <a:rPr lang="en-US" dirty="0"/>
              <a:t>Football Networking &amp; Talent Discovery Platform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/>
          <a:lstStyle/>
          <a:p>
            <a:r>
              <a:rPr lang="en-US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865" y="2017467"/>
            <a:ext cx="9779182" cy="3366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Connects players, scouts, coaches and clubs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Digital football CVs with stats and videos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AI powered talent discovery 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BBD61-E79B-ED35-BD41-79079EC64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3717B-B11C-1A95-253D-A13461DE8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/>
          <a:lstStyle/>
          <a:p>
            <a:r>
              <a:rPr lang="en-US" dirty="0"/>
              <a:t>Platform 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70E23-9260-EA67-8D53-78F9A7BA8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865" y="2017467"/>
            <a:ext cx="9779182" cy="3366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Online coaching marketplace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Showcase tournaments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Revenue from subscriptions, ads and events </a:t>
            </a:r>
          </a:p>
        </p:txBody>
      </p:sp>
    </p:spTree>
    <p:extLst>
      <p:ext uri="{BB962C8B-B14F-4D97-AF65-F5344CB8AC3E}">
        <p14:creationId xmlns:p14="http://schemas.microsoft.com/office/powerpoint/2010/main" val="3223009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48DD4-4828-CE87-0C5C-42BE175E8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PESTEL: Key External Factors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4D2AE0-DBBB-9AF3-12CD-1D042E5458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Political: Data/privacy regulations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Economic: Consumer spending &amp; club budgets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Technological: AI, mobile adoption and video analytics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677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8304-8BA2-862B-57C4-058FD6137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</a:t>
            </a:r>
            <a:r>
              <a:rPr lang="en-US" dirty="0" err="1"/>
              <a:t>Stategies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E950C-9E3E-59BF-47A9-9304BE5979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Social Media Marketing: TikTok, Instagram reels &amp; </a:t>
            </a:r>
            <a:r>
              <a:rPr lang="en-US" dirty="0" err="1"/>
              <a:t>Youtube</a:t>
            </a:r>
            <a:r>
              <a:rPr lang="en-US" dirty="0"/>
              <a:t> Shorts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Partnerships: </a:t>
            </a:r>
            <a:r>
              <a:rPr lang="en-US" dirty="0" err="1"/>
              <a:t>Shools</a:t>
            </a:r>
            <a:r>
              <a:rPr lang="en-US" dirty="0"/>
              <a:t>, academies, grassroots clubs and influencers to build trust and attract users.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851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81C72-DC0D-DB8F-EDF2-D5104D4F0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Funding Requirements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7AF7D-5B23-27D6-EEAA-5FF6F5EC9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Estimated start-up funding: £350,000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App &amp; website development: £150,000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Marketing: £80,00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Staff &amp; operations: £70,000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Legal/admin: £20,000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/>
              <a:t>Contingency: £30,000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45198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E98C35-9ECE-4425-BCBA-00E118C705C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70</TotalTime>
  <Words>138</Words>
  <Application>Microsoft Office PowerPoint</Application>
  <PresentationFormat>Widescreen</PresentationFormat>
  <Paragraphs>28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Tenorite</vt:lpstr>
      <vt:lpstr>Custom</vt:lpstr>
      <vt:lpstr>GoalLink</vt:lpstr>
      <vt:lpstr>Overview </vt:lpstr>
      <vt:lpstr>Platform Introduction </vt:lpstr>
      <vt:lpstr>PESTEL: Key External Factors</vt:lpstr>
      <vt:lpstr>Marketing Stategies</vt:lpstr>
      <vt:lpstr>               Funding Requirements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Perry Uki Ajayi (2506991)</dc:creator>
  <cp:lastModifiedBy>Perry Ajayi</cp:lastModifiedBy>
  <cp:revision>2</cp:revision>
  <dcterms:created xsi:type="dcterms:W3CDTF">2026-07-13T16:17:03Z</dcterms:created>
  <dcterms:modified xsi:type="dcterms:W3CDTF">2026-07-20T03:01:46Z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