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  <p:sldMasterId id="2147483673" r:id="rId2"/>
  </p:sldMasterIdLst>
  <p:notesMasterIdLst>
    <p:notesMasterId r:id="rId15"/>
  </p:notesMasterIdLst>
  <p:sldIdLst>
    <p:sldId id="314" r:id="rId3"/>
    <p:sldId id="321" r:id="rId4"/>
    <p:sldId id="312" r:id="rId5"/>
    <p:sldId id="260" r:id="rId6"/>
    <p:sldId id="308" r:id="rId7"/>
    <p:sldId id="326" r:id="rId8"/>
    <p:sldId id="298" r:id="rId9"/>
    <p:sldId id="338" r:id="rId10"/>
    <p:sldId id="315" r:id="rId11"/>
    <p:sldId id="347" r:id="rId12"/>
    <p:sldId id="349" r:id="rId13"/>
    <p:sldId id="34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4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72" d="100"/>
          <a:sy n="72" d="100"/>
        </p:scale>
        <p:origin x="660" y="78"/>
      </p:cViewPr>
      <p:guideLst>
        <p:guide orient="horz" pos="2184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ro-RO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ro-RO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AAF045-FEF6-43EA-9CDC-C84FC3F85E9C}" type="datetimeFigureOut">
              <a:rPr lang="en-US" smtClean="0"/>
              <a:t>12/12/2022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2F1279-6CE4-4169-83D3-4483097B69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5589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8993242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5839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82320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그림 개체 틀 2">
            <a:extLst>
              <a:ext uri="{FF2B5EF4-FFF2-40B4-BE49-F238E27FC236}">
                <a16:creationId xmlns:a16="http://schemas.microsoft.com/office/drawing/2014/main" id="{BB1355F7-5A18-4E26-B6D5-080C1C4D6F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1486" y="612476"/>
            <a:ext cx="4399471" cy="4520242"/>
          </a:xfrm>
          <a:prstGeom prst="rect">
            <a:avLst/>
          </a:prstGeom>
          <a:solidFill>
            <a:schemeClr val="bg1">
              <a:lumMod val="95000"/>
            </a:schemeClr>
          </a:solidFill>
          <a:ln w="88900">
            <a:solidFill>
              <a:schemeClr val="accent2"/>
            </a:solidFill>
          </a:ln>
        </p:spPr>
        <p:txBody>
          <a:bodyPr anchor="ctr"/>
          <a:lstStyle>
            <a:lvl1pPr marL="0" indent="0" algn="ctr">
              <a:buNone/>
              <a:defRPr sz="1200"/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686641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그림 개체 틀 2">
            <a:extLst>
              <a:ext uri="{FF2B5EF4-FFF2-40B4-BE49-F238E27FC236}">
                <a16:creationId xmlns:a16="http://schemas.microsoft.com/office/drawing/2014/main" id="{B24E91D7-E3DF-4B78-9679-1103FBCF548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934982" y="0"/>
            <a:ext cx="4322036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lang="ko-KR" altLang="en-US"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altLang="ko-KR" dirty="0"/>
              <a:t>Place Your Picture Here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833295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20445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A6C8369F-32EF-46EC-AB97-844E17DD14FD}"/>
              </a:ext>
            </a:extLst>
          </p:cNvPr>
          <p:cNvSpPr/>
          <p:nvPr userDrawn="1"/>
        </p:nvSpPr>
        <p:spPr>
          <a:xfrm>
            <a:off x="-1" y="828942"/>
            <a:ext cx="4862557" cy="16637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BF8CEF7-B415-4262-B314-9BD7D139FC10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503221" y="-3827"/>
            <a:ext cx="2666667" cy="536988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1B965928-3AE9-43AD-A998-C637B0A03C88}"/>
              </a:ext>
            </a:extLst>
          </p:cNvPr>
          <p:cNvSpPr>
            <a:spLocks noGrp="1"/>
          </p:cNvSpPr>
          <p:nvPr>
            <p:ph type="pic" idx="12" hasCustomPrompt="1"/>
          </p:nvPr>
        </p:nvSpPr>
        <p:spPr>
          <a:xfrm>
            <a:off x="3774835" y="1488113"/>
            <a:ext cx="2666667" cy="536988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99585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92667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4B513918-66CF-46D7-AFFF-09DA235C3496}"/>
              </a:ext>
            </a:extLst>
          </p:cNvPr>
          <p:cNvSpPr/>
          <p:nvPr userDrawn="1"/>
        </p:nvSpPr>
        <p:spPr>
          <a:xfrm>
            <a:off x="6908167" y="5662484"/>
            <a:ext cx="4431324" cy="448874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 dirty="0"/>
          </a:p>
        </p:txBody>
      </p:sp>
      <p:grpSp>
        <p:nvGrpSpPr>
          <p:cNvPr id="3" name="Graphic 14">
            <a:extLst>
              <a:ext uri="{FF2B5EF4-FFF2-40B4-BE49-F238E27FC236}">
                <a16:creationId xmlns:a16="http://schemas.microsoft.com/office/drawing/2014/main" id="{01BC2467-EE8A-4564-8811-D67559B118AA}"/>
              </a:ext>
            </a:extLst>
          </p:cNvPr>
          <p:cNvGrpSpPr/>
          <p:nvPr userDrawn="1"/>
        </p:nvGrpSpPr>
        <p:grpSpPr>
          <a:xfrm>
            <a:off x="7079704" y="2354198"/>
            <a:ext cx="4354942" cy="3514972"/>
            <a:chOff x="2444748" y="555045"/>
            <a:chExt cx="7282048" cy="5727454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0EE152B8-5443-42B9-8B2A-EC459A1B9AAD}"/>
                </a:ext>
              </a:extLst>
            </p:cNvPr>
            <p:cNvSpPr/>
            <p:nvPr/>
          </p:nvSpPr>
          <p:spPr>
            <a:xfrm>
              <a:off x="4964693" y="5443837"/>
              <a:ext cx="2168250" cy="818208"/>
            </a:xfrm>
            <a:custGeom>
              <a:avLst/>
              <a:gdLst>
                <a:gd name="connsiteX0" fmla="*/ 1941333 w 2168250"/>
                <a:gd name="connsiteY0" fmla="*/ 525699 h 818207"/>
                <a:gd name="connsiteX1" fmla="*/ 1785874 w 2168250"/>
                <a:gd name="connsiteY1" fmla="*/ 30683 h 818207"/>
                <a:gd name="connsiteX2" fmla="*/ 1114943 w 2168250"/>
                <a:gd name="connsiteY2" fmla="*/ 30683 h 818207"/>
                <a:gd name="connsiteX3" fmla="*/ 1065851 w 2168250"/>
                <a:gd name="connsiteY3" fmla="*/ 30683 h 818207"/>
                <a:gd name="connsiteX4" fmla="*/ 390830 w 2168250"/>
                <a:gd name="connsiteY4" fmla="*/ 30683 h 818207"/>
                <a:gd name="connsiteX5" fmla="*/ 235370 w 2168250"/>
                <a:gd name="connsiteY5" fmla="*/ 525699 h 818207"/>
                <a:gd name="connsiteX6" fmla="*/ 259916 w 2168250"/>
                <a:gd name="connsiteY6" fmla="*/ 816162 h 818207"/>
                <a:gd name="connsiteX7" fmla="*/ 1065851 w 2168250"/>
                <a:gd name="connsiteY7" fmla="*/ 816162 h 818207"/>
                <a:gd name="connsiteX8" fmla="*/ 1114943 w 2168250"/>
                <a:gd name="connsiteY8" fmla="*/ 816162 h 818207"/>
                <a:gd name="connsiteX9" fmla="*/ 1920878 w 2168250"/>
                <a:gd name="connsiteY9" fmla="*/ 816162 h 818207"/>
                <a:gd name="connsiteX10" fmla="*/ 1941333 w 2168250"/>
                <a:gd name="connsiteY10" fmla="*/ 525699 h 8182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168250" h="818207">
                  <a:moveTo>
                    <a:pt x="1941333" y="525699"/>
                  </a:moveTo>
                  <a:cubicBezTo>
                    <a:pt x="1789965" y="370239"/>
                    <a:pt x="1785874" y="30683"/>
                    <a:pt x="1785874" y="30683"/>
                  </a:cubicBezTo>
                  <a:lnTo>
                    <a:pt x="1114943" y="30683"/>
                  </a:lnTo>
                  <a:lnTo>
                    <a:pt x="1065851" y="30683"/>
                  </a:lnTo>
                  <a:lnTo>
                    <a:pt x="390830" y="30683"/>
                  </a:lnTo>
                  <a:cubicBezTo>
                    <a:pt x="390830" y="30683"/>
                    <a:pt x="386739" y="366148"/>
                    <a:pt x="235370" y="525699"/>
                  </a:cubicBezTo>
                  <a:cubicBezTo>
                    <a:pt x="84002" y="681158"/>
                    <a:pt x="-149188" y="816162"/>
                    <a:pt x="259916" y="816162"/>
                  </a:cubicBezTo>
                  <a:cubicBezTo>
                    <a:pt x="587199" y="816162"/>
                    <a:pt x="939029" y="816162"/>
                    <a:pt x="1065851" y="816162"/>
                  </a:cubicBezTo>
                  <a:cubicBezTo>
                    <a:pt x="1098579" y="816162"/>
                    <a:pt x="1114943" y="816162"/>
                    <a:pt x="1114943" y="816162"/>
                  </a:cubicBezTo>
                  <a:cubicBezTo>
                    <a:pt x="1245857" y="816162"/>
                    <a:pt x="1597686" y="816162"/>
                    <a:pt x="1920878" y="816162"/>
                  </a:cubicBezTo>
                  <a:cubicBezTo>
                    <a:pt x="2329982" y="816162"/>
                    <a:pt x="2092702" y="681158"/>
                    <a:pt x="1941333" y="525699"/>
                  </a:cubicBezTo>
                  <a:close/>
                </a:path>
              </a:pathLst>
            </a:custGeom>
            <a:gradFill>
              <a:gsLst>
                <a:gs pos="0">
                  <a:schemeClr val="bg1">
                    <a:lumMod val="75000"/>
                  </a:schemeClr>
                </a:gs>
                <a:gs pos="53000">
                  <a:schemeClr val="bg1">
                    <a:lumMod val="85000"/>
                  </a:schemeClr>
                </a:gs>
                <a:gs pos="83000">
                  <a:schemeClr val="bg1">
                    <a:lumMod val="75000"/>
                  </a:schemeClr>
                </a:gs>
                <a:gs pos="100000">
                  <a:schemeClr val="bg1">
                    <a:lumMod val="75000"/>
                  </a:schemeClr>
                </a:gs>
              </a:gsLst>
              <a:lin ang="16200000" scaled="0"/>
            </a:gra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28660F49-B40E-45FC-84BC-FCD0D035F34C}"/>
                </a:ext>
              </a:extLst>
            </p:cNvPr>
            <p:cNvSpPr/>
            <p:nvPr/>
          </p:nvSpPr>
          <p:spPr>
            <a:xfrm>
              <a:off x="2444748" y="555045"/>
              <a:ext cx="7282048" cy="4950157"/>
            </a:xfrm>
            <a:custGeom>
              <a:avLst/>
              <a:gdLst>
                <a:gd name="connsiteX0" fmla="*/ 7038632 w 7282048"/>
                <a:gd name="connsiteY0" fmla="*/ 30683 h 4950157"/>
                <a:gd name="connsiteX1" fmla="*/ 3704436 w 7282048"/>
                <a:gd name="connsiteY1" fmla="*/ 30683 h 4950157"/>
                <a:gd name="connsiteX2" fmla="*/ 3589886 w 7282048"/>
                <a:gd name="connsiteY2" fmla="*/ 30683 h 4950157"/>
                <a:gd name="connsiteX3" fmla="*/ 259781 w 7282048"/>
                <a:gd name="connsiteY3" fmla="*/ 30683 h 4950157"/>
                <a:gd name="connsiteX4" fmla="*/ 30683 w 7282048"/>
                <a:gd name="connsiteY4" fmla="*/ 259781 h 4950157"/>
                <a:gd name="connsiteX5" fmla="*/ 30683 w 7282048"/>
                <a:gd name="connsiteY5" fmla="*/ 4698558 h 4950157"/>
                <a:gd name="connsiteX6" fmla="*/ 239326 w 7282048"/>
                <a:gd name="connsiteY6" fmla="*/ 4931748 h 4950157"/>
                <a:gd name="connsiteX7" fmla="*/ 7042723 w 7282048"/>
                <a:gd name="connsiteY7" fmla="*/ 4931748 h 4950157"/>
                <a:gd name="connsiteX8" fmla="*/ 7251366 w 7282048"/>
                <a:gd name="connsiteY8" fmla="*/ 4698558 h 4950157"/>
                <a:gd name="connsiteX9" fmla="*/ 7251366 w 7282048"/>
                <a:gd name="connsiteY9" fmla="*/ 259781 h 4950157"/>
                <a:gd name="connsiteX10" fmla="*/ 7038632 w 7282048"/>
                <a:gd name="connsiteY10" fmla="*/ 30683 h 49501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282048" h="4950157">
                  <a:moveTo>
                    <a:pt x="7038632" y="30683"/>
                  </a:moveTo>
                  <a:lnTo>
                    <a:pt x="3704436" y="30683"/>
                  </a:lnTo>
                  <a:lnTo>
                    <a:pt x="3589886" y="30683"/>
                  </a:lnTo>
                  <a:lnTo>
                    <a:pt x="259781" y="30683"/>
                  </a:lnTo>
                  <a:cubicBezTo>
                    <a:pt x="141141" y="30683"/>
                    <a:pt x="30683" y="128868"/>
                    <a:pt x="30683" y="259781"/>
                  </a:cubicBezTo>
                  <a:lnTo>
                    <a:pt x="30683" y="4698558"/>
                  </a:lnTo>
                  <a:cubicBezTo>
                    <a:pt x="30683" y="4829472"/>
                    <a:pt x="124777" y="4931748"/>
                    <a:pt x="239326" y="4931748"/>
                  </a:cubicBezTo>
                  <a:lnTo>
                    <a:pt x="7042723" y="4931748"/>
                  </a:lnTo>
                  <a:cubicBezTo>
                    <a:pt x="7157272" y="4931748"/>
                    <a:pt x="7251366" y="4825380"/>
                    <a:pt x="7251366" y="4698558"/>
                  </a:cubicBezTo>
                  <a:lnTo>
                    <a:pt x="7251366" y="259781"/>
                  </a:lnTo>
                  <a:cubicBezTo>
                    <a:pt x="7251366" y="128868"/>
                    <a:pt x="7157272" y="30683"/>
                    <a:pt x="7038632" y="30683"/>
                  </a:cubicBezTo>
                  <a:close/>
                </a:path>
              </a:pathLst>
            </a:custGeom>
            <a:solidFill>
              <a:srgbClr val="99999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E66B06EB-4D01-476E-8816-406DD42496AD}"/>
                </a:ext>
              </a:extLst>
            </p:cNvPr>
            <p:cNvSpPr/>
            <p:nvPr/>
          </p:nvSpPr>
          <p:spPr>
            <a:xfrm>
              <a:off x="8706599" y="5435655"/>
              <a:ext cx="490925" cy="81821"/>
            </a:xfrm>
            <a:custGeom>
              <a:avLst/>
              <a:gdLst>
                <a:gd name="connsiteX0" fmla="*/ 32212 w 490924"/>
                <a:gd name="connsiteY0" fmla="*/ 30683 h 81820"/>
                <a:gd name="connsiteX1" fmla="*/ 64939 w 490924"/>
                <a:gd name="connsiteY1" fmla="*/ 71593 h 81820"/>
                <a:gd name="connsiteX2" fmla="*/ 461771 w 490924"/>
                <a:gd name="connsiteY2" fmla="*/ 71593 h 81820"/>
                <a:gd name="connsiteX3" fmla="*/ 498590 w 490924"/>
                <a:gd name="connsiteY3" fmla="*/ 30683 h 81820"/>
                <a:gd name="connsiteX4" fmla="*/ 32212 w 490924"/>
                <a:gd name="connsiteY4" fmla="*/ 30683 h 818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90924" h="81820">
                  <a:moveTo>
                    <a:pt x="32212" y="30683"/>
                  </a:moveTo>
                  <a:cubicBezTo>
                    <a:pt x="32212" y="30683"/>
                    <a:pt x="19938" y="67502"/>
                    <a:pt x="64939" y="71593"/>
                  </a:cubicBezTo>
                  <a:lnTo>
                    <a:pt x="461771" y="71593"/>
                  </a:lnTo>
                  <a:cubicBezTo>
                    <a:pt x="461771" y="71593"/>
                    <a:pt x="502681" y="75684"/>
                    <a:pt x="498590" y="30683"/>
                  </a:cubicBezTo>
                  <a:lnTo>
                    <a:pt x="32212" y="30683"/>
                  </a:lnTo>
                  <a:close/>
                </a:path>
              </a:pathLst>
            </a:custGeom>
            <a:solidFill>
              <a:srgbClr val="999999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A794FB5-56FD-4DD2-A6BC-50568072A96C}"/>
                </a:ext>
              </a:extLst>
            </p:cNvPr>
            <p:cNvSpPr/>
            <p:nvPr/>
          </p:nvSpPr>
          <p:spPr>
            <a:xfrm>
              <a:off x="2481568" y="595956"/>
              <a:ext cx="7200228" cy="4336501"/>
            </a:xfrm>
            <a:custGeom>
              <a:avLst/>
              <a:gdLst>
                <a:gd name="connsiteX0" fmla="*/ 6973175 w 7200227"/>
                <a:gd name="connsiteY0" fmla="*/ 30683 h 4336501"/>
                <a:gd name="connsiteX1" fmla="*/ 3671707 w 7200227"/>
                <a:gd name="connsiteY1" fmla="*/ 30683 h 4336501"/>
                <a:gd name="connsiteX2" fmla="*/ 3561249 w 7200227"/>
                <a:gd name="connsiteY2" fmla="*/ 30683 h 4336501"/>
                <a:gd name="connsiteX3" fmla="*/ 259781 w 7200227"/>
                <a:gd name="connsiteY3" fmla="*/ 30683 h 4336501"/>
                <a:gd name="connsiteX4" fmla="*/ 30683 w 7200227"/>
                <a:gd name="connsiteY4" fmla="*/ 231144 h 4336501"/>
                <a:gd name="connsiteX5" fmla="*/ 30683 w 7200227"/>
                <a:gd name="connsiteY5" fmla="*/ 4330365 h 4336501"/>
                <a:gd name="connsiteX6" fmla="*/ 7185909 w 7200227"/>
                <a:gd name="connsiteY6" fmla="*/ 4330365 h 4336501"/>
                <a:gd name="connsiteX7" fmla="*/ 7185909 w 7200227"/>
                <a:gd name="connsiteY7" fmla="*/ 231144 h 4336501"/>
                <a:gd name="connsiteX8" fmla="*/ 6973175 w 7200227"/>
                <a:gd name="connsiteY8" fmla="*/ 30683 h 4336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00227" h="4336501">
                  <a:moveTo>
                    <a:pt x="6973175" y="30683"/>
                  </a:moveTo>
                  <a:lnTo>
                    <a:pt x="3671707" y="30683"/>
                  </a:lnTo>
                  <a:lnTo>
                    <a:pt x="3561249" y="30683"/>
                  </a:lnTo>
                  <a:lnTo>
                    <a:pt x="259781" y="30683"/>
                  </a:lnTo>
                  <a:cubicBezTo>
                    <a:pt x="141141" y="30683"/>
                    <a:pt x="30683" y="112504"/>
                    <a:pt x="30683" y="231144"/>
                  </a:cubicBezTo>
                  <a:lnTo>
                    <a:pt x="30683" y="4330365"/>
                  </a:lnTo>
                  <a:lnTo>
                    <a:pt x="7185909" y="4330365"/>
                  </a:lnTo>
                  <a:lnTo>
                    <a:pt x="7185909" y="231144"/>
                  </a:lnTo>
                  <a:cubicBezTo>
                    <a:pt x="7185909" y="112504"/>
                    <a:pt x="7091815" y="30683"/>
                    <a:pt x="6973175" y="30683"/>
                  </a:cubicBezTo>
                  <a:close/>
                </a:path>
              </a:pathLst>
            </a:custGeom>
            <a:solidFill>
              <a:srgbClr val="231F2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B6645D54-179C-4774-B288-64C7444A28D1}"/>
                </a:ext>
              </a:extLst>
            </p:cNvPr>
            <p:cNvSpPr/>
            <p:nvPr/>
          </p:nvSpPr>
          <p:spPr>
            <a:xfrm>
              <a:off x="4968919" y="6159768"/>
              <a:ext cx="2168250" cy="122731"/>
            </a:xfrm>
            <a:custGeom>
              <a:avLst/>
              <a:gdLst>
                <a:gd name="connsiteX0" fmla="*/ 30683 w 2168250"/>
                <a:gd name="connsiteY0" fmla="*/ 34774 h 122731"/>
                <a:gd name="connsiteX1" fmla="*/ 30683 w 2168250"/>
                <a:gd name="connsiteY1" fmla="*/ 34774 h 122731"/>
                <a:gd name="connsiteX2" fmla="*/ 30683 w 2168250"/>
                <a:gd name="connsiteY2" fmla="*/ 38865 h 122731"/>
                <a:gd name="connsiteX3" fmla="*/ 30683 w 2168250"/>
                <a:gd name="connsiteY3" fmla="*/ 38865 h 122731"/>
                <a:gd name="connsiteX4" fmla="*/ 263872 w 2168250"/>
                <a:gd name="connsiteY4" fmla="*/ 96140 h 122731"/>
                <a:gd name="connsiteX5" fmla="*/ 1069807 w 2168250"/>
                <a:gd name="connsiteY5" fmla="*/ 96140 h 122731"/>
                <a:gd name="connsiteX6" fmla="*/ 1118899 w 2168250"/>
                <a:gd name="connsiteY6" fmla="*/ 96140 h 122731"/>
                <a:gd name="connsiteX7" fmla="*/ 1924834 w 2168250"/>
                <a:gd name="connsiteY7" fmla="*/ 96140 h 122731"/>
                <a:gd name="connsiteX8" fmla="*/ 2153932 w 2168250"/>
                <a:gd name="connsiteY8" fmla="*/ 30683 h 122731"/>
                <a:gd name="connsiteX9" fmla="*/ 2137568 w 2168250"/>
                <a:gd name="connsiteY9" fmla="*/ 30683 h 122731"/>
                <a:gd name="connsiteX10" fmla="*/ 2137568 w 2168250"/>
                <a:gd name="connsiteY10" fmla="*/ 30683 h 122731"/>
                <a:gd name="connsiteX11" fmla="*/ 30683 w 2168250"/>
                <a:gd name="connsiteY11" fmla="*/ 30683 h 1227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2168250" h="122731">
                  <a:moveTo>
                    <a:pt x="30683" y="34774"/>
                  </a:moveTo>
                  <a:lnTo>
                    <a:pt x="30683" y="34774"/>
                  </a:lnTo>
                  <a:cubicBezTo>
                    <a:pt x="30683" y="38865"/>
                    <a:pt x="30683" y="38865"/>
                    <a:pt x="30683" y="38865"/>
                  </a:cubicBezTo>
                  <a:lnTo>
                    <a:pt x="30683" y="38865"/>
                  </a:lnTo>
                  <a:cubicBezTo>
                    <a:pt x="30683" y="79775"/>
                    <a:pt x="96139" y="96140"/>
                    <a:pt x="263872" y="96140"/>
                  </a:cubicBezTo>
                  <a:cubicBezTo>
                    <a:pt x="591155" y="96140"/>
                    <a:pt x="942984" y="96140"/>
                    <a:pt x="1069807" y="96140"/>
                  </a:cubicBezTo>
                  <a:cubicBezTo>
                    <a:pt x="1102535" y="96140"/>
                    <a:pt x="1118899" y="96140"/>
                    <a:pt x="1118899" y="96140"/>
                  </a:cubicBezTo>
                  <a:cubicBezTo>
                    <a:pt x="1249812" y="96140"/>
                    <a:pt x="1601642" y="96140"/>
                    <a:pt x="1924834" y="96140"/>
                  </a:cubicBezTo>
                  <a:cubicBezTo>
                    <a:pt x="2092566" y="96140"/>
                    <a:pt x="2149841" y="75684"/>
                    <a:pt x="2153932" y="30683"/>
                  </a:cubicBezTo>
                  <a:lnTo>
                    <a:pt x="2137568" y="30683"/>
                  </a:lnTo>
                  <a:lnTo>
                    <a:pt x="2137568" y="30683"/>
                  </a:lnTo>
                  <a:lnTo>
                    <a:pt x="30683" y="30683"/>
                  </a:ln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808D49B-D73E-40C0-9DE2-734C87F4ED4A}"/>
                </a:ext>
              </a:extLst>
            </p:cNvPr>
            <p:cNvSpPr/>
            <p:nvPr/>
          </p:nvSpPr>
          <p:spPr>
            <a:xfrm>
              <a:off x="2481568" y="4903820"/>
              <a:ext cx="7200228" cy="572745"/>
            </a:xfrm>
            <a:custGeom>
              <a:avLst/>
              <a:gdLst>
                <a:gd name="connsiteX0" fmla="*/ 30683 w 7200227"/>
                <a:gd name="connsiteY0" fmla="*/ 362057 h 572745"/>
                <a:gd name="connsiteX1" fmla="*/ 259781 w 7200227"/>
                <a:gd name="connsiteY1" fmla="*/ 562518 h 572745"/>
                <a:gd name="connsiteX2" fmla="*/ 3561249 w 7200227"/>
                <a:gd name="connsiteY2" fmla="*/ 562518 h 572745"/>
                <a:gd name="connsiteX3" fmla="*/ 3671707 w 7200227"/>
                <a:gd name="connsiteY3" fmla="*/ 562518 h 572745"/>
                <a:gd name="connsiteX4" fmla="*/ 6973175 w 7200227"/>
                <a:gd name="connsiteY4" fmla="*/ 562518 h 572745"/>
                <a:gd name="connsiteX5" fmla="*/ 7185909 w 7200227"/>
                <a:gd name="connsiteY5" fmla="*/ 362057 h 572745"/>
                <a:gd name="connsiteX6" fmla="*/ 7185909 w 7200227"/>
                <a:gd name="connsiteY6" fmla="*/ 30683 h 572745"/>
                <a:gd name="connsiteX7" fmla="*/ 30683 w 7200227"/>
                <a:gd name="connsiteY7" fmla="*/ 30683 h 572745"/>
                <a:gd name="connsiteX8" fmla="*/ 30683 w 7200227"/>
                <a:gd name="connsiteY8" fmla="*/ 362057 h 5727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7200227" h="572745">
                  <a:moveTo>
                    <a:pt x="30683" y="362057"/>
                  </a:moveTo>
                  <a:cubicBezTo>
                    <a:pt x="30683" y="464333"/>
                    <a:pt x="141141" y="562518"/>
                    <a:pt x="259781" y="562518"/>
                  </a:cubicBezTo>
                  <a:lnTo>
                    <a:pt x="3561249" y="562518"/>
                  </a:lnTo>
                  <a:lnTo>
                    <a:pt x="3671707" y="562518"/>
                  </a:lnTo>
                  <a:lnTo>
                    <a:pt x="6973175" y="562518"/>
                  </a:lnTo>
                  <a:cubicBezTo>
                    <a:pt x="7091815" y="562518"/>
                    <a:pt x="7185909" y="464333"/>
                    <a:pt x="7185909" y="362057"/>
                  </a:cubicBezTo>
                  <a:lnTo>
                    <a:pt x="7185909" y="30683"/>
                  </a:lnTo>
                  <a:lnTo>
                    <a:pt x="30683" y="30683"/>
                  </a:lnTo>
                  <a:lnTo>
                    <a:pt x="30683" y="362057"/>
                  </a:ln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D5EBDA67-1D35-469F-A9BB-2048D0B74D78}"/>
                </a:ext>
              </a:extLst>
            </p:cNvPr>
            <p:cNvSpPr/>
            <p:nvPr/>
          </p:nvSpPr>
          <p:spPr>
            <a:xfrm>
              <a:off x="2747714" y="910966"/>
              <a:ext cx="6676116" cy="3763756"/>
            </a:xfrm>
            <a:custGeom>
              <a:avLst/>
              <a:gdLst>
                <a:gd name="connsiteX0" fmla="*/ 30683 w 6586571"/>
                <a:gd name="connsiteY0" fmla="*/ 30683 h 3763755"/>
                <a:gd name="connsiteX1" fmla="*/ 6564071 w 6586571"/>
                <a:gd name="connsiteY1" fmla="*/ 30683 h 3763755"/>
                <a:gd name="connsiteX2" fmla="*/ 6564071 w 6586571"/>
                <a:gd name="connsiteY2" fmla="*/ 3753528 h 3763755"/>
                <a:gd name="connsiteX3" fmla="*/ 30683 w 6586571"/>
                <a:gd name="connsiteY3" fmla="*/ 3753528 h 37637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586571" h="3763755">
                  <a:moveTo>
                    <a:pt x="30683" y="30683"/>
                  </a:moveTo>
                  <a:lnTo>
                    <a:pt x="6564071" y="30683"/>
                  </a:lnTo>
                  <a:lnTo>
                    <a:pt x="6564071" y="3753528"/>
                  </a:lnTo>
                  <a:lnTo>
                    <a:pt x="30683" y="3753528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CD33199-7220-420F-84B8-6AB5253496BF}"/>
                </a:ext>
              </a:extLst>
            </p:cNvPr>
            <p:cNvSpPr/>
            <p:nvPr/>
          </p:nvSpPr>
          <p:spPr>
            <a:xfrm>
              <a:off x="5654591" y="939518"/>
              <a:ext cx="3769239" cy="3736342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2" name="그림 개체 틀 2">
            <a:extLst>
              <a:ext uri="{FF2B5EF4-FFF2-40B4-BE49-F238E27FC236}">
                <a16:creationId xmlns:a16="http://schemas.microsoft.com/office/drawing/2014/main" id="{6D5018D5-E1C2-400A-8EA3-9D56FD670CF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200473" y="2541394"/>
            <a:ext cx="4108512" cy="2372307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8CC03A55-E124-4931-9F15-6129FFD1765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445283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8684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그림 개체 틀 2">
            <a:extLst>
              <a:ext uri="{FF2B5EF4-FFF2-40B4-BE49-F238E27FC236}">
                <a16:creationId xmlns:a16="http://schemas.microsoft.com/office/drawing/2014/main" id="{9950FBB0-3B3F-4C35-A600-1410C1F5E13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9188379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455743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그림 개체 틀 2">
            <a:extLst>
              <a:ext uri="{FF2B5EF4-FFF2-40B4-BE49-F238E27FC236}">
                <a16:creationId xmlns:a16="http://schemas.microsoft.com/office/drawing/2014/main" id="{7E10831A-AB0B-4587-98AD-C98ADF8864CD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-1"/>
            <a:ext cx="12192000" cy="39508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37509740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163662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ame 1">
            <a:extLst>
              <a:ext uri="{FF2B5EF4-FFF2-40B4-BE49-F238E27FC236}">
                <a16:creationId xmlns:a16="http://schemas.microsoft.com/office/drawing/2014/main" id="{F03643FF-20B4-4A0D-9867-3731EBB88DEC}"/>
              </a:ext>
            </a:extLst>
          </p:cNvPr>
          <p:cNvSpPr/>
          <p:nvPr userDrawn="1"/>
        </p:nvSpPr>
        <p:spPr>
          <a:xfrm>
            <a:off x="356152" y="473558"/>
            <a:ext cx="11479696" cy="5910884"/>
          </a:xfrm>
          <a:prstGeom prst="frame">
            <a:avLst>
              <a:gd name="adj1" fmla="val 584"/>
            </a:avLst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그림 개체 틀 2">
            <a:extLst>
              <a:ext uri="{FF2B5EF4-FFF2-40B4-BE49-F238E27FC236}">
                <a16:creationId xmlns:a16="http://schemas.microsoft.com/office/drawing/2014/main" id="{74523200-C4F6-4FDD-BA5E-DB235F4D022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48128" y="258417"/>
            <a:ext cx="10895743" cy="3687417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0" indent="0">
              <a:buNone/>
              <a:defRPr lang="ko-KR" altLang="en-US" sz="1600" dirty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 </a:t>
            </a:r>
          </a:p>
        </p:txBody>
      </p:sp>
    </p:spTree>
    <p:extLst>
      <p:ext uri="{BB962C8B-B14F-4D97-AF65-F5344CB8AC3E}">
        <p14:creationId xmlns:p14="http://schemas.microsoft.com/office/powerpoint/2010/main" val="39649280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96040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74830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4463927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3136765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84720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15311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9" r:id="rId15"/>
    <p:sldLayoutId id="2147483688" r:id="rId16"/>
    <p:sldLayoutId id="2147483687" r:id="rId17"/>
    <p:sldLayoutId id="2147483671" r:id="rId18"/>
    <p:sldLayoutId id="2147483672" r:id="rId19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98408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dnetics.com/news/cad-vs-bim/" TargetMode="External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Substituent imagine 5">
            <a:extLst>
              <a:ext uri="{FF2B5EF4-FFF2-40B4-BE49-F238E27FC236}">
                <a16:creationId xmlns:a16="http://schemas.microsoft.com/office/drawing/2014/main" id="{0AFA6093-DE6E-429D-3E6A-C01C498F7B0E}"/>
              </a:ext>
            </a:extLst>
          </p:cNvPr>
          <p:cNvPicPr>
            <a:picLocks noGrp="1" noChangeAspect="1"/>
          </p:cNvPicPr>
          <p:nvPr>
            <p:ph type="pic" idx="12"/>
          </p:nvPr>
        </p:nvPicPr>
        <p:blipFill>
          <a:blip r:embed="rId2"/>
          <a:srcRect l="32394" r="32394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40" name="Rectangle 7">
            <a:extLst>
              <a:ext uri="{FF2B5EF4-FFF2-40B4-BE49-F238E27FC236}">
                <a16:creationId xmlns:a16="http://schemas.microsoft.com/office/drawing/2014/main" id="{BFCC0EAD-1AAB-4EC5-918C-7A52B2BA601A}"/>
              </a:ext>
            </a:extLst>
          </p:cNvPr>
          <p:cNvSpPr/>
          <p:nvPr/>
        </p:nvSpPr>
        <p:spPr>
          <a:xfrm>
            <a:off x="5873262" y="3429000"/>
            <a:ext cx="5661692" cy="268124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DC318503-CDD5-4A44-A416-4D6FC380E4BF}"/>
              </a:ext>
            </a:extLst>
          </p:cNvPr>
          <p:cNvSpPr txBox="1"/>
          <p:nvPr/>
        </p:nvSpPr>
        <p:spPr>
          <a:xfrm>
            <a:off x="6614840" y="5224949"/>
            <a:ext cx="38501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2400" b="1" dirty="0" err="1">
                <a:solidFill>
                  <a:schemeClr val="bg1"/>
                </a:solidFill>
                <a:cs typeface="Arial" pitchFamily="34" charset="0"/>
              </a:rPr>
              <a:t>Portfolio</a:t>
            </a:r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: Task 4</a:t>
            </a:r>
            <a:endParaRPr lang="en-US" altLang="ko-KR" sz="2400" b="1" dirty="0">
              <a:solidFill>
                <a:schemeClr val="bg1"/>
              </a:solidFill>
              <a:cs typeface="Arial" pitchFamily="34" charset="0"/>
            </a:endParaRPr>
          </a:p>
        </p:txBody>
      </p:sp>
      <p:pic>
        <p:nvPicPr>
          <p:cNvPr id="4" name="Substituent imagine 3">
            <a:extLst>
              <a:ext uri="{FF2B5EF4-FFF2-40B4-BE49-F238E27FC236}">
                <a16:creationId xmlns:a16="http://schemas.microsoft.com/office/drawing/2014/main" id="{62F19F77-CB66-3695-73AA-0A1481A20160}"/>
              </a:ext>
            </a:extLst>
          </p:cNvPr>
          <p:cNvPicPr>
            <a:picLocks noGrp="1" noChangeAspect="1"/>
          </p:cNvPicPr>
          <p:nvPr>
            <p:ph type="pic" idx="11"/>
          </p:nvPr>
        </p:nvPicPr>
        <p:blipFill>
          <a:blip r:embed="rId3"/>
          <a:srcRect l="37067" r="37067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2" name="TextBox 42">
            <a:extLst>
              <a:ext uri="{FF2B5EF4-FFF2-40B4-BE49-F238E27FC236}">
                <a16:creationId xmlns:a16="http://schemas.microsoft.com/office/drawing/2014/main" id="{68F3BB1D-10FE-E623-85F7-A253BB424BB8}"/>
              </a:ext>
            </a:extLst>
          </p:cNvPr>
          <p:cNvSpPr txBox="1"/>
          <p:nvPr/>
        </p:nvSpPr>
        <p:spPr>
          <a:xfrm>
            <a:off x="6614840" y="3980118"/>
            <a:ext cx="38501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2400" b="1" dirty="0">
                <a:solidFill>
                  <a:schemeClr val="bg1"/>
                </a:solidFill>
                <a:cs typeface="Arial" pitchFamily="34" charset="0"/>
              </a:rPr>
              <a:t>Module: Digital Technologies/ ACCA4030</a:t>
            </a:r>
            <a:endParaRPr lang="en-US" altLang="ko-KR" sz="2400" b="1" dirty="0">
              <a:solidFill>
                <a:schemeClr val="bg1"/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8670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그룹 36">
            <a:extLst>
              <a:ext uri="{FF2B5EF4-FFF2-40B4-BE49-F238E27FC236}">
                <a16:creationId xmlns:a16="http://schemas.microsoft.com/office/drawing/2014/main" id="{562A30E7-EAF5-4401-8832-97702A60D5DA}"/>
              </a:ext>
            </a:extLst>
          </p:cNvPr>
          <p:cNvGrpSpPr/>
          <p:nvPr/>
        </p:nvGrpSpPr>
        <p:grpSpPr>
          <a:xfrm>
            <a:off x="632065" y="2179594"/>
            <a:ext cx="3040128" cy="4143015"/>
            <a:chOff x="809898" y="2069721"/>
            <a:chExt cx="3040128" cy="4143015"/>
          </a:xfrm>
        </p:grpSpPr>
        <p:sp>
          <p:nvSpPr>
            <p:cNvPr id="4" name="Graphic 3">
              <a:extLst>
                <a:ext uri="{FF2B5EF4-FFF2-40B4-BE49-F238E27FC236}">
                  <a16:creationId xmlns:a16="http://schemas.microsoft.com/office/drawing/2014/main" id="{04E0EAC8-7DF0-4200-8199-58C103400B8B}"/>
                </a:ext>
              </a:extLst>
            </p:cNvPr>
            <p:cNvSpPr/>
            <p:nvPr/>
          </p:nvSpPr>
          <p:spPr>
            <a:xfrm>
              <a:off x="812875" y="2069721"/>
              <a:ext cx="3037151" cy="4142035"/>
            </a:xfrm>
            <a:custGeom>
              <a:avLst/>
              <a:gdLst>
                <a:gd name="connsiteX0" fmla="*/ 2546379 w 2574308"/>
                <a:gd name="connsiteY0" fmla="*/ 3028665 h 3510814"/>
                <a:gd name="connsiteX1" fmla="*/ 2444996 w 2574308"/>
                <a:gd name="connsiteY1" fmla="*/ 2905614 h 3510814"/>
                <a:gd name="connsiteX2" fmla="*/ 2434205 w 2574308"/>
                <a:gd name="connsiteY2" fmla="*/ 2857229 h 3510814"/>
                <a:gd name="connsiteX3" fmla="*/ 2461531 w 2574308"/>
                <a:gd name="connsiteY3" fmla="*/ 2525408 h 3510814"/>
                <a:gd name="connsiteX4" fmla="*/ 2485549 w 2574308"/>
                <a:gd name="connsiteY4" fmla="*/ 2237534 h 3510814"/>
                <a:gd name="connsiteX5" fmla="*/ 2370156 w 2574308"/>
                <a:gd name="connsiteY5" fmla="*/ 1906061 h 3510814"/>
                <a:gd name="connsiteX6" fmla="*/ 2331953 w 2574308"/>
                <a:gd name="connsiteY6" fmla="*/ 1492003 h 3510814"/>
                <a:gd name="connsiteX7" fmla="*/ 2314722 w 2574308"/>
                <a:gd name="connsiteY7" fmla="*/ 845418 h 3510814"/>
                <a:gd name="connsiteX8" fmla="*/ 1994040 w 2574308"/>
                <a:gd name="connsiteY8" fmla="*/ 264188 h 3510814"/>
                <a:gd name="connsiteX9" fmla="*/ 1051401 w 2574308"/>
                <a:gd name="connsiteY9" fmla="*/ 28180 h 3510814"/>
                <a:gd name="connsiteX10" fmla="*/ 372965 w 2574308"/>
                <a:gd name="connsiteY10" fmla="*/ 556413 h 3510814"/>
                <a:gd name="connsiteX11" fmla="*/ 223111 w 2574308"/>
                <a:gd name="connsiteY11" fmla="*/ 1035217 h 3510814"/>
                <a:gd name="connsiteX12" fmla="*/ 252351 w 2574308"/>
                <a:gd name="connsiteY12" fmla="*/ 1694072 h 3510814"/>
                <a:gd name="connsiteX13" fmla="*/ 125818 w 2574308"/>
                <a:gd name="connsiteY13" fmla="*/ 2123359 h 3510814"/>
                <a:gd name="connsiteX14" fmla="*/ 136435 w 2574308"/>
                <a:gd name="connsiteY14" fmla="*/ 2574228 h 3510814"/>
                <a:gd name="connsiteX15" fmla="*/ 154710 w 2574308"/>
                <a:gd name="connsiteY15" fmla="*/ 2811106 h 3510814"/>
                <a:gd name="connsiteX16" fmla="*/ 131997 w 2574308"/>
                <a:gd name="connsiteY16" fmla="*/ 2903177 h 3510814"/>
                <a:gd name="connsiteX17" fmla="*/ 27917 w 2574308"/>
                <a:gd name="connsiteY17" fmla="*/ 3028665 h 3510814"/>
                <a:gd name="connsiteX18" fmla="*/ 61856 w 2574308"/>
                <a:gd name="connsiteY18" fmla="*/ 3139098 h 3510814"/>
                <a:gd name="connsiteX19" fmla="*/ 61856 w 2574308"/>
                <a:gd name="connsiteY19" fmla="*/ 3139098 h 3510814"/>
                <a:gd name="connsiteX20" fmla="*/ 61856 w 2574308"/>
                <a:gd name="connsiteY20" fmla="*/ 3139098 h 3510814"/>
                <a:gd name="connsiteX21" fmla="*/ 35140 w 2574308"/>
                <a:gd name="connsiteY21" fmla="*/ 3510776 h 3510814"/>
                <a:gd name="connsiteX22" fmla="*/ 2526276 w 2574308"/>
                <a:gd name="connsiteY22" fmla="*/ 3510776 h 3510814"/>
                <a:gd name="connsiteX23" fmla="*/ 2506174 w 2574308"/>
                <a:gd name="connsiteY23" fmla="*/ 3144058 h 3510814"/>
                <a:gd name="connsiteX24" fmla="*/ 2471974 w 2574308"/>
                <a:gd name="connsiteY24" fmla="*/ 3156764 h 3510814"/>
                <a:gd name="connsiteX25" fmla="*/ 2512614 w 2574308"/>
                <a:gd name="connsiteY25" fmla="*/ 3139011 h 3510814"/>
                <a:gd name="connsiteX26" fmla="*/ 2546379 w 2574308"/>
                <a:gd name="connsiteY26" fmla="*/ 3028665 h 3510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2574308" h="3510814">
                  <a:moveTo>
                    <a:pt x="2546379" y="3028665"/>
                  </a:moveTo>
                  <a:cubicBezTo>
                    <a:pt x="2518705" y="2982282"/>
                    <a:pt x="2485897" y="2940771"/>
                    <a:pt x="2444996" y="2905614"/>
                  </a:cubicBezTo>
                  <a:cubicBezTo>
                    <a:pt x="2441776" y="2889340"/>
                    <a:pt x="2439166" y="2872893"/>
                    <a:pt x="2434205" y="2857229"/>
                  </a:cubicBezTo>
                  <a:cubicBezTo>
                    <a:pt x="2398264" y="2742793"/>
                    <a:pt x="2404356" y="2633404"/>
                    <a:pt x="2461531" y="2525408"/>
                  </a:cubicBezTo>
                  <a:cubicBezTo>
                    <a:pt x="2509655" y="2434381"/>
                    <a:pt x="2509219" y="2335958"/>
                    <a:pt x="2485549" y="2237534"/>
                  </a:cubicBezTo>
                  <a:cubicBezTo>
                    <a:pt x="2458050" y="2123272"/>
                    <a:pt x="2407228" y="2017016"/>
                    <a:pt x="2370156" y="1906061"/>
                  </a:cubicBezTo>
                  <a:cubicBezTo>
                    <a:pt x="2325078" y="1771088"/>
                    <a:pt x="2303148" y="1633852"/>
                    <a:pt x="2331953" y="1492003"/>
                  </a:cubicBezTo>
                  <a:cubicBezTo>
                    <a:pt x="2376248" y="1220055"/>
                    <a:pt x="2348748" y="966294"/>
                    <a:pt x="2314722" y="845418"/>
                  </a:cubicBezTo>
                  <a:cubicBezTo>
                    <a:pt x="2253196" y="626815"/>
                    <a:pt x="2165825" y="417088"/>
                    <a:pt x="1994040" y="264188"/>
                  </a:cubicBezTo>
                  <a:cubicBezTo>
                    <a:pt x="1724354" y="24264"/>
                    <a:pt x="1403324" y="-46051"/>
                    <a:pt x="1051401" y="28180"/>
                  </a:cubicBezTo>
                  <a:cubicBezTo>
                    <a:pt x="740031" y="93883"/>
                    <a:pt x="511768" y="265841"/>
                    <a:pt x="372965" y="556413"/>
                  </a:cubicBezTo>
                  <a:cubicBezTo>
                    <a:pt x="311440" y="685208"/>
                    <a:pt x="238775" y="866739"/>
                    <a:pt x="223111" y="1035217"/>
                  </a:cubicBezTo>
                  <a:cubicBezTo>
                    <a:pt x="215975" y="1127897"/>
                    <a:pt x="259661" y="1614358"/>
                    <a:pt x="252351" y="1694072"/>
                  </a:cubicBezTo>
                  <a:cubicBezTo>
                    <a:pt x="238775" y="1875777"/>
                    <a:pt x="167764" y="2011447"/>
                    <a:pt x="125818" y="2123359"/>
                  </a:cubicBezTo>
                  <a:cubicBezTo>
                    <a:pt x="68731" y="2275302"/>
                    <a:pt x="53850" y="2424026"/>
                    <a:pt x="136435" y="2574228"/>
                  </a:cubicBezTo>
                  <a:cubicBezTo>
                    <a:pt x="176727" y="2647502"/>
                    <a:pt x="173768" y="2730174"/>
                    <a:pt x="154710" y="2811106"/>
                  </a:cubicBezTo>
                  <a:cubicBezTo>
                    <a:pt x="147487" y="2841913"/>
                    <a:pt x="139568" y="2872545"/>
                    <a:pt x="131997" y="2903177"/>
                  </a:cubicBezTo>
                  <a:cubicBezTo>
                    <a:pt x="89791" y="2938770"/>
                    <a:pt x="56113" y="2981237"/>
                    <a:pt x="27917" y="3028665"/>
                  </a:cubicBezTo>
                  <a:cubicBezTo>
                    <a:pt x="-14638" y="3099937"/>
                    <a:pt x="-12462" y="3108901"/>
                    <a:pt x="61856" y="3139098"/>
                  </a:cubicBezTo>
                  <a:cubicBezTo>
                    <a:pt x="61856" y="3139098"/>
                    <a:pt x="61856" y="3139098"/>
                    <a:pt x="61856" y="3139098"/>
                  </a:cubicBezTo>
                  <a:cubicBezTo>
                    <a:pt x="61856" y="3139098"/>
                    <a:pt x="61856" y="3139098"/>
                    <a:pt x="61856" y="3139098"/>
                  </a:cubicBezTo>
                  <a:cubicBezTo>
                    <a:pt x="30702" y="3261366"/>
                    <a:pt x="36184" y="3386332"/>
                    <a:pt x="35140" y="3510776"/>
                  </a:cubicBezTo>
                  <a:cubicBezTo>
                    <a:pt x="183428" y="3510776"/>
                    <a:pt x="2380773" y="3510863"/>
                    <a:pt x="2526276" y="3510776"/>
                  </a:cubicBezTo>
                  <a:cubicBezTo>
                    <a:pt x="2525667" y="3389291"/>
                    <a:pt x="2530715" y="3264151"/>
                    <a:pt x="2506174" y="3144058"/>
                  </a:cubicBezTo>
                  <a:cubicBezTo>
                    <a:pt x="2494687" y="3147974"/>
                    <a:pt x="2483287" y="3152151"/>
                    <a:pt x="2471974" y="3156764"/>
                  </a:cubicBezTo>
                  <a:cubicBezTo>
                    <a:pt x="2485288" y="3150411"/>
                    <a:pt x="2498777" y="3144406"/>
                    <a:pt x="2512614" y="3139011"/>
                  </a:cubicBezTo>
                  <a:cubicBezTo>
                    <a:pt x="2586758" y="3108814"/>
                    <a:pt x="2588933" y="3099937"/>
                    <a:pt x="2546379" y="3028665"/>
                  </a:cubicBezTo>
                  <a:close/>
                </a:path>
              </a:pathLst>
            </a:custGeom>
            <a:solidFill>
              <a:srgbClr val="FBBEA6"/>
            </a:solidFill>
            <a:ln w="870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Graphic 3">
              <a:extLst>
                <a:ext uri="{FF2B5EF4-FFF2-40B4-BE49-F238E27FC236}">
                  <a16:creationId xmlns:a16="http://schemas.microsoft.com/office/drawing/2014/main" id="{FE28AD97-7EB9-4B3A-A80F-4ABB0DAD7417}"/>
                </a:ext>
              </a:extLst>
            </p:cNvPr>
            <p:cNvSpPr/>
            <p:nvPr/>
          </p:nvSpPr>
          <p:spPr>
            <a:xfrm>
              <a:off x="902894" y="2070851"/>
              <a:ext cx="2858047" cy="3435312"/>
            </a:xfrm>
            <a:custGeom>
              <a:avLst/>
              <a:gdLst>
                <a:gd name="connsiteX0" fmla="*/ 2406812 w 2422498"/>
                <a:gd name="connsiteY0" fmla="*/ 2237534 h 2911792"/>
                <a:gd name="connsiteX1" fmla="*/ 2291418 w 2422498"/>
                <a:gd name="connsiteY1" fmla="*/ 1906061 h 2911792"/>
                <a:gd name="connsiteX2" fmla="*/ 2253215 w 2422498"/>
                <a:gd name="connsiteY2" fmla="*/ 1492003 h 2911792"/>
                <a:gd name="connsiteX3" fmla="*/ 2235984 w 2422498"/>
                <a:gd name="connsiteY3" fmla="*/ 845418 h 2911792"/>
                <a:gd name="connsiteX4" fmla="*/ 1915303 w 2422498"/>
                <a:gd name="connsiteY4" fmla="*/ 264188 h 2911792"/>
                <a:gd name="connsiteX5" fmla="*/ 972664 w 2422498"/>
                <a:gd name="connsiteY5" fmla="*/ 28180 h 2911792"/>
                <a:gd name="connsiteX6" fmla="*/ 294228 w 2422498"/>
                <a:gd name="connsiteY6" fmla="*/ 556413 h 2911792"/>
                <a:gd name="connsiteX7" fmla="*/ 144373 w 2422498"/>
                <a:gd name="connsiteY7" fmla="*/ 1035217 h 2911792"/>
                <a:gd name="connsiteX8" fmla="*/ 173613 w 2422498"/>
                <a:gd name="connsiteY8" fmla="*/ 1694072 h 2911792"/>
                <a:gd name="connsiteX9" fmla="*/ 47081 w 2422498"/>
                <a:gd name="connsiteY9" fmla="*/ 2123359 h 2911792"/>
                <a:gd name="connsiteX10" fmla="*/ 57698 w 2422498"/>
                <a:gd name="connsiteY10" fmla="*/ 2574228 h 2911792"/>
                <a:gd name="connsiteX11" fmla="*/ 75973 w 2422498"/>
                <a:gd name="connsiteY11" fmla="*/ 2811106 h 2911792"/>
                <a:gd name="connsiteX12" fmla="*/ 53260 w 2422498"/>
                <a:gd name="connsiteY12" fmla="*/ 2903177 h 2911792"/>
                <a:gd name="connsiteX13" fmla="*/ 95640 w 2422498"/>
                <a:gd name="connsiteY13" fmla="*/ 2886382 h 2911792"/>
                <a:gd name="connsiteX14" fmla="*/ 205812 w 2422498"/>
                <a:gd name="connsiteY14" fmla="*/ 2825552 h 2911792"/>
                <a:gd name="connsiteX15" fmla="*/ 623264 w 2422498"/>
                <a:gd name="connsiteY15" fmla="*/ 2730609 h 2911792"/>
                <a:gd name="connsiteX16" fmla="*/ 892602 w 2422498"/>
                <a:gd name="connsiteY16" fmla="*/ 2561001 h 2911792"/>
                <a:gd name="connsiteX17" fmla="*/ 927673 w 2422498"/>
                <a:gd name="connsiteY17" fmla="*/ 2443432 h 2911792"/>
                <a:gd name="connsiteX18" fmla="*/ 927585 w 2422498"/>
                <a:gd name="connsiteY18" fmla="*/ 2266774 h 2911792"/>
                <a:gd name="connsiteX19" fmla="*/ 892602 w 2422498"/>
                <a:gd name="connsiteY19" fmla="*/ 2221000 h 2911792"/>
                <a:gd name="connsiteX20" fmla="*/ 517095 w 2422498"/>
                <a:gd name="connsiteY20" fmla="*/ 1732971 h 2911792"/>
                <a:gd name="connsiteX21" fmla="*/ 482547 w 2422498"/>
                <a:gd name="connsiteY21" fmla="*/ 1697640 h 2911792"/>
                <a:gd name="connsiteX22" fmla="*/ 369155 w 2422498"/>
                <a:gd name="connsiteY22" fmla="*/ 1558750 h 2911792"/>
                <a:gd name="connsiteX23" fmla="*/ 368285 w 2422498"/>
                <a:gd name="connsiteY23" fmla="*/ 1457542 h 2911792"/>
                <a:gd name="connsiteX24" fmla="*/ 450000 w 2422498"/>
                <a:gd name="connsiteY24" fmla="*/ 1418991 h 2911792"/>
                <a:gd name="connsiteX25" fmla="*/ 514659 w 2422498"/>
                <a:gd name="connsiteY25" fmla="*/ 1408374 h 2911792"/>
                <a:gd name="connsiteX26" fmla="*/ 605250 w 2422498"/>
                <a:gd name="connsiteY26" fmla="*/ 1316825 h 2911792"/>
                <a:gd name="connsiteX27" fmla="*/ 612995 w 2422498"/>
                <a:gd name="connsiteY27" fmla="*/ 1306730 h 2911792"/>
                <a:gd name="connsiteX28" fmla="*/ 747360 w 2422498"/>
                <a:gd name="connsiteY28" fmla="*/ 1235719 h 2911792"/>
                <a:gd name="connsiteX29" fmla="*/ 850657 w 2422498"/>
                <a:gd name="connsiteY29" fmla="*/ 1246249 h 2911792"/>
                <a:gd name="connsiteX30" fmla="*/ 974491 w 2422498"/>
                <a:gd name="connsiteY30" fmla="*/ 1268875 h 2911792"/>
                <a:gd name="connsiteX31" fmla="*/ 1020440 w 2422498"/>
                <a:gd name="connsiteY31" fmla="*/ 1254429 h 2911792"/>
                <a:gd name="connsiteX32" fmla="*/ 997726 w 2422498"/>
                <a:gd name="connsiteY32" fmla="*/ 1211352 h 2911792"/>
                <a:gd name="connsiteX33" fmla="*/ 866321 w 2422498"/>
                <a:gd name="connsiteY33" fmla="*/ 1160618 h 2911792"/>
                <a:gd name="connsiteX34" fmla="*/ 711506 w 2422498"/>
                <a:gd name="connsiteY34" fmla="*/ 1177065 h 2911792"/>
                <a:gd name="connsiteX35" fmla="*/ 803751 w 2422498"/>
                <a:gd name="connsiteY35" fmla="*/ 1007804 h 2911792"/>
                <a:gd name="connsiteX36" fmla="*/ 863623 w 2422498"/>
                <a:gd name="connsiteY36" fmla="*/ 831146 h 2911792"/>
                <a:gd name="connsiteX37" fmla="*/ 889904 w 2422498"/>
                <a:gd name="connsiteY37" fmla="*/ 658144 h 2911792"/>
                <a:gd name="connsiteX38" fmla="*/ 903480 w 2422498"/>
                <a:gd name="connsiteY38" fmla="*/ 687470 h 2911792"/>
                <a:gd name="connsiteX39" fmla="*/ 922016 w 2422498"/>
                <a:gd name="connsiteY39" fmla="*/ 716884 h 2911792"/>
                <a:gd name="connsiteX40" fmla="*/ 1285252 w 2422498"/>
                <a:gd name="connsiteY40" fmla="*/ 930266 h 2911792"/>
                <a:gd name="connsiteX41" fmla="*/ 1575302 w 2422498"/>
                <a:gd name="connsiteY41" fmla="*/ 984221 h 2911792"/>
                <a:gd name="connsiteX42" fmla="*/ 1925571 w 2422498"/>
                <a:gd name="connsiteY42" fmla="*/ 1358509 h 2911792"/>
                <a:gd name="connsiteX43" fmla="*/ 1931315 w 2422498"/>
                <a:gd name="connsiteY43" fmla="*/ 1388358 h 2911792"/>
                <a:gd name="connsiteX44" fmla="*/ 1963079 w 2422498"/>
                <a:gd name="connsiteY44" fmla="*/ 1404284 h 2911792"/>
                <a:gd name="connsiteX45" fmla="*/ 2046012 w 2422498"/>
                <a:gd name="connsiteY45" fmla="*/ 1408983 h 2911792"/>
                <a:gd name="connsiteX46" fmla="*/ 2074034 w 2422498"/>
                <a:gd name="connsiteY46" fmla="*/ 1455888 h 2911792"/>
                <a:gd name="connsiteX47" fmla="*/ 2033829 w 2422498"/>
                <a:gd name="connsiteY47" fmla="*/ 1593038 h 2911792"/>
                <a:gd name="connsiteX48" fmla="*/ 1951069 w 2422498"/>
                <a:gd name="connsiteY48" fmla="*/ 1669096 h 2911792"/>
                <a:gd name="connsiteX49" fmla="*/ 1894417 w 2422498"/>
                <a:gd name="connsiteY49" fmla="*/ 1741761 h 2911792"/>
                <a:gd name="connsiteX50" fmla="*/ 1752221 w 2422498"/>
                <a:gd name="connsiteY50" fmla="*/ 2016059 h 2911792"/>
                <a:gd name="connsiteX51" fmla="*/ 1476182 w 2422498"/>
                <a:gd name="connsiteY51" fmla="*/ 2261814 h 2911792"/>
                <a:gd name="connsiteX52" fmla="*/ 1507511 w 2422498"/>
                <a:gd name="connsiteY52" fmla="*/ 2499562 h 2911792"/>
                <a:gd name="connsiteX53" fmla="*/ 1641962 w 2422498"/>
                <a:gd name="connsiteY53" fmla="*/ 2669867 h 2911792"/>
                <a:gd name="connsiteX54" fmla="*/ 2367564 w 2422498"/>
                <a:gd name="connsiteY54" fmla="*/ 2911793 h 2911792"/>
                <a:gd name="connsiteX55" fmla="*/ 2355555 w 2422498"/>
                <a:gd name="connsiteY55" fmla="*/ 2856968 h 2911792"/>
                <a:gd name="connsiteX56" fmla="*/ 2382880 w 2422498"/>
                <a:gd name="connsiteY56" fmla="*/ 2525147 h 2911792"/>
                <a:gd name="connsiteX57" fmla="*/ 2406812 w 2422498"/>
                <a:gd name="connsiteY57" fmla="*/ 2237534 h 29117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2422498" h="2911792">
                  <a:moveTo>
                    <a:pt x="2406812" y="2237534"/>
                  </a:moveTo>
                  <a:cubicBezTo>
                    <a:pt x="2379312" y="2123272"/>
                    <a:pt x="2328490" y="2017016"/>
                    <a:pt x="2291418" y="1906061"/>
                  </a:cubicBezTo>
                  <a:cubicBezTo>
                    <a:pt x="2246340" y="1771088"/>
                    <a:pt x="2224411" y="1633852"/>
                    <a:pt x="2253215" y="1492003"/>
                  </a:cubicBezTo>
                  <a:cubicBezTo>
                    <a:pt x="2297510" y="1220055"/>
                    <a:pt x="2270011" y="966294"/>
                    <a:pt x="2235984" y="845418"/>
                  </a:cubicBezTo>
                  <a:cubicBezTo>
                    <a:pt x="2174459" y="626815"/>
                    <a:pt x="2087087" y="417088"/>
                    <a:pt x="1915303" y="264188"/>
                  </a:cubicBezTo>
                  <a:cubicBezTo>
                    <a:pt x="1645617" y="24264"/>
                    <a:pt x="1324587" y="-46051"/>
                    <a:pt x="972664" y="28180"/>
                  </a:cubicBezTo>
                  <a:cubicBezTo>
                    <a:pt x="661293" y="93883"/>
                    <a:pt x="433031" y="265841"/>
                    <a:pt x="294228" y="556413"/>
                  </a:cubicBezTo>
                  <a:cubicBezTo>
                    <a:pt x="232702" y="685208"/>
                    <a:pt x="160038" y="866739"/>
                    <a:pt x="144373" y="1035217"/>
                  </a:cubicBezTo>
                  <a:cubicBezTo>
                    <a:pt x="137237" y="1127897"/>
                    <a:pt x="180923" y="1614358"/>
                    <a:pt x="173613" y="1694072"/>
                  </a:cubicBezTo>
                  <a:cubicBezTo>
                    <a:pt x="160038" y="1875777"/>
                    <a:pt x="89027" y="2011447"/>
                    <a:pt x="47081" y="2123359"/>
                  </a:cubicBezTo>
                  <a:cubicBezTo>
                    <a:pt x="-10006" y="2275302"/>
                    <a:pt x="-24888" y="2424025"/>
                    <a:pt x="57698" y="2574228"/>
                  </a:cubicBezTo>
                  <a:cubicBezTo>
                    <a:pt x="97990" y="2647502"/>
                    <a:pt x="95031" y="2730174"/>
                    <a:pt x="75973" y="2811106"/>
                  </a:cubicBezTo>
                  <a:cubicBezTo>
                    <a:pt x="68750" y="2841913"/>
                    <a:pt x="60831" y="2872545"/>
                    <a:pt x="53260" y="2903177"/>
                  </a:cubicBezTo>
                  <a:cubicBezTo>
                    <a:pt x="71796" y="2908747"/>
                    <a:pt x="82761" y="2894475"/>
                    <a:pt x="95640" y="2886382"/>
                  </a:cubicBezTo>
                  <a:cubicBezTo>
                    <a:pt x="131233" y="2864104"/>
                    <a:pt x="167609" y="2843218"/>
                    <a:pt x="205812" y="2825552"/>
                  </a:cubicBezTo>
                  <a:cubicBezTo>
                    <a:pt x="338349" y="2764462"/>
                    <a:pt x="480545" y="2746535"/>
                    <a:pt x="623264" y="2730609"/>
                  </a:cubicBezTo>
                  <a:cubicBezTo>
                    <a:pt x="737874" y="2689621"/>
                    <a:pt x="818197" y="2652810"/>
                    <a:pt x="892602" y="2561001"/>
                  </a:cubicBezTo>
                  <a:cubicBezTo>
                    <a:pt x="909833" y="2539767"/>
                    <a:pt x="929935" y="2473542"/>
                    <a:pt x="927673" y="2443432"/>
                  </a:cubicBezTo>
                  <a:cubicBezTo>
                    <a:pt x="925236" y="2384604"/>
                    <a:pt x="925236" y="2325689"/>
                    <a:pt x="927585" y="2266774"/>
                  </a:cubicBezTo>
                  <a:cubicBezTo>
                    <a:pt x="928630" y="2241798"/>
                    <a:pt x="908527" y="2232922"/>
                    <a:pt x="892602" y="2221000"/>
                  </a:cubicBezTo>
                  <a:cubicBezTo>
                    <a:pt x="721949" y="2093336"/>
                    <a:pt x="570354" y="1950966"/>
                    <a:pt x="517095" y="1732971"/>
                  </a:cubicBezTo>
                  <a:cubicBezTo>
                    <a:pt x="512483" y="1714174"/>
                    <a:pt x="500561" y="1702513"/>
                    <a:pt x="482547" y="1697640"/>
                  </a:cubicBezTo>
                  <a:cubicBezTo>
                    <a:pt x="411188" y="1678495"/>
                    <a:pt x="381252" y="1626107"/>
                    <a:pt x="369155" y="1558750"/>
                  </a:cubicBezTo>
                  <a:cubicBezTo>
                    <a:pt x="363238" y="1525072"/>
                    <a:pt x="361758" y="1505144"/>
                    <a:pt x="368285" y="1457542"/>
                  </a:cubicBezTo>
                  <a:cubicBezTo>
                    <a:pt x="375334" y="1402108"/>
                    <a:pt x="401441" y="1390795"/>
                    <a:pt x="450000" y="1418991"/>
                  </a:cubicBezTo>
                  <a:cubicBezTo>
                    <a:pt x="476629" y="1433088"/>
                    <a:pt x="495252" y="1428389"/>
                    <a:pt x="514659" y="1408374"/>
                  </a:cubicBezTo>
                  <a:cubicBezTo>
                    <a:pt x="544508" y="1377480"/>
                    <a:pt x="575662" y="1347892"/>
                    <a:pt x="605250" y="1316825"/>
                  </a:cubicBezTo>
                  <a:cubicBezTo>
                    <a:pt x="607948" y="1313605"/>
                    <a:pt x="610645" y="1310211"/>
                    <a:pt x="612995" y="1306730"/>
                  </a:cubicBezTo>
                  <a:cubicBezTo>
                    <a:pt x="643454" y="1255995"/>
                    <a:pt x="688967" y="1234675"/>
                    <a:pt x="747360" y="1235719"/>
                  </a:cubicBezTo>
                  <a:cubicBezTo>
                    <a:pt x="782169" y="1236328"/>
                    <a:pt x="816543" y="1237111"/>
                    <a:pt x="850657" y="1246249"/>
                  </a:cubicBezTo>
                  <a:cubicBezTo>
                    <a:pt x="891210" y="1257127"/>
                    <a:pt x="932894" y="1263305"/>
                    <a:pt x="974491" y="1268875"/>
                  </a:cubicBezTo>
                  <a:cubicBezTo>
                    <a:pt x="991374" y="1271137"/>
                    <a:pt x="1012782" y="1274096"/>
                    <a:pt x="1020440" y="1254429"/>
                  </a:cubicBezTo>
                  <a:cubicBezTo>
                    <a:pt x="1027836" y="1235458"/>
                    <a:pt x="1011215" y="1221795"/>
                    <a:pt x="997726" y="1211352"/>
                  </a:cubicBezTo>
                  <a:cubicBezTo>
                    <a:pt x="959175" y="1181590"/>
                    <a:pt x="916185" y="1162880"/>
                    <a:pt x="866321" y="1160618"/>
                  </a:cubicBezTo>
                  <a:cubicBezTo>
                    <a:pt x="815847" y="1158355"/>
                    <a:pt x="766331" y="1165404"/>
                    <a:pt x="711506" y="1177065"/>
                  </a:cubicBezTo>
                  <a:cubicBezTo>
                    <a:pt x="747360" y="1118411"/>
                    <a:pt x="778688" y="1064718"/>
                    <a:pt x="803751" y="1007804"/>
                  </a:cubicBezTo>
                  <a:cubicBezTo>
                    <a:pt x="828901" y="950717"/>
                    <a:pt x="848568" y="891715"/>
                    <a:pt x="863623" y="831146"/>
                  </a:cubicBezTo>
                  <a:cubicBezTo>
                    <a:pt x="877895" y="773450"/>
                    <a:pt x="885292" y="714970"/>
                    <a:pt x="889904" y="658144"/>
                  </a:cubicBezTo>
                  <a:cubicBezTo>
                    <a:pt x="892341" y="667194"/>
                    <a:pt x="897910" y="677289"/>
                    <a:pt x="903480" y="687470"/>
                  </a:cubicBezTo>
                  <a:cubicBezTo>
                    <a:pt x="909049" y="697652"/>
                    <a:pt x="915402" y="707312"/>
                    <a:pt x="922016" y="716884"/>
                  </a:cubicBezTo>
                  <a:cubicBezTo>
                    <a:pt x="1010084" y="844200"/>
                    <a:pt x="1135398" y="909207"/>
                    <a:pt x="1285252" y="930266"/>
                  </a:cubicBezTo>
                  <a:cubicBezTo>
                    <a:pt x="1382806" y="943929"/>
                    <a:pt x="1480359" y="956634"/>
                    <a:pt x="1575302" y="984221"/>
                  </a:cubicBezTo>
                  <a:cubicBezTo>
                    <a:pt x="1766144" y="1039568"/>
                    <a:pt x="1897898" y="1150349"/>
                    <a:pt x="1925571" y="1358509"/>
                  </a:cubicBezTo>
                  <a:cubicBezTo>
                    <a:pt x="1926877" y="1368517"/>
                    <a:pt x="1929053" y="1378438"/>
                    <a:pt x="1931315" y="1388358"/>
                  </a:cubicBezTo>
                  <a:cubicBezTo>
                    <a:pt x="1935492" y="1406633"/>
                    <a:pt x="1946544" y="1413160"/>
                    <a:pt x="1963079" y="1404284"/>
                  </a:cubicBezTo>
                  <a:cubicBezTo>
                    <a:pt x="1992145" y="1388619"/>
                    <a:pt x="2018948" y="1396364"/>
                    <a:pt x="2046012" y="1408983"/>
                  </a:cubicBezTo>
                  <a:cubicBezTo>
                    <a:pt x="2070727" y="1425256"/>
                    <a:pt x="2072554" y="1445185"/>
                    <a:pt x="2074034" y="1455888"/>
                  </a:cubicBezTo>
                  <a:cubicBezTo>
                    <a:pt x="2079603" y="1496702"/>
                    <a:pt x="2059327" y="1545436"/>
                    <a:pt x="2033829" y="1593038"/>
                  </a:cubicBezTo>
                  <a:cubicBezTo>
                    <a:pt x="2017294" y="1630632"/>
                    <a:pt x="1990491" y="1659872"/>
                    <a:pt x="1951069" y="1669096"/>
                  </a:cubicBezTo>
                  <a:cubicBezTo>
                    <a:pt x="1909124" y="1678930"/>
                    <a:pt x="1896854" y="1705124"/>
                    <a:pt x="1894417" y="1741761"/>
                  </a:cubicBezTo>
                  <a:cubicBezTo>
                    <a:pt x="1894417" y="1741761"/>
                    <a:pt x="1758312" y="2011447"/>
                    <a:pt x="1752221" y="2016059"/>
                  </a:cubicBezTo>
                  <a:cubicBezTo>
                    <a:pt x="1672420" y="2111698"/>
                    <a:pt x="1578522" y="2191412"/>
                    <a:pt x="1476182" y="2261814"/>
                  </a:cubicBezTo>
                  <a:cubicBezTo>
                    <a:pt x="1477922" y="2265991"/>
                    <a:pt x="1467828" y="2410276"/>
                    <a:pt x="1507511" y="2499562"/>
                  </a:cubicBezTo>
                  <a:cubicBezTo>
                    <a:pt x="1542059" y="2560914"/>
                    <a:pt x="1556156" y="2629140"/>
                    <a:pt x="1641962" y="2669867"/>
                  </a:cubicBezTo>
                  <a:cubicBezTo>
                    <a:pt x="1727593" y="2710594"/>
                    <a:pt x="2263310" y="2780822"/>
                    <a:pt x="2367564" y="2911793"/>
                  </a:cubicBezTo>
                  <a:cubicBezTo>
                    <a:pt x="2363648" y="2893518"/>
                    <a:pt x="2361124" y="2874808"/>
                    <a:pt x="2355555" y="2856968"/>
                  </a:cubicBezTo>
                  <a:cubicBezTo>
                    <a:pt x="2319614" y="2742532"/>
                    <a:pt x="2325706" y="2633143"/>
                    <a:pt x="2382880" y="2525147"/>
                  </a:cubicBezTo>
                  <a:cubicBezTo>
                    <a:pt x="2431005" y="2434381"/>
                    <a:pt x="2430482" y="2336045"/>
                    <a:pt x="2406812" y="2237534"/>
                  </a:cubicBezTo>
                  <a:close/>
                </a:path>
              </a:pathLst>
            </a:custGeom>
            <a:solidFill>
              <a:srgbClr val="422219"/>
            </a:solidFill>
            <a:ln w="870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Graphic 3">
              <a:extLst>
                <a:ext uri="{FF2B5EF4-FFF2-40B4-BE49-F238E27FC236}">
                  <a16:creationId xmlns:a16="http://schemas.microsoft.com/office/drawing/2014/main" id="{1B778D2D-19E2-4946-9E3E-7C69342F0CDA}"/>
                </a:ext>
              </a:extLst>
            </p:cNvPr>
            <p:cNvSpPr/>
            <p:nvPr/>
          </p:nvSpPr>
          <p:spPr>
            <a:xfrm>
              <a:off x="809898" y="5281932"/>
              <a:ext cx="3037199" cy="930804"/>
            </a:xfrm>
            <a:custGeom>
              <a:avLst/>
              <a:gdLst>
                <a:gd name="connsiteX0" fmla="*/ 2546465 w 2574348"/>
                <a:gd name="connsiteY0" fmla="*/ 306845 h 788955"/>
                <a:gd name="connsiteX1" fmla="*/ 2442386 w 2574348"/>
                <a:gd name="connsiteY1" fmla="*/ 181357 h 788955"/>
                <a:gd name="connsiteX2" fmla="*/ 1869771 w 2574348"/>
                <a:gd name="connsiteY2" fmla="*/ 0 h 788955"/>
                <a:gd name="connsiteX3" fmla="*/ 1703120 w 2574348"/>
                <a:gd name="connsiteY3" fmla="*/ 311979 h 788955"/>
                <a:gd name="connsiteX4" fmla="*/ 1313777 w 2574348"/>
                <a:gd name="connsiteY4" fmla="*/ 676869 h 788955"/>
                <a:gd name="connsiteX5" fmla="*/ 1254253 w 2574348"/>
                <a:gd name="connsiteY5" fmla="*/ 677653 h 788955"/>
                <a:gd name="connsiteX6" fmla="*/ 704612 w 2574348"/>
                <a:gd name="connsiteY6" fmla="*/ 0 h 788955"/>
                <a:gd name="connsiteX7" fmla="*/ 131997 w 2574348"/>
                <a:gd name="connsiteY7" fmla="*/ 181357 h 788955"/>
                <a:gd name="connsiteX8" fmla="*/ 27917 w 2574348"/>
                <a:gd name="connsiteY8" fmla="*/ 306845 h 788955"/>
                <a:gd name="connsiteX9" fmla="*/ 61856 w 2574348"/>
                <a:gd name="connsiteY9" fmla="*/ 417278 h 788955"/>
                <a:gd name="connsiteX10" fmla="*/ 237383 w 2574348"/>
                <a:gd name="connsiteY10" fmla="*/ 517268 h 788955"/>
                <a:gd name="connsiteX11" fmla="*/ 479830 w 2574348"/>
                <a:gd name="connsiteY11" fmla="*/ 788956 h 788955"/>
                <a:gd name="connsiteX12" fmla="*/ 2094465 w 2574348"/>
                <a:gd name="connsiteY12" fmla="*/ 788956 h 788955"/>
                <a:gd name="connsiteX13" fmla="*/ 2336913 w 2574348"/>
                <a:gd name="connsiteY13" fmla="*/ 517268 h 788955"/>
                <a:gd name="connsiteX14" fmla="*/ 2512439 w 2574348"/>
                <a:gd name="connsiteY14" fmla="*/ 417278 h 788955"/>
                <a:gd name="connsiteX15" fmla="*/ 2546465 w 2574348"/>
                <a:gd name="connsiteY15" fmla="*/ 306845 h 7889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574348" h="788955">
                  <a:moveTo>
                    <a:pt x="2546465" y="306845"/>
                  </a:moveTo>
                  <a:cubicBezTo>
                    <a:pt x="2518183" y="259417"/>
                    <a:pt x="2484592" y="216950"/>
                    <a:pt x="2442386" y="181357"/>
                  </a:cubicBezTo>
                  <a:cubicBezTo>
                    <a:pt x="2272864" y="53520"/>
                    <a:pt x="2076016" y="12009"/>
                    <a:pt x="1869771" y="0"/>
                  </a:cubicBezTo>
                  <a:cubicBezTo>
                    <a:pt x="1826520" y="112783"/>
                    <a:pt x="1769345" y="217820"/>
                    <a:pt x="1703120" y="311979"/>
                  </a:cubicBezTo>
                  <a:cubicBezTo>
                    <a:pt x="1601215" y="446953"/>
                    <a:pt x="1499311" y="562694"/>
                    <a:pt x="1313777" y="676869"/>
                  </a:cubicBezTo>
                  <a:cubicBezTo>
                    <a:pt x="1290020" y="695666"/>
                    <a:pt x="1280012" y="694448"/>
                    <a:pt x="1254253" y="677653"/>
                  </a:cubicBezTo>
                  <a:cubicBezTo>
                    <a:pt x="1032952" y="544855"/>
                    <a:pt x="819744" y="300057"/>
                    <a:pt x="704612" y="0"/>
                  </a:cubicBezTo>
                  <a:cubicBezTo>
                    <a:pt x="498366" y="11922"/>
                    <a:pt x="301519" y="53520"/>
                    <a:pt x="131997" y="181357"/>
                  </a:cubicBezTo>
                  <a:cubicBezTo>
                    <a:pt x="89791" y="216950"/>
                    <a:pt x="56112" y="259417"/>
                    <a:pt x="27917" y="306845"/>
                  </a:cubicBezTo>
                  <a:cubicBezTo>
                    <a:pt x="-14638" y="378117"/>
                    <a:pt x="-12462" y="387081"/>
                    <a:pt x="61856" y="417278"/>
                  </a:cubicBezTo>
                  <a:cubicBezTo>
                    <a:pt x="125296" y="441993"/>
                    <a:pt x="182384" y="477498"/>
                    <a:pt x="237383" y="517268"/>
                  </a:cubicBezTo>
                  <a:cubicBezTo>
                    <a:pt x="334327" y="587409"/>
                    <a:pt x="437276" y="675477"/>
                    <a:pt x="479830" y="788956"/>
                  </a:cubicBezTo>
                  <a:cubicBezTo>
                    <a:pt x="860645" y="788782"/>
                    <a:pt x="1966367" y="788869"/>
                    <a:pt x="2094465" y="788956"/>
                  </a:cubicBezTo>
                  <a:cubicBezTo>
                    <a:pt x="2137020" y="675477"/>
                    <a:pt x="2239969" y="587409"/>
                    <a:pt x="2336913" y="517268"/>
                  </a:cubicBezTo>
                  <a:cubicBezTo>
                    <a:pt x="2391912" y="477498"/>
                    <a:pt x="2448999" y="441993"/>
                    <a:pt x="2512439" y="417278"/>
                  </a:cubicBezTo>
                  <a:cubicBezTo>
                    <a:pt x="2586757" y="387081"/>
                    <a:pt x="2589020" y="378205"/>
                    <a:pt x="2546465" y="306845"/>
                  </a:cubicBezTo>
                  <a:close/>
                </a:path>
              </a:pathLst>
            </a:custGeom>
            <a:solidFill>
              <a:srgbClr val="BE8CBF"/>
            </a:solidFill>
            <a:ln w="870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Graphic 3">
              <a:extLst>
                <a:ext uri="{FF2B5EF4-FFF2-40B4-BE49-F238E27FC236}">
                  <a16:creationId xmlns:a16="http://schemas.microsoft.com/office/drawing/2014/main" id="{88A707CA-2B7B-4AE6-B7D3-E06BCA01C763}"/>
                </a:ext>
              </a:extLst>
            </p:cNvPr>
            <p:cNvSpPr/>
            <p:nvPr/>
          </p:nvSpPr>
          <p:spPr>
            <a:xfrm>
              <a:off x="1995286" y="4738864"/>
              <a:ext cx="686158" cy="353360"/>
            </a:xfrm>
            <a:custGeom>
              <a:avLst/>
              <a:gdLst>
                <a:gd name="connsiteX0" fmla="*/ 581592 w 581592"/>
                <a:gd name="connsiteY0" fmla="*/ 238311 h 299510"/>
                <a:gd name="connsiteX1" fmla="*/ 509276 w 581592"/>
                <a:gd name="connsiteY1" fmla="*/ 275644 h 299510"/>
                <a:gd name="connsiteX2" fmla="*/ 220444 w 581592"/>
                <a:gd name="connsiteY2" fmla="*/ 278081 h 299510"/>
                <a:gd name="connsiteX3" fmla="*/ 14024 w 581592"/>
                <a:gd name="connsiteY3" fmla="*/ 169563 h 299510"/>
                <a:gd name="connsiteX4" fmla="*/ 449 w 581592"/>
                <a:gd name="connsiteY4" fmla="*/ 137712 h 299510"/>
                <a:gd name="connsiteX5" fmla="*/ 797 w 581592"/>
                <a:gd name="connsiteY5" fmla="*/ 29716 h 299510"/>
                <a:gd name="connsiteX6" fmla="*/ 22292 w 581592"/>
                <a:gd name="connsiteY6" fmla="*/ 5784 h 299510"/>
                <a:gd name="connsiteX7" fmla="*/ 293109 w 581592"/>
                <a:gd name="connsiteY7" fmla="*/ 94722 h 299510"/>
                <a:gd name="connsiteX8" fmla="*/ 517020 w 581592"/>
                <a:gd name="connsiteY8" fmla="*/ 20752 h 299510"/>
                <a:gd name="connsiteX9" fmla="*/ 550263 w 581592"/>
                <a:gd name="connsiteY9" fmla="*/ 389 h 299510"/>
                <a:gd name="connsiteX10" fmla="*/ 581592 w 581592"/>
                <a:gd name="connsiteY10" fmla="*/ 238311 h 2995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581592" h="299510">
                  <a:moveTo>
                    <a:pt x="581592" y="238311"/>
                  </a:moveTo>
                  <a:cubicBezTo>
                    <a:pt x="557399" y="257021"/>
                    <a:pt x="526767" y="269465"/>
                    <a:pt x="509276" y="275644"/>
                  </a:cubicBezTo>
                  <a:cubicBezTo>
                    <a:pt x="417030" y="308539"/>
                    <a:pt x="313995" y="305580"/>
                    <a:pt x="220444" y="278081"/>
                  </a:cubicBezTo>
                  <a:cubicBezTo>
                    <a:pt x="138555" y="254062"/>
                    <a:pt x="87124" y="214728"/>
                    <a:pt x="14024" y="169563"/>
                  </a:cubicBezTo>
                  <a:cubicBezTo>
                    <a:pt x="-1814" y="159729"/>
                    <a:pt x="1058" y="155552"/>
                    <a:pt x="449" y="137712"/>
                  </a:cubicBezTo>
                  <a:cubicBezTo>
                    <a:pt x="-944" y="95244"/>
                    <a:pt x="1406" y="64438"/>
                    <a:pt x="797" y="29716"/>
                  </a:cubicBezTo>
                  <a:cubicBezTo>
                    <a:pt x="362" y="5001"/>
                    <a:pt x="-2945" y="-8401"/>
                    <a:pt x="22292" y="5784"/>
                  </a:cubicBezTo>
                  <a:cubicBezTo>
                    <a:pt x="99568" y="49296"/>
                    <a:pt x="201386" y="96376"/>
                    <a:pt x="293109" y="94722"/>
                  </a:cubicBezTo>
                  <a:cubicBezTo>
                    <a:pt x="376042" y="93243"/>
                    <a:pt x="445922" y="56084"/>
                    <a:pt x="517020" y="20752"/>
                  </a:cubicBezTo>
                  <a:cubicBezTo>
                    <a:pt x="521807" y="18402"/>
                    <a:pt x="548349" y="1520"/>
                    <a:pt x="550263" y="389"/>
                  </a:cubicBezTo>
                  <a:cubicBezTo>
                    <a:pt x="544346" y="94200"/>
                    <a:pt x="559836" y="208810"/>
                    <a:pt x="581592" y="238311"/>
                  </a:cubicBezTo>
                  <a:close/>
                </a:path>
              </a:pathLst>
            </a:custGeom>
            <a:solidFill>
              <a:srgbClr val="F6B09A"/>
            </a:solidFill>
            <a:ln w="870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Graphic 3">
              <a:extLst>
                <a:ext uri="{FF2B5EF4-FFF2-40B4-BE49-F238E27FC236}">
                  <a16:creationId xmlns:a16="http://schemas.microsoft.com/office/drawing/2014/main" id="{961CCF4A-EB2C-48F1-B307-D7310955064D}"/>
                </a:ext>
              </a:extLst>
            </p:cNvPr>
            <p:cNvSpPr/>
            <p:nvPr/>
          </p:nvSpPr>
          <p:spPr>
            <a:xfrm>
              <a:off x="2137804" y="4364532"/>
              <a:ext cx="362322" cy="156925"/>
            </a:xfrm>
            <a:custGeom>
              <a:avLst/>
              <a:gdLst>
                <a:gd name="connsiteX0" fmla="*/ 161345 w 307106"/>
                <a:gd name="connsiteY0" fmla="*/ 133011 h 133011"/>
                <a:gd name="connsiteX1" fmla="*/ 11055 w 307106"/>
                <a:gd name="connsiteY1" fmla="*/ 61565 h 133011"/>
                <a:gd name="connsiteX2" fmla="*/ 25066 w 307106"/>
                <a:gd name="connsiteY2" fmla="*/ 14572 h 133011"/>
                <a:gd name="connsiteX3" fmla="*/ 125752 w 307106"/>
                <a:gd name="connsiteY3" fmla="*/ 7610 h 133011"/>
                <a:gd name="connsiteX4" fmla="*/ 189366 w 307106"/>
                <a:gd name="connsiteY4" fmla="*/ 6131 h 133011"/>
                <a:gd name="connsiteX5" fmla="*/ 256897 w 307106"/>
                <a:gd name="connsiteY5" fmla="*/ 5957 h 133011"/>
                <a:gd name="connsiteX6" fmla="*/ 276912 w 307106"/>
                <a:gd name="connsiteY6" fmla="*/ 82886 h 133011"/>
                <a:gd name="connsiteX7" fmla="*/ 161345 w 307106"/>
                <a:gd name="connsiteY7" fmla="*/ 133011 h 1330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07106" h="133011">
                  <a:moveTo>
                    <a:pt x="161345" y="133011"/>
                  </a:moveTo>
                  <a:cubicBezTo>
                    <a:pt x="92509" y="133011"/>
                    <a:pt x="45168" y="109863"/>
                    <a:pt x="11055" y="61565"/>
                  </a:cubicBezTo>
                  <a:cubicBezTo>
                    <a:pt x="-3478" y="40940"/>
                    <a:pt x="-8090" y="23362"/>
                    <a:pt x="25066" y="14572"/>
                  </a:cubicBezTo>
                  <a:cubicBezTo>
                    <a:pt x="58483" y="5696"/>
                    <a:pt x="89811" y="-7532"/>
                    <a:pt x="125752" y="7610"/>
                  </a:cubicBezTo>
                  <a:cubicBezTo>
                    <a:pt x="145420" y="15965"/>
                    <a:pt x="168829" y="14659"/>
                    <a:pt x="189366" y="6131"/>
                  </a:cubicBezTo>
                  <a:cubicBezTo>
                    <a:pt x="212254" y="-3355"/>
                    <a:pt x="234357" y="-570"/>
                    <a:pt x="256897" y="5957"/>
                  </a:cubicBezTo>
                  <a:cubicBezTo>
                    <a:pt x="317726" y="23449"/>
                    <a:pt x="321903" y="36328"/>
                    <a:pt x="276912" y="82886"/>
                  </a:cubicBezTo>
                  <a:cubicBezTo>
                    <a:pt x="243234" y="117695"/>
                    <a:pt x="199113" y="130662"/>
                    <a:pt x="161345" y="133011"/>
                  </a:cubicBezTo>
                  <a:close/>
                </a:path>
              </a:pathLst>
            </a:custGeom>
            <a:solidFill>
              <a:srgbClr val="F37F80"/>
            </a:solidFill>
            <a:ln w="870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3">
              <a:extLst>
                <a:ext uri="{FF2B5EF4-FFF2-40B4-BE49-F238E27FC236}">
                  <a16:creationId xmlns:a16="http://schemas.microsoft.com/office/drawing/2014/main" id="{8919BDA2-3B9C-4AB4-A075-8D11D66A30FC}"/>
                </a:ext>
              </a:extLst>
            </p:cNvPr>
            <p:cNvSpPr/>
            <p:nvPr/>
          </p:nvSpPr>
          <p:spPr>
            <a:xfrm>
              <a:off x="2375181" y="4008314"/>
              <a:ext cx="69178" cy="169917"/>
            </a:xfrm>
            <a:custGeom>
              <a:avLst/>
              <a:gdLst>
                <a:gd name="connsiteX0" fmla="*/ 8702 w 58636"/>
                <a:gd name="connsiteY0" fmla="*/ 0 h 144023"/>
                <a:gd name="connsiteX1" fmla="*/ 56740 w 58636"/>
                <a:gd name="connsiteY1" fmla="*/ 110085 h 144023"/>
                <a:gd name="connsiteX2" fmla="*/ 0 w 58636"/>
                <a:gd name="connsiteY2" fmla="*/ 144024 h 144023"/>
                <a:gd name="connsiteX3" fmla="*/ 8702 w 58636"/>
                <a:gd name="connsiteY3" fmla="*/ 0 h 1440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636" h="144023">
                  <a:moveTo>
                    <a:pt x="8702" y="0"/>
                  </a:moveTo>
                  <a:cubicBezTo>
                    <a:pt x="41249" y="34026"/>
                    <a:pt x="65790" y="65268"/>
                    <a:pt x="56740" y="110085"/>
                  </a:cubicBezTo>
                  <a:cubicBezTo>
                    <a:pt x="52040" y="133581"/>
                    <a:pt x="32634" y="139325"/>
                    <a:pt x="0" y="144024"/>
                  </a:cubicBezTo>
                  <a:cubicBezTo>
                    <a:pt x="76146" y="95378"/>
                    <a:pt x="12531" y="52910"/>
                    <a:pt x="8702" y="0"/>
                  </a:cubicBezTo>
                  <a:close/>
                </a:path>
              </a:pathLst>
            </a:custGeom>
            <a:solidFill>
              <a:srgbClr val="F8A78E"/>
            </a:solidFill>
            <a:ln w="870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36" name="그룹 35">
              <a:extLst>
                <a:ext uri="{FF2B5EF4-FFF2-40B4-BE49-F238E27FC236}">
                  <a16:creationId xmlns:a16="http://schemas.microsoft.com/office/drawing/2014/main" id="{AFA74518-6D5F-4794-A455-15708051F10F}"/>
                </a:ext>
              </a:extLst>
            </p:cNvPr>
            <p:cNvGrpSpPr/>
            <p:nvPr/>
          </p:nvGrpSpPr>
          <p:grpSpPr>
            <a:xfrm>
              <a:off x="1613362" y="3452389"/>
              <a:ext cx="1410288" cy="471406"/>
              <a:chOff x="1613362" y="3452389"/>
              <a:chExt cx="1410288" cy="471406"/>
            </a:xfrm>
          </p:grpSpPr>
          <p:sp>
            <p:nvSpPr>
              <p:cNvPr id="13" name="Graphic 3">
                <a:extLst>
                  <a:ext uri="{FF2B5EF4-FFF2-40B4-BE49-F238E27FC236}">
                    <a16:creationId xmlns:a16="http://schemas.microsoft.com/office/drawing/2014/main" id="{0877F3F7-5C51-456F-A97C-50EE94D76C35}"/>
                  </a:ext>
                </a:extLst>
              </p:cNvPr>
              <p:cNvSpPr/>
              <p:nvPr/>
            </p:nvSpPr>
            <p:spPr>
              <a:xfrm>
                <a:off x="2533805" y="3452389"/>
                <a:ext cx="474231" cy="127885"/>
              </a:xfrm>
              <a:custGeom>
                <a:avLst/>
                <a:gdLst>
                  <a:gd name="connsiteX0" fmla="*/ 141065 w 401961"/>
                  <a:gd name="connsiteY0" fmla="*/ 71767 h 108396"/>
                  <a:gd name="connsiteX1" fmla="*/ 0 w 401961"/>
                  <a:gd name="connsiteY1" fmla="*/ 88824 h 108396"/>
                  <a:gd name="connsiteX2" fmla="*/ 401962 w 401961"/>
                  <a:gd name="connsiteY2" fmla="*/ 70897 h 108396"/>
                  <a:gd name="connsiteX3" fmla="*/ 378204 w 401961"/>
                  <a:gd name="connsiteY3" fmla="*/ 76902 h 108396"/>
                  <a:gd name="connsiteX4" fmla="*/ 141065 w 401961"/>
                  <a:gd name="connsiteY4" fmla="*/ 71767 h 10839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1961" h="108396">
                    <a:moveTo>
                      <a:pt x="141065" y="71767"/>
                    </a:moveTo>
                    <a:cubicBezTo>
                      <a:pt x="71011" y="97352"/>
                      <a:pt x="0" y="129986"/>
                      <a:pt x="0" y="88824"/>
                    </a:cubicBezTo>
                    <a:cubicBezTo>
                      <a:pt x="54738" y="-21435"/>
                      <a:pt x="282914" y="-30920"/>
                      <a:pt x="401962" y="70897"/>
                    </a:cubicBezTo>
                    <a:cubicBezTo>
                      <a:pt x="395261" y="77772"/>
                      <a:pt x="386906" y="79338"/>
                      <a:pt x="378204" y="76902"/>
                    </a:cubicBezTo>
                    <a:cubicBezTo>
                      <a:pt x="299709" y="54972"/>
                      <a:pt x="224869" y="44094"/>
                      <a:pt x="141065" y="71767"/>
                    </a:cubicBezTo>
                    <a:close/>
                  </a:path>
                </a:pathLst>
              </a:custGeom>
              <a:solidFill>
                <a:srgbClr val="42231A"/>
              </a:solidFill>
              <a:ln w="87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" name="Graphic 3">
                <a:extLst>
                  <a:ext uri="{FF2B5EF4-FFF2-40B4-BE49-F238E27FC236}">
                    <a16:creationId xmlns:a16="http://schemas.microsoft.com/office/drawing/2014/main" id="{0D4F3C8F-22FC-4D42-8B7E-ECF4FE227C5E}"/>
                  </a:ext>
                </a:extLst>
              </p:cNvPr>
              <p:cNvSpPr/>
              <p:nvPr/>
            </p:nvSpPr>
            <p:spPr>
              <a:xfrm>
                <a:off x="1684110" y="3733890"/>
                <a:ext cx="386207" cy="189905"/>
              </a:xfrm>
              <a:custGeom>
                <a:avLst/>
                <a:gdLst>
                  <a:gd name="connsiteX0" fmla="*/ 323031 w 327351"/>
                  <a:gd name="connsiteY0" fmla="*/ 84751 h 160965"/>
                  <a:gd name="connsiteX1" fmla="*/ 279259 w 327351"/>
                  <a:gd name="connsiteY1" fmla="*/ 148278 h 160965"/>
                  <a:gd name="connsiteX2" fmla="*/ 43164 w 327351"/>
                  <a:gd name="connsiteY2" fmla="*/ 97804 h 160965"/>
                  <a:gd name="connsiteX3" fmla="*/ 0 w 327351"/>
                  <a:gd name="connsiteY3" fmla="*/ 23834 h 160965"/>
                  <a:gd name="connsiteX4" fmla="*/ 267336 w 327351"/>
                  <a:gd name="connsiteY4" fmla="*/ 28360 h 160965"/>
                  <a:gd name="connsiteX5" fmla="*/ 323031 w 327351"/>
                  <a:gd name="connsiteY5" fmla="*/ 84751 h 1609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27351" h="160965">
                    <a:moveTo>
                      <a:pt x="323031" y="84751"/>
                    </a:moveTo>
                    <a:cubicBezTo>
                      <a:pt x="336520" y="125478"/>
                      <a:pt x="317462" y="138618"/>
                      <a:pt x="279259" y="148278"/>
                    </a:cubicBezTo>
                    <a:cubicBezTo>
                      <a:pt x="190930" y="170556"/>
                      <a:pt x="109998" y="169077"/>
                      <a:pt x="43164" y="97804"/>
                    </a:cubicBezTo>
                    <a:cubicBezTo>
                      <a:pt x="23409" y="76658"/>
                      <a:pt x="6266" y="53248"/>
                      <a:pt x="0" y="23834"/>
                    </a:cubicBezTo>
                    <a:cubicBezTo>
                      <a:pt x="163691" y="-19242"/>
                      <a:pt x="215470" y="4689"/>
                      <a:pt x="267336" y="28360"/>
                    </a:cubicBezTo>
                    <a:cubicBezTo>
                      <a:pt x="310500" y="58731"/>
                      <a:pt x="308412" y="62038"/>
                      <a:pt x="323031" y="84751"/>
                    </a:cubicBezTo>
                    <a:close/>
                  </a:path>
                </a:pathLst>
              </a:custGeom>
              <a:solidFill>
                <a:srgbClr val="FCFAFA"/>
              </a:solidFill>
              <a:ln w="87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" name="Graphic 3">
                <a:extLst>
                  <a:ext uri="{FF2B5EF4-FFF2-40B4-BE49-F238E27FC236}">
                    <a16:creationId xmlns:a16="http://schemas.microsoft.com/office/drawing/2014/main" id="{A730CD39-7835-4869-9109-E19130DD44FA}"/>
                  </a:ext>
                </a:extLst>
              </p:cNvPr>
              <p:cNvSpPr/>
              <p:nvPr/>
            </p:nvSpPr>
            <p:spPr>
              <a:xfrm>
                <a:off x="1613362" y="3616321"/>
                <a:ext cx="451858" cy="217556"/>
              </a:xfrm>
              <a:custGeom>
                <a:avLst/>
                <a:gdLst>
                  <a:gd name="connsiteX0" fmla="*/ 146729 w 382998"/>
                  <a:gd name="connsiteY0" fmla="*/ 106256 h 184402"/>
                  <a:gd name="connsiteX1" fmla="*/ 59880 w 382998"/>
                  <a:gd name="connsiteY1" fmla="*/ 123486 h 184402"/>
                  <a:gd name="connsiteX2" fmla="*/ 1313 w 382998"/>
                  <a:gd name="connsiteY2" fmla="*/ 0 h 184402"/>
                  <a:gd name="connsiteX3" fmla="*/ 77894 w 382998"/>
                  <a:gd name="connsiteY3" fmla="*/ 84152 h 184402"/>
                  <a:gd name="connsiteX4" fmla="*/ 60576 w 382998"/>
                  <a:gd name="connsiteY4" fmla="*/ 9311 h 184402"/>
                  <a:gd name="connsiteX5" fmla="*/ 115836 w 382998"/>
                  <a:gd name="connsiteY5" fmla="*/ 75797 h 184402"/>
                  <a:gd name="connsiteX6" fmla="*/ 101651 w 382998"/>
                  <a:gd name="connsiteY6" fmla="*/ 3220 h 184402"/>
                  <a:gd name="connsiteX7" fmla="*/ 155519 w 382998"/>
                  <a:gd name="connsiteY7" fmla="*/ 70315 h 184402"/>
                  <a:gd name="connsiteX8" fmla="*/ 218872 w 382998"/>
                  <a:gd name="connsiteY8" fmla="*/ 75188 h 184402"/>
                  <a:gd name="connsiteX9" fmla="*/ 309028 w 382998"/>
                  <a:gd name="connsiteY9" fmla="*/ 96335 h 184402"/>
                  <a:gd name="connsiteX10" fmla="*/ 382998 w 382998"/>
                  <a:gd name="connsiteY10" fmla="*/ 184403 h 184402"/>
                  <a:gd name="connsiteX11" fmla="*/ 328957 w 382998"/>
                  <a:gd name="connsiteY11" fmla="*/ 130622 h 184402"/>
                  <a:gd name="connsiteX12" fmla="*/ 146729 w 382998"/>
                  <a:gd name="connsiteY12" fmla="*/ 106256 h 1844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82998" h="184402">
                    <a:moveTo>
                      <a:pt x="146729" y="106256"/>
                    </a:moveTo>
                    <a:cubicBezTo>
                      <a:pt x="113051" y="110607"/>
                      <a:pt x="88859" y="117743"/>
                      <a:pt x="59880" y="123486"/>
                    </a:cubicBezTo>
                    <a:cubicBezTo>
                      <a:pt x="28116" y="88068"/>
                      <a:pt x="-7303" y="54477"/>
                      <a:pt x="1313" y="0"/>
                    </a:cubicBezTo>
                    <a:cubicBezTo>
                      <a:pt x="14714" y="32286"/>
                      <a:pt x="42823" y="78408"/>
                      <a:pt x="77894" y="84152"/>
                    </a:cubicBezTo>
                    <a:cubicBezTo>
                      <a:pt x="61533" y="64484"/>
                      <a:pt x="55703" y="26542"/>
                      <a:pt x="60576" y="9311"/>
                    </a:cubicBezTo>
                    <a:cubicBezTo>
                      <a:pt x="73455" y="38290"/>
                      <a:pt x="83898" y="67182"/>
                      <a:pt x="115836" y="75797"/>
                    </a:cubicBezTo>
                    <a:cubicBezTo>
                      <a:pt x="104784" y="56391"/>
                      <a:pt x="95298" y="29936"/>
                      <a:pt x="101651" y="3220"/>
                    </a:cubicBezTo>
                    <a:cubicBezTo>
                      <a:pt x="113660" y="35767"/>
                      <a:pt x="126453" y="58741"/>
                      <a:pt x="155519" y="70315"/>
                    </a:cubicBezTo>
                    <a:cubicBezTo>
                      <a:pt x="183540" y="77190"/>
                      <a:pt x="184584" y="76146"/>
                      <a:pt x="218872" y="75188"/>
                    </a:cubicBezTo>
                    <a:cubicBezTo>
                      <a:pt x="251592" y="75188"/>
                      <a:pt x="281355" y="82411"/>
                      <a:pt x="309028" y="96335"/>
                    </a:cubicBezTo>
                    <a:cubicBezTo>
                      <a:pt x="346622" y="115306"/>
                      <a:pt x="377516" y="138890"/>
                      <a:pt x="382998" y="184403"/>
                    </a:cubicBezTo>
                    <a:cubicBezTo>
                      <a:pt x="366377" y="160819"/>
                      <a:pt x="353323" y="146026"/>
                      <a:pt x="328957" y="130622"/>
                    </a:cubicBezTo>
                    <a:cubicBezTo>
                      <a:pt x="278222" y="99642"/>
                      <a:pt x="205209" y="100860"/>
                      <a:pt x="146729" y="106256"/>
                    </a:cubicBezTo>
                    <a:close/>
                  </a:path>
                </a:pathLst>
              </a:custGeom>
              <a:solidFill>
                <a:srgbClr val="482920"/>
              </a:solidFill>
              <a:ln w="87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" name="Graphic 3">
                <a:extLst>
                  <a:ext uri="{FF2B5EF4-FFF2-40B4-BE49-F238E27FC236}">
                    <a16:creationId xmlns:a16="http://schemas.microsoft.com/office/drawing/2014/main" id="{342FEC50-9D0E-480A-95DE-637E7DD77876}"/>
                  </a:ext>
                </a:extLst>
              </p:cNvPr>
              <p:cNvSpPr/>
              <p:nvPr/>
            </p:nvSpPr>
            <p:spPr>
              <a:xfrm>
                <a:off x="2741712" y="3689609"/>
                <a:ext cx="101745" cy="13293"/>
              </a:xfrm>
              <a:custGeom>
                <a:avLst/>
                <a:gdLst>
                  <a:gd name="connsiteX0" fmla="*/ 86240 w 86240"/>
                  <a:gd name="connsiteY0" fmla="*/ 7325 h 11267"/>
                  <a:gd name="connsiteX1" fmla="*/ 19493 w 86240"/>
                  <a:gd name="connsiteY1" fmla="*/ 10371 h 11267"/>
                  <a:gd name="connsiteX2" fmla="*/ 0 w 86240"/>
                  <a:gd name="connsiteY2" fmla="*/ 7412 h 11267"/>
                  <a:gd name="connsiteX3" fmla="*/ 86240 w 86240"/>
                  <a:gd name="connsiteY3" fmla="*/ 7325 h 1126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86240" h="11267">
                    <a:moveTo>
                      <a:pt x="86240" y="7325"/>
                    </a:moveTo>
                    <a:cubicBezTo>
                      <a:pt x="64223" y="13852"/>
                      <a:pt x="41771" y="10284"/>
                      <a:pt x="19493" y="10371"/>
                    </a:cubicBezTo>
                    <a:cubicBezTo>
                      <a:pt x="12966" y="9414"/>
                      <a:pt x="6527" y="8457"/>
                      <a:pt x="0" y="7412"/>
                    </a:cubicBezTo>
                    <a:cubicBezTo>
                      <a:pt x="29240" y="2104"/>
                      <a:pt x="58132" y="-6163"/>
                      <a:pt x="86240" y="7325"/>
                    </a:cubicBezTo>
                    <a:close/>
                  </a:path>
                </a:pathLst>
              </a:custGeom>
              <a:solidFill>
                <a:srgbClr val="EFC6B0"/>
              </a:solidFill>
              <a:ln w="87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1" name="Graphic 3">
                <a:extLst>
                  <a:ext uri="{FF2B5EF4-FFF2-40B4-BE49-F238E27FC236}">
                    <a16:creationId xmlns:a16="http://schemas.microsoft.com/office/drawing/2014/main" id="{8163FC83-5CBF-4269-BB01-A22E57335DEE}"/>
                  </a:ext>
                </a:extLst>
              </p:cNvPr>
              <p:cNvSpPr/>
              <p:nvPr/>
            </p:nvSpPr>
            <p:spPr>
              <a:xfrm>
                <a:off x="1778456" y="3736682"/>
                <a:ext cx="218558" cy="161350"/>
              </a:xfrm>
              <a:custGeom>
                <a:avLst/>
                <a:gdLst>
                  <a:gd name="connsiteX0" fmla="*/ 8273 w 185251"/>
                  <a:gd name="connsiteY0" fmla="*/ 4150 h 136761"/>
                  <a:gd name="connsiteX1" fmla="*/ 8708 w 185251"/>
                  <a:gd name="connsiteY1" fmla="*/ 81688 h 136761"/>
                  <a:gd name="connsiteX2" fmla="*/ 67971 w 185251"/>
                  <a:gd name="connsiteY2" fmla="*/ 133641 h 136761"/>
                  <a:gd name="connsiteX3" fmla="*/ 121404 w 185251"/>
                  <a:gd name="connsiteY3" fmla="*/ 134163 h 136761"/>
                  <a:gd name="connsiteX4" fmla="*/ 183278 w 185251"/>
                  <a:gd name="connsiteY4" fmla="*/ 25471 h 136761"/>
                  <a:gd name="connsiteX5" fmla="*/ 8273 w 185251"/>
                  <a:gd name="connsiteY5" fmla="*/ 4150 h 1367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85251" h="136761">
                    <a:moveTo>
                      <a:pt x="8273" y="4150"/>
                    </a:moveTo>
                    <a:cubicBezTo>
                      <a:pt x="-3214" y="26863"/>
                      <a:pt x="-2431" y="58888"/>
                      <a:pt x="8708" y="81688"/>
                    </a:cubicBezTo>
                    <a:cubicBezTo>
                      <a:pt x="22632" y="109709"/>
                      <a:pt x="42213" y="127114"/>
                      <a:pt x="67971" y="133641"/>
                    </a:cubicBezTo>
                    <a:cubicBezTo>
                      <a:pt x="88509" y="136861"/>
                      <a:pt x="101737" y="138427"/>
                      <a:pt x="121404" y="134163"/>
                    </a:cubicBezTo>
                    <a:cubicBezTo>
                      <a:pt x="177099" y="121110"/>
                      <a:pt x="191023" y="70288"/>
                      <a:pt x="183278" y="25471"/>
                    </a:cubicBezTo>
                    <a:cubicBezTo>
                      <a:pt x="126016" y="-8469"/>
                      <a:pt x="65709" y="-201"/>
                      <a:pt x="8273" y="4150"/>
                    </a:cubicBezTo>
                    <a:close/>
                  </a:path>
                </a:pathLst>
              </a:custGeom>
              <a:solidFill>
                <a:srgbClr val="915D52"/>
              </a:solidFill>
              <a:ln w="87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9" name="Graphic 3">
                <a:extLst>
                  <a:ext uri="{FF2B5EF4-FFF2-40B4-BE49-F238E27FC236}">
                    <a16:creationId xmlns:a16="http://schemas.microsoft.com/office/drawing/2014/main" id="{5E13A29C-4E72-469F-9CEC-2E2511BDC4DE}"/>
                  </a:ext>
                </a:extLst>
              </p:cNvPr>
              <p:cNvSpPr/>
              <p:nvPr/>
            </p:nvSpPr>
            <p:spPr>
              <a:xfrm>
                <a:off x="1845917" y="3751023"/>
                <a:ext cx="83778" cy="83778"/>
              </a:xfrm>
              <a:custGeom>
                <a:avLst/>
                <a:gdLst>
                  <a:gd name="connsiteX0" fmla="*/ 71011 w 71011"/>
                  <a:gd name="connsiteY0" fmla="*/ 35506 h 71011"/>
                  <a:gd name="connsiteX1" fmla="*/ 35506 w 71011"/>
                  <a:gd name="connsiteY1" fmla="*/ 71011 h 71011"/>
                  <a:gd name="connsiteX2" fmla="*/ 0 w 71011"/>
                  <a:gd name="connsiteY2" fmla="*/ 35506 h 71011"/>
                  <a:gd name="connsiteX3" fmla="*/ 35506 w 71011"/>
                  <a:gd name="connsiteY3" fmla="*/ 0 h 71011"/>
                  <a:gd name="connsiteX4" fmla="*/ 71011 w 71011"/>
                  <a:gd name="connsiteY4" fmla="*/ 35506 h 710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1011" h="71011">
                    <a:moveTo>
                      <a:pt x="71011" y="35506"/>
                    </a:moveTo>
                    <a:cubicBezTo>
                      <a:pt x="71011" y="55115"/>
                      <a:pt x="55115" y="71011"/>
                      <a:pt x="35506" y="71011"/>
                    </a:cubicBezTo>
                    <a:cubicBezTo>
                      <a:pt x="15897" y="71011"/>
                      <a:pt x="0" y="55115"/>
                      <a:pt x="0" y="35506"/>
                    </a:cubicBezTo>
                    <a:cubicBezTo>
                      <a:pt x="0" y="15896"/>
                      <a:pt x="15897" y="0"/>
                      <a:pt x="35506" y="0"/>
                    </a:cubicBezTo>
                    <a:cubicBezTo>
                      <a:pt x="55115" y="0"/>
                      <a:pt x="71011" y="15896"/>
                      <a:pt x="71011" y="35506"/>
                    </a:cubicBezTo>
                    <a:close/>
                  </a:path>
                </a:pathLst>
              </a:custGeom>
              <a:solidFill>
                <a:srgbClr val="48291F"/>
              </a:solidFill>
              <a:ln w="87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0" name="Graphic 3">
                <a:extLst>
                  <a:ext uri="{FF2B5EF4-FFF2-40B4-BE49-F238E27FC236}">
                    <a16:creationId xmlns:a16="http://schemas.microsoft.com/office/drawing/2014/main" id="{32A08F96-8A7B-4681-8CE8-91CC391F5301}"/>
                  </a:ext>
                </a:extLst>
              </p:cNvPr>
              <p:cNvSpPr/>
              <p:nvPr/>
            </p:nvSpPr>
            <p:spPr>
              <a:xfrm>
                <a:off x="1910189" y="3769299"/>
                <a:ext cx="47227" cy="47227"/>
              </a:xfrm>
              <a:custGeom>
                <a:avLst/>
                <a:gdLst>
                  <a:gd name="connsiteX0" fmla="*/ 40031 w 40030"/>
                  <a:gd name="connsiteY0" fmla="*/ 20015 h 40030"/>
                  <a:gd name="connsiteX1" fmla="*/ 20015 w 40030"/>
                  <a:gd name="connsiteY1" fmla="*/ 40031 h 40030"/>
                  <a:gd name="connsiteX2" fmla="*/ 0 w 40030"/>
                  <a:gd name="connsiteY2" fmla="*/ 20015 h 40030"/>
                  <a:gd name="connsiteX3" fmla="*/ 20015 w 40030"/>
                  <a:gd name="connsiteY3" fmla="*/ 0 h 40030"/>
                  <a:gd name="connsiteX4" fmla="*/ 40031 w 40030"/>
                  <a:gd name="connsiteY4" fmla="*/ 20015 h 400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030" h="40030">
                    <a:moveTo>
                      <a:pt x="40031" y="20015"/>
                    </a:moveTo>
                    <a:cubicBezTo>
                      <a:pt x="40031" y="31070"/>
                      <a:pt x="31070" y="40031"/>
                      <a:pt x="20015" y="40031"/>
                    </a:cubicBezTo>
                    <a:cubicBezTo>
                      <a:pt x="8961" y="40031"/>
                      <a:pt x="0" y="31070"/>
                      <a:pt x="0" y="20015"/>
                    </a:cubicBezTo>
                    <a:cubicBezTo>
                      <a:pt x="0" y="8961"/>
                      <a:pt x="8961" y="0"/>
                      <a:pt x="20015" y="0"/>
                    </a:cubicBezTo>
                    <a:cubicBezTo>
                      <a:pt x="31070" y="0"/>
                      <a:pt x="40031" y="8961"/>
                      <a:pt x="40031" y="20015"/>
                    </a:cubicBezTo>
                    <a:close/>
                  </a:path>
                </a:pathLst>
              </a:custGeom>
              <a:solidFill>
                <a:srgbClr val="FFFFFF"/>
              </a:solidFill>
              <a:ln w="87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Graphic 3">
                <a:extLst>
                  <a:ext uri="{FF2B5EF4-FFF2-40B4-BE49-F238E27FC236}">
                    <a16:creationId xmlns:a16="http://schemas.microsoft.com/office/drawing/2014/main" id="{8E63D520-8D90-40D4-9D79-CB4264CBCCAC}"/>
                  </a:ext>
                </a:extLst>
              </p:cNvPr>
              <p:cNvSpPr/>
              <p:nvPr/>
            </p:nvSpPr>
            <p:spPr>
              <a:xfrm>
                <a:off x="2566594" y="3725882"/>
                <a:ext cx="386207" cy="189905"/>
              </a:xfrm>
              <a:custGeom>
                <a:avLst/>
                <a:gdLst>
                  <a:gd name="connsiteX0" fmla="*/ 4320 w 327351"/>
                  <a:gd name="connsiteY0" fmla="*/ 84751 h 160965"/>
                  <a:gd name="connsiteX1" fmla="*/ 48093 w 327351"/>
                  <a:gd name="connsiteY1" fmla="*/ 148278 h 160965"/>
                  <a:gd name="connsiteX2" fmla="*/ 284188 w 327351"/>
                  <a:gd name="connsiteY2" fmla="*/ 97804 h 160965"/>
                  <a:gd name="connsiteX3" fmla="*/ 327352 w 327351"/>
                  <a:gd name="connsiteY3" fmla="*/ 23834 h 160965"/>
                  <a:gd name="connsiteX4" fmla="*/ 60015 w 327351"/>
                  <a:gd name="connsiteY4" fmla="*/ 28360 h 160965"/>
                  <a:gd name="connsiteX5" fmla="*/ 4320 w 327351"/>
                  <a:gd name="connsiteY5" fmla="*/ 84751 h 16096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27351" h="160965">
                    <a:moveTo>
                      <a:pt x="4320" y="84751"/>
                    </a:moveTo>
                    <a:cubicBezTo>
                      <a:pt x="-9168" y="125478"/>
                      <a:pt x="9890" y="138618"/>
                      <a:pt x="48093" y="148278"/>
                    </a:cubicBezTo>
                    <a:cubicBezTo>
                      <a:pt x="136422" y="170556"/>
                      <a:pt x="217354" y="169077"/>
                      <a:pt x="284188" y="97804"/>
                    </a:cubicBezTo>
                    <a:cubicBezTo>
                      <a:pt x="303942" y="76658"/>
                      <a:pt x="321086" y="53248"/>
                      <a:pt x="327352" y="23834"/>
                    </a:cubicBezTo>
                    <a:cubicBezTo>
                      <a:pt x="163660" y="-19242"/>
                      <a:pt x="111881" y="4689"/>
                      <a:pt x="60015" y="28360"/>
                    </a:cubicBezTo>
                    <a:cubicBezTo>
                      <a:pt x="16939" y="58731"/>
                      <a:pt x="19027" y="62125"/>
                      <a:pt x="4320" y="84751"/>
                    </a:cubicBezTo>
                    <a:close/>
                  </a:path>
                </a:pathLst>
              </a:custGeom>
              <a:solidFill>
                <a:srgbClr val="FCFAFA"/>
              </a:solidFill>
              <a:ln w="87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Graphic 3">
                <a:extLst>
                  <a:ext uri="{FF2B5EF4-FFF2-40B4-BE49-F238E27FC236}">
                    <a16:creationId xmlns:a16="http://schemas.microsoft.com/office/drawing/2014/main" id="{3C478EC3-E23D-4766-A413-52B4FEEF86DB}"/>
                  </a:ext>
                </a:extLst>
              </p:cNvPr>
              <p:cNvSpPr/>
              <p:nvPr/>
            </p:nvSpPr>
            <p:spPr>
              <a:xfrm>
                <a:off x="2571793" y="3608416"/>
                <a:ext cx="451857" cy="217556"/>
              </a:xfrm>
              <a:custGeom>
                <a:avLst/>
                <a:gdLst>
                  <a:gd name="connsiteX0" fmla="*/ 236269 w 382997"/>
                  <a:gd name="connsiteY0" fmla="*/ 106256 h 184402"/>
                  <a:gd name="connsiteX1" fmla="*/ 323119 w 382997"/>
                  <a:gd name="connsiteY1" fmla="*/ 123486 h 184402"/>
                  <a:gd name="connsiteX2" fmla="*/ 381685 w 382997"/>
                  <a:gd name="connsiteY2" fmla="*/ 0 h 184402"/>
                  <a:gd name="connsiteX3" fmla="*/ 305105 w 382997"/>
                  <a:gd name="connsiteY3" fmla="*/ 84152 h 184402"/>
                  <a:gd name="connsiteX4" fmla="*/ 322422 w 382997"/>
                  <a:gd name="connsiteY4" fmla="*/ 9311 h 184402"/>
                  <a:gd name="connsiteX5" fmla="*/ 267162 w 382997"/>
                  <a:gd name="connsiteY5" fmla="*/ 75798 h 184402"/>
                  <a:gd name="connsiteX6" fmla="*/ 281347 w 382997"/>
                  <a:gd name="connsiteY6" fmla="*/ 3220 h 184402"/>
                  <a:gd name="connsiteX7" fmla="*/ 227479 w 382997"/>
                  <a:gd name="connsiteY7" fmla="*/ 70315 h 184402"/>
                  <a:gd name="connsiteX8" fmla="*/ 164126 w 382997"/>
                  <a:gd name="connsiteY8" fmla="*/ 75188 h 184402"/>
                  <a:gd name="connsiteX9" fmla="*/ 73970 w 382997"/>
                  <a:gd name="connsiteY9" fmla="*/ 96335 h 184402"/>
                  <a:gd name="connsiteX10" fmla="*/ 0 w 382997"/>
                  <a:gd name="connsiteY10" fmla="*/ 184403 h 184402"/>
                  <a:gd name="connsiteX11" fmla="*/ 54041 w 382997"/>
                  <a:gd name="connsiteY11" fmla="*/ 130622 h 184402"/>
                  <a:gd name="connsiteX12" fmla="*/ 236269 w 382997"/>
                  <a:gd name="connsiteY12" fmla="*/ 106256 h 1844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382997" h="184402">
                    <a:moveTo>
                      <a:pt x="236269" y="106256"/>
                    </a:moveTo>
                    <a:cubicBezTo>
                      <a:pt x="269947" y="110607"/>
                      <a:pt x="294140" y="117743"/>
                      <a:pt x="323119" y="123486"/>
                    </a:cubicBezTo>
                    <a:cubicBezTo>
                      <a:pt x="354882" y="88068"/>
                      <a:pt x="390300" y="54477"/>
                      <a:pt x="381685" y="0"/>
                    </a:cubicBezTo>
                    <a:cubicBezTo>
                      <a:pt x="368284" y="32286"/>
                      <a:pt x="340175" y="78408"/>
                      <a:pt x="305105" y="84152"/>
                    </a:cubicBezTo>
                    <a:cubicBezTo>
                      <a:pt x="321465" y="64484"/>
                      <a:pt x="327295" y="26542"/>
                      <a:pt x="322422" y="9311"/>
                    </a:cubicBezTo>
                    <a:cubicBezTo>
                      <a:pt x="309543" y="38290"/>
                      <a:pt x="299100" y="67182"/>
                      <a:pt x="267162" y="75798"/>
                    </a:cubicBezTo>
                    <a:cubicBezTo>
                      <a:pt x="278214" y="56391"/>
                      <a:pt x="287700" y="29936"/>
                      <a:pt x="281347" y="3220"/>
                    </a:cubicBezTo>
                    <a:cubicBezTo>
                      <a:pt x="269337" y="35767"/>
                      <a:pt x="256545" y="58741"/>
                      <a:pt x="227479" y="70315"/>
                    </a:cubicBezTo>
                    <a:cubicBezTo>
                      <a:pt x="199458" y="77190"/>
                      <a:pt x="198414" y="76146"/>
                      <a:pt x="164126" y="75188"/>
                    </a:cubicBezTo>
                    <a:cubicBezTo>
                      <a:pt x="131405" y="75188"/>
                      <a:pt x="101643" y="82411"/>
                      <a:pt x="73970" y="96335"/>
                    </a:cubicBezTo>
                    <a:cubicBezTo>
                      <a:pt x="36376" y="115306"/>
                      <a:pt x="5483" y="138890"/>
                      <a:pt x="0" y="184403"/>
                    </a:cubicBezTo>
                    <a:cubicBezTo>
                      <a:pt x="16621" y="160819"/>
                      <a:pt x="29675" y="146026"/>
                      <a:pt x="54041" y="130622"/>
                    </a:cubicBezTo>
                    <a:cubicBezTo>
                      <a:pt x="104689" y="99642"/>
                      <a:pt x="177702" y="100773"/>
                      <a:pt x="236269" y="106256"/>
                    </a:cubicBezTo>
                    <a:close/>
                  </a:path>
                </a:pathLst>
              </a:custGeom>
              <a:solidFill>
                <a:srgbClr val="482920"/>
              </a:solidFill>
              <a:ln w="87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Graphic 3">
                <a:extLst>
                  <a:ext uri="{FF2B5EF4-FFF2-40B4-BE49-F238E27FC236}">
                    <a16:creationId xmlns:a16="http://schemas.microsoft.com/office/drawing/2014/main" id="{3BFD1A35-BEF1-4DFF-8F65-939D11834570}"/>
                  </a:ext>
                </a:extLst>
              </p:cNvPr>
              <p:cNvSpPr/>
              <p:nvPr/>
            </p:nvSpPr>
            <p:spPr>
              <a:xfrm>
                <a:off x="2639895" y="3728674"/>
                <a:ext cx="218558" cy="161350"/>
              </a:xfrm>
              <a:custGeom>
                <a:avLst/>
                <a:gdLst>
                  <a:gd name="connsiteX0" fmla="*/ 176978 w 185251"/>
                  <a:gd name="connsiteY0" fmla="*/ 4150 h 136761"/>
                  <a:gd name="connsiteX1" fmla="*/ 176543 w 185251"/>
                  <a:gd name="connsiteY1" fmla="*/ 81688 h 136761"/>
                  <a:gd name="connsiteX2" fmla="*/ 117280 w 185251"/>
                  <a:gd name="connsiteY2" fmla="*/ 133641 h 136761"/>
                  <a:gd name="connsiteX3" fmla="*/ 63847 w 185251"/>
                  <a:gd name="connsiteY3" fmla="*/ 134163 h 136761"/>
                  <a:gd name="connsiteX4" fmla="*/ 1974 w 185251"/>
                  <a:gd name="connsiteY4" fmla="*/ 25471 h 136761"/>
                  <a:gd name="connsiteX5" fmla="*/ 176978 w 185251"/>
                  <a:gd name="connsiteY5" fmla="*/ 4150 h 13676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185251" h="136761">
                    <a:moveTo>
                      <a:pt x="176978" y="4150"/>
                    </a:moveTo>
                    <a:cubicBezTo>
                      <a:pt x="188465" y="26863"/>
                      <a:pt x="187682" y="58888"/>
                      <a:pt x="176543" y="81688"/>
                    </a:cubicBezTo>
                    <a:cubicBezTo>
                      <a:pt x="162619" y="109709"/>
                      <a:pt x="143039" y="127114"/>
                      <a:pt x="117280" y="133641"/>
                    </a:cubicBezTo>
                    <a:cubicBezTo>
                      <a:pt x="96743" y="136861"/>
                      <a:pt x="83515" y="138427"/>
                      <a:pt x="63847" y="134163"/>
                    </a:cubicBezTo>
                    <a:cubicBezTo>
                      <a:pt x="8153" y="121110"/>
                      <a:pt x="-5771" y="70288"/>
                      <a:pt x="1974" y="25471"/>
                    </a:cubicBezTo>
                    <a:cubicBezTo>
                      <a:pt x="59322" y="-8469"/>
                      <a:pt x="119630" y="-201"/>
                      <a:pt x="176978" y="4150"/>
                    </a:cubicBezTo>
                    <a:close/>
                  </a:path>
                </a:pathLst>
              </a:custGeom>
              <a:solidFill>
                <a:srgbClr val="915D52"/>
              </a:solidFill>
              <a:ln w="87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Graphic 3">
                <a:extLst>
                  <a:ext uri="{FF2B5EF4-FFF2-40B4-BE49-F238E27FC236}">
                    <a16:creationId xmlns:a16="http://schemas.microsoft.com/office/drawing/2014/main" id="{2AD89202-45D7-4880-8F11-30B67634BC68}"/>
                  </a:ext>
                </a:extLst>
              </p:cNvPr>
              <p:cNvSpPr/>
              <p:nvPr/>
            </p:nvSpPr>
            <p:spPr>
              <a:xfrm>
                <a:off x="2707317" y="3743016"/>
                <a:ext cx="83778" cy="83778"/>
              </a:xfrm>
              <a:custGeom>
                <a:avLst/>
                <a:gdLst>
                  <a:gd name="connsiteX0" fmla="*/ 71011 w 71011"/>
                  <a:gd name="connsiteY0" fmla="*/ 35506 h 71011"/>
                  <a:gd name="connsiteX1" fmla="*/ 35506 w 71011"/>
                  <a:gd name="connsiteY1" fmla="*/ 71011 h 71011"/>
                  <a:gd name="connsiteX2" fmla="*/ 0 w 71011"/>
                  <a:gd name="connsiteY2" fmla="*/ 35506 h 71011"/>
                  <a:gd name="connsiteX3" fmla="*/ 35506 w 71011"/>
                  <a:gd name="connsiteY3" fmla="*/ 0 h 71011"/>
                  <a:gd name="connsiteX4" fmla="*/ 71011 w 71011"/>
                  <a:gd name="connsiteY4" fmla="*/ 35506 h 710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71011" h="71011">
                    <a:moveTo>
                      <a:pt x="71011" y="35506"/>
                    </a:moveTo>
                    <a:cubicBezTo>
                      <a:pt x="71011" y="55115"/>
                      <a:pt x="55115" y="71011"/>
                      <a:pt x="35506" y="71011"/>
                    </a:cubicBezTo>
                    <a:cubicBezTo>
                      <a:pt x="15897" y="71011"/>
                      <a:pt x="0" y="55115"/>
                      <a:pt x="0" y="35506"/>
                    </a:cubicBezTo>
                    <a:cubicBezTo>
                      <a:pt x="0" y="15896"/>
                      <a:pt x="15896" y="0"/>
                      <a:pt x="35506" y="0"/>
                    </a:cubicBezTo>
                    <a:cubicBezTo>
                      <a:pt x="55115" y="0"/>
                      <a:pt x="71011" y="15896"/>
                      <a:pt x="71011" y="35506"/>
                    </a:cubicBezTo>
                    <a:close/>
                  </a:path>
                </a:pathLst>
              </a:custGeom>
              <a:solidFill>
                <a:srgbClr val="48291F"/>
              </a:solidFill>
              <a:ln w="87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Graphic 3">
                <a:extLst>
                  <a:ext uri="{FF2B5EF4-FFF2-40B4-BE49-F238E27FC236}">
                    <a16:creationId xmlns:a16="http://schemas.microsoft.com/office/drawing/2014/main" id="{F919C37B-ECA1-409D-98B0-E3E5473619A4}"/>
                  </a:ext>
                </a:extLst>
              </p:cNvPr>
              <p:cNvSpPr/>
              <p:nvPr/>
            </p:nvSpPr>
            <p:spPr>
              <a:xfrm>
                <a:off x="2683704" y="3764987"/>
                <a:ext cx="47227" cy="47227"/>
              </a:xfrm>
              <a:custGeom>
                <a:avLst/>
                <a:gdLst>
                  <a:gd name="connsiteX0" fmla="*/ 40031 w 40030"/>
                  <a:gd name="connsiteY0" fmla="*/ 20015 h 40030"/>
                  <a:gd name="connsiteX1" fmla="*/ 20016 w 40030"/>
                  <a:gd name="connsiteY1" fmla="*/ 40031 h 40030"/>
                  <a:gd name="connsiteX2" fmla="*/ 0 w 40030"/>
                  <a:gd name="connsiteY2" fmla="*/ 20015 h 40030"/>
                  <a:gd name="connsiteX3" fmla="*/ 20016 w 40030"/>
                  <a:gd name="connsiteY3" fmla="*/ 0 h 40030"/>
                  <a:gd name="connsiteX4" fmla="*/ 40031 w 40030"/>
                  <a:gd name="connsiteY4" fmla="*/ 20015 h 4003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40030" h="40030">
                    <a:moveTo>
                      <a:pt x="40031" y="20015"/>
                    </a:moveTo>
                    <a:cubicBezTo>
                      <a:pt x="40031" y="31070"/>
                      <a:pt x="31070" y="40031"/>
                      <a:pt x="20016" y="40031"/>
                    </a:cubicBezTo>
                    <a:cubicBezTo>
                      <a:pt x="8961" y="40031"/>
                      <a:pt x="0" y="31070"/>
                      <a:pt x="0" y="20015"/>
                    </a:cubicBezTo>
                    <a:cubicBezTo>
                      <a:pt x="0" y="8961"/>
                      <a:pt x="8961" y="0"/>
                      <a:pt x="20016" y="0"/>
                    </a:cubicBezTo>
                    <a:cubicBezTo>
                      <a:pt x="31070" y="0"/>
                      <a:pt x="40031" y="8961"/>
                      <a:pt x="40031" y="20015"/>
                    </a:cubicBezTo>
                    <a:close/>
                  </a:path>
                </a:pathLst>
              </a:custGeom>
              <a:solidFill>
                <a:srgbClr val="FFFFFF"/>
              </a:solidFill>
              <a:ln w="8702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ro-RO" dirty="0" err="1"/>
              <a:t>Introduction</a:t>
            </a:r>
            <a:endParaRPr lang="en-US" dirty="0"/>
          </a:p>
        </p:txBody>
      </p:sp>
      <p:grpSp>
        <p:nvGrpSpPr>
          <p:cNvPr id="38" name="그룹 37">
            <a:extLst>
              <a:ext uri="{FF2B5EF4-FFF2-40B4-BE49-F238E27FC236}">
                <a16:creationId xmlns:a16="http://schemas.microsoft.com/office/drawing/2014/main" id="{B682EBEB-F66B-48D3-8234-C59C37393E7A}"/>
              </a:ext>
            </a:extLst>
          </p:cNvPr>
          <p:cNvGrpSpPr/>
          <p:nvPr/>
        </p:nvGrpSpPr>
        <p:grpSpPr>
          <a:xfrm>
            <a:off x="3669263" y="2178613"/>
            <a:ext cx="7515571" cy="3304213"/>
            <a:chOff x="1595604" y="2399774"/>
            <a:chExt cx="998454" cy="983966"/>
          </a:xfrm>
          <a:solidFill>
            <a:schemeClr val="accent4"/>
          </a:solidFill>
        </p:grpSpPr>
        <p:sp>
          <p:nvSpPr>
            <p:cNvPr id="39" name="L 도형 38">
              <a:extLst>
                <a:ext uri="{FF2B5EF4-FFF2-40B4-BE49-F238E27FC236}">
                  <a16:creationId xmlns:a16="http://schemas.microsoft.com/office/drawing/2014/main" id="{41A98256-90A7-42F7-BE2A-D4F841F53FC9}"/>
                </a:ext>
              </a:extLst>
            </p:cNvPr>
            <p:cNvSpPr/>
            <p:nvPr/>
          </p:nvSpPr>
          <p:spPr>
            <a:xfrm>
              <a:off x="1595604" y="3157016"/>
              <a:ext cx="226724" cy="226724"/>
            </a:xfrm>
            <a:prstGeom prst="corner">
              <a:avLst>
                <a:gd name="adj1" fmla="val 17989"/>
                <a:gd name="adj2" fmla="val 174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0" name="L 도형 39">
              <a:extLst>
                <a:ext uri="{FF2B5EF4-FFF2-40B4-BE49-F238E27FC236}">
                  <a16:creationId xmlns:a16="http://schemas.microsoft.com/office/drawing/2014/main" id="{3FE9B44A-5E63-40E0-B260-9619CC7C4EE2}"/>
                </a:ext>
              </a:extLst>
            </p:cNvPr>
            <p:cNvSpPr/>
            <p:nvPr/>
          </p:nvSpPr>
          <p:spPr>
            <a:xfrm rot="16200000">
              <a:off x="2367334" y="3157016"/>
              <a:ext cx="226724" cy="226724"/>
            </a:xfrm>
            <a:prstGeom prst="corner">
              <a:avLst>
                <a:gd name="adj1" fmla="val 17989"/>
                <a:gd name="adj2" fmla="val 174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1" name="L 도형 40">
              <a:extLst>
                <a:ext uri="{FF2B5EF4-FFF2-40B4-BE49-F238E27FC236}">
                  <a16:creationId xmlns:a16="http://schemas.microsoft.com/office/drawing/2014/main" id="{D10A54DC-1BEA-428B-9C62-615543C728E5}"/>
                </a:ext>
              </a:extLst>
            </p:cNvPr>
            <p:cNvSpPr/>
            <p:nvPr/>
          </p:nvSpPr>
          <p:spPr>
            <a:xfrm rot="10800000">
              <a:off x="2367334" y="2399774"/>
              <a:ext cx="226724" cy="226724"/>
            </a:xfrm>
            <a:prstGeom prst="corner">
              <a:avLst>
                <a:gd name="adj1" fmla="val 17989"/>
                <a:gd name="adj2" fmla="val 174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42" name="L 도형 41">
              <a:extLst>
                <a:ext uri="{FF2B5EF4-FFF2-40B4-BE49-F238E27FC236}">
                  <a16:creationId xmlns:a16="http://schemas.microsoft.com/office/drawing/2014/main" id="{42958CDE-9EAE-4AF6-9908-7B3B1E6F270D}"/>
                </a:ext>
              </a:extLst>
            </p:cNvPr>
            <p:cNvSpPr/>
            <p:nvPr/>
          </p:nvSpPr>
          <p:spPr>
            <a:xfrm rot="5400000">
              <a:off x="1595604" y="2399774"/>
              <a:ext cx="226724" cy="226724"/>
            </a:xfrm>
            <a:prstGeom prst="corner">
              <a:avLst>
                <a:gd name="adj1" fmla="val 17989"/>
                <a:gd name="adj2" fmla="val 174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47" name="TextBox 46">
            <a:extLst>
              <a:ext uri="{FF2B5EF4-FFF2-40B4-BE49-F238E27FC236}">
                <a16:creationId xmlns:a16="http://schemas.microsoft.com/office/drawing/2014/main" id="{FBEA29FF-A5CE-4678-8C3A-43F393B65000}"/>
              </a:ext>
            </a:extLst>
          </p:cNvPr>
          <p:cNvSpPr txBox="1"/>
          <p:nvPr/>
        </p:nvSpPr>
        <p:spPr>
          <a:xfrm>
            <a:off x="4564633" y="2912698"/>
            <a:ext cx="574388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RO" altLang="ko-KR" sz="32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My</a:t>
            </a:r>
            <a:r>
              <a:rPr lang="ro-RO" altLang="ko-KR" sz="3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32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name</a:t>
            </a:r>
            <a:r>
              <a:rPr lang="ro-RO" altLang="ko-KR" sz="3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32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is</a:t>
            </a:r>
            <a:r>
              <a:rPr lang="ro-RO" altLang="ko-KR" sz="3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Claudia Emilia </a:t>
            </a:r>
            <a:r>
              <a:rPr lang="ro-RO" altLang="ko-KR" sz="32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Burian</a:t>
            </a:r>
            <a:r>
              <a:rPr lang="ro-RO" altLang="ko-KR" sz="3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32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and</a:t>
            </a:r>
            <a:r>
              <a:rPr lang="ro-RO" altLang="ko-KR" sz="3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I am a student at </a:t>
            </a:r>
            <a:r>
              <a:rPr lang="ro-RO" altLang="ko-KR" sz="32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the</a:t>
            </a:r>
            <a:r>
              <a:rPr lang="ro-RO" altLang="ko-KR" sz="3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University of Wales </a:t>
            </a:r>
            <a:r>
              <a:rPr lang="ro-RO" altLang="ko-KR" sz="32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Trinity</a:t>
            </a:r>
            <a:r>
              <a:rPr lang="ro-RO" altLang="ko-KR" sz="3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Saint David. </a:t>
            </a:r>
            <a:endParaRPr lang="en-US" altLang="ko-KR" sz="3200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8212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6" name="Chart 2">
            <a:extLst>
              <a:ext uri="{FF2B5EF4-FFF2-40B4-BE49-F238E27FC236}">
                <a16:creationId xmlns:a16="http://schemas.microsoft.com/office/drawing/2014/main" id="{4DFB0D89-C748-462E-99F0-D29AEA8C0D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11817620"/>
              </p:ext>
            </p:extLst>
          </p:nvPr>
        </p:nvGraphicFramePr>
        <p:xfrm>
          <a:off x="753455" y="1921112"/>
          <a:ext cx="1440388" cy="148100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0" name="TextBox 39">
            <a:extLst>
              <a:ext uri="{FF2B5EF4-FFF2-40B4-BE49-F238E27FC236}">
                <a16:creationId xmlns:a16="http://schemas.microsoft.com/office/drawing/2014/main" id="{4E1513D3-AD9D-4973-8221-19FFCC8A588C}"/>
              </a:ext>
            </a:extLst>
          </p:cNvPr>
          <p:cNvSpPr txBox="1"/>
          <p:nvPr/>
        </p:nvSpPr>
        <p:spPr>
          <a:xfrm>
            <a:off x="1024604" y="2179547"/>
            <a:ext cx="56680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100" b="1" dirty="0">
                <a:solidFill>
                  <a:schemeClr val="bg1"/>
                </a:solidFill>
                <a:cs typeface="Arial" pitchFamily="34" charset="0"/>
              </a:rPr>
              <a:t>15%</a:t>
            </a:r>
            <a:endParaRPr lang="ko-KR" altLang="en-US" sz="11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D11A17E-07FE-4908-A9D2-0E98C44DCE37}"/>
              </a:ext>
            </a:extLst>
          </p:cNvPr>
          <p:cNvSpPr txBox="1"/>
          <p:nvPr/>
        </p:nvSpPr>
        <p:spPr>
          <a:xfrm>
            <a:off x="857287" y="2519314"/>
            <a:ext cx="56680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100" b="1" dirty="0">
                <a:solidFill>
                  <a:schemeClr val="bg1"/>
                </a:solidFill>
                <a:cs typeface="Arial" pitchFamily="34" charset="0"/>
              </a:rPr>
              <a:t>20%</a:t>
            </a:r>
            <a:endParaRPr lang="ko-KR" altLang="en-US" sz="11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D319B48-1975-4A3C-A2E1-0E6CC49243A8}"/>
              </a:ext>
            </a:extLst>
          </p:cNvPr>
          <p:cNvSpPr txBox="1"/>
          <p:nvPr/>
        </p:nvSpPr>
        <p:spPr>
          <a:xfrm>
            <a:off x="1493150" y="2615614"/>
            <a:ext cx="56680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sz="1100" b="1" dirty="0">
                <a:solidFill>
                  <a:schemeClr val="bg1"/>
                </a:solidFill>
                <a:cs typeface="Arial" pitchFamily="34" charset="0"/>
              </a:rPr>
              <a:t>60%</a:t>
            </a:r>
            <a:endParaRPr lang="ko-KR" altLang="en-US" sz="1100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983644C6-4BE3-4D20-9FDA-3314B52B1A41}"/>
              </a:ext>
            </a:extLst>
          </p:cNvPr>
          <p:cNvSpPr txBox="1"/>
          <p:nvPr/>
        </p:nvSpPr>
        <p:spPr>
          <a:xfrm>
            <a:off x="2419147" y="3500175"/>
            <a:ext cx="30028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creating</a:t>
            </a:r>
            <a:r>
              <a:rPr lang="ro-RO" altLang="ko-KR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and</a:t>
            </a:r>
            <a:r>
              <a:rPr lang="ro-RO" altLang="ko-KR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storing</a:t>
            </a:r>
            <a:r>
              <a:rPr lang="ro-RO" altLang="ko-KR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documents</a:t>
            </a:r>
            <a:r>
              <a:rPr lang="ro-RO" altLang="ko-KR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using</a:t>
            </a:r>
            <a:r>
              <a:rPr lang="ro-RO" altLang="ko-KR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MSOffice</a:t>
            </a:r>
            <a:endParaRPr lang="en-US" altLang="ko-KR" b="1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6F38A7FD-1CFE-461B-9CE3-308CAFCD03A5}"/>
              </a:ext>
            </a:extLst>
          </p:cNvPr>
          <p:cNvSpPr txBox="1"/>
          <p:nvPr/>
        </p:nvSpPr>
        <p:spPr>
          <a:xfrm>
            <a:off x="2419147" y="4757415"/>
            <a:ext cx="30028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online </a:t>
            </a:r>
            <a:r>
              <a:rPr lang="ro-RO" altLang="ko-KR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communication</a:t>
            </a:r>
            <a:endParaRPr lang="en-US" altLang="ko-KR" sz="1200" b="1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7F0FA834-13EE-4D2D-91F2-F09E80B679B0}"/>
              </a:ext>
            </a:extLst>
          </p:cNvPr>
          <p:cNvSpPr txBox="1"/>
          <p:nvPr/>
        </p:nvSpPr>
        <p:spPr>
          <a:xfrm>
            <a:off x="2419147" y="5437837"/>
            <a:ext cx="30028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scrolling</a:t>
            </a:r>
            <a:r>
              <a:rPr lang="ro-RO" altLang="ko-KR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through</a:t>
            </a:r>
            <a:r>
              <a:rPr lang="ro-RO" altLang="ko-KR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the</a:t>
            </a:r>
            <a:r>
              <a:rPr lang="ro-RO" altLang="ko-KR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interney</a:t>
            </a:r>
            <a:r>
              <a:rPr lang="ro-RO" altLang="ko-KR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, </a:t>
            </a:r>
            <a:r>
              <a:rPr lang="ro-RO" altLang="ko-KR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including</a:t>
            </a:r>
            <a:r>
              <a:rPr lang="ro-RO" altLang="ko-KR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social media </a:t>
            </a:r>
            <a:r>
              <a:rPr lang="ro-RO" altLang="ko-KR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platforms</a:t>
            </a:r>
            <a:r>
              <a:rPr lang="ro-RO" altLang="ko-KR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.</a:t>
            </a:r>
            <a:endParaRPr lang="en-US" altLang="ko-KR" b="1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56" name="Rounded Rectangle 5">
            <a:extLst>
              <a:ext uri="{FF2B5EF4-FFF2-40B4-BE49-F238E27FC236}">
                <a16:creationId xmlns:a16="http://schemas.microsoft.com/office/drawing/2014/main" id="{1F089EB3-E7A8-4EF7-BFDC-C3E7BE3F6320}"/>
              </a:ext>
            </a:extLst>
          </p:cNvPr>
          <p:cNvSpPr/>
          <p:nvPr/>
        </p:nvSpPr>
        <p:spPr>
          <a:xfrm flipH="1">
            <a:off x="860159" y="4757415"/>
            <a:ext cx="490100" cy="404303"/>
          </a:xfrm>
          <a:custGeom>
            <a:avLst/>
            <a:gdLst>
              <a:gd name="connsiteX0" fmla="*/ 1384251 w 3217557"/>
              <a:gd name="connsiteY0" fmla="*/ 661544 h 2702049"/>
              <a:gd name="connsiteX1" fmla="*/ 1574067 w 3217557"/>
              <a:gd name="connsiteY1" fmla="*/ 851360 h 2702049"/>
              <a:gd name="connsiteX2" fmla="*/ 1384251 w 3217557"/>
              <a:gd name="connsiteY2" fmla="*/ 1041176 h 2702049"/>
              <a:gd name="connsiteX3" fmla="*/ 1194435 w 3217557"/>
              <a:gd name="connsiteY3" fmla="*/ 851360 h 2702049"/>
              <a:gd name="connsiteX4" fmla="*/ 1384251 w 3217557"/>
              <a:gd name="connsiteY4" fmla="*/ 661544 h 2702049"/>
              <a:gd name="connsiteX5" fmla="*/ 1993421 w 3217557"/>
              <a:gd name="connsiteY5" fmla="*/ 661544 h 2702049"/>
              <a:gd name="connsiteX6" fmla="*/ 2183237 w 3217557"/>
              <a:gd name="connsiteY6" fmla="*/ 851360 h 2702049"/>
              <a:gd name="connsiteX7" fmla="*/ 1993421 w 3217557"/>
              <a:gd name="connsiteY7" fmla="*/ 1041176 h 2702049"/>
              <a:gd name="connsiteX8" fmla="*/ 1803605 w 3217557"/>
              <a:gd name="connsiteY8" fmla="*/ 851360 h 2702049"/>
              <a:gd name="connsiteX9" fmla="*/ 1993421 w 3217557"/>
              <a:gd name="connsiteY9" fmla="*/ 661544 h 2702049"/>
              <a:gd name="connsiteX10" fmla="*/ 2602591 w 3217557"/>
              <a:gd name="connsiteY10" fmla="*/ 661544 h 2702049"/>
              <a:gd name="connsiteX11" fmla="*/ 2792407 w 3217557"/>
              <a:gd name="connsiteY11" fmla="*/ 851360 h 2702049"/>
              <a:gd name="connsiteX12" fmla="*/ 2602591 w 3217557"/>
              <a:gd name="connsiteY12" fmla="*/ 1041176 h 2702049"/>
              <a:gd name="connsiteX13" fmla="*/ 2412775 w 3217557"/>
              <a:gd name="connsiteY13" fmla="*/ 851360 h 2702049"/>
              <a:gd name="connsiteX14" fmla="*/ 2602591 w 3217557"/>
              <a:gd name="connsiteY14" fmla="*/ 661544 h 2702049"/>
              <a:gd name="connsiteX15" fmla="*/ 677114 w 3217557"/>
              <a:gd name="connsiteY15" fmla="*/ 569491 h 2702049"/>
              <a:gd name="connsiteX16" fmla="*/ 330916 w 3217557"/>
              <a:gd name="connsiteY16" fmla="*/ 569491 h 2702049"/>
              <a:gd name="connsiteX17" fmla="*/ 0 w 3217557"/>
              <a:gd name="connsiteY17" fmla="*/ 900407 h 2702049"/>
              <a:gd name="connsiteX18" fmla="*/ 0 w 3217557"/>
              <a:gd name="connsiteY18" fmla="*/ 1952009 h 2702049"/>
              <a:gd name="connsiteX19" fmla="*/ 330916 w 3217557"/>
              <a:gd name="connsiteY19" fmla="*/ 2282925 h 2702049"/>
              <a:gd name="connsiteX20" fmla="*/ 711670 w 3217557"/>
              <a:gd name="connsiteY20" fmla="*/ 2282925 h 2702049"/>
              <a:gd name="connsiteX21" fmla="*/ 15770 w 3217557"/>
              <a:gd name="connsiteY21" fmla="*/ 2702049 h 2702049"/>
              <a:gd name="connsiteX22" fmla="*/ 1294529 w 3217557"/>
              <a:gd name="connsiteY22" fmla="*/ 2282925 h 2702049"/>
              <a:gd name="connsiteX23" fmla="*/ 2117356 w 3217557"/>
              <a:gd name="connsiteY23" fmla="*/ 2282925 h 2702049"/>
              <a:gd name="connsiteX24" fmla="*/ 2418395 w 3217557"/>
              <a:gd name="connsiteY24" fmla="*/ 2087951 h 2702049"/>
              <a:gd name="connsiteX25" fmla="*/ 1830857 w 3217557"/>
              <a:gd name="connsiteY25" fmla="*/ 1799347 h 2702049"/>
              <a:gd name="connsiteX26" fmla="*/ 1008030 w 3217557"/>
              <a:gd name="connsiteY26" fmla="*/ 1799347 h 2702049"/>
              <a:gd name="connsiteX27" fmla="*/ 677114 w 3217557"/>
              <a:gd name="connsiteY27" fmla="*/ 1468431 h 2702049"/>
              <a:gd name="connsiteX28" fmla="*/ 677114 w 3217557"/>
              <a:gd name="connsiteY28" fmla="*/ 569491 h 2702049"/>
              <a:gd name="connsiteX29" fmla="*/ 2886641 w 3217557"/>
              <a:gd name="connsiteY29" fmla="*/ 0 h 2702049"/>
              <a:gd name="connsiteX30" fmla="*/ 1100201 w 3217557"/>
              <a:gd name="connsiteY30" fmla="*/ 0 h 2702049"/>
              <a:gd name="connsiteX31" fmla="*/ 769285 w 3217557"/>
              <a:gd name="connsiteY31" fmla="*/ 330916 h 2702049"/>
              <a:gd name="connsiteX32" fmla="*/ 769285 w 3217557"/>
              <a:gd name="connsiteY32" fmla="*/ 1382518 h 2702049"/>
              <a:gd name="connsiteX33" fmla="*/ 1100201 w 3217557"/>
              <a:gd name="connsiteY33" fmla="*/ 1713434 h 2702049"/>
              <a:gd name="connsiteX34" fmla="*/ 1923028 w 3217557"/>
              <a:gd name="connsiteY34" fmla="*/ 1713434 h 2702049"/>
              <a:gd name="connsiteX35" fmla="*/ 3078958 w 3217557"/>
              <a:gd name="connsiteY35" fmla="*/ 2077967 h 2702049"/>
              <a:gd name="connsiteX36" fmla="*/ 2505887 w 3217557"/>
              <a:gd name="connsiteY36" fmla="*/ 1713434 h 2702049"/>
              <a:gd name="connsiteX37" fmla="*/ 2886641 w 3217557"/>
              <a:gd name="connsiteY37" fmla="*/ 1713434 h 2702049"/>
              <a:gd name="connsiteX38" fmla="*/ 3217557 w 3217557"/>
              <a:gd name="connsiteY38" fmla="*/ 1382518 h 2702049"/>
              <a:gd name="connsiteX39" fmla="*/ 3217557 w 3217557"/>
              <a:gd name="connsiteY39" fmla="*/ 330916 h 2702049"/>
              <a:gd name="connsiteX40" fmla="*/ 2886641 w 3217557"/>
              <a:gd name="connsiteY40" fmla="*/ 0 h 2702049"/>
              <a:gd name="connsiteX0" fmla="*/ 1384251 w 3217557"/>
              <a:gd name="connsiteY0" fmla="*/ 661544 h 2702049"/>
              <a:gd name="connsiteX1" fmla="*/ 1574067 w 3217557"/>
              <a:gd name="connsiteY1" fmla="*/ 851360 h 2702049"/>
              <a:gd name="connsiteX2" fmla="*/ 1384251 w 3217557"/>
              <a:gd name="connsiteY2" fmla="*/ 1041176 h 2702049"/>
              <a:gd name="connsiteX3" fmla="*/ 1194435 w 3217557"/>
              <a:gd name="connsiteY3" fmla="*/ 851360 h 2702049"/>
              <a:gd name="connsiteX4" fmla="*/ 1384251 w 3217557"/>
              <a:gd name="connsiteY4" fmla="*/ 661544 h 2702049"/>
              <a:gd name="connsiteX5" fmla="*/ 1993421 w 3217557"/>
              <a:gd name="connsiteY5" fmla="*/ 661544 h 2702049"/>
              <a:gd name="connsiteX6" fmla="*/ 2183237 w 3217557"/>
              <a:gd name="connsiteY6" fmla="*/ 851360 h 2702049"/>
              <a:gd name="connsiteX7" fmla="*/ 1993421 w 3217557"/>
              <a:gd name="connsiteY7" fmla="*/ 1041176 h 2702049"/>
              <a:gd name="connsiteX8" fmla="*/ 1803605 w 3217557"/>
              <a:gd name="connsiteY8" fmla="*/ 851360 h 2702049"/>
              <a:gd name="connsiteX9" fmla="*/ 1993421 w 3217557"/>
              <a:gd name="connsiteY9" fmla="*/ 661544 h 2702049"/>
              <a:gd name="connsiteX10" fmla="*/ 2602591 w 3217557"/>
              <a:gd name="connsiteY10" fmla="*/ 661544 h 2702049"/>
              <a:gd name="connsiteX11" fmla="*/ 2792407 w 3217557"/>
              <a:gd name="connsiteY11" fmla="*/ 851360 h 2702049"/>
              <a:gd name="connsiteX12" fmla="*/ 2602591 w 3217557"/>
              <a:gd name="connsiteY12" fmla="*/ 1041176 h 2702049"/>
              <a:gd name="connsiteX13" fmla="*/ 2412775 w 3217557"/>
              <a:gd name="connsiteY13" fmla="*/ 851360 h 2702049"/>
              <a:gd name="connsiteX14" fmla="*/ 2602591 w 3217557"/>
              <a:gd name="connsiteY14" fmla="*/ 661544 h 2702049"/>
              <a:gd name="connsiteX15" fmla="*/ 677114 w 3217557"/>
              <a:gd name="connsiteY15" fmla="*/ 569491 h 2702049"/>
              <a:gd name="connsiteX16" fmla="*/ 330916 w 3217557"/>
              <a:gd name="connsiteY16" fmla="*/ 569491 h 2702049"/>
              <a:gd name="connsiteX17" fmla="*/ 0 w 3217557"/>
              <a:gd name="connsiteY17" fmla="*/ 900407 h 2702049"/>
              <a:gd name="connsiteX18" fmla="*/ 0 w 3217557"/>
              <a:gd name="connsiteY18" fmla="*/ 1952009 h 2702049"/>
              <a:gd name="connsiteX19" fmla="*/ 330916 w 3217557"/>
              <a:gd name="connsiteY19" fmla="*/ 2282925 h 2702049"/>
              <a:gd name="connsiteX20" fmla="*/ 711670 w 3217557"/>
              <a:gd name="connsiteY20" fmla="*/ 2282925 h 2702049"/>
              <a:gd name="connsiteX21" fmla="*/ 15770 w 3217557"/>
              <a:gd name="connsiteY21" fmla="*/ 2702049 h 2702049"/>
              <a:gd name="connsiteX22" fmla="*/ 1294529 w 3217557"/>
              <a:gd name="connsiteY22" fmla="*/ 2282925 h 2702049"/>
              <a:gd name="connsiteX23" fmla="*/ 2117356 w 3217557"/>
              <a:gd name="connsiteY23" fmla="*/ 2282925 h 2702049"/>
              <a:gd name="connsiteX24" fmla="*/ 2418395 w 3217557"/>
              <a:gd name="connsiteY24" fmla="*/ 2087951 h 2702049"/>
              <a:gd name="connsiteX25" fmla="*/ 1830857 w 3217557"/>
              <a:gd name="connsiteY25" fmla="*/ 1799347 h 2702049"/>
              <a:gd name="connsiteX26" fmla="*/ 1008030 w 3217557"/>
              <a:gd name="connsiteY26" fmla="*/ 1799347 h 2702049"/>
              <a:gd name="connsiteX27" fmla="*/ 677114 w 3217557"/>
              <a:gd name="connsiteY27" fmla="*/ 1468431 h 2702049"/>
              <a:gd name="connsiteX28" fmla="*/ 677114 w 3217557"/>
              <a:gd name="connsiteY28" fmla="*/ 569491 h 2702049"/>
              <a:gd name="connsiteX29" fmla="*/ 2886641 w 3217557"/>
              <a:gd name="connsiteY29" fmla="*/ 0 h 2702049"/>
              <a:gd name="connsiteX30" fmla="*/ 1100201 w 3217557"/>
              <a:gd name="connsiteY30" fmla="*/ 0 h 2702049"/>
              <a:gd name="connsiteX31" fmla="*/ 769285 w 3217557"/>
              <a:gd name="connsiteY31" fmla="*/ 330916 h 2702049"/>
              <a:gd name="connsiteX32" fmla="*/ 769285 w 3217557"/>
              <a:gd name="connsiteY32" fmla="*/ 1382518 h 2702049"/>
              <a:gd name="connsiteX33" fmla="*/ 1100201 w 3217557"/>
              <a:gd name="connsiteY33" fmla="*/ 1713434 h 2702049"/>
              <a:gd name="connsiteX34" fmla="*/ 1923028 w 3217557"/>
              <a:gd name="connsiteY34" fmla="*/ 1713434 h 2702049"/>
              <a:gd name="connsiteX35" fmla="*/ 3078958 w 3217557"/>
              <a:gd name="connsiteY35" fmla="*/ 2077967 h 2702049"/>
              <a:gd name="connsiteX36" fmla="*/ 2505887 w 3217557"/>
              <a:gd name="connsiteY36" fmla="*/ 1713434 h 2702049"/>
              <a:gd name="connsiteX37" fmla="*/ 2886641 w 3217557"/>
              <a:gd name="connsiteY37" fmla="*/ 1713434 h 2702049"/>
              <a:gd name="connsiteX38" fmla="*/ 3217557 w 3217557"/>
              <a:gd name="connsiteY38" fmla="*/ 1382518 h 2702049"/>
              <a:gd name="connsiteX39" fmla="*/ 3217557 w 3217557"/>
              <a:gd name="connsiteY39" fmla="*/ 330916 h 2702049"/>
              <a:gd name="connsiteX40" fmla="*/ 2886641 w 3217557"/>
              <a:gd name="connsiteY40" fmla="*/ 0 h 2702049"/>
              <a:gd name="connsiteX0" fmla="*/ 1384251 w 3217557"/>
              <a:gd name="connsiteY0" fmla="*/ 661544 h 2633810"/>
              <a:gd name="connsiteX1" fmla="*/ 1574067 w 3217557"/>
              <a:gd name="connsiteY1" fmla="*/ 851360 h 2633810"/>
              <a:gd name="connsiteX2" fmla="*/ 1384251 w 3217557"/>
              <a:gd name="connsiteY2" fmla="*/ 1041176 h 2633810"/>
              <a:gd name="connsiteX3" fmla="*/ 1194435 w 3217557"/>
              <a:gd name="connsiteY3" fmla="*/ 851360 h 2633810"/>
              <a:gd name="connsiteX4" fmla="*/ 1384251 w 3217557"/>
              <a:gd name="connsiteY4" fmla="*/ 661544 h 2633810"/>
              <a:gd name="connsiteX5" fmla="*/ 1993421 w 3217557"/>
              <a:gd name="connsiteY5" fmla="*/ 661544 h 2633810"/>
              <a:gd name="connsiteX6" fmla="*/ 2183237 w 3217557"/>
              <a:gd name="connsiteY6" fmla="*/ 851360 h 2633810"/>
              <a:gd name="connsiteX7" fmla="*/ 1993421 w 3217557"/>
              <a:gd name="connsiteY7" fmla="*/ 1041176 h 2633810"/>
              <a:gd name="connsiteX8" fmla="*/ 1803605 w 3217557"/>
              <a:gd name="connsiteY8" fmla="*/ 851360 h 2633810"/>
              <a:gd name="connsiteX9" fmla="*/ 1993421 w 3217557"/>
              <a:gd name="connsiteY9" fmla="*/ 661544 h 2633810"/>
              <a:gd name="connsiteX10" fmla="*/ 2602591 w 3217557"/>
              <a:gd name="connsiteY10" fmla="*/ 661544 h 2633810"/>
              <a:gd name="connsiteX11" fmla="*/ 2792407 w 3217557"/>
              <a:gd name="connsiteY11" fmla="*/ 851360 h 2633810"/>
              <a:gd name="connsiteX12" fmla="*/ 2602591 w 3217557"/>
              <a:gd name="connsiteY12" fmla="*/ 1041176 h 2633810"/>
              <a:gd name="connsiteX13" fmla="*/ 2412775 w 3217557"/>
              <a:gd name="connsiteY13" fmla="*/ 851360 h 2633810"/>
              <a:gd name="connsiteX14" fmla="*/ 2602591 w 3217557"/>
              <a:gd name="connsiteY14" fmla="*/ 661544 h 2633810"/>
              <a:gd name="connsiteX15" fmla="*/ 677114 w 3217557"/>
              <a:gd name="connsiteY15" fmla="*/ 569491 h 2633810"/>
              <a:gd name="connsiteX16" fmla="*/ 330916 w 3217557"/>
              <a:gd name="connsiteY16" fmla="*/ 569491 h 2633810"/>
              <a:gd name="connsiteX17" fmla="*/ 0 w 3217557"/>
              <a:gd name="connsiteY17" fmla="*/ 900407 h 2633810"/>
              <a:gd name="connsiteX18" fmla="*/ 0 w 3217557"/>
              <a:gd name="connsiteY18" fmla="*/ 1952009 h 2633810"/>
              <a:gd name="connsiteX19" fmla="*/ 330916 w 3217557"/>
              <a:gd name="connsiteY19" fmla="*/ 2282925 h 2633810"/>
              <a:gd name="connsiteX20" fmla="*/ 711670 w 3217557"/>
              <a:gd name="connsiteY20" fmla="*/ 2282925 h 2633810"/>
              <a:gd name="connsiteX21" fmla="*/ 165895 w 3217557"/>
              <a:gd name="connsiteY21" fmla="*/ 2633810 h 2633810"/>
              <a:gd name="connsiteX22" fmla="*/ 1294529 w 3217557"/>
              <a:gd name="connsiteY22" fmla="*/ 2282925 h 2633810"/>
              <a:gd name="connsiteX23" fmla="*/ 2117356 w 3217557"/>
              <a:gd name="connsiteY23" fmla="*/ 2282925 h 2633810"/>
              <a:gd name="connsiteX24" fmla="*/ 2418395 w 3217557"/>
              <a:gd name="connsiteY24" fmla="*/ 2087951 h 2633810"/>
              <a:gd name="connsiteX25" fmla="*/ 1830857 w 3217557"/>
              <a:gd name="connsiteY25" fmla="*/ 1799347 h 2633810"/>
              <a:gd name="connsiteX26" fmla="*/ 1008030 w 3217557"/>
              <a:gd name="connsiteY26" fmla="*/ 1799347 h 2633810"/>
              <a:gd name="connsiteX27" fmla="*/ 677114 w 3217557"/>
              <a:gd name="connsiteY27" fmla="*/ 1468431 h 2633810"/>
              <a:gd name="connsiteX28" fmla="*/ 677114 w 3217557"/>
              <a:gd name="connsiteY28" fmla="*/ 569491 h 2633810"/>
              <a:gd name="connsiteX29" fmla="*/ 2886641 w 3217557"/>
              <a:gd name="connsiteY29" fmla="*/ 0 h 2633810"/>
              <a:gd name="connsiteX30" fmla="*/ 1100201 w 3217557"/>
              <a:gd name="connsiteY30" fmla="*/ 0 h 2633810"/>
              <a:gd name="connsiteX31" fmla="*/ 769285 w 3217557"/>
              <a:gd name="connsiteY31" fmla="*/ 330916 h 2633810"/>
              <a:gd name="connsiteX32" fmla="*/ 769285 w 3217557"/>
              <a:gd name="connsiteY32" fmla="*/ 1382518 h 2633810"/>
              <a:gd name="connsiteX33" fmla="*/ 1100201 w 3217557"/>
              <a:gd name="connsiteY33" fmla="*/ 1713434 h 2633810"/>
              <a:gd name="connsiteX34" fmla="*/ 1923028 w 3217557"/>
              <a:gd name="connsiteY34" fmla="*/ 1713434 h 2633810"/>
              <a:gd name="connsiteX35" fmla="*/ 3078958 w 3217557"/>
              <a:gd name="connsiteY35" fmla="*/ 2077967 h 2633810"/>
              <a:gd name="connsiteX36" fmla="*/ 2505887 w 3217557"/>
              <a:gd name="connsiteY36" fmla="*/ 1713434 h 2633810"/>
              <a:gd name="connsiteX37" fmla="*/ 2886641 w 3217557"/>
              <a:gd name="connsiteY37" fmla="*/ 1713434 h 2633810"/>
              <a:gd name="connsiteX38" fmla="*/ 3217557 w 3217557"/>
              <a:gd name="connsiteY38" fmla="*/ 1382518 h 2633810"/>
              <a:gd name="connsiteX39" fmla="*/ 3217557 w 3217557"/>
              <a:gd name="connsiteY39" fmla="*/ 330916 h 2633810"/>
              <a:gd name="connsiteX40" fmla="*/ 2886641 w 3217557"/>
              <a:gd name="connsiteY40" fmla="*/ 0 h 2633810"/>
              <a:gd name="connsiteX0" fmla="*/ 1384251 w 3217557"/>
              <a:gd name="connsiteY0" fmla="*/ 661544 h 2633810"/>
              <a:gd name="connsiteX1" fmla="*/ 1574067 w 3217557"/>
              <a:gd name="connsiteY1" fmla="*/ 851360 h 2633810"/>
              <a:gd name="connsiteX2" fmla="*/ 1384251 w 3217557"/>
              <a:gd name="connsiteY2" fmla="*/ 1041176 h 2633810"/>
              <a:gd name="connsiteX3" fmla="*/ 1194435 w 3217557"/>
              <a:gd name="connsiteY3" fmla="*/ 851360 h 2633810"/>
              <a:gd name="connsiteX4" fmla="*/ 1384251 w 3217557"/>
              <a:gd name="connsiteY4" fmla="*/ 661544 h 2633810"/>
              <a:gd name="connsiteX5" fmla="*/ 1993421 w 3217557"/>
              <a:gd name="connsiteY5" fmla="*/ 661544 h 2633810"/>
              <a:gd name="connsiteX6" fmla="*/ 2183237 w 3217557"/>
              <a:gd name="connsiteY6" fmla="*/ 851360 h 2633810"/>
              <a:gd name="connsiteX7" fmla="*/ 1993421 w 3217557"/>
              <a:gd name="connsiteY7" fmla="*/ 1041176 h 2633810"/>
              <a:gd name="connsiteX8" fmla="*/ 1803605 w 3217557"/>
              <a:gd name="connsiteY8" fmla="*/ 851360 h 2633810"/>
              <a:gd name="connsiteX9" fmla="*/ 1993421 w 3217557"/>
              <a:gd name="connsiteY9" fmla="*/ 661544 h 2633810"/>
              <a:gd name="connsiteX10" fmla="*/ 2602591 w 3217557"/>
              <a:gd name="connsiteY10" fmla="*/ 661544 h 2633810"/>
              <a:gd name="connsiteX11" fmla="*/ 2792407 w 3217557"/>
              <a:gd name="connsiteY11" fmla="*/ 851360 h 2633810"/>
              <a:gd name="connsiteX12" fmla="*/ 2602591 w 3217557"/>
              <a:gd name="connsiteY12" fmla="*/ 1041176 h 2633810"/>
              <a:gd name="connsiteX13" fmla="*/ 2412775 w 3217557"/>
              <a:gd name="connsiteY13" fmla="*/ 851360 h 2633810"/>
              <a:gd name="connsiteX14" fmla="*/ 2602591 w 3217557"/>
              <a:gd name="connsiteY14" fmla="*/ 661544 h 2633810"/>
              <a:gd name="connsiteX15" fmla="*/ 677114 w 3217557"/>
              <a:gd name="connsiteY15" fmla="*/ 569491 h 2633810"/>
              <a:gd name="connsiteX16" fmla="*/ 330916 w 3217557"/>
              <a:gd name="connsiteY16" fmla="*/ 569491 h 2633810"/>
              <a:gd name="connsiteX17" fmla="*/ 0 w 3217557"/>
              <a:gd name="connsiteY17" fmla="*/ 900407 h 2633810"/>
              <a:gd name="connsiteX18" fmla="*/ 0 w 3217557"/>
              <a:gd name="connsiteY18" fmla="*/ 1952009 h 2633810"/>
              <a:gd name="connsiteX19" fmla="*/ 330916 w 3217557"/>
              <a:gd name="connsiteY19" fmla="*/ 2282925 h 2633810"/>
              <a:gd name="connsiteX20" fmla="*/ 711670 w 3217557"/>
              <a:gd name="connsiteY20" fmla="*/ 2282925 h 2633810"/>
              <a:gd name="connsiteX21" fmla="*/ 165895 w 3217557"/>
              <a:gd name="connsiteY21" fmla="*/ 2633810 h 2633810"/>
              <a:gd name="connsiteX22" fmla="*/ 1294529 w 3217557"/>
              <a:gd name="connsiteY22" fmla="*/ 2282925 h 2633810"/>
              <a:gd name="connsiteX23" fmla="*/ 2117356 w 3217557"/>
              <a:gd name="connsiteY23" fmla="*/ 2282925 h 2633810"/>
              <a:gd name="connsiteX24" fmla="*/ 2418395 w 3217557"/>
              <a:gd name="connsiteY24" fmla="*/ 2087951 h 2633810"/>
              <a:gd name="connsiteX25" fmla="*/ 1830857 w 3217557"/>
              <a:gd name="connsiteY25" fmla="*/ 1799347 h 2633810"/>
              <a:gd name="connsiteX26" fmla="*/ 1008030 w 3217557"/>
              <a:gd name="connsiteY26" fmla="*/ 1799347 h 2633810"/>
              <a:gd name="connsiteX27" fmla="*/ 677114 w 3217557"/>
              <a:gd name="connsiteY27" fmla="*/ 1468431 h 2633810"/>
              <a:gd name="connsiteX28" fmla="*/ 677114 w 3217557"/>
              <a:gd name="connsiteY28" fmla="*/ 569491 h 2633810"/>
              <a:gd name="connsiteX29" fmla="*/ 2886641 w 3217557"/>
              <a:gd name="connsiteY29" fmla="*/ 0 h 2633810"/>
              <a:gd name="connsiteX30" fmla="*/ 1100201 w 3217557"/>
              <a:gd name="connsiteY30" fmla="*/ 0 h 2633810"/>
              <a:gd name="connsiteX31" fmla="*/ 769285 w 3217557"/>
              <a:gd name="connsiteY31" fmla="*/ 330916 h 2633810"/>
              <a:gd name="connsiteX32" fmla="*/ 769285 w 3217557"/>
              <a:gd name="connsiteY32" fmla="*/ 1382518 h 2633810"/>
              <a:gd name="connsiteX33" fmla="*/ 1100201 w 3217557"/>
              <a:gd name="connsiteY33" fmla="*/ 1713434 h 2633810"/>
              <a:gd name="connsiteX34" fmla="*/ 1923028 w 3217557"/>
              <a:gd name="connsiteY34" fmla="*/ 1713434 h 2633810"/>
              <a:gd name="connsiteX35" fmla="*/ 3078958 w 3217557"/>
              <a:gd name="connsiteY35" fmla="*/ 2077967 h 2633810"/>
              <a:gd name="connsiteX36" fmla="*/ 2505887 w 3217557"/>
              <a:gd name="connsiteY36" fmla="*/ 1713434 h 2633810"/>
              <a:gd name="connsiteX37" fmla="*/ 2886641 w 3217557"/>
              <a:gd name="connsiteY37" fmla="*/ 1713434 h 2633810"/>
              <a:gd name="connsiteX38" fmla="*/ 3217557 w 3217557"/>
              <a:gd name="connsiteY38" fmla="*/ 1382518 h 2633810"/>
              <a:gd name="connsiteX39" fmla="*/ 3217557 w 3217557"/>
              <a:gd name="connsiteY39" fmla="*/ 330916 h 2633810"/>
              <a:gd name="connsiteX40" fmla="*/ 2886641 w 3217557"/>
              <a:gd name="connsiteY40" fmla="*/ 0 h 2633810"/>
              <a:gd name="connsiteX0" fmla="*/ 1384251 w 3217557"/>
              <a:gd name="connsiteY0" fmla="*/ 661544 h 2633810"/>
              <a:gd name="connsiteX1" fmla="*/ 1574067 w 3217557"/>
              <a:gd name="connsiteY1" fmla="*/ 851360 h 2633810"/>
              <a:gd name="connsiteX2" fmla="*/ 1384251 w 3217557"/>
              <a:gd name="connsiteY2" fmla="*/ 1041176 h 2633810"/>
              <a:gd name="connsiteX3" fmla="*/ 1194435 w 3217557"/>
              <a:gd name="connsiteY3" fmla="*/ 851360 h 2633810"/>
              <a:gd name="connsiteX4" fmla="*/ 1384251 w 3217557"/>
              <a:gd name="connsiteY4" fmla="*/ 661544 h 2633810"/>
              <a:gd name="connsiteX5" fmla="*/ 1993421 w 3217557"/>
              <a:gd name="connsiteY5" fmla="*/ 661544 h 2633810"/>
              <a:gd name="connsiteX6" fmla="*/ 2183237 w 3217557"/>
              <a:gd name="connsiteY6" fmla="*/ 851360 h 2633810"/>
              <a:gd name="connsiteX7" fmla="*/ 1993421 w 3217557"/>
              <a:gd name="connsiteY7" fmla="*/ 1041176 h 2633810"/>
              <a:gd name="connsiteX8" fmla="*/ 1803605 w 3217557"/>
              <a:gd name="connsiteY8" fmla="*/ 851360 h 2633810"/>
              <a:gd name="connsiteX9" fmla="*/ 1993421 w 3217557"/>
              <a:gd name="connsiteY9" fmla="*/ 661544 h 2633810"/>
              <a:gd name="connsiteX10" fmla="*/ 2602591 w 3217557"/>
              <a:gd name="connsiteY10" fmla="*/ 661544 h 2633810"/>
              <a:gd name="connsiteX11" fmla="*/ 2792407 w 3217557"/>
              <a:gd name="connsiteY11" fmla="*/ 851360 h 2633810"/>
              <a:gd name="connsiteX12" fmla="*/ 2602591 w 3217557"/>
              <a:gd name="connsiteY12" fmla="*/ 1041176 h 2633810"/>
              <a:gd name="connsiteX13" fmla="*/ 2412775 w 3217557"/>
              <a:gd name="connsiteY13" fmla="*/ 851360 h 2633810"/>
              <a:gd name="connsiteX14" fmla="*/ 2602591 w 3217557"/>
              <a:gd name="connsiteY14" fmla="*/ 661544 h 2633810"/>
              <a:gd name="connsiteX15" fmla="*/ 677114 w 3217557"/>
              <a:gd name="connsiteY15" fmla="*/ 569491 h 2633810"/>
              <a:gd name="connsiteX16" fmla="*/ 330916 w 3217557"/>
              <a:gd name="connsiteY16" fmla="*/ 569491 h 2633810"/>
              <a:gd name="connsiteX17" fmla="*/ 0 w 3217557"/>
              <a:gd name="connsiteY17" fmla="*/ 900407 h 2633810"/>
              <a:gd name="connsiteX18" fmla="*/ 0 w 3217557"/>
              <a:gd name="connsiteY18" fmla="*/ 1952009 h 2633810"/>
              <a:gd name="connsiteX19" fmla="*/ 330916 w 3217557"/>
              <a:gd name="connsiteY19" fmla="*/ 2282925 h 2633810"/>
              <a:gd name="connsiteX20" fmla="*/ 711670 w 3217557"/>
              <a:gd name="connsiteY20" fmla="*/ 2282925 h 2633810"/>
              <a:gd name="connsiteX21" fmla="*/ 165895 w 3217557"/>
              <a:gd name="connsiteY21" fmla="*/ 2633810 h 2633810"/>
              <a:gd name="connsiteX22" fmla="*/ 1294529 w 3217557"/>
              <a:gd name="connsiteY22" fmla="*/ 2282925 h 2633810"/>
              <a:gd name="connsiteX23" fmla="*/ 2117356 w 3217557"/>
              <a:gd name="connsiteY23" fmla="*/ 2282925 h 2633810"/>
              <a:gd name="connsiteX24" fmla="*/ 2418395 w 3217557"/>
              <a:gd name="connsiteY24" fmla="*/ 2087951 h 2633810"/>
              <a:gd name="connsiteX25" fmla="*/ 1830857 w 3217557"/>
              <a:gd name="connsiteY25" fmla="*/ 1799347 h 2633810"/>
              <a:gd name="connsiteX26" fmla="*/ 1008030 w 3217557"/>
              <a:gd name="connsiteY26" fmla="*/ 1799347 h 2633810"/>
              <a:gd name="connsiteX27" fmla="*/ 677114 w 3217557"/>
              <a:gd name="connsiteY27" fmla="*/ 1468431 h 2633810"/>
              <a:gd name="connsiteX28" fmla="*/ 677114 w 3217557"/>
              <a:gd name="connsiteY28" fmla="*/ 569491 h 2633810"/>
              <a:gd name="connsiteX29" fmla="*/ 2886641 w 3217557"/>
              <a:gd name="connsiteY29" fmla="*/ 0 h 2633810"/>
              <a:gd name="connsiteX30" fmla="*/ 1100201 w 3217557"/>
              <a:gd name="connsiteY30" fmla="*/ 0 h 2633810"/>
              <a:gd name="connsiteX31" fmla="*/ 769285 w 3217557"/>
              <a:gd name="connsiteY31" fmla="*/ 330916 h 2633810"/>
              <a:gd name="connsiteX32" fmla="*/ 769285 w 3217557"/>
              <a:gd name="connsiteY32" fmla="*/ 1382518 h 2633810"/>
              <a:gd name="connsiteX33" fmla="*/ 1100201 w 3217557"/>
              <a:gd name="connsiteY33" fmla="*/ 1713434 h 2633810"/>
              <a:gd name="connsiteX34" fmla="*/ 1923028 w 3217557"/>
              <a:gd name="connsiteY34" fmla="*/ 1713434 h 2633810"/>
              <a:gd name="connsiteX35" fmla="*/ 3078958 w 3217557"/>
              <a:gd name="connsiteY35" fmla="*/ 2077967 h 2633810"/>
              <a:gd name="connsiteX36" fmla="*/ 2505887 w 3217557"/>
              <a:gd name="connsiteY36" fmla="*/ 1713434 h 2633810"/>
              <a:gd name="connsiteX37" fmla="*/ 2886641 w 3217557"/>
              <a:gd name="connsiteY37" fmla="*/ 1713434 h 2633810"/>
              <a:gd name="connsiteX38" fmla="*/ 3217557 w 3217557"/>
              <a:gd name="connsiteY38" fmla="*/ 1382518 h 2633810"/>
              <a:gd name="connsiteX39" fmla="*/ 3217557 w 3217557"/>
              <a:gd name="connsiteY39" fmla="*/ 330916 h 2633810"/>
              <a:gd name="connsiteX40" fmla="*/ 2886641 w 3217557"/>
              <a:gd name="connsiteY40" fmla="*/ 0 h 2633810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  <a:gd name="connsiteX0" fmla="*/ 1384251 w 3217557"/>
              <a:gd name="connsiteY0" fmla="*/ 661544 h 2654282"/>
              <a:gd name="connsiteX1" fmla="*/ 1574067 w 3217557"/>
              <a:gd name="connsiteY1" fmla="*/ 851360 h 2654282"/>
              <a:gd name="connsiteX2" fmla="*/ 1384251 w 3217557"/>
              <a:gd name="connsiteY2" fmla="*/ 1041176 h 2654282"/>
              <a:gd name="connsiteX3" fmla="*/ 1194435 w 3217557"/>
              <a:gd name="connsiteY3" fmla="*/ 851360 h 2654282"/>
              <a:gd name="connsiteX4" fmla="*/ 1384251 w 3217557"/>
              <a:gd name="connsiteY4" fmla="*/ 661544 h 2654282"/>
              <a:gd name="connsiteX5" fmla="*/ 1993421 w 3217557"/>
              <a:gd name="connsiteY5" fmla="*/ 661544 h 2654282"/>
              <a:gd name="connsiteX6" fmla="*/ 2183237 w 3217557"/>
              <a:gd name="connsiteY6" fmla="*/ 851360 h 2654282"/>
              <a:gd name="connsiteX7" fmla="*/ 1993421 w 3217557"/>
              <a:gd name="connsiteY7" fmla="*/ 1041176 h 2654282"/>
              <a:gd name="connsiteX8" fmla="*/ 1803605 w 3217557"/>
              <a:gd name="connsiteY8" fmla="*/ 851360 h 2654282"/>
              <a:gd name="connsiteX9" fmla="*/ 1993421 w 3217557"/>
              <a:gd name="connsiteY9" fmla="*/ 661544 h 2654282"/>
              <a:gd name="connsiteX10" fmla="*/ 2602591 w 3217557"/>
              <a:gd name="connsiteY10" fmla="*/ 661544 h 2654282"/>
              <a:gd name="connsiteX11" fmla="*/ 2792407 w 3217557"/>
              <a:gd name="connsiteY11" fmla="*/ 851360 h 2654282"/>
              <a:gd name="connsiteX12" fmla="*/ 2602591 w 3217557"/>
              <a:gd name="connsiteY12" fmla="*/ 1041176 h 2654282"/>
              <a:gd name="connsiteX13" fmla="*/ 2412775 w 3217557"/>
              <a:gd name="connsiteY13" fmla="*/ 851360 h 2654282"/>
              <a:gd name="connsiteX14" fmla="*/ 2602591 w 3217557"/>
              <a:gd name="connsiteY14" fmla="*/ 661544 h 2654282"/>
              <a:gd name="connsiteX15" fmla="*/ 677114 w 3217557"/>
              <a:gd name="connsiteY15" fmla="*/ 569491 h 2654282"/>
              <a:gd name="connsiteX16" fmla="*/ 330916 w 3217557"/>
              <a:gd name="connsiteY16" fmla="*/ 569491 h 2654282"/>
              <a:gd name="connsiteX17" fmla="*/ 0 w 3217557"/>
              <a:gd name="connsiteY17" fmla="*/ 900407 h 2654282"/>
              <a:gd name="connsiteX18" fmla="*/ 0 w 3217557"/>
              <a:gd name="connsiteY18" fmla="*/ 1952009 h 2654282"/>
              <a:gd name="connsiteX19" fmla="*/ 330916 w 3217557"/>
              <a:gd name="connsiteY19" fmla="*/ 2282925 h 2654282"/>
              <a:gd name="connsiteX20" fmla="*/ 711670 w 3217557"/>
              <a:gd name="connsiteY20" fmla="*/ 2282925 h 2654282"/>
              <a:gd name="connsiteX21" fmla="*/ 275077 w 3217557"/>
              <a:gd name="connsiteY21" fmla="*/ 2654282 h 2654282"/>
              <a:gd name="connsiteX22" fmla="*/ 1294529 w 3217557"/>
              <a:gd name="connsiteY22" fmla="*/ 2282925 h 2654282"/>
              <a:gd name="connsiteX23" fmla="*/ 2117356 w 3217557"/>
              <a:gd name="connsiteY23" fmla="*/ 2282925 h 2654282"/>
              <a:gd name="connsiteX24" fmla="*/ 2418395 w 3217557"/>
              <a:gd name="connsiteY24" fmla="*/ 2087951 h 2654282"/>
              <a:gd name="connsiteX25" fmla="*/ 1830857 w 3217557"/>
              <a:gd name="connsiteY25" fmla="*/ 1799347 h 2654282"/>
              <a:gd name="connsiteX26" fmla="*/ 1008030 w 3217557"/>
              <a:gd name="connsiteY26" fmla="*/ 1799347 h 2654282"/>
              <a:gd name="connsiteX27" fmla="*/ 677114 w 3217557"/>
              <a:gd name="connsiteY27" fmla="*/ 1468431 h 2654282"/>
              <a:gd name="connsiteX28" fmla="*/ 677114 w 3217557"/>
              <a:gd name="connsiteY28" fmla="*/ 569491 h 2654282"/>
              <a:gd name="connsiteX29" fmla="*/ 2886641 w 3217557"/>
              <a:gd name="connsiteY29" fmla="*/ 0 h 2654282"/>
              <a:gd name="connsiteX30" fmla="*/ 1100201 w 3217557"/>
              <a:gd name="connsiteY30" fmla="*/ 0 h 2654282"/>
              <a:gd name="connsiteX31" fmla="*/ 769285 w 3217557"/>
              <a:gd name="connsiteY31" fmla="*/ 330916 h 2654282"/>
              <a:gd name="connsiteX32" fmla="*/ 769285 w 3217557"/>
              <a:gd name="connsiteY32" fmla="*/ 1382518 h 2654282"/>
              <a:gd name="connsiteX33" fmla="*/ 1100201 w 3217557"/>
              <a:gd name="connsiteY33" fmla="*/ 1713434 h 2654282"/>
              <a:gd name="connsiteX34" fmla="*/ 1923028 w 3217557"/>
              <a:gd name="connsiteY34" fmla="*/ 1713434 h 2654282"/>
              <a:gd name="connsiteX35" fmla="*/ 3078958 w 3217557"/>
              <a:gd name="connsiteY35" fmla="*/ 2077967 h 2654282"/>
              <a:gd name="connsiteX36" fmla="*/ 2505887 w 3217557"/>
              <a:gd name="connsiteY36" fmla="*/ 1713434 h 2654282"/>
              <a:gd name="connsiteX37" fmla="*/ 2886641 w 3217557"/>
              <a:gd name="connsiteY37" fmla="*/ 1713434 h 2654282"/>
              <a:gd name="connsiteX38" fmla="*/ 3217557 w 3217557"/>
              <a:gd name="connsiteY38" fmla="*/ 1382518 h 2654282"/>
              <a:gd name="connsiteX39" fmla="*/ 3217557 w 3217557"/>
              <a:gd name="connsiteY39" fmla="*/ 330916 h 2654282"/>
              <a:gd name="connsiteX40" fmla="*/ 2886641 w 3217557"/>
              <a:gd name="connsiteY40" fmla="*/ 0 h 2654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3217557" h="2654282">
                <a:moveTo>
                  <a:pt x="1384251" y="661544"/>
                </a:moveTo>
                <a:cubicBezTo>
                  <a:pt x="1489083" y="661544"/>
                  <a:pt x="1574067" y="746528"/>
                  <a:pt x="1574067" y="851360"/>
                </a:cubicBezTo>
                <a:cubicBezTo>
                  <a:pt x="1574067" y="956192"/>
                  <a:pt x="1489083" y="1041176"/>
                  <a:pt x="1384251" y="1041176"/>
                </a:cubicBezTo>
                <a:cubicBezTo>
                  <a:pt x="1279419" y="1041176"/>
                  <a:pt x="1194435" y="956192"/>
                  <a:pt x="1194435" y="851360"/>
                </a:cubicBezTo>
                <a:cubicBezTo>
                  <a:pt x="1194435" y="746528"/>
                  <a:pt x="1279419" y="661544"/>
                  <a:pt x="1384251" y="661544"/>
                </a:cubicBezTo>
                <a:close/>
                <a:moveTo>
                  <a:pt x="1993421" y="661544"/>
                </a:moveTo>
                <a:cubicBezTo>
                  <a:pt x="2098253" y="661544"/>
                  <a:pt x="2183237" y="746528"/>
                  <a:pt x="2183237" y="851360"/>
                </a:cubicBezTo>
                <a:cubicBezTo>
                  <a:pt x="2183237" y="956192"/>
                  <a:pt x="2098253" y="1041176"/>
                  <a:pt x="1993421" y="1041176"/>
                </a:cubicBezTo>
                <a:cubicBezTo>
                  <a:pt x="1888589" y="1041176"/>
                  <a:pt x="1803605" y="956192"/>
                  <a:pt x="1803605" y="851360"/>
                </a:cubicBezTo>
                <a:cubicBezTo>
                  <a:pt x="1803605" y="746528"/>
                  <a:pt x="1888589" y="661544"/>
                  <a:pt x="1993421" y="661544"/>
                </a:cubicBezTo>
                <a:close/>
                <a:moveTo>
                  <a:pt x="2602591" y="661544"/>
                </a:moveTo>
                <a:cubicBezTo>
                  <a:pt x="2707423" y="661544"/>
                  <a:pt x="2792407" y="746528"/>
                  <a:pt x="2792407" y="851360"/>
                </a:cubicBezTo>
                <a:cubicBezTo>
                  <a:pt x="2792407" y="956192"/>
                  <a:pt x="2707423" y="1041176"/>
                  <a:pt x="2602591" y="1041176"/>
                </a:cubicBezTo>
                <a:cubicBezTo>
                  <a:pt x="2497759" y="1041176"/>
                  <a:pt x="2412775" y="956192"/>
                  <a:pt x="2412775" y="851360"/>
                </a:cubicBezTo>
                <a:cubicBezTo>
                  <a:pt x="2412775" y="746528"/>
                  <a:pt x="2497759" y="661544"/>
                  <a:pt x="2602591" y="661544"/>
                </a:cubicBezTo>
                <a:close/>
                <a:moveTo>
                  <a:pt x="677114" y="569491"/>
                </a:moveTo>
                <a:lnTo>
                  <a:pt x="330916" y="569491"/>
                </a:lnTo>
                <a:cubicBezTo>
                  <a:pt x="148156" y="569491"/>
                  <a:pt x="0" y="717647"/>
                  <a:pt x="0" y="900407"/>
                </a:cubicBezTo>
                <a:lnTo>
                  <a:pt x="0" y="1952009"/>
                </a:lnTo>
                <a:cubicBezTo>
                  <a:pt x="0" y="2134769"/>
                  <a:pt x="148156" y="2282925"/>
                  <a:pt x="330916" y="2282925"/>
                </a:cubicBezTo>
                <a:lnTo>
                  <a:pt x="711670" y="2282925"/>
                </a:lnTo>
                <a:cubicBezTo>
                  <a:pt x="639726" y="2394386"/>
                  <a:pt x="647101" y="2475544"/>
                  <a:pt x="275077" y="2654282"/>
                </a:cubicBezTo>
                <a:cubicBezTo>
                  <a:pt x="900998" y="2583693"/>
                  <a:pt x="998412" y="2552618"/>
                  <a:pt x="1294529" y="2282925"/>
                </a:cubicBezTo>
                <a:lnTo>
                  <a:pt x="2117356" y="2282925"/>
                </a:lnTo>
                <a:cubicBezTo>
                  <a:pt x="2251554" y="2282925"/>
                  <a:pt x="2367095" y="2203043"/>
                  <a:pt x="2418395" y="2087951"/>
                </a:cubicBezTo>
                <a:cubicBezTo>
                  <a:pt x="2205538" y="2022975"/>
                  <a:pt x="2032941" y="1932583"/>
                  <a:pt x="1830857" y="1799347"/>
                </a:cubicBezTo>
                <a:lnTo>
                  <a:pt x="1008030" y="1799347"/>
                </a:lnTo>
                <a:cubicBezTo>
                  <a:pt x="825270" y="1799347"/>
                  <a:pt x="677114" y="1651191"/>
                  <a:pt x="677114" y="1468431"/>
                </a:cubicBezTo>
                <a:lnTo>
                  <a:pt x="677114" y="569491"/>
                </a:lnTo>
                <a:close/>
                <a:moveTo>
                  <a:pt x="2886641" y="0"/>
                </a:moveTo>
                <a:lnTo>
                  <a:pt x="1100201" y="0"/>
                </a:lnTo>
                <a:cubicBezTo>
                  <a:pt x="917441" y="0"/>
                  <a:pt x="769285" y="148156"/>
                  <a:pt x="769285" y="330916"/>
                </a:cubicBezTo>
                <a:lnTo>
                  <a:pt x="769285" y="1382518"/>
                </a:lnTo>
                <a:cubicBezTo>
                  <a:pt x="769285" y="1565278"/>
                  <a:pt x="917441" y="1713434"/>
                  <a:pt x="1100201" y="1713434"/>
                </a:cubicBezTo>
                <a:lnTo>
                  <a:pt x="1923028" y="1713434"/>
                </a:lnTo>
                <a:cubicBezTo>
                  <a:pt x="2301032" y="1962656"/>
                  <a:pt x="2453037" y="2007378"/>
                  <a:pt x="3078958" y="2077967"/>
                </a:cubicBezTo>
                <a:cubicBezTo>
                  <a:pt x="2713759" y="1878758"/>
                  <a:pt x="2673367" y="1899957"/>
                  <a:pt x="2505887" y="1713434"/>
                </a:cubicBezTo>
                <a:lnTo>
                  <a:pt x="2886641" y="1713434"/>
                </a:lnTo>
                <a:cubicBezTo>
                  <a:pt x="3069401" y="1713434"/>
                  <a:pt x="3217557" y="1565278"/>
                  <a:pt x="3217557" y="1382518"/>
                </a:cubicBezTo>
                <a:lnTo>
                  <a:pt x="3217557" y="330916"/>
                </a:lnTo>
                <a:cubicBezTo>
                  <a:pt x="3217557" y="148156"/>
                  <a:pt x="3069401" y="0"/>
                  <a:pt x="2886641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ko-KR"/>
            </a:defPPr>
            <a:lvl1pPr marL="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1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ko-KR" altLang="en-US" dirty="0"/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FC829841-B255-410D-8341-0D0DCDA73E07}"/>
              </a:ext>
            </a:extLst>
          </p:cNvPr>
          <p:cNvSpPr txBox="1"/>
          <p:nvPr/>
        </p:nvSpPr>
        <p:spPr>
          <a:xfrm>
            <a:off x="753455" y="453516"/>
            <a:ext cx="451523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4000" b="1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IT </a:t>
            </a:r>
            <a:r>
              <a:rPr lang="ro-RO" altLang="ko-KR" sz="4000" b="1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experience</a:t>
            </a:r>
            <a:endParaRPr lang="ko-KR" altLang="en-US" sz="4000" b="1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2" name="TextBox 50">
            <a:extLst>
              <a:ext uri="{FF2B5EF4-FFF2-40B4-BE49-F238E27FC236}">
                <a16:creationId xmlns:a16="http://schemas.microsoft.com/office/drawing/2014/main" id="{C9D4F44E-B693-5C84-AC50-1A6F944D05D8}"/>
              </a:ext>
            </a:extLst>
          </p:cNvPr>
          <p:cNvSpPr txBox="1"/>
          <p:nvPr/>
        </p:nvSpPr>
        <p:spPr>
          <a:xfrm>
            <a:off x="983457" y="1355205"/>
            <a:ext cx="362207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At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the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beginning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of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the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Digital Technologies Module I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only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had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the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minimum IT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experience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.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This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included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mostly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everyday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technology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, for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instance</a:t>
            </a:r>
            <a:r>
              <a:rPr lang="ro-RO" altLang="ko-KR" sz="12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:</a:t>
            </a:r>
            <a:endParaRPr lang="en-US" altLang="ko-KR" sz="1200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26" name="Right Triangle 17">
            <a:extLst>
              <a:ext uri="{FF2B5EF4-FFF2-40B4-BE49-F238E27FC236}">
                <a16:creationId xmlns:a16="http://schemas.microsoft.com/office/drawing/2014/main" id="{CEE94301-E11C-C4FF-852D-0C65A7CE01AE}"/>
              </a:ext>
            </a:extLst>
          </p:cNvPr>
          <p:cNvSpPr/>
          <p:nvPr/>
        </p:nvSpPr>
        <p:spPr>
          <a:xfrm>
            <a:off x="936137" y="3674634"/>
            <a:ext cx="385790" cy="546392"/>
          </a:xfrm>
          <a:custGeom>
            <a:avLst/>
            <a:gdLst/>
            <a:ahLst/>
            <a:cxnLst/>
            <a:rect l="l" t="t" r="r" b="b"/>
            <a:pathLst>
              <a:path w="2387678" h="3240000">
                <a:moveTo>
                  <a:pt x="1645041" y="17032"/>
                </a:moveTo>
                <a:lnTo>
                  <a:pt x="2376264" y="17032"/>
                </a:lnTo>
                <a:lnTo>
                  <a:pt x="2376264" y="17033"/>
                </a:lnTo>
                <a:lnTo>
                  <a:pt x="1645042" y="17033"/>
                </a:lnTo>
                <a:close/>
                <a:moveTo>
                  <a:pt x="0" y="17032"/>
                </a:moveTo>
                <a:lnTo>
                  <a:pt x="1379678" y="17032"/>
                </a:lnTo>
                <a:lnTo>
                  <a:pt x="1379678" y="996125"/>
                </a:lnTo>
                <a:lnTo>
                  <a:pt x="2376264" y="996125"/>
                </a:lnTo>
                <a:lnTo>
                  <a:pt x="2376264" y="3240000"/>
                </a:lnTo>
                <a:lnTo>
                  <a:pt x="0" y="3240000"/>
                </a:lnTo>
                <a:close/>
                <a:moveTo>
                  <a:pt x="1498869" y="0"/>
                </a:moveTo>
                <a:lnTo>
                  <a:pt x="2387678" y="888809"/>
                </a:lnTo>
                <a:lnTo>
                  <a:pt x="1498869" y="88880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27" name="Rounded Rectangle 3">
            <a:extLst>
              <a:ext uri="{FF2B5EF4-FFF2-40B4-BE49-F238E27FC236}">
                <a16:creationId xmlns:a16="http://schemas.microsoft.com/office/drawing/2014/main" id="{ED22FF1A-A4E7-4C0D-01BF-5D09F1E115DB}"/>
              </a:ext>
            </a:extLst>
          </p:cNvPr>
          <p:cNvSpPr>
            <a:spLocks noChangeAspect="1"/>
          </p:cNvSpPr>
          <p:nvPr/>
        </p:nvSpPr>
        <p:spPr>
          <a:xfrm>
            <a:off x="882198" y="5496926"/>
            <a:ext cx="519265" cy="519265"/>
          </a:xfrm>
          <a:custGeom>
            <a:avLst/>
            <a:gdLst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59137 h 3960000"/>
              <a:gd name="connsiteX15" fmla="*/ 3432095 w 3960000"/>
              <a:gd name="connsiteY15" fmla="*/ 238945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04441 h 3960000"/>
              <a:gd name="connsiteX15" fmla="*/ 3432095 w 3960000"/>
              <a:gd name="connsiteY15" fmla="*/ 238945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04441 h 3960000"/>
              <a:gd name="connsiteX15" fmla="*/ 3432095 w 3960000"/>
              <a:gd name="connsiteY15" fmla="*/ 238945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04441 h 3960000"/>
              <a:gd name="connsiteX15" fmla="*/ 3410216 w 3960000"/>
              <a:gd name="connsiteY15" fmla="*/ 195189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04441 h 3960000"/>
              <a:gd name="connsiteX15" fmla="*/ 3410216 w 3960000"/>
              <a:gd name="connsiteY15" fmla="*/ 195189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  <a:gd name="connsiteX0" fmla="*/ 2841893 w 3960000"/>
              <a:gd name="connsiteY0" fmla="*/ 181064 h 3960000"/>
              <a:gd name="connsiteX1" fmla="*/ 2105790 w 3960000"/>
              <a:gd name="connsiteY1" fmla="*/ 859562 h 3960000"/>
              <a:gd name="connsiteX2" fmla="*/ 2106860 w 3960000"/>
              <a:gd name="connsiteY2" fmla="*/ 863292 h 3960000"/>
              <a:gd name="connsiteX3" fmla="*/ 2106860 w 3960000"/>
              <a:gd name="connsiteY3" fmla="*/ 1248172 h 3960000"/>
              <a:gd name="connsiteX4" fmla="*/ 1691968 w 3960000"/>
              <a:gd name="connsiteY4" fmla="*/ 1248172 h 3960000"/>
              <a:gd name="connsiteX5" fmla="*/ 1691968 w 3960000"/>
              <a:gd name="connsiteY5" fmla="*/ 1824236 h 3960000"/>
              <a:gd name="connsiteX6" fmla="*/ 2106860 w 3960000"/>
              <a:gd name="connsiteY6" fmla="*/ 1824236 h 3960000"/>
              <a:gd name="connsiteX7" fmla="*/ 2106860 w 3960000"/>
              <a:gd name="connsiteY7" fmla="*/ 3779396 h 3960000"/>
              <a:gd name="connsiteX8" fmla="*/ 2754932 w 3960000"/>
              <a:gd name="connsiteY8" fmla="*/ 3779396 h 3960000"/>
              <a:gd name="connsiteX9" fmla="*/ 2754932 w 3960000"/>
              <a:gd name="connsiteY9" fmla="*/ 1824236 h 3960000"/>
              <a:gd name="connsiteX10" fmla="*/ 3305869 w 3960000"/>
              <a:gd name="connsiteY10" fmla="*/ 1813665 h 3960000"/>
              <a:gd name="connsiteX11" fmla="*/ 3348152 w 3960000"/>
              <a:gd name="connsiteY11" fmla="*/ 1248172 h 3960000"/>
              <a:gd name="connsiteX12" fmla="*/ 2754932 w 3960000"/>
              <a:gd name="connsiteY12" fmla="*/ 1248172 h 3960000"/>
              <a:gd name="connsiteX13" fmla="*/ 2754932 w 3960000"/>
              <a:gd name="connsiteY13" fmla="*/ 907124 h 3960000"/>
              <a:gd name="connsiteX14" fmla="*/ 3369037 w 3960000"/>
              <a:gd name="connsiteY14" fmla="*/ 704441 h 3960000"/>
              <a:gd name="connsiteX15" fmla="*/ 3410216 w 3960000"/>
              <a:gd name="connsiteY15" fmla="*/ 195189 h 3960000"/>
              <a:gd name="connsiteX16" fmla="*/ 2841893 w 3960000"/>
              <a:gd name="connsiteY16" fmla="*/ 181064 h 3960000"/>
              <a:gd name="connsiteX17" fmla="*/ 308009 w 3960000"/>
              <a:gd name="connsiteY17" fmla="*/ 0 h 3960000"/>
              <a:gd name="connsiteX18" fmla="*/ 3651991 w 3960000"/>
              <a:gd name="connsiteY18" fmla="*/ 0 h 3960000"/>
              <a:gd name="connsiteX19" fmla="*/ 3960000 w 3960000"/>
              <a:gd name="connsiteY19" fmla="*/ 308009 h 3960000"/>
              <a:gd name="connsiteX20" fmla="*/ 3960000 w 3960000"/>
              <a:gd name="connsiteY20" fmla="*/ 3651991 h 3960000"/>
              <a:gd name="connsiteX21" fmla="*/ 3651991 w 3960000"/>
              <a:gd name="connsiteY21" fmla="*/ 3960000 h 3960000"/>
              <a:gd name="connsiteX22" fmla="*/ 308009 w 3960000"/>
              <a:gd name="connsiteY22" fmla="*/ 3960000 h 3960000"/>
              <a:gd name="connsiteX23" fmla="*/ 0 w 3960000"/>
              <a:gd name="connsiteY23" fmla="*/ 3651991 h 3960000"/>
              <a:gd name="connsiteX24" fmla="*/ 0 w 3960000"/>
              <a:gd name="connsiteY24" fmla="*/ 308009 h 3960000"/>
              <a:gd name="connsiteX25" fmla="*/ 308009 w 3960000"/>
              <a:gd name="connsiteY25" fmla="*/ 0 h 39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3960000" h="3960000">
                <a:moveTo>
                  <a:pt x="2841893" y="181064"/>
                </a:moveTo>
                <a:cubicBezTo>
                  <a:pt x="2485731" y="190239"/>
                  <a:pt x="2106781" y="339266"/>
                  <a:pt x="2105790" y="859562"/>
                </a:cubicBezTo>
                <a:lnTo>
                  <a:pt x="2106860" y="863292"/>
                </a:lnTo>
                <a:lnTo>
                  <a:pt x="2106860" y="1248172"/>
                </a:lnTo>
                <a:lnTo>
                  <a:pt x="1691968" y="1248172"/>
                </a:lnTo>
                <a:lnTo>
                  <a:pt x="1691968" y="1824236"/>
                </a:lnTo>
                <a:lnTo>
                  <a:pt x="2106860" y="1824236"/>
                </a:lnTo>
                <a:lnTo>
                  <a:pt x="2106860" y="3779396"/>
                </a:lnTo>
                <a:lnTo>
                  <a:pt x="2754932" y="3779396"/>
                </a:lnTo>
                <a:lnTo>
                  <a:pt x="2754932" y="1824236"/>
                </a:lnTo>
                <a:lnTo>
                  <a:pt x="3305869" y="1813665"/>
                </a:lnTo>
                <a:lnTo>
                  <a:pt x="3348152" y="1248172"/>
                </a:lnTo>
                <a:lnTo>
                  <a:pt x="2754932" y="1248172"/>
                </a:lnTo>
                <a:lnTo>
                  <a:pt x="2754932" y="907124"/>
                </a:lnTo>
                <a:cubicBezTo>
                  <a:pt x="2746287" y="682909"/>
                  <a:pt x="3126764" y="685506"/>
                  <a:pt x="3369037" y="704441"/>
                </a:cubicBezTo>
                <a:cubicBezTo>
                  <a:pt x="3391941" y="556446"/>
                  <a:pt x="3409927" y="381656"/>
                  <a:pt x="3410216" y="195189"/>
                </a:cubicBezTo>
                <a:cubicBezTo>
                  <a:pt x="3239930" y="163882"/>
                  <a:pt x="3118909" y="173928"/>
                  <a:pt x="2841893" y="181064"/>
                </a:cubicBezTo>
                <a:close/>
                <a:moveTo>
                  <a:pt x="308009" y="0"/>
                </a:moveTo>
                <a:lnTo>
                  <a:pt x="3651991" y="0"/>
                </a:lnTo>
                <a:cubicBezTo>
                  <a:pt x="3822100" y="0"/>
                  <a:pt x="3960000" y="137900"/>
                  <a:pt x="3960000" y="308009"/>
                </a:cubicBezTo>
                <a:lnTo>
                  <a:pt x="3960000" y="3651991"/>
                </a:lnTo>
                <a:cubicBezTo>
                  <a:pt x="3960000" y="3822100"/>
                  <a:pt x="3822100" y="3960000"/>
                  <a:pt x="3651991" y="3960000"/>
                </a:cubicBezTo>
                <a:lnTo>
                  <a:pt x="308009" y="3960000"/>
                </a:lnTo>
                <a:cubicBezTo>
                  <a:pt x="137900" y="3960000"/>
                  <a:pt x="0" y="3822100"/>
                  <a:pt x="0" y="3651991"/>
                </a:cubicBezTo>
                <a:lnTo>
                  <a:pt x="0" y="308009"/>
                </a:lnTo>
                <a:cubicBezTo>
                  <a:pt x="0" y="137900"/>
                  <a:pt x="137900" y="0"/>
                  <a:pt x="308009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28" name="Trapezoid 13">
            <a:extLst>
              <a:ext uri="{FF2B5EF4-FFF2-40B4-BE49-F238E27FC236}">
                <a16:creationId xmlns:a16="http://schemas.microsoft.com/office/drawing/2014/main" id="{2E6D8461-9484-CDD6-ED11-1079A1290082}"/>
              </a:ext>
            </a:extLst>
          </p:cNvPr>
          <p:cNvSpPr/>
          <p:nvPr/>
        </p:nvSpPr>
        <p:spPr>
          <a:xfrm>
            <a:off x="6490880" y="1650590"/>
            <a:ext cx="5076496" cy="4048087"/>
          </a:xfrm>
          <a:custGeom>
            <a:avLst/>
            <a:gdLst/>
            <a:ahLst/>
            <a:cxnLst/>
            <a:rect l="l" t="t" r="r" b="b"/>
            <a:pathLst>
              <a:path w="2736304" h="2313707">
                <a:moveTo>
                  <a:pt x="1046195" y="1945901"/>
                </a:moveTo>
                <a:lnTo>
                  <a:pt x="998316" y="2093032"/>
                </a:lnTo>
                <a:lnTo>
                  <a:pt x="1737988" y="2093032"/>
                </a:lnTo>
                <a:lnTo>
                  <a:pt x="1690109" y="1945901"/>
                </a:lnTo>
                <a:close/>
                <a:moveTo>
                  <a:pt x="396044" y="89541"/>
                </a:moveTo>
                <a:lnTo>
                  <a:pt x="396044" y="1241668"/>
                </a:lnTo>
                <a:lnTo>
                  <a:pt x="2340260" y="1241668"/>
                </a:lnTo>
                <a:lnTo>
                  <a:pt x="2340260" y="89541"/>
                </a:lnTo>
                <a:close/>
                <a:moveTo>
                  <a:pt x="252028" y="0"/>
                </a:moveTo>
                <a:lnTo>
                  <a:pt x="2484276" y="0"/>
                </a:lnTo>
                <a:lnTo>
                  <a:pt x="2484276" y="1331208"/>
                </a:lnTo>
                <a:lnTo>
                  <a:pt x="2484679" y="1331208"/>
                </a:lnTo>
                <a:lnTo>
                  <a:pt x="2736304" y="2195304"/>
                </a:lnTo>
                <a:lnTo>
                  <a:pt x="2736304" y="2313707"/>
                </a:lnTo>
                <a:lnTo>
                  <a:pt x="0" y="2313707"/>
                </a:lnTo>
                <a:lnTo>
                  <a:pt x="0" y="2195304"/>
                </a:lnTo>
                <a:lnTo>
                  <a:pt x="251625" y="1331208"/>
                </a:lnTo>
                <a:lnTo>
                  <a:pt x="252028" y="1331208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</p:spTree>
    <p:extLst>
      <p:ext uri="{BB962C8B-B14F-4D97-AF65-F5344CB8AC3E}">
        <p14:creationId xmlns:p14="http://schemas.microsoft.com/office/powerpoint/2010/main" val="1279224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직사각형 1">
            <a:extLst>
              <a:ext uri="{FF2B5EF4-FFF2-40B4-BE49-F238E27FC236}">
                <a16:creationId xmlns:a16="http://schemas.microsoft.com/office/drawing/2014/main" id="{2002A010-4622-46C6-A987-A93CFDD7DA90}"/>
              </a:ext>
            </a:extLst>
          </p:cNvPr>
          <p:cNvSpPr/>
          <p:nvPr/>
        </p:nvSpPr>
        <p:spPr>
          <a:xfrm>
            <a:off x="5360786" y="2293533"/>
            <a:ext cx="569318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As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we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already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know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technology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is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part of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our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everyday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life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either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at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home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or at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work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Technology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plays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an important part in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the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following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0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sectors</a:t>
            </a:r>
            <a:r>
              <a:rPr lang="ro-RO" altLang="ko-KR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</a:t>
            </a:r>
            <a:endParaRPr lang="ko-KR" altLang="en-US" sz="20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" name="직사각형 22">
            <a:extLst>
              <a:ext uri="{FF2B5EF4-FFF2-40B4-BE49-F238E27FC236}">
                <a16:creationId xmlns:a16="http://schemas.microsoft.com/office/drawing/2014/main" id="{D85F9F03-FAB5-4DBF-98F8-52C183092CB8}"/>
              </a:ext>
            </a:extLst>
          </p:cNvPr>
          <p:cNvSpPr/>
          <p:nvPr/>
        </p:nvSpPr>
        <p:spPr>
          <a:xfrm>
            <a:off x="7569662" y="4224005"/>
            <a:ext cx="394085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o-RO" altLang="ko-KR" sz="20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Construction</a:t>
            </a:r>
            <a:endParaRPr lang="en-US" altLang="ko-KR" sz="12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0" name="직사각형 5">
            <a:extLst>
              <a:ext uri="{FF2B5EF4-FFF2-40B4-BE49-F238E27FC236}">
                <a16:creationId xmlns:a16="http://schemas.microsoft.com/office/drawing/2014/main" id="{FD95D2F5-1A3F-450A-892F-92D38D675185}"/>
              </a:ext>
            </a:extLst>
          </p:cNvPr>
          <p:cNvSpPr/>
          <p:nvPr/>
        </p:nvSpPr>
        <p:spPr>
          <a:xfrm>
            <a:off x="7569662" y="4911400"/>
            <a:ext cx="394085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Engineering</a:t>
            </a:r>
            <a:endParaRPr lang="en-US" altLang="ko-KR" sz="12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1" name="직사각형 10">
            <a:extLst>
              <a:ext uri="{FF2B5EF4-FFF2-40B4-BE49-F238E27FC236}">
                <a16:creationId xmlns:a16="http://schemas.microsoft.com/office/drawing/2014/main" id="{E090AFCB-9336-4B68-9ACE-300E4A08F181}"/>
              </a:ext>
            </a:extLst>
          </p:cNvPr>
          <p:cNvSpPr/>
          <p:nvPr/>
        </p:nvSpPr>
        <p:spPr>
          <a:xfrm>
            <a:off x="7569662" y="5598796"/>
            <a:ext cx="394085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Digital</a:t>
            </a:r>
            <a:endParaRPr lang="en-US" altLang="ko-KR" sz="12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69BADF-9689-4908-A4A7-8208692EF676}"/>
              </a:ext>
            </a:extLst>
          </p:cNvPr>
          <p:cNvSpPr txBox="1"/>
          <p:nvPr/>
        </p:nvSpPr>
        <p:spPr>
          <a:xfrm>
            <a:off x="503583" y="5444906"/>
            <a:ext cx="4708258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www.globalfocusmagazine.com</a:t>
            </a:r>
            <a:endParaRPr lang="ko-KR" altLang="en-US" sz="1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00452E-0CFA-43E6-815D-2576158B1A8A}"/>
              </a:ext>
            </a:extLst>
          </p:cNvPr>
          <p:cNvSpPr txBox="1"/>
          <p:nvPr/>
        </p:nvSpPr>
        <p:spPr>
          <a:xfrm>
            <a:off x="5682097" y="4422334"/>
            <a:ext cx="1576543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r"/>
            <a:r>
              <a:rPr lang="ro-RO" altLang="ko-KR" sz="2400" dirty="0">
                <a:solidFill>
                  <a:schemeClr val="accent2"/>
                </a:solidFill>
                <a:cs typeface="Arial" pitchFamily="34" charset="0"/>
              </a:rPr>
              <a:t>Industries</a:t>
            </a:r>
            <a:endParaRPr lang="ko-KR" altLang="en-US" sz="2400" dirty="0">
              <a:solidFill>
                <a:schemeClr val="accent2"/>
              </a:solidFill>
              <a:cs typeface="Arial" pitchFamily="34" charset="0"/>
            </a:endParaRPr>
          </a:p>
        </p:txBody>
      </p:sp>
      <p:sp>
        <p:nvSpPr>
          <p:cNvPr id="19" name="Text Placeholder 1">
            <a:extLst>
              <a:ext uri="{FF2B5EF4-FFF2-40B4-BE49-F238E27FC236}">
                <a16:creationId xmlns:a16="http://schemas.microsoft.com/office/drawing/2014/main" id="{20917B0D-BDCE-4685-A417-096FC5B5BA90}"/>
              </a:ext>
            </a:extLst>
          </p:cNvPr>
          <p:cNvSpPr txBox="1">
            <a:spLocks/>
          </p:cNvSpPr>
          <p:nvPr/>
        </p:nvSpPr>
        <p:spPr>
          <a:xfrm>
            <a:off x="5817326" y="490231"/>
            <a:ext cx="6079400" cy="72424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ro-RO" sz="54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Digital </a:t>
            </a:r>
            <a:r>
              <a:rPr lang="ro-RO" sz="5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resources</a:t>
            </a:r>
            <a:r>
              <a:rPr lang="ro-RO" sz="54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 </a:t>
            </a:r>
            <a:r>
              <a:rPr lang="ro-RO" sz="54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and</a:t>
            </a:r>
            <a:r>
              <a:rPr lang="ro-RO" sz="5400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 </a:t>
            </a:r>
            <a:r>
              <a:rPr lang="ro-RO" sz="5400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software</a:t>
            </a:r>
            <a:endParaRPr lang="en-US" sz="5400" dirty="0">
              <a:solidFill>
                <a:schemeClr val="accent1">
                  <a:lumMod val="75000"/>
                </a:schemeClr>
              </a:solidFill>
              <a:latin typeface="+mj-lt"/>
            </a:endParaRPr>
          </a:p>
        </p:txBody>
      </p:sp>
      <p:sp>
        <p:nvSpPr>
          <p:cNvPr id="2" name="직사각형 10">
            <a:extLst>
              <a:ext uri="{FF2B5EF4-FFF2-40B4-BE49-F238E27FC236}">
                <a16:creationId xmlns:a16="http://schemas.microsoft.com/office/drawing/2014/main" id="{23CF4AAB-7FAC-90ED-9346-A95BE3028C24}"/>
              </a:ext>
            </a:extLst>
          </p:cNvPr>
          <p:cNvSpPr/>
          <p:nvPr/>
        </p:nvSpPr>
        <p:spPr>
          <a:xfrm>
            <a:off x="7569661" y="6226389"/>
            <a:ext cx="3940851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ro-RO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Electronic</a:t>
            </a:r>
            <a:endParaRPr lang="en-US" altLang="ko-KR" sz="12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028" name="Picture 4" descr="Engaging with technology - GlobalFocus">
            <a:extLst>
              <a:ext uri="{FF2B5EF4-FFF2-40B4-BE49-F238E27FC236}">
                <a16:creationId xmlns:a16="http://schemas.microsoft.com/office/drawing/2014/main" id="{2F1A23C9-D715-82C7-E1D0-539BA6EAB147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529" r="17529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078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7B55B250-5741-4FAD-B178-0EC92843390C}"/>
              </a:ext>
            </a:extLst>
          </p:cNvPr>
          <p:cNvSpPr txBox="1"/>
          <p:nvPr/>
        </p:nvSpPr>
        <p:spPr>
          <a:xfrm flipH="1">
            <a:off x="885077" y="1508037"/>
            <a:ext cx="5409706" cy="1605800"/>
          </a:xfrm>
          <a:prstGeom prst="rect">
            <a:avLst/>
          </a:prstGeom>
          <a:noFill/>
        </p:spPr>
        <p:txBody>
          <a:bodyPr wrap="square" rtlCol="0" anchor="ctr" anchorCtr="0">
            <a:noAutofit/>
          </a:bodyPr>
          <a:lstStyle/>
          <a:p>
            <a:pPr algn="r">
              <a:lnSpc>
                <a:spcPct val="80000"/>
              </a:lnSpc>
            </a:pPr>
            <a:r>
              <a:rPr lang="ro-RO" altLang="ko-KR" sz="2800" dirty="0">
                <a:cs typeface="Arial" pitchFamily="34" charset="0"/>
              </a:rPr>
              <a:t>O</a:t>
            </a:r>
            <a:r>
              <a:rPr lang="en-US" altLang="ko-KR" sz="2800" dirty="0" err="1">
                <a:cs typeface="Arial" pitchFamily="34" charset="0"/>
              </a:rPr>
              <a:t>ver</a:t>
            </a:r>
            <a:r>
              <a:rPr lang="en-US" altLang="ko-KR" sz="2800" dirty="0">
                <a:cs typeface="Arial" pitchFamily="34" charset="0"/>
              </a:rPr>
              <a:t> time, the </a:t>
            </a:r>
            <a:r>
              <a:rPr lang="ro-RO" altLang="ko-KR" sz="2800" dirty="0" err="1">
                <a:cs typeface="Arial" pitchFamily="34" charset="0"/>
              </a:rPr>
              <a:t>industry</a:t>
            </a:r>
            <a:r>
              <a:rPr lang="en-US" altLang="ko-KR" sz="2800" dirty="0">
                <a:cs typeface="Arial" pitchFamily="34" charset="0"/>
              </a:rPr>
              <a:t> of construction has seen major technological advances, </a:t>
            </a:r>
            <a:r>
              <a:rPr lang="ro-RO" altLang="ko-KR" sz="2800" dirty="0" err="1">
                <a:cs typeface="Arial" pitchFamily="34" charset="0"/>
              </a:rPr>
              <a:t>especially</a:t>
            </a:r>
            <a:r>
              <a:rPr lang="ro-RO" altLang="ko-KR" sz="2800" dirty="0">
                <a:cs typeface="Arial" pitchFamily="34" charset="0"/>
              </a:rPr>
              <a:t> </a:t>
            </a:r>
            <a:r>
              <a:rPr lang="ro-RO" altLang="ko-KR" sz="2800" dirty="0" err="1">
                <a:cs typeface="Arial" pitchFamily="34" charset="0"/>
              </a:rPr>
              <a:t>when</a:t>
            </a:r>
            <a:r>
              <a:rPr lang="ro-RO" altLang="ko-KR" sz="2800" dirty="0">
                <a:cs typeface="Arial" pitchFamily="34" charset="0"/>
              </a:rPr>
              <a:t> it </a:t>
            </a:r>
            <a:r>
              <a:rPr lang="ro-RO" altLang="ko-KR" sz="2800" dirty="0" err="1">
                <a:cs typeface="Arial" pitchFamily="34" charset="0"/>
              </a:rPr>
              <a:t>comes</a:t>
            </a:r>
            <a:r>
              <a:rPr lang="ro-RO" altLang="ko-KR" sz="2800" dirty="0">
                <a:cs typeface="Arial" pitchFamily="34" charset="0"/>
              </a:rPr>
              <a:t> </a:t>
            </a:r>
            <a:r>
              <a:rPr lang="ro-RO" altLang="ko-KR" sz="2800" dirty="0" err="1">
                <a:cs typeface="Arial" pitchFamily="34" charset="0"/>
              </a:rPr>
              <a:t>to</a:t>
            </a:r>
            <a:r>
              <a:rPr lang="ro-RO" altLang="ko-KR" sz="2800" dirty="0">
                <a:cs typeface="Arial" pitchFamily="34" charset="0"/>
              </a:rPr>
              <a:t> </a:t>
            </a:r>
            <a:r>
              <a:rPr lang="en-US" altLang="ko-KR" sz="2800" dirty="0">
                <a:cs typeface="Arial" pitchFamily="34" charset="0"/>
              </a:rPr>
              <a:t>the development of new materials, prefabricated modules or massive and computerized machines</a:t>
            </a:r>
            <a:r>
              <a:rPr lang="ro-RO" altLang="ko-KR" sz="2800" dirty="0">
                <a:cs typeface="Arial" pitchFamily="34" charset="0"/>
              </a:rPr>
              <a:t>. </a:t>
            </a:r>
            <a:endParaRPr lang="en-US" altLang="ko-KR" sz="2800" dirty="0">
              <a:cs typeface="Arial" pitchFamily="34" charset="0"/>
            </a:endParaRPr>
          </a:p>
        </p:txBody>
      </p:sp>
      <p:sp>
        <p:nvSpPr>
          <p:cNvPr id="21" name="Rectangle 19">
            <a:extLst>
              <a:ext uri="{FF2B5EF4-FFF2-40B4-BE49-F238E27FC236}">
                <a16:creationId xmlns:a16="http://schemas.microsoft.com/office/drawing/2014/main" id="{A941BA51-7FD5-42B2-94C9-6FD3C1D5F580}"/>
              </a:ext>
            </a:extLst>
          </p:cNvPr>
          <p:cNvSpPr/>
          <p:nvPr/>
        </p:nvSpPr>
        <p:spPr>
          <a:xfrm>
            <a:off x="0" y="4472492"/>
            <a:ext cx="12192000" cy="937310"/>
          </a:xfrm>
          <a:prstGeom prst="rect">
            <a:avLst/>
          </a:prstGeom>
          <a:solidFill>
            <a:schemeClr val="accent3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7095AD0-F6BC-46FF-A971-DCBBD117DD7F}"/>
              </a:ext>
            </a:extLst>
          </p:cNvPr>
          <p:cNvSpPr txBox="1"/>
          <p:nvPr/>
        </p:nvSpPr>
        <p:spPr>
          <a:xfrm>
            <a:off x="217374" y="4534838"/>
            <a:ext cx="3965219" cy="76944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dist"/>
            <a:r>
              <a:rPr lang="ro-RO" altLang="ko-KR" sz="4400" b="1" dirty="0" err="1">
                <a:solidFill>
                  <a:schemeClr val="bg1"/>
                </a:solidFill>
                <a:latin typeface="+mj-lt"/>
                <a:cs typeface="Arial" pitchFamily="34" charset="0"/>
              </a:rPr>
              <a:t>Construction</a:t>
            </a:r>
            <a:endParaRPr lang="en-US" altLang="ko-KR" sz="4400" b="1" dirty="0">
              <a:solidFill>
                <a:schemeClr val="bg1"/>
              </a:solidFill>
              <a:latin typeface="+mj-lt"/>
              <a:cs typeface="Arial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4DECB20-6A0A-4D14-98E6-F96C089C2B5C}"/>
              </a:ext>
            </a:extLst>
          </p:cNvPr>
          <p:cNvSpPr txBox="1"/>
          <p:nvPr/>
        </p:nvSpPr>
        <p:spPr>
          <a:xfrm>
            <a:off x="333272" y="5105540"/>
            <a:ext cx="531229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o-RO" altLang="ko-KR" sz="2400" b="1" dirty="0">
              <a:solidFill>
                <a:schemeClr val="accent4"/>
              </a:solidFill>
              <a:cs typeface="Arial" pitchFamily="34" charset="0"/>
            </a:endParaRPr>
          </a:p>
          <a:p>
            <a:r>
              <a:rPr lang="ro-RO" altLang="ko-KR" sz="2400" b="1" dirty="0">
                <a:solidFill>
                  <a:schemeClr val="accent4"/>
                </a:solidFill>
                <a:cs typeface="Arial" pitchFamily="34" charset="0"/>
              </a:rPr>
              <a:t>Digital </a:t>
            </a:r>
            <a:r>
              <a:rPr lang="ro-RO" altLang="ko-KR" sz="2400" b="1" dirty="0" err="1">
                <a:solidFill>
                  <a:schemeClr val="accent4"/>
                </a:solidFill>
                <a:cs typeface="Arial" pitchFamily="34" charset="0"/>
              </a:rPr>
              <a:t>resources</a:t>
            </a:r>
            <a:r>
              <a:rPr lang="ro-RO" altLang="ko-KR" sz="2400" b="1" dirty="0">
                <a:solidFill>
                  <a:schemeClr val="accent4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accent4"/>
                </a:solidFill>
                <a:cs typeface="Arial" pitchFamily="34" charset="0"/>
              </a:rPr>
              <a:t>and</a:t>
            </a:r>
            <a:r>
              <a:rPr lang="ro-RO" altLang="ko-KR" sz="2400" b="1" dirty="0">
                <a:solidFill>
                  <a:schemeClr val="accent4"/>
                </a:solidFill>
                <a:cs typeface="Arial" pitchFamily="34" charset="0"/>
              </a:rPr>
              <a:t> </a:t>
            </a:r>
          </a:p>
          <a:p>
            <a:r>
              <a:rPr lang="ro-RO" altLang="ko-KR" sz="2400" b="1" dirty="0">
                <a:solidFill>
                  <a:schemeClr val="accent4"/>
                </a:solidFill>
                <a:cs typeface="Arial" pitchFamily="34" charset="0"/>
              </a:rPr>
              <a:t>software in </a:t>
            </a:r>
            <a:r>
              <a:rPr lang="ro-RO" altLang="ko-KR" sz="2400" b="1" dirty="0" err="1">
                <a:solidFill>
                  <a:schemeClr val="accent4"/>
                </a:solidFill>
                <a:cs typeface="Arial" pitchFamily="34" charset="0"/>
              </a:rPr>
              <a:t>the</a:t>
            </a:r>
            <a:r>
              <a:rPr lang="ro-RO" altLang="ko-KR" sz="2400" b="1" dirty="0">
                <a:solidFill>
                  <a:schemeClr val="accent4"/>
                </a:solidFill>
                <a:cs typeface="Arial" pitchFamily="34" charset="0"/>
              </a:rPr>
              <a:t> </a:t>
            </a:r>
          </a:p>
          <a:p>
            <a:r>
              <a:rPr lang="ro-RO" altLang="ko-KR" sz="2400" b="1" dirty="0" err="1">
                <a:solidFill>
                  <a:schemeClr val="accent4"/>
                </a:solidFill>
                <a:cs typeface="Arial" pitchFamily="34" charset="0"/>
              </a:rPr>
              <a:t>construction</a:t>
            </a:r>
            <a:r>
              <a:rPr lang="ro-RO" altLang="ko-KR" sz="2400" b="1" dirty="0">
                <a:solidFill>
                  <a:schemeClr val="accent4"/>
                </a:solidFill>
                <a:cs typeface="Arial" pitchFamily="34" charset="0"/>
              </a:rPr>
              <a:t> </a:t>
            </a:r>
            <a:r>
              <a:rPr lang="ro-RO" altLang="ko-KR" sz="2400" b="1" dirty="0" err="1">
                <a:solidFill>
                  <a:schemeClr val="accent4"/>
                </a:solidFill>
                <a:cs typeface="Arial" pitchFamily="34" charset="0"/>
              </a:rPr>
              <a:t>industry</a:t>
            </a:r>
            <a:endParaRPr lang="ko-KR" altLang="en-US" sz="2400" b="1" dirty="0">
              <a:solidFill>
                <a:schemeClr val="accent4"/>
              </a:solidFill>
              <a:cs typeface="Arial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3F76FED-7FD8-474D-92D0-CF404ACD4E99}"/>
              </a:ext>
            </a:extLst>
          </p:cNvPr>
          <p:cNvSpPr txBox="1"/>
          <p:nvPr/>
        </p:nvSpPr>
        <p:spPr>
          <a:xfrm>
            <a:off x="4479713" y="6521312"/>
            <a:ext cx="31728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altLang="ko-KR" sz="14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https://dozr.com</a:t>
            </a:r>
            <a:endParaRPr lang="ko-KR" altLang="en-US" sz="1400" dirty="0">
              <a:solidFill>
                <a:srgbClr val="C00000"/>
              </a:solidFill>
              <a:cs typeface="Arial" pitchFamily="34" charset="0"/>
            </a:endParaRPr>
          </a:p>
        </p:txBody>
      </p:sp>
      <p:pic>
        <p:nvPicPr>
          <p:cNvPr id="2050" name="Picture 2" descr="What is Construction Technology? | DOZR">
            <a:extLst>
              <a:ext uri="{FF2B5EF4-FFF2-40B4-BE49-F238E27FC236}">
                <a16:creationId xmlns:a16="http://schemas.microsoft.com/office/drawing/2014/main" id="{2159A352-2142-0B5A-8F48-3636E950481E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24" r="29024"/>
          <a:stretch>
            <a:fillRect/>
          </a:stretch>
        </p:blipFill>
        <p:spPr bwMode="auto">
          <a:xfrm>
            <a:off x="7652590" y="0"/>
            <a:ext cx="4322036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56298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rchitectural CAD Drawings: 5 Main Types of Files">
            <a:extLst>
              <a:ext uri="{FF2B5EF4-FFF2-40B4-BE49-F238E27FC236}">
                <a16:creationId xmlns:a16="http://schemas.microsoft.com/office/drawing/2014/main" id="{A4A94DBC-FA11-9E69-5EA0-6F2BBFB14B09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111" r="25111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al 4">
            <a:extLst>
              <a:ext uri="{FF2B5EF4-FFF2-40B4-BE49-F238E27FC236}">
                <a16:creationId xmlns:a16="http://schemas.microsoft.com/office/drawing/2014/main" id="{15C93A14-7495-457C-AF8B-4F55BD989673}"/>
              </a:ext>
            </a:extLst>
          </p:cNvPr>
          <p:cNvSpPr/>
          <p:nvPr/>
        </p:nvSpPr>
        <p:spPr>
          <a:xfrm>
            <a:off x="753182" y="3146904"/>
            <a:ext cx="556818" cy="556818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Oval 5">
            <a:extLst>
              <a:ext uri="{FF2B5EF4-FFF2-40B4-BE49-F238E27FC236}">
                <a16:creationId xmlns:a16="http://schemas.microsoft.com/office/drawing/2014/main" id="{DEF2A073-A58C-4997-9FCF-FA47914418FC}"/>
              </a:ext>
            </a:extLst>
          </p:cNvPr>
          <p:cNvSpPr/>
          <p:nvPr/>
        </p:nvSpPr>
        <p:spPr>
          <a:xfrm>
            <a:off x="753182" y="4002475"/>
            <a:ext cx="556818" cy="556818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Oval 6">
            <a:extLst>
              <a:ext uri="{FF2B5EF4-FFF2-40B4-BE49-F238E27FC236}">
                <a16:creationId xmlns:a16="http://schemas.microsoft.com/office/drawing/2014/main" id="{69632CC4-623F-445E-AD83-3F40779481E9}"/>
              </a:ext>
            </a:extLst>
          </p:cNvPr>
          <p:cNvSpPr/>
          <p:nvPr/>
        </p:nvSpPr>
        <p:spPr>
          <a:xfrm>
            <a:off x="753182" y="4858046"/>
            <a:ext cx="556818" cy="556818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Oval 7">
            <a:extLst>
              <a:ext uri="{FF2B5EF4-FFF2-40B4-BE49-F238E27FC236}">
                <a16:creationId xmlns:a16="http://schemas.microsoft.com/office/drawing/2014/main" id="{BC69AFB4-08B8-463C-9A62-2E176F2DECDF}"/>
              </a:ext>
            </a:extLst>
          </p:cNvPr>
          <p:cNvSpPr/>
          <p:nvPr/>
        </p:nvSpPr>
        <p:spPr>
          <a:xfrm>
            <a:off x="753182" y="5713617"/>
            <a:ext cx="556818" cy="556818"/>
          </a:xfrm>
          <a:prstGeom prst="rect">
            <a:avLst/>
          </a:prstGeom>
          <a:solidFill>
            <a:schemeClr val="bg1"/>
          </a:solidFill>
          <a:ln w="381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1D6EFA-8A05-431C-BC1B-9FF82E3090AF}"/>
              </a:ext>
            </a:extLst>
          </p:cNvPr>
          <p:cNvSpPr txBox="1"/>
          <p:nvPr/>
        </p:nvSpPr>
        <p:spPr>
          <a:xfrm>
            <a:off x="793614" y="3225258"/>
            <a:ext cx="4700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01</a:t>
            </a:r>
            <a:endParaRPr lang="ko-KR" altLang="en-US" sz="2000" b="1" dirty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A30B0D-2282-4488-AE7B-79AB6BA870FB}"/>
              </a:ext>
            </a:extLst>
          </p:cNvPr>
          <p:cNvSpPr txBox="1"/>
          <p:nvPr/>
        </p:nvSpPr>
        <p:spPr>
          <a:xfrm>
            <a:off x="793614" y="4082071"/>
            <a:ext cx="4700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02</a:t>
            </a:r>
            <a:endParaRPr lang="ko-KR" altLang="en-US" sz="2000" b="1" dirty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9730A29-7A99-41D1-912C-0803EEA79745}"/>
              </a:ext>
            </a:extLst>
          </p:cNvPr>
          <p:cNvSpPr txBox="1"/>
          <p:nvPr/>
        </p:nvSpPr>
        <p:spPr>
          <a:xfrm>
            <a:off x="793614" y="4938884"/>
            <a:ext cx="4700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03</a:t>
            </a:r>
            <a:endParaRPr lang="ko-KR" altLang="en-US" sz="2000" b="1" dirty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1131714-B834-4A45-933A-87A0B3E84915}"/>
              </a:ext>
            </a:extLst>
          </p:cNvPr>
          <p:cNvSpPr txBox="1"/>
          <p:nvPr/>
        </p:nvSpPr>
        <p:spPr>
          <a:xfrm>
            <a:off x="793614" y="5795697"/>
            <a:ext cx="4700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ko-KR" sz="20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04</a:t>
            </a:r>
            <a:endParaRPr lang="ko-KR" altLang="en-US" sz="2000" b="1" dirty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EE79ADB-FDD3-42C8-A990-31D6E0D29D0C}"/>
              </a:ext>
            </a:extLst>
          </p:cNvPr>
          <p:cNvSpPr txBox="1"/>
          <p:nvPr/>
        </p:nvSpPr>
        <p:spPr>
          <a:xfrm>
            <a:off x="1442390" y="3974518"/>
            <a:ext cx="42323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The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use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of CAD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helps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improving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level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of detail.</a:t>
            </a:r>
            <a:endParaRPr lang="ko-KR" altLang="en-US" sz="1600" b="1" dirty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CA07775-4366-43DC-89C0-3AC27E703A0B}"/>
              </a:ext>
            </a:extLst>
          </p:cNvPr>
          <p:cNvSpPr txBox="1"/>
          <p:nvPr/>
        </p:nvSpPr>
        <p:spPr>
          <a:xfrm>
            <a:off x="1488768" y="2906624"/>
            <a:ext cx="423236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I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learnt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that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CAD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assists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architetcs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and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managers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in </a:t>
            </a:r>
            <a:r>
              <a:rPr lang="en-US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producing designs in 2D or 3D so they can see the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future</a:t>
            </a:r>
            <a:r>
              <a:rPr lang="en-US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construction.</a:t>
            </a:r>
            <a:endParaRPr lang="ko-KR" altLang="en-US" sz="1600" b="1" dirty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2E579B8-4235-496D-867F-315B48135CAC}"/>
              </a:ext>
            </a:extLst>
          </p:cNvPr>
          <p:cNvSpPr txBox="1"/>
          <p:nvPr/>
        </p:nvSpPr>
        <p:spPr>
          <a:xfrm>
            <a:off x="1442390" y="4767123"/>
            <a:ext cx="42323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The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designs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created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with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CAD are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easy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to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modify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ko-KR" altLang="en-US" sz="1600" b="1" dirty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1A5D5B4-0F64-4C11-B9D8-232D3174DAE9}"/>
              </a:ext>
            </a:extLst>
          </p:cNvPr>
          <p:cNvSpPr txBox="1"/>
          <p:nvPr/>
        </p:nvSpPr>
        <p:spPr>
          <a:xfrm>
            <a:off x="1442390" y="5622694"/>
            <a:ext cx="42323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I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found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out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that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use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of CAD in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construction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actually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helps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improve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productivity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by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saving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time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and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ro-RO" altLang="ko-KR" sz="16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costs</a:t>
            </a:r>
            <a:r>
              <a:rPr lang="ro-RO" altLang="ko-KR" sz="16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ko-KR" altLang="en-US" sz="1600" b="1" dirty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Oval 24">
            <a:extLst>
              <a:ext uri="{FF2B5EF4-FFF2-40B4-BE49-F238E27FC236}">
                <a16:creationId xmlns:a16="http://schemas.microsoft.com/office/drawing/2014/main" id="{2E5FEBFE-E5D6-4AA4-9F9E-0351EDD008AC}"/>
              </a:ext>
            </a:extLst>
          </p:cNvPr>
          <p:cNvSpPr/>
          <p:nvPr/>
        </p:nvSpPr>
        <p:spPr>
          <a:xfrm>
            <a:off x="4728423" y="541363"/>
            <a:ext cx="2642381" cy="2642381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E05755D-EFCB-41BE-8EDB-52ACA22685B4}"/>
              </a:ext>
            </a:extLst>
          </p:cNvPr>
          <p:cNvSpPr txBox="1"/>
          <p:nvPr/>
        </p:nvSpPr>
        <p:spPr>
          <a:xfrm>
            <a:off x="5051062" y="1434781"/>
            <a:ext cx="19971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RO" altLang="ko-KR" sz="4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CAD</a:t>
            </a:r>
            <a:endParaRPr lang="ko-KR" altLang="en-US" sz="1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20AAE6B-A40B-4224-8EC6-4F3BD99CF764}"/>
              </a:ext>
            </a:extLst>
          </p:cNvPr>
          <p:cNvSpPr txBox="1"/>
          <p:nvPr/>
        </p:nvSpPr>
        <p:spPr>
          <a:xfrm>
            <a:off x="880627" y="684933"/>
            <a:ext cx="3396372" cy="861774"/>
          </a:xfrm>
          <a:prstGeom prst="rect">
            <a:avLst/>
          </a:prstGeom>
          <a:noFill/>
        </p:spPr>
        <p:txBody>
          <a:bodyPr wrap="square" lIns="36000" tIns="0" rIns="36000" bIns="0" rtlCol="0" anchor="ctr">
            <a:spAutoFit/>
          </a:bodyPr>
          <a:lstStyle/>
          <a:p>
            <a:r>
              <a:rPr lang="ro-RO" altLang="ko-KR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</a:t>
            </a:r>
            <a:r>
              <a:rPr lang="en-US" altLang="ko-KR" sz="28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omputer</a:t>
            </a:r>
            <a:r>
              <a:rPr lang="en-US" altLang="ko-KR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-</a:t>
            </a:r>
            <a:r>
              <a:rPr lang="ro-RO" altLang="ko-KR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</a:t>
            </a:r>
            <a:r>
              <a:rPr lang="en-US" altLang="ko-KR" sz="28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ided</a:t>
            </a:r>
            <a:r>
              <a:rPr lang="en-US" altLang="ko-KR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ro-RO" altLang="ko-KR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</a:t>
            </a:r>
            <a:r>
              <a:rPr lang="en-US" altLang="ko-KR" sz="28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esign</a:t>
            </a:r>
            <a:endParaRPr lang="ko-KR" alt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3585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09401" y="632560"/>
            <a:ext cx="11573197" cy="724247"/>
          </a:xfrm>
        </p:spPr>
        <p:txBody>
          <a:bodyPr/>
          <a:lstStyle/>
          <a:p>
            <a:pPr algn="l"/>
            <a:r>
              <a:rPr lang="ro-RO" sz="2800" dirty="0"/>
              <a:t>Project management </a:t>
            </a:r>
          </a:p>
          <a:p>
            <a:pPr algn="l"/>
            <a:r>
              <a:rPr lang="ro-RO" sz="2800" dirty="0">
                <a:solidFill>
                  <a:schemeClr val="accent1">
                    <a:lumMod val="50000"/>
                  </a:schemeClr>
                </a:solidFill>
              </a:rPr>
              <a:t>software</a:t>
            </a:r>
            <a:endParaRPr lang="en-US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917709BF-ADB5-43C8-A62B-EA0D7383F3FC}"/>
              </a:ext>
            </a:extLst>
          </p:cNvPr>
          <p:cNvSpPr/>
          <p:nvPr/>
        </p:nvSpPr>
        <p:spPr>
          <a:xfrm>
            <a:off x="5974393" y="3044420"/>
            <a:ext cx="5997677" cy="3402848"/>
          </a:xfrm>
          <a:custGeom>
            <a:avLst/>
            <a:gdLst>
              <a:gd name="connsiteX0" fmla="*/ 11845474 w 11845539"/>
              <a:gd name="connsiteY0" fmla="*/ 4808480 h 6720697"/>
              <a:gd name="connsiteX1" fmla="*/ 11412966 w 11845539"/>
              <a:gd name="connsiteY1" fmla="*/ 3555624 h 6720697"/>
              <a:gd name="connsiteX2" fmla="*/ 11052612 w 11845539"/>
              <a:gd name="connsiteY2" fmla="*/ 3227842 h 6720697"/>
              <a:gd name="connsiteX3" fmla="*/ 10983482 w 11845539"/>
              <a:gd name="connsiteY3" fmla="*/ 2860891 h 6720697"/>
              <a:gd name="connsiteX4" fmla="*/ 11253267 w 11845539"/>
              <a:gd name="connsiteY4" fmla="*/ 2254322 h 6720697"/>
              <a:gd name="connsiteX5" fmla="*/ 11399978 w 11845539"/>
              <a:gd name="connsiteY5" fmla="*/ 1813018 h 6720697"/>
              <a:gd name="connsiteX6" fmla="*/ 11199805 w 11845539"/>
              <a:gd name="connsiteY6" fmla="*/ 976590 h 6720697"/>
              <a:gd name="connsiteX7" fmla="*/ 10262087 w 11845539"/>
              <a:gd name="connsiteY7" fmla="*/ 359370 h 6720697"/>
              <a:gd name="connsiteX8" fmla="*/ 8739652 w 11845539"/>
              <a:gd name="connsiteY8" fmla="*/ 2314 h 6720697"/>
              <a:gd name="connsiteX9" fmla="*/ 8738209 w 11845539"/>
              <a:gd name="connsiteY9" fmla="*/ 2314 h 6720697"/>
              <a:gd name="connsiteX10" fmla="*/ 7897039 w 11845539"/>
              <a:gd name="connsiteY10" fmla="*/ 27258 h 6720697"/>
              <a:gd name="connsiteX11" fmla="*/ 6377834 w 11845539"/>
              <a:gd name="connsiteY11" fmla="*/ 382390 h 6720697"/>
              <a:gd name="connsiteX12" fmla="*/ 5338208 w 11845539"/>
              <a:gd name="connsiteY12" fmla="*/ 777515 h 6720697"/>
              <a:gd name="connsiteX13" fmla="*/ 2418679 w 11845539"/>
              <a:gd name="connsiteY13" fmla="*/ 994388 h 6720697"/>
              <a:gd name="connsiteX14" fmla="*/ 1879522 w 11845539"/>
              <a:gd name="connsiteY14" fmla="*/ 962846 h 6720697"/>
              <a:gd name="connsiteX15" fmla="*/ 1336998 w 11845539"/>
              <a:gd name="connsiteY15" fmla="*/ 929793 h 6720697"/>
              <a:gd name="connsiteX16" fmla="*/ 229753 w 11845539"/>
              <a:gd name="connsiteY16" fmla="*/ 1615937 h 6720697"/>
              <a:gd name="connsiteX17" fmla="*/ 202541 w 11845539"/>
              <a:gd name="connsiteY17" fmla="*/ 3924705 h 6720697"/>
              <a:gd name="connsiteX18" fmla="*/ 495690 w 11845539"/>
              <a:gd name="connsiteY18" fmla="*/ 4626242 h 6720697"/>
              <a:gd name="connsiteX19" fmla="*/ 1447770 w 11845539"/>
              <a:gd name="connsiteY19" fmla="*/ 5741113 h 6720697"/>
              <a:gd name="connsiteX20" fmla="*/ 3634978 w 11845539"/>
              <a:gd name="connsiteY20" fmla="*/ 6356066 h 6720697"/>
              <a:gd name="connsiteX21" fmla="*/ 3641780 w 11845539"/>
              <a:gd name="connsiteY21" fmla="*/ 6355310 h 6720697"/>
              <a:gd name="connsiteX22" fmla="*/ 6362098 w 11845539"/>
              <a:gd name="connsiteY22" fmla="*/ 6419286 h 6720697"/>
              <a:gd name="connsiteX23" fmla="*/ 7762147 w 11845539"/>
              <a:gd name="connsiteY23" fmla="*/ 6644267 h 6720697"/>
              <a:gd name="connsiteX24" fmla="*/ 10242571 w 11845539"/>
              <a:gd name="connsiteY24" fmla="*/ 6623445 h 6720697"/>
              <a:gd name="connsiteX25" fmla="*/ 10965685 w 11845539"/>
              <a:gd name="connsiteY25" fmla="*/ 6400182 h 6720697"/>
              <a:gd name="connsiteX26" fmla="*/ 11845474 w 11845539"/>
              <a:gd name="connsiteY26" fmla="*/ 4808480 h 6720697"/>
              <a:gd name="connsiteX27" fmla="*/ 8836131 w 11845539"/>
              <a:gd name="connsiteY27" fmla="*/ 6627774 h 6720697"/>
              <a:gd name="connsiteX28" fmla="*/ 8817647 w 11845539"/>
              <a:gd name="connsiteY28" fmla="*/ 6621452 h 6720697"/>
              <a:gd name="connsiteX29" fmla="*/ 8900039 w 11845539"/>
              <a:gd name="connsiteY29" fmla="*/ 6630798 h 6720697"/>
              <a:gd name="connsiteX30" fmla="*/ 8836131 w 11845539"/>
              <a:gd name="connsiteY30" fmla="*/ 6627774 h 67206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1845539" h="6720697">
                <a:moveTo>
                  <a:pt x="11845474" y="4808480"/>
                </a:moveTo>
                <a:cubicBezTo>
                  <a:pt x="11849048" y="4357969"/>
                  <a:pt x="11706046" y="3904846"/>
                  <a:pt x="11412966" y="3555624"/>
                </a:cubicBezTo>
                <a:cubicBezTo>
                  <a:pt x="11305286" y="3427260"/>
                  <a:pt x="11179258" y="3334766"/>
                  <a:pt x="11052612" y="3227842"/>
                </a:cubicBezTo>
                <a:cubicBezTo>
                  <a:pt x="10945276" y="3137203"/>
                  <a:pt x="10945482" y="2986712"/>
                  <a:pt x="10983482" y="2860891"/>
                </a:cubicBezTo>
                <a:cubicBezTo>
                  <a:pt x="11047802" y="2648073"/>
                  <a:pt x="11166614" y="2457657"/>
                  <a:pt x="11253267" y="2254322"/>
                </a:cubicBezTo>
                <a:cubicBezTo>
                  <a:pt x="11312914" y="2114344"/>
                  <a:pt x="11374897" y="1963647"/>
                  <a:pt x="11399978" y="1813018"/>
                </a:cubicBezTo>
                <a:cubicBezTo>
                  <a:pt x="11451380" y="1517533"/>
                  <a:pt x="11401216" y="1209611"/>
                  <a:pt x="11199805" y="976590"/>
                </a:cubicBezTo>
                <a:cubicBezTo>
                  <a:pt x="10946375" y="683372"/>
                  <a:pt x="10608079" y="515633"/>
                  <a:pt x="10262087" y="359370"/>
                </a:cubicBezTo>
                <a:cubicBezTo>
                  <a:pt x="9794190" y="148064"/>
                  <a:pt x="9254689" y="10629"/>
                  <a:pt x="8739652" y="2314"/>
                </a:cubicBezTo>
                <a:cubicBezTo>
                  <a:pt x="8739171" y="2314"/>
                  <a:pt x="8738690" y="2314"/>
                  <a:pt x="8738209" y="2314"/>
                </a:cubicBezTo>
                <a:cubicBezTo>
                  <a:pt x="8457636" y="-2015"/>
                  <a:pt x="8177337" y="-3390"/>
                  <a:pt x="7897039" y="27258"/>
                </a:cubicBezTo>
                <a:cubicBezTo>
                  <a:pt x="7661819" y="52959"/>
                  <a:pt x="7303321" y="54814"/>
                  <a:pt x="6377834" y="382390"/>
                </a:cubicBezTo>
                <a:cubicBezTo>
                  <a:pt x="6028337" y="506150"/>
                  <a:pt x="5686743" y="652518"/>
                  <a:pt x="5338208" y="777515"/>
                </a:cubicBezTo>
                <a:cubicBezTo>
                  <a:pt x="4407155" y="1111413"/>
                  <a:pt x="3390275" y="1044414"/>
                  <a:pt x="2418679" y="994388"/>
                </a:cubicBezTo>
                <a:cubicBezTo>
                  <a:pt x="2238914" y="985111"/>
                  <a:pt x="2059149" y="974460"/>
                  <a:pt x="1879522" y="962846"/>
                </a:cubicBezTo>
                <a:cubicBezTo>
                  <a:pt x="1698795" y="951164"/>
                  <a:pt x="1518274" y="929656"/>
                  <a:pt x="1336998" y="929793"/>
                </a:cubicBezTo>
                <a:cubicBezTo>
                  <a:pt x="868276" y="930205"/>
                  <a:pt x="455903" y="1217101"/>
                  <a:pt x="229753" y="1615937"/>
                </a:cubicBezTo>
                <a:cubicBezTo>
                  <a:pt x="-144825" y="2276517"/>
                  <a:pt x="7384" y="3230384"/>
                  <a:pt x="202541" y="3924705"/>
                </a:cubicBezTo>
                <a:cubicBezTo>
                  <a:pt x="271121" y="4168583"/>
                  <a:pt x="370762" y="4405865"/>
                  <a:pt x="495690" y="4626242"/>
                </a:cubicBezTo>
                <a:cubicBezTo>
                  <a:pt x="739224" y="5056207"/>
                  <a:pt x="1054088" y="5440199"/>
                  <a:pt x="1447770" y="5741113"/>
                </a:cubicBezTo>
                <a:cubicBezTo>
                  <a:pt x="2086017" y="6229076"/>
                  <a:pt x="2843971" y="6404099"/>
                  <a:pt x="3634978" y="6356066"/>
                </a:cubicBezTo>
                <a:cubicBezTo>
                  <a:pt x="3637245" y="6355928"/>
                  <a:pt x="3639513" y="6355653"/>
                  <a:pt x="3641780" y="6355310"/>
                </a:cubicBezTo>
                <a:cubicBezTo>
                  <a:pt x="4538680" y="6224747"/>
                  <a:pt x="5467809" y="6298549"/>
                  <a:pt x="6362098" y="6419286"/>
                </a:cubicBezTo>
                <a:cubicBezTo>
                  <a:pt x="6829170" y="6482368"/>
                  <a:pt x="7291433" y="6590529"/>
                  <a:pt x="7762147" y="6644267"/>
                </a:cubicBezTo>
                <a:cubicBezTo>
                  <a:pt x="8589092" y="6738615"/>
                  <a:pt x="9419336" y="6760674"/>
                  <a:pt x="10242571" y="6623445"/>
                </a:cubicBezTo>
                <a:cubicBezTo>
                  <a:pt x="10490916" y="6581253"/>
                  <a:pt x="10744277" y="6525179"/>
                  <a:pt x="10965685" y="6400182"/>
                </a:cubicBezTo>
                <a:cubicBezTo>
                  <a:pt x="11544011" y="6073705"/>
                  <a:pt x="11840458" y="5443704"/>
                  <a:pt x="11845474" y="4808480"/>
                </a:cubicBezTo>
                <a:close/>
                <a:moveTo>
                  <a:pt x="8836131" y="6627774"/>
                </a:moveTo>
                <a:cubicBezTo>
                  <a:pt x="8829878" y="6625850"/>
                  <a:pt x="8823762" y="6623720"/>
                  <a:pt x="8817647" y="6621452"/>
                </a:cubicBezTo>
                <a:lnTo>
                  <a:pt x="8900039" y="6630798"/>
                </a:lnTo>
                <a:cubicBezTo>
                  <a:pt x="8883821" y="6636501"/>
                  <a:pt x="8862382" y="6635814"/>
                  <a:pt x="8836131" y="6627774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  <a:ln w="6868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3" name="그룹 2">
            <a:extLst>
              <a:ext uri="{FF2B5EF4-FFF2-40B4-BE49-F238E27FC236}">
                <a16:creationId xmlns:a16="http://schemas.microsoft.com/office/drawing/2014/main" id="{D1E9BE27-9574-407A-BF90-3D793076FFC7}"/>
              </a:ext>
            </a:extLst>
          </p:cNvPr>
          <p:cNvGrpSpPr/>
          <p:nvPr/>
        </p:nvGrpSpPr>
        <p:grpSpPr>
          <a:xfrm>
            <a:off x="6984636" y="2279234"/>
            <a:ext cx="1787678" cy="2978380"/>
            <a:chOff x="6984636" y="2279234"/>
            <a:chExt cx="1787678" cy="2978380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7AC70EB2-E069-4C0F-81D8-EB3F99F3FFA1}"/>
                </a:ext>
              </a:extLst>
            </p:cNvPr>
            <p:cNvSpPr/>
            <p:nvPr/>
          </p:nvSpPr>
          <p:spPr>
            <a:xfrm>
              <a:off x="6984636" y="2279234"/>
              <a:ext cx="1787678" cy="2978380"/>
            </a:xfrm>
            <a:custGeom>
              <a:avLst/>
              <a:gdLst>
                <a:gd name="connsiteX0" fmla="*/ 3448241 w 3530701"/>
                <a:gd name="connsiteY0" fmla="*/ 5499411 h 5882364"/>
                <a:gd name="connsiteX1" fmla="*/ 446663 w 3530701"/>
                <a:gd name="connsiteY1" fmla="*/ 5877357 h 5882364"/>
                <a:gd name="connsiteX2" fmla="*/ 226768 w 3530701"/>
                <a:gd name="connsiteY2" fmla="*/ 5746794 h 5882364"/>
                <a:gd name="connsiteX3" fmla="*/ 0 w 3530701"/>
                <a:gd name="connsiteY3" fmla="*/ 287331 h 5882364"/>
                <a:gd name="connsiteX4" fmla="*/ 219896 w 3530701"/>
                <a:gd name="connsiteY4" fmla="*/ 101794 h 5882364"/>
                <a:gd name="connsiteX5" fmla="*/ 3164782 w 3530701"/>
                <a:gd name="connsiteY5" fmla="*/ 24 h 5882364"/>
                <a:gd name="connsiteX6" fmla="*/ 3331422 w 3530701"/>
                <a:gd name="connsiteY6" fmla="*/ 129350 h 5882364"/>
                <a:gd name="connsiteX7" fmla="*/ 3530702 w 3530701"/>
                <a:gd name="connsiteY7" fmla="*/ 5417019 h 5882364"/>
                <a:gd name="connsiteX8" fmla="*/ 3448241 w 3530701"/>
                <a:gd name="connsiteY8" fmla="*/ 5499411 h 58823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530701" h="5882364">
                  <a:moveTo>
                    <a:pt x="3448241" y="5499411"/>
                  </a:moveTo>
                  <a:lnTo>
                    <a:pt x="446663" y="5877357"/>
                  </a:lnTo>
                  <a:cubicBezTo>
                    <a:pt x="291706" y="5904020"/>
                    <a:pt x="224706" y="5818948"/>
                    <a:pt x="226768" y="5746794"/>
                  </a:cubicBezTo>
                  <a:lnTo>
                    <a:pt x="0" y="287331"/>
                  </a:lnTo>
                  <a:cubicBezTo>
                    <a:pt x="6734" y="225485"/>
                    <a:pt x="0" y="108666"/>
                    <a:pt x="219896" y="101794"/>
                  </a:cubicBezTo>
                  <a:lnTo>
                    <a:pt x="3164782" y="24"/>
                  </a:lnTo>
                  <a:cubicBezTo>
                    <a:pt x="3270606" y="-1282"/>
                    <a:pt x="3328192" y="51836"/>
                    <a:pt x="3331422" y="129350"/>
                  </a:cubicBezTo>
                  <a:lnTo>
                    <a:pt x="3530702" y="5417019"/>
                  </a:lnTo>
                  <a:cubicBezTo>
                    <a:pt x="3530702" y="5462304"/>
                    <a:pt x="3493595" y="5499411"/>
                    <a:pt x="3448241" y="5499411"/>
                  </a:cubicBezTo>
                  <a:close/>
                </a:path>
              </a:pathLst>
            </a:custGeom>
            <a:solidFill>
              <a:srgbClr val="2F6781"/>
            </a:solidFill>
            <a:ln w="686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595203F-F20E-42E5-8FF1-33C383C15668}"/>
                </a:ext>
              </a:extLst>
            </p:cNvPr>
            <p:cNvSpPr/>
            <p:nvPr/>
          </p:nvSpPr>
          <p:spPr>
            <a:xfrm>
              <a:off x="7081123" y="2456746"/>
              <a:ext cx="1651560" cy="2554216"/>
            </a:xfrm>
            <a:custGeom>
              <a:avLst/>
              <a:gdLst>
                <a:gd name="connsiteX0" fmla="*/ 3261731 w 3261866"/>
                <a:gd name="connsiteY0" fmla="*/ 4644435 h 5044631"/>
                <a:gd name="connsiteX1" fmla="*/ 3233763 w 3261866"/>
                <a:gd name="connsiteY1" fmla="*/ 4678794 h 5044631"/>
                <a:gd name="connsiteX2" fmla="*/ 246616 w 3261866"/>
                <a:gd name="connsiteY2" fmla="*/ 5041416 h 5044631"/>
                <a:gd name="connsiteX3" fmla="*/ 200506 w 3261866"/>
                <a:gd name="connsiteY3" fmla="*/ 5004584 h 5044631"/>
                <a:gd name="connsiteX4" fmla="*/ 126 w 3261866"/>
                <a:gd name="connsiteY4" fmla="*/ 161172 h 5044631"/>
                <a:gd name="connsiteX5" fmla="*/ 32836 w 3261866"/>
                <a:gd name="connsiteY5" fmla="*/ 126195 h 5044631"/>
                <a:gd name="connsiteX6" fmla="*/ 3060870 w 3261866"/>
                <a:gd name="connsiteY6" fmla="*/ 99 h 5044631"/>
                <a:gd name="connsiteX7" fmla="*/ 3086845 w 3261866"/>
                <a:gd name="connsiteY7" fmla="*/ 23325 h 5044631"/>
                <a:gd name="connsiteX8" fmla="*/ 3261731 w 3261866"/>
                <a:gd name="connsiteY8" fmla="*/ 4644435 h 50446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261866" h="5044631">
                  <a:moveTo>
                    <a:pt x="3261731" y="4644435"/>
                  </a:moveTo>
                  <a:cubicBezTo>
                    <a:pt x="3262968" y="4668486"/>
                    <a:pt x="3255959" y="4675702"/>
                    <a:pt x="3233763" y="4678794"/>
                  </a:cubicBezTo>
                  <a:cubicBezTo>
                    <a:pt x="2951884" y="4717826"/>
                    <a:pt x="400405" y="5019152"/>
                    <a:pt x="246616" y="5041416"/>
                  </a:cubicBezTo>
                  <a:cubicBezTo>
                    <a:pt x="201881" y="5047876"/>
                    <a:pt x="202293" y="5048563"/>
                    <a:pt x="200506" y="5004584"/>
                  </a:cubicBezTo>
                  <a:cubicBezTo>
                    <a:pt x="178448" y="4479032"/>
                    <a:pt x="15450" y="514243"/>
                    <a:pt x="126" y="161172"/>
                  </a:cubicBezTo>
                  <a:cubicBezTo>
                    <a:pt x="-1111" y="133411"/>
                    <a:pt x="6517" y="127226"/>
                    <a:pt x="32836" y="126195"/>
                  </a:cubicBezTo>
                  <a:cubicBezTo>
                    <a:pt x="367833" y="113139"/>
                    <a:pt x="2803729" y="11437"/>
                    <a:pt x="3060870" y="99"/>
                  </a:cubicBezTo>
                  <a:cubicBezTo>
                    <a:pt x="3080248" y="-726"/>
                    <a:pt x="3086089" y="3328"/>
                    <a:pt x="3086845" y="23325"/>
                  </a:cubicBezTo>
                  <a:cubicBezTo>
                    <a:pt x="3097702" y="304448"/>
                    <a:pt x="3254722" y="4509681"/>
                    <a:pt x="3261731" y="4644435"/>
                  </a:cubicBezTo>
                  <a:close/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 w="6868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21" name="그룹 20">
            <a:extLst>
              <a:ext uri="{FF2B5EF4-FFF2-40B4-BE49-F238E27FC236}">
                <a16:creationId xmlns:a16="http://schemas.microsoft.com/office/drawing/2014/main" id="{C3E8A192-34C4-4BE2-8F2E-9453BE21AE27}"/>
              </a:ext>
            </a:extLst>
          </p:cNvPr>
          <p:cNvGrpSpPr/>
          <p:nvPr/>
        </p:nvGrpSpPr>
        <p:grpSpPr>
          <a:xfrm>
            <a:off x="8094043" y="2263749"/>
            <a:ext cx="3000779" cy="3429796"/>
            <a:chOff x="8094043" y="2263749"/>
            <a:chExt cx="3000779" cy="3429796"/>
          </a:xfrm>
        </p:grpSpPr>
        <p:grpSp>
          <p:nvGrpSpPr>
            <p:cNvPr id="41" name="그룹 40">
              <a:extLst>
                <a:ext uri="{FF2B5EF4-FFF2-40B4-BE49-F238E27FC236}">
                  <a16:creationId xmlns:a16="http://schemas.microsoft.com/office/drawing/2014/main" id="{52D72F6D-3996-46C4-9908-A77DD5C2F8C3}"/>
                </a:ext>
              </a:extLst>
            </p:cNvPr>
            <p:cNvGrpSpPr/>
            <p:nvPr/>
          </p:nvGrpSpPr>
          <p:grpSpPr>
            <a:xfrm>
              <a:off x="8094043" y="3355151"/>
              <a:ext cx="800449" cy="686186"/>
              <a:chOff x="2168079" y="3726470"/>
              <a:chExt cx="1151488" cy="987115"/>
            </a:xfrm>
          </p:grpSpPr>
          <p:sp>
            <p:nvSpPr>
              <p:cNvPr id="8" name="Freeform: Shape 7">
                <a:extLst>
                  <a:ext uri="{FF2B5EF4-FFF2-40B4-BE49-F238E27FC236}">
                    <a16:creationId xmlns:a16="http://schemas.microsoft.com/office/drawing/2014/main" id="{748A3534-E587-45D4-BEF6-8E5850625A9D}"/>
                  </a:ext>
                </a:extLst>
              </p:cNvPr>
              <p:cNvSpPr/>
              <p:nvPr/>
            </p:nvSpPr>
            <p:spPr>
              <a:xfrm>
                <a:off x="2168079" y="3726470"/>
                <a:ext cx="1151488" cy="987115"/>
              </a:xfrm>
              <a:custGeom>
                <a:avLst/>
                <a:gdLst>
                  <a:gd name="connsiteX0" fmla="*/ 12960 w 2274214"/>
                  <a:gd name="connsiteY0" fmla="*/ 503679 h 1949573"/>
                  <a:gd name="connsiteX1" fmla="*/ 236429 w 2274214"/>
                  <a:gd name="connsiteY1" fmla="*/ 196787 h 1949573"/>
                  <a:gd name="connsiteX2" fmla="*/ 1820572 w 2274214"/>
                  <a:gd name="connsiteY2" fmla="*/ 6646 h 1949573"/>
                  <a:gd name="connsiteX3" fmla="*/ 2034765 w 2274214"/>
                  <a:gd name="connsiteY3" fmla="*/ 176927 h 1949573"/>
                  <a:gd name="connsiteX4" fmla="*/ 2267304 w 2274214"/>
                  <a:gd name="connsiteY4" fmla="*/ 1389790 h 1949573"/>
                  <a:gd name="connsiteX5" fmla="*/ 2081080 w 2274214"/>
                  <a:gd name="connsiteY5" fmla="*/ 1626522 h 1949573"/>
                  <a:gd name="connsiteX6" fmla="*/ 642687 w 2274214"/>
                  <a:gd name="connsiteY6" fmla="*/ 1933689 h 1949573"/>
                  <a:gd name="connsiteX7" fmla="*/ 269413 w 2274214"/>
                  <a:gd name="connsiteY7" fmla="*/ 1737707 h 1949573"/>
                  <a:gd name="connsiteX8" fmla="*/ 12960 w 2274214"/>
                  <a:gd name="connsiteY8" fmla="*/ 503679 h 194957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2274214" h="1949573">
                    <a:moveTo>
                      <a:pt x="12960" y="503679"/>
                    </a:moveTo>
                    <a:cubicBezTo>
                      <a:pt x="-52321" y="215684"/>
                      <a:pt x="145654" y="211767"/>
                      <a:pt x="236429" y="196787"/>
                    </a:cubicBezTo>
                    <a:lnTo>
                      <a:pt x="1820572" y="6646"/>
                    </a:lnTo>
                    <a:cubicBezTo>
                      <a:pt x="1937048" y="-21460"/>
                      <a:pt x="2009202" y="40386"/>
                      <a:pt x="2034765" y="176927"/>
                    </a:cubicBezTo>
                    <a:lnTo>
                      <a:pt x="2267304" y="1389790"/>
                    </a:lnTo>
                    <a:cubicBezTo>
                      <a:pt x="2272458" y="1415078"/>
                      <a:pt x="2318430" y="1571136"/>
                      <a:pt x="2081080" y="1626522"/>
                    </a:cubicBezTo>
                    <a:cubicBezTo>
                      <a:pt x="1801812" y="1691666"/>
                      <a:pt x="1166039" y="1833980"/>
                      <a:pt x="642687" y="1933689"/>
                    </a:cubicBezTo>
                    <a:cubicBezTo>
                      <a:pt x="354829" y="1988594"/>
                      <a:pt x="298138" y="1895825"/>
                      <a:pt x="269413" y="1737707"/>
                    </a:cubicBezTo>
                    <a:cubicBezTo>
                      <a:pt x="189908" y="1370137"/>
                      <a:pt x="12960" y="503679"/>
                      <a:pt x="12960" y="503679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686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91F016-0E5B-437F-9134-5F77C20D81FF}"/>
                  </a:ext>
                </a:extLst>
              </p:cNvPr>
              <p:cNvSpPr/>
              <p:nvPr/>
            </p:nvSpPr>
            <p:spPr>
              <a:xfrm>
                <a:off x="2547888" y="3946358"/>
                <a:ext cx="478329" cy="496948"/>
              </a:xfrm>
              <a:custGeom>
                <a:avLst/>
                <a:gdLst>
                  <a:gd name="connsiteX0" fmla="*/ 168 w 944710"/>
                  <a:gd name="connsiteY0" fmla="*/ 581614 h 981482"/>
                  <a:gd name="connsiteX1" fmla="*/ 8964 w 944710"/>
                  <a:gd name="connsiteY1" fmla="*/ 552616 h 981482"/>
                  <a:gd name="connsiteX2" fmla="*/ 109910 w 944710"/>
                  <a:gd name="connsiteY2" fmla="*/ 378211 h 981482"/>
                  <a:gd name="connsiteX3" fmla="*/ 174023 w 944710"/>
                  <a:gd name="connsiteY3" fmla="*/ 367903 h 981482"/>
                  <a:gd name="connsiteX4" fmla="*/ 371792 w 944710"/>
                  <a:gd name="connsiteY4" fmla="*/ 525335 h 981482"/>
                  <a:gd name="connsiteX5" fmla="*/ 431714 w 944710"/>
                  <a:gd name="connsiteY5" fmla="*/ 516608 h 981482"/>
                  <a:gd name="connsiteX6" fmla="*/ 571760 w 944710"/>
                  <a:gd name="connsiteY6" fmla="*/ 270325 h 981482"/>
                  <a:gd name="connsiteX7" fmla="*/ 708714 w 944710"/>
                  <a:gd name="connsiteY7" fmla="*/ 25690 h 981482"/>
                  <a:gd name="connsiteX8" fmla="*/ 767948 w 944710"/>
                  <a:gd name="connsiteY8" fmla="*/ 14489 h 981482"/>
                  <a:gd name="connsiteX9" fmla="*/ 923180 w 944710"/>
                  <a:gd name="connsiteY9" fmla="*/ 142922 h 981482"/>
                  <a:gd name="connsiteX10" fmla="*/ 934519 w 944710"/>
                  <a:gd name="connsiteY10" fmla="*/ 215007 h 981482"/>
                  <a:gd name="connsiteX11" fmla="*/ 525169 w 944710"/>
                  <a:gd name="connsiteY11" fmla="*/ 952345 h 981482"/>
                  <a:gd name="connsiteX12" fmla="*/ 460025 w 944710"/>
                  <a:gd name="connsiteY12" fmla="*/ 966295 h 981482"/>
                  <a:gd name="connsiteX13" fmla="*/ 143925 w 944710"/>
                  <a:gd name="connsiteY13" fmla="*/ 716095 h 981482"/>
                  <a:gd name="connsiteX14" fmla="*/ 25937 w 944710"/>
                  <a:gd name="connsiteY14" fmla="*/ 623051 h 981482"/>
                  <a:gd name="connsiteX15" fmla="*/ 168 w 944710"/>
                  <a:gd name="connsiteY15" fmla="*/ 581614 h 98148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944710" h="981482">
                    <a:moveTo>
                      <a:pt x="168" y="581614"/>
                    </a:moveTo>
                    <a:cubicBezTo>
                      <a:pt x="-863" y="570757"/>
                      <a:pt x="3741" y="561549"/>
                      <a:pt x="8964" y="552616"/>
                    </a:cubicBezTo>
                    <a:cubicBezTo>
                      <a:pt x="42567" y="494481"/>
                      <a:pt x="76101" y="436277"/>
                      <a:pt x="109910" y="378211"/>
                    </a:cubicBezTo>
                    <a:cubicBezTo>
                      <a:pt x="129563" y="344539"/>
                      <a:pt x="142482" y="342753"/>
                      <a:pt x="174023" y="367903"/>
                    </a:cubicBezTo>
                    <a:cubicBezTo>
                      <a:pt x="239923" y="420403"/>
                      <a:pt x="306167" y="472491"/>
                      <a:pt x="371792" y="525335"/>
                    </a:cubicBezTo>
                    <a:cubicBezTo>
                      <a:pt x="399004" y="547256"/>
                      <a:pt x="414534" y="546362"/>
                      <a:pt x="431714" y="516608"/>
                    </a:cubicBezTo>
                    <a:cubicBezTo>
                      <a:pt x="478922" y="434834"/>
                      <a:pt x="525444" y="352579"/>
                      <a:pt x="571760" y="270325"/>
                    </a:cubicBezTo>
                    <a:cubicBezTo>
                      <a:pt x="617594" y="188894"/>
                      <a:pt x="662673" y="106983"/>
                      <a:pt x="708714" y="25690"/>
                    </a:cubicBezTo>
                    <a:cubicBezTo>
                      <a:pt x="726030" y="-4820"/>
                      <a:pt x="740530" y="-7638"/>
                      <a:pt x="767948" y="14489"/>
                    </a:cubicBezTo>
                    <a:cubicBezTo>
                      <a:pt x="820173" y="56751"/>
                      <a:pt x="871505" y="99974"/>
                      <a:pt x="923180" y="142922"/>
                    </a:cubicBezTo>
                    <a:cubicBezTo>
                      <a:pt x="948057" y="163606"/>
                      <a:pt x="950736" y="185871"/>
                      <a:pt x="934519" y="215007"/>
                    </a:cubicBezTo>
                    <a:cubicBezTo>
                      <a:pt x="797496" y="460466"/>
                      <a:pt x="661505" y="706543"/>
                      <a:pt x="525169" y="952345"/>
                    </a:cubicBezTo>
                    <a:cubicBezTo>
                      <a:pt x="506615" y="985742"/>
                      <a:pt x="490948" y="990483"/>
                      <a:pt x="460025" y="966295"/>
                    </a:cubicBezTo>
                    <a:cubicBezTo>
                      <a:pt x="354131" y="883628"/>
                      <a:pt x="249200" y="799586"/>
                      <a:pt x="143925" y="716095"/>
                    </a:cubicBezTo>
                    <a:cubicBezTo>
                      <a:pt x="104687" y="684966"/>
                      <a:pt x="65381" y="653905"/>
                      <a:pt x="25937" y="623051"/>
                    </a:cubicBezTo>
                    <a:cubicBezTo>
                      <a:pt x="12125" y="612263"/>
                      <a:pt x="-1687" y="601817"/>
                      <a:pt x="168" y="581614"/>
                    </a:cubicBezTo>
                    <a:close/>
                  </a:path>
                </a:pathLst>
              </a:custGeom>
              <a:solidFill>
                <a:srgbClr val="F2F5F6"/>
              </a:solidFill>
              <a:ln w="686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grpSp>
          <p:nvGrpSpPr>
            <p:cNvPr id="40" name="그룹 39">
              <a:extLst>
                <a:ext uri="{FF2B5EF4-FFF2-40B4-BE49-F238E27FC236}">
                  <a16:creationId xmlns:a16="http://schemas.microsoft.com/office/drawing/2014/main" id="{79D7B2B8-76C3-4D0E-9F56-8AEC83956B33}"/>
                </a:ext>
              </a:extLst>
            </p:cNvPr>
            <p:cNvGrpSpPr/>
            <p:nvPr/>
          </p:nvGrpSpPr>
          <p:grpSpPr>
            <a:xfrm>
              <a:off x="8600039" y="2263749"/>
              <a:ext cx="2494783" cy="3429796"/>
              <a:chOff x="3026089" y="2857137"/>
              <a:chExt cx="2494783" cy="3429796"/>
            </a:xfrm>
          </p:grpSpPr>
          <p:sp>
            <p:nvSpPr>
              <p:cNvPr id="6" name="Freeform: Shape 5">
                <a:extLst>
                  <a:ext uri="{FF2B5EF4-FFF2-40B4-BE49-F238E27FC236}">
                    <a16:creationId xmlns:a16="http://schemas.microsoft.com/office/drawing/2014/main" id="{74B4458E-D873-484E-8C3B-AB2B0416D3F5}"/>
                  </a:ext>
                </a:extLst>
              </p:cNvPr>
              <p:cNvSpPr/>
              <p:nvPr/>
            </p:nvSpPr>
            <p:spPr>
              <a:xfrm>
                <a:off x="3094022" y="5157609"/>
                <a:ext cx="1699021" cy="913217"/>
              </a:xfrm>
              <a:custGeom>
                <a:avLst/>
                <a:gdLst>
                  <a:gd name="connsiteX0" fmla="*/ 2838162 w 3355603"/>
                  <a:gd name="connsiteY0" fmla="*/ 1584217 h 1803622"/>
                  <a:gd name="connsiteX1" fmla="*/ 2884271 w 3355603"/>
                  <a:gd name="connsiteY1" fmla="*/ 1555424 h 1803622"/>
                  <a:gd name="connsiteX2" fmla="*/ 3267577 w 3355603"/>
                  <a:gd name="connsiteY2" fmla="*/ 1540101 h 1803622"/>
                  <a:gd name="connsiteX3" fmla="*/ 3291009 w 3355603"/>
                  <a:gd name="connsiteY3" fmla="*/ 1536115 h 1803622"/>
                  <a:gd name="connsiteX4" fmla="*/ 3286337 w 3355603"/>
                  <a:gd name="connsiteY4" fmla="*/ 1528075 h 1803622"/>
                  <a:gd name="connsiteX5" fmla="*/ 3332652 w 3355603"/>
                  <a:gd name="connsiteY5" fmla="*/ 1525051 h 1803622"/>
                  <a:gd name="connsiteX6" fmla="*/ 3352030 w 3355603"/>
                  <a:gd name="connsiteY6" fmla="*/ 1450974 h 1803622"/>
                  <a:gd name="connsiteX7" fmla="*/ 3355604 w 3355603"/>
                  <a:gd name="connsiteY7" fmla="*/ 1419433 h 1803622"/>
                  <a:gd name="connsiteX8" fmla="*/ 3342478 w 3355603"/>
                  <a:gd name="connsiteY8" fmla="*/ 1254786 h 1803622"/>
                  <a:gd name="connsiteX9" fmla="*/ 3282419 w 3355603"/>
                  <a:gd name="connsiteY9" fmla="*/ 1046366 h 1803622"/>
                  <a:gd name="connsiteX10" fmla="*/ 3269364 w 3355603"/>
                  <a:gd name="connsiteY10" fmla="*/ 1018947 h 1803622"/>
                  <a:gd name="connsiteX11" fmla="*/ 3218444 w 3355603"/>
                  <a:gd name="connsiteY11" fmla="*/ 982252 h 1803622"/>
                  <a:gd name="connsiteX12" fmla="*/ 3088430 w 3355603"/>
                  <a:gd name="connsiteY12" fmla="*/ 976480 h 1803622"/>
                  <a:gd name="connsiteX13" fmla="*/ 2850737 w 3355603"/>
                  <a:gd name="connsiteY13" fmla="*/ 963699 h 1803622"/>
                  <a:gd name="connsiteX14" fmla="*/ 3004183 w 3355603"/>
                  <a:gd name="connsiteY14" fmla="*/ 916009 h 1803622"/>
                  <a:gd name="connsiteX15" fmla="*/ 3296301 w 3355603"/>
                  <a:gd name="connsiteY15" fmla="*/ 702710 h 1803622"/>
                  <a:gd name="connsiteX16" fmla="*/ 3105954 w 3355603"/>
                  <a:gd name="connsiteY16" fmla="*/ 720027 h 1803622"/>
                  <a:gd name="connsiteX17" fmla="*/ 2727183 w 3355603"/>
                  <a:gd name="connsiteY17" fmla="*/ 590769 h 1803622"/>
                  <a:gd name="connsiteX18" fmla="*/ 2312474 w 3355603"/>
                  <a:gd name="connsiteY18" fmla="*/ 317343 h 1803622"/>
                  <a:gd name="connsiteX19" fmla="*/ 1839491 w 3355603"/>
                  <a:gd name="connsiteY19" fmla="*/ 80748 h 1803622"/>
                  <a:gd name="connsiteX20" fmla="*/ 1146063 w 3355603"/>
                  <a:gd name="connsiteY20" fmla="*/ 12924 h 1803622"/>
                  <a:gd name="connsiteX21" fmla="*/ 340077 w 3355603"/>
                  <a:gd name="connsiteY21" fmla="*/ 315212 h 1803622"/>
                  <a:gd name="connsiteX22" fmla="*/ 51601 w 3355603"/>
                  <a:gd name="connsiteY22" fmla="*/ 627327 h 1803622"/>
                  <a:gd name="connsiteX23" fmla="*/ 878272 w 3355603"/>
                  <a:gd name="connsiteY23" fmla="*/ 1437849 h 1803622"/>
                  <a:gd name="connsiteX24" fmla="*/ 1878729 w 3355603"/>
                  <a:gd name="connsiteY24" fmla="*/ 1678910 h 1803622"/>
                  <a:gd name="connsiteX25" fmla="*/ 2660390 w 3355603"/>
                  <a:gd name="connsiteY25" fmla="*/ 1799440 h 1803622"/>
                  <a:gd name="connsiteX26" fmla="*/ 2805177 w 3355603"/>
                  <a:gd name="connsiteY26" fmla="*/ 1733059 h 1803622"/>
                  <a:gd name="connsiteX27" fmla="*/ 2838093 w 3355603"/>
                  <a:gd name="connsiteY27" fmla="*/ 1585385 h 1803622"/>
                  <a:gd name="connsiteX28" fmla="*/ 2838162 w 3355603"/>
                  <a:gd name="connsiteY28" fmla="*/ 1584217 h 1803622"/>
                  <a:gd name="connsiteX29" fmla="*/ 2838024 w 3355603"/>
                  <a:gd name="connsiteY29" fmla="*/ 1585042 h 1803622"/>
                  <a:gd name="connsiteX30" fmla="*/ 1668522 w 3355603"/>
                  <a:gd name="connsiteY30" fmla="*/ 1503131 h 1803622"/>
                  <a:gd name="connsiteX31" fmla="*/ 1675394 w 3355603"/>
                  <a:gd name="connsiteY31" fmla="*/ 1503886 h 1803622"/>
                  <a:gd name="connsiteX32" fmla="*/ 1668522 w 3355603"/>
                  <a:gd name="connsiteY32" fmla="*/ 1503131 h 180362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</a:cxnLst>
                <a:rect l="l" t="t" r="r" b="b"/>
                <a:pathLst>
                  <a:path w="3355603" h="1803622">
                    <a:moveTo>
                      <a:pt x="2838162" y="1584217"/>
                    </a:moveTo>
                    <a:cubicBezTo>
                      <a:pt x="2841116" y="1558792"/>
                      <a:pt x="2858640" y="1555219"/>
                      <a:pt x="2884271" y="1555424"/>
                    </a:cubicBezTo>
                    <a:cubicBezTo>
                      <a:pt x="3012223" y="1556318"/>
                      <a:pt x="3140106" y="1551989"/>
                      <a:pt x="3267577" y="1540101"/>
                    </a:cubicBezTo>
                    <a:cubicBezTo>
                      <a:pt x="3275411" y="1539345"/>
                      <a:pt x="3283176" y="1537421"/>
                      <a:pt x="3291009" y="1536115"/>
                    </a:cubicBezTo>
                    <a:cubicBezTo>
                      <a:pt x="3291147" y="1532129"/>
                      <a:pt x="3275411" y="1532129"/>
                      <a:pt x="3286337" y="1528075"/>
                    </a:cubicBezTo>
                    <a:cubicBezTo>
                      <a:pt x="3300699" y="1522784"/>
                      <a:pt x="3321451" y="1544155"/>
                      <a:pt x="3332652" y="1525051"/>
                    </a:cubicBezTo>
                    <a:cubicBezTo>
                      <a:pt x="3345502" y="1503131"/>
                      <a:pt x="3352168" y="1477774"/>
                      <a:pt x="3352030" y="1450974"/>
                    </a:cubicBezTo>
                    <a:cubicBezTo>
                      <a:pt x="3351961" y="1440941"/>
                      <a:pt x="3342135" y="1428297"/>
                      <a:pt x="3355604" y="1419433"/>
                    </a:cubicBezTo>
                    <a:cubicBezTo>
                      <a:pt x="3345434" y="1365146"/>
                      <a:pt x="3355535" y="1309691"/>
                      <a:pt x="3342478" y="1254786"/>
                    </a:cubicBezTo>
                    <a:cubicBezTo>
                      <a:pt x="3325643" y="1184213"/>
                      <a:pt x="3302898" y="1115702"/>
                      <a:pt x="3282419" y="1046366"/>
                    </a:cubicBezTo>
                    <a:cubicBezTo>
                      <a:pt x="3277953" y="1037295"/>
                      <a:pt x="3271838" y="1028568"/>
                      <a:pt x="3269364" y="1018947"/>
                    </a:cubicBezTo>
                    <a:cubicBezTo>
                      <a:pt x="3262354" y="992148"/>
                      <a:pt x="3247649" y="981497"/>
                      <a:pt x="3218444" y="982252"/>
                    </a:cubicBezTo>
                    <a:cubicBezTo>
                      <a:pt x="3175220" y="983352"/>
                      <a:pt x="3131791" y="978748"/>
                      <a:pt x="3088430" y="976480"/>
                    </a:cubicBezTo>
                    <a:cubicBezTo>
                      <a:pt x="3009199" y="972288"/>
                      <a:pt x="2929968" y="967959"/>
                      <a:pt x="2850737" y="963699"/>
                    </a:cubicBezTo>
                    <a:cubicBezTo>
                      <a:pt x="2902619" y="948375"/>
                      <a:pt x="2954294" y="935044"/>
                      <a:pt x="3004183" y="916009"/>
                    </a:cubicBezTo>
                    <a:cubicBezTo>
                      <a:pt x="3120933" y="871549"/>
                      <a:pt x="3229920" y="816231"/>
                      <a:pt x="3296301" y="702710"/>
                    </a:cubicBezTo>
                    <a:cubicBezTo>
                      <a:pt x="3233081" y="710406"/>
                      <a:pt x="3170617" y="724012"/>
                      <a:pt x="3105954" y="720027"/>
                    </a:cubicBezTo>
                    <a:cubicBezTo>
                      <a:pt x="2967625" y="711437"/>
                      <a:pt x="2844690" y="659143"/>
                      <a:pt x="2727183" y="590769"/>
                    </a:cubicBezTo>
                    <a:cubicBezTo>
                      <a:pt x="2583907" y="507346"/>
                      <a:pt x="2451695" y="407019"/>
                      <a:pt x="2312474" y="317343"/>
                    </a:cubicBezTo>
                    <a:cubicBezTo>
                      <a:pt x="2163425" y="221276"/>
                      <a:pt x="2009361" y="135173"/>
                      <a:pt x="1839491" y="80748"/>
                    </a:cubicBezTo>
                    <a:cubicBezTo>
                      <a:pt x="1613685" y="3716"/>
                      <a:pt x="1382314" y="-16556"/>
                      <a:pt x="1146063" y="12924"/>
                    </a:cubicBezTo>
                    <a:cubicBezTo>
                      <a:pt x="991999" y="33059"/>
                      <a:pt x="435319" y="229728"/>
                      <a:pt x="340077" y="315212"/>
                    </a:cubicBezTo>
                    <a:cubicBezTo>
                      <a:pt x="233221" y="411073"/>
                      <a:pt x="108224" y="517241"/>
                      <a:pt x="51601" y="627327"/>
                    </a:cubicBezTo>
                    <a:cubicBezTo>
                      <a:pt x="-200867" y="1118313"/>
                      <a:pt x="537295" y="1331749"/>
                      <a:pt x="878272" y="1437849"/>
                    </a:cubicBezTo>
                    <a:cubicBezTo>
                      <a:pt x="1205504" y="1539620"/>
                      <a:pt x="1545311" y="1615965"/>
                      <a:pt x="1878729" y="1678910"/>
                    </a:cubicBezTo>
                    <a:cubicBezTo>
                      <a:pt x="2137931" y="1727905"/>
                      <a:pt x="2398302" y="1769411"/>
                      <a:pt x="2660390" y="1799440"/>
                    </a:cubicBezTo>
                    <a:cubicBezTo>
                      <a:pt x="2739277" y="1808511"/>
                      <a:pt x="2772056" y="1809267"/>
                      <a:pt x="2805177" y="1733059"/>
                    </a:cubicBezTo>
                    <a:cubicBezTo>
                      <a:pt x="2816653" y="1706672"/>
                      <a:pt x="2848126" y="1629433"/>
                      <a:pt x="2838093" y="1585385"/>
                    </a:cubicBezTo>
                    <a:cubicBezTo>
                      <a:pt x="2838162" y="1584973"/>
                      <a:pt x="2838162" y="1584629"/>
                      <a:pt x="2838162" y="1584217"/>
                    </a:cubicBezTo>
                    <a:cubicBezTo>
                      <a:pt x="2838162" y="1584492"/>
                      <a:pt x="2838093" y="1584767"/>
                      <a:pt x="2838024" y="1585042"/>
                    </a:cubicBezTo>
                    <a:moveTo>
                      <a:pt x="1668522" y="1503131"/>
                    </a:moveTo>
                    <a:cubicBezTo>
                      <a:pt x="1670790" y="1503405"/>
                      <a:pt x="1673126" y="1503680"/>
                      <a:pt x="1675394" y="1503886"/>
                    </a:cubicBezTo>
                    <a:cubicBezTo>
                      <a:pt x="1673126" y="1503612"/>
                      <a:pt x="1670790" y="1503405"/>
                      <a:pt x="1668522" y="1503131"/>
                    </a:cubicBezTo>
                    <a:close/>
                  </a:path>
                </a:pathLst>
              </a:custGeom>
              <a:solidFill>
                <a:srgbClr val="21475A"/>
              </a:solidFill>
              <a:ln w="686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9" name="Freeform: Shape 8">
                <a:extLst>
                  <a:ext uri="{FF2B5EF4-FFF2-40B4-BE49-F238E27FC236}">
                    <a16:creationId xmlns:a16="http://schemas.microsoft.com/office/drawing/2014/main" id="{D9A431D9-7CAD-4D94-93FD-B056F239BC93}"/>
                  </a:ext>
                </a:extLst>
              </p:cNvPr>
              <p:cNvSpPr/>
              <p:nvPr/>
            </p:nvSpPr>
            <p:spPr>
              <a:xfrm>
                <a:off x="4029020" y="2857137"/>
                <a:ext cx="1099037" cy="1244371"/>
              </a:xfrm>
              <a:custGeom>
                <a:avLst/>
                <a:gdLst>
                  <a:gd name="connsiteX0" fmla="*/ 172202 w 2170622"/>
                  <a:gd name="connsiteY0" fmla="*/ 717711 h 2457658"/>
                  <a:gd name="connsiteX1" fmla="*/ 155298 w 2170622"/>
                  <a:gd name="connsiteY1" fmla="*/ 715650 h 2457658"/>
                  <a:gd name="connsiteX2" fmla="*/ 35798 w 2170622"/>
                  <a:gd name="connsiteY2" fmla="*/ 623706 h 2457658"/>
                  <a:gd name="connsiteX3" fmla="*/ 5563 w 2170622"/>
                  <a:gd name="connsiteY3" fmla="*/ 508535 h 2457658"/>
                  <a:gd name="connsiteX4" fmla="*/ 17382 w 2170622"/>
                  <a:gd name="connsiteY4" fmla="*/ 308774 h 2457658"/>
                  <a:gd name="connsiteX5" fmla="*/ 307301 w 2170622"/>
                  <a:gd name="connsiteY5" fmla="*/ 36172 h 2457658"/>
                  <a:gd name="connsiteX6" fmla="*/ 987878 w 2170622"/>
                  <a:gd name="connsiteY6" fmla="*/ 134575 h 2457658"/>
                  <a:gd name="connsiteX7" fmla="*/ 1072126 w 2170622"/>
                  <a:gd name="connsiteY7" fmla="*/ 186182 h 2457658"/>
                  <a:gd name="connsiteX8" fmla="*/ 1201865 w 2170622"/>
                  <a:gd name="connsiteY8" fmla="*/ 497953 h 2457658"/>
                  <a:gd name="connsiteX9" fmla="*/ 1383966 w 2170622"/>
                  <a:gd name="connsiteY9" fmla="*/ 1177431 h 2457658"/>
                  <a:gd name="connsiteX10" fmla="*/ 1936179 w 2170622"/>
                  <a:gd name="connsiteY10" fmla="*/ 1381247 h 2457658"/>
                  <a:gd name="connsiteX11" fmla="*/ 2169474 w 2170622"/>
                  <a:gd name="connsiteY11" fmla="*/ 1814510 h 2457658"/>
                  <a:gd name="connsiteX12" fmla="*/ 1923672 w 2170622"/>
                  <a:gd name="connsiteY12" fmla="*/ 2445955 h 2457658"/>
                  <a:gd name="connsiteX13" fmla="*/ 1889588 w 2170622"/>
                  <a:gd name="connsiteY13" fmla="*/ 2455026 h 2457658"/>
                  <a:gd name="connsiteX14" fmla="*/ 1881136 w 2170622"/>
                  <a:gd name="connsiteY14" fmla="*/ 2423965 h 2457658"/>
                  <a:gd name="connsiteX15" fmla="*/ 1725629 w 2170622"/>
                  <a:gd name="connsiteY15" fmla="*/ 2017708 h 2457658"/>
                  <a:gd name="connsiteX16" fmla="*/ 1713534 w 2170622"/>
                  <a:gd name="connsiteY16" fmla="*/ 2005888 h 2457658"/>
                  <a:gd name="connsiteX17" fmla="*/ 1348439 w 2170622"/>
                  <a:gd name="connsiteY17" fmla="*/ 1764828 h 2457658"/>
                  <a:gd name="connsiteX18" fmla="*/ 868241 w 2170622"/>
                  <a:gd name="connsiteY18" fmla="*/ 1167055 h 2457658"/>
                  <a:gd name="connsiteX19" fmla="*/ 882809 w 2170622"/>
                  <a:gd name="connsiteY19" fmla="*/ 883939 h 2457658"/>
                  <a:gd name="connsiteX20" fmla="*/ 843572 w 2170622"/>
                  <a:gd name="connsiteY20" fmla="*/ 672839 h 2457658"/>
                  <a:gd name="connsiteX21" fmla="*/ 764616 w 2170622"/>
                  <a:gd name="connsiteY21" fmla="*/ 640885 h 2457658"/>
                  <a:gd name="connsiteX22" fmla="*/ 172202 w 2170622"/>
                  <a:gd name="connsiteY22" fmla="*/ 717711 h 245765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</a:cxnLst>
                <a:rect l="l" t="t" r="r" b="b"/>
                <a:pathLst>
                  <a:path w="2170622" h="2457658">
                    <a:moveTo>
                      <a:pt x="172202" y="717711"/>
                    </a:moveTo>
                    <a:cubicBezTo>
                      <a:pt x="166567" y="717024"/>
                      <a:pt x="160933" y="715993"/>
                      <a:pt x="155298" y="715650"/>
                    </a:cubicBezTo>
                    <a:cubicBezTo>
                      <a:pt x="94689" y="712008"/>
                      <a:pt x="52771" y="685964"/>
                      <a:pt x="35798" y="623706"/>
                    </a:cubicBezTo>
                    <a:cubicBezTo>
                      <a:pt x="25353" y="585361"/>
                      <a:pt x="12640" y="547704"/>
                      <a:pt x="5563" y="508535"/>
                    </a:cubicBezTo>
                    <a:cubicBezTo>
                      <a:pt x="-3852" y="441124"/>
                      <a:pt x="-2203" y="374261"/>
                      <a:pt x="17382" y="308774"/>
                    </a:cubicBezTo>
                    <a:cubicBezTo>
                      <a:pt x="61292" y="162131"/>
                      <a:pt x="164300" y="77883"/>
                      <a:pt x="307301" y="36172"/>
                    </a:cubicBezTo>
                    <a:cubicBezTo>
                      <a:pt x="549118" y="-34401"/>
                      <a:pt x="775954" y="-1760"/>
                      <a:pt x="987878" y="134575"/>
                    </a:cubicBezTo>
                    <a:cubicBezTo>
                      <a:pt x="1015572" y="152373"/>
                      <a:pt x="1044020" y="169002"/>
                      <a:pt x="1072126" y="186182"/>
                    </a:cubicBezTo>
                    <a:cubicBezTo>
                      <a:pt x="1172316" y="266375"/>
                      <a:pt x="1196916" y="378866"/>
                      <a:pt x="1201865" y="497953"/>
                    </a:cubicBezTo>
                    <a:cubicBezTo>
                      <a:pt x="1211141" y="721834"/>
                      <a:pt x="1138026" y="1055938"/>
                      <a:pt x="1383966" y="1177431"/>
                    </a:cubicBezTo>
                    <a:cubicBezTo>
                      <a:pt x="1558714" y="1263809"/>
                      <a:pt x="1773662" y="1272192"/>
                      <a:pt x="1936179" y="1381247"/>
                    </a:cubicBezTo>
                    <a:cubicBezTo>
                      <a:pt x="2082822" y="1479650"/>
                      <a:pt x="2159442" y="1640999"/>
                      <a:pt x="2169474" y="1814510"/>
                    </a:cubicBezTo>
                    <a:cubicBezTo>
                      <a:pt x="2181294" y="2018120"/>
                      <a:pt x="2102063" y="2322195"/>
                      <a:pt x="1923672" y="2445955"/>
                    </a:cubicBezTo>
                    <a:cubicBezTo>
                      <a:pt x="1913708" y="2452895"/>
                      <a:pt x="1902988" y="2462310"/>
                      <a:pt x="1889588" y="2455026"/>
                    </a:cubicBezTo>
                    <a:cubicBezTo>
                      <a:pt x="1876945" y="2448154"/>
                      <a:pt x="1881068" y="2434823"/>
                      <a:pt x="1881136" y="2423965"/>
                    </a:cubicBezTo>
                    <a:cubicBezTo>
                      <a:pt x="1881755" y="2268458"/>
                      <a:pt x="1826231" y="2134459"/>
                      <a:pt x="1725629" y="2017708"/>
                    </a:cubicBezTo>
                    <a:cubicBezTo>
                      <a:pt x="1721986" y="2013447"/>
                      <a:pt x="1717588" y="2009805"/>
                      <a:pt x="1713534" y="2005888"/>
                    </a:cubicBezTo>
                    <a:cubicBezTo>
                      <a:pt x="1616025" y="1893398"/>
                      <a:pt x="1477833" y="1833545"/>
                      <a:pt x="1348439" y="1764828"/>
                    </a:cubicBezTo>
                    <a:cubicBezTo>
                      <a:pt x="1124351" y="1645809"/>
                      <a:pt x="897790" y="1433609"/>
                      <a:pt x="868241" y="1167055"/>
                    </a:cubicBezTo>
                    <a:cubicBezTo>
                      <a:pt x="857727" y="1071881"/>
                      <a:pt x="870990" y="977944"/>
                      <a:pt x="882809" y="883939"/>
                    </a:cubicBezTo>
                    <a:cubicBezTo>
                      <a:pt x="892155" y="809380"/>
                      <a:pt x="883909" y="738120"/>
                      <a:pt x="843572" y="672839"/>
                    </a:cubicBezTo>
                    <a:cubicBezTo>
                      <a:pt x="820208" y="635044"/>
                      <a:pt x="808113" y="630921"/>
                      <a:pt x="764616" y="640885"/>
                    </a:cubicBezTo>
                    <a:cubicBezTo>
                      <a:pt x="569664" y="685345"/>
                      <a:pt x="373888" y="724652"/>
                      <a:pt x="172202" y="717711"/>
                    </a:cubicBezTo>
                    <a:close/>
                  </a:path>
                </a:pathLst>
              </a:custGeom>
              <a:solidFill>
                <a:srgbClr val="21475A"/>
              </a:solidFill>
              <a:ln w="686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0" name="Freeform: Shape 9">
                <a:extLst>
                  <a:ext uri="{FF2B5EF4-FFF2-40B4-BE49-F238E27FC236}">
                    <a16:creationId xmlns:a16="http://schemas.microsoft.com/office/drawing/2014/main" id="{FCC757A6-BDCA-4CA6-8546-8F06DE6AB2C9}"/>
                  </a:ext>
                </a:extLst>
              </p:cNvPr>
              <p:cNvSpPr/>
              <p:nvPr/>
            </p:nvSpPr>
            <p:spPr>
              <a:xfrm>
                <a:off x="3666437" y="3591365"/>
                <a:ext cx="1256339" cy="1931207"/>
              </a:xfrm>
              <a:custGeom>
                <a:avLst/>
                <a:gdLst>
                  <a:gd name="connsiteX0" fmla="*/ 1767481 w 2481297"/>
                  <a:gd name="connsiteY0" fmla="*/ 88356 h 3814175"/>
                  <a:gd name="connsiteX1" fmla="*/ 2011772 w 2481297"/>
                  <a:gd name="connsiteY1" fmla="*/ 291347 h 3814175"/>
                  <a:gd name="connsiteX2" fmla="*/ 2177312 w 2481297"/>
                  <a:gd name="connsiteY2" fmla="*/ 372434 h 3814175"/>
                  <a:gd name="connsiteX3" fmla="*/ 2427925 w 2481297"/>
                  <a:gd name="connsiteY3" fmla="*/ 553092 h 3814175"/>
                  <a:gd name="connsiteX4" fmla="*/ 2480631 w 2481297"/>
                  <a:gd name="connsiteY4" fmla="*/ 927465 h 3814175"/>
                  <a:gd name="connsiteX5" fmla="*/ 2457748 w 2481297"/>
                  <a:gd name="connsiteY5" fmla="*/ 1130456 h 3814175"/>
                  <a:gd name="connsiteX6" fmla="*/ 2367728 w 2481297"/>
                  <a:gd name="connsiteY6" fmla="*/ 1350214 h 3814175"/>
                  <a:gd name="connsiteX7" fmla="*/ 2005106 w 2481297"/>
                  <a:gd name="connsiteY7" fmla="*/ 2207121 h 3814175"/>
                  <a:gd name="connsiteX8" fmla="*/ 2136769 w 2481297"/>
                  <a:gd name="connsiteY8" fmla="*/ 2751844 h 3814175"/>
                  <a:gd name="connsiteX9" fmla="*/ 2345601 w 2481297"/>
                  <a:gd name="connsiteY9" fmla="*/ 3290039 h 3814175"/>
                  <a:gd name="connsiteX10" fmla="*/ 2297086 w 2481297"/>
                  <a:gd name="connsiteY10" fmla="*/ 3600985 h 3814175"/>
                  <a:gd name="connsiteX11" fmla="*/ 2165905 w 2481297"/>
                  <a:gd name="connsiteY11" fmla="*/ 3796143 h 3814175"/>
                  <a:gd name="connsiteX12" fmla="*/ 1975558 w 2481297"/>
                  <a:gd name="connsiteY12" fmla="*/ 3813459 h 3814175"/>
                  <a:gd name="connsiteX13" fmla="*/ 1596788 w 2481297"/>
                  <a:gd name="connsiteY13" fmla="*/ 3684202 h 3814175"/>
                  <a:gd name="connsiteX14" fmla="*/ 1182077 w 2481297"/>
                  <a:gd name="connsiteY14" fmla="*/ 3410775 h 3814175"/>
                  <a:gd name="connsiteX15" fmla="*/ 709095 w 2481297"/>
                  <a:gd name="connsiteY15" fmla="*/ 3174181 h 3814175"/>
                  <a:gd name="connsiteX16" fmla="*/ 0 w 2481297"/>
                  <a:gd name="connsiteY16" fmla="*/ 3108762 h 3814175"/>
                  <a:gd name="connsiteX17" fmla="*/ 86447 w 2481297"/>
                  <a:gd name="connsiteY17" fmla="*/ 3004655 h 3814175"/>
                  <a:gd name="connsiteX18" fmla="*/ 156401 w 2481297"/>
                  <a:gd name="connsiteY18" fmla="*/ 2895120 h 3814175"/>
                  <a:gd name="connsiteX19" fmla="*/ 503630 w 2481297"/>
                  <a:gd name="connsiteY19" fmla="*/ 1670987 h 3814175"/>
                  <a:gd name="connsiteX20" fmla="*/ 503630 w 2481297"/>
                  <a:gd name="connsiteY20" fmla="*/ 1612784 h 3814175"/>
                  <a:gd name="connsiteX21" fmla="*/ 503836 w 2481297"/>
                  <a:gd name="connsiteY21" fmla="*/ 1158287 h 3814175"/>
                  <a:gd name="connsiteX22" fmla="*/ 589664 w 2481297"/>
                  <a:gd name="connsiteY22" fmla="*/ 822602 h 3814175"/>
                  <a:gd name="connsiteX23" fmla="*/ 952973 w 2481297"/>
                  <a:gd name="connsiteY23" fmla="*/ 290591 h 3814175"/>
                  <a:gd name="connsiteX24" fmla="*/ 1200425 w 2481297"/>
                  <a:gd name="connsiteY24" fmla="*/ 100038 h 3814175"/>
                  <a:gd name="connsiteX25" fmla="*/ 1504775 w 2481297"/>
                  <a:gd name="connsiteY25" fmla="*/ 6307 h 3814175"/>
                  <a:gd name="connsiteX26" fmla="*/ 1526077 w 2481297"/>
                  <a:gd name="connsiteY26" fmla="*/ 95228 h 3814175"/>
                  <a:gd name="connsiteX27" fmla="*/ 1554320 w 2481297"/>
                  <a:gd name="connsiteY27" fmla="*/ 128350 h 3814175"/>
                  <a:gd name="connsiteX28" fmla="*/ 1725289 w 2481297"/>
                  <a:gd name="connsiteY28" fmla="*/ 150545 h 3814175"/>
                  <a:gd name="connsiteX29" fmla="*/ 1767481 w 2481297"/>
                  <a:gd name="connsiteY29" fmla="*/ 88356 h 381417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2481297" h="3814175">
                    <a:moveTo>
                      <a:pt x="1767481" y="88356"/>
                    </a:moveTo>
                    <a:cubicBezTo>
                      <a:pt x="1842589" y="163602"/>
                      <a:pt x="1919965" y="236030"/>
                      <a:pt x="2011772" y="291347"/>
                    </a:cubicBezTo>
                    <a:cubicBezTo>
                      <a:pt x="2064684" y="323232"/>
                      <a:pt x="2119727" y="349963"/>
                      <a:pt x="2177312" y="372434"/>
                    </a:cubicBezTo>
                    <a:cubicBezTo>
                      <a:pt x="2277159" y="411397"/>
                      <a:pt x="2354672" y="476816"/>
                      <a:pt x="2427925" y="553092"/>
                    </a:cubicBezTo>
                    <a:cubicBezTo>
                      <a:pt x="2470667" y="680082"/>
                      <a:pt x="2473691" y="812363"/>
                      <a:pt x="2480631" y="927465"/>
                    </a:cubicBezTo>
                    <a:cubicBezTo>
                      <a:pt x="2484548" y="992471"/>
                      <a:pt x="2470461" y="1066411"/>
                      <a:pt x="2457748" y="1130456"/>
                    </a:cubicBezTo>
                    <a:cubicBezTo>
                      <a:pt x="2445173" y="1193745"/>
                      <a:pt x="2375975" y="1333997"/>
                      <a:pt x="2367728" y="1350214"/>
                    </a:cubicBezTo>
                    <a:cubicBezTo>
                      <a:pt x="2223628" y="1633330"/>
                      <a:pt x="2069082" y="1893082"/>
                      <a:pt x="2005106" y="2207121"/>
                    </a:cubicBezTo>
                    <a:cubicBezTo>
                      <a:pt x="1966693" y="2395544"/>
                      <a:pt x="2034930" y="2594412"/>
                      <a:pt x="2136769" y="2751844"/>
                    </a:cubicBezTo>
                    <a:cubicBezTo>
                      <a:pt x="2250565" y="2927692"/>
                      <a:pt x="2346288" y="3069868"/>
                      <a:pt x="2345601" y="3290039"/>
                    </a:cubicBezTo>
                    <a:cubicBezTo>
                      <a:pt x="2345257" y="3395451"/>
                      <a:pt x="2326360" y="3499971"/>
                      <a:pt x="2297086" y="3600985"/>
                    </a:cubicBezTo>
                    <a:cubicBezTo>
                      <a:pt x="2276266" y="3672795"/>
                      <a:pt x="2259429" y="3784736"/>
                      <a:pt x="2165905" y="3796143"/>
                    </a:cubicBezTo>
                    <a:cubicBezTo>
                      <a:pt x="2102685" y="3803839"/>
                      <a:pt x="2040220" y="3817445"/>
                      <a:pt x="1975558" y="3813459"/>
                    </a:cubicBezTo>
                    <a:cubicBezTo>
                      <a:pt x="1837230" y="3804870"/>
                      <a:pt x="1714294" y="3752576"/>
                      <a:pt x="1596788" y="3684202"/>
                    </a:cubicBezTo>
                    <a:cubicBezTo>
                      <a:pt x="1453511" y="3600779"/>
                      <a:pt x="1321299" y="3500452"/>
                      <a:pt x="1182077" y="3410775"/>
                    </a:cubicBezTo>
                    <a:cubicBezTo>
                      <a:pt x="1033029" y="3314708"/>
                      <a:pt x="878965" y="3228605"/>
                      <a:pt x="709095" y="3174181"/>
                    </a:cubicBezTo>
                    <a:cubicBezTo>
                      <a:pt x="483290" y="3097149"/>
                      <a:pt x="236251" y="3079351"/>
                      <a:pt x="0" y="3108762"/>
                    </a:cubicBezTo>
                    <a:cubicBezTo>
                      <a:pt x="23914" y="3054338"/>
                      <a:pt x="62533" y="3028913"/>
                      <a:pt x="86447" y="3004655"/>
                    </a:cubicBezTo>
                    <a:cubicBezTo>
                      <a:pt x="121080" y="2969472"/>
                      <a:pt x="136679" y="2939442"/>
                      <a:pt x="156401" y="2895120"/>
                    </a:cubicBezTo>
                    <a:cubicBezTo>
                      <a:pt x="324140" y="2518754"/>
                      <a:pt x="487138" y="2085491"/>
                      <a:pt x="503630" y="1670987"/>
                    </a:cubicBezTo>
                    <a:cubicBezTo>
                      <a:pt x="504386" y="1651609"/>
                      <a:pt x="503630" y="1632231"/>
                      <a:pt x="503630" y="1612784"/>
                    </a:cubicBezTo>
                    <a:cubicBezTo>
                      <a:pt x="498133" y="1405051"/>
                      <a:pt x="513594" y="1343205"/>
                      <a:pt x="503836" y="1158287"/>
                    </a:cubicBezTo>
                    <a:cubicBezTo>
                      <a:pt x="487963" y="1038924"/>
                      <a:pt x="534897" y="926365"/>
                      <a:pt x="589664" y="822602"/>
                    </a:cubicBezTo>
                    <a:cubicBezTo>
                      <a:pt x="690129" y="632254"/>
                      <a:pt x="812240" y="453452"/>
                      <a:pt x="952973" y="290591"/>
                    </a:cubicBezTo>
                    <a:cubicBezTo>
                      <a:pt x="1035503" y="225791"/>
                      <a:pt x="1108138" y="152401"/>
                      <a:pt x="1200425" y="100038"/>
                    </a:cubicBezTo>
                    <a:cubicBezTo>
                      <a:pt x="1224682" y="86294"/>
                      <a:pt x="1496803" y="-27708"/>
                      <a:pt x="1504775" y="6307"/>
                    </a:cubicBezTo>
                    <a:cubicBezTo>
                      <a:pt x="1511715" y="35993"/>
                      <a:pt x="1517968" y="65817"/>
                      <a:pt x="1526077" y="95228"/>
                    </a:cubicBezTo>
                    <a:cubicBezTo>
                      <a:pt x="1530131" y="109865"/>
                      <a:pt x="1540507" y="121890"/>
                      <a:pt x="1554320" y="128350"/>
                    </a:cubicBezTo>
                    <a:cubicBezTo>
                      <a:pt x="1608675" y="153912"/>
                      <a:pt x="1664817" y="167793"/>
                      <a:pt x="1725289" y="150545"/>
                    </a:cubicBezTo>
                    <a:cubicBezTo>
                      <a:pt x="1757861" y="141200"/>
                      <a:pt x="1773804" y="122852"/>
                      <a:pt x="1767481" y="88356"/>
                    </a:cubicBezTo>
                    <a:close/>
                  </a:path>
                </a:pathLst>
              </a:custGeom>
              <a:solidFill>
                <a:srgbClr val="F2F5F6"/>
              </a:solidFill>
              <a:ln w="686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1" name="Freeform: Shape 10">
                <a:extLst>
                  <a:ext uri="{FF2B5EF4-FFF2-40B4-BE49-F238E27FC236}">
                    <a16:creationId xmlns:a16="http://schemas.microsoft.com/office/drawing/2014/main" id="{21C7E68B-F58F-4A61-A21A-DA7936E3A63E}"/>
                  </a:ext>
                </a:extLst>
              </p:cNvPr>
              <p:cNvSpPr/>
              <p:nvPr/>
            </p:nvSpPr>
            <p:spPr>
              <a:xfrm>
                <a:off x="3375076" y="5198493"/>
                <a:ext cx="1418071" cy="764721"/>
              </a:xfrm>
              <a:custGeom>
                <a:avLst/>
                <a:gdLst>
                  <a:gd name="connsiteX0" fmla="*/ 1284608 w 2800721"/>
                  <a:gd name="connsiteY0" fmla="*/ 0 h 1510340"/>
                  <a:gd name="connsiteX1" fmla="*/ 1757590 w 2800721"/>
                  <a:gd name="connsiteY1" fmla="*/ 236594 h 1510340"/>
                  <a:gd name="connsiteX2" fmla="*/ 2172301 w 2800721"/>
                  <a:gd name="connsiteY2" fmla="*/ 510021 h 1510340"/>
                  <a:gd name="connsiteX3" fmla="*/ 2551071 w 2800721"/>
                  <a:gd name="connsiteY3" fmla="*/ 639278 h 1510340"/>
                  <a:gd name="connsiteX4" fmla="*/ 2741418 w 2800721"/>
                  <a:gd name="connsiteY4" fmla="*/ 621962 h 1510340"/>
                  <a:gd name="connsiteX5" fmla="*/ 2449300 w 2800721"/>
                  <a:gd name="connsiteY5" fmla="*/ 835260 h 1510340"/>
                  <a:gd name="connsiteX6" fmla="*/ 2295854 w 2800721"/>
                  <a:gd name="connsiteY6" fmla="*/ 882950 h 1510340"/>
                  <a:gd name="connsiteX7" fmla="*/ 2533548 w 2800721"/>
                  <a:gd name="connsiteY7" fmla="*/ 895732 h 1510340"/>
                  <a:gd name="connsiteX8" fmla="*/ 2663561 w 2800721"/>
                  <a:gd name="connsiteY8" fmla="*/ 901504 h 1510340"/>
                  <a:gd name="connsiteX9" fmla="*/ 2714480 w 2800721"/>
                  <a:gd name="connsiteY9" fmla="*/ 938199 h 1510340"/>
                  <a:gd name="connsiteX10" fmla="*/ 2727537 w 2800721"/>
                  <a:gd name="connsiteY10" fmla="*/ 965617 h 1510340"/>
                  <a:gd name="connsiteX11" fmla="*/ 2787596 w 2800721"/>
                  <a:gd name="connsiteY11" fmla="*/ 1174037 h 1510340"/>
                  <a:gd name="connsiteX12" fmla="*/ 2800721 w 2800721"/>
                  <a:gd name="connsiteY12" fmla="*/ 1338684 h 1510340"/>
                  <a:gd name="connsiteX13" fmla="*/ 2797148 w 2800721"/>
                  <a:gd name="connsiteY13" fmla="*/ 1370225 h 1510340"/>
                  <a:gd name="connsiteX14" fmla="*/ 2777770 w 2800721"/>
                  <a:gd name="connsiteY14" fmla="*/ 1444303 h 1510340"/>
                  <a:gd name="connsiteX15" fmla="*/ 2731454 w 2800721"/>
                  <a:gd name="connsiteY15" fmla="*/ 1447327 h 1510340"/>
                  <a:gd name="connsiteX16" fmla="*/ 2736127 w 2800721"/>
                  <a:gd name="connsiteY16" fmla="*/ 1455366 h 1510340"/>
                  <a:gd name="connsiteX17" fmla="*/ 2712694 w 2800721"/>
                  <a:gd name="connsiteY17" fmla="*/ 1459352 h 1510340"/>
                  <a:gd name="connsiteX18" fmla="*/ 2329388 w 2800721"/>
                  <a:gd name="connsiteY18" fmla="*/ 1474676 h 1510340"/>
                  <a:gd name="connsiteX19" fmla="*/ 2282798 w 2800721"/>
                  <a:gd name="connsiteY19" fmla="*/ 1510340 h 1510340"/>
                  <a:gd name="connsiteX20" fmla="*/ 2243285 w 2800721"/>
                  <a:gd name="connsiteY20" fmla="*/ 1473027 h 1510340"/>
                  <a:gd name="connsiteX21" fmla="*/ 1739381 w 2800721"/>
                  <a:gd name="connsiteY21" fmla="*/ 1467804 h 1510340"/>
                  <a:gd name="connsiteX22" fmla="*/ 1309690 w 2800721"/>
                  <a:gd name="connsiteY22" fmla="*/ 1440455 h 1510340"/>
                  <a:gd name="connsiteX23" fmla="*/ 953459 w 2800721"/>
                  <a:gd name="connsiteY23" fmla="*/ 1402386 h 1510340"/>
                  <a:gd name="connsiteX24" fmla="*/ 538543 w 2800721"/>
                  <a:gd name="connsiteY24" fmla="*/ 1321299 h 1510340"/>
                  <a:gd name="connsiteX25" fmla="*/ 121634 w 2800721"/>
                  <a:gd name="connsiteY25" fmla="*/ 1145863 h 1510340"/>
                  <a:gd name="connsiteX26" fmla="*/ 3166 w 2800721"/>
                  <a:gd name="connsiteY26" fmla="*/ 976750 h 1510340"/>
                  <a:gd name="connsiteX27" fmla="*/ 6945 w 2800721"/>
                  <a:gd name="connsiteY27" fmla="*/ 823235 h 1510340"/>
                  <a:gd name="connsiteX28" fmla="*/ 220519 w 2800721"/>
                  <a:gd name="connsiteY28" fmla="*/ 387566 h 1510340"/>
                  <a:gd name="connsiteX29" fmla="*/ 544247 w 2800721"/>
                  <a:gd name="connsiteY29" fmla="*/ 175161 h 1510340"/>
                  <a:gd name="connsiteX30" fmla="*/ 1051931 w 2800721"/>
                  <a:gd name="connsiteY30" fmla="*/ 31060 h 1510340"/>
                  <a:gd name="connsiteX31" fmla="*/ 1284608 w 2800721"/>
                  <a:gd name="connsiteY31" fmla="*/ 0 h 15103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</a:cxnLst>
                <a:rect l="l" t="t" r="r" b="b"/>
                <a:pathLst>
                  <a:path w="2800721" h="1510340">
                    <a:moveTo>
                      <a:pt x="1284608" y="0"/>
                    </a:moveTo>
                    <a:cubicBezTo>
                      <a:pt x="1454546" y="54424"/>
                      <a:pt x="1608542" y="140527"/>
                      <a:pt x="1757590" y="236594"/>
                    </a:cubicBezTo>
                    <a:cubicBezTo>
                      <a:pt x="1896812" y="326270"/>
                      <a:pt x="2028955" y="426666"/>
                      <a:pt x="2172301" y="510021"/>
                    </a:cubicBezTo>
                    <a:cubicBezTo>
                      <a:pt x="2289807" y="578395"/>
                      <a:pt x="2412743" y="630688"/>
                      <a:pt x="2551071" y="639278"/>
                    </a:cubicBezTo>
                    <a:cubicBezTo>
                      <a:pt x="2615733" y="643264"/>
                      <a:pt x="2678129" y="629658"/>
                      <a:pt x="2741418" y="621962"/>
                    </a:cubicBezTo>
                    <a:cubicBezTo>
                      <a:pt x="2675037" y="735483"/>
                      <a:pt x="2566051" y="790800"/>
                      <a:pt x="2449300" y="835260"/>
                    </a:cubicBezTo>
                    <a:cubicBezTo>
                      <a:pt x="2399411" y="854295"/>
                      <a:pt x="2347735" y="867626"/>
                      <a:pt x="2295854" y="882950"/>
                    </a:cubicBezTo>
                    <a:cubicBezTo>
                      <a:pt x="2375085" y="887211"/>
                      <a:pt x="2454316" y="891540"/>
                      <a:pt x="2533548" y="895732"/>
                    </a:cubicBezTo>
                    <a:cubicBezTo>
                      <a:pt x="2576909" y="898068"/>
                      <a:pt x="2620269" y="902603"/>
                      <a:pt x="2663561" y="901504"/>
                    </a:cubicBezTo>
                    <a:cubicBezTo>
                      <a:pt x="2692766" y="900748"/>
                      <a:pt x="2707403" y="911399"/>
                      <a:pt x="2714480" y="938199"/>
                    </a:cubicBezTo>
                    <a:cubicBezTo>
                      <a:pt x="2717023" y="947820"/>
                      <a:pt x="2723070" y="956478"/>
                      <a:pt x="2727537" y="965617"/>
                    </a:cubicBezTo>
                    <a:cubicBezTo>
                      <a:pt x="2748015" y="1034953"/>
                      <a:pt x="2770760" y="1103465"/>
                      <a:pt x="2787596" y="1174037"/>
                    </a:cubicBezTo>
                    <a:cubicBezTo>
                      <a:pt x="2800652" y="1228942"/>
                      <a:pt x="2790551" y="1284329"/>
                      <a:pt x="2800721" y="1338684"/>
                    </a:cubicBezTo>
                    <a:cubicBezTo>
                      <a:pt x="2787184" y="1347549"/>
                      <a:pt x="2797079" y="1360124"/>
                      <a:pt x="2797148" y="1370225"/>
                    </a:cubicBezTo>
                    <a:cubicBezTo>
                      <a:pt x="2797354" y="1397094"/>
                      <a:pt x="2790620" y="1422382"/>
                      <a:pt x="2777770" y="1444303"/>
                    </a:cubicBezTo>
                    <a:cubicBezTo>
                      <a:pt x="2766569" y="1463406"/>
                      <a:pt x="2745747" y="1442035"/>
                      <a:pt x="2731454" y="1447327"/>
                    </a:cubicBezTo>
                    <a:cubicBezTo>
                      <a:pt x="2720528" y="1451381"/>
                      <a:pt x="2736195" y="1451312"/>
                      <a:pt x="2736127" y="1455366"/>
                    </a:cubicBezTo>
                    <a:cubicBezTo>
                      <a:pt x="2728293" y="1456741"/>
                      <a:pt x="2720596" y="1458665"/>
                      <a:pt x="2712694" y="1459352"/>
                    </a:cubicBezTo>
                    <a:cubicBezTo>
                      <a:pt x="2585223" y="1471240"/>
                      <a:pt x="2457340" y="1475569"/>
                      <a:pt x="2329388" y="1474676"/>
                    </a:cubicBezTo>
                    <a:cubicBezTo>
                      <a:pt x="2301558" y="1474470"/>
                      <a:pt x="2283279" y="1478662"/>
                      <a:pt x="2282798" y="1510340"/>
                    </a:cubicBezTo>
                    <a:cubicBezTo>
                      <a:pt x="2286303" y="1480173"/>
                      <a:pt x="2272490" y="1473302"/>
                      <a:pt x="2243285" y="1473027"/>
                    </a:cubicBezTo>
                    <a:cubicBezTo>
                      <a:pt x="2075339" y="1471309"/>
                      <a:pt x="1907394" y="1476875"/>
                      <a:pt x="1739381" y="1467804"/>
                    </a:cubicBezTo>
                    <a:cubicBezTo>
                      <a:pt x="1596035" y="1460039"/>
                      <a:pt x="1452897" y="1450556"/>
                      <a:pt x="1309690" y="1440455"/>
                    </a:cubicBezTo>
                    <a:cubicBezTo>
                      <a:pt x="1190396" y="1432003"/>
                      <a:pt x="1071584" y="1418672"/>
                      <a:pt x="953459" y="1402386"/>
                    </a:cubicBezTo>
                    <a:cubicBezTo>
                      <a:pt x="813963" y="1383144"/>
                      <a:pt x="674879" y="1358200"/>
                      <a:pt x="538543" y="1321299"/>
                    </a:cubicBezTo>
                    <a:cubicBezTo>
                      <a:pt x="391831" y="1281580"/>
                      <a:pt x="245738" y="1239388"/>
                      <a:pt x="121634" y="1145863"/>
                    </a:cubicBezTo>
                    <a:cubicBezTo>
                      <a:pt x="63912" y="1102365"/>
                      <a:pt x="12717" y="1051995"/>
                      <a:pt x="3166" y="976750"/>
                    </a:cubicBezTo>
                    <a:cubicBezTo>
                      <a:pt x="-3225" y="926242"/>
                      <a:pt x="1104" y="874635"/>
                      <a:pt x="6945" y="823235"/>
                    </a:cubicBezTo>
                    <a:cubicBezTo>
                      <a:pt x="26392" y="652060"/>
                      <a:pt x="99576" y="507066"/>
                      <a:pt x="220519" y="387566"/>
                    </a:cubicBezTo>
                    <a:cubicBezTo>
                      <a:pt x="313493" y="295760"/>
                      <a:pt x="423235" y="226492"/>
                      <a:pt x="544247" y="175161"/>
                    </a:cubicBezTo>
                    <a:cubicBezTo>
                      <a:pt x="707588" y="105825"/>
                      <a:pt x="877320" y="60471"/>
                      <a:pt x="1051931" y="31060"/>
                    </a:cubicBezTo>
                    <a:cubicBezTo>
                      <a:pt x="1129101" y="17935"/>
                      <a:pt x="1206545" y="6872"/>
                      <a:pt x="1284608" y="0"/>
                    </a:cubicBezTo>
                    <a:close/>
                  </a:path>
                </a:pathLst>
              </a:custGeom>
              <a:solidFill>
                <a:srgbClr val="2F6781"/>
              </a:solidFill>
              <a:ln w="686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C4B023DB-4E64-40A5-8FBF-F86162E1FDCC}"/>
                  </a:ext>
                </a:extLst>
              </p:cNvPr>
              <p:cNvSpPr/>
              <p:nvPr/>
            </p:nvSpPr>
            <p:spPr>
              <a:xfrm>
                <a:off x="4756023" y="5631148"/>
                <a:ext cx="598238" cy="351899"/>
              </a:xfrm>
              <a:custGeom>
                <a:avLst/>
                <a:gdLst>
                  <a:gd name="connsiteX0" fmla="*/ 73184 w 1181533"/>
                  <a:gd name="connsiteY0" fmla="*/ 484252 h 695008"/>
                  <a:gd name="connsiteX1" fmla="*/ 60059 w 1181533"/>
                  <a:gd name="connsiteY1" fmla="*/ 319605 h 695008"/>
                  <a:gd name="connsiteX2" fmla="*/ 0 w 1181533"/>
                  <a:gd name="connsiteY2" fmla="*/ 111185 h 695008"/>
                  <a:gd name="connsiteX3" fmla="*/ 274389 w 1181533"/>
                  <a:gd name="connsiteY3" fmla="*/ 81568 h 695008"/>
                  <a:gd name="connsiteX4" fmla="*/ 514076 w 1181533"/>
                  <a:gd name="connsiteY4" fmla="*/ 0 h 695008"/>
                  <a:gd name="connsiteX5" fmla="*/ 678997 w 1181533"/>
                  <a:gd name="connsiteY5" fmla="*/ 85416 h 695008"/>
                  <a:gd name="connsiteX6" fmla="*/ 1019424 w 1181533"/>
                  <a:gd name="connsiteY6" fmla="*/ 413954 h 695008"/>
                  <a:gd name="connsiteX7" fmla="*/ 1170327 w 1181533"/>
                  <a:gd name="connsiteY7" fmla="*/ 608493 h 695008"/>
                  <a:gd name="connsiteX8" fmla="*/ 1157820 w 1181533"/>
                  <a:gd name="connsiteY8" fmla="*/ 695008 h 695008"/>
                  <a:gd name="connsiteX9" fmla="*/ 922463 w 1181533"/>
                  <a:gd name="connsiteY9" fmla="*/ 574890 h 695008"/>
                  <a:gd name="connsiteX10" fmla="*/ 585816 w 1181533"/>
                  <a:gd name="connsiteY10" fmla="*/ 506929 h 695008"/>
                  <a:gd name="connsiteX11" fmla="*/ 227180 w 1181533"/>
                  <a:gd name="connsiteY11" fmla="*/ 489475 h 695008"/>
                  <a:gd name="connsiteX12" fmla="*/ 118057 w 1181533"/>
                  <a:gd name="connsiteY12" fmla="*/ 495384 h 695008"/>
                  <a:gd name="connsiteX13" fmla="*/ 73184 w 1181533"/>
                  <a:gd name="connsiteY13" fmla="*/ 484252 h 6950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1181533" h="695008">
                    <a:moveTo>
                      <a:pt x="73184" y="484252"/>
                    </a:moveTo>
                    <a:cubicBezTo>
                      <a:pt x="63014" y="429896"/>
                      <a:pt x="73115" y="374510"/>
                      <a:pt x="60059" y="319605"/>
                    </a:cubicBezTo>
                    <a:cubicBezTo>
                      <a:pt x="43224" y="249032"/>
                      <a:pt x="20478" y="180521"/>
                      <a:pt x="0" y="111185"/>
                    </a:cubicBezTo>
                    <a:cubicBezTo>
                      <a:pt x="91532" y="101702"/>
                      <a:pt x="183614" y="95998"/>
                      <a:pt x="274389" y="81568"/>
                    </a:cubicBezTo>
                    <a:cubicBezTo>
                      <a:pt x="358155" y="68236"/>
                      <a:pt x="440616" y="45972"/>
                      <a:pt x="514076" y="0"/>
                    </a:cubicBezTo>
                    <a:cubicBezTo>
                      <a:pt x="577364" y="12438"/>
                      <a:pt x="630689" y="42811"/>
                      <a:pt x="678997" y="85416"/>
                    </a:cubicBezTo>
                    <a:cubicBezTo>
                      <a:pt x="797397" y="189935"/>
                      <a:pt x="912362" y="297890"/>
                      <a:pt x="1019424" y="413954"/>
                    </a:cubicBezTo>
                    <a:cubicBezTo>
                      <a:pt x="1075222" y="474425"/>
                      <a:pt x="1131090" y="535034"/>
                      <a:pt x="1170327" y="608493"/>
                    </a:cubicBezTo>
                    <a:cubicBezTo>
                      <a:pt x="1187506" y="640584"/>
                      <a:pt x="1186132" y="669652"/>
                      <a:pt x="1157820" y="695008"/>
                    </a:cubicBezTo>
                    <a:cubicBezTo>
                      <a:pt x="1084637" y="644707"/>
                      <a:pt x="1008017" y="601278"/>
                      <a:pt x="922463" y="574890"/>
                    </a:cubicBezTo>
                    <a:cubicBezTo>
                      <a:pt x="812446" y="541013"/>
                      <a:pt x="699681" y="522871"/>
                      <a:pt x="585816" y="506929"/>
                    </a:cubicBezTo>
                    <a:cubicBezTo>
                      <a:pt x="466454" y="490162"/>
                      <a:pt x="346542" y="498477"/>
                      <a:pt x="227180" y="489475"/>
                    </a:cubicBezTo>
                    <a:cubicBezTo>
                      <a:pt x="191172" y="486726"/>
                      <a:pt x="154409" y="493185"/>
                      <a:pt x="118057" y="495384"/>
                    </a:cubicBezTo>
                    <a:cubicBezTo>
                      <a:pt x="104932" y="484252"/>
                      <a:pt x="85416" y="498820"/>
                      <a:pt x="73184" y="484252"/>
                    </a:cubicBezTo>
                    <a:close/>
                  </a:path>
                </a:pathLst>
              </a:custGeom>
              <a:solidFill>
                <a:srgbClr val="EABB8B"/>
              </a:solidFill>
              <a:ln w="686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41B6DAD6-5BD6-4890-B07E-BBE6D9A8DBFF}"/>
                  </a:ext>
                </a:extLst>
              </p:cNvPr>
              <p:cNvSpPr/>
              <p:nvPr/>
            </p:nvSpPr>
            <p:spPr>
              <a:xfrm>
                <a:off x="5016312" y="5592060"/>
                <a:ext cx="504560" cy="475276"/>
              </a:xfrm>
              <a:custGeom>
                <a:avLst/>
                <a:gdLst>
                  <a:gd name="connsiteX0" fmla="*/ 643745 w 996517"/>
                  <a:gd name="connsiteY0" fmla="*/ 772207 h 938681"/>
                  <a:gd name="connsiteX1" fmla="*/ 656252 w 996517"/>
                  <a:gd name="connsiteY1" fmla="*/ 685691 h 938681"/>
                  <a:gd name="connsiteX2" fmla="*/ 505348 w 996517"/>
                  <a:gd name="connsiteY2" fmla="*/ 491152 h 938681"/>
                  <a:gd name="connsiteX3" fmla="*/ 164922 w 996517"/>
                  <a:gd name="connsiteY3" fmla="*/ 162614 h 938681"/>
                  <a:gd name="connsiteX4" fmla="*/ 0 w 996517"/>
                  <a:gd name="connsiteY4" fmla="*/ 77198 h 938681"/>
                  <a:gd name="connsiteX5" fmla="*/ 59510 w 996517"/>
                  <a:gd name="connsiteY5" fmla="*/ 26416 h 938681"/>
                  <a:gd name="connsiteX6" fmla="*/ 152896 w 996517"/>
                  <a:gd name="connsiteY6" fmla="*/ 7450 h 938681"/>
                  <a:gd name="connsiteX7" fmla="*/ 317818 w 996517"/>
                  <a:gd name="connsiteY7" fmla="*/ 109702 h 938681"/>
                  <a:gd name="connsiteX8" fmla="*/ 802001 w 996517"/>
                  <a:gd name="connsiteY8" fmla="*/ 583921 h 938681"/>
                  <a:gd name="connsiteX9" fmla="*/ 944590 w 996517"/>
                  <a:gd name="connsiteY9" fmla="*/ 750011 h 938681"/>
                  <a:gd name="connsiteX10" fmla="*/ 993929 w 996517"/>
                  <a:gd name="connsiteY10" fmla="*/ 858172 h 938681"/>
                  <a:gd name="connsiteX11" fmla="*/ 924181 w 996517"/>
                  <a:gd name="connsiteY11" fmla="*/ 938297 h 938681"/>
                  <a:gd name="connsiteX12" fmla="*/ 836704 w 996517"/>
                  <a:gd name="connsiteY12" fmla="*/ 910673 h 938681"/>
                  <a:gd name="connsiteX13" fmla="*/ 643745 w 996517"/>
                  <a:gd name="connsiteY13" fmla="*/ 772207 h 93868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996517" h="938681">
                    <a:moveTo>
                      <a:pt x="643745" y="772207"/>
                    </a:moveTo>
                    <a:cubicBezTo>
                      <a:pt x="672056" y="746850"/>
                      <a:pt x="673362" y="717851"/>
                      <a:pt x="656252" y="685691"/>
                    </a:cubicBezTo>
                    <a:cubicBezTo>
                      <a:pt x="617014" y="612232"/>
                      <a:pt x="561147" y="551624"/>
                      <a:pt x="505348" y="491152"/>
                    </a:cubicBezTo>
                    <a:cubicBezTo>
                      <a:pt x="398286" y="375089"/>
                      <a:pt x="283253" y="267134"/>
                      <a:pt x="164922" y="162614"/>
                    </a:cubicBezTo>
                    <a:cubicBezTo>
                      <a:pt x="116613" y="119941"/>
                      <a:pt x="63288" y="89567"/>
                      <a:pt x="0" y="77198"/>
                    </a:cubicBezTo>
                    <a:cubicBezTo>
                      <a:pt x="19997" y="60431"/>
                      <a:pt x="42261" y="45657"/>
                      <a:pt x="59510" y="26416"/>
                    </a:cubicBezTo>
                    <a:cubicBezTo>
                      <a:pt x="86997" y="-4094"/>
                      <a:pt x="118056" y="-4850"/>
                      <a:pt x="152896" y="7450"/>
                    </a:cubicBezTo>
                    <a:cubicBezTo>
                      <a:pt x="215360" y="29440"/>
                      <a:pt x="267311" y="68746"/>
                      <a:pt x="317818" y="109702"/>
                    </a:cubicBezTo>
                    <a:cubicBezTo>
                      <a:pt x="493941" y="252703"/>
                      <a:pt x="647524" y="418793"/>
                      <a:pt x="802001" y="583921"/>
                    </a:cubicBezTo>
                    <a:cubicBezTo>
                      <a:pt x="851890" y="637246"/>
                      <a:pt x="904459" y="688303"/>
                      <a:pt x="944590" y="750011"/>
                    </a:cubicBezTo>
                    <a:cubicBezTo>
                      <a:pt x="966442" y="783614"/>
                      <a:pt x="985545" y="818453"/>
                      <a:pt x="993929" y="858172"/>
                    </a:cubicBezTo>
                    <a:cubicBezTo>
                      <a:pt x="1005268" y="912253"/>
                      <a:pt x="978880" y="942488"/>
                      <a:pt x="924181" y="938297"/>
                    </a:cubicBezTo>
                    <a:cubicBezTo>
                      <a:pt x="892845" y="935892"/>
                      <a:pt x="864191" y="924828"/>
                      <a:pt x="836704" y="910673"/>
                    </a:cubicBezTo>
                    <a:cubicBezTo>
                      <a:pt x="765649" y="873977"/>
                      <a:pt x="698994" y="830960"/>
                      <a:pt x="643745" y="772207"/>
                    </a:cubicBezTo>
                    <a:close/>
                  </a:path>
                </a:pathLst>
              </a:custGeom>
              <a:solidFill>
                <a:srgbClr val="21475A"/>
              </a:solidFill>
              <a:ln w="686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6896CB7C-DCD0-424E-9999-1EC7B4399FBF}"/>
                  </a:ext>
                </a:extLst>
              </p:cNvPr>
              <p:cNvSpPr/>
              <p:nvPr/>
            </p:nvSpPr>
            <p:spPr>
              <a:xfrm>
                <a:off x="4518246" y="5935345"/>
                <a:ext cx="428265" cy="260253"/>
              </a:xfrm>
              <a:custGeom>
                <a:avLst/>
                <a:gdLst>
                  <a:gd name="connsiteX0" fmla="*/ 0 w 845832"/>
                  <a:gd name="connsiteY0" fmla="*/ 179353 h 514006"/>
                  <a:gd name="connsiteX1" fmla="*/ 24876 w 845832"/>
                  <a:gd name="connsiteY1" fmla="*/ 54974 h 514006"/>
                  <a:gd name="connsiteX2" fmla="*/ 71466 w 845832"/>
                  <a:gd name="connsiteY2" fmla="*/ 19310 h 514006"/>
                  <a:gd name="connsiteX3" fmla="*/ 454772 w 845832"/>
                  <a:gd name="connsiteY3" fmla="*/ 3986 h 514006"/>
                  <a:gd name="connsiteX4" fmla="*/ 478136 w 845832"/>
                  <a:gd name="connsiteY4" fmla="*/ 0 h 514006"/>
                  <a:gd name="connsiteX5" fmla="*/ 502875 w 845832"/>
                  <a:gd name="connsiteY5" fmla="*/ 16973 h 514006"/>
                  <a:gd name="connsiteX6" fmla="*/ 703185 w 845832"/>
                  <a:gd name="connsiteY6" fmla="*/ 237969 h 514006"/>
                  <a:gd name="connsiteX7" fmla="*/ 833337 w 845832"/>
                  <a:gd name="connsiteY7" fmla="*/ 422406 h 514006"/>
                  <a:gd name="connsiteX8" fmla="*/ 818837 w 845832"/>
                  <a:gd name="connsiteY8" fmla="*/ 514007 h 514006"/>
                  <a:gd name="connsiteX9" fmla="*/ 690610 w 845832"/>
                  <a:gd name="connsiteY9" fmla="*/ 424399 h 514006"/>
                  <a:gd name="connsiteX10" fmla="*/ 321667 w 845832"/>
                  <a:gd name="connsiteY10" fmla="*/ 265112 h 514006"/>
                  <a:gd name="connsiteX11" fmla="*/ 50095 w 845832"/>
                  <a:gd name="connsiteY11" fmla="*/ 188424 h 514006"/>
                  <a:gd name="connsiteX12" fmla="*/ 0 w 845832"/>
                  <a:gd name="connsiteY12" fmla="*/ 179353 h 5140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45832" h="514006">
                    <a:moveTo>
                      <a:pt x="0" y="179353"/>
                    </a:moveTo>
                    <a:cubicBezTo>
                      <a:pt x="11339" y="138535"/>
                      <a:pt x="23295" y="97785"/>
                      <a:pt x="24876" y="54974"/>
                    </a:cubicBezTo>
                    <a:cubicBezTo>
                      <a:pt x="25357" y="23295"/>
                      <a:pt x="43635" y="19104"/>
                      <a:pt x="71466" y="19310"/>
                    </a:cubicBezTo>
                    <a:cubicBezTo>
                      <a:pt x="199418" y="20203"/>
                      <a:pt x="327301" y="15874"/>
                      <a:pt x="454772" y="3986"/>
                    </a:cubicBezTo>
                    <a:cubicBezTo>
                      <a:pt x="462605" y="3230"/>
                      <a:pt x="470371" y="1306"/>
                      <a:pt x="478136" y="0"/>
                    </a:cubicBezTo>
                    <a:cubicBezTo>
                      <a:pt x="489681" y="825"/>
                      <a:pt x="495796" y="9689"/>
                      <a:pt x="502875" y="16973"/>
                    </a:cubicBezTo>
                    <a:cubicBezTo>
                      <a:pt x="572073" y="88439"/>
                      <a:pt x="639690" y="161349"/>
                      <a:pt x="703185" y="237969"/>
                    </a:cubicBezTo>
                    <a:cubicBezTo>
                      <a:pt x="751287" y="296035"/>
                      <a:pt x="799527" y="354239"/>
                      <a:pt x="833337" y="422406"/>
                    </a:cubicBezTo>
                    <a:cubicBezTo>
                      <a:pt x="853539" y="463224"/>
                      <a:pt x="849623" y="483565"/>
                      <a:pt x="818837" y="514007"/>
                    </a:cubicBezTo>
                    <a:cubicBezTo>
                      <a:pt x="774583" y="486313"/>
                      <a:pt x="735345" y="451886"/>
                      <a:pt x="690610" y="424399"/>
                    </a:cubicBezTo>
                    <a:cubicBezTo>
                      <a:pt x="575097" y="353208"/>
                      <a:pt x="448725" y="308816"/>
                      <a:pt x="321667" y="265112"/>
                    </a:cubicBezTo>
                    <a:cubicBezTo>
                      <a:pt x="232608" y="234464"/>
                      <a:pt x="141351" y="211581"/>
                      <a:pt x="50095" y="188424"/>
                    </a:cubicBezTo>
                    <a:cubicBezTo>
                      <a:pt x="33672" y="184300"/>
                      <a:pt x="16699" y="182376"/>
                      <a:pt x="0" y="179353"/>
                    </a:cubicBezTo>
                    <a:close/>
                  </a:path>
                </a:pathLst>
              </a:custGeom>
              <a:solidFill>
                <a:srgbClr val="EABB8B"/>
              </a:solidFill>
              <a:ln w="686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5E6D4F84-457A-4DE6-9F97-8E9C29DB3258}"/>
                  </a:ext>
                </a:extLst>
              </p:cNvPr>
              <p:cNvSpPr/>
              <p:nvPr/>
            </p:nvSpPr>
            <p:spPr>
              <a:xfrm>
                <a:off x="4755995" y="5876301"/>
                <a:ext cx="352652" cy="410632"/>
              </a:xfrm>
              <a:custGeom>
                <a:avLst/>
                <a:gdLst>
                  <a:gd name="connsiteX0" fmla="*/ 349209 w 696495"/>
                  <a:gd name="connsiteY0" fmla="*/ 630688 h 811007"/>
                  <a:gd name="connsiteX1" fmla="*/ 363708 w 696495"/>
                  <a:gd name="connsiteY1" fmla="*/ 539088 h 811007"/>
                  <a:gd name="connsiteX2" fmla="*/ 233557 w 696495"/>
                  <a:gd name="connsiteY2" fmla="*/ 354651 h 811007"/>
                  <a:gd name="connsiteX3" fmla="*/ 33246 w 696495"/>
                  <a:gd name="connsiteY3" fmla="*/ 133656 h 811007"/>
                  <a:gd name="connsiteX4" fmla="*/ 8507 w 696495"/>
                  <a:gd name="connsiteY4" fmla="*/ 116682 h 811007"/>
                  <a:gd name="connsiteX5" fmla="*/ 3904 w 696495"/>
                  <a:gd name="connsiteY5" fmla="*/ 108642 h 811007"/>
                  <a:gd name="connsiteX6" fmla="*/ 50219 w 696495"/>
                  <a:gd name="connsiteY6" fmla="*/ 105619 h 811007"/>
                  <a:gd name="connsiteX7" fmla="*/ 69597 w 696495"/>
                  <a:gd name="connsiteY7" fmla="*/ 31541 h 811007"/>
                  <a:gd name="connsiteX8" fmla="*/ 73171 w 696495"/>
                  <a:gd name="connsiteY8" fmla="*/ 0 h 811007"/>
                  <a:gd name="connsiteX9" fmla="*/ 117975 w 696495"/>
                  <a:gd name="connsiteY9" fmla="*/ 11201 h 811007"/>
                  <a:gd name="connsiteX10" fmla="*/ 580855 w 696495"/>
                  <a:gd name="connsiteY10" fmla="*/ 525139 h 811007"/>
                  <a:gd name="connsiteX11" fmla="*/ 669088 w 696495"/>
                  <a:gd name="connsiteY11" fmla="*/ 654946 h 811007"/>
                  <a:gd name="connsiteX12" fmla="*/ 692865 w 696495"/>
                  <a:gd name="connsiteY12" fmla="*/ 718715 h 811007"/>
                  <a:gd name="connsiteX13" fmla="*/ 598790 w 696495"/>
                  <a:gd name="connsiteY13" fmla="*/ 804200 h 811007"/>
                  <a:gd name="connsiteX14" fmla="*/ 397242 w 696495"/>
                  <a:gd name="connsiteY14" fmla="*/ 678172 h 811007"/>
                  <a:gd name="connsiteX15" fmla="*/ 349209 w 696495"/>
                  <a:gd name="connsiteY15" fmla="*/ 630688 h 81100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696495" h="811007">
                    <a:moveTo>
                      <a:pt x="349209" y="630688"/>
                    </a:moveTo>
                    <a:cubicBezTo>
                      <a:pt x="379994" y="600315"/>
                      <a:pt x="383911" y="579907"/>
                      <a:pt x="363708" y="539088"/>
                    </a:cubicBezTo>
                    <a:cubicBezTo>
                      <a:pt x="329968" y="470920"/>
                      <a:pt x="281728" y="412786"/>
                      <a:pt x="233557" y="354651"/>
                    </a:cubicBezTo>
                    <a:cubicBezTo>
                      <a:pt x="170062" y="278030"/>
                      <a:pt x="102444" y="205121"/>
                      <a:pt x="33246" y="133656"/>
                    </a:cubicBezTo>
                    <a:cubicBezTo>
                      <a:pt x="26237" y="126371"/>
                      <a:pt x="20052" y="117507"/>
                      <a:pt x="8507" y="116682"/>
                    </a:cubicBezTo>
                    <a:cubicBezTo>
                      <a:pt x="8645" y="112696"/>
                      <a:pt x="-7091" y="112696"/>
                      <a:pt x="3904" y="108642"/>
                    </a:cubicBezTo>
                    <a:cubicBezTo>
                      <a:pt x="18265" y="103351"/>
                      <a:pt x="39018" y="124722"/>
                      <a:pt x="50219" y="105619"/>
                    </a:cubicBezTo>
                    <a:cubicBezTo>
                      <a:pt x="63069" y="83698"/>
                      <a:pt x="69735" y="58341"/>
                      <a:pt x="69597" y="31541"/>
                    </a:cubicBezTo>
                    <a:cubicBezTo>
                      <a:pt x="69528" y="21509"/>
                      <a:pt x="59702" y="8864"/>
                      <a:pt x="73171" y="0"/>
                    </a:cubicBezTo>
                    <a:cubicBezTo>
                      <a:pt x="85403" y="14637"/>
                      <a:pt x="104918" y="69"/>
                      <a:pt x="117975" y="11201"/>
                    </a:cubicBezTo>
                    <a:cubicBezTo>
                      <a:pt x="282278" y="173512"/>
                      <a:pt x="431807" y="349085"/>
                      <a:pt x="580855" y="525139"/>
                    </a:cubicBezTo>
                    <a:cubicBezTo>
                      <a:pt x="614871" y="565339"/>
                      <a:pt x="646343" y="607325"/>
                      <a:pt x="669088" y="654946"/>
                    </a:cubicBezTo>
                    <a:cubicBezTo>
                      <a:pt x="678846" y="675355"/>
                      <a:pt x="688123" y="696726"/>
                      <a:pt x="692865" y="718715"/>
                    </a:cubicBezTo>
                    <a:cubicBezTo>
                      <a:pt x="708738" y="792862"/>
                      <a:pt x="671699" y="826533"/>
                      <a:pt x="598790" y="804200"/>
                    </a:cubicBezTo>
                    <a:cubicBezTo>
                      <a:pt x="520659" y="780218"/>
                      <a:pt x="457988" y="730260"/>
                      <a:pt x="397242" y="678172"/>
                    </a:cubicBezTo>
                    <a:cubicBezTo>
                      <a:pt x="380269" y="663673"/>
                      <a:pt x="359723" y="652060"/>
                      <a:pt x="349209" y="630688"/>
                    </a:cubicBezTo>
                    <a:close/>
                  </a:path>
                </a:pathLst>
              </a:custGeom>
              <a:solidFill>
                <a:srgbClr val="21475A"/>
              </a:solidFill>
              <a:ln w="686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A619BB09-A155-4143-B6D8-ECD7829A1FC1}"/>
                  </a:ext>
                </a:extLst>
              </p:cNvPr>
              <p:cNvSpPr/>
              <p:nvPr/>
            </p:nvSpPr>
            <p:spPr>
              <a:xfrm>
                <a:off x="3026089" y="3816156"/>
                <a:ext cx="1868817" cy="593234"/>
              </a:xfrm>
              <a:custGeom>
                <a:avLst/>
                <a:gdLst>
                  <a:gd name="connsiteX0" fmla="*/ 1474909 w 3690953"/>
                  <a:gd name="connsiteY0" fmla="*/ 1156035 h 1171650"/>
                  <a:gd name="connsiteX1" fmla="*/ 945235 w 3690953"/>
                  <a:gd name="connsiteY1" fmla="*/ 1139612 h 1171650"/>
                  <a:gd name="connsiteX2" fmla="*/ 624668 w 3690953"/>
                  <a:gd name="connsiteY2" fmla="*/ 1135832 h 1171650"/>
                  <a:gd name="connsiteX3" fmla="*/ 560142 w 3690953"/>
                  <a:gd name="connsiteY3" fmla="*/ 1141811 h 1171650"/>
                  <a:gd name="connsiteX4" fmla="*/ 399275 w 3690953"/>
                  <a:gd name="connsiteY4" fmla="*/ 1144010 h 1171650"/>
                  <a:gd name="connsiteX5" fmla="*/ 149968 w 3690953"/>
                  <a:gd name="connsiteY5" fmla="*/ 1083057 h 1171650"/>
                  <a:gd name="connsiteX6" fmla="*/ 54176 w 3690953"/>
                  <a:gd name="connsiteY6" fmla="*/ 1045881 h 1171650"/>
                  <a:gd name="connsiteX7" fmla="*/ 22222 w 3690953"/>
                  <a:gd name="connsiteY7" fmla="*/ 1014202 h 1171650"/>
                  <a:gd name="connsiteX8" fmla="*/ 13495 w 3690953"/>
                  <a:gd name="connsiteY8" fmla="*/ 863574 h 1171650"/>
                  <a:gd name="connsiteX9" fmla="*/ 57337 w 3690953"/>
                  <a:gd name="connsiteY9" fmla="*/ 833544 h 1171650"/>
                  <a:gd name="connsiteX10" fmla="*/ 401061 w 3690953"/>
                  <a:gd name="connsiteY10" fmla="*/ 826054 h 1171650"/>
                  <a:gd name="connsiteX11" fmla="*/ 469298 w 3690953"/>
                  <a:gd name="connsiteY11" fmla="*/ 830108 h 1171650"/>
                  <a:gd name="connsiteX12" fmla="*/ 487233 w 3690953"/>
                  <a:gd name="connsiteY12" fmla="*/ 789496 h 1171650"/>
                  <a:gd name="connsiteX13" fmla="*/ 455417 w 3690953"/>
                  <a:gd name="connsiteY13" fmla="*/ 651306 h 1171650"/>
                  <a:gd name="connsiteX14" fmla="*/ 463663 w 3690953"/>
                  <a:gd name="connsiteY14" fmla="*/ 646221 h 1171650"/>
                  <a:gd name="connsiteX15" fmla="*/ 643497 w 3690953"/>
                  <a:gd name="connsiteY15" fmla="*/ 756993 h 1171650"/>
                  <a:gd name="connsiteX16" fmla="*/ 793438 w 3690953"/>
                  <a:gd name="connsiteY16" fmla="*/ 858145 h 1171650"/>
                  <a:gd name="connsiteX17" fmla="*/ 832194 w 3690953"/>
                  <a:gd name="connsiteY17" fmla="*/ 866322 h 1171650"/>
                  <a:gd name="connsiteX18" fmla="*/ 1150356 w 3690953"/>
                  <a:gd name="connsiteY18" fmla="*/ 803721 h 1171650"/>
                  <a:gd name="connsiteX19" fmla="*/ 1460410 w 3690953"/>
                  <a:gd name="connsiteY19" fmla="*/ 755069 h 1171650"/>
                  <a:gd name="connsiteX20" fmla="*/ 1768745 w 3690953"/>
                  <a:gd name="connsiteY20" fmla="*/ 716312 h 1171650"/>
                  <a:gd name="connsiteX21" fmla="*/ 2093435 w 3690953"/>
                  <a:gd name="connsiteY21" fmla="*/ 705798 h 1171650"/>
                  <a:gd name="connsiteX22" fmla="*/ 2353461 w 3690953"/>
                  <a:gd name="connsiteY22" fmla="*/ 629453 h 1171650"/>
                  <a:gd name="connsiteX23" fmla="*/ 2777104 w 3690953"/>
                  <a:gd name="connsiteY23" fmla="*/ 336168 h 1171650"/>
                  <a:gd name="connsiteX24" fmla="*/ 3268777 w 3690953"/>
                  <a:gd name="connsiteY24" fmla="*/ 37247 h 1171650"/>
                  <a:gd name="connsiteX25" fmla="*/ 3480840 w 3690953"/>
                  <a:gd name="connsiteY25" fmla="*/ 9485 h 1171650"/>
                  <a:gd name="connsiteX26" fmla="*/ 3648854 w 3690953"/>
                  <a:gd name="connsiteY26" fmla="*/ 185745 h 1171650"/>
                  <a:gd name="connsiteX27" fmla="*/ 3688984 w 3690953"/>
                  <a:gd name="connsiteY27" fmla="*/ 340634 h 1171650"/>
                  <a:gd name="connsiteX28" fmla="*/ 3655657 w 3690953"/>
                  <a:gd name="connsiteY28" fmla="*/ 487758 h 1171650"/>
                  <a:gd name="connsiteX29" fmla="*/ 3417345 w 3690953"/>
                  <a:gd name="connsiteY29" fmla="*/ 717343 h 1171650"/>
                  <a:gd name="connsiteX30" fmla="*/ 2782808 w 3690953"/>
                  <a:gd name="connsiteY30" fmla="*/ 1007399 h 1171650"/>
                  <a:gd name="connsiteX31" fmla="*/ 2433860 w 3690953"/>
                  <a:gd name="connsiteY31" fmla="*/ 1113362 h 1171650"/>
                  <a:gd name="connsiteX32" fmla="*/ 1916075 w 3690953"/>
                  <a:gd name="connsiteY32" fmla="*/ 1169573 h 1171650"/>
                  <a:gd name="connsiteX33" fmla="*/ 1474909 w 3690953"/>
                  <a:gd name="connsiteY33" fmla="*/ 1156035 h 11716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</a:cxnLst>
                <a:rect l="l" t="t" r="r" b="b"/>
                <a:pathLst>
                  <a:path w="3690953" h="1171650">
                    <a:moveTo>
                      <a:pt x="1474909" y="1156035"/>
                    </a:moveTo>
                    <a:cubicBezTo>
                      <a:pt x="1298305" y="1150950"/>
                      <a:pt x="1121563" y="1149370"/>
                      <a:pt x="945235" y="1139612"/>
                    </a:cubicBezTo>
                    <a:cubicBezTo>
                      <a:pt x="838242" y="1133702"/>
                      <a:pt x="731592" y="1130541"/>
                      <a:pt x="624668" y="1135832"/>
                    </a:cubicBezTo>
                    <a:cubicBezTo>
                      <a:pt x="603091" y="1136863"/>
                      <a:pt x="581651" y="1139749"/>
                      <a:pt x="560142" y="1141811"/>
                    </a:cubicBezTo>
                    <a:cubicBezTo>
                      <a:pt x="506405" y="1142017"/>
                      <a:pt x="451500" y="1135076"/>
                      <a:pt x="399275" y="1144010"/>
                    </a:cubicBezTo>
                    <a:cubicBezTo>
                      <a:pt x="305407" y="1160021"/>
                      <a:pt x="228993" y="1120302"/>
                      <a:pt x="149968" y="1083057"/>
                    </a:cubicBezTo>
                    <a:cubicBezTo>
                      <a:pt x="119045" y="1068489"/>
                      <a:pt x="86541" y="1057082"/>
                      <a:pt x="54176" y="1045881"/>
                    </a:cubicBezTo>
                    <a:cubicBezTo>
                      <a:pt x="37477" y="1040109"/>
                      <a:pt x="31293" y="1027740"/>
                      <a:pt x="22222" y="1014202"/>
                    </a:cubicBezTo>
                    <a:cubicBezTo>
                      <a:pt x="-10556" y="965001"/>
                      <a:pt x="-1348" y="913737"/>
                      <a:pt x="13495" y="863574"/>
                    </a:cubicBezTo>
                    <a:cubicBezTo>
                      <a:pt x="17824" y="849074"/>
                      <a:pt x="30674" y="836705"/>
                      <a:pt x="57337" y="833544"/>
                    </a:cubicBezTo>
                    <a:cubicBezTo>
                      <a:pt x="172095" y="819869"/>
                      <a:pt x="286715" y="832445"/>
                      <a:pt x="401061" y="826054"/>
                    </a:cubicBezTo>
                    <a:cubicBezTo>
                      <a:pt x="424013" y="824749"/>
                      <a:pt x="443116" y="840485"/>
                      <a:pt x="469298" y="830108"/>
                    </a:cubicBezTo>
                    <a:cubicBezTo>
                      <a:pt x="495135" y="819869"/>
                      <a:pt x="494654" y="807088"/>
                      <a:pt x="487233" y="789496"/>
                    </a:cubicBezTo>
                    <a:cubicBezTo>
                      <a:pt x="468473" y="745174"/>
                      <a:pt x="468130" y="696865"/>
                      <a:pt x="455417" y="651306"/>
                    </a:cubicBezTo>
                    <a:cubicBezTo>
                      <a:pt x="455142" y="650412"/>
                      <a:pt x="460777" y="647938"/>
                      <a:pt x="463663" y="646221"/>
                    </a:cubicBezTo>
                    <a:cubicBezTo>
                      <a:pt x="527983" y="676044"/>
                      <a:pt x="584675" y="718237"/>
                      <a:pt x="643497" y="756993"/>
                    </a:cubicBezTo>
                    <a:cubicBezTo>
                      <a:pt x="693797" y="790184"/>
                      <a:pt x="743961" y="823649"/>
                      <a:pt x="793438" y="858145"/>
                    </a:cubicBezTo>
                    <a:cubicBezTo>
                      <a:pt x="806013" y="866941"/>
                      <a:pt x="818726" y="869690"/>
                      <a:pt x="832194" y="866322"/>
                    </a:cubicBezTo>
                    <a:cubicBezTo>
                      <a:pt x="937126" y="839660"/>
                      <a:pt x="1043982" y="822137"/>
                      <a:pt x="1150356" y="803721"/>
                    </a:cubicBezTo>
                    <a:cubicBezTo>
                      <a:pt x="1253364" y="785854"/>
                      <a:pt x="1356784" y="769775"/>
                      <a:pt x="1460410" y="755069"/>
                    </a:cubicBezTo>
                    <a:cubicBezTo>
                      <a:pt x="1563073" y="740501"/>
                      <a:pt x="1666012" y="729643"/>
                      <a:pt x="1768745" y="716312"/>
                    </a:cubicBezTo>
                    <a:cubicBezTo>
                      <a:pt x="1877181" y="715007"/>
                      <a:pt x="1986166" y="690956"/>
                      <a:pt x="2093435" y="705798"/>
                    </a:cubicBezTo>
                    <a:cubicBezTo>
                      <a:pt x="2195617" y="719954"/>
                      <a:pt x="2274505" y="681198"/>
                      <a:pt x="2353461" y="629453"/>
                    </a:cubicBezTo>
                    <a:cubicBezTo>
                      <a:pt x="2497150" y="535242"/>
                      <a:pt x="2635752" y="433746"/>
                      <a:pt x="2777104" y="336168"/>
                    </a:cubicBezTo>
                    <a:cubicBezTo>
                      <a:pt x="2935223" y="227044"/>
                      <a:pt x="3093411" y="117852"/>
                      <a:pt x="3268777" y="37247"/>
                    </a:cubicBezTo>
                    <a:cubicBezTo>
                      <a:pt x="3336052" y="6324"/>
                      <a:pt x="3406969" y="-12367"/>
                      <a:pt x="3480840" y="9485"/>
                    </a:cubicBezTo>
                    <a:cubicBezTo>
                      <a:pt x="3569622" y="35735"/>
                      <a:pt x="3615732" y="105346"/>
                      <a:pt x="3648854" y="185745"/>
                    </a:cubicBezTo>
                    <a:cubicBezTo>
                      <a:pt x="3669331" y="235428"/>
                      <a:pt x="3681219" y="287997"/>
                      <a:pt x="3688984" y="340634"/>
                    </a:cubicBezTo>
                    <a:cubicBezTo>
                      <a:pt x="3696612" y="392516"/>
                      <a:pt x="3681357" y="441786"/>
                      <a:pt x="3655657" y="487758"/>
                    </a:cubicBezTo>
                    <a:cubicBezTo>
                      <a:pt x="3599377" y="588429"/>
                      <a:pt x="3511488" y="656322"/>
                      <a:pt x="3417345" y="717343"/>
                    </a:cubicBezTo>
                    <a:cubicBezTo>
                      <a:pt x="3220125" y="845226"/>
                      <a:pt x="3003597" y="930642"/>
                      <a:pt x="2782808" y="1007399"/>
                    </a:cubicBezTo>
                    <a:cubicBezTo>
                      <a:pt x="2667775" y="1047324"/>
                      <a:pt x="2550680" y="1079828"/>
                      <a:pt x="2433860" y="1113362"/>
                    </a:cubicBezTo>
                    <a:cubicBezTo>
                      <a:pt x="2264610" y="1162014"/>
                      <a:pt x="2091717" y="1177819"/>
                      <a:pt x="1916075" y="1169573"/>
                    </a:cubicBezTo>
                    <a:cubicBezTo>
                      <a:pt x="1866873" y="1167030"/>
                      <a:pt x="1572831" y="1158853"/>
                      <a:pt x="1474909" y="1156035"/>
                    </a:cubicBezTo>
                    <a:close/>
                  </a:path>
                </a:pathLst>
              </a:custGeom>
              <a:solidFill>
                <a:srgbClr val="EABB8B"/>
              </a:solidFill>
              <a:ln w="686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A6DC3BA9-832D-4601-8BD6-2ECAA1CF061F}"/>
                  </a:ext>
                </a:extLst>
              </p:cNvPr>
              <p:cNvSpPr/>
              <p:nvPr/>
            </p:nvSpPr>
            <p:spPr>
              <a:xfrm>
                <a:off x="4116175" y="3179215"/>
                <a:ext cx="445870" cy="492269"/>
              </a:xfrm>
              <a:custGeom>
                <a:avLst/>
                <a:gdLst>
                  <a:gd name="connsiteX0" fmla="*/ 879240 w 880602"/>
                  <a:gd name="connsiteY0" fmla="*/ 902362 h 972241"/>
                  <a:gd name="connsiteX1" fmla="*/ 837116 w 880602"/>
                  <a:gd name="connsiteY1" fmla="*/ 964552 h 972241"/>
                  <a:gd name="connsiteX2" fmla="*/ 666147 w 880602"/>
                  <a:gd name="connsiteY2" fmla="*/ 942356 h 972241"/>
                  <a:gd name="connsiteX3" fmla="*/ 636117 w 880602"/>
                  <a:gd name="connsiteY3" fmla="*/ 902637 h 972241"/>
                  <a:gd name="connsiteX4" fmla="*/ 616602 w 880602"/>
                  <a:gd name="connsiteY4" fmla="*/ 820314 h 972241"/>
                  <a:gd name="connsiteX5" fmla="*/ 559910 w 880602"/>
                  <a:gd name="connsiteY5" fmla="*/ 595333 h 972241"/>
                  <a:gd name="connsiteX6" fmla="*/ 529056 w 880602"/>
                  <a:gd name="connsiteY6" fmla="*/ 582345 h 972241"/>
                  <a:gd name="connsiteX7" fmla="*/ 455872 w 880602"/>
                  <a:gd name="connsiteY7" fmla="*/ 618972 h 972241"/>
                  <a:gd name="connsiteX8" fmla="*/ 347367 w 880602"/>
                  <a:gd name="connsiteY8" fmla="*/ 610588 h 972241"/>
                  <a:gd name="connsiteX9" fmla="*/ 106718 w 880602"/>
                  <a:gd name="connsiteY9" fmla="*/ 405879 h 972241"/>
                  <a:gd name="connsiteX10" fmla="*/ 34771 w 880602"/>
                  <a:gd name="connsiteY10" fmla="*/ 208522 h 972241"/>
                  <a:gd name="connsiteX11" fmla="*/ 0 w 880602"/>
                  <a:gd name="connsiteY11" fmla="*/ 81601 h 972241"/>
                  <a:gd name="connsiteX12" fmla="*/ 592482 w 880602"/>
                  <a:gd name="connsiteY12" fmla="*/ 4638 h 972241"/>
                  <a:gd name="connsiteX13" fmla="*/ 671438 w 880602"/>
                  <a:gd name="connsiteY13" fmla="*/ 36591 h 972241"/>
                  <a:gd name="connsiteX14" fmla="*/ 710676 w 880602"/>
                  <a:gd name="connsiteY14" fmla="*/ 247691 h 972241"/>
                  <a:gd name="connsiteX15" fmla="*/ 696108 w 880602"/>
                  <a:gd name="connsiteY15" fmla="*/ 530807 h 972241"/>
                  <a:gd name="connsiteX16" fmla="*/ 845843 w 880602"/>
                  <a:gd name="connsiteY16" fmla="*/ 859345 h 972241"/>
                  <a:gd name="connsiteX17" fmla="*/ 879240 w 880602"/>
                  <a:gd name="connsiteY17" fmla="*/ 902362 h 9722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</a:cxnLst>
                <a:rect l="l" t="t" r="r" b="b"/>
                <a:pathLst>
                  <a:path w="880602" h="972241">
                    <a:moveTo>
                      <a:pt x="879240" y="902362"/>
                    </a:moveTo>
                    <a:cubicBezTo>
                      <a:pt x="885562" y="936858"/>
                      <a:pt x="869619" y="955275"/>
                      <a:pt x="837116" y="964552"/>
                    </a:cubicBezTo>
                    <a:cubicBezTo>
                      <a:pt x="776644" y="981868"/>
                      <a:pt x="720503" y="967987"/>
                      <a:pt x="666147" y="942356"/>
                    </a:cubicBezTo>
                    <a:cubicBezTo>
                      <a:pt x="650342" y="934934"/>
                      <a:pt x="640653" y="919542"/>
                      <a:pt x="636117" y="902637"/>
                    </a:cubicBezTo>
                    <a:cubicBezTo>
                      <a:pt x="628833" y="875425"/>
                      <a:pt x="622992" y="847801"/>
                      <a:pt x="616602" y="820314"/>
                    </a:cubicBezTo>
                    <a:cubicBezTo>
                      <a:pt x="597567" y="745343"/>
                      <a:pt x="577639" y="670647"/>
                      <a:pt x="559910" y="595333"/>
                    </a:cubicBezTo>
                    <a:cubicBezTo>
                      <a:pt x="554619" y="572793"/>
                      <a:pt x="548090" y="570801"/>
                      <a:pt x="529056" y="582345"/>
                    </a:cubicBezTo>
                    <a:cubicBezTo>
                      <a:pt x="505761" y="596432"/>
                      <a:pt x="480335" y="606877"/>
                      <a:pt x="455872" y="618972"/>
                    </a:cubicBezTo>
                    <a:cubicBezTo>
                      <a:pt x="418008" y="637594"/>
                      <a:pt x="383856" y="635533"/>
                      <a:pt x="347367" y="610588"/>
                    </a:cubicBezTo>
                    <a:cubicBezTo>
                      <a:pt x="259752" y="550735"/>
                      <a:pt x="167670" y="496861"/>
                      <a:pt x="106718" y="405879"/>
                    </a:cubicBezTo>
                    <a:cubicBezTo>
                      <a:pt x="89745" y="337505"/>
                      <a:pt x="54149" y="275934"/>
                      <a:pt x="34771" y="208522"/>
                    </a:cubicBezTo>
                    <a:cubicBezTo>
                      <a:pt x="22677" y="166330"/>
                      <a:pt x="3573" y="126061"/>
                      <a:pt x="0" y="81601"/>
                    </a:cubicBezTo>
                    <a:cubicBezTo>
                      <a:pt x="201755" y="88542"/>
                      <a:pt x="397462" y="49235"/>
                      <a:pt x="592482" y="4638"/>
                    </a:cubicBezTo>
                    <a:cubicBezTo>
                      <a:pt x="635980" y="-5326"/>
                      <a:pt x="648143" y="-1203"/>
                      <a:pt x="671438" y="36591"/>
                    </a:cubicBezTo>
                    <a:cubicBezTo>
                      <a:pt x="711707" y="101873"/>
                      <a:pt x="719952" y="173133"/>
                      <a:pt x="710676" y="247691"/>
                    </a:cubicBezTo>
                    <a:cubicBezTo>
                      <a:pt x="698925" y="341697"/>
                      <a:pt x="685594" y="435633"/>
                      <a:pt x="696108" y="530807"/>
                    </a:cubicBezTo>
                    <a:cubicBezTo>
                      <a:pt x="710057" y="656766"/>
                      <a:pt x="767780" y="762660"/>
                      <a:pt x="845843" y="859345"/>
                    </a:cubicBezTo>
                    <a:cubicBezTo>
                      <a:pt x="857250" y="873501"/>
                      <a:pt x="868108" y="888000"/>
                      <a:pt x="879240" y="902362"/>
                    </a:cubicBezTo>
                    <a:close/>
                  </a:path>
                </a:pathLst>
              </a:custGeom>
              <a:solidFill>
                <a:srgbClr val="EABB8B"/>
              </a:solidFill>
              <a:ln w="686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13128E63-337F-4022-81E3-9BE04109C5DE}"/>
                  </a:ext>
                </a:extLst>
              </p:cNvPr>
              <p:cNvSpPr/>
              <p:nvPr/>
            </p:nvSpPr>
            <p:spPr>
              <a:xfrm>
                <a:off x="4091145" y="3384720"/>
                <a:ext cx="337230" cy="351495"/>
              </a:xfrm>
              <a:custGeom>
                <a:avLst/>
                <a:gdLst>
                  <a:gd name="connsiteX0" fmla="*/ 156153 w 666037"/>
                  <a:gd name="connsiteY0" fmla="*/ 0 h 694210"/>
                  <a:gd name="connsiteX1" fmla="*/ 396802 w 666037"/>
                  <a:gd name="connsiteY1" fmla="*/ 204709 h 694210"/>
                  <a:gd name="connsiteX2" fmla="*/ 505307 w 666037"/>
                  <a:gd name="connsiteY2" fmla="*/ 213093 h 694210"/>
                  <a:gd name="connsiteX3" fmla="*/ 578491 w 666037"/>
                  <a:gd name="connsiteY3" fmla="*/ 176466 h 694210"/>
                  <a:gd name="connsiteX4" fmla="*/ 609345 w 666037"/>
                  <a:gd name="connsiteY4" fmla="*/ 189454 h 694210"/>
                  <a:gd name="connsiteX5" fmla="*/ 666037 w 666037"/>
                  <a:gd name="connsiteY5" fmla="*/ 414435 h 694210"/>
                  <a:gd name="connsiteX6" fmla="*/ 143441 w 666037"/>
                  <a:gd name="connsiteY6" fmla="*/ 676661 h 694210"/>
                  <a:gd name="connsiteX7" fmla="*/ 104272 w 666037"/>
                  <a:gd name="connsiteY7" fmla="*/ 689717 h 694210"/>
                  <a:gd name="connsiteX8" fmla="*/ 14321 w 666037"/>
                  <a:gd name="connsiteY8" fmla="*/ 363996 h 694210"/>
                  <a:gd name="connsiteX9" fmla="*/ 78022 w 666037"/>
                  <a:gd name="connsiteY9" fmla="*/ 186774 h 694210"/>
                  <a:gd name="connsiteX10" fmla="*/ 156153 w 666037"/>
                  <a:gd name="connsiteY10" fmla="*/ 0 h 6942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666037" h="694210">
                    <a:moveTo>
                      <a:pt x="156153" y="0"/>
                    </a:moveTo>
                    <a:cubicBezTo>
                      <a:pt x="217106" y="90982"/>
                      <a:pt x="309256" y="144856"/>
                      <a:pt x="396802" y="204709"/>
                    </a:cubicBezTo>
                    <a:cubicBezTo>
                      <a:pt x="433291" y="229654"/>
                      <a:pt x="467444" y="231715"/>
                      <a:pt x="505307" y="213093"/>
                    </a:cubicBezTo>
                    <a:cubicBezTo>
                      <a:pt x="529770" y="201067"/>
                      <a:pt x="555265" y="190554"/>
                      <a:pt x="578491" y="176466"/>
                    </a:cubicBezTo>
                    <a:cubicBezTo>
                      <a:pt x="597525" y="164991"/>
                      <a:pt x="604054" y="166915"/>
                      <a:pt x="609345" y="189454"/>
                    </a:cubicBezTo>
                    <a:cubicBezTo>
                      <a:pt x="627005" y="264700"/>
                      <a:pt x="646933" y="339464"/>
                      <a:pt x="666037" y="414435"/>
                    </a:cubicBezTo>
                    <a:cubicBezTo>
                      <a:pt x="455349" y="429140"/>
                      <a:pt x="290015" y="534347"/>
                      <a:pt x="143441" y="676661"/>
                    </a:cubicBezTo>
                    <a:cubicBezTo>
                      <a:pt x="132308" y="687518"/>
                      <a:pt x="122757" y="701536"/>
                      <a:pt x="104272" y="689717"/>
                    </a:cubicBezTo>
                    <a:cubicBezTo>
                      <a:pt x="-8425" y="617495"/>
                      <a:pt x="-13854" y="482328"/>
                      <a:pt x="14321" y="363996"/>
                    </a:cubicBezTo>
                    <a:cubicBezTo>
                      <a:pt x="28889" y="302769"/>
                      <a:pt x="52252" y="244016"/>
                      <a:pt x="78022" y="186774"/>
                    </a:cubicBezTo>
                    <a:cubicBezTo>
                      <a:pt x="92246" y="155301"/>
                      <a:pt x="172302" y="24120"/>
                      <a:pt x="156153" y="0"/>
                    </a:cubicBezTo>
                    <a:close/>
                  </a:path>
                </a:pathLst>
              </a:custGeom>
              <a:solidFill>
                <a:srgbClr val="21475A"/>
              </a:solidFill>
              <a:ln w="686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0D7EB0BB-2162-42FF-83DB-FDDEE7295EBA}"/>
                  </a:ext>
                </a:extLst>
              </p:cNvPr>
              <p:cNvSpPr/>
              <p:nvPr/>
            </p:nvSpPr>
            <p:spPr>
              <a:xfrm>
                <a:off x="3246935" y="4794857"/>
                <a:ext cx="597714" cy="550720"/>
              </a:xfrm>
              <a:custGeom>
                <a:avLst/>
                <a:gdLst>
                  <a:gd name="connsiteX0" fmla="*/ 0 w 1180497"/>
                  <a:gd name="connsiteY0" fmla="*/ 1060722 h 1087684"/>
                  <a:gd name="connsiteX1" fmla="*/ 453466 w 1180497"/>
                  <a:gd name="connsiteY1" fmla="*/ 621343 h 1087684"/>
                  <a:gd name="connsiteX2" fmla="*/ 671782 w 1180497"/>
                  <a:gd name="connsiteY2" fmla="*/ 488237 h 1087684"/>
                  <a:gd name="connsiteX3" fmla="*/ 731910 w 1180497"/>
                  <a:gd name="connsiteY3" fmla="*/ 450374 h 1087684"/>
                  <a:gd name="connsiteX4" fmla="*/ 1059485 w 1180497"/>
                  <a:gd name="connsiteY4" fmla="*/ 129395 h 1087684"/>
                  <a:gd name="connsiteX5" fmla="*/ 1180497 w 1180497"/>
                  <a:gd name="connsiteY5" fmla="*/ 0 h 1087684"/>
                  <a:gd name="connsiteX6" fmla="*/ 1081544 w 1180497"/>
                  <a:gd name="connsiteY6" fmla="*/ 282841 h 1087684"/>
                  <a:gd name="connsiteX7" fmla="*/ 965343 w 1180497"/>
                  <a:gd name="connsiteY7" fmla="*/ 563689 h 1087684"/>
                  <a:gd name="connsiteX8" fmla="*/ 889960 w 1180497"/>
                  <a:gd name="connsiteY8" fmla="*/ 652884 h 1087684"/>
                  <a:gd name="connsiteX9" fmla="*/ 844194 w 1180497"/>
                  <a:gd name="connsiteY9" fmla="*/ 705728 h 1087684"/>
                  <a:gd name="connsiteX10" fmla="*/ 812652 w 1180497"/>
                  <a:gd name="connsiteY10" fmla="*/ 758572 h 1087684"/>
                  <a:gd name="connsiteX11" fmla="*/ 509196 w 1180497"/>
                  <a:gd name="connsiteY11" fmla="*/ 1028288 h 1087684"/>
                  <a:gd name="connsiteX12" fmla="*/ 484389 w 1180497"/>
                  <a:gd name="connsiteY12" fmla="*/ 1033442 h 1087684"/>
                  <a:gd name="connsiteX13" fmla="*/ 488856 w 1180497"/>
                  <a:gd name="connsiteY13" fmla="*/ 1005748 h 1087684"/>
                  <a:gd name="connsiteX14" fmla="*/ 568981 w 1180497"/>
                  <a:gd name="connsiteY14" fmla="*/ 882538 h 1087684"/>
                  <a:gd name="connsiteX15" fmla="*/ 589046 w 1180497"/>
                  <a:gd name="connsiteY15" fmla="*/ 848454 h 1087684"/>
                  <a:gd name="connsiteX16" fmla="*/ 381176 w 1180497"/>
                  <a:gd name="connsiteY16" fmla="*/ 990768 h 1087684"/>
                  <a:gd name="connsiteX17" fmla="*/ 236800 w 1180497"/>
                  <a:gd name="connsiteY17" fmla="*/ 1072542 h 1087684"/>
                  <a:gd name="connsiteX18" fmla="*/ 202992 w 1180497"/>
                  <a:gd name="connsiteY18" fmla="*/ 1076734 h 1087684"/>
                  <a:gd name="connsiteX19" fmla="*/ 44735 w 1180497"/>
                  <a:gd name="connsiteY19" fmla="*/ 1076321 h 1087684"/>
                  <a:gd name="connsiteX20" fmla="*/ 0 w 1180497"/>
                  <a:gd name="connsiteY20" fmla="*/ 1060722 h 108768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</a:cxnLst>
                <a:rect l="l" t="t" r="r" b="b"/>
                <a:pathLst>
                  <a:path w="1180497" h="1087684">
                    <a:moveTo>
                      <a:pt x="0" y="1060722"/>
                    </a:moveTo>
                    <a:cubicBezTo>
                      <a:pt x="148086" y="911056"/>
                      <a:pt x="292118" y="757129"/>
                      <a:pt x="453466" y="621343"/>
                    </a:cubicBezTo>
                    <a:cubicBezTo>
                      <a:pt x="518885" y="566300"/>
                      <a:pt x="594818" y="525551"/>
                      <a:pt x="671782" y="488237"/>
                    </a:cubicBezTo>
                    <a:cubicBezTo>
                      <a:pt x="693634" y="477655"/>
                      <a:pt x="714112" y="466523"/>
                      <a:pt x="731910" y="450374"/>
                    </a:cubicBezTo>
                    <a:cubicBezTo>
                      <a:pt x="845156" y="347504"/>
                      <a:pt x="952836" y="238999"/>
                      <a:pt x="1059485" y="129395"/>
                    </a:cubicBezTo>
                    <a:cubicBezTo>
                      <a:pt x="1100648" y="87065"/>
                      <a:pt x="1140228" y="43154"/>
                      <a:pt x="1180497" y="0"/>
                    </a:cubicBezTo>
                    <a:cubicBezTo>
                      <a:pt x="1154797" y="96823"/>
                      <a:pt x="1116796" y="189454"/>
                      <a:pt x="1081544" y="282841"/>
                    </a:cubicBezTo>
                    <a:cubicBezTo>
                      <a:pt x="1044368" y="381451"/>
                      <a:pt x="1005474" y="466110"/>
                      <a:pt x="965343" y="563689"/>
                    </a:cubicBezTo>
                    <a:cubicBezTo>
                      <a:pt x="949813" y="601415"/>
                      <a:pt x="924731" y="615502"/>
                      <a:pt x="889960" y="652884"/>
                    </a:cubicBezTo>
                    <a:cubicBezTo>
                      <a:pt x="869276" y="671301"/>
                      <a:pt x="860136" y="684632"/>
                      <a:pt x="844194" y="705728"/>
                    </a:cubicBezTo>
                    <a:cubicBezTo>
                      <a:pt x="839452" y="710332"/>
                      <a:pt x="826671" y="737682"/>
                      <a:pt x="812652" y="758572"/>
                    </a:cubicBezTo>
                    <a:cubicBezTo>
                      <a:pt x="729023" y="883294"/>
                      <a:pt x="637904" y="957715"/>
                      <a:pt x="509196" y="1028288"/>
                    </a:cubicBezTo>
                    <a:cubicBezTo>
                      <a:pt x="501363" y="1032617"/>
                      <a:pt x="491880" y="1040382"/>
                      <a:pt x="484389" y="1033442"/>
                    </a:cubicBezTo>
                    <a:cubicBezTo>
                      <a:pt x="474769" y="1024577"/>
                      <a:pt x="484527" y="1014201"/>
                      <a:pt x="488856" y="1005748"/>
                    </a:cubicBezTo>
                    <a:cubicBezTo>
                      <a:pt x="511327" y="961975"/>
                      <a:pt x="540875" y="922669"/>
                      <a:pt x="568981" y="882538"/>
                    </a:cubicBezTo>
                    <a:cubicBezTo>
                      <a:pt x="576471" y="871818"/>
                      <a:pt x="583686" y="860961"/>
                      <a:pt x="589046" y="848454"/>
                    </a:cubicBezTo>
                    <a:cubicBezTo>
                      <a:pt x="515106" y="889891"/>
                      <a:pt x="449412" y="942116"/>
                      <a:pt x="381176" y="990768"/>
                    </a:cubicBezTo>
                    <a:cubicBezTo>
                      <a:pt x="336028" y="1022996"/>
                      <a:pt x="295004" y="1063128"/>
                      <a:pt x="236800" y="1072542"/>
                    </a:cubicBezTo>
                    <a:cubicBezTo>
                      <a:pt x="225599" y="1074329"/>
                      <a:pt x="214261" y="1075359"/>
                      <a:pt x="202992" y="1076734"/>
                    </a:cubicBezTo>
                    <a:cubicBezTo>
                      <a:pt x="120805" y="1097418"/>
                      <a:pt x="108849" y="1083811"/>
                      <a:pt x="44735" y="1076321"/>
                    </a:cubicBezTo>
                    <a:cubicBezTo>
                      <a:pt x="27212" y="1078314"/>
                      <a:pt x="14568" y="1066838"/>
                      <a:pt x="0" y="1060722"/>
                    </a:cubicBezTo>
                    <a:close/>
                  </a:path>
                </a:pathLst>
              </a:custGeom>
              <a:solidFill>
                <a:srgbClr val="EABB8B"/>
              </a:solidFill>
              <a:ln w="6868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</p:grpSp>
      <p:grpSp>
        <p:nvGrpSpPr>
          <p:cNvPr id="23" name="그룹 3">
            <a:extLst>
              <a:ext uri="{FF2B5EF4-FFF2-40B4-BE49-F238E27FC236}">
                <a16:creationId xmlns:a16="http://schemas.microsoft.com/office/drawing/2014/main" id="{37D5D65E-7344-471A-A66B-DC9E2B306091}"/>
              </a:ext>
            </a:extLst>
          </p:cNvPr>
          <p:cNvGrpSpPr/>
          <p:nvPr/>
        </p:nvGrpSpPr>
        <p:grpSpPr>
          <a:xfrm>
            <a:off x="1609359" y="1868017"/>
            <a:ext cx="1709747" cy="1933354"/>
            <a:chOff x="7742163" y="1517893"/>
            <a:chExt cx="3816000" cy="1933354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408395B6-3100-45E3-80D8-9E6143B4036C}"/>
                </a:ext>
              </a:extLst>
            </p:cNvPr>
            <p:cNvSpPr txBox="1"/>
            <p:nvPr/>
          </p:nvSpPr>
          <p:spPr>
            <a:xfrm>
              <a:off x="7742163" y="1517893"/>
              <a:ext cx="3816000" cy="584775"/>
            </a:xfrm>
            <a:prstGeom prst="rect">
              <a:avLst/>
            </a:prstGeom>
            <a:noFill/>
          </p:spPr>
          <p:txBody>
            <a:bodyPr wrap="square" lIns="0" rtlCol="0" anchor="ctr">
              <a:spAutoFit/>
            </a:bodyPr>
            <a:lstStyle/>
            <a:p>
              <a:r>
                <a:rPr lang="ro-RO" altLang="ko-KR" sz="1600" b="1" dirty="0" err="1">
                  <a:solidFill>
                    <a:schemeClr val="accent2"/>
                  </a:solidFill>
                  <a:cs typeface="Arial" pitchFamily="34" charset="0"/>
                </a:rPr>
                <a:t>Improved</a:t>
              </a:r>
              <a:r>
                <a:rPr lang="ro-RO" altLang="ko-KR" sz="1600" b="1" dirty="0">
                  <a:solidFill>
                    <a:schemeClr val="accent2"/>
                  </a:solidFill>
                  <a:cs typeface="Arial" pitchFamily="34" charset="0"/>
                </a:rPr>
                <a:t> </a:t>
              </a:r>
              <a:r>
                <a:rPr lang="ro-RO" altLang="ko-KR" sz="1600" b="1" dirty="0" err="1">
                  <a:solidFill>
                    <a:schemeClr val="accent2"/>
                  </a:solidFill>
                  <a:cs typeface="Arial" pitchFamily="34" charset="0"/>
                </a:rPr>
                <a:t>communication</a:t>
              </a:r>
              <a:endParaRPr lang="ko-KR" altLang="en-US" sz="1600" b="1" dirty="0">
                <a:solidFill>
                  <a:schemeClr val="accent2"/>
                </a:solidFill>
                <a:cs typeface="Arial" pitchFamily="34" charset="0"/>
              </a:endParaRP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93526D4D-C739-46BA-A1C7-45ACDB4D91A0}"/>
                </a:ext>
              </a:extLst>
            </p:cNvPr>
            <p:cNvSpPr txBox="1"/>
            <p:nvPr/>
          </p:nvSpPr>
          <p:spPr>
            <a:xfrm>
              <a:off x="7742163" y="2127808"/>
              <a:ext cx="3816000" cy="1323439"/>
            </a:xfrm>
            <a:prstGeom prst="rect">
              <a:avLst/>
            </a:prstGeom>
            <a:noFill/>
          </p:spPr>
          <p:txBody>
            <a:bodyPr wrap="square" lIns="0" rtlCol="0">
              <a:spAutoFit/>
            </a:bodyPr>
            <a:lstStyle/>
            <a:p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A PMS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helps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the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team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members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to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communicate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easier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,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faster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and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more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efficient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. </a:t>
              </a:r>
              <a:endParaRPr lang="en-US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</p:grpSp>
      <p:grpSp>
        <p:nvGrpSpPr>
          <p:cNvPr id="29" name="그룹 5">
            <a:extLst>
              <a:ext uri="{FF2B5EF4-FFF2-40B4-BE49-F238E27FC236}">
                <a16:creationId xmlns:a16="http://schemas.microsoft.com/office/drawing/2014/main" id="{97B302EE-7159-4372-A619-B5C8F549EDC6}"/>
              </a:ext>
            </a:extLst>
          </p:cNvPr>
          <p:cNvGrpSpPr/>
          <p:nvPr/>
        </p:nvGrpSpPr>
        <p:grpSpPr>
          <a:xfrm>
            <a:off x="4421522" y="1872952"/>
            <a:ext cx="2357833" cy="1855387"/>
            <a:chOff x="7742163" y="4105759"/>
            <a:chExt cx="3816000" cy="1855387"/>
          </a:xfrm>
        </p:grpSpPr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3FB3B68D-013E-490C-BB1D-860FEAADBE43}"/>
                </a:ext>
              </a:extLst>
            </p:cNvPr>
            <p:cNvSpPr txBox="1"/>
            <p:nvPr/>
          </p:nvSpPr>
          <p:spPr>
            <a:xfrm>
              <a:off x="7742163" y="4105759"/>
              <a:ext cx="3816000" cy="338554"/>
            </a:xfrm>
            <a:prstGeom prst="rect">
              <a:avLst/>
            </a:prstGeom>
            <a:noFill/>
          </p:spPr>
          <p:txBody>
            <a:bodyPr wrap="square" lIns="0" rtlCol="0" anchor="ctr">
              <a:spAutoFit/>
            </a:bodyPr>
            <a:lstStyle/>
            <a:p>
              <a:r>
                <a:rPr lang="ro-RO" altLang="ko-KR" sz="1600" b="1" dirty="0">
                  <a:solidFill>
                    <a:schemeClr val="accent4"/>
                  </a:solidFill>
                  <a:cs typeface="Arial" pitchFamily="34" charset="0"/>
                </a:rPr>
                <a:t>Task </a:t>
              </a:r>
              <a:r>
                <a:rPr lang="ro-RO" altLang="ko-KR" sz="1600" b="1" dirty="0" err="1">
                  <a:solidFill>
                    <a:schemeClr val="accent4"/>
                  </a:solidFill>
                  <a:cs typeface="Arial" pitchFamily="34" charset="0"/>
                </a:rPr>
                <a:t>delegation</a:t>
              </a:r>
              <a:endParaRPr lang="ko-KR" altLang="en-US" sz="1600" b="1" dirty="0">
                <a:solidFill>
                  <a:schemeClr val="accent4"/>
                </a:solidFill>
                <a:cs typeface="Arial" pitchFamily="34" charset="0"/>
              </a:endParaRP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F25A7F36-B65E-47DE-B5FA-B144B6230111}"/>
                </a:ext>
              </a:extLst>
            </p:cNvPr>
            <p:cNvSpPr txBox="1"/>
            <p:nvPr/>
          </p:nvSpPr>
          <p:spPr>
            <a:xfrm>
              <a:off x="7742163" y="4391486"/>
              <a:ext cx="3816000" cy="1569660"/>
            </a:xfrm>
            <a:prstGeom prst="rect">
              <a:avLst/>
            </a:prstGeom>
            <a:noFill/>
          </p:spPr>
          <p:txBody>
            <a:bodyPr wrap="square" lIns="0" rtlCol="0">
              <a:spAutoFit/>
            </a:bodyPr>
            <a:lstStyle/>
            <a:p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I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found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out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that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a PMS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helps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the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construction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manager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to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delegate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tasks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more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efficently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. </a:t>
              </a:r>
              <a:endParaRPr lang="en-US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</p:grpSp>
      <p:grpSp>
        <p:nvGrpSpPr>
          <p:cNvPr id="32" name="그룹 6">
            <a:extLst>
              <a:ext uri="{FF2B5EF4-FFF2-40B4-BE49-F238E27FC236}">
                <a16:creationId xmlns:a16="http://schemas.microsoft.com/office/drawing/2014/main" id="{BADA77CE-C18E-4CD9-B2BA-67727D8B4A08}"/>
              </a:ext>
            </a:extLst>
          </p:cNvPr>
          <p:cNvGrpSpPr/>
          <p:nvPr/>
        </p:nvGrpSpPr>
        <p:grpSpPr>
          <a:xfrm>
            <a:off x="3242888" y="3712755"/>
            <a:ext cx="2661704" cy="1687498"/>
            <a:chOff x="7742163" y="5175595"/>
            <a:chExt cx="3816000" cy="1687498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E8006CF8-FA11-46B9-8E1E-0C6938FA9ADE}"/>
                </a:ext>
              </a:extLst>
            </p:cNvPr>
            <p:cNvSpPr txBox="1"/>
            <p:nvPr/>
          </p:nvSpPr>
          <p:spPr>
            <a:xfrm>
              <a:off x="7742163" y="5175595"/>
              <a:ext cx="3816000" cy="338554"/>
            </a:xfrm>
            <a:prstGeom prst="rect">
              <a:avLst/>
            </a:prstGeom>
            <a:noFill/>
          </p:spPr>
          <p:txBody>
            <a:bodyPr wrap="square" lIns="0" rtlCol="0" anchor="ctr">
              <a:spAutoFit/>
            </a:bodyPr>
            <a:lstStyle/>
            <a:p>
              <a:r>
                <a:rPr lang="ro-RO" altLang="ko-KR" sz="1600" b="1" dirty="0" err="1">
                  <a:solidFill>
                    <a:schemeClr val="accent1"/>
                  </a:solidFill>
                  <a:cs typeface="Arial" pitchFamily="34" charset="0"/>
                </a:rPr>
                <a:t>Increased</a:t>
              </a:r>
              <a:r>
                <a:rPr lang="ro-RO" altLang="ko-KR" sz="1600" b="1" dirty="0">
                  <a:solidFill>
                    <a:schemeClr val="accent1"/>
                  </a:solidFill>
                  <a:cs typeface="Arial" pitchFamily="34" charset="0"/>
                </a:rPr>
                <a:t> </a:t>
              </a:r>
              <a:r>
                <a:rPr lang="ro-RO" altLang="ko-KR" sz="1600" b="1" dirty="0" err="1">
                  <a:solidFill>
                    <a:schemeClr val="accent1"/>
                  </a:solidFill>
                  <a:cs typeface="Arial" pitchFamily="34" charset="0"/>
                </a:rPr>
                <a:t>productivity</a:t>
              </a:r>
              <a:endParaRPr lang="ko-KR" altLang="en-US" sz="1600" b="1" dirty="0">
                <a:solidFill>
                  <a:schemeClr val="accent1"/>
                </a:solidFill>
                <a:cs typeface="Arial" pitchFamily="34" charset="0"/>
              </a:endParaRP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690250AB-BABC-431F-9549-D1AFFC438986}"/>
                </a:ext>
              </a:extLst>
            </p:cNvPr>
            <p:cNvSpPr txBox="1"/>
            <p:nvPr/>
          </p:nvSpPr>
          <p:spPr>
            <a:xfrm>
              <a:off x="7742163" y="5539654"/>
              <a:ext cx="3816000" cy="1323439"/>
            </a:xfrm>
            <a:prstGeom prst="rect">
              <a:avLst/>
            </a:prstGeom>
            <a:noFill/>
          </p:spPr>
          <p:txBody>
            <a:bodyPr wrap="square" lIns="0" rtlCol="0">
              <a:spAutoFit/>
            </a:bodyPr>
            <a:lstStyle/>
            <a:p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Using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a PMS,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the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management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can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plan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and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schedule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th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entire</a:t>
              </a:r>
              <a:r>
                <a:rPr lang="ro-RO" altLang="ko-KR" sz="16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project</a:t>
              </a:r>
              <a:r>
                <a:rPr lang="ro-RO" altLang="ko-KR" sz="1100" dirty="0">
                  <a:solidFill>
                    <a:schemeClr val="tx1">
                      <a:lumMod val="65000"/>
                      <a:lumOff val="35000"/>
                    </a:schemeClr>
                  </a:solidFill>
                  <a:cs typeface="Arial" pitchFamily="34" charset="0"/>
                </a:rPr>
                <a:t>.</a:t>
              </a:r>
              <a:endParaRPr lang="en-US" altLang="ko-KR" sz="11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endParaRPr>
            </a:p>
          </p:txBody>
        </p:sp>
      </p:grpSp>
      <p:sp>
        <p:nvSpPr>
          <p:cNvPr id="35" name="Rectangle 81">
            <a:extLst>
              <a:ext uri="{FF2B5EF4-FFF2-40B4-BE49-F238E27FC236}">
                <a16:creationId xmlns:a16="http://schemas.microsoft.com/office/drawing/2014/main" id="{25F63BF5-6402-47CB-A266-F6E1E05B1AC6}"/>
              </a:ext>
            </a:extLst>
          </p:cNvPr>
          <p:cNvSpPr/>
          <p:nvPr/>
        </p:nvSpPr>
        <p:spPr>
          <a:xfrm flipH="1">
            <a:off x="783409" y="5136409"/>
            <a:ext cx="5474183" cy="1077218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6" name="Rectangle 82">
            <a:extLst>
              <a:ext uri="{FF2B5EF4-FFF2-40B4-BE49-F238E27FC236}">
                <a16:creationId xmlns:a16="http://schemas.microsoft.com/office/drawing/2014/main" id="{13491D67-84BB-4AF1-B338-411CE0CE0D44}"/>
              </a:ext>
            </a:extLst>
          </p:cNvPr>
          <p:cNvSpPr/>
          <p:nvPr/>
        </p:nvSpPr>
        <p:spPr>
          <a:xfrm flipH="1">
            <a:off x="697338" y="5136409"/>
            <a:ext cx="1837783" cy="107721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E37A2C4B-884D-490D-9D91-1A21F21A96C6}"/>
              </a:ext>
            </a:extLst>
          </p:cNvPr>
          <p:cNvSpPr txBox="1"/>
          <p:nvPr/>
        </p:nvSpPr>
        <p:spPr>
          <a:xfrm flipH="1">
            <a:off x="2653076" y="5164651"/>
            <a:ext cx="339918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It </a:t>
            </a:r>
            <a:r>
              <a:rPr lang="ro-RO" altLang="ko-KR" sz="16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is</a:t>
            </a:r>
            <a:r>
              <a:rPr lang="ro-RO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a </a:t>
            </a:r>
            <a:r>
              <a:rPr lang="ro-RO" altLang="ko-KR" sz="16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tool</a:t>
            </a:r>
            <a:r>
              <a:rPr lang="ro-RO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en-US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devoted to planning, scheduling, allocating resources, carrying out, monitoring, and delivering</a:t>
            </a:r>
            <a:r>
              <a:rPr lang="ro-RO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the</a:t>
            </a:r>
            <a:r>
              <a:rPr lang="ro-RO" altLang="ko-KR" sz="1600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 product or service. </a:t>
            </a:r>
            <a:endParaRPr lang="en-US" altLang="ko-KR" sz="1600" dirty="0">
              <a:solidFill>
                <a:schemeClr val="tx1">
                  <a:lumMod val="75000"/>
                  <a:lumOff val="25000"/>
                </a:schemeClr>
              </a:solidFill>
              <a:cs typeface="Arial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D6AC31A-C5E7-421B-924A-1E86939F32A6}"/>
              </a:ext>
            </a:extLst>
          </p:cNvPr>
          <p:cNvSpPr txBox="1"/>
          <p:nvPr/>
        </p:nvSpPr>
        <p:spPr>
          <a:xfrm>
            <a:off x="1174614" y="5189314"/>
            <a:ext cx="833068" cy="923330"/>
          </a:xfrm>
          <a:prstGeom prst="rect">
            <a:avLst/>
          </a:prstGeom>
          <a:noFill/>
        </p:spPr>
        <p:txBody>
          <a:bodyPr wrap="square" lIns="0" rtlCol="0" anchor="ctr">
            <a:spAutoFit/>
          </a:bodyPr>
          <a:lstStyle/>
          <a:p>
            <a:r>
              <a:rPr lang="ro-RO" altLang="ko-KR" b="1" dirty="0" err="1">
                <a:solidFill>
                  <a:schemeClr val="bg1"/>
                </a:solidFill>
                <a:cs typeface="Arial" pitchFamily="34" charset="0"/>
              </a:rPr>
              <a:t>What</a:t>
            </a:r>
            <a:r>
              <a:rPr lang="ro-RO" altLang="ko-KR" b="1" dirty="0">
                <a:solidFill>
                  <a:schemeClr val="bg1"/>
                </a:solidFill>
                <a:cs typeface="Arial" pitchFamily="34" charset="0"/>
              </a:rPr>
              <a:t> </a:t>
            </a:r>
            <a:r>
              <a:rPr lang="ro-RO" altLang="ko-KR" b="1" dirty="0" err="1">
                <a:solidFill>
                  <a:schemeClr val="bg1"/>
                </a:solidFill>
                <a:cs typeface="Arial" pitchFamily="34" charset="0"/>
              </a:rPr>
              <a:t>is</a:t>
            </a:r>
            <a:r>
              <a:rPr lang="ro-RO" altLang="ko-KR" b="1" dirty="0">
                <a:solidFill>
                  <a:schemeClr val="bg1"/>
                </a:solidFill>
                <a:cs typeface="Arial" pitchFamily="34" charset="0"/>
              </a:rPr>
              <a:t> a PMS?</a:t>
            </a:r>
            <a:endParaRPr lang="ko-KR" altLang="en-US" b="1" dirty="0">
              <a:solidFill>
                <a:schemeClr val="bg1"/>
              </a:solidFill>
              <a:cs typeface="Arial" pitchFamily="34" charset="0"/>
            </a:endParaRPr>
          </a:p>
        </p:txBody>
      </p:sp>
      <p:sp>
        <p:nvSpPr>
          <p:cNvPr id="22" name="Isosceles Triangle 51">
            <a:extLst>
              <a:ext uri="{FF2B5EF4-FFF2-40B4-BE49-F238E27FC236}">
                <a16:creationId xmlns:a16="http://schemas.microsoft.com/office/drawing/2014/main" id="{109C08EA-F395-FFDA-BC2D-5F39510ECFEA}"/>
              </a:ext>
            </a:extLst>
          </p:cNvPr>
          <p:cNvSpPr/>
          <p:nvPr/>
        </p:nvSpPr>
        <p:spPr>
          <a:xfrm>
            <a:off x="671125" y="2169668"/>
            <a:ext cx="523147" cy="383626"/>
          </a:xfrm>
          <a:custGeom>
            <a:avLst/>
            <a:gdLst/>
            <a:ahLst/>
            <a:cxnLst/>
            <a:rect l="l" t="t" r="r" b="b"/>
            <a:pathLst>
              <a:path w="3240001" h="2375905">
                <a:moveTo>
                  <a:pt x="1974640" y="1379575"/>
                </a:moveTo>
                <a:lnTo>
                  <a:pt x="3240001" y="2375905"/>
                </a:lnTo>
                <a:lnTo>
                  <a:pt x="1" y="2375905"/>
                </a:lnTo>
                <a:lnTo>
                  <a:pt x="1269863" y="1399042"/>
                </a:lnTo>
                <a:lnTo>
                  <a:pt x="1610574" y="1745545"/>
                </a:lnTo>
                <a:close/>
                <a:moveTo>
                  <a:pt x="3240001" y="126952"/>
                </a:moveTo>
                <a:lnTo>
                  <a:pt x="3240001" y="2258912"/>
                </a:lnTo>
                <a:lnTo>
                  <a:pt x="2032457" y="1334195"/>
                </a:lnTo>
                <a:close/>
                <a:moveTo>
                  <a:pt x="0" y="117525"/>
                </a:moveTo>
                <a:lnTo>
                  <a:pt x="1207545" y="1324768"/>
                </a:lnTo>
                <a:lnTo>
                  <a:pt x="0" y="2249485"/>
                </a:lnTo>
                <a:close/>
                <a:moveTo>
                  <a:pt x="0" y="0"/>
                </a:moveTo>
                <a:lnTo>
                  <a:pt x="3240000" y="0"/>
                </a:lnTo>
                <a:lnTo>
                  <a:pt x="1610572" y="1620513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2" name="Round Same Side Corner Rectangle 6">
            <a:extLst>
              <a:ext uri="{FF2B5EF4-FFF2-40B4-BE49-F238E27FC236}">
                <a16:creationId xmlns:a16="http://schemas.microsoft.com/office/drawing/2014/main" id="{20E8BDEF-40DF-6EE6-F822-7AA1CAE1BCBC}"/>
              </a:ext>
            </a:extLst>
          </p:cNvPr>
          <p:cNvSpPr/>
          <p:nvPr/>
        </p:nvSpPr>
        <p:spPr>
          <a:xfrm rot="2700000">
            <a:off x="3760150" y="1971769"/>
            <a:ext cx="190721" cy="764622"/>
          </a:xfrm>
          <a:custGeom>
            <a:avLst/>
            <a:gdLst/>
            <a:ahLst/>
            <a:cxnLst/>
            <a:rect l="l" t="t" r="r" b="b"/>
            <a:pathLst>
              <a:path w="1035916" h="4153123">
                <a:moveTo>
                  <a:pt x="277501" y="3759099"/>
                </a:moveTo>
                <a:lnTo>
                  <a:pt x="758408" y="3759099"/>
                </a:lnTo>
                <a:lnTo>
                  <a:pt x="517954" y="4153123"/>
                </a:lnTo>
                <a:close/>
                <a:moveTo>
                  <a:pt x="42612" y="2944898"/>
                </a:moveTo>
                <a:cubicBezTo>
                  <a:pt x="153922" y="2941505"/>
                  <a:pt x="246502" y="2889483"/>
                  <a:pt x="275675" y="2819018"/>
                </a:cubicBezTo>
                <a:cubicBezTo>
                  <a:pt x="304648" y="2892614"/>
                  <a:pt x="403763" y="2945872"/>
                  <a:pt x="521107" y="2945872"/>
                </a:cubicBezTo>
                <a:cubicBezTo>
                  <a:pt x="638453" y="2945872"/>
                  <a:pt x="737567" y="2892613"/>
                  <a:pt x="766540" y="2819017"/>
                </a:cubicBezTo>
                <a:cubicBezTo>
                  <a:pt x="795133" y="2888142"/>
                  <a:pt x="884783" y="2939514"/>
                  <a:pt x="993299" y="2944464"/>
                </a:cubicBezTo>
                <a:lnTo>
                  <a:pt x="776840" y="3657264"/>
                </a:lnTo>
                <a:lnTo>
                  <a:pt x="258940" y="3657264"/>
                </a:lnTo>
                <a:close/>
                <a:moveTo>
                  <a:pt x="809102" y="564558"/>
                </a:moveTo>
                <a:lnTo>
                  <a:pt x="1035914" y="564558"/>
                </a:lnTo>
                <a:lnTo>
                  <a:pt x="1035915" y="2838682"/>
                </a:lnTo>
                <a:cubicBezTo>
                  <a:pt x="1029586" y="2840409"/>
                  <a:pt x="1023074" y="2840731"/>
                  <a:pt x="1016490" y="2840731"/>
                </a:cubicBezTo>
                <a:cubicBezTo>
                  <a:pt x="901952" y="2840731"/>
                  <a:pt x="809102" y="2743612"/>
                  <a:pt x="809101" y="2623810"/>
                </a:cubicBezTo>
                <a:close/>
                <a:moveTo>
                  <a:pt x="310569" y="564558"/>
                </a:moveTo>
                <a:lnTo>
                  <a:pt x="725347" y="564558"/>
                </a:lnTo>
                <a:lnTo>
                  <a:pt x="725347" y="2633342"/>
                </a:lnTo>
                <a:cubicBezTo>
                  <a:pt x="725347" y="2747880"/>
                  <a:pt x="632496" y="2840731"/>
                  <a:pt x="517958" y="2840731"/>
                </a:cubicBezTo>
                <a:cubicBezTo>
                  <a:pt x="403420" y="2840731"/>
                  <a:pt x="310569" y="2747880"/>
                  <a:pt x="310569" y="2633342"/>
                </a:cubicBezTo>
                <a:close/>
                <a:moveTo>
                  <a:pt x="0" y="564557"/>
                </a:moveTo>
                <a:lnTo>
                  <a:pt x="226813" y="564557"/>
                </a:lnTo>
                <a:lnTo>
                  <a:pt x="226813" y="2623810"/>
                </a:lnTo>
                <a:cubicBezTo>
                  <a:pt x="226813" y="2743612"/>
                  <a:pt x="133962" y="2840731"/>
                  <a:pt x="19424" y="2840730"/>
                </a:cubicBezTo>
                <a:cubicBezTo>
                  <a:pt x="12841" y="2840730"/>
                  <a:pt x="6329" y="2840409"/>
                  <a:pt x="0" y="2838682"/>
                </a:cubicBezTo>
                <a:close/>
                <a:moveTo>
                  <a:pt x="71964" y="71964"/>
                </a:moveTo>
                <a:cubicBezTo>
                  <a:pt x="116427" y="27501"/>
                  <a:pt x="177852" y="0"/>
                  <a:pt x="245701" y="0"/>
                </a:cubicBezTo>
                <a:lnTo>
                  <a:pt x="790215" y="0"/>
                </a:lnTo>
                <a:cubicBezTo>
                  <a:pt x="925912" y="0"/>
                  <a:pt x="1035916" y="110004"/>
                  <a:pt x="1035916" y="245701"/>
                </a:cubicBezTo>
                <a:cubicBezTo>
                  <a:pt x="1035916" y="327601"/>
                  <a:pt x="1035915" y="409501"/>
                  <a:pt x="1035915" y="491401"/>
                </a:cubicBezTo>
                <a:lnTo>
                  <a:pt x="0" y="491401"/>
                </a:lnTo>
                <a:lnTo>
                  <a:pt x="0" y="245701"/>
                </a:lnTo>
                <a:cubicBezTo>
                  <a:pt x="0" y="177853"/>
                  <a:pt x="27501" y="116427"/>
                  <a:pt x="71964" y="7196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43" name="Parallelogram 30">
            <a:extLst>
              <a:ext uri="{FF2B5EF4-FFF2-40B4-BE49-F238E27FC236}">
                <a16:creationId xmlns:a16="http://schemas.microsoft.com/office/drawing/2014/main" id="{843ACB6C-B8CE-15A4-0C23-E6D33282BD1B}"/>
              </a:ext>
            </a:extLst>
          </p:cNvPr>
          <p:cNvSpPr/>
          <p:nvPr/>
        </p:nvSpPr>
        <p:spPr>
          <a:xfrm flipH="1">
            <a:off x="2258425" y="4059194"/>
            <a:ext cx="514976" cy="516250"/>
          </a:xfrm>
          <a:custGeom>
            <a:avLst/>
            <a:gdLst/>
            <a:ahLst/>
            <a:cxnLst/>
            <a:rect l="l" t="t" r="r" b="b"/>
            <a:pathLst>
              <a:path w="3240000" h="3248012">
                <a:moveTo>
                  <a:pt x="712553" y="858820"/>
                </a:moveTo>
                <a:cubicBezTo>
                  <a:pt x="727950" y="858820"/>
                  <a:pt x="743348" y="864694"/>
                  <a:pt x="755096" y="876443"/>
                </a:cubicBezTo>
                <a:lnTo>
                  <a:pt x="1193671" y="1315016"/>
                </a:lnTo>
                <a:lnTo>
                  <a:pt x="1509169" y="999517"/>
                </a:lnTo>
                <a:cubicBezTo>
                  <a:pt x="1509517" y="999169"/>
                  <a:pt x="1509868" y="998827"/>
                  <a:pt x="1510414" y="998691"/>
                </a:cubicBezTo>
                <a:lnTo>
                  <a:pt x="1518932" y="988592"/>
                </a:lnTo>
                <a:cubicBezTo>
                  <a:pt x="1531945" y="978263"/>
                  <a:pt x="1547912" y="974188"/>
                  <a:pt x="1563209" y="975946"/>
                </a:cubicBezTo>
                <a:cubicBezTo>
                  <a:pt x="1578505" y="977705"/>
                  <a:pt x="1593131" y="985299"/>
                  <a:pt x="1603459" y="998313"/>
                </a:cubicBezTo>
                <a:lnTo>
                  <a:pt x="1892346" y="1362277"/>
                </a:lnTo>
                <a:lnTo>
                  <a:pt x="2149759" y="1177067"/>
                </a:lnTo>
                <a:lnTo>
                  <a:pt x="2151621" y="1174867"/>
                </a:lnTo>
                <a:cubicBezTo>
                  <a:pt x="2159033" y="1169006"/>
                  <a:pt x="2167397" y="1165168"/>
                  <a:pt x="2176160" y="1163802"/>
                </a:cubicBezTo>
                <a:cubicBezTo>
                  <a:pt x="2177188" y="1163485"/>
                  <a:pt x="2178237" y="1163269"/>
                  <a:pt x="2179375" y="1163558"/>
                </a:cubicBezTo>
                <a:cubicBezTo>
                  <a:pt x="2184768" y="1161771"/>
                  <a:pt x="2190389" y="1161654"/>
                  <a:pt x="2195921" y="1162300"/>
                </a:cubicBezTo>
                <a:cubicBezTo>
                  <a:pt x="2196662" y="1162386"/>
                  <a:pt x="2197402" y="1162487"/>
                  <a:pt x="2198081" y="1162987"/>
                </a:cubicBezTo>
                <a:cubicBezTo>
                  <a:pt x="2202197" y="1163290"/>
                  <a:pt x="2206218" y="1164270"/>
                  <a:pt x="2209739" y="1166702"/>
                </a:cubicBezTo>
                <a:cubicBezTo>
                  <a:pt x="2213116" y="1166857"/>
                  <a:pt x="2216051" y="1168231"/>
                  <a:pt x="2218766" y="1170038"/>
                </a:cubicBezTo>
                <a:cubicBezTo>
                  <a:pt x="2225342" y="1173160"/>
                  <a:pt x="2231151" y="1177875"/>
                  <a:pt x="2235489" y="1184194"/>
                </a:cubicBezTo>
                <a:lnTo>
                  <a:pt x="2236132" y="1184737"/>
                </a:lnTo>
                <a:lnTo>
                  <a:pt x="2236287" y="1184934"/>
                </a:lnTo>
                <a:lnTo>
                  <a:pt x="2238712" y="1187183"/>
                </a:lnTo>
                <a:cubicBezTo>
                  <a:pt x="2239115" y="1187744"/>
                  <a:pt x="2239507" y="1188310"/>
                  <a:pt x="2239574" y="1189090"/>
                </a:cubicBezTo>
                <a:lnTo>
                  <a:pt x="2540580" y="1569705"/>
                </a:lnTo>
                <a:cubicBezTo>
                  <a:pt x="2561191" y="1595768"/>
                  <a:pt x="2556772" y="1633604"/>
                  <a:pt x="2530710" y="1654215"/>
                </a:cubicBezTo>
                <a:cubicBezTo>
                  <a:pt x="2504647" y="1674827"/>
                  <a:pt x="2466811" y="1670408"/>
                  <a:pt x="2446199" y="1644345"/>
                </a:cubicBezTo>
                <a:lnTo>
                  <a:pt x="2177884" y="1305067"/>
                </a:lnTo>
                <a:lnTo>
                  <a:pt x="1934804" y="1479967"/>
                </a:lnTo>
                <a:cubicBezTo>
                  <a:pt x="1927367" y="1485317"/>
                  <a:pt x="1919123" y="1488726"/>
                  <a:pt x="1910598" y="1489881"/>
                </a:cubicBezTo>
                <a:cubicBezTo>
                  <a:pt x="1885257" y="1507791"/>
                  <a:pt x="1850121" y="1502627"/>
                  <a:pt x="1830495" y="1477903"/>
                </a:cubicBezTo>
                <a:lnTo>
                  <a:pt x="1551924" y="1126933"/>
                </a:lnTo>
                <a:lnTo>
                  <a:pt x="1239041" y="1439816"/>
                </a:lnTo>
                <a:cubicBezTo>
                  <a:pt x="1226569" y="1452288"/>
                  <a:pt x="1209983" y="1458139"/>
                  <a:pt x="1193674" y="1456888"/>
                </a:cubicBezTo>
                <a:cubicBezTo>
                  <a:pt x="1177363" y="1458142"/>
                  <a:pt x="1160774" y="1452290"/>
                  <a:pt x="1148301" y="1439816"/>
                </a:cubicBezTo>
                <a:lnTo>
                  <a:pt x="670011" y="961527"/>
                </a:lnTo>
                <a:cubicBezTo>
                  <a:pt x="646515" y="938031"/>
                  <a:pt x="646515" y="899938"/>
                  <a:pt x="670011" y="876442"/>
                </a:cubicBezTo>
                <a:cubicBezTo>
                  <a:pt x="681760" y="864694"/>
                  <a:pt x="697157" y="858820"/>
                  <a:pt x="712553" y="858820"/>
                </a:cubicBezTo>
                <a:close/>
                <a:moveTo>
                  <a:pt x="2790000" y="699581"/>
                </a:moveTo>
                <a:lnTo>
                  <a:pt x="450000" y="699581"/>
                </a:lnTo>
                <a:lnTo>
                  <a:pt x="450000" y="1851581"/>
                </a:lnTo>
                <a:lnTo>
                  <a:pt x="2790000" y="1851581"/>
                </a:lnTo>
                <a:close/>
                <a:moveTo>
                  <a:pt x="2987972" y="519497"/>
                </a:moveTo>
                <a:lnTo>
                  <a:pt x="2987972" y="2031665"/>
                </a:lnTo>
                <a:lnTo>
                  <a:pt x="252028" y="2031665"/>
                </a:lnTo>
                <a:lnTo>
                  <a:pt x="252028" y="519497"/>
                </a:lnTo>
                <a:close/>
                <a:moveTo>
                  <a:pt x="1620000" y="0"/>
                </a:moveTo>
                <a:cubicBezTo>
                  <a:pt x="1540462" y="0"/>
                  <a:pt x="1475984" y="64478"/>
                  <a:pt x="1475984" y="144016"/>
                </a:cubicBezTo>
                <a:lnTo>
                  <a:pt x="1475984" y="267469"/>
                </a:lnTo>
                <a:lnTo>
                  <a:pt x="0" y="267469"/>
                </a:lnTo>
                <a:lnTo>
                  <a:pt x="0" y="2283693"/>
                </a:lnTo>
                <a:lnTo>
                  <a:pt x="852101" y="2283693"/>
                </a:lnTo>
                <a:lnTo>
                  <a:pt x="323771" y="3248012"/>
                </a:lnTo>
                <a:lnTo>
                  <a:pt x="621526" y="3248012"/>
                </a:lnTo>
                <a:lnTo>
                  <a:pt x="1149856" y="2283693"/>
                </a:lnTo>
                <a:lnTo>
                  <a:pt x="2090146" y="2283693"/>
                </a:lnTo>
                <a:lnTo>
                  <a:pt x="2618476" y="3248012"/>
                </a:lnTo>
                <a:lnTo>
                  <a:pt x="2916231" y="3248012"/>
                </a:lnTo>
                <a:lnTo>
                  <a:pt x="2387901" y="2283693"/>
                </a:lnTo>
                <a:lnTo>
                  <a:pt x="3240000" y="2283693"/>
                </a:lnTo>
                <a:lnTo>
                  <a:pt x="3240000" y="267469"/>
                </a:lnTo>
                <a:lnTo>
                  <a:pt x="1764016" y="267469"/>
                </a:lnTo>
                <a:lnTo>
                  <a:pt x="1764016" y="144016"/>
                </a:lnTo>
                <a:cubicBezTo>
                  <a:pt x="1764016" y="64478"/>
                  <a:pt x="1699538" y="0"/>
                  <a:pt x="1620000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44" name="Oval 24">
            <a:extLst>
              <a:ext uri="{FF2B5EF4-FFF2-40B4-BE49-F238E27FC236}">
                <a16:creationId xmlns:a16="http://schemas.microsoft.com/office/drawing/2014/main" id="{F834F299-20FA-78F1-88D3-11E9F87A8FEE}"/>
              </a:ext>
            </a:extLst>
          </p:cNvPr>
          <p:cNvSpPr/>
          <p:nvPr/>
        </p:nvSpPr>
        <p:spPr>
          <a:xfrm>
            <a:off x="10135995" y="108202"/>
            <a:ext cx="2027737" cy="2001383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5" name="TextBox 26">
            <a:extLst>
              <a:ext uri="{FF2B5EF4-FFF2-40B4-BE49-F238E27FC236}">
                <a16:creationId xmlns:a16="http://schemas.microsoft.com/office/drawing/2014/main" id="{13C62C8D-C9BA-A14D-3A93-6DCE7A88D37F}"/>
              </a:ext>
            </a:extLst>
          </p:cNvPr>
          <p:cNvSpPr txBox="1"/>
          <p:nvPr/>
        </p:nvSpPr>
        <p:spPr>
          <a:xfrm>
            <a:off x="10135995" y="693131"/>
            <a:ext cx="19971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RO" altLang="ko-KR" sz="4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PMS</a:t>
            </a:r>
            <a:endParaRPr lang="ko-KR" altLang="en-US" sz="1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79425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Building Information Modelling (BIM) | WSP">
            <a:extLst>
              <a:ext uri="{FF2B5EF4-FFF2-40B4-BE49-F238E27FC236}">
                <a16:creationId xmlns:a16="http://schemas.microsoft.com/office/drawing/2014/main" id="{3F169A58-4B06-6EAA-574A-4BA0F60AE70A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80" b="15680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al 24">
            <a:extLst>
              <a:ext uri="{FF2B5EF4-FFF2-40B4-BE49-F238E27FC236}">
                <a16:creationId xmlns:a16="http://schemas.microsoft.com/office/drawing/2014/main" id="{ECE9A112-E9B0-44E2-C1A0-B9FB6D77AE06}"/>
              </a:ext>
            </a:extLst>
          </p:cNvPr>
          <p:cNvSpPr/>
          <p:nvPr/>
        </p:nvSpPr>
        <p:spPr>
          <a:xfrm>
            <a:off x="0" y="1790185"/>
            <a:ext cx="2642381" cy="2642381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F21D19-30EE-4D77-A5CE-2AD628F79AAD}"/>
              </a:ext>
            </a:extLst>
          </p:cNvPr>
          <p:cNvSpPr txBox="1"/>
          <p:nvPr/>
        </p:nvSpPr>
        <p:spPr>
          <a:xfrm>
            <a:off x="1995202" y="4094105"/>
            <a:ext cx="8845076" cy="76944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ro-RO" altLang="ko-KR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Building Information </a:t>
            </a:r>
            <a:r>
              <a:rPr lang="ro-RO" altLang="ko-KR" sz="44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cs typeface="Arial" pitchFamily="34" charset="0"/>
              </a:rPr>
              <a:t>Modeling</a:t>
            </a:r>
            <a:endParaRPr lang="en-US" altLang="ko-KR" sz="4400" b="1" dirty="0">
              <a:solidFill>
                <a:schemeClr val="tx1">
                  <a:lumMod val="75000"/>
                  <a:lumOff val="25000"/>
                </a:schemeClr>
              </a:solidFill>
              <a:latin typeface="+mj-lt"/>
              <a:cs typeface="Arial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870801-5E34-4FA5-93B9-19B54BC3AC34}"/>
              </a:ext>
            </a:extLst>
          </p:cNvPr>
          <p:cNvSpPr txBox="1"/>
          <p:nvPr/>
        </p:nvSpPr>
        <p:spPr>
          <a:xfrm>
            <a:off x="1010584" y="5350278"/>
            <a:ext cx="101708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ko-KR" dirty="0">
                <a:solidFill>
                  <a:schemeClr val="tx1">
                    <a:lumMod val="75000"/>
                    <a:lumOff val="25000"/>
                  </a:schemeClr>
                </a:solidFill>
                <a:cs typeface="Arial" pitchFamily="34" charset="0"/>
              </a:rPr>
              <a:t>Architects, engineers, and developers can work together on the design, construction, and operation of a building using the intelligent digital modeling method known as BIM.</a:t>
            </a:r>
          </a:p>
        </p:txBody>
      </p:sp>
      <p:sp>
        <p:nvSpPr>
          <p:cNvPr id="2" name="TextBox 26">
            <a:extLst>
              <a:ext uri="{FF2B5EF4-FFF2-40B4-BE49-F238E27FC236}">
                <a16:creationId xmlns:a16="http://schemas.microsoft.com/office/drawing/2014/main" id="{D5A35DBA-287E-B083-547E-7ED1B7B90738}"/>
              </a:ext>
            </a:extLst>
          </p:cNvPr>
          <p:cNvSpPr txBox="1"/>
          <p:nvPr/>
        </p:nvSpPr>
        <p:spPr>
          <a:xfrm>
            <a:off x="322639" y="2663305"/>
            <a:ext cx="19971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RO" altLang="ko-KR" sz="4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BIM</a:t>
            </a:r>
            <a:endParaRPr lang="ko-KR" altLang="en-US" sz="12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30581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ro-RO" dirty="0"/>
              <a:t>Google </a:t>
            </a:r>
            <a:r>
              <a:rPr lang="ro-RO" dirty="0" err="1"/>
              <a:t>Applied</a:t>
            </a:r>
            <a:r>
              <a:rPr lang="ro-RO" dirty="0"/>
              <a:t> Digital </a:t>
            </a:r>
            <a:r>
              <a:rPr lang="ro-RO" dirty="0" err="1"/>
              <a:t>Skills</a:t>
            </a:r>
            <a:endParaRPr lang="en-US" dirty="0"/>
          </a:p>
        </p:txBody>
      </p:sp>
      <p:grpSp>
        <p:nvGrpSpPr>
          <p:cNvPr id="78" name="Group 160">
            <a:extLst>
              <a:ext uri="{FF2B5EF4-FFF2-40B4-BE49-F238E27FC236}">
                <a16:creationId xmlns:a16="http://schemas.microsoft.com/office/drawing/2014/main" id="{D15F015D-B05B-48DA-895D-26BCDC8EC5F2}"/>
              </a:ext>
            </a:extLst>
          </p:cNvPr>
          <p:cNvGrpSpPr/>
          <p:nvPr userDrawn="1"/>
        </p:nvGrpSpPr>
        <p:grpSpPr>
          <a:xfrm>
            <a:off x="1268879" y="1828698"/>
            <a:ext cx="1664821" cy="2771763"/>
            <a:chOff x="-684584" y="5278238"/>
            <a:chExt cx="427203" cy="711251"/>
          </a:xfrm>
        </p:grpSpPr>
        <p:sp>
          <p:nvSpPr>
            <p:cNvPr id="79" name="Rectangle 161">
              <a:extLst>
                <a:ext uri="{FF2B5EF4-FFF2-40B4-BE49-F238E27FC236}">
                  <a16:creationId xmlns:a16="http://schemas.microsoft.com/office/drawing/2014/main" id="{43E750A3-ADF0-4B78-8A0C-87EED0BC6E1B}"/>
                </a:ext>
              </a:extLst>
            </p:cNvPr>
            <p:cNvSpPr/>
            <p:nvPr userDrawn="1"/>
          </p:nvSpPr>
          <p:spPr>
            <a:xfrm>
              <a:off x="-648007" y="5329968"/>
              <a:ext cx="360040" cy="591052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grpSp>
          <p:nvGrpSpPr>
            <p:cNvPr id="80" name="Group 162">
              <a:extLst>
                <a:ext uri="{FF2B5EF4-FFF2-40B4-BE49-F238E27FC236}">
                  <a16:creationId xmlns:a16="http://schemas.microsoft.com/office/drawing/2014/main" id="{4EC935F7-19A7-45A6-8771-A6FEED9ACC84}"/>
                </a:ext>
              </a:extLst>
            </p:cNvPr>
            <p:cNvGrpSpPr/>
            <p:nvPr userDrawn="1"/>
          </p:nvGrpSpPr>
          <p:grpSpPr>
            <a:xfrm>
              <a:off x="-684584" y="5278238"/>
              <a:ext cx="427203" cy="711251"/>
              <a:chOff x="701317" y="1844824"/>
              <a:chExt cx="2371375" cy="3948112"/>
            </a:xfrm>
          </p:grpSpPr>
          <p:sp>
            <p:nvSpPr>
              <p:cNvPr id="81" name="Freeform 6">
                <a:extLst>
                  <a:ext uri="{FF2B5EF4-FFF2-40B4-BE49-F238E27FC236}">
                    <a16:creationId xmlns:a16="http://schemas.microsoft.com/office/drawing/2014/main" id="{670DDA7F-DD88-48CC-98ED-363A16FACF3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01317" y="1844824"/>
                <a:ext cx="2371375" cy="3948112"/>
              </a:xfrm>
              <a:custGeom>
                <a:avLst/>
                <a:gdLst>
                  <a:gd name="T0" fmla="*/ 530 w 566"/>
                  <a:gd name="T1" fmla="*/ 0 h 1053"/>
                  <a:gd name="T2" fmla="*/ 36 w 566"/>
                  <a:gd name="T3" fmla="*/ 0 h 1053"/>
                  <a:gd name="T4" fmla="*/ 0 w 566"/>
                  <a:gd name="T5" fmla="*/ 36 h 1053"/>
                  <a:gd name="T6" fmla="*/ 0 w 566"/>
                  <a:gd name="T7" fmla="*/ 1017 h 1053"/>
                  <a:gd name="T8" fmla="*/ 36 w 566"/>
                  <a:gd name="T9" fmla="*/ 1053 h 1053"/>
                  <a:gd name="T10" fmla="*/ 530 w 566"/>
                  <a:gd name="T11" fmla="*/ 1053 h 1053"/>
                  <a:gd name="T12" fmla="*/ 566 w 566"/>
                  <a:gd name="T13" fmla="*/ 1017 h 1053"/>
                  <a:gd name="T14" fmla="*/ 566 w 566"/>
                  <a:gd name="T15" fmla="*/ 36 h 1053"/>
                  <a:gd name="T16" fmla="*/ 530 w 566"/>
                  <a:gd name="T17" fmla="*/ 0 h 1053"/>
                  <a:gd name="T18" fmla="*/ 520 w 566"/>
                  <a:gd name="T19" fmla="*/ 911 h 1053"/>
                  <a:gd name="T20" fmla="*/ 48 w 566"/>
                  <a:gd name="T21" fmla="*/ 911 h 1053"/>
                  <a:gd name="T22" fmla="*/ 48 w 566"/>
                  <a:gd name="T23" fmla="*/ 108 h 1053"/>
                  <a:gd name="T24" fmla="*/ 520 w 566"/>
                  <a:gd name="T25" fmla="*/ 108 h 1053"/>
                  <a:gd name="T26" fmla="*/ 520 w 566"/>
                  <a:gd name="T27" fmla="*/ 911 h 10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566" h="1053">
                    <a:moveTo>
                      <a:pt x="530" y="0"/>
                    </a:moveTo>
                    <a:cubicBezTo>
                      <a:pt x="36" y="0"/>
                      <a:pt x="36" y="0"/>
                      <a:pt x="36" y="0"/>
                    </a:cubicBezTo>
                    <a:cubicBezTo>
                      <a:pt x="16" y="0"/>
                      <a:pt x="0" y="16"/>
                      <a:pt x="0" y="36"/>
                    </a:cubicBezTo>
                    <a:cubicBezTo>
                      <a:pt x="0" y="1017"/>
                      <a:pt x="0" y="1017"/>
                      <a:pt x="0" y="1017"/>
                    </a:cubicBezTo>
                    <a:cubicBezTo>
                      <a:pt x="0" y="1037"/>
                      <a:pt x="16" y="1053"/>
                      <a:pt x="36" y="1053"/>
                    </a:cubicBezTo>
                    <a:cubicBezTo>
                      <a:pt x="530" y="1053"/>
                      <a:pt x="530" y="1053"/>
                      <a:pt x="530" y="1053"/>
                    </a:cubicBezTo>
                    <a:cubicBezTo>
                      <a:pt x="550" y="1053"/>
                      <a:pt x="566" y="1037"/>
                      <a:pt x="566" y="1017"/>
                    </a:cubicBezTo>
                    <a:cubicBezTo>
                      <a:pt x="566" y="36"/>
                      <a:pt x="566" y="36"/>
                      <a:pt x="566" y="36"/>
                    </a:cubicBezTo>
                    <a:cubicBezTo>
                      <a:pt x="566" y="16"/>
                      <a:pt x="550" y="0"/>
                      <a:pt x="530" y="0"/>
                    </a:cubicBezTo>
                    <a:close/>
                    <a:moveTo>
                      <a:pt x="520" y="911"/>
                    </a:moveTo>
                    <a:cubicBezTo>
                      <a:pt x="48" y="911"/>
                      <a:pt x="48" y="911"/>
                      <a:pt x="48" y="911"/>
                    </a:cubicBezTo>
                    <a:cubicBezTo>
                      <a:pt x="48" y="108"/>
                      <a:pt x="48" y="108"/>
                      <a:pt x="48" y="108"/>
                    </a:cubicBezTo>
                    <a:cubicBezTo>
                      <a:pt x="520" y="108"/>
                      <a:pt x="520" y="108"/>
                      <a:pt x="520" y="108"/>
                    </a:cubicBezTo>
                    <a:lnTo>
                      <a:pt x="520" y="911"/>
                    </a:lnTo>
                    <a:close/>
                  </a:path>
                </a:pathLst>
              </a:custGeom>
              <a:solidFill>
                <a:schemeClr val="tx1"/>
              </a:solidFill>
              <a:ln w="12700"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2700"/>
              </a:p>
            </p:txBody>
          </p:sp>
          <p:sp>
            <p:nvSpPr>
              <p:cNvPr id="82" name="Rounded Rectangle 60">
                <a:extLst>
                  <a:ext uri="{FF2B5EF4-FFF2-40B4-BE49-F238E27FC236}">
                    <a16:creationId xmlns:a16="http://schemas.microsoft.com/office/drawing/2014/main" id="{E3BD4E19-8F0C-4410-95E6-DD2D601CFD18}"/>
                  </a:ext>
                </a:extLst>
              </p:cNvPr>
              <p:cNvSpPr/>
              <p:nvPr/>
            </p:nvSpPr>
            <p:spPr>
              <a:xfrm>
                <a:off x="1707005" y="2042848"/>
                <a:ext cx="360000" cy="36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50000"/>
                  <a:lumOff val="50000"/>
                </a:schemeClr>
              </a:solidFill>
              <a:ln w="12700"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700"/>
              </a:p>
            </p:txBody>
          </p:sp>
          <p:sp>
            <p:nvSpPr>
              <p:cNvPr id="83" name="Oval 165">
                <a:extLst>
                  <a:ext uri="{FF2B5EF4-FFF2-40B4-BE49-F238E27FC236}">
                    <a16:creationId xmlns:a16="http://schemas.microsoft.com/office/drawing/2014/main" id="{5E3AE258-90C5-4B89-8AF7-962596A771B5}"/>
                  </a:ext>
                </a:extLst>
              </p:cNvPr>
              <p:cNvSpPr/>
              <p:nvPr/>
            </p:nvSpPr>
            <p:spPr>
              <a:xfrm>
                <a:off x="1715855" y="5362110"/>
                <a:ext cx="342299" cy="342299"/>
              </a:xfrm>
              <a:prstGeom prst="ellipse">
                <a:avLst/>
              </a:prstGeom>
              <a:noFill/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700"/>
              </a:p>
            </p:txBody>
          </p:sp>
        </p:grpSp>
      </p:grpSp>
      <p:grpSp>
        <p:nvGrpSpPr>
          <p:cNvPr id="95" name="Group 160">
            <a:extLst>
              <a:ext uri="{FF2B5EF4-FFF2-40B4-BE49-F238E27FC236}">
                <a16:creationId xmlns:a16="http://schemas.microsoft.com/office/drawing/2014/main" id="{646C9184-6012-4AC6-B839-EE79F0DEB3CD}"/>
              </a:ext>
            </a:extLst>
          </p:cNvPr>
          <p:cNvGrpSpPr/>
          <p:nvPr/>
        </p:nvGrpSpPr>
        <p:grpSpPr>
          <a:xfrm>
            <a:off x="5342040" y="1849990"/>
            <a:ext cx="1664821" cy="2771763"/>
            <a:chOff x="-684584" y="5278238"/>
            <a:chExt cx="427203" cy="711251"/>
          </a:xfrm>
        </p:grpSpPr>
        <p:sp>
          <p:nvSpPr>
            <p:cNvPr id="96" name="Rectangle 161">
              <a:extLst>
                <a:ext uri="{FF2B5EF4-FFF2-40B4-BE49-F238E27FC236}">
                  <a16:creationId xmlns:a16="http://schemas.microsoft.com/office/drawing/2014/main" id="{7D5543C5-96A0-4F09-9938-4F146AD445BB}"/>
                </a:ext>
              </a:extLst>
            </p:cNvPr>
            <p:cNvSpPr/>
            <p:nvPr userDrawn="1"/>
          </p:nvSpPr>
          <p:spPr>
            <a:xfrm>
              <a:off x="-648007" y="5329968"/>
              <a:ext cx="360040" cy="591052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grpSp>
          <p:nvGrpSpPr>
            <p:cNvPr id="97" name="Group 162">
              <a:extLst>
                <a:ext uri="{FF2B5EF4-FFF2-40B4-BE49-F238E27FC236}">
                  <a16:creationId xmlns:a16="http://schemas.microsoft.com/office/drawing/2014/main" id="{AA35F6B4-9E1B-4494-8CE3-AD7964688C65}"/>
                </a:ext>
              </a:extLst>
            </p:cNvPr>
            <p:cNvGrpSpPr/>
            <p:nvPr userDrawn="1"/>
          </p:nvGrpSpPr>
          <p:grpSpPr>
            <a:xfrm>
              <a:off x="-684584" y="5278238"/>
              <a:ext cx="427203" cy="711251"/>
              <a:chOff x="701317" y="1844824"/>
              <a:chExt cx="2371375" cy="3948112"/>
            </a:xfrm>
          </p:grpSpPr>
          <p:sp>
            <p:nvSpPr>
              <p:cNvPr id="98" name="Freeform 6">
                <a:extLst>
                  <a:ext uri="{FF2B5EF4-FFF2-40B4-BE49-F238E27FC236}">
                    <a16:creationId xmlns:a16="http://schemas.microsoft.com/office/drawing/2014/main" id="{43D42F60-3F12-4A5E-B3F1-A1806303D23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01317" y="1844824"/>
                <a:ext cx="2371375" cy="3948112"/>
              </a:xfrm>
              <a:custGeom>
                <a:avLst/>
                <a:gdLst>
                  <a:gd name="T0" fmla="*/ 530 w 566"/>
                  <a:gd name="T1" fmla="*/ 0 h 1053"/>
                  <a:gd name="T2" fmla="*/ 36 w 566"/>
                  <a:gd name="T3" fmla="*/ 0 h 1053"/>
                  <a:gd name="T4" fmla="*/ 0 w 566"/>
                  <a:gd name="T5" fmla="*/ 36 h 1053"/>
                  <a:gd name="T6" fmla="*/ 0 w 566"/>
                  <a:gd name="T7" fmla="*/ 1017 h 1053"/>
                  <a:gd name="T8" fmla="*/ 36 w 566"/>
                  <a:gd name="T9" fmla="*/ 1053 h 1053"/>
                  <a:gd name="T10" fmla="*/ 530 w 566"/>
                  <a:gd name="T11" fmla="*/ 1053 h 1053"/>
                  <a:gd name="T12" fmla="*/ 566 w 566"/>
                  <a:gd name="T13" fmla="*/ 1017 h 1053"/>
                  <a:gd name="T14" fmla="*/ 566 w 566"/>
                  <a:gd name="T15" fmla="*/ 36 h 1053"/>
                  <a:gd name="T16" fmla="*/ 530 w 566"/>
                  <a:gd name="T17" fmla="*/ 0 h 1053"/>
                  <a:gd name="T18" fmla="*/ 520 w 566"/>
                  <a:gd name="T19" fmla="*/ 911 h 1053"/>
                  <a:gd name="T20" fmla="*/ 48 w 566"/>
                  <a:gd name="T21" fmla="*/ 911 h 1053"/>
                  <a:gd name="T22" fmla="*/ 48 w 566"/>
                  <a:gd name="T23" fmla="*/ 108 h 1053"/>
                  <a:gd name="T24" fmla="*/ 520 w 566"/>
                  <a:gd name="T25" fmla="*/ 108 h 1053"/>
                  <a:gd name="T26" fmla="*/ 520 w 566"/>
                  <a:gd name="T27" fmla="*/ 911 h 10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566" h="1053">
                    <a:moveTo>
                      <a:pt x="530" y="0"/>
                    </a:moveTo>
                    <a:cubicBezTo>
                      <a:pt x="36" y="0"/>
                      <a:pt x="36" y="0"/>
                      <a:pt x="36" y="0"/>
                    </a:cubicBezTo>
                    <a:cubicBezTo>
                      <a:pt x="16" y="0"/>
                      <a:pt x="0" y="16"/>
                      <a:pt x="0" y="36"/>
                    </a:cubicBezTo>
                    <a:cubicBezTo>
                      <a:pt x="0" y="1017"/>
                      <a:pt x="0" y="1017"/>
                      <a:pt x="0" y="1017"/>
                    </a:cubicBezTo>
                    <a:cubicBezTo>
                      <a:pt x="0" y="1037"/>
                      <a:pt x="16" y="1053"/>
                      <a:pt x="36" y="1053"/>
                    </a:cubicBezTo>
                    <a:cubicBezTo>
                      <a:pt x="530" y="1053"/>
                      <a:pt x="530" y="1053"/>
                      <a:pt x="530" y="1053"/>
                    </a:cubicBezTo>
                    <a:cubicBezTo>
                      <a:pt x="550" y="1053"/>
                      <a:pt x="566" y="1037"/>
                      <a:pt x="566" y="1017"/>
                    </a:cubicBezTo>
                    <a:cubicBezTo>
                      <a:pt x="566" y="36"/>
                      <a:pt x="566" y="36"/>
                      <a:pt x="566" y="36"/>
                    </a:cubicBezTo>
                    <a:cubicBezTo>
                      <a:pt x="566" y="16"/>
                      <a:pt x="550" y="0"/>
                      <a:pt x="530" y="0"/>
                    </a:cubicBezTo>
                    <a:close/>
                    <a:moveTo>
                      <a:pt x="520" y="911"/>
                    </a:moveTo>
                    <a:cubicBezTo>
                      <a:pt x="48" y="911"/>
                      <a:pt x="48" y="911"/>
                      <a:pt x="48" y="911"/>
                    </a:cubicBezTo>
                    <a:cubicBezTo>
                      <a:pt x="48" y="108"/>
                      <a:pt x="48" y="108"/>
                      <a:pt x="48" y="108"/>
                    </a:cubicBezTo>
                    <a:cubicBezTo>
                      <a:pt x="520" y="108"/>
                      <a:pt x="520" y="108"/>
                      <a:pt x="520" y="108"/>
                    </a:cubicBezTo>
                    <a:lnTo>
                      <a:pt x="520" y="911"/>
                    </a:lnTo>
                    <a:close/>
                  </a:path>
                </a:pathLst>
              </a:custGeom>
              <a:solidFill>
                <a:schemeClr val="tx1"/>
              </a:solidFill>
              <a:ln w="12700"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2700"/>
              </a:p>
            </p:txBody>
          </p:sp>
          <p:sp>
            <p:nvSpPr>
              <p:cNvPr id="99" name="Rounded Rectangle 60">
                <a:extLst>
                  <a:ext uri="{FF2B5EF4-FFF2-40B4-BE49-F238E27FC236}">
                    <a16:creationId xmlns:a16="http://schemas.microsoft.com/office/drawing/2014/main" id="{07D44C24-D649-4DE6-BD5B-374793D739BE}"/>
                  </a:ext>
                </a:extLst>
              </p:cNvPr>
              <p:cNvSpPr/>
              <p:nvPr/>
            </p:nvSpPr>
            <p:spPr>
              <a:xfrm>
                <a:off x="1707005" y="2042848"/>
                <a:ext cx="360000" cy="36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50000"/>
                  <a:lumOff val="50000"/>
                </a:schemeClr>
              </a:solidFill>
              <a:ln w="12700"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700"/>
              </a:p>
            </p:txBody>
          </p:sp>
          <p:sp>
            <p:nvSpPr>
              <p:cNvPr id="100" name="Oval 165">
                <a:extLst>
                  <a:ext uri="{FF2B5EF4-FFF2-40B4-BE49-F238E27FC236}">
                    <a16:creationId xmlns:a16="http://schemas.microsoft.com/office/drawing/2014/main" id="{3003E7E3-2742-46E6-9845-E6C4D36CE58F}"/>
                  </a:ext>
                </a:extLst>
              </p:cNvPr>
              <p:cNvSpPr/>
              <p:nvPr/>
            </p:nvSpPr>
            <p:spPr>
              <a:xfrm>
                <a:off x="1715855" y="5362110"/>
                <a:ext cx="342299" cy="342299"/>
              </a:xfrm>
              <a:prstGeom prst="ellipse">
                <a:avLst/>
              </a:prstGeom>
              <a:noFill/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700"/>
              </a:p>
            </p:txBody>
          </p:sp>
        </p:grpSp>
      </p:grpSp>
      <p:grpSp>
        <p:nvGrpSpPr>
          <p:cNvPr id="101" name="Group 160">
            <a:extLst>
              <a:ext uri="{FF2B5EF4-FFF2-40B4-BE49-F238E27FC236}">
                <a16:creationId xmlns:a16="http://schemas.microsoft.com/office/drawing/2014/main" id="{AB12744C-18A3-4B3B-A549-48F74ACE7FC4}"/>
              </a:ext>
            </a:extLst>
          </p:cNvPr>
          <p:cNvGrpSpPr/>
          <p:nvPr/>
        </p:nvGrpSpPr>
        <p:grpSpPr>
          <a:xfrm>
            <a:off x="9220199" y="1849990"/>
            <a:ext cx="1664821" cy="2771763"/>
            <a:chOff x="-684584" y="5278238"/>
            <a:chExt cx="427203" cy="711251"/>
          </a:xfrm>
        </p:grpSpPr>
        <p:sp>
          <p:nvSpPr>
            <p:cNvPr id="102" name="Rectangle 161">
              <a:extLst>
                <a:ext uri="{FF2B5EF4-FFF2-40B4-BE49-F238E27FC236}">
                  <a16:creationId xmlns:a16="http://schemas.microsoft.com/office/drawing/2014/main" id="{6890E83A-DF7F-4032-9958-48E336C58302}"/>
                </a:ext>
              </a:extLst>
            </p:cNvPr>
            <p:cNvSpPr/>
            <p:nvPr userDrawn="1"/>
          </p:nvSpPr>
          <p:spPr>
            <a:xfrm>
              <a:off x="-648007" y="5329968"/>
              <a:ext cx="360040" cy="591052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grpSp>
          <p:nvGrpSpPr>
            <p:cNvPr id="103" name="Group 162">
              <a:extLst>
                <a:ext uri="{FF2B5EF4-FFF2-40B4-BE49-F238E27FC236}">
                  <a16:creationId xmlns:a16="http://schemas.microsoft.com/office/drawing/2014/main" id="{B3273885-BBF3-4A76-9412-FE6D67075F5E}"/>
                </a:ext>
              </a:extLst>
            </p:cNvPr>
            <p:cNvGrpSpPr/>
            <p:nvPr userDrawn="1"/>
          </p:nvGrpSpPr>
          <p:grpSpPr>
            <a:xfrm>
              <a:off x="-684584" y="5278238"/>
              <a:ext cx="427203" cy="711251"/>
              <a:chOff x="701317" y="1844824"/>
              <a:chExt cx="2371375" cy="3948112"/>
            </a:xfrm>
          </p:grpSpPr>
          <p:sp>
            <p:nvSpPr>
              <p:cNvPr id="104" name="Freeform 6">
                <a:extLst>
                  <a:ext uri="{FF2B5EF4-FFF2-40B4-BE49-F238E27FC236}">
                    <a16:creationId xmlns:a16="http://schemas.microsoft.com/office/drawing/2014/main" id="{8E7D3919-CA35-4F64-8739-B3652295849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01317" y="1844824"/>
                <a:ext cx="2371375" cy="3948112"/>
              </a:xfrm>
              <a:custGeom>
                <a:avLst/>
                <a:gdLst>
                  <a:gd name="T0" fmla="*/ 530 w 566"/>
                  <a:gd name="T1" fmla="*/ 0 h 1053"/>
                  <a:gd name="T2" fmla="*/ 36 w 566"/>
                  <a:gd name="T3" fmla="*/ 0 h 1053"/>
                  <a:gd name="T4" fmla="*/ 0 w 566"/>
                  <a:gd name="T5" fmla="*/ 36 h 1053"/>
                  <a:gd name="T6" fmla="*/ 0 w 566"/>
                  <a:gd name="T7" fmla="*/ 1017 h 1053"/>
                  <a:gd name="T8" fmla="*/ 36 w 566"/>
                  <a:gd name="T9" fmla="*/ 1053 h 1053"/>
                  <a:gd name="T10" fmla="*/ 530 w 566"/>
                  <a:gd name="T11" fmla="*/ 1053 h 1053"/>
                  <a:gd name="T12" fmla="*/ 566 w 566"/>
                  <a:gd name="T13" fmla="*/ 1017 h 1053"/>
                  <a:gd name="T14" fmla="*/ 566 w 566"/>
                  <a:gd name="T15" fmla="*/ 36 h 1053"/>
                  <a:gd name="T16" fmla="*/ 530 w 566"/>
                  <a:gd name="T17" fmla="*/ 0 h 1053"/>
                  <a:gd name="T18" fmla="*/ 520 w 566"/>
                  <a:gd name="T19" fmla="*/ 911 h 1053"/>
                  <a:gd name="T20" fmla="*/ 48 w 566"/>
                  <a:gd name="T21" fmla="*/ 911 h 1053"/>
                  <a:gd name="T22" fmla="*/ 48 w 566"/>
                  <a:gd name="T23" fmla="*/ 108 h 1053"/>
                  <a:gd name="T24" fmla="*/ 520 w 566"/>
                  <a:gd name="T25" fmla="*/ 108 h 1053"/>
                  <a:gd name="T26" fmla="*/ 520 w 566"/>
                  <a:gd name="T27" fmla="*/ 911 h 10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566" h="1053">
                    <a:moveTo>
                      <a:pt x="530" y="0"/>
                    </a:moveTo>
                    <a:cubicBezTo>
                      <a:pt x="36" y="0"/>
                      <a:pt x="36" y="0"/>
                      <a:pt x="36" y="0"/>
                    </a:cubicBezTo>
                    <a:cubicBezTo>
                      <a:pt x="16" y="0"/>
                      <a:pt x="0" y="16"/>
                      <a:pt x="0" y="36"/>
                    </a:cubicBezTo>
                    <a:cubicBezTo>
                      <a:pt x="0" y="1017"/>
                      <a:pt x="0" y="1017"/>
                      <a:pt x="0" y="1017"/>
                    </a:cubicBezTo>
                    <a:cubicBezTo>
                      <a:pt x="0" y="1037"/>
                      <a:pt x="16" y="1053"/>
                      <a:pt x="36" y="1053"/>
                    </a:cubicBezTo>
                    <a:cubicBezTo>
                      <a:pt x="530" y="1053"/>
                      <a:pt x="530" y="1053"/>
                      <a:pt x="530" y="1053"/>
                    </a:cubicBezTo>
                    <a:cubicBezTo>
                      <a:pt x="550" y="1053"/>
                      <a:pt x="566" y="1037"/>
                      <a:pt x="566" y="1017"/>
                    </a:cubicBezTo>
                    <a:cubicBezTo>
                      <a:pt x="566" y="36"/>
                      <a:pt x="566" y="36"/>
                      <a:pt x="566" y="36"/>
                    </a:cubicBezTo>
                    <a:cubicBezTo>
                      <a:pt x="566" y="16"/>
                      <a:pt x="550" y="0"/>
                      <a:pt x="530" y="0"/>
                    </a:cubicBezTo>
                    <a:close/>
                    <a:moveTo>
                      <a:pt x="520" y="911"/>
                    </a:moveTo>
                    <a:cubicBezTo>
                      <a:pt x="48" y="911"/>
                      <a:pt x="48" y="911"/>
                      <a:pt x="48" y="911"/>
                    </a:cubicBezTo>
                    <a:cubicBezTo>
                      <a:pt x="48" y="108"/>
                      <a:pt x="48" y="108"/>
                      <a:pt x="48" y="108"/>
                    </a:cubicBezTo>
                    <a:cubicBezTo>
                      <a:pt x="520" y="108"/>
                      <a:pt x="520" y="108"/>
                      <a:pt x="520" y="108"/>
                    </a:cubicBezTo>
                    <a:lnTo>
                      <a:pt x="520" y="911"/>
                    </a:lnTo>
                    <a:close/>
                  </a:path>
                </a:pathLst>
              </a:custGeom>
              <a:solidFill>
                <a:schemeClr val="tx1"/>
              </a:solidFill>
              <a:ln w="12700"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2700"/>
              </a:p>
            </p:txBody>
          </p:sp>
          <p:sp>
            <p:nvSpPr>
              <p:cNvPr id="105" name="Rounded Rectangle 60">
                <a:extLst>
                  <a:ext uri="{FF2B5EF4-FFF2-40B4-BE49-F238E27FC236}">
                    <a16:creationId xmlns:a16="http://schemas.microsoft.com/office/drawing/2014/main" id="{990B04E0-33AE-463F-9F5F-4410FECA5CC8}"/>
                  </a:ext>
                </a:extLst>
              </p:cNvPr>
              <p:cNvSpPr/>
              <p:nvPr/>
            </p:nvSpPr>
            <p:spPr>
              <a:xfrm>
                <a:off x="1707005" y="2042848"/>
                <a:ext cx="360000" cy="36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50000"/>
                  <a:lumOff val="50000"/>
                </a:schemeClr>
              </a:solidFill>
              <a:ln w="12700"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700"/>
              </a:p>
            </p:txBody>
          </p:sp>
          <p:sp>
            <p:nvSpPr>
              <p:cNvPr id="106" name="Oval 165">
                <a:extLst>
                  <a:ext uri="{FF2B5EF4-FFF2-40B4-BE49-F238E27FC236}">
                    <a16:creationId xmlns:a16="http://schemas.microsoft.com/office/drawing/2014/main" id="{B87763AA-9BA2-46DB-87F8-87B1BF1A5899}"/>
                  </a:ext>
                </a:extLst>
              </p:cNvPr>
              <p:cNvSpPr/>
              <p:nvPr/>
            </p:nvSpPr>
            <p:spPr>
              <a:xfrm>
                <a:off x="1715855" y="5362110"/>
                <a:ext cx="342299" cy="342299"/>
              </a:xfrm>
              <a:prstGeom prst="ellipse">
                <a:avLst/>
              </a:prstGeom>
              <a:noFill/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700"/>
              </a:p>
            </p:txBody>
          </p:sp>
        </p:grpSp>
      </p:grpSp>
      <p:grpSp>
        <p:nvGrpSpPr>
          <p:cNvPr id="125" name="그룹 124">
            <a:extLst>
              <a:ext uri="{FF2B5EF4-FFF2-40B4-BE49-F238E27FC236}">
                <a16:creationId xmlns:a16="http://schemas.microsoft.com/office/drawing/2014/main" id="{5EA3A731-6E56-4318-921D-29C9C6DFB906}"/>
              </a:ext>
            </a:extLst>
          </p:cNvPr>
          <p:cNvGrpSpPr/>
          <p:nvPr/>
        </p:nvGrpSpPr>
        <p:grpSpPr>
          <a:xfrm>
            <a:off x="1597296" y="2443930"/>
            <a:ext cx="998454" cy="983966"/>
            <a:chOff x="1595604" y="2399774"/>
            <a:chExt cx="998454" cy="983966"/>
          </a:xfrm>
          <a:solidFill>
            <a:schemeClr val="accent4"/>
          </a:solidFill>
        </p:grpSpPr>
        <p:sp>
          <p:nvSpPr>
            <p:cNvPr id="120" name="L 도형 119">
              <a:extLst>
                <a:ext uri="{FF2B5EF4-FFF2-40B4-BE49-F238E27FC236}">
                  <a16:creationId xmlns:a16="http://schemas.microsoft.com/office/drawing/2014/main" id="{0794F995-B229-4D64-9A5A-8FBA4B307A45}"/>
                </a:ext>
              </a:extLst>
            </p:cNvPr>
            <p:cNvSpPr/>
            <p:nvPr/>
          </p:nvSpPr>
          <p:spPr>
            <a:xfrm>
              <a:off x="1595604" y="3157016"/>
              <a:ext cx="226724" cy="226724"/>
            </a:xfrm>
            <a:prstGeom prst="corner">
              <a:avLst>
                <a:gd name="adj1" fmla="val 17989"/>
                <a:gd name="adj2" fmla="val 174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21" name="L 도형 120">
              <a:extLst>
                <a:ext uri="{FF2B5EF4-FFF2-40B4-BE49-F238E27FC236}">
                  <a16:creationId xmlns:a16="http://schemas.microsoft.com/office/drawing/2014/main" id="{C1C9A1AF-9A56-42B6-AF06-0E444D64F32B}"/>
                </a:ext>
              </a:extLst>
            </p:cNvPr>
            <p:cNvSpPr/>
            <p:nvPr/>
          </p:nvSpPr>
          <p:spPr>
            <a:xfrm rot="16200000">
              <a:off x="2367334" y="3157016"/>
              <a:ext cx="226724" cy="226724"/>
            </a:xfrm>
            <a:prstGeom prst="corner">
              <a:avLst>
                <a:gd name="adj1" fmla="val 17989"/>
                <a:gd name="adj2" fmla="val 174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22" name="L 도형 121">
              <a:extLst>
                <a:ext uri="{FF2B5EF4-FFF2-40B4-BE49-F238E27FC236}">
                  <a16:creationId xmlns:a16="http://schemas.microsoft.com/office/drawing/2014/main" id="{78A161B3-2DAD-4F94-B875-8520BC4A5665}"/>
                </a:ext>
              </a:extLst>
            </p:cNvPr>
            <p:cNvSpPr/>
            <p:nvPr/>
          </p:nvSpPr>
          <p:spPr>
            <a:xfrm rot="10800000">
              <a:off x="2367334" y="2399774"/>
              <a:ext cx="226724" cy="226724"/>
            </a:xfrm>
            <a:prstGeom prst="corner">
              <a:avLst>
                <a:gd name="adj1" fmla="val 17989"/>
                <a:gd name="adj2" fmla="val 174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23" name="L 도형 122">
              <a:extLst>
                <a:ext uri="{FF2B5EF4-FFF2-40B4-BE49-F238E27FC236}">
                  <a16:creationId xmlns:a16="http://schemas.microsoft.com/office/drawing/2014/main" id="{3B46D1EE-3ED1-46BD-B56A-20C10E18760A}"/>
                </a:ext>
              </a:extLst>
            </p:cNvPr>
            <p:cNvSpPr/>
            <p:nvPr/>
          </p:nvSpPr>
          <p:spPr>
            <a:xfrm rot="5400000">
              <a:off x="1595604" y="2399774"/>
              <a:ext cx="226724" cy="226724"/>
            </a:xfrm>
            <a:prstGeom prst="corner">
              <a:avLst>
                <a:gd name="adj1" fmla="val 17989"/>
                <a:gd name="adj2" fmla="val 174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143" name="직사각형 142">
            <a:extLst>
              <a:ext uri="{FF2B5EF4-FFF2-40B4-BE49-F238E27FC236}">
                <a16:creationId xmlns:a16="http://schemas.microsoft.com/office/drawing/2014/main" id="{1487B4F9-E712-4F06-8A42-B0F3426F8768}"/>
              </a:ext>
            </a:extLst>
          </p:cNvPr>
          <p:cNvSpPr/>
          <p:nvPr/>
        </p:nvSpPr>
        <p:spPr>
          <a:xfrm>
            <a:off x="1649438" y="3844832"/>
            <a:ext cx="946312" cy="96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44" name="직사각형 143">
            <a:extLst>
              <a:ext uri="{FF2B5EF4-FFF2-40B4-BE49-F238E27FC236}">
                <a16:creationId xmlns:a16="http://schemas.microsoft.com/office/drawing/2014/main" id="{559E1454-365C-4623-9232-8E51043C186C}"/>
              </a:ext>
            </a:extLst>
          </p:cNvPr>
          <p:cNvSpPr/>
          <p:nvPr/>
        </p:nvSpPr>
        <p:spPr>
          <a:xfrm>
            <a:off x="1649437" y="3844832"/>
            <a:ext cx="540205" cy="968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45" name="자유형: 도형 144">
            <a:extLst>
              <a:ext uri="{FF2B5EF4-FFF2-40B4-BE49-F238E27FC236}">
                <a16:creationId xmlns:a16="http://schemas.microsoft.com/office/drawing/2014/main" id="{EC75F5ED-5247-47E5-B2DC-CDF98CA94338}"/>
              </a:ext>
            </a:extLst>
          </p:cNvPr>
          <p:cNvSpPr/>
          <p:nvPr/>
        </p:nvSpPr>
        <p:spPr>
          <a:xfrm>
            <a:off x="7189436" y="2688402"/>
            <a:ext cx="425466" cy="685512"/>
          </a:xfrm>
          <a:custGeom>
            <a:avLst/>
            <a:gdLst>
              <a:gd name="connsiteX0" fmla="*/ 432895 w 4254584"/>
              <a:gd name="connsiteY0" fmla="*/ 4593322 h 6854995"/>
              <a:gd name="connsiteX1" fmla="*/ 658694 w 4254584"/>
              <a:gd name="connsiteY1" fmla="*/ 4593322 h 6854995"/>
              <a:gd name="connsiteX2" fmla="*/ 658694 w 4254584"/>
              <a:gd name="connsiteY2" fmla="*/ 4628290 h 6854995"/>
              <a:gd name="connsiteX3" fmla="*/ 658603 w 4254584"/>
              <a:gd name="connsiteY3" fmla="*/ 5650574 h 6854995"/>
              <a:gd name="connsiteX4" fmla="*/ 744080 w 4254584"/>
              <a:gd name="connsiteY4" fmla="*/ 5971879 h 6854995"/>
              <a:gd name="connsiteX5" fmla="*/ 1114267 w 4254584"/>
              <a:gd name="connsiteY5" fmla="*/ 6180420 h 6854995"/>
              <a:gd name="connsiteX6" fmla="*/ 1831150 w 4254584"/>
              <a:gd name="connsiteY6" fmla="*/ 6179697 h 6854995"/>
              <a:gd name="connsiteX7" fmla="*/ 1865124 w 4254584"/>
              <a:gd name="connsiteY7" fmla="*/ 6179697 h 6854995"/>
              <a:gd name="connsiteX8" fmla="*/ 1865124 w 4254584"/>
              <a:gd name="connsiteY8" fmla="*/ 6404683 h 6854995"/>
              <a:gd name="connsiteX9" fmla="*/ 1831873 w 4254584"/>
              <a:gd name="connsiteY9" fmla="*/ 6406219 h 6854995"/>
              <a:gd name="connsiteX10" fmla="*/ 1120321 w 4254584"/>
              <a:gd name="connsiteY10" fmla="*/ 6406761 h 6854995"/>
              <a:gd name="connsiteX11" fmla="*/ 519907 w 4254584"/>
              <a:gd name="connsiteY11" fmla="*/ 6033502 h 6854995"/>
              <a:gd name="connsiteX12" fmla="*/ 431178 w 4254584"/>
              <a:gd name="connsiteY12" fmla="*/ 5654460 h 6854995"/>
              <a:gd name="connsiteX13" fmla="*/ 431268 w 4254584"/>
              <a:gd name="connsiteY13" fmla="*/ 4618802 h 6854995"/>
              <a:gd name="connsiteX14" fmla="*/ 432895 w 4254584"/>
              <a:gd name="connsiteY14" fmla="*/ 4593322 h 6854995"/>
              <a:gd name="connsiteX15" fmla="*/ 3623807 w 4254584"/>
              <a:gd name="connsiteY15" fmla="*/ 3639165 h 6854995"/>
              <a:gd name="connsiteX16" fmla="*/ 3848612 w 4254584"/>
              <a:gd name="connsiteY16" fmla="*/ 3639165 h 6854995"/>
              <a:gd name="connsiteX17" fmla="*/ 3850329 w 4254584"/>
              <a:gd name="connsiteY17" fmla="*/ 3667808 h 6854995"/>
              <a:gd name="connsiteX18" fmla="*/ 3850329 w 4254584"/>
              <a:gd name="connsiteY18" fmla="*/ 5648677 h 6854995"/>
              <a:gd name="connsiteX19" fmla="*/ 3630855 w 4254584"/>
              <a:gd name="connsiteY19" fmla="*/ 6217737 h 6854995"/>
              <a:gd name="connsiteX20" fmla="*/ 3185943 w 4254584"/>
              <a:gd name="connsiteY20" fmla="*/ 6407394 h 6854995"/>
              <a:gd name="connsiteX21" fmla="*/ 2187964 w 4254584"/>
              <a:gd name="connsiteY21" fmla="*/ 6407394 h 6854995"/>
              <a:gd name="connsiteX22" fmla="*/ 2165104 w 4254584"/>
              <a:gd name="connsiteY22" fmla="*/ 6405948 h 6854995"/>
              <a:gd name="connsiteX23" fmla="*/ 2165104 w 4254584"/>
              <a:gd name="connsiteY23" fmla="*/ 6179245 h 6854995"/>
              <a:gd name="connsiteX24" fmla="*/ 2197361 w 4254584"/>
              <a:gd name="connsiteY24" fmla="*/ 6179245 h 6854995"/>
              <a:gd name="connsiteX25" fmla="*/ 3155222 w 4254584"/>
              <a:gd name="connsiteY25" fmla="*/ 6180149 h 6854995"/>
              <a:gd name="connsiteX26" fmla="*/ 3574925 w 4254584"/>
              <a:gd name="connsiteY26" fmla="*/ 5902395 h 6854995"/>
              <a:gd name="connsiteX27" fmla="*/ 3624530 w 4254584"/>
              <a:gd name="connsiteY27" fmla="*/ 5644430 h 6854995"/>
              <a:gd name="connsiteX28" fmla="*/ 3623988 w 4254584"/>
              <a:gd name="connsiteY28" fmla="*/ 4065102 h 6854995"/>
              <a:gd name="connsiteX29" fmla="*/ 3623897 w 4254584"/>
              <a:gd name="connsiteY29" fmla="*/ 3671603 h 6854995"/>
              <a:gd name="connsiteX30" fmla="*/ 3623807 w 4254584"/>
              <a:gd name="connsiteY30" fmla="*/ 3639165 h 6854995"/>
              <a:gd name="connsiteX31" fmla="*/ 1224501 w 4254584"/>
              <a:gd name="connsiteY31" fmla="*/ 3331865 h 6854995"/>
              <a:gd name="connsiteX32" fmla="*/ 1435391 w 4254584"/>
              <a:gd name="connsiteY32" fmla="*/ 3331865 h 6854995"/>
              <a:gd name="connsiteX33" fmla="*/ 1435391 w 4254584"/>
              <a:gd name="connsiteY33" fmla="*/ 3366110 h 6854995"/>
              <a:gd name="connsiteX34" fmla="*/ 1435933 w 4254584"/>
              <a:gd name="connsiteY34" fmla="*/ 4929444 h 6854995"/>
              <a:gd name="connsiteX35" fmla="*/ 1489153 w 4254584"/>
              <a:gd name="connsiteY35" fmla="*/ 5194548 h 6854995"/>
              <a:gd name="connsiteX36" fmla="*/ 1555564 w 4254584"/>
              <a:gd name="connsiteY36" fmla="*/ 5290687 h 6854995"/>
              <a:gd name="connsiteX37" fmla="*/ 1693989 w 4254584"/>
              <a:gd name="connsiteY37" fmla="*/ 5348876 h 6854995"/>
              <a:gd name="connsiteX38" fmla="*/ 2609022 w 4254584"/>
              <a:gd name="connsiteY38" fmla="*/ 5350051 h 6854995"/>
              <a:gd name="connsiteX39" fmla="*/ 2771662 w 4254584"/>
              <a:gd name="connsiteY39" fmla="*/ 5273068 h 6854995"/>
              <a:gd name="connsiteX40" fmla="*/ 2862470 w 4254584"/>
              <a:gd name="connsiteY40" fmla="*/ 5064526 h 6854995"/>
              <a:gd name="connsiteX41" fmla="*/ 2873945 w 4254584"/>
              <a:gd name="connsiteY41" fmla="*/ 4928902 h 6854995"/>
              <a:gd name="connsiteX42" fmla="*/ 2874487 w 4254584"/>
              <a:gd name="connsiteY42" fmla="*/ 4243645 h 6854995"/>
              <a:gd name="connsiteX43" fmla="*/ 2874487 w 4254584"/>
              <a:gd name="connsiteY43" fmla="*/ 4209038 h 6854995"/>
              <a:gd name="connsiteX44" fmla="*/ 3083570 w 4254584"/>
              <a:gd name="connsiteY44" fmla="*/ 4209038 h 6854995"/>
              <a:gd name="connsiteX45" fmla="*/ 3084925 w 4254584"/>
              <a:gd name="connsiteY45" fmla="*/ 4237952 h 6854995"/>
              <a:gd name="connsiteX46" fmla="*/ 3085106 w 4254584"/>
              <a:gd name="connsiteY46" fmla="*/ 4933962 h 6854995"/>
              <a:gd name="connsiteX47" fmla="*/ 2985353 w 4254584"/>
              <a:gd name="connsiteY47" fmla="*/ 5336587 h 6854995"/>
              <a:gd name="connsiteX48" fmla="*/ 2684469 w 4254584"/>
              <a:gd name="connsiteY48" fmla="*/ 5560489 h 6854995"/>
              <a:gd name="connsiteX49" fmla="*/ 2617877 w 4254584"/>
              <a:gd name="connsiteY49" fmla="*/ 5564555 h 6854995"/>
              <a:gd name="connsiteX50" fmla="*/ 1713506 w 4254584"/>
              <a:gd name="connsiteY50" fmla="*/ 5565459 h 6854995"/>
              <a:gd name="connsiteX51" fmla="*/ 1338349 w 4254584"/>
              <a:gd name="connsiteY51" fmla="*/ 5359176 h 6854995"/>
              <a:gd name="connsiteX52" fmla="*/ 1227121 w 4254584"/>
              <a:gd name="connsiteY52" fmla="*/ 4989802 h 6854995"/>
              <a:gd name="connsiteX53" fmla="*/ 1224862 w 4254584"/>
              <a:gd name="connsiteY53" fmla="*/ 4408905 h 6854995"/>
              <a:gd name="connsiteX54" fmla="*/ 1224501 w 4254584"/>
              <a:gd name="connsiteY54" fmla="*/ 3367556 h 6854995"/>
              <a:gd name="connsiteX55" fmla="*/ 1224501 w 4254584"/>
              <a:gd name="connsiteY55" fmla="*/ 3331865 h 6854995"/>
              <a:gd name="connsiteX56" fmla="*/ 91 w 4254584"/>
              <a:gd name="connsiteY56" fmla="*/ 3293283 h 6854995"/>
              <a:gd name="connsiteX57" fmla="*/ 227155 w 4254584"/>
              <a:gd name="connsiteY57" fmla="*/ 3293283 h 6854995"/>
              <a:gd name="connsiteX58" fmla="*/ 227155 w 4254584"/>
              <a:gd name="connsiteY58" fmla="*/ 3339094 h 6854995"/>
              <a:gd name="connsiteX59" fmla="*/ 226251 w 4254584"/>
              <a:gd name="connsiteY59" fmla="*/ 5981276 h 6854995"/>
              <a:gd name="connsiteX60" fmla="*/ 363050 w 4254584"/>
              <a:gd name="connsiteY60" fmla="*/ 6408478 h 6854995"/>
              <a:gd name="connsiteX61" fmla="*/ 809678 w 4254584"/>
              <a:gd name="connsiteY61" fmla="*/ 6627590 h 6854995"/>
              <a:gd name="connsiteX62" fmla="*/ 3426561 w 4254584"/>
              <a:gd name="connsiteY62" fmla="*/ 6628494 h 6854995"/>
              <a:gd name="connsiteX63" fmla="*/ 4013241 w 4254584"/>
              <a:gd name="connsiteY63" fmla="*/ 6137501 h 6854995"/>
              <a:gd name="connsiteX64" fmla="*/ 4027607 w 4254584"/>
              <a:gd name="connsiteY64" fmla="*/ 5927153 h 6854995"/>
              <a:gd name="connsiteX65" fmla="*/ 4028059 w 4254584"/>
              <a:gd name="connsiteY65" fmla="*/ 5727196 h 6854995"/>
              <a:gd name="connsiteX66" fmla="*/ 4252051 w 4254584"/>
              <a:gd name="connsiteY66" fmla="*/ 5727196 h 6854995"/>
              <a:gd name="connsiteX67" fmla="*/ 4254581 w 4254584"/>
              <a:gd name="connsiteY67" fmla="*/ 5736050 h 6854995"/>
              <a:gd name="connsiteX68" fmla="*/ 4249521 w 4254584"/>
              <a:gd name="connsiteY68" fmla="*/ 6083829 h 6854995"/>
              <a:gd name="connsiteX69" fmla="*/ 3628506 w 4254584"/>
              <a:gd name="connsiteY69" fmla="*/ 6833421 h 6854995"/>
              <a:gd name="connsiteX70" fmla="*/ 3459089 w 4254584"/>
              <a:gd name="connsiteY70" fmla="*/ 6853209 h 6854995"/>
              <a:gd name="connsiteX71" fmla="*/ 796758 w 4254584"/>
              <a:gd name="connsiteY71" fmla="*/ 6852667 h 6854995"/>
              <a:gd name="connsiteX72" fmla="*/ 92344 w 4254584"/>
              <a:gd name="connsiteY72" fmla="*/ 6397183 h 6854995"/>
              <a:gd name="connsiteX73" fmla="*/ 4789 w 4254584"/>
              <a:gd name="connsiteY73" fmla="*/ 6090245 h 6854995"/>
              <a:gd name="connsiteX74" fmla="*/ 181 w 4254584"/>
              <a:gd name="connsiteY74" fmla="*/ 6066933 h 6854995"/>
              <a:gd name="connsiteX75" fmla="*/ 91 w 4254584"/>
              <a:gd name="connsiteY75" fmla="*/ 3293283 h 6854995"/>
              <a:gd name="connsiteX76" fmla="*/ 2464633 w 4254584"/>
              <a:gd name="connsiteY76" fmla="*/ 3141124 h 6854995"/>
              <a:gd name="connsiteX77" fmla="*/ 2691517 w 4254584"/>
              <a:gd name="connsiteY77" fmla="*/ 3141124 h 6854995"/>
              <a:gd name="connsiteX78" fmla="*/ 2691517 w 4254584"/>
              <a:gd name="connsiteY78" fmla="*/ 3170400 h 6854995"/>
              <a:gd name="connsiteX79" fmla="*/ 2692059 w 4254584"/>
              <a:gd name="connsiteY79" fmla="*/ 4704007 h 6854995"/>
              <a:gd name="connsiteX80" fmla="*/ 2643357 w 4254584"/>
              <a:gd name="connsiteY80" fmla="*/ 4986730 h 6854995"/>
              <a:gd name="connsiteX81" fmla="*/ 2590951 w 4254584"/>
              <a:gd name="connsiteY81" fmla="*/ 5079345 h 6854995"/>
              <a:gd name="connsiteX82" fmla="*/ 2429304 w 4254584"/>
              <a:gd name="connsiteY82" fmla="*/ 5158497 h 6854995"/>
              <a:gd name="connsiteX83" fmla="*/ 1915722 w 4254584"/>
              <a:gd name="connsiteY83" fmla="*/ 5159581 h 6854995"/>
              <a:gd name="connsiteX84" fmla="*/ 1715946 w 4254584"/>
              <a:gd name="connsiteY84" fmla="*/ 5044648 h 6854995"/>
              <a:gd name="connsiteX85" fmla="*/ 1644023 w 4254584"/>
              <a:gd name="connsiteY85" fmla="*/ 4803127 h 6854995"/>
              <a:gd name="connsiteX86" fmla="*/ 1639414 w 4254584"/>
              <a:gd name="connsiteY86" fmla="*/ 4674822 h 6854995"/>
              <a:gd name="connsiteX87" fmla="*/ 1639234 w 4254584"/>
              <a:gd name="connsiteY87" fmla="*/ 4040525 h 6854995"/>
              <a:gd name="connsiteX88" fmla="*/ 1639053 w 4254584"/>
              <a:gd name="connsiteY88" fmla="*/ 4007184 h 6854995"/>
              <a:gd name="connsiteX89" fmla="*/ 1866117 w 4254584"/>
              <a:gd name="connsiteY89" fmla="*/ 4007184 h 6854995"/>
              <a:gd name="connsiteX90" fmla="*/ 1866117 w 4254584"/>
              <a:gd name="connsiteY90" fmla="*/ 4039621 h 6854995"/>
              <a:gd name="connsiteX91" fmla="*/ 1866117 w 4254584"/>
              <a:gd name="connsiteY91" fmla="*/ 4706085 h 6854995"/>
              <a:gd name="connsiteX92" fmla="*/ 1898464 w 4254584"/>
              <a:gd name="connsiteY92" fmla="*/ 4905501 h 6854995"/>
              <a:gd name="connsiteX93" fmla="*/ 1939847 w 4254584"/>
              <a:gd name="connsiteY93" fmla="*/ 4933420 h 6854995"/>
              <a:gd name="connsiteX94" fmla="*/ 2391897 w 4254584"/>
              <a:gd name="connsiteY94" fmla="*/ 4932607 h 6854995"/>
              <a:gd name="connsiteX95" fmla="*/ 2434726 w 4254584"/>
              <a:gd name="connsiteY95" fmla="*/ 4902428 h 6854995"/>
              <a:gd name="connsiteX96" fmla="*/ 2465447 w 4254584"/>
              <a:gd name="connsiteY96" fmla="*/ 4699941 h 6854995"/>
              <a:gd name="connsiteX97" fmla="*/ 2465085 w 4254584"/>
              <a:gd name="connsiteY97" fmla="*/ 3800630 h 6854995"/>
              <a:gd name="connsiteX98" fmla="*/ 2464633 w 4254584"/>
              <a:gd name="connsiteY98" fmla="*/ 3174375 h 6854995"/>
              <a:gd name="connsiteX99" fmla="*/ 2464633 w 4254584"/>
              <a:gd name="connsiteY99" fmla="*/ 3141124 h 6854995"/>
              <a:gd name="connsiteX100" fmla="*/ 4029866 w 4254584"/>
              <a:gd name="connsiteY100" fmla="*/ 2297925 h 6854995"/>
              <a:gd name="connsiteX101" fmla="*/ 4253677 w 4254584"/>
              <a:gd name="connsiteY101" fmla="*/ 2297925 h 6854995"/>
              <a:gd name="connsiteX102" fmla="*/ 4253587 w 4254584"/>
              <a:gd name="connsiteY102" fmla="*/ 5429474 h 6854995"/>
              <a:gd name="connsiteX103" fmla="*/ 4044504 w 4254584"/>
              <a:gd name="connsiteY103" fmla="*/ 5429384 h 6854995"/>
              <a:gd name="connsiteX104" fmla="*/ 4029866 w 4254584"/>
              <a:gd name="connsiteY104" fmla="*/ 5428209 h 6854995"/>
              <a:gd name="connsiteX105" fmla="*/ 4029866 w 4254584"/>
              <a:gd name="connsiteY105" fmla="*/ 2297925 h 6854995"/>
              <a:gd name="connsiteX106" fmla="*/ 2164212 w 4254584"/>
              <a:gd name="connsiteY106" fmla="*/ 1962751 h 6854995"/>
              <a:gd name="connsiteX107" fmla="*/ 2405993 w 4254584"/>
              <a:gd name="connsiteY107" fmla="*/ 2067428 h 6854995"/>
              <a:gd name="connsiteX108" fmla="*/ 2597908 w 4254584"/>
              <a:gd name="connsiteY108" fmla="*/ 2388010 h 6854995"/>
              <a:gd name="connsiteX109" fmla="*/ 2683746 w 4254584"/>
              <a:gd name="connsiteY109" fmla="*/ 2833193 h 6854995"/>
              <a:gd name="connsiteX110" fmla="*/ 2682120 w 4254584"/>
              <a:gd name="connsiteY110" fmla="*/ 2842228 h 6854995"/>
              <a:gd name="connsiteX111" fmla="*/ 2459303 w 4254584"/>
              <a:gd name="connsiteY111" fmla="*/ 2842228 h 6854995"/>
              <a:gd name="connsiteX112" fmla="*/ 2440418 w 4254584"/>
              <a:gd name="connsiteY112" fmla="*/ 2697207 h 6854995"/>
              <a:gd name="connsiteX113" fmla="*/ 2331991 w 4254584"/>
              <a:gd name="connsiteY113" fmla="*/ 2346446 h 6854995"/>
              <a:gd name="connsiteX114" fmla="*/ 2235311 w 4254584"/>
              <a:gd name="connsiteY114" fmla="*/ 2219948 h 6854995"/>
              <a:gd name="connsiteX115" fmla="*/ 2093723 w 4254584"/>
              <a:gd name="connsiteY115" fmla="*/ 2218954 h 6854995"/>
              <a:gd name="connsiteX116" fmla="*/ 1974454 w 4254584"/>
              <a:gd name="connsiteY116" fmla="*/ 2391263 h 6854995"/>
              <a:gd name="connsiteX117" fmla="*/ 1873888 w 4254584"/>
              <a:gd name="connsiteY117" fmla="*/ 2816115 h 6854995"/>
              <a:gd name="connsiteX118" fmla="*/ 1866840 w 4254584"/>
              <a:gd name="connsiteY118" fmla="*/ 3118355 h 6854995"/>
              <a:gd name="connsiteX119" fmla="*/ 1866569 w 4254584"/>
              <a:gd name="connsiteY119" fmla="*/ 3675218 h 6854995"/>
              <a:gd name="connsiteX120" fmla="*/ 1866659 w 4254584"/>
              <a:gd name="connsiteY120" fmla="*/ 3709101 h 6854995"/>
              <a:gd name="connsiteX121" fmla="*/ 1639053 w 4254584"/>
              <a:gd name="connsiteY121" fmla="*/ 3709101 h 6854995"/>
              <a:gd name="connsiteX122" fmla="*/ 1639053 w 4254584"/>
              <a:gd name="connsiteY122" fmla="*/ 3679916 h 6854995"/>
              <a:gd name="connsiteX123" fmla="*/ 1639324 w 4254584"/>
              <a:gd name="connsiteY123" fmla="*/ 2975864 h 6854995"/>
              <a:gd name="connsiteX124" fmla="*/ 1750372 w 4254584"/>
              <a:gd name="connsiteY124" fmla="*/ 2339218 h 6854995"/>
              <a:gd name="connsiteX125" fmla="*/ 1922770 w 4254584"/>
              <a:gd name="connsiteY125" fmla="*/ 2068150 h 6854995"/>
              <a:gd name="connsiteX126" fmla="*/ 2164212 w 4254584"/>
              <a:gd name="connsiteY126" fmla="*/ 1962751 h 6854995"/>
              <a:gd name="connsiteX127" fmla="*/ 1084450 w 4254584"/>
              <a:gd name="connsiteY127" fmla="*/ 1669231 h 6854995"/>
              <a:gd name="connsiteX128" fmla="*/ 1259920 w 4254584"/>
              <a:gd name="connsiteY128" fmla="*/ 1804042 h 6854995"/>
              <a:gd name="connsiteX129" fmla="*/ 1176793 w 4254584"/>
              <a:gd name="connsiteY129" fmla="*/ 1987554 h 6854995"/>
              <a:gd name="connsiteX130" fmla="*/ 1069360 w 4254584"/>
              <a:gd name="connsiteY130" fmla="*/ 2621038 h 6854995"/>
              <a:gd name="connsiteX131" fmla="*/ 1067011 w 4254584"/>
              <a:gd name="connsiteY131" fmla="*/ 2709135 h 6854995"/>
              <a:gd name="connsiteX132" fmla="*/ 1066830 w 4254584"/>
              <a:gd name="connsiteY132" fmla="*/ 5322041 h 6854995"/>
              <a:gd name="connsiteX133" fmla="*/ 1118152 w 4254584"/>
              <a:gd name="connsiteY133" fmla="*/ 5574134 h 6854995"/>
              <a:gd name="connsiteX134" fmla="*/ 1215917 w 4254584"/>
              <a:gd name="connsiteY134" fmla="*/ 5703162 h 6854995"/>
              <a:gd name="connsiteX135" fmla="*/ 1363378 w 4254584"/>
              <a:gd name="connsiteY135" fmla="*/ 5757195 h 6854995"/>
              <a:gd name="connsiteX136" fmla="*/ 2936832 w 4254584"/>
              <a:gd name="connsiteY136" fmla="*/ 5757104 h 6854995"/>
              <a:gd name="connsiteX137" fmla="*/ 3117454 w 4254584"/>
              <a:gd name="connsiteY137" fmla="*/ 5671989 h 6854995"/>
              <a:gd name="connsiteX138" fmla="*/ 3232115 w 4254584"/>
              <a:gd name="connsiteY138" fmla="*/ 5378604 h 6854995"/>
              <a:gd name="connsiteX139" fmla="*/ 3233380 w 4254584"/>
              <a:gd name="connsiteY139" fmla="*/ 5309030 h 6854995"/>
              <a:gd name="connsiteX140" fmla="*/ 3232928 w 4254584"/>
              <a:gd name="connsiteY140" fmla="*/ 3068209 h 6854995"/>
              <a:gd name="connsiteX141" fmla="*/ 3232838 w 4254584"/>
              <a:gd name="connsiteY141" fmla="*/ 3031434 h 6854995"/>
              <a:gd name="connsiteX142" fmla="*/ 3458276 w 4254584"/>
              <a:gd name="connsiteY142" fmla="*/ 3031434 h 6854995"/>
              <a:gd name="connsiteX143" fmla="*/ 3459631 w 4254584"/>
              <a:gd name="connsiteY143" fmla="*/ 3060529 h 6854995"/>
              <a:gd name="connsiteX144" fmla="*/ 3458998 w 4254584"/>
              <a:gd name="connsiteY144" fmla="*/ 5336137 h 6854995"/>
              <a:gd name="connsiteX145" fmla="*/ 3283979 w 4254584"/>
              <a:gd name="connsiteY145" fmla="*/ 5822973 h 6854995"/>
              <a:gd name="connsiteX146" fmla="*/ 2924635 w 4254584"/>
              <a:gd name="connsiteY146" fmla="*/ 5984259 h 6854995"/>
              <a:gd name="connsiteX147" fmla="*/ 1394008 w 4254584"/>
              <a:gd name="connsiteY147" fmla="*/ 5986246 h 6854995"/>
              <a:gd name="connsiteX148" fmla="*/ 962921 w 4254584"/>
              <a:gd name="connsiteY148" fmla="*/ 5756833 h 6854995"/>
              <a:gd name="connsiteX149" fmla="*/ 841664 w 4254584"/>
              <a:gd name="connsiteY149" fmla="*/ 5363605 h 6854995"/>
              <a:gd name="connsiteX150" fmla="*/ 840760 w 4254584"/>
              <a:gd name="connsiteY150" fmla="*/ 4782708 h 6854995"/>
              <a:gd name="connsiteX151" fmla="*/ 840670 w 4254584"/>
              <a:gd name="connsiteY151" fmla="*/ 2705250 h 6854995"/>
              <a:gd name="connsiteX152" fmla="*/ 877264 w 4254584"/>
              <a:gd name="connsiteY152" fmla="*/ 2204769 h 6854995"/>
              <a:gd name="connsiteX153" fmla="*/ 1070806 w 4254584"/>
              <a:gd name="connsiteY153" fmla="*/ 1691458 h 6854995"/>
              <a:gd name="connsiteX154" fmla="*/ 1084450 w 4254584"/>
              <a:gd name="connsiteY154" fmla="*/ 1669231 h 6854995"/>
              <a:gd name="connsiteX155" fmla="*/ 2157474 w 4254584"/>
              <a:gd name="connsiteY155" fmla="*/ 1487493 h 6854995"/>
              <a:gd name="connsiteX156" fmla="*/ 2522461 w 4254584"/>
              <a:gd name="connsiteY156" fmla="*/ 1593603 h 6854995"/>
              <a:gd name="connsiteX157" fmla="*/ 2911623 w 4254584"/>
              <a:gd name="connsiteY157" fmla="*/ 2035352 h 6854995"/>
              <a:gd name="connsiteX158" fmla="*/ 3077065 w 4254584"/>
              <a:gd name="connsiteY158" fmla="*/ 2654109 h 6854995"/>
              <a:gd name="connsiteX159" fmla="*/ 3084745 w 4254584"/>
              <a:gd name="connsiteY159" fmla="*/ 2921561 h 6854995"/>
              <a:gd name="connsiteX160" fmla="*/ 3085106 w 4254584"/>
              <a:gd name="connsiteY160" fmla="*/ 3877253 h 6854995"/>
              <a:gd name="connsiteX161" fmla="*/ 3085016 w 4254584"/>
              <a:gd name="connsiteY161" fmla="*/ 3909872 h 6854995"/>
              <a:gd name="connsiteX162" fmla="*/ 2874487 w 4254584"/>
              <a:gd name="connsiteY162" fmla="*/ 3909872 h 6854995"/>
              <a:gd name="connsiteX163" fmla="*/ 2874487 w 4254584"/>
              <a:gd name="connsiteY163" fmla="*/ 3876982 h 6854995"/>
              <a:gd name="connsiteX164" fmla="*/ 2874758 w 4254584"/>
              <a:gd name="connsiteY164" fmla="*/ 2915869 h 6854995"/>
              <a:gd name="connsiteX165" fmla="*/ 2826057 w 4254584"/>
              <a:gd name="connsiteY165" fmla="*/ 2411323 h 6854995"/>
              <a:gd name="connsiteX166" fmla="*/ 2562579 w 4254584"/>
              <a:gd name="connsiteY166" fmla="*/ 1898283 h 6854995"/>
              <a:gd name="connsiteX167" fmla="*/ 2156972 w 4254584"/>
              <a:gd name="connsiteY167" fmla="*/ 1703837 h 6854995"/>
              <a:gd name="connsiteX168" fmla="*/ 1825367 w 4254584"/>
              <a:gd name="connsiteY168" fmla="*/ 1826902 h 6854995"/>
              <a:gd name="connsiteX169" fmla="*/ 1556829 w 4254584"/>
              <a:gd name="connsiteY169" fmla="*/ 2198173 h 6854995"/>
              <a:gd name="connsiteX170" fmla="*/ 1437198 w 4254584"/>
              <a:gd name="connsiteY170" fmla="*/ 2848373 h 6854995"/>
              <a:gd name="connsiteX171" fmla="*/ 1437289 w 4254584"/>
              <a:gd name="connsiteY171" fmla="*/ 3032428 h 6854995"/>
              <a:gd name="connsiteX172" fmla="*/ 1227302 w 4254584"/>
              <a:gd name="connsiteY172" fmla="*/ 3032428 h 6854995"/>
              <a:gd name="connsiteX173" fmla="*/ 1224953 w 4254584"/>
              <a:gd name="connsiteY173" fmla="*/ 3024025 h 6854995"/>
              <a:gd name="connsiteX174" fmla="*/ 1284949 w 4254584"/>
              <a:gd name="connsiteY174" fmla="*/ 2336056 h 6854995"/>
              <a:gd name="connsiteX175" fmla="*/ 1618904 w 4254584"/>
              <a:gd name="connsiteY175" fmla="*/ 1726065 h 6854995"/>
              <a:gd name="connsiteX176" fmla="*/ 2026950 w 4254584"/>
              <a:gd name="connsiteY176" fmla="*/ 1500175 h 6854995"/>
              <a:gd name="connsiteX177" fmla="*/ 2157474 w 4254584"/>
              <a:gd name="connsiteY177" fmla="*/ 1487493 h 6854995"/>
              <a:gd name="connsiteX178" fmla="*/ 2190889 w 4254584"/>
              <a:gd name="connsiteY178" fmla="*/ 1008621 h 6854995"/>
              <a:gd name="connsiteX179" fmla="*/ 2862199 w 4254584"/>
              <a:gd name="connsiteY179" fmla="*/ 1258744 h 6854995"/>
              <a:gd name="connsiteX180" fmla="*/ 3382919 w 4254584"/>
              <a:gd name="connsiteY180" fmla="*/ 2040954 h 6854995"/>
              <a:gd name="connsiteX181" fmla="*/ 3457372 w 4254584"/>
              <a:gd name="connsiteY181" fmla="*/ 2627362 h 6854995"/>
              <a:gd name="connsiteX182" fmla="*/ 3459450 w 4254584"/>
              <a:gd name="connsiteY182" fmla="*/ 2680762 h 6854995"/>
              <a:gd name="connsiteX183" fmla="*/ 3459541 w 4254584"/>
              <a:gd name="connsiteY183" fmla="*/ 2733078 h 6854995"/>
              <a:gd name="connsiteX184" fmla="*/ 3231302 w 4254584"/>
              <a:gd name="connsiteY184" fmla="*/ 2733078 h 6854995"/>
              <a:gd name="connsiteX185" fmla="*/ 3231392 w 4254584"/>
              <a:gd name="connsiteY185" fmla="*/ 2621308 h 6854995"/>
              <a:gd name="connsiteX186" fmla="*/ 2916683 w 4254584"/>
              <a:gd name="connsiteY186" fmla="*/ 1627848 h 6854995"/>
              <a:gd name="connsiteX187" fmla="*/ 2325847 w 4254584"/>
              <a:gd name="connsiteY187" fmla="*/ 1253052 h 6854995"/>
              <a:gd name="connsiteX188" fmla="*/ 1593333 w 4254584"/>
              <a:gd name="connsiteY188" fmla="*/ 1431323 h 6854995"/>
              <a:gd name="connsiteX189" fmla="*/ 1436566 w 4254584"/>
              <a:gd name="connsiteY189" fmla="*/ 1566224 h 6854995"/>
              <a:gd name="connsiteX190" fmla="*/ 1262089 w 4254584"/>
              <a:gd name="connsiteY190" fmla="*/ 1432770 h 6854995"/>
              <a:gd name="connsiteX191" fmla="*/ 1265703 w 4254584"/>
              <a:gd name="connsiteY191" fmla="*/ 1424276 h 6854995"/>
              <a:gd name="connsiteX192" fmla="*/ 1941655 w 4254584"/>
              <a:gd name="connsiteY192" fmla="*/ 1029150 h 6854995"/>
              <a:gd name="connsiteX193" fmla="*/ 2190889 w 4254584"/>
              <a:gd name="connsiteY193" fmla="*/ 1008621 h 6854995"/>
              <a:gd name="connsiteX194" fmla="*/ 2853344 w 4254584"/>
              <a:gd name="connsiteY194" fmla="*/ 657607 h 6854995"/>
              <a:gd name="connsiteX195" fmla="*/ 3014629 w 4254584"/>
              <a:gd name="connsiteY195" fmla="*/ 752571 h 6854995"/>
              <a:gd name="connsiteX196" fmla="*/ 3805061 w 4254584"/>
              <a:gd name="connsiteY196" fmla="*/ 1914003 h 6854995"/>
              <a:gd name="connsiteX197" fmla="*/ 3848341 w 4254584"/>
              <a:gd name="connsiteY197" fmla="*/ 2408340 h 6854995"/>
              <a:gd name="connsiteX198" fmla="*/ 3850149 w 4254584"/>
              <a:gd name="connsiteY198" fmla="*/ 2707869 h 6854995"/>
              <a:gd name="connsiteX199" fmla="*/ 3850239 w 4254584"/>
              <a:gd name="connsiteY199" fmla="*/ 3307379 h 6854995"/>
              <a:gd name="connsiteX200" fmla="*/ 3850239 w 4254584"/>
              <a:gd name="connsiteY200" fmla="*/ 3340270 h 6854995"/>
              <a:gd name="connsiteX201" fmla="*/ 3623807 w 4254584"/>
              <a:gd name="connsiteY201" fmla="*/ 3340270 h 6854995"/>
              <a:gd name="connsiteX202" fmla="*/ 3623807 w 4254584"/>
              <a:gd name="connsiteY202" fmla="*/ 3308012 h 6854995"/>
              <a:gd name="connsiteX203" fmla="*/ 3623085 w 4254584"/>
              <a:gd name="connsiteY203" fmla="*/ 2494358 h 6854995"/>
              <a:gd name="connsiteX204" fmla="*/ 3606188 w 4254584"/>
              <a:gd name="connsiteY204" fmla="*/ 2104925 h 6854995"/>
              <a:gd name="connsiteX205" fmla="*/ 2792264 w 4254584"/>
              <a:gd name="connsiteY205" fmla="*/ 887201 h 6854995"/>
              <a:gd name="connsiteX206" fmla="*/ 2773018 w 4254584"/>
              <a:gd name="connsiteY206" fmla="*/ 875816 h 6854995"/>
              <a:gd name="connsiteX207" fmla="*/ 2853344 w 4254584"/>
              <a:gd name="connsiteY207" fmla="*/ 657607 h 6854995"/>
              <a:gd name="connsiteX208" fmla="*/ 2115858 w 4254584"/>
              <a:gd name="connsiteY208" fmla="*/ 488847 h 6854995"/>
              <a:gd name="connsiteX209" fmla="*/ 2549207 w 4254584"/>
              <a:gd name="connsiteY209" fmla="*/ 546561 h 6854995"/>
              <a:gd name="connsiteX210" fmla="*/ 2575500 w 4254584"/>
              <a:gd name="connsiteY210" fmla="*/ 554151 h 6854995"/>
              <a:gd name="connsiteX211" fmla="*/ 2537280 w 4254584"/>
              <a:gd name="connsiteY211" fmla="*/ 659505 h 6854995"/>
              <a:gd name="connsiteX212" fmla="*/ 2499240 w 4254584"/>
              <a:gd name="connsiteY212" fmla="*/ 762782 h 6854995"/>
              <a:gd name="connsiteX213" fmla="*/ 2300006 w 4254584"/>
              <a:gd name="connsiteY213" fmla="*/ 728085 h 6854995"/>
              <a:gd name="connsiteX214" fmla="*/ 1521681 w 4254584"/>
              <a:gd name="connsiteY214" fmla="*/ 865336 h 6854995"/>
              <a:gd name="connsiteX215" fmla="*/ 734050 w 4254584"/>
              <a:gd name="connsiteY215" fmla="*/ 1821209 h 6854995"/>
              <a:gd name="connsiteX216" fmla="*/ 661766 w 4254584"/>
              <a:gd name="connsiteY216" fmla="*/ 2431472 h 6854995"/>
              <a:gd name="connsiteX217" fmla="*/ 658423 w 4254584"/>
              <a:gd name="connsiteY217" fmla="*/ 2500775 h 6854995"/>
              <a:gd name="connsiteX218" fmla="*/ 658694 w 4254584"/>
              <a:gd name="connsiteY218" fmla="*/ 4257018 h 6854995"/>
              <a:gd name="connsiteX219" fmla="*/ 658603 w 4254584"/>
              <a:gd name="connsiteY219" fmla="*/ 4293883 h 6854995"/>
              <a:gd name="connsiteX220" fmla="*/ 431178 w 4254584"/>
              <a:gd name="connsiteY220" fmla="*/ 4293883 h 6854995"/>
              <a:gd name="connsiteX221" fmla="*/ 431178 w 4254584"/>
              <a:gd name="connsiteY221" fmla="*/ 4260903 h 6854995"/>
              <a:gd name="connsiteX222" fmla="*/ 432172 w 4254584"/>
              <a:gd name="connsiteY222" fmla="*/ 2488667 h 6854995"/>
              <a:gd name="connsiteX223" fmla="*/ 449611 w 4254584"/>
              <a:gd name="connsiteY223" fmla="*/ 2061375 h 6854995"/>
              <a:gd name="connsiteX224" fmla="*/ 1423645 w 4254584"/>
              <a:gd name="connsiteY224" fmla="*/ 662306 h 6854995"/>
              <a:gd name="connsiteX225" fmla="*/ 2115858 w 4254584"/>
              <a:gd name="connsiteY225" fmla="*/ 488847 h 6854995"/>
              <a:gd name="connsiteX226" fmla="*/ 1262902 w 4254584"/>
              <a:gd name="connsiteY226" fmla="*/ 186674 h 6854995"/>
              <a:gd name="connsiteX227" fmla="*/ 1340518 w 4254584"/>
              <a:gd name="connsiteY227" fmla="*/ 397835 h 6854995"/>
              <a:gd name="connsiteX228" fmla="*/ 1314405 w 4254584"/>
              <a:gd name="connsiteY228" fmla="*/ 411027 h 6854995"/>
              <a:gd name="connsiteX229" fmla="*/ 253629 w 4254584"/>
              <a:gd name="connsiteY229" fmla="*/ 1811903 h 6854995"/>
              <a:gd name="connsiteX230" fmla="*/ 227968 w 4254584"/>
              <a:gd name="connsiteY230" fmla="*/ 2163657 h 6854995"/>
              <a:gd name="connsiteX231" fmla="*/ 227154 w 4254584"/>
              <a:gd name="connsiteY231" fmla="*/ 2449814 h 6854995"/>
              <a:gd name="connsiteX232" fmla="*/ 227064 w 4254584"/>
              <a:gd name="connsiteY232" fmla="*/ 2963757 h 6854995"/>
              <a:gd name="connsiteX233" fmla="*/ 227064 w 4254584"/>
              <a:gd name="connsiteY233" fmla="*/ 2998725 h 6854995"/>
              <a:gd name="connsiteX234" fmla="*/ 0 w 4254584"/>
              <a:gd name="connsiteY234" fmla="*/ 2998725 h 6854995"/>
              <a:gd name="connsiteX235" fmla="*/ 90 w 4254584"/>
              <a:gd name="connsiteY235" fmla="*/ 2034991 h 6854995"/>
              <a:gd name="connsiteX236" fmla="*/ 15180 w 4254584"/>
              <a:gd name="connsiteY236" fmla="*/ 1883916 h 6854995"/>
              <a:gd name="connsiteX237" fmla="*/ 819617 w 4254584"/>
              <a:gd name="connsiteY237" fmla="*/ 453494 h 6854995"/>
              <a:gd name="connsiteX238" fmla="*/ 1238416 w 4254584"/>
              <a:gd name="connsiteY238" fmla="*/ 197336 h 6854995"/>
              <a:gd name="connsiteX239" fmla="*/ 1262902 w 4254584"/>
              <a:gd name="connsiteY239" fmla="*/ 186674 h 6854995"/>
              <a:gd name="connsiteX240" fmla="*/ 2033817 w 4254584"/>
              <a:gd name="connsiteY240" fmla="*/ 0 h 6854995"/>
              <a:gd name="connsiteX241" fmla="*/ 2140889 w 4254584"/>
              <a:gd name="connsiteY241" fmla="*/ 181 h 6854995"/>
              <a:gd name="connsiteX242" fmla="*/ 2173959 w 4254584"/>
              <a:gd name="connsiteY242" fmla="*/ 5692 h 6854995"/>
              <a:gd name="connsiteX243" fmla="*/ 3276570 w 4254584"/>
              <a:gd name="connsiteY243" fmla="*/ 344526 h 6854995"/>
              <a:gd name="connsiteX244" fmla="*/ 4215366 w 4254584"/>
              <a:gd name="connsiteY244" fmla="*/ 1741337 h 6854995"/>
              <a:gd name="connsiteX245" fmla="*/ 4243738 w 4254584"/>
              <a:gd name="connsiteY245" fmla="*/ 1950691 h 6854995"/>
              <a:gd name="connsiteX246" fmla="*/ 4246449 w 4254584"/>
              <a:gd name="connsiteY246" fmla="*/ 1997043 h 6854995"/>
              <a:gd name="connsiteX247" fmla="*/ 4023541 w 4254584"/>
              <a:gd name="connsiteY247" fmla="*/ 1997043 h 6854995"/>
              <a:gd name="connsiteX248" fmla="*/ 3223893 w 4254584"/>
              <a:gd name="connsiteY248" fmla="*/ 577915 h 6854995"/>
              <a:gd name="connsiteX249" fmla="*/ 1618452 w 4254584"/>
              <a:gd name="connsiteY249" fmla="*/ 295463 h 6854995"/>
              <a:gd name="connsiteX250" fmla="*/ 1580141 w 4254584"/>
              <a:gd name="connsiteY250" fmla="*/ 192277 h 6854995"/>
              <a:gd name="connsiteX251" fmla="*/ 1540475 w 4254584"/>
              <a:gd name="connsiteY251" fmla="*/ 82495 h 6854995"/>
              <a:gd name="connsiteX252" fmla="*/ 1734740 w 4254584"/>
              <a:gd name="connsiteY252" fmla="*/ 38943 h 6854995"/>
              <a:gd name="connsiteX253" fmla="*/ 2013126 w 4254584"/>
              <a:gd name="connsiteY253" fmla="*/ 4066 h 6854995"/>
              <a:gd name="connsiteX254" fmla="*/ 2033817 w 4254584"/>
              <a:gd name="connsiteY254" fmla="*/ 0 h 68549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4254584" h="6854995">
                <a:moveTo>
                  <a:pt x="432895" y="4593322"/>
                </a:moveTo>
                <a:cubicBezTo>
                  <a:pt x="509245" y="4593322"/>
                  <a:pt x="582162" y="4593322"/>
                  <a:pt x="658694" y="4593322"/>
                </a:cubicBezTo>
                <a:cubicBezTo>
                  <a:pt x="658694" y="4605701"/>
                  <a:pt x="658694" y="4616995"/>
                  <a:pt x="658694" y="4628290"/>
                </a:cubicBezTo>
                <a:cubicBezTo>
                  <a:pt x="658694" y="4969021"/>
                  <a:pt x="658784" y="5309843"/>
                  <a:pt x="658603" y="5650574"/>
                </a:cubicBezTo>
                <a:cubicBezTo>
                  <a:pt x="658513" y="5765417"/>
                  <a:pt x="682277" y="5874115"/>
                  <a:pt x="744080" y="5971879"/>
                </a:cubicBezTo>
                <a:cubicBezTo>
                  <a:pt x="829647" y="6107323"/>
                  <a:pt x="949007" y="6182228"/>
                  <a:pt x="1114267" y="6180420"/>
                </a:cubicBezTo>
                <a:cubicBezTo>
                  <a:pt x="1353168" y="6177800"/>
                  <a:pt x="1592159" y="6179697"/>
                  <a:pt x="1831150" y="6179697"/>
                </a:cubicBezTo>
                <a:cubicBezTo>
                  <a:pt x="1841812" y="6179697"/>
                  <a:pt x="1852383" y="6179697"/>
                  <a:pt x="1865124" y="6179697"/>
                </a:cubicBezTo>
                <a:cubicBezTo>
                  <a:pt x="1865124" y="6254693"/>
                  <a:pt x="1865124" y="6328152"/>
                  <a:pt x="1865124" y="6404683"/>
                </a:cubicBezTo>
                <a:cubicBezTo>
                  <a:pt x="1854190" y="6405226"/>
                  <a:pt x="1842986" y="6406219"/>
                  <a:pt x="1831873" y="6406219"/>
                </a:cubicBezTo>
                <a:cubicBezTo>
                  <a:pt x="1594689" y="6406310"/>
                  <a:pt x="1357505" y="6404413"/>
                  <a:pt x="1120321" y="6406761"/>
                </a:cubicBezTo>
                <a:cubicBezTo>
                  <a:pt x="840128" y="6409473"/>
                  <a:pt x="647580" y="6273216"/>
                  <a:pt x="519907" y="6033502"/>
                </a:cubicBezTo>
                <a:cubicBezTo>
                  <a:pt x="457200" y="5915588"/>
                  <a:pt x="431178" y="5787735"/>
                  <a:pt x="431178" y="5654460"/>
                </a:cubicBezTo>
                <a:cubicBezTo>
                  <a:pt x="431268" y="5309211"/>
                  <a:pt x="431178" y="4963961"/>
                  <a:pt x="431268" y="4618802"/>
                </a:cubicBezTo>
                <a:cubicBezTo>
                  <a:pt x="431268" y="4610941"/>
                  <a:pt x="432172" y="4603081"/>
                  <a:pt x="432895" y="4593322"/>
                </a:cubicBezTo>
                <a:close/>
                <a:moveTo>
                  <a:pt x="3623807" y="3639165"/>
                </a:moveTo>
                <a:cubicBezTo>
                  <a:pt x="3699887" y="3639165"/>
                  <a:pt x="3772713" y="3639165"/>
                  <a:pt x="3848612" y="3639165"/>
                </a:cubicBezTo>
                <a:cubicBezTo>
                  <a:pt x="3849245" y="3649104"/>
                  <a:pt x="3850329" y="3658411"/>
                  <a:pt x="3850329" y="3667808"/>
                </a:cubicBezTo>
                <a:cubicBezTo>
                  <a:pt x="3850419" y="4328127"/>
                  <a:pt x="3850510" y="4988357"/>
                  <a:pt x="3850329" y="5648677"/>
                </a:cubicBezTo>
                <a:cubicBezTo>
                  <a:pt x="3850238" y="5866434"/>
                  <a:pt x="3783646" y="6059434"/>
                  <a:pt x="3630855" y="6217737"/>
                </a:cubicBezTo>
                <a:cubicBezTo>
                  <a:pt x="3509868" y="6343060"/>
                  <a:pt x="3361053" y="6407303"/>
                  <a:pt x="3185943" y="6407394"/>
                </a:cubicBezTo>
                <a:cubicBezTo>
                  <a:pt x="2853253" y="6407575"/>
                  <a:pt x="2520654" y="6407484"/>
                  <a:pt x="2187964" y="6407394"/>
                </a:cubicBezTo>
                <a:cubicBezTo>
                  <a:pt x="2180916" y="6407394"/>
                  <a:pt x="2173959" y="6406581"/>
                  <a:pt x="2165104" y="6405948"/>
                </a:cubicBezTo>
                <a:cubicBezTo>
                  <a:pt x="2165104" y="6330682"/>
                  <a:pt x="2165104" y="6256410"/>
                  <a:pt x="2165104" y="6179245"/>
                </a:cubicBezTo>
                <a:cubicBezTo>
                  <a:pt x="2176489" y="6179245"/>
                  <a:pt x="2186880" y="6179245"/>
                  <a:pt x="2197361" y="6179245"/>
                </a:cubicBezTo>
                <a:cubicBezTo>
                  <a:pt x="2516678" y="6179245"/>
                  <a:pt x="2835995" y="6176716"/>
                  <a:pt x="3155222" y="6180149"/>
                </a:cubicBezTo>
                <a:cubicBezTo>
                  <a:pt x="3360691" y="6182408"/>
                  <a:pt x="3492159" y="6080396"/>
                  <a:pt x="3574925" y="5902395"/>
                </a:cubicBezTo>
                <a:cubicBezTo>
                  <a:pt x="3612783" y="5820985"/>
                  <a:pt x="3624620" y="5733882"/>
                  <a:pt x="3624530" y="5644430"/>
                </a:cubicBezTo>
                <a:cubicBezTo>
                  <a:pt x="3623988" y="5118017"/>
                  <a:pt x="3624078" y="4591515"/>
                  <a:pt x="3623988" y="4065102"/>
                </a:cubicBezTo>
                <a:cubicBezTo>
                  <a:pt x="3623988" y="3933905"/>
                  <a:pt x="3623897" y="3802799"/>
                  <a:pt x="3623897" y="3671603"/>
                </a:cubicBezTo>
                <a:cubicBezTo>
                  <a:pt x="3623807" y="3661844"/>
                  <a:pt x="3623807" y="3652086"/>
                  <a:pt x="3623807" y="3639165"/>
                </a:cubicBezTo>
                <a:close/>
                <a:moveTo>
                  <a:pt x="1224501" y="3331865"/>
                </a:moveTo>
                <a:cubicBezTo>
                  <a:pt x="1295340" y="3331865"/>
                  <a:pt x="1363468" y="3331865"/>
                  <a:pt x="1435391" y="3331865"/>
                </a:cubicBezTo>
                <a:cubicBezTo>
                  <a:pt x="1435391" y="3343612"/>
                  <a:pt x="1435391" y="3354815"/>
                  <a:pt x="1435391" y="3366110"/>
                </a:cubicBezTo>
                <a:cubicBezTo>
                  <a:pt x="1435572" y="3887191"/>
                  <a:pt x="1435752" y="4408363"/>
                  <a:pt x="1435933" y="4929444"/>
                </a:cubicBezTo>
                <a:cubicBezTo>
                  <a:pt x="1435933" y="5021427"/>
                  <a:pt x="1447137" y="5111602"/>
                  <a:pt x="1489153" y="5194548"/>
                </a:cubicBezTo>
                <a:cubicBezTo>
                  <a:pt x="1506591" y="5229064"/>
                  <a:pt x="1529813" y="5261864"/>
                  <a:pt x="1555564" y="5290687"/>
                </a:cubicBezTo>
                <a:cubicBezTo>
                  <a:pt x="1591526" y="5330895"/>
                  <a:pt x="1638692" y="5348966"/>
                  <a:pt x="1693989" y="5348876"/>
                </a:cubicBezTo>
                <a:cubicBezTo>
                  <a:pt x="1999030" y="5348424"/>
                  <a:pt x="2304071" y="5348244"/>
                  <a:pt x="2609022" y="5350051"/>
                </a:cubicBezTo>
                <a:cubicBezTo>
                  <a:pt x="2677511" y="5350502"/>
                  <a:pt x="2729556" y="5323757"/>
                  <a:pt x="2771662" y="5273068"/>
                </a:cubicBezTo>
                <a:cubicBezTo>
                  <a:pt x="2822081" y="5212529"/>
                  <a:pt x="2849549" y="5141058"/>
                  <a:pt x="2862470" y="5064526"/>
                </a:cubicBezTo>
                <a:cubicBezTo>
                  <a:pt x="2869969" y="5019891"/>
                  <a:pt x="2873764" y="4974171"/>
                  <a:pt x="2873945" y="4928902"/>
                </a:cubicBezTo>
                <a:cubicBezTo>
                  <a:pt x="2875029" y="4700483"/>
                  <a:pt x="2874487" y="4472064"/>
                  <a:pt x="2874487" y="4243645"/>
                </a:cubicBezTo>
                <a:cubicBezTo>
                  <a:pt x="2874487" y="4233163"/>
                  <a:pt x="2874487" y="4222592"/>
                  <a:pt x="2874487" y="4209038"/>
                </a:cubicBezTo>
                <a:cubicBezTo>
                  <a:pt x="2945597" y="4209038"/>
                  <a:pt x="3013183" y="4209038"/>
                  <a:pt x="3083570" y="4209038"/>
                </a:cubicBezTo>
                <a:cubicBezTo>
                  <a:pt x="3084112" y="4219158"/>
                  <a:pt x="3084925" y="4228555"/>
                  <a:pt x="3084925" y="4237952"/>
                </a:cubicBezTo>
                <a:cubicBezTo>
                  <a:pt x="3085016" y="4469986"/>
                  <a:pt x="3084745" y="4701929"/>
                  <a:pt x="3085106" y="4933962"/>
                </a:cubicBezTo>
                <a:cubicBezTo>
                  <a:pt x="3085377" y="5076634"/>
                  <a:pt x="3058632" y="5212800"/>
                  <a:pt x="2985353" y="5336587"/>
                </a:cubicBezTo>
                <a:cubicBezTo>
                  <a:pt x="2916683" y="5452695"/>
                  <a:pt x="2822171" y="5536545"/>
                  <a:pt x="2684469" y="5560489"/>
                </a:cubicBezTo>
                <a:cubicBezTo>
                  <a:pt x="2662693" y="5564284"/>
                  <a:pt x="2640104" y="5564555"/>
                  <a:pt x="2617877" y="5564555"/>
                </a:cubicBezTo>
                <a:cubicBezTo>
                  <a:pt x="2316450" y="5564736"/>
                  <a:pt x="2014933" y="5562025"/>
                  <a:pt x="1713506" y="5565459"/>
                </a:cubicBezTo>
                <a:cubicBezTo>
                  <a:pt x="1546890" y="5567356"/>
                  <a:pt x="1426898" y="5492903"/>
                  <a:pt x="1338349" y="5359176"/>
                </a:cubicBezTo>
                <a:cubicBezTo>
                  <a:pt x="1264528" y="5247678"/>
                  <a:pt x="1229922" y="5121992"/>
                  <a:pt x="1227121" y="4989802"/>
                </a:cubicBezTo>
                <a:cubicBezTo>
                  <a:pt x="1222965" y="4796260"/>
                  <a:pt x="1225043" y="4602537"/>
                  <a:pt x="1224862" y="4408905"/>
                </a:cubicBezTo>
                <a:cubicBezTo>
                  <a:pt x="1224591" y="4061759"/>
                  <a:pt x="1224591" y="3714702"/>
                  <a:pt x="1224501" y="3367556"/>
                </a:cubicBezTo>
                <a:cubicBezTo>
                  <a:pt x="1224501" y="3356172"/>
                  <a:pt x="1224501" y="3344787"/>
                  <a:pt x="1224501" y="3331865"/>
                </a:cubicBezTo>
                <a:close/>
                <a:moveTo>
                  <a:pt x="91" y="3293283"/>
                </a:moveTo>
                <a:cubicBezTo>
                  <a:pt x="74725" y="3293283"/>
                  <a:pt x="149359" y="3293283"/>
                  <a:pt x="227155" y="3293283"/>
                </a:cubicBezTo>
                <a:cubicBezTo>
                  <a:pt x="227155" y="3310993"/>
                  <a:pt x="227155" y="3325090"/>
                  <a:pt x="227155" y="3339094"/>
                </a:cubicBezTo>
                <a:cubicBezTo>
                  <a:pt x="226884" y="4219791"/>
                  <a:pt x="226794" y="5100578"/>
                  <a:pt x="226251" y="5981276"/>
                </a:cubicBezTo>
                <a:cubicBezTo>
                  <a:pt x="226161" y="6138675"/>
                  <a:pt x="264743" y="6283516"/>
                  <a:pt x="363050" y="6408478"/>
                </a:cubicBezTo>
                <a:cubicBezTo>
                  <a:pt x="476446" y="6552686"/>
                  <a:pt x="624991" y="6627590"/>
                  <a:pt x="809678" y="6627590"/>
                </a:cubicBezTo>
                <a:cubicBezTo>
                  <a:pt x="1681973" y="6627319"/>
                  <a:pt x="2554267" y="6624157"/>
                  <a:pt x="3426561" y="6628494"/>
                </a:cubicBezTo>
                <a:cubicBezTo>
                  <a:pt x="3746872" y="6630120"/>
                  <a:pt x="3965624" y="6399804"/>
                  <a:pt x="4013241" y="6137501"/>
                </a:cubicBezTo>
                <a:cubicBezTo>
                  <a:pt x="4025710" y="6068740"/>
                  <a:pt x="4025168" y="5997359"/>
                  <a:pt x="4027607" y="5927153"/>
                </a:cubicBezTo>
                <a:cubicBezTo>
                  <a:pt x="4029866" y="5861283"/>
                  <a:pt x="4028059" y="5795324"/>
                  <a:pt x="4028059" y="5727196"/>
                </a:cubicBezTo>
                <a:cubicBezTo>
                  <a:pt x="4103687" y="5727196"/>
                  <a:pt x="4177146" y="5727196"/>
                  <a:pt x="4252051" y="5727196"/>
                </a:cubicBezTo>
                <a:cubicBezTo>
                  <a:pt x="4252774" y="5729635"/>
                  <a:pt x="4254672" y="5732888"/>
                  <a:pt x="4254581" y="5736050"/>
                </a:cubicBezTo>
                <a:cubicBezTo>
                  <a:pt x="4253316" y="5851977"/>
                  <a:pt x="4257111" y="5968265"/>
                  <a:pt x="4249521" y="6083829"/>
                </a:cubicBezTo>
                <a:cubicBezTo>
                  <a:pt x="4225939" y="6442361"/>
                  <a:pt x="3967069" y="6753727"/>
                  <a:pt x="3628506" y="6833421"/>
                </a:cubicBezTo>
                <a:cubicBezTo>
                  <a:pt x="3573480" y="6846342"/>
                  <a:pt x="3515652" y="6853209"/>
                  <a:pt x="3459089" y="6853209"/>
                </a:cubicBezTo>
                <a:cubicBezTo>
                  <a:pt x="2571615" y="6854383"/>
                  <a:pt x="1684141" y="6856823"/>
                  <a:pt x="796758" y="6852667"/>
                </a:cubicBezTo>
                <a:cubicBezTo>
                  <a:pt x="469941" y="6851130"/>
                  <a:pt x="241070" y="6681262"/>
                  <a:pt x="92344" y="6397183"/>
                </a:cubicBezTo>
                <a:cubicBezTo>
                  <a:pt x="42197" y="6301497"/>
                  <a:pt x="15451" y="6197858"/>
                  <a:pt x="4789" y="6090245"/>
                </a:cubicBezTo>
                <a:cubicBezTo>
                  <a:pt x="3976" y="6082384"/>
                  <a:pt x="1808" y="6074703"/>
                  <a:pt x="181" y="6066933"/>
                </a:cubicBezTo>
                <a:cubicBezTo>
                  <a:pt x="91" y="5142413"/>
                  <a:pt x="91" y="4217893"/>
                  <a:pt x="91" y="3293283"/>
                </a:cubicBezTo>
                <a:close/>
                <a:moveTo>
                  <a:pt x="2464633" y="3141124"/>
                </a:moveTo>
                <a:cubicBezTo>
                  <a:pt x="2540984" y="3141124"/>
                  <a:pt x="2614443" y="3141124"/>
                  <a:pt x="2691517" y="3141124"/>
                </a:cubicBezTo>
                <a:cubicBezTo>
                  <a:pt x="2691517" y="3151515"/>
                  <a:pt x="2691517" y="3161003"/>
                  <a:pt x="2691517" y="3170400"/>
                </a:cubicBezTo>
                <a:cubicBezTo>
                  <a:pt x="2691697" y="3681632"/>
                  <a:pt x="2691788" y="4192775"/>
                  <a:pt x="2692059" y="4704007"/>
                </a:cubicBezTo>
                <a:cubicBezTo>
                  <a:pt x="2692059" y="4801140"/>
                  <a:pt x="2681397" y="4896645"/>
                  <a:pt x="2643357" y="4986730"/>
                </a:cubicBezTo>
                <a:cubicBezTo>
                  <a:pt x="2629623" y="5019258"/>
                  <a:pt x="2612094" y="5051154"/>
                  <a:pt x="2590951" y="5079345"/>
                </a:cubicBezTo>
                <a:cubicBezTo>
                  <a:pt x="2551194" y="5132112"/>
                  <a:pt x="2496981" y="5158677"/>
                  <a:pt x="2429304" y="5158497"/>
                </a:cubicBezTo>
                <a:cubicBezTo>
                  <a:pt x="2258080" y="5157864"/>
                  <a:pt x="2086856" y="5157141"/>
                  <a:pt x="1915722" y="5159581"/>
                </a:cubicBezTo>
                <a:cubicBezTo>
                  <a:pt x="1824553" y="5160846"/>
                  <a:pt x="1760581" y="5120005"/>
                  <a:pt x="1715946" y="5044648"/>
                </a:cubicBezTo>
                <a:cubicBezTo>
                  <a:pt x="1671942" y="4970376"/>
                  <a:pt x="1651703" y="4888242"/>
                  <a:pt x="1644023" y="4803127"/>
                </a:cubicBezTo>
                <a:cubicBezTo>
                  <a:pt x="1640228" y="4760570"/>
                  <a:pt x="1639505" y="4717651"/>
                  <a:pt x="1639414" y="4674822"/>
                </a:cubicBezTo>
                <a:cubicBezTo>
                  <a:pt x="1638963" y="4463390"/>
                  <a:pt x="1639234" y="4251957"/>
                  <a:pt x="1639234" y="4040525"/>
                </a:cubicBezTo>
                <a:cubicBezTo>
                  <a:pt x="1639053" y="4030044"/>
                  <a:pt x="1639053" y="4019562"/>
                  <a:pt x="1639053" y="4007184"/>
                </a:cubicBezTo>
                <a:cubicBezTo>
                  <a:pt x="1716759" y="4007184"/>
                  <a:pt x="1789676" y="4007184"/>
                  <a:pt x="1866117" y="4007184"/>
                </a:cubicBezTo>
                <a:cubicBezTo>
                  <a:pt x="1866117" y="4018749"/>
                  <a:pt x="1866117" y="4029231"/>
                  <a:pt x="1866117" y="4039621"/>
                </a:cubicBezTo>
                <a:cubicBezTo>
                  <a:pt x="1866117" y="4261806"/>
                  <a:pt x="1866117" y="4483901"/>
                  <a:pt x="1866117" y="4706085"/>
                </a:cubicBezTo>
                <a:cubicBezTo>
                  <a:pt x="1866117" y="4774304"/>
                  <a:pt x="1873436" y="4841258"/>
                  <a:pt x="1898464" y="4905501"/>
                </a:cubicBezTo>
                <a:cubicBezTo>
                  <a:pt x="1906235" y="4925559"/>
                  <a:pt x="1916987" y="4933601"/>
                  <a:pt x="1939847" y="4933420"/>
                </a:cubicBezTo>
                <a:cubicBezTo>
                  <a:pt x="2090561" y="4931975"/>
                  <a:pt x="2241274" y="4931523"/>
                  <a:pt x="2391897" y="4932607"/>
                </a:cubicBezTo>
                <a:cubicBezTo>
                  <a:pt x="2416564" y="4932788"/>
                  <a:pt x="2427136" y="4922578"/>
                  <a:pt x="2434726" y="4902428"/>
                </a:cubicBezTo>
                <a:cubicBezTo>
                  <a:pt x="2459302" y="4837101"/>
                  <a:pt x="2465447" y="4768973"/>
                  <a:pt x="2465447" y="4699941"/>
                </a:cubicBezTo>
                <a:cubicBezTo>
                  <a:pt x="2465447" y="4400141"/>
                  <a:pt x="2465176" y="4100431"/>
                  <a:pt x="2465085" y="3800630"/>
                </a:cubicBezTo>
                <a:cubicBezTo>
                  <a:pt x="2464995" y="3591909"/>
                  <a:pt x="2464814" y="3383098"/>
                  <a:pt x="2464633" y="3174375"/>
                </a:cubicBezTo>
                <a:cubicBezTo>
                  <a:pt x="2464633" y="3163895"/>
                  <a:pt x="2464633" y="3153323"/>
                  <a:pt x="2464633" y="3141124"/>
                </a:cubicBezTo>
                <a:close/>
                <a:moveTo>
                  <a:pt x="4029866" y="2297925"/>
                </a:moveTo>
                <a:cubicBezTo>
                  <a:pt x="4103867" y="2297925"/>
                  <a:pt x="4178140" y="2297925"/>
                  <a:pt x="4253677" y="2297925"/>
                </a:cubicBezTo>
                <a:cubicBezTo>
                  <a:pt x="4253587" y="3341353"/>
                  <a:pt x="4253587" y="4383787"/>
                  <a:pt x="4253587" y="5429474"/>
                </a:cubicBezTo>
                <a:cubicBezTo>
                  <a:pt x="4181664" y="5429474"/>
                  <a:pt x="4113084" y="5429474"/>
                  <a:pt x="4044504" y="5429384"/>
                </a:cubicBezTo>
                <a:cubicBezTo>
                  <a:pt x="4040167" y="5429384"/>
                  <a:pt x="4035920" y="5428751"/>
                  <a:pt x="4029866" y="5428209"/>
                </a:cubicBezTo>
                <a:cubicBezTo>
                  <a:pt x="4029866" y="4384600"/>
                  <a:pt x="4029866" y="3342257"/>
                  <a:pt x="4029866" y="2297925"/>
                </a:cubicBezTo>
                <a:close/>
                <a:moveTo>
                  <a:pt x="2164212" y="1962751"/>
                </a:moveTo>
                <a:cubicBezTo>
                  <a:pt x="2248661" y="1962593"/>
                  <a:pt x="2333166" y="1997448"/>
                  <a:pt x="2405993" y="2067428"/>
                </a:cubicBezTo>
                <a:cubicBezTo>
                  <a:pt x="2499059" y="2156789"/>
                  <a:pt x="2555712" y="2268198"/>
                  <a:pt x="2597908" y="2388010"/>
                </a:cubicBezTo>
                <a:cubicBezTo>
                  <a:pt x="2648688" y="2532037"/>
                  <a:pt x="2673536" y="2681214"/>
                  <a:pt x="2683746" y="2833193"/>
                </a:cubicBezTo>
                <a:cubicBezTo>
                  <a:pt x="2683927" y="2835632"/>
                  <a:pt x="2682933" y="2838252"/>
                  <a:pt x="2682120" y="2842228"/>
                </a:cubicBezTo>
                <a:cubicBezTo>
                  <a:pt x="2608299" y="2842228"/>
                  <a:pt x="2534750" y="2842228"/>
                  <a:pt x="2459303" y="2842228"/>
                </a:cubicBezTo>
                <a:cubicBezTo>
                  <a:pt x="2453068" y="2793888"/>
                  <a:pt x="2448008" y="2745367"/>
                  <a:pt x="2440418" y="2697207"/>
                </a:cubicBezTo>
                <a:cubicBezTo>
                  <a:pt x="2421173" y="2575137"/>
                  <a:pt x="2393252" y="2454963"/>
                  <a:pt x="2331991" y="2346446"/>
                </a:cubicBezTo>
                <a:cubicBezTo>
                  <a:pt x="2306059" y="2300545"/>
                  <a:pt x="2272718" y="2257084"/>
                  <a:pt x="2235311" y="2219948"/>
                </a:cubicBezTo>
                <a:cubicBezTo>
                  <a:pt x="2190585" y="2175583"/>
                  <a:pt x="2142515" y="2178385"/>
                  <a:pt x="2093723" y="2218954"/>
                </a:cubicBezTo>
                <a:cubicBezTo>
                  <a:pt x="2038154" y="2265126"/>
                  <a:pt x="2003368" y="2326568"/>
                  <a:pt x="1974454" y="2391263"/>
                </a:cubicBezTo>
                <a:cubicBezTo>
                  <a:pt x="1914186" y="2526435"/>
                  <a:pt x="1884008" y="2669468"/>
                  <a:pt x="1873888" y="2816115"/>
                </a:cubicBezTo>
                <a:cubicBezTo>
                  <a:pt x="1866930" y="2916501"/>
                  <a:pt x="1867382" y="3017518"/>
                  <a:pt x="1866840" y="3118355"/>
                </a:cubicBezTo>
                <a:cubicBezTo>
                  <a:pt x="1865846" y="3303946"/>
                  <a:pt x="1866569" y="3489627"/>
                  <a:pt x="1866569" y="3675218"/>
                </a:cubicBezTo>
                <a:cubicBezTo>
                  <a:pt x="1866659" y="3685609"/>
                  <a:pt x="1866659" y="3696090"/>
                  <a:pt x="1866659" y="3709101"/>
                </a:cubicBezTo>
                <a:cubicBezTo>
                  <a:pt x="1789134" y="3709101"/>
                  <a:pt x="1716217" y="3709101"/>
                  <a:pt x="1639053" y="3709101"/>
                </a:cubicBezTo>
                <a:cubicBezTo>
                  <a:pt x="1639053" y="3698710"/>
                  <a:pt x="1639053" y="3689313"/>
                  <a:pt x="1639053" y="3679916"/>
                </a:cubicBezTo>
                <a:cubicBezTo>
                  <a:pt x="1639053" y="3445262"/>
                  <a:pt x="1638421" y="3210518"/>
                  <a:pt x="1639324" y="2975864"/>
                </a:cubicBezTo>
                <a:cubicBezTo>
                  <a:pt x="1640228" y="2757474"/>
                  <a:pt x="1668600" y="2543512"/>
                  <a:pt x="1750372" y="2339218"/>
                </a:cubicBezTo>
                <a:cubicBezTo>
                  <a:pt x="1790760" y="2238200"/>
                  <a:pt x="1843438" y="2144682"/>
                  <a:pt x="1922770" y="2068150"/>
                </a:cubicBezTo>
                <a:cubicBezTo>
                  <a:pt x="1995371" y="1998080"/>
                  <a:pt x="2079764" y="1962909"/>
                  <a:pt x="2164212" y="1962751"/>
                </a:cubicBezTo>
                <a:close/>
                <a:moveTo>
                  <a:pt x="1084450" y="1669231"/>
                </a:moveTo>
                <a:cubicBezTo>
                  <a:pt x="1143994" y="1715041"/>
                  <a:pt x="1202545" y="1759948"/>
                  <a:pt x="1259920" y="1804042"/>
                </a:cubicBezTo>
                <a:cubicBezTo>
                  <a:pt x="1231549" y="1866297"/>
                  <a:pt x="1201551" y="1925841"/>
                  <a:pt x="1176793" y="1987554"/>
                </a:cubicBezTo>
                <a:cubicBezTo>
                  <a:pt x="1095473" y="2190764"/>
                  <a:pt x="1060325" y="2402197"/>
                  <a:pt x="1069360" y="2621038"/>
                </a:cubicBezTo>
                <a:cubicBezTo>
                  <a:pt x="1070535" y="2650313"/>
                  <a:pt x="1067011" y="2679769"/>
                  <a:pt x="1067011" y="2709135"/>
                </a:cubicBezTo>
                <a:cubicBezTo>
                  <a:pt x="1066830" y="3580073"/>
                  <a:pt x="1066921" y="4451102"/>
                  <a:pt x="1066830" y="5322041"/>
                </a:cubicBezTo>
                <a:cubicBezTo>
                  <a:pt x="1066830" y="5409686"/>
                  <a:pt x="1080022" y="5494350"/>
                  <a:pt x="1118152" y="5574134"/>
                </a:cubicBezTo>
                <a:cubicBezTo>
                  <a:pt x="1141916" y="5623830"/>
                  <a:pt x="1173089" y="5667923"/>
                  <a:pt x="1215917" y="5703162"/>
                </a:cubicBezTo>
                <a:cubicBezTo>
                  <a:pt x="1258746" y="5738401"/>
                  <a:pt x="1307267" y="5757285"/>
                  <a:pt x="1363378" y="5757195"/>
                </a:cubicBezTo>
                <a:cubicBezTo>
                  <a:pt x="1887893" y="5757014"/>
                  <a:pt x="2412318" y="5757014"/>
                  <a:pt x="2936832" y="5757104"/>
                </a:cubicBezTo>
                <a:cubicBezTo>
                  <a:pt x="3010563" y="5757104"/>
                  <a:pt x="3069385" y="5725299"/>
                  <a:pt x="3117454" y="5671989"/>
                </a:cubicBezTo>
                <a:cubicBezTo>
                  <a:pt x="3192449" y="5588862"/>
                  <a:pt x="3223712" y="5487934"/>
                  <a:pt x="3232115" y="5378604"/>
                </a:cubicBezTo>
                <a:cubicBezTo>
                  <a:pt x="3233922" y="5355473"/>
                  <a:pt x="3233380" y="5332251"/>
                  <a:pt x="3233380" y="5309030"/>
                </a:cubicBezTo>
                <a:cubicBezTo>
                  <a:pt x="3233290" y="4562059"/>
                  <a:pt x="3233109" y="3815179"/>
                  <a:pt x="3232928" y="3068209"/>
                </a:cubicBezTo>
                <a:cubicBezTo>
                  <a:pt x="3232838" y="3057004"/>
                  <a:pt x="3232838" y="3045530"/>
                  <a:pt x="3232838" y="3031434"/>
                </a:cubicBezTo>
                <a:cubicBezTo>
                  <a:pt x="3309731" y="3031434"/>
                  <a:pt x="3382648" y="3031434"/>
                  <a:pt x="3458276" y="3031434"/>
                </a:cubicBezTo>
                <a:cubicBezTo>
                  <a:pt x="3458818" y="3041735"/>
                  <a:pt x="3459631" y="3051132"/>
                  <a:pt x="3459631" y="3060529"/>
                </a:cubicBezTo>
                <a:cubicBezTo>
                  <a:pt x="3459450" y="3819064"/>
                  <a:pt x="3459269" y="4577600"/>
                  <a:pt x="3458998" y="5336137"/>
                </a:cubicBezTo>
                <a:cubicBezTo>
                  <a:pt x="3458908" y="5519288"/>
                  <a:pt x="3408490" y="5685271"/>
                  <a:pt x="3283979" y="5822973"/>
                </a:cubicBezTo>
                <a:cubicBezTo>
                  <a:pt x="3188473" y="5928599"/>
                  <a:pt x="3069656" y="5984439"/>
                  <a:pt x="2924635" y="5984259"/>
                </a:cubicBezTo>
                <a:cubicBezTo>
                  <a:pt x="2414396" y="5983807"/>
                  <a:pt x="1904247" y="5983445"/>
                  <a:pt x="1394008" y="5986246"/>
                </a:cubicBezTo>
                <a:cubicBezTo>
                  <a:pt x="1206791" y="5987331"/>
                  <a:pt x="1066830" y="5906824"/>
                  <a:pt x="962921" y="5756833"/>
                </a:cubicBezTo>
                <a:cubicBezTo>
                  <a:pt x="881330" y="5639009"/>
                  <a:pt x="843652" y="5505735"/>
                  <a:pt x="841664" y="5363605"/>
                </a:cubicBezTo>
                <a:cubicBezTo>
                  <a:pt x="839043" y="5169972"/>
                  <a:pt x="840760" y="4976340"/>
                  <a:pt x="840760" y="4782708"/>
                </a:cubicBezTo>
                <a:cubicBezTo>
                  <a:pt x="840760" y="4090222"/>
                  <a:pt x="840941" y="3397735"/>
                  <a:pt x="840670" y="2705250"/>
                </a:cubicBezTo>
                <a:cubicBezTo>
                  <a:pt x="840580" y="2537459"/>
                  <a:pt x="841845" y="2370030"/>
                  <a:pt x="877264" y="2204769"/>
                </a:cubicBezTo>
                <a:cubicBezTo>
                  <a:pt x="916027" y="2023787"/>
                  <a:pt x="978643" y="1852111"/>
                  <a:pt x="1070806" y="1691458"/>
                </a:cubicBezTo>
                <a:cubicBezTo>
                  <a:pt x="1074782" y="1684591"/>
                  <a:pt x="1079119" y="1677905"/>
                  <a:pt x="1084450" y="1669231"/>
                </a:cubicBezTo>
                <a:close/>
                <a:moveTo>
                  <a:pt x="2157474" y="1487493"/>
                </a:moveTo>
                <a:cubicBezTo>
                  <a:pt x="2285820" y="1487260"/>
                  <a:pt x="2407596" y="1523939"/>
                  <a:pt x="2522461" y="1593603"/>
                </a:cubicBezTo>
                <a:cubicBezTo>
                  <a:pt x="2698022" y="1700042"/>
                  <a:pt x="2820545" y="1854279"/>
                  <a:pt x="2911623" y="2035352"/>
                </a:cubicBezTo>
                <a:cubicBezTo>
                  <a:pt x="3009479" y="2229979"/>
                  <a:pt x="3061524" y="2437526"/>
                  <a:pt x="3077065" y="2654109"/>
                </a:cubicBezTo>
                <a:cubicBezTo>
                  <a:pt x="3083390" y="2743019"/>
                  <a:pt x="3084474" y="2832380"/>
                  <a:pt x="3084745" y="2921561"/>
                </a:cubicBezTo>
                <a:cubicBezTo>
                  <a:pt x="3085648" y="3240156"/>
                  <a:pt x="3085106" y="3558659"/>
                  <a:pt x="3085106" y="3877253"/>
                </a:cubicBezTo>
                <a:cubicBezTo>
                  <a:pt x="3085016" y="3887734"/>
                  <a:pt x="3085016" y="3898216"/>
                  <a:pt x="3085016" y="3909872"/>
                </a:cubicBezTo>
                <a:cubicBezTo>
                  <a:pt x="3012460" y="3909872"/>
                  <a:pt x="2944965" y="3909872"/>
                  <a:pt x="2874487" y="3909872"/>
                </a:cubicBezTo>
                <a:cubicBezTo>
                  <a:pt x="2874487" y="3897945"/>
                  <a:pt x="2874487" y="3887463"/>
                  <a:pt x="2874487" y="3876982"/>
                </a:cubicBezTo>
                <a:cubicBezTo>
                  <a:pt x="2874487" y="3556581"/>
                  <a:pt x="2873855" y="3236270"/>
                  <a:pt x="2874758" y="2915869"/>
                </a:cubicBezTo>
                <a:cubicBezTo>
                  <a:pt x="2875210" y="2745910"/>
                  <a:pt x="2868704" y="2576945"/>
                  <a:pt x="2826057" y="2411323"/>
                </a:cubicBezTo>
                <a:cubicBezTo>
                  <a:pt x="2776903" y="2220401"/>
                  <a:pt x="2699468" y="2043755"/>
                  <a:pt x="2562579" y="1898283"/>
                </a:cubicBezTo>
                <a:cubicBezTo>
                  <a:pt x="2452797" y="1781543"/>
                  <a:pt x="2321691" y="1706186"/>
                  <a:pt x="2156972" y="1703837"/>
                </a:cubicBezTo>
                <a:cubicBezTo>
                  <a:pt x="2031016" y="1702030"/>
                  <a:pt x="1921957" y="1749286"/>
                  <a:pt x="1825367" y="1826902"/>
                </a:cubicBezTo>
                <a:cubicBezTo>
                  <a:pt x="1702121" y="1925932"/>
                  <a:pt x="1618633" y="2054598"/>
                  <a:pt x="1556829" y="2198173"/>
                </a:cubicBezTo>
                <a:cubicBezTo>
                  <a:pt x="1467558" y="2405721"/>
                  <a:pt x="1433855" y="2623659"/>
                  <a:pt x="1437198" y="2848373"/>
                </a:cubicBezTo>
                <a:cubicBezTo>
                  <a:pt x="1438102" y="2908912"/>
                  <a:pt x="1437289" y="2969540"/>
                  <a:pt x="1437289" y="3032428"/>
                </a:cubicBezTo>
                <a:cubicBezTo>
                  <a:pt x="1364914" y="3032428"/>
                  <a:pt x="1296153" y="3032428"/>
                  <a:pt x="1227302" y="3032428"/>
                </a:cubicBezTo>
                <a:cubicBezTo>
                  <a:pt x="1226308" y="3028994"/>
                  <a:pt x="1224953" y="3026464"/>
                  <a:pt x="1224953" y="3024025"/>
                </a:cubicBezTo>
                <a:cubicBezTo>
                  <a:pt x="1222694" y="2792713"/>
                  <a:pt x="1222423" y="2561765"/>
                  <a:pt x="1284949" y="2336056"/>
                </a:cubicBezTo>
                <a:cubicBezTo>
                  <a:pt x="1348560" y="2106372"/>
                  <a:pt x="1448222" y="1896656"/>
                  <a:pt x="1618904" y="1726065"/>
                </a:cubicBezTo>
                <a:cubicBezTo>
                  <a:pt x="1733114" y="1611945"/>
                  <a:pt x="1866659" y="1530716"/>
                  <a:pt x="2026950" y="1500175"/>
                </a:cubicBezTo>
                <a:cubicBezTo>
                  <a:pt x="2071180" y="1491749"/>
                  <a:pt x="2114692" y="1487570"/>
                  <a:pt x="2157474" y="1487493"/>
                </a:cubicBezTo>
                <a:close/>
                <a:moveTo>
                  <a:pt x="2190889" y="1008621"/>
                </a:moveTo>
                <a:cubicBezTo>
                  <a:pt x="2433845" y="1014970"/>
                  <a:pt x="2657882" y="1101051"/>
                  <a:pt x="2862199" y="1258744"/>
                </a:cubicBezTo>
                <a:cubicBezTo>
                  <a:pt x="3123236" y="1460147"/>
                  <a:pt x="3287594" y="1728322"/>
                  <a:pt x="3382919" y="2040954"/>
                </a:cubicBezTo>
                <a:cubicBezTo>
                  <a:pt x="3441198" y="2231965"/>
                  <a:pt x="3466588" y="2427586"/>
                  <a:pt x="3457372" y="2627362"/>
                </a:cubicBezTo>
                <a:cubicBezTo>
                  <a:pt x="3456559" y="2645073"/>
                  <a:pt x="3458998" y="2662962"/>
                  <a:pt x="3459450" y="2680762"/>
                </a:cubicBezTo>
                <a:cubicBezTo>
                  <a:pt x="3459812" y="2697568"/>
                  <a:pt x="3459541" y="2714375"/>
                  <a:pt x="3459541" y="2733078"/>
                </a:cubicBezTo>
                <a:cubicBezTo>
                  <a:pt x="3383551" y="2733078"/>
                  <a:pt x="3310002" y="2733078"/>
                  <a:pt x="3231302" y="2733078"/>
                </a:cubicBezTo>
                <a:cubicBezTo>
                  <a:pt x="3231302" y="2695490"/>
                  <a:pt x="3230489" y="2658354"/>
                  <a:pt x="3231392" y="2621308"/>
                </a:cubicBezTo>
                <a:cubicBezTo>
                  <a:pt x="3240699" y="2253922"/>
                  <a:pt x="3148717" y="1917890"/>
                  <a:pt x="2916683" y="1627848"/>
                </a:cubicBezTo>
                <a:cubicBezTo>
                  <a:pt x="2763350" y="1436113"/>
                  <a:pt x="2569988" y="1302296"/>
                  <a:pt x="2325847" y="1253052"/>
                </a:cubicBezTo>
                <a:cubicBezTo>
                  <a:pt x="2054690" y="1198386"/>
                  <a:pt x="1811542" y="1266966"/>
                  <a:pt x="1593333" y="1431323"/>
                </a:cubicBezTo>
                <a:cubicBezTo>
                  <a:pt x="1539481" y="1471894"/>
                  <a:pt x="1490689" y="1519331"/>
                  <a:pt x="1436566" y="1566224"/>
                </a:cubicBezTo>
                <a:cubicBezTo>
                  <a:pt x="1379371" y="1522492"/>
                  <a:pt x="1320730" y="1477677"/>
                  <a:pt x="1262089" y="1432770"/>
                </a:cubicBezTo>
                <a:cubicBezTo>
                  <a:pt x="1263715" y="1428885"/>
                  <a:pt x="1264077" y="1425993"/>
                  <a:pt x="1265703" y="1424276"/>
                </a:cubicBezTo>
                <a:cubicBezTo>
                  <a:pt x="1450210" y="1222601"/>
                  <a:pt x="1670226" y="1079840"/>
                  <a:pt x="1941655" y="1029150"/>
                </a:cubicBezTo>
                <a:cubicBezTo>
                  <a:pt x="2026816" y="1013248"/>
                  <a:pt x="2109903" y="1006505"/>
                  <a:pt x="2190889" y="1008621"/>
                </a:cubicBezTo>
                <a:close/>
                <a:moveTo>
                  <a:pt x="2853344" y="657607"/>
                </a:moveTo>
                <a:cubicBezTo>
                  <a:pt x="2909274" y="690316"/>
                  <a:pt x="2963668" y="718868"/>
                  <a:pt x="3014629" y="752571"/>
                </a:cubicBezTo>
                <a:cubicBezTo>
                  <a:pt x="3436048" y="1031860"/>
                  <a:pt x="3692839" y="1424185"/>
                  <a:pt x="3805061" y="1914003"/>
                </a:cubicBezTo>
                <a:cubicBezTo>
                  <a:pt x="3842288" y="2076463"/>
                  <a:pt x="3854215" y="2241453"/>
                  <a:pt x="3848341" y="2408340"/>
                </a:cubicBezTo>
                <a:cubicBezTo>
                  <a:pt x="3844908" y="2508092"/>
                  <a:pt x="3849968" y="2608026"/>
                  <a:pt x="3850149" y="2707869"/>
                </a:cubicBezTo>
                <a:cubicBezTo>
                  <a:pt x="3850600" y="2907736"/>
                  <a:pt x="3850239" y="3107512"/>
                  <a:pt x="3850239" y="3307379"/>
                </a:cubicBezTo>
                <a:cubicBezTo>
                  <a:pt x="3850239" y="3317861"/>
                  <a:pt x="3850239" y="3328343"/>
                  <a:pt x="3850239" y="3340270"/>
                </a:cubicBezTo>
                <a:cubicBezTo>
                  <a:pt x="3773888" y="3340270"/>
                  <a:pt x="3700339" y="3340270"/>
                  <a:pt x="3623807" y="3340270"/>
                </a:cubicBezTo>
                <a:cubicBezTo>
                  <a:pt x="3623807" y="3328795"/>
                  <a:pt x="3623807" y="3318403"/>
                  <a:pt x="3623807" y="3308012"/>
                </a:cubicBezTo>
                <a:cubicBezTo>
                  <a:pt x="3623807" y="3036764"/>
                  <a:pt x="3625434" y="2765606"/>
                  <a:pt x="3623085" y="2494358"/>
                </a:cubicBezTo>
                <a:cubicBezTo>
                  <a:pt x="3622000" y="2364427"/>
                  <a:pt x="3624440" y="2232959"/>
                  <a:pt x="3606188" y="2104925"/>
                </a:cubicBezTo>
                <a:cubicBezTo>
                  <a:pt x="3530018" y="1570200"/>
                  <a:pt x="3267444" y="1156732"/>
                  <a:pt x="2792264" y="887201"/>
                </a:cubicBezTo>
                <a:cubicBezTo>
                  <a:pt x="2786842" y="884219"/>
                  <a:pt x="2781602" y="880876"/>
                  <a:pt x="2773018" y="875816"/>
                </a:cubicBezTo>
                <a:cubicBezTo>
                  <a:pt x="2799582" y="803712"/>
                  <a:pt x="2825515" y="733054"/>
                  <a:pt x="2853344" y="657607"/>
                </a:cubicBezTo>
                <a:close/>
                <a:moveTo>
                  <a:pt x="2115858" y="488847"/>
                </a:moveTo>
                <a:cubicBezTo>
                  <a:pt x="2258386" y="488298"/>
                  <a:pt x="2403034" y="507798"/>
                  <a:pt x="2549207" y="546561"/>
                </a:cubicBezTo>
                <a:cubicBezTo>
                  <a:pt x="2556887" y="548639"/>
                  <a:pt x="2564477" y="550988"/>
                  <a:pt x="2575500" y="554151"/>
                </a:cubicBezTo>
                <a:cubicBezTo>
                  <a:pt x="2562489" y="590022"/>
                  <a:pt x="2549930" y="624809"/>
                  <a:pt x="2537280" y="659505"/>
                </a:cubicBezTo>
                <a:cubicBezTo>
                  <a:pt x="2524449" y="694473"/>
                  <a:pt x="2511529" y="729441"/>
                  <a:pt x="2499240" y="762782"/>
                </a:cubicBezTo>
                <a:cubicBezTo>
                  <a:pt x="2431202" y="750765"/>
                  <a:pt x="2365965" y="736308"/>
                  <a:pt x="2300006" y="728085"/>
                </a:cubicBezTo>
                <a:cubicBezTo>
                  <a:pt x="2026770" y="694021"/>
                  <a:pt x="1766094" y="740012"/>
                  <a:pt x="1521681" y="865336"/>
                </a:cubicBezTo>
                <a:cubicBezTo>
                  <a:pt x="1122399" y="1069992"/>
                  <a:pt x="868048" y="1397260"/>
                  <a:pt x="734050" y="1821209"/>
                </a:cubicBezTo>
                <a:cubicBezTo>
                  <a:pt x="671344" y="2019540"/>
                  <a:pt x="647399" y="2223473"/>
                  <a:pt x="661766" y="2431472"/>
                </a:cubicBezTo>
                <a:cubicBezTo>
                  <a:pt x="663302" y="2454422"/>
                  <a:pt x="658423" y="2477644"/>
                  <a:pt x="658423" y="2500775"/>
                </a:cubicBezTo>
                <a:cubicBezTo>
                  <a:pt x="658332" y="3086190"/>
                  <a:pt x="658513" y="3671603"/>
                  <a:pt x="658694" y="4257018"/>
                </a:cubicBezTo>
                <a:cubicBezTo>
                  <a:pt x="658603" y="4268493"/>
                  <a:pt x="658603" y="4279968"/>
                  <a:pt x="658603" y="4293883"/>
                </a:cubicBezTo>
                <a:cubicBezTo>
                  <a:pt x="581259" y="4293883"/>
                  <a:pt x="507709" y="4293883"/>
                  <a:pt x="431178" y="4293883"/>
                </a:cubicBezTo>
                <a:cubicBezTo>
                  <a:pt x="431178" y="4281866"/>
                  <a:pt x="431178" y="4271384"/>
                  <a:pt x="431178" y="4260903"/>
                </a:cubicBezTo>
                <a:cubicBezTo>
                  <a:pt x="431449" y="3670158"/>
                  <a:pt x="431449" y="3079413"/>
                  <a:pt x="432172" y="2488667"/>
                </a:cubicBezTo>
                <a:cubicBezTo>
                  <a:pt x="432353" y="2346085"/>
                  <a:pt x="426751" y="2203143"/>
                  <a:pt x="449611" y="2061375"/>
                </a:cubicBezTo>
                <a:cubicBezTo>
                  <a:pt x="549996" y="1438643"/>
                  <a:pt x="857115" y="956776"/>
                  <a:pt x="1423645" y="662306"/>
                </a:cubicBezTo>
                <a:cubicBezTo>
                  <a:pt x="1646655" y="546368"/>
                  <a:pt x="1878311" y="489762"/>
                  <a:pt x="2115858" y="488847"/>
                </a:cubicBezTo>
                <a:close/>
                <a:moveTo>
                  <a:pt x="1262902" y="186674"/>
                </a:moveTo>
                <a:cubicBezTo>
                  <a:pt x="1288654" y="256790"/>
                  <a:pt x="1314043" y="325912"/>
                  <a:pt x="1340518" y="397835"/>
                </a:cubicBezTo>
                <a:cubicBezTo>
                  <a:pt x="1331121" y="402534"/>
                  <a:pt x="1322808" y="406781"/>
                  <a:pt x="1314405" y="411027"/>
                </a:cubicBezTo>
                <a:cubicBezTo>
                  <a:pt x="730436" y="703418"/>
                  <a:pt x="375338" y="1169564"/>
                  <a:pt x="253629" y="1811903"/>
                </a:cubicBezTo>
                <a:cubicBezTo>
                  <a:pt x="231672" y="1927829"/>
                  <a:pt x="225980" y="2045472"/>
                  <a:pt x="227968" y="2163657"/>
                </a:cubicBezTo>
                <a:cubicBezTo>
                  <a:pt x="229594" y="2258984"/>
                  <a:pt x="227245" y="2354398"/>
                  <a:pt x="227154" y="2449814"/>
                </a:cubicBezTo>
                <a:cubicBezTo>
                  <a:pt x="226974" y="2621128"/>
                  <a:pt x="227064" y="2792443"/>
                  <a:pt x="227064" y="2963757"/>
                </a:cubicBezTo>
                <a:cubicBezTo>
                  <a:pt x="227064" y="2974239"/>
                  <a:pt x="227064" y="2984720"/>
                  <a:pt x="227064" y="2998725"/>
                </a:cubicBezTo>
                <a:cubicBezTo>
                  <a:pt x="149358" y="2998725"/>
                  <a:pt x="74634" y="2998725"/>
                  <a:pt x="0" y="2998725"/>
                </a:cubicBezTo>
                <a:cubicBezTo>
                  <a:pt x="90" y="2677511"/>
                  <a:pt x="90" y="2356206"/>
                  <a:pt x="90" y="2034991"/>
                </a:cubicBezTo>
                <a:cubicBezTo>
                  <a:pt x="5060" y="1984663"/>
                  <a:pt x="8945" y="1934154"/>
                  <a:pt x="15180" y="1883916"/>
                </a:cubicBezTo>
                <a:cubicBezTo>
                  <a:pt x="88910" y="1297688"/>
                  <a:pt x="359435" y="821965"/>
                  <a:pt x="819617" y="453494"/>
                </a:cubicBezTo>
                <a:cubicBezTo>
                  <a:pt x="948193" y="350489"/>
                  <a:pt x="1088696" y="266097"/>
                  <a:pt x="1238416" y="197336"/>
                </a:cubicBezTo>
                <a:cubicBezTo>
                  <a:pt x="1245644" y="193993"/>
                  <a:pt x="1252963" y="191011"/>
                  <a:pt x="1262902" y="186674"/>
                </a:cubicBezTo>
                <a:close/>
                <a:moveTo>
                  <a:pt x="2033817" y="0"/>
                </a:moveTo>
                <a:cubicBezTo>
                  <a:pt x="2069598" y="181"/>
                  <a:pt x="2105289" y="181"/>
                  <a:pt x="2140889" y="181"/>
                </a:cubicBezTo>
                <a:cubicBezTo>
                  <a:pt x="2151912" y="2078"/>
                  <a:pt x="2162845" y="5421"/>
                  <a:pt x="2173959" y="5692"/>
                </a:cubicBezTo>
                <a:cubicBezTo>
                  <a:pt x="2572970" y="16174"/>
                  <a:pt x="2942886" y="125323"/>
                  <a:pt x="3276570" y="344526"/>
                </a:cubicBezTo>
                <a:cubicBezTo>
                  <a:pt x="3784008" y="677939"/>
                  <a:pt x="4097091" y="1145079"/>
                  <a:pt x="4215366" y="1741337"/>
                </a:cubicBezTo>
                <a:cubicBezTo>
                  <a:pt x="4229010" y="1810277"/>
                  <a:pt x="4234793" y="1880846"/>
                  <a:pt x="4243738" y="1950691"/>
                </a:cubicBezTo>
                <a:cubicBezTo>
                  <a:pt x="4245635" y="1965508"/>
                  <a:pt x="4245545" y="1980507"/>
                  <a:pt x="4246449" y="1997043"/>
                </a:cubicBezTo>
                <a:cubicBezTo>
                  <a:pt x="4171001" y="1997043"/>
                  <a:pt x="4097452" y="1997043"/>
                  <a:pt x="4023541" y="1997043"/>
                </a:cubicBezTo>
                <a:cubicBezTo>
                  <a:pt x="3967520" y="1404490"/>
                  <a:pt x="3709645" y="923345"/>
                  <a:pt x="3223893" y="577915"/>
                </a:cubicBezTo>
                <a:cubicBezTo>
                  <a:pt x="2737508" y="232124"/>
                  <a:pt x="2198265" y="149629"/>
                  <a:pt x="1618452" y="295463"/>
                </a:cubicBezTo>
                <a:cubicBezTo>
                  <a:pt x="1605893" y="261670"/>
                  <a:pt x="1592881" y="227064"/>
                  <a:pt x="1580141" y="192277"/>
                </a:cubicBezTo>
                <a:cubicBezTo>
                  <a:pt x="1567311" y="157309"/>
                  <a:pt x="1554842" y="122251"/>
                  <a:pt x="1540475" y="82495"/>
                </a:cubicBezTo>
                <a:cubicBezTo>
                  <a:pt x="1606706" y="67315"/>
                  <a:pt x="1670045" y="49154"/>
                  <a:pt x="1734740" y="38943"/>
                </a:cubicBezTo>
                <a:cubicBezTo>
                  <a:pt x="1827083" y="24306"/>
                  <a:pt x="1920331" y="15541"/>
                  <a:pt x="2013126" y="4066"/>
                </a:cubicBezTo>
                <a:cubicBezTo>
                  <a:pt x="2020083" y="3253"/>
                  <a:pt x="2026950" y="1446"/>
                  <a:pt x="2033817" y="0"/>
                </a:cubicBezTo>
                <a:close/>
              </a:path>
            </a:pathLst>
          </a:custGeom>
          <a:solidFill>
            <a:schemeClr val="bg1"/>
          </a:solidFill>
          <a:ln w="9019" cap="flat">
            <a:noFill/>
            <a:prstDash val="solid"/>
            <a:miter/>
          </a:ln>
        </p:spPr>
        <p:txBody>
          <a:bodyPr rtlCol="0" anchor="ctr"/>
          <a:lstStyle/>
          <a:p>
            <a:endParaRPr lang="ko-KR" altLang="en-US"/>
          </a:p>
        </p:txBody>
      </p:sp>
      <p:grpSp>
        <p:nvGrpSpPr>
          <p:cNvPr id="73" name="Group 70">
            <a:extLst>
              <a:ext uri="{FF2B5EF4-FFF2-40B4-BE49-F238E27FC236}">
                <a16:creationId xmlns:a16="http://schemas.microsoft.com/office/drawing/2014/main" id="{F3597138-6BF5-4715-8C2C-771236827994}"/>
              </a:ext>
            </a:extLst>
          </p:cNvPr>
          <p:cNvGrpSpPr/>
          <p:nvPr/>
        </p:nvGrpSpPr>
        <p:grpSpPr>
          <a:xfrm>
            <a:off x="690518" y="4719071"/>
            <a:ext cx="3206012" cy="2418782"/>
            <a:chOff x="491148" y="3343901"/>
            <a:chExt cx="1648097" cy="2418782"/>
          </a:xfrm>
        </p:grpSpPr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4273C1DF-9D7B-4E4F-87BA-151CA9DAED3D}"/>
                </a:ext>
              </a:extLst>
            </p:cNvPr>
            <p:cNvSpPr txBox="1"/>
            <p:nvPr/>
          </p:nvSpPr>
          <p:spPr>
            <a:xfrm>
              <a:off x="491148" y="3343901"/>
              <a:ext cx="164809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o-RO" altLang="ko-KR" sz="1600" b="1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Communicating</a:t>
              </a:r>
              <a:r>
                <a:rPr lang="ro-RO" altLang="ko-KR" sz="1600" b="1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b="1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using</a:t>
              </a:r>
              <a:r>
                <a:rPr lang="ro-RO" altLang="ko-KR" sz="1600" b="1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email</a:t>
              </a:r>
              <a:endParaRPr lang="ko-KR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A10A3394-CF82-46E3-BE50-452495748B0D}"/>
                </a:ext>
              </a:extLst>
            </p:cNvPr>
            <p:cNvSpPr txBox="1"/>
            <p:nvPr/>
          </p:nvSpPr>
          <p:spPr>
            <a:xfrm>
              <a:off x="491148" y="3946801"/>
              <a:ext cx="1648097" cy="181588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During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this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class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I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learnt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how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to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effectively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communicate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through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emails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and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how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to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write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an email. I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learnt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more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about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the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features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of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Gmail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as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well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. </a:t>
              </a:r>
              <a:endParaRPr lang="ko-KR" altLang="en-US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grpSp>
        <p:nvGrpSpPr>
          <p:cNvPr id="76" name="Group 70">
            <a:extLst>
              <a:ext uri="{FF2B5EF4-FFF2-40B4-BE49-F238E27FC236}">
                <a16:creationId xmlns:a16="http://schemas.microsoft.com/office/drawing/2014/main" id="{6E96C412-EAC2-4F3D-BC48-63AD8514BBB4}"/>
              </a:ext>
            </a:extLst>
          </p:cNvPr>
          <p:cNvGrpSpPr/>
          <p:nvPr/>
        </p:nvGrpSpPr>
        <p:grpSpPr>
          <a:xfrm>
            <a:off x="4549867" y="4716426"/>
            <a:ext cx="3498573" cy="1730810"/>
            <a:chOff x="418678" y="3244709"/>
            <a:chExt cx="1793037" cy="990888"/>
          </a:xfrm>
        </p:grpSpPr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FB993FB0-B359-4652-B9D3-6776BC4E2369}"/>
                </a:ext>
              </a:extLst>
            </p:cNvPr>
            <p:cNvSpPr txBox="1"/>
            <p:nvPr/>
          </p:nvSpPr>
          <p:spPr>
            <a:xfrm>
              <a:off x="418678" y="3244709"/>
              <a:ext cx="1793037" cy="3347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600" b="1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Structure an Argument in a Presentation in Google Slides</a:t>
              </a:r>
              <a:endParaRPr lang="ko-KR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  <p:sp>
          <p:nvSpPr>
            <p:cNvPr id="84" name="TextBox 83">
              <a:extLst>
                <a:ext uri="{FF2B5EF4-FFF2-40B4-BE49-F238E27FC236}">
                  <a16:creationId xmlns:a16="http://schemas.microsoft.com/office/drawing/2014/main" id="{8F4EC831-2D42-4B60-B799-E7D416241D5C}"/>
                </a:ext>
              </a:extLst>
            </p:cNvPr>
            <p:cNvSpPr txBox="1"/>
            <p:nvPr/>
          </p:nvSpPr>
          <p:spPr>
            <a:xfrm>
              <a:off x="491148" y="3618890"/>
              <a:ext cx="1648097" cy="6167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By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undertaking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this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class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, I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was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able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to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understand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how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to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en-US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create a visual representation of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my</a:t>
              </a:r>
              <a:r>
                <a:rPr lang="en-US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viewpoint in a presentation.</a:t>
              </a:r>
              <a:endParaRPr lang="ko-KR" altLang="en-US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grpSp>
        <p:nvGrpSpPr>
          <p:cNvPr id="85" name="Group 70">
            <a:extLst>
              <a:ext uri="{FF2B5EF4-FFF2-40B4-BE49-F238E27FC236}">
                <a16:creationId xmlns:a16="http://schemas.microsoft.com/office/drawing/2014/main" id="{095FBCC7-B300-4418-8D67-427D66998632}"/>
              </a:ext>
            </a:extLst>
          </p:cNvPr>
          <p:cNvGrpSpPr/>
          <p:nvPr/>
        </p:nvGrpSpPr>
        <p:grpSpPr>
          <a:xfrm>
            <a:off x="8802018" y="4791802"/>
            <a:ext cx="2699465" cy="1585821"/>
            <a:chOff x="228975" y="3166886"/>
            <a:chExt cx="1666298" cy="1585821"/>
          </a:xfrm>
        </p:grpSpPr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27C09B1C-54C7-49E8-A432-CE7D3E653A56}"/>
                </a:ext>
              </a:extLst>
            </p:cNvPr>
            <p:cNvSpPr txBox="1"/>
            <p:nvPr/>
          </p:nvSpPr>
          <p:spPr>
            <a:xfrm>
              <a:off x="247176" y="3166886"/>
              <a:ext cx="164809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altLang="ko-KR" sz="1600" b="1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Make a Promotional Flyer</a:t>
              </a:r>
              <a:endParaRPr lang="ko-KR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EC0553C0-C6C8-4E1D-9DD1-1F4DBEBAE2DD}"/>
                </a:ext>
              </a:extLst>
            </p:cNvPr>
            <p:cNvSpPr txBox="1"/>
            <p:nvPr/>
          </p:nvSpPr>
          <p:spPr>
            <a:xfrm>
              <a:off x="228975" y="3675489"/>
              <a:ext cx="1648097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I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learnt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how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to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effectively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communicate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my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project’s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details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in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order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to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gain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the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attention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of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viewers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.</a:t>
              </a:r>
              <a:endParaRPr lang="ko-KR" altLang="en-US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sp>
        <p:nvSpPr>
          <p:cNvPr id="3" name="TextBox 46">
            <a:extLst>
              <a:ext uri="{FF2B5EF4-FFF2-40B4-BE49-F238E27FC236}">
                <a16:creationId xmlns:a16="http://schemas.microsoft.com/office/drawing/2014/main" id="{6E0A2DC0-73CC-BC31-7B35-0DD6B45C6A0B}"/>
              </a:ext>
            </a:extLst>
          </p:cNvPr>
          <p:cNvSpPr txBox="1"/>
          <p:nvPr/>
        </p:nvSpPr>
        <p:spPr>
          <a:xfrm>
            <a:off x="816843" y="1195053"/>
            <a:ext cx="980200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ro-RO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In </a:t>
            </a:r>
            <a:r>
              <a:rPr lang="ro-RO" altLang="ko-KR" sz="1600" dirty="0" err="1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order</a:t>
            </a:r>
            <a:r>
              <a:rPr lang="ro-RO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to</a:t>
            </a:r>
            <a:r>
              <a:rPr lang="ro-RO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improve</a:t>
            </a:r>
            <a:r>
              <a:rPr lang="ro-RO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my</a:t>
            </a:r>
            <a:r>
              <a:rPr lang="ro-RO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 digital </a:t>
            </a:r>
            <a:r>
              <a:rPr lang="ro-RO" altLang="ko-KR" sz="1600" dirty="0" err="1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skills</a:t>
            </a:r>
            <a:r>
              <a:rPr lang="ro-RO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, I </a:t>
            </a:r>
            <a:r>
              <a:rPr lang="ro-RO" altLang="ko-KR" sz="1600" dirty="0" err="1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undertook</a:t>
            </a:r>
            <a:r>
              <a:rPr lang="ro-RO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five</a:t>
            </a:r>
            <a:r>
              <a:rPr lang="ro-RO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different</a:t>
            </a:r>
            <a:r>
              <a:rPr lang="ro-RO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classes</a:t>
            </a:r>
            <a:r>
              <a:rPr lang="ro-RO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 </a:t>
            </a:r>
            <a:r>
              <a:rPr lang="ro-RO" altLang="ko-KR" sz="1600" dirty="0" err="1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from</a:t>
            </a:r>
            <a:r>
              <a:rPr lang="ro-RO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 Google </a:t>
            </a:r>
            <a:r>
              <a:rPr lang="ro-RO" altLang="ko-KR" sz="1600" dirty="0" err="1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Applied</a:t>
            </a:r>
            <a:r>
              <a:rPr lang="ro-RO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 Digital </a:t>
            </a:r>
            <a:r>
              <a:rPr lang="ro-RO" altLang="ko-KR" sz="1600" dirty="0" err="1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Skills</a:t>
            </a:r>
            <a:r>
              <a:rPr lang="ro-RO" altLang="ko-KR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rPr>
              <a:t> .</a:t>
            </a:r>
            <a:endParaRPr lang="ko-KR" altLang="en-US" sz="1600" dirty="0">
              <a:solidFill>
                <a:schemeClr val="tx1">
                  <a:lumMod val="85000"/>
                  <a:lumOff val="15000"/>
                </a:schemeClr>
              </a:solidFill>
              <a:cs typeface="Arial" pitchFamily="34" charset="0"/>
            </a:endParaRPr>
          </a:p>
        </p:txBody>
      </p:sp>
      <p:sp>
        <p:nvSpPr>
          <p:cNvPr id="4" name="Diamond 5">
            <a:extLst>
              <a:ext uri="{FF2B5EF4-FFF2-40B4-BE49-F238E27FC236}">
                <a16:creationId xmlns:a16="http://schemas.microsoft.com/office/drawing/2014/main" id="{8C8DE979-8CBA-6ECB-9F94-0D0CACC5E0B8}"/>
              </a:ext>
            </a:extLst>
          </p:cNvPr>
          <p:cNvSpPr/>
          <p:nvPr/>
        </p:nvSpPr>
        <p:spPr>
          <a:xfrm>
            <a:off x="1815604" y="2641964"/>
            <a:ext cx="523149" cy="524695"/>
          </a:xfrm>
          <a:custGeom>
            <a:avLst/>
            <a:gdLst/>
            <a:ahLst/>
            <a:cxnLst/>
            <a:rect l="l" t="t" r="r" b="b"/>
            <a:pathLst>
              <a:path w="3240001" h="3249575">
                <a:moveTo>
                  <a:pt x="1275349" y="2002569"/>
                </a:moveTo>
                <a:lnTo>
                  <a:pt x="1625117" y="2233002"/>
                </a:lnTo>
                <a:lnTo>
                  <a:pt x="1968772" y="2006596"/>
                </a:lnTo>
                <a:lnTo>
                  <a:pt x="3240001" y="3249575"/>
                </a:lnTo>
                <a:lnTo>
                  <a:pt x="0" y="3249575"/>
                </a:lnTo>
                <a:close/>
                <a:moveTo>
                  <a:pt x="1067116" y="1473605"/>
                </a:moveTo>
                <a:lnTo>
                  <a:pt x="1067116" y="1581605"/>
                </a:lnTo>
                <a:lnTo>
                  <a:pt x="2183116" y="1581605"/>
                </a:lnTo>
                <a:lnTo>
                  <a:pt x="2183116" y="1473605"/>
                </a:lnTo>
                <a:close/>
                <a:moveTo>
                  <a:pt x="1067116" y="1267205"/>
                </a:moveTo>
                <a:lnTo>
                  <a:pt x="1067116" y="1375205"/>
                </a:lnTo>
                <a:lnTo>
                  <a:pt x="2183116" y="1375205"/>
                </a:lnTo>
                <a:lnTo>
                  <a:pt x="2183116" y="1267205"/>
                </a:lnTo>
                <a:close/>
                <a:moveTo>
                  <a:pt x="3240001" y="1172196"/>
                </a:moveTo>
                <a:lnTo>
                  <a:pt x="3240001" y="3142550"/>
                </a:lnTo>
                <a:lnTo>
                  <a:pt x="2026252" y="1968728"/>
                </a:lnTo>
                <a:lnTo>
                  <a:pt x="3049854" y="1294362"/>
                </a:lnTo>
                <a:close/>
                <a:moveTo>
                  <a:pt x="0" y="1172196"/>
                </a:moveTo>
                <a:lnTo>
                  <a:pt x="602850" y="1559516"/>
                </a:lnTo>
                <a:lnTo>
                  <a:pt x="1217896" y="1964719"/>
                </a:lnTo>
                <a:lnTo>
                  <a:pt x="0" y="3142550"/>
                </a:lnTo>
                <a:close/>
                <a:moveTo>
                  <a:pt x="1067116" y="1060805"/>
                </a:moveTo>
                <a:lnTo>
                  <a:pt x="1067116" y="1168805"/>
                </a:lnTo>
                <a:lnTo>
                  <a:pt x="2183116" y="1168805"/>
                </a:lnTo>
                <a:lnTo>
                  <a:pt x="2183116" y="1060805"/>
                </a:lnTo>
                <a:close/>
                <a:moveTo>
                  <a:pt x="869032" y="816137"/>
                </a:moveTo>
                <a:lnTo>
                  <a:pt x="2381200" y="816137"/>
                </a:lnTo>
                <a:lnTo>
                  <a:pt x="2381200" y="1623491"/>
                </a:lnTo>
                <a:lnTo>
                  <a:pt x="1668045" y="2093329"/>
                </a:lnTo>
                <a:lnTo>
                  <a:pt x="1625116" y="2121611"/>
                </a:lnTo>
                <a:lnTo>
                  <a:pt x="869032" y="1623491"/>
                </a:lnTo>
                <a:close/>
                <a:moveTo>
                  <a:pt x="1625116" y="0"/>
                </a:moveTo>
                <a:lnTo>
                  <a:pt x="3235286" y="1060806"/>
                </a:lnTo>
                <a:lnTo>
                  <a:pt x="2489212" y="1552331"/>
                </a:lnTo>
                <a:lnTo>
                  <a:pt x="2489212" y="708008"/>
                </a:lnTo>
                <a:lnTo>
                  <a:pt x="761020" y="708008"/>
                </a:lnTo>
                <a:lnTo>
                  <a:pt x="761020" y="1552331"/>
                </a:lnTo>
                <a:lnTo>
                  <a:pt x="14946" y="106080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  <p:sp>
        <p:nvSpPr>
          <p:cNvPr id="5" name="Pie 24">
            <a:extLst>
              <a:ext uri="{FF2B5EF4-FFF2-40B4-BE49-F238E27FC236}">
                <a16:creationId xmlns:a16="http://schemas.microsoft.com/office/drawing/2014/main" id="{1832413C-B0A0-9D30-F346-60A3AECEE224}"/>
              </a:ext>
            </a:extLst>
          </p:cNvPr>
          <p:cNvSpPr/>
          <p:nvPr/>
        </p:nvSpPr>
        <p:spPr>
          <a:xfrm>
            <a:off x="5625895" y="2590823"/>
            <a:ext cx="1097109" cy="1077217"/>
          </a:xfrm>
          <a:custGeom>
            <a:avLst/>
            <a:gdLst/>
            <a:ahLst/>
            <a:cxnLst/>
            <a:rect l="l" t="t" r="r" b="b"/>
            <a:pathLst>
              <a:path w="3228711" h="3210836">
                <a:moveTo>
                  <a:pt x="351626" y="695968"/>
                </a:moveTo>
                <a:lnTo>
                  <a:pt x="1548007" y="1678300"/>
                </a:lnTo>
                <a:lnTo>
                  <a:pt x="236194" y="2500159"/>
                </a:lnTo>
                <a:cubicBezTo>
                  <a:pt x="-116985" y="1936431"/>
                  <a:pt x="-70514" y="1210092"/>
                  <a:pt x="351626" y="695968"/>
                </a:cubicBezTo>
                <a:close/>
                <a:moveTo>
                  <a:pt x="1957429" y="262366"/>
                </a:moveTo>
                <a:cubicBezTo>
                  <a:pt x="2634256" y="359480"/>
                  <a:pt x="3156733" y="907132"/>
                  <a:pt x="3221913" y="1587776"/>
                </a:cubicBezTo>
                <a:cubicBezTo>
                  <a:pt x="3287093" y="2268421"/>
                  <a:pt x="2878048" y="2905277"/>
                  <a:pt x="2231953" y="3129078"/>
                </a:cubicBezTo>
                <a:cubicBezTo>
                  <a:pt x="1585858" y="3352879"/>
                  <a:pt x="870522" y="3105497"/>
                  <a:pt x="500715" y="2530372"/>
                </a:cubicBezTo>
                <a:lnTo>
                  <a:pt x="1746987" y="1729019"/>
                </a:lnTo>
                <a:close/>
                <a:moveTo>
                  <a:pt x="1604447" y="200"/>
                </a:moveTo>
                <a:cubicBezTo>
                  <a:pt x="1665125" y="-778"/>
                  <a:pt x="1726175" y="1809"/>
                  <a:pt x="1787307" y="8072"/>
                </a:cubicBezTo>
                <a:lnTo>
                  <a:pt x="1629532" y="1548011"/>
                </a:lnTo>
                <a:lnTo>
                  <a:pt x="483856" y="506987"/>
                </a:lnTo>
                <a:cubicBezTo>
                  <a:pt x="773141" y="188622"/>
                  <a:pt x="1179697" y="7051"/>
                  <a:pt x="1604447" y="20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6" name="Isosceles Triangle 57">
            <a:extLst>
              <a:ext uri="{FF2B5EF4-FFF2-40B4-BE49-F238E27FC236}">
                <a16:creationId xmlns:a16="http://schemas.microsoft.com/office/drawing/2014/main" id="{1E187944-BC9D-B4FC-353A-BA8FFE5E5D93}"/>
              </a:ext>
            </a:extLst>
          </p:cNvPr>
          <p:cNvSpPr/>
          <p:nvPr/>
        </p:nvSpPr>
        <p:spPr>
          <a:xfrm>
            <a:off x="9822513" y="2549572"/>
            <a:ext cx="518144" cy="1194319"/>
          </a:xfrm>
          <a:custGeom>
            <a:avLst/>
            <a:gdLst>
              <a:gd name="connsiteX0" fmla="*/ 1148449 w 1346449"/>
              <a:gd name="connsiteY0" fmla="*/ 2457725 h 3249725"/>
              <a:gd name="connsiteX1" fmla="*/ 198001 w 1346449"/>
              <a:gd name="connsiteY1" fmla="*/ 2457725 h 3249725"/>
              <a:gd name="connsiteX2" fmla="*/ 1 w 1346449"/>
              <a:gd name="connsiteY2" fmla="*/ 3249725 h 3249725"/>
              <a:gd name="connsiteX3" fmla="*/ 1346449 w 1346449"/>
              <a:gd name="connsiteY3" fmla="*/ 3249725 h 3249725"/>
              <a:gd name="connsiteX4" fmla="*/ 1148449 w 1346449"/>
              <a:gd name="connsiteY4" fmla="*/ 2457725 h 3249725"/>
              <a:gd name="connsiteX5" fmla="*/ 755186 w 1346449"/>
              <a:gd name="connsiteY5" fmla="*/ 82950 h 3249725"/>
              <a:gd name="connsiteX6" fmla="*/ 734449 w 1346449"/>
              <a:gd name="connsiteY6" fmla="*/ 1314594 h 3249725"/>
              <a:gd name="connsiteX7" fmla="*/ 853246 w 1346449"/>
              <a:gd name="connsiteY7" fmla="*/ 1483214 h 3249725"/>
              <a:gd name="connsiteX8" fmla="*/ 673226 w 1346449"/>
              <a:gd name="connsiteY8" fmla="*/ 1663234 h 3249725"/>
              <a:gd name="connsiteX9" fmla="*/ 493206 w 1346449"/>
              <a:gd name="connsiteY9" fmla="*/ 1483214 h 3249725"/>
              <a:gd name="connsiteX10" fmla="*/ 612000 w 1346449"/>
              <a:gd name="connsiteY10" fmla="*/ 1314595 h 3249725"/>
              <a:gd name="connsiteX11" fmla="*/ 612000 w 1346449"/>
              <a:gd name="connsiteY11" fmla="*/ 0 h 3249725"/>
              <a:gd name="connsiteX12" fmla="*/ 2939 w 1346449"/>
              <a:gd name="connsiteY12" fmla="*/ 1574694 h 3249725"/>
              <a:gd name="connsiteX13" fmla="*/ 0 w 1346449"/>
              <a:gd name="connsiteY13" fmla="*/ 1574694 h 3249725"/>
              <a:gd name="connsiteX14" fmla="*/ 2009 w 1346449"/>
              <a:gd name="connsiteY14" fmla="*/ 1577097 h 3249725"/>
              <a:gd name="connsiteX15" fmla="*/ 0 w 1346449"/>
              <a:gd name="connsiteY15" fmla="*/ 1582292 h 3249725"/>
              <a:gd name="connsiteX16" fmla="*/ 6353 w 1346449"/>
              <a:gd name="connsiteY16" fmla="*/ 1582292 h 3249725"/>
              <a:gd name="connsiteX17" fmla="*/ 273414 w 1346449"/>
              <a:gd name="connsiteY17" fmla="*/ 2376121 h 3249725"/>
              <a:gd name="connsiteX18" fmla="*/ 1091887 w 1346449"/>
              <a:gd name="connsiteY18" fmla="*/ 2366694 h 3249725"/>
              <a:gd name="connsiteX19" fmla="*/ 1340768 w 1346449"/>
              <a:gd name="connsiteY19" fmla="*/ 1582292 h 3249725"/>
              <a:gd name="connsiteX20" fmla="*/ 1346449 w 1346449"/>
              <a:gd name="connsiteY20" fmla="*/ 1582292 h 3249725"/>
              <a:gd name="connsiteX21" fmla="*/ 1344512 w 1346449"/>
              <a:gd name="connsiteY21" fmla="*/ 1577284 h 3249725"/>
              <a:gd name="connsiteX22" fmla="*/ 1346448 w 1346449"/>
              <a:gd name="connsiteY22" fmla="*/ 1574694 h 3249725"/>
              <a:gd name="connsiteX23" fmla="*/ 1343510 w 1346449"/>
              <a:gd name="connsiteY23" fmla="*/ 1574694 h 3249725"/>
              <a:gd name="connsiteX24" fmla="*/ 755186 w 1346449"/>
              <a:gd name="connsiteY24" fmla="*/ 82950 h 3249725"/>
              <a:gd name="connsiteX0" fmla="*/ 1148449 w 1346449"/>
              <a:gd name="connsiteY0" fmla="*/ 2374775 h 3166775"/>
              <a:gd name="connsiteX1" fmla="*/ 198001 w 1346449"/>
              <a:gd name="connsiteY1" fmla="*/ 2374775 h 3166775"/>
              <a:gd name="connsiteX2" fmla="*/ 1 w 1346449"/>
              <a:gd name="connsiteY2" fmla="*/ 3166775 h 3166775"/>
              <a:gd name="connsiteX3" fmla="*/ 1346449 w 1346449"/>
              <a:gd name="connsiteY3" fmla="*/ 3166775 h 3166775"/>
              <a:gd name="connsiteX4" fmla="*/ 1148449 w 1346449"/>
              <a:gd name="connsiteY4" fmla="*/ 2374775 h 3166775"/>
              <a:gd name="connsiteX5" fmla="*/ 755186 w 1346449"/>
              <a:gd name="connsiteY5" fmla="*/ 0 h 3166775"/>
              <a:gd name="connsiteX6" fmla="*/ 734449 w 1346449"/>
              <a:gd name="connsiteY6" fmla="*/ 1231644 h 3166775"/>
              <a:gd name="connsiteX7" fmla="*/ 853246 w 1346449"/>
              <a:gd name="connsiteY7" fmla="*/ 1400264 h 3166775"/>
              <a:gd name="connsiteX8" fmla="*/ 673226 w 1346449"/>
              <a:gd name="connsiteY8" fmla="*/ 1580284 h 3166775"/>
              <a:gd name="connsiteX9" fmla="*/ 493206 w 1346449"/>
              <a:gd name="connsiteY9" fmla="*/ 1400264 h 3166775"/>
              <a:gd name="connsiteX10" fmla="*/ 612000 w 1346449"/>
              <a:gd name="connsiteY10" fmla="*/ 1231645 h 3166775"/>
              <a:gd name="connsiteX11" fmla="*/ 591263 w 1346449"/>
              <a:gd name="connsiteY11" fmla="*/ 10368 h 3166775"/>
              <a:gd name="connsiteX12" fmla="*/ 2939 w 1346449"/>
              <a:gd name="connsiteY12" fmla="*/ 1491744 h 3166775"/>
              <a:gd name="connsiteX13" fmla="*/ 0 w 1346449"/>
              <a:gd name="connsiteY13" fmla="*/ 1491744 h 3166775"/>
              <a:gd name="connsiteX14" fmla="*/ 2009 w 1346449"/>
              <a:gd name="connsiteY14" fmla="*/ 1494147 h 3166775"/>
              <a:gd name="connsiteX15" fmla="*/ 0 w 1346449"/>
              <a:gd name="connsiteY15" fmla="*/ 1499342 h 3166775"/>
              <a:gd name="connsiteX16" fmla="*/ 6353 w 1346449"/>
              <a:gd name="connsiteY16" fmla="*/ 1499342 h 3166775"/>
              <a:gd name="connsiteX17" fmla="*/ 273414 w 1346449"/>
              <a:gd name="connsiteY17" fmla="*/ 2293171 h 3166775"/>
              <a:gd name="connsiteX18" fmla="*/ 1091887 w 1346449"/>
              <a:gd name="connsiteY18" fmla="*/ 2283744 h 3166775"/>
              <a:gd name="connsiteX19" fmla="*/ 1340768 w 1346449"/>
              <a:gd name="connsiteY19" fmla="*/ 1499342 h 3166775"/>
              <a:gd name="connsiteX20" fmla="*/ 1346449 w 1346449"/>
              <a:gd name="connsiteY20" fmla="*/ 1499342 h 3166775"/>
              <a:gd name="connsiteX21" fmla="*/ 1344512 w 1346449"/>
              <a:gd name="connsiteY21" fmla="*/ 1494334 h 3166775"/>
              <a:gd name="connsiteX22" fmla="*/ 1346448 w 1346449"/>
              <a:gd name="connsiteY22" fmla="*/ 1491744 h 3166775"/>
              <a:gd name="connsiteX23" fmla="*/ 1343510 w 1346449"/>
              <a:gd name="connsiteY23" fmla="*/ 1491744 h 3166775"/>
              <a:gd name="connsiteX24" fmla="*/ 755186 w 1346449"/>
              <a:gd name="connsiteY24" fmla="*/ 0 h 3166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346449" h="3166775">
                <a:moveTo>
                  <a:pt x="1148449" y="2374775"/>
                </a:moveTo>
                <a:lnTo>
                  <a:pt x="198001" y="2374775"/>
                </a:lnTo>
                <a:lnTo>
                  <a:pt x="1" y="3166775"/>
                </a:lnTo>
                <a:lnTo>
                  <a:pt x="1346449" y="3166775"/>
                </a:lnTo>
                <a:lnTo>
                  <a:pt x="1148449" y="2374775"/>
                </a:lnTo>
                <a:close/>
                <a:moveTo>
                  <a:pt x="755186" y="0"/>
                </a:moveTo>
                <a:cubicBezTo>
                  <a:pt x="755186" y="438198"/>
                  <a:pt x="734449" y="793446"/>
                  <a:pt x="734449" y="1231644"/>
                </a:cubicBezTo>
                <a:cubicBezTo>
                  <a:pt x="803843" y="1256124"/>
                  <a:pt x="853246" y="1322425"/>
                  <a:pt x="853246" y="1400264"/>
                </a:cubicBezTo>
                <a:cubicBezTo>
                  <a:pt x="853246" y="1499686"/>
                  <a:pt x="772648" y="1580284"/>
                  <a:pt x="673226" y="1580284"/>
                </a:cubicBezTo>
                <a:cubicBezTo>
                  <a:pt x="573804" y="1580284"/>
                  <a:pt x="493206" y="1499686"/>
                  <a:pt x="493206" y="1400264"/>
                </a:cubicBezTo>
                <a:cubicBezTo>
                  <a:pt x="493206" y="1322426"/>
                  <a:pt x="542608" y="1256126"/>
                  <a:pt x="612000" y="1231645"/>
                </a:cubicBezTo>
                <a:lnTo>
                  <a:pt x="591263" y="10368"/>
                </a:lnTo>
                <a:lnTo>
                  <a:pt x="2939" y="1491744"/>
                </a:lnTo>
                <a:lnTo>
                  <a:pt x="0" y="1491744"/>
                </a:lnTo>
                <a:lnTo>
                  <a:pt x="2009" y="1494147"/>
                </a:lnTo>
                <a:lnTo>
                  <a:pt x="0" y="1499342"/>
                </a:lnTo>
                <a:lnTo>
                  <a:pt x="6353" y="1499342"/>
                </a:lnTo>
                <a:cubicBezTo>
                  <a:pt x="274151" y="1797289"/>
                  <a:pt x="320153" y="2031319"/>
                  <a:pt x="273414" y="2293171"/>
                </a:cubicBezTo>
                <a:lnTo>
                  <a:pt x="1091887" y="2283744"/>
                </a:lnTo>
                <a:cubicBezTo>
                  <a:pt x="1035756" y="1984266"/>
                  <a:pt x="1081794" y="1833397"/>
                  <a:pt x="1340768" y="1499342"/>
                </a:cubicBezTo>
                <a:lnTo>
                  <a:pt x="1346449" y="1499342"/>
                </a:lnTo>
                <a:lnTo>
                  <a:pt x="1344512" y="1494334"/>
                </a:lnTo>
                <a:cubicBezTo>
                  <a:pt x="1345124" y="1493447"/>
                  <a:pt x="1345785" y="1492596"/>
                  <a:pt x="1346448" y="1491744"/>
                </a:cubicBezTo>
                <a:lnTo>
                  <a:pt x="1343510" y="1491744"/>
                </a:lnTo>
                <a:cubicBezTo>
                  <a:pt x="1140490" y="966846"/>
                  <a:pt x="958206" y="524898"/>
                  <a:pt x="75518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 dirty="0"/>
          </a:p>
        </p:txBody>
      </p:sp>
    </p:spTree>
    <p:extLst>
      <p:ext uri="{BB962C8B-B14F-4D97-AF65-F5344CB8AC3E}">
        <p14:creationId xmlns:p14="http://schemas.microsoft.com/office/powerpoint/2010/main" val="15603533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D735F7F3-C1B5-4B60-A00A-4EB618DDFB5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ro-RO" dirty="0"/>
              <a:t>Google </a:t>
            </a:r>
            <a:r>
              <a:rPr lang="ro-RO" dirty="0" err="1"/>
              <a:t>Applied</a:t>
            </a:r>
            <a:r>
              <a:rPr lang="ro-RO" dirty="0"/>
              <a:t> Digital </a:t>
            </a:r>
            <a:r>
              <a:rPr lang="ro-RO" dirty="0" err="1"/>
              <a:t>Skills</a:t>
            </a:r>
            <a:endParaRPr lang="en-US" dirty="0"/>
          </a:p>
        </p:txBody>
      </p:sp>
      <p:grpSp>
        <p:nvGrpSpPr>
          <p:cNvPr id="78" name="Group 160">
            <a:extLst>
              <a:ext uri="{FF2B5EF4-FFF2-40B4-BE49-F238E27FC236}">
                <a16:creationId xmlns:a16="http://schemas.microsoft.com/office/drawing/2014/main" id="{D15F015D-B05B-48DA-895D-26BCDC8EC5F2}"/>
              </a:ext>
            </a:extLst>
          </p:cNvPr>
          <p:cNvGrpSpPr/>
          <p:nvPr userDrawn="1"/>
        </p:nvGrpSpPr>
        <p:grpSpPr>
          <a:xfrm>
            <a:off x="3203697" y="1828698"/>
            <a:ext cx="1664821" cy="2771763"/>
            <a:chOff x="-684584" y="5278238"/>
            <a:chExt cx="427203" cy="711251"/>
          </a:xfrm>
        </p:grpSpPr>
        <p:sp>
          <p:nvSpPr>
            <p:cNvPr id="79" name="Rectangle 161">
              <a:extLst>
                <a:ext uri="{FF2B5EF4-FFF2-40B4-BE49-F238E27FC236}">
                  <a16:creationId xmlns:a16="http://schemas.microsoft.com/office/drawing/2014/main" id="{43E750A3-ADF0-4B78-8A0C-87EED0BC6E1B}"/>
                </a:ext>
              </a:extLst>
            </p:cNvPr>
            <p:cNvSpPr/>
            <p:nvPr userDrawn="1"/>
          </p:nvSpPr>
          <p:spPr>
            <a:xfrm>
              <a:off x="-648007" y="5329968"/>
              <a:ext cx="360040" cy="591052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grpSp>
          <p:nvGrpSpPr>
            <p:cNvPr id="80" name="Group 162">
              <a:extLst>
                <a:ext uri="{FF2B5EF4-FFF2-40B4-BE49-F238E27FC236}">
                  <a16:creationId xmlns:a16="http://schemas.microsoft.com/office/drawing/2014/main" id="{4EC935F7-19A7-45A6-8771-A6FEED9ACC84}"/>
                </a:ext>
              </a:extLst>
            </p:cNvPr>
            <p:cNvGrpSpPr/>
            <p:nvPr userDrawn="1"/>
          </p:nvGrpSpPr>
          <p:grpSpPr>
            <a:xfrm>
              <a:off x="-684584" y="5278238"/>
              <a:ext cx="427203" cy="711251"/>
              <a:chOff x="701317" y="1844824"/>
              <a:chExt cx="2371375" cy="3948112"/>
            </a:xfrm>
          </p:grpSpPr>
          <p:sp>
            <p:nvSpPr>
              <p:cNvPr id="81" name="Freeform 6">
                <a:extLst>
                  <a:ext uri="{FF2B5EF4-FFF2-40B4-BE49-F238E27FC236}">
                    <a16:creationId xmlns:a16="http://schemas.microsoft.com/office/drawing/2014/main" id="{670DDA7F-DD88-48CC-98ED-363A16FACF3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01317" y="1844824"/>
                <a:ext cx="2371375" cy="3948112"/>
              </a:xfrm>
              <a:custGeom>
                <a:avLst/>
                <a:gdLst>
                  <a:gd name="T0" fmla="*/ 530 w 566"/>
                  <a:gd name="T1" fmla="*/ 0 h 1053"/>
                  <a:gd name="T2" fmla="*/ 36 w 566"/>
                  <a:gd name="T3" fmla="*/ 0 h 1053"/>
                  <a:gd name="T4" fmla="*/ 0 w 566"/>
                  <a:gd name="T5" fmla="*/ 36 h 1053"/>
                  <a:gd name="T6" fmla="*/ 0 w 566"/>
                  <a:gd name="T7" fmla="*/ 1017 h 1053"/>
                  <a:gd name="T8" fmla="*/ 36 w 566"/>
                  <a:gd name="T9" fmla="*/ 1053 h 1053"/>
                  <a:gd name="T10" fmla="*/ 530 w 566"/>
                  <a:gd name="T11" fmla="*/ 1053 h 1053"/>
                  <a:gd name="T12" fmla="*/ 566 w 566"/>
                  <a:gd name="T13" fmla="*/ 1017 h 1053"/>
                  <a:gd name="T14" fmla="*/ 566 w 566"/>
                  <a:gd name="T15" fmla="*/ 36 h 1053"/>
                  <a:gd name="T16" fmla="*/ 530 w 566"/>
                  <a:gd name="T17" fmla="*/ 0 h 1053"/>
                  <a:gd name="T18" fmla="*/ 520 w 566"/>
                  <a:gd name="T19" fmla="*/ 911 h 1053"/>
                  <a:gd name="T20" fmla="*/ 48 w 566"/>
                  <a:gd name="T21" fmla="*/ 911 h 1053"/>
                  <a:gd name="T22" fmla="*/ 48 w 566"/>
                  <a:gd name="T23" fmla="*/ 108 h 1053"/>
                  <a:gd name="T24" fmla="*/ 520 w 566"/>
                  <a:gd name="T25" fmla="*/ 108 h 1053"/>
                  <a:gd name="T26" fmla="*/ 520 w 566"/>
                  <a:gd name="T27" fmla="*/ 911 h 10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566" h="1053">
                    <a:moveTo>
                      <a:pt x="530" y="0"/>
                    </a:moveTo>
                    <a:cubicBezTo>
                      <a:pt x="36" y="0"/>
                      <a:pt x="36" y="0"/>
                      <a:pt x="36" y="0"/>
                    </a:cubicBezTo>
                    <a:cubicBezTo>
                      <a:pt x="16" y="0"/>
                      <a:pt x="0" y="16"/>
                      <a:pt x="0" y="36"/>
                    </a:cubicBezTo>
                    <a:cubicBezTo>
                      <a:pt x="0" y="1017"/>
                      <a:pt x="0" y="1017"/>
                      <a:pt x="0" y="1017"/>
                    </a:cubicBezTo>
                    <a:cubicBezTo>
                      <a:pt x="0" y="1037"/>
                      <a:pt x="16" y="1053"/>
                      <a:pt x="36" y="1053"/>
                    </a:cubicBezTo>
                    <a:cubicBezTo>
                      <a:pt x="530" y="1053"/>
                      <a:pt x="530" y="1053"/>
                      <a:pt x="530" y="1053"/>
                    </a:cubicBezTo>
                    <a:cubicBezTo>
                      <a:pt x="550" y="1053"/>
                      <a:pt x="566" y="1037"/>
                      <a:pt x="566" y="1017"/>
                    </a:cubicBezTo>
                    <a:cubicBezTo>
                      <a:pt x="566" y="36"/>
                      <a:pt x="566" y="36"/>
                      <a:pt x="566" y="36"/>
                    </a:cubicBezTo>
                    <a:cubicBezTo>
                      <a:pt x="566" y="16"/>
                      <a:pt x="550" y="0"/>
                      <a:pt x="530" y="0"/>
                    </a:cubicBezTo>
                    <a:close/>
                    <a:moveTo>
                      <a:pt x="520" y="911"/>
                    </a:moveTo>
                    <a:cubicBezTo>
                      <a:pt x="48" y="911"/>
                      <a:pt x="48" y="911"/>
                      <a:pt x="48" y="911"/>
                    </a:cubicBezTo>
                    <a:cubicBezTo>
                      <a:pt x="48" y="108"/>
                      <a:pt x="48" y="108"/>
                      <a:pt x="48" y="108"/>
                    </a:cubicBezTo>
                    <a:cubicBezTo>
                      <a:pt x="520" y="108"/>
                      <a:pt x="520" y="108"/>
                      <a:pt x="520" y="108"/>
                    </a:cubicBezTo>
                    <a:lnTo>
                      <a:pt x="520" y="911"/>
                    </a:lnTo>
                    <a:close/>
                  </a:path>
                </a:pathLst>
              </a:custGeom>
              <a:solidFill>
                <a:schemeClr val="tx1"/>
              </a:solidFill>
              <a:ln w="12700"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2700"/>
              </a:p>
            </p:txBody>
          </p:sp>
          <p:sp>
            <p:nvSpPr>
              <p:cNvPr id="82" name="Rounded Rectangle 60">
                <a:extLst>
                  <a:ext uri="{FF2B5EF4-FFF2-40B4-BE49-F238E27FC236}">
                    <a16:creationId xmlns:a16="http://schemas.microsoft.com/office/drawing/2014/main" id="{E3BD4E19-8F0C-4410-95E6-DD2D601CFD18}"/>
                  </a:ext>
                </a:extLst>
              </p:cNvPr>
              <p:cNvSpPr/>
              <p:nvPr/>
            </p:nvSpPr>
            <p:spPr>
              <a:xfrm>
                <a:off x="1707005" y="2042848"/>
                <a:ext cx="360000" cy="36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50000"/>
                  <a:lumOff val="50000"/>
                </a:schemeClr>
              </a:solidFill>
              <a:ln w="12700"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700"/>
              </a:p>
            </p:txBody>
          </p:sp>
          <p:sp>
            <p:nvSpPr>
              <p:cNvPr id="83" name="Oval 165">
                <a:extLst>
                  <a:ext uri="{FF2B5EF4-FFF2-40B4-BE49-F238E27FC236}">
                    <a16:creationId xmlns:a16="http://schemas.microsoft.com/office/drawing/2014/main" id="{5E3AE258-90C5-4B89-8AF7-962596A771B5}"/>
                  </a:ext>
                </a:extLst>
              </p:cNvPr>
              <p:cNvSpPr/>
              <p:nvPr/>
            </p:nvSpPr>
            <p:spPr>
              <a:xfrm>
                <a:off x="1715855" y="5362110"/>
                <a:ext cx="342299" cy="342299"/>
              </a:xfrm>
              <a:prstGeom prst="ellipse">
                <a:avLst/>
              </a:prstGeom>
              <a:noFill/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700"/>
              </a:p>
            </p:txBody>
          </p:sp>
        </p:grpSp>
      </p:grpSp>
      <p:grpSp>
        <p:nvGrpSpPr>
          <p:cNvPr id="101" name="Group 160">
            <a:extLst>
              <a:ext uri="{FF2B5EF4-FFF2-40B4-BE49-F238E27FC236}">
                <a16:creationId xmlns:a16="http://schemas.microsoft.com/office/drawing/2014/main" id="{AB12744C-18A3-4B3B-A549-48F74ACE7FC4}"/>
              </a:ext>
            </a:extLst>
          </p:cNvPr>
          <p:cNvGrpSpPr/>
          <p:nvPr/>
        </p:nvGrpSpPr>
        <p:grpSpPr>
          <a:xfrm>
            <a:off x="7629939" y="1849990"/>
            <a:ext cx="1664821" cy="2771763"/>
            <a:chOff x="-684584" y="5278238"/>
            <a:chExt cx="427203" cy="711251"/>
          </a:xfrm>
        </p:grpSpPr>
        <p:sp>
          <p:nvSpPr>
            <p:cNvPr id="102" name="Rectangle 161">
              <a:extLst>
                <a:ext uri="{FF2B5EF4-FFF2-40B4-BE49-F238E27FC236}">
                  <a16:creationId xmlns:a16="http://schemas.microsoft.com/office/drawing/2014/main" id="{6890E83A-DF7F-4032-9958-48E336C58302}"/>
                </a:ext>
              </a:extLst>
            </p:cNvPr>
            <p:cNvSpPr/>
            <p:nvPr userDrawn="1"/>
          </p:nvSpPr>
          <p:spPr>
            <a:xfrm>
              <a:off x="-648007" y="5329968"/>
              <a:ext cx="360040" cy="591052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0"/>
            </a:p>
          </p:txBody>
        </p:sp>
        <p:grpSp>
          <p:nvGrpSpPr>
            <p:cNvPr id="103" name="Group 162">
              <a:extLst>
                <a:ext uri="{FF2B5EF4-FFF2-40B4-BE49-F238E27FC236}">
                  <a16:creationId xmlns:a16="http://schemas.microsoft.com/office/drawing/2014/main" id="{B3273885-BBF3-4A76-9412-FE6D67075F5E}"/>
                </a:ext>
              </a:extLst>
            </p:cNvPr>
            <p:cNvGrpSpPr/>
            <p:nvPr userDrawn="1"/>
          </p:nvGrpSpPr>
          <p:grpSpPr>
            <a:xfrm>
              <a:off x="-684584" y="5278238"/>
              <a:ext cx="427203" cy="711251"/>
              <a:chOff x="701317" y="1844824"/>
              <a:chExt cx="2371375" cy="3948112"/>
            </a:xfrm>
          </p:grpSpPr>
          <p:sp>
            <p:nvSpPr>
              <p:cNvPr id="104" name="Freeform 6">
                <a:extLst>
                  <a:ext uri="{FF2B5EF4-FFF2-40B4-BE49-F238E27FC236}">
                    <a16:creationId xmlns:a16="http://schemas.microsoft.com/office/drawing/2014/main" id="{8E7D3919-CA35-4F64-8739-B3652295849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701317" y="1844824"/>
                <a:ext cx="2371375" cy="3948112"/>
              </a:xfrm>
              <a:custGeom>
                <a:avLst/>
                <a:gdLst>
                  <a:gd name="T0" fmla="*/ 530 w 566"/>
                  <a:gd name="T1" fmla="*/ 0 h 1053"/>
                  <a:gd name="T2" fmla="*/ 36 w 566"/>
                  <a:gd name="T3" fmla="*/ 0 h 1053"/>
                  <a:gd name="T4" fmla="*/ 0 w 566"/>
                  <a:gd name="T5" fmla="*/ 36 h 1053"/>
                  <a:gd name="T6" fmla="*/ 0 w 566"/>
                  <a:gd name="T7" fmla="*/ 1017 h 1053"/>
                  <a:gd name="T8" fmla="*/ 36 w 566"/>
                  <a:gd name="T9" fmla="*/ 1053 h 1053"/>
                  <a:gd name="T10" fmla="*/ 530 w 566"/>
                  <a:gd name="T11" fmla="*/ 1053 h 1053"/>
                  <a:gd name="T12" fmla="*/ 566 w 566"/>
                  <a:gd name="T13" fmla="*/ 1017 h 1053"/>
                  <a:gd name="T14" fmla="*/ 566 w 566"/>
                  <a:gd name="T15" fmla="*/ 36 h 1053"/>
                  <a:gd name="T16" fmla="*/ 530 w 566"/>
                  <a:gd name="T17" fmla="*/ 0 h 1053"/>
                  <a:gd name="T18" fmla="*/ 520 w 566"/>
                  <a:gd name="T19" fmla="*/ 911 h 1053"/>
                  <a:gd name="T20" fmla="*/ 48 w 566"/>
                  <a:gd name="T21" fmla="*/ 911 h 1053"/>
                  <a:gd name="T22" fmla="*/ 48 w 566"/>
                  <a:gd name="T23" fmla="*/ 108 h 1053"/>
                  <a:gd name="T24" fmla="*/ 520 w 566"/>
                  <a:gd name="T25" fmla="*/ 108 h 1053"/>
                  <a:gd name="T26" fmla="*/ 520 w 566"/>
                  <a:gd name="T27" fmla="*/ 911 h 105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566" h="1053">
                    <a:moveTo>
                      <a:pt x="530" y="0"/>
                    </a:moveTo>
                    <a:cubicBezTo>
                      <a:pt x="36" y="0"/>
                      <a:pt x="36" y="0"/>
                      <a:pt x="36" y="0"/>
                    </a:cubicBezTo>
                    <a:cubicBezTo>
                      <a:pt x="16" y="0"/>
                      <a:pt x="0" y="16"/>
                      <a:pt x="0" y="36"/>
                    </a:cubicBezTo>
                    <a:cubicBezTo>
                      <a:pt x="0" y="1017"/>
                      <a:pt x="0" y="1017"/>
                      <a:pt x="0" y="1017"/>
                    </a:cubicBezTo>
                    <a:cubicBezTo>
                      <a:pt x="0" y="1037"/>
                      <a:pt x="16" y="1053"/>
                      <a:pt x="36" y="1053"/>
                    </a:cubicBezTo>
                    <a:cubicBezTo>
                      <a:pt x="530" y="1053"/>
                      <a:pt x="530" y="1053"/>
                      <a:pt x="530" y="1053"/>
                    </a:cubicBezTo>
                    <a:cubicBezTo>
                      <a:pt x="550" y="1053"/>
                      <a:pt x="566" y="1037"/>
                      <a:pt x="566" y="1017"/>
                    </a:cubicBezTo>
                    <a:cubicBezTo>
                      <a:pt x="566" y="36"/>
                      <a:pt x="566" y="36"/>
                      <a:pt x="566" y="36"/>
                    </a:cubicBezTo>
                    <a:cubicBezTo>
                      <a:pt x="566" y="16"/>
                      <a:pt x="550" y="0"/>
                      <a:pt x="530" y="0"/>
                    </a:cubicBezTo>
                    <a:close/>
                    <a:moveTo>
                      <a:pt x="520" y="911"/>
                    </a:moveTo>
                    <a:cubicBezTo>
                      <a:pt x="48" y="911"/>
                      <a:pt x="48" y="911"/>
                      <a:pt x="48" y="911"/>
                    </a:cubicBezTo>
                    <a:cubicBezTo>
                      <a:pt x="48" y="108"/>
                      <a:pt x="48" y="108"/>
                      <a:pt x="48" y="108"/>
                    </a:cubicBezTo>
                    <a:cubicBezTo>
                      <a:pt x="520" y="108"/>
                      <a:pt x="520" y="108"/>
                      <a:pt x="520" y="108"/>
                    </a:cubicBezTo>
                    <a:lnTo>
                      <a:pt x="520" y="911"/>
                    </a:lnTo>
                    <a:close/>
                  </a:path>
                </a:pathLst>
              </a:custGeom>
              <a:solidFill>
                <a:schemeClr val="tx1"/>
              </a:solidFill>
              <a:ln w="12700"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prstTxWarp prst="textNoShape">
                  <a:avLst/>
                </a:prstTxWarp>
                <a:noAutofit/>
              </a:bodyPr>
              <a:lstStyle/>
              <a:p>
                <a:pPr algn="ctr"/>
                <a:endParaRPr lang="en-US" sz="2700"/>
              </a:p>
            </p:txBody>
          </p:sp>
          <p:sp>
            <p:nvSpPr>
              <p:cNvPr id="105" name="Rounded Rectangle 60">
                <a:extLst>
                  <a:ext uri="{FF2B5EF4-FFF2-40B4-BE49-F238E27FC236}">
                    <a16:creationId xmlns:a16="http://schemas.microsoft.com/office/drawing/2014/main" id="{990B04E0-33AE-463F-9F5F-4410FECA5CC8}"/>
                  </a:ext>
                </a:extLst>
              </p:cNvPr>
              <p:cNvSpPr/>
              <p:nvPr/>
            </p:nvSpPr>
            <p:spPr>
              <a:xfrm>
                <a:off x="1707005" y="2042848"/>
                <a:ext cx="360000" cy="36000"/>
              </a:xfrm>
              <a:prstGeom prst="roundRect">
                <a:avLst>
                  <a:gd name="adj" fmla="val 50000"/>
                </a:avLst>
              </a:prstGeom>
              <a:solidFill>
                <a:schemeClr val="tx1">
                  <a:lumMod val="50000"/>
                  <a:lumOff val="50000"/>
                </a:schemeClr>
              </a:solidFill>
              <a:ln w="12700"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700"/>
              </a:p>
            </p:txBody>
          </p:sp>
          <p:sp>
            <p:nvSpPr>
              <p:cNvPr id="106" name="Oval 165">
                <a:extLst>
                  <a:ext uri="{FF2B5EF4-FFF2-40B4-BE49-F238E27FC236}">
                    <a16:creationId xmlns:a16="http://schemas.microsoft.com/office/drawing/2014/main" id="{B87763AA-9BA2-46DB-87F8-87B1BF1A5899}"/>
                  </a:ext>
                </a:extLst>
              </p:cNvPr>
              <p:cNvSpPr/>
              <p:nvPr/>
            </p:nvSpPr>
            <p:spPr>
              <a:xfrm>
                <a:off x="1715855" y="5362110"/>
                <a:ext cx="342299" cy="342299"/>
              </a:xfrm>
              <a:prstGeom prst="ellipse">
                <a:avLst/>
              </a:prstGeom>
              <a:noFill/>
              <a:ln w="12700">
                <a:solidFill>
                  <a:schemeClr val="tx1">
                    <a:lumMod val="50000"/>
                    <a:lumOff val="50000"/>
                  </a:schemeClr>
                </a:solidFill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sz="2700"/>
              </a:p>
            </p:txBody>
          </p:sp>
        </p:grpSp>
      </p:grpSp>
      <p:grpSp>
        <p:nvGrpSpPr>
          <p:cNvPr id="125" name="그룹 124">
            <a:extLst>
              <a:ext uri="{FF2B5EF4-FFF2-40B4-BE49-F238E27FC236}">
                <a16:creationId xmlns:a16="http://schemas.microsoft.com/office/drawing/2014/main" id="{5EA3A731-6E56-4318-921D-29C9C6DFB906}"/>
              </a:ext>
            </a:extLst>
          </p:cNvPr>
          <p:cNvGrpSpPr/>
          <p:nvPr/>
        </p:nvGrpSpPr>
        <p:grpSpPr>
          <a:xfrm>
            <a:off x="3532114" y="2443930"/>
            <a:ext cx="998454" cy="983966"/>
            <a:chOff x="1595604" y="2399774"/>
            <a:chExt cx="998454" cy="983966"/>
          </a:xfrm>
          <a:solidFill>
            <a:schemeClr val="accent4"/>
          </a:solidFill>
        </p:grpSpPr>
        <p:sp>
          <p:nvSpPr>
            <p:cNvPr id="120" name="L 도형 119">
              <a:extLst>
                <a:ext uri="{FF2B5EF4-FFF2-40B4-BE49-F238E27FC236}">
                  <a16:creationId xmlns:a16="http://schemas.microsoft.com/office/drawing/2014/main" id="{0794F995-B229-4D64-9A5A-8FBA4B307A45}"/>
                </a:ext>
              </a:extLst>
            </p:cNvPr>
            <p:cNvSpPr/>
            <p:nvPr/>
          </p:nvSpPr>
          <p:spPr>
            <a:xfrm>
              <a:off x="1595604" y="3157016"/>
              <a:ext cx="226724" cy="226724"/>
            </a:xfrm>
            <a:prstGeom prst="corner">
              <a:avLst>
                <a:gd name="adj1" fmla="val 17989"/>
                <a:gd name="adj2" fmla="val 174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21" name="L 도형 120">
              <a:extLst>
                <a:ext uri="{FF2B5EF4-FFF2-40B4-BE49-F238E27FC236}">
                  <a16:creationId xmlns:a16="http://schemas.microsoft.com/office/drawing/2014/main" id="{C1C9A1AF-9A56-42B6-AF06-0E444D64F32B}"/>
                </a:ext>
              </a:extLst>
            </p:cNvPr>
            <p:cNvSpPr/>
            <p:nvPr/>
          </p:nvSpPr>
          <p:spPr>
            <a:xfrm rot="16200000">
              <a:off x="2367334" y="3157016"/>
              <a:ext cx="226724" cy="226724"/>
            </a:xfrm>
            <a:prstGeom prst="corner">
              <a:avLst>
                <a:gd name="adj1" fmla="val 17989"/>
                <a:gd name="adj2" fmla="val 174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22" name="L 도형 121">
              <a:extLst>
                <a:ext uri="{FF2B5EF4-FFF2-40B4-BE49-F238E27FC236}">
                  <a16:creationId xmlns:a16="http://schemas.microsoft.com/office/drawing/2014/main" id="{78A161B3-2DAD-4F94-B875-8520BC4A5665}"/>
                </a:ext>
              </a:extLst>
            </p:cNvPr>
            <p:cNvSpPr/>
            <p:nvPr/>
          </p:nvSpPr>
          <p:spPr>
            <a:xfrm rot="10800000">
              <a:off x="2367334" y="2399774"/>
              <a:ext cx="226724" cy="226724"/>
            </a:xfrm>
            <a:prstGeom prst="corner">
              <a:avLst>
                <a:gd name="adj1" fmla="val 17989"/>
                <a:gd name="adj2" fmla="val 174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sp>
          <p:nvSpPr>
            <p:cNvPr id="123" name="L 도형 122">
              <a:extLst>
                <a:ext uri="{FF2B5EF4-FFF2-40B4-BE49-F238E27FC236}">
                  <a16:creationId xmlns:a16="http://schemas.microsoft.com/office/drawing/2014/main" id="{3B46D1EE-3ED1-46BD-B56A-20C10E18760A}"/>
                </a:ext>
              </a:extLst>
            </p:cNvPr>
            <p:cNvSpPr/>
            <p:nvPr/>
          </p:nvSpPr>
          <p:spPr>
            <a:xfrm rot="5400000">
              <a:off x="1595604" y="2399774"/>
              <a:ext cx="226724" cy="226724"/>
            </a:xfrm>
            <a:prstGeom prst="corner">
              <a:avLst>
                <a:gd name="adj1" fmla="val 17989"/>
                <a:gd name="adj2" fmla="val 17402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</p:grpSp>
      <p:sp>
        <p:nvSpPr>
          <p:cNvPr id="143" name="직사각형 142">
            <a:extLst>
              <a:ext uri="{FF2B5EF4-FFF2-40B4-BE49-F238E27FC236}">
                <a16:creationId xmlns:a16="http://schemas.microsoft.com/office/drawing/2014/main" id="{1487B4F9-E712-4F06-8A42-B0F3426F8768}"/>
              </a:ext>
            </a:extLst>
          </p:cNvPr>
          <p:cNvSpPr/>
          <p:nvPr/>
        </p:nvSpPr>
        <p:spPr>
          <a:xfrm>
            <a:off x="3584256" y="3844832"/>
            <a:ext cx="946312" cy="968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44" name="직사각형 143">
            <a:extLst>
              <a:ext uri="{FF2B5EF4-FFF2-40B4-BE49-F238E27FC236}">
                <a16:creationId xmlns:a16="http://schemas.microsoft.com/office/drawing/2014/main" id="{559E1454-365C-4623-9232-8E51043C186C}"/>
              </a:ext>
            </a:extLst>
          </p:cNvPr>
          <p:cNvSpPr/>
          <p:nvPr/>
        </p:nvSpPr>
        <p:spPr>
          <a:xfrm>
            <a:off x="3584255" y="3844832"/>
            <a:ext cx="540205" cy="968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145" name="자유형: 도형 144">
            <a:extLst>
              <a:ext uri="{FF2B5EF4-FFF2-40B4-BE49-F238E27FC236}">
                <a16:creationId xmlns:a16="http://schemas.microsoft.com/office/drawing/2014/main" id="{EC75F5ED-5247-47E5-B2DC-CDF98CA94338}"/>
              </a:ext>
            </a:extLst>
          </p:cNvPr>
          <p:cNvSpPr/>
          <p:nvPr/>
        </p:nvSpPr>
        <p:spPr>
          <a:xfrm>
            <a:off x="7189436" y="2688402"/>
            <a:ext cx="425466" cy="685512"/>
          </a:xfrm>
          <a:custGeom>
            <a:avLst/>
            <a:gdLst>
              <a:gd name="connsiteX0" fmla="*/ 432895 w 4254584"/>
              <a:gd name="connsiteY0" fmla="*/ 4593322 h 6854995"/>
              <a:gd name="connsiteX1" fmla="*/ 658694 w 4254584"/>
              <a:gd name="connsiteY1" fmla="*/ 4593322 h 6854995"/>
              <a:gd name="connsiteX2" fmla="*/ 658694 w 4254584"/>
              <a:gd name="connsiteY2" fmla="*/ 4628290 h 6854995"/>
              <a:gd name="connsiteX3" fmla="*/ 658603 w 4254584"/>
              <a:gd name="connsiteY3" fmla="*/ 5650574 h 6854995"/>
              <a:gd name="connsiteX4" fmla="*/ 744080 w 4254584"/>
              <a:gd name="connsiteY4" fmla="*/ 5971879 h 6854995"/>
              <a:gd name="connsiteX5" fmla="*/ 1114267 w 4254584"/>
              <a:gd name="connsiteY5" fmla="*/ 6180420 h 6854995"/>
              <a:gd name="connsiteX6" fmla="*/ 1831150 w 4254584"/>
              <a:gd name="connsiteY6" fmla="*/ 6179697 h 6854995"/>
              <a:gd name="connsiteX7" fmla="*/ 1865124 w 4254584"/>
              <a:gd name="connsiteY7" fmla="*/ 6179697 h 6854995"/>
              <a:gd name="connsiteX8" fmla="*/ 1865124 w 4254584"/>
              <a:gd name="connsiteY8" fmla="*/ 6404683 h 6854995"/>
              <a:gd name="connsiteX9" fmla="*/ 1831873 w 4254584"/>
              <a:gd name="connsiteY9" fmla="*/ 6406219 h 6854995"/>
              <a:gd name="connsiteX10" fmla="*/ 1120321 w 4254584"/>
              <a:gd name="connsiteY10" fmla="*/ 6406761 h 6854995"/>
              <a:gd name="connsiteX11" fmla="*/ 519907 w 4254584"/>
              <a:gd name="connsiteY11" fmla="*/ 6033502 h 6854995"/>
              <a:gd name="connsiteX12" fmla="*/ 431178 w 4254584"/>
              <a:gd name="connsiteY12" fmla="*/ 5654460 h 6854995"/>
              <a:gd name="connsiteX13" fmla="*/ 431268 w 4254584"/>
              <a:gd name="connsiteY13" fmla="*/ 4618802 h 6854995"/>
              <a:gd name="connsiteX14" fmla="*/ 432895 w 4254584"/>
              <a:gd name="connsiteY14" fmla="*/ 4593322 h 6854995"/>
              <a:gd name="connsiteX15" fmla="*/ 3623807 w 4254584"/>
              <a:gd name="connsiteY15" fmla="*/ 3639165 h 6854995"/>
              <a:gd name="connsiteX16" fmla="*/ 3848612 w 4254584"/>
              <a:gd name="connsiteY16" fmla="*/ 3639165 h 6854995"/>
              <a:gd name="connsiteX17" fmla="*/ 3850329 w 4254584"/>
              <a:gd name="connsiteY17" fmla="*/ 3667808 h 6854995"/>
              <a:gd name="connsiteX18" fmla="*/ 3850329 w 4254584"/>
              <a:gd name="connsiteY18" fmla="*/ 5648677 h 6854995"/>
              <a:gd name="connsiteX19" fmla="*/ 3630855 w 4254584"/>
              <a:gd name="connsiteY19" fmla="*/ 6217737 h 6854995"/>
              <a:gd name="connsiteX20" fmla="*/ 3185943 w 4254584"/>
              <a:gd name="connsiteY20" fmla="*/ 6407394 h 6854995"/>
              <a:gd name="connsiteX21" fmla="*/ 2187964 w 4254584"/>
              <a:gd name="connsiteY21" fmla="*/ 6407394 h 6854995"/>
              <a:gd name="connsiteX22" fmla="*/ 2165104 w 4254584"/>
              <a:gd name="connsiteY22" fmla="*/ 6405948 h 6854995"/>
              <a:gd name="connsiteX23" fmla="*/ 2165104 w 4254584"/>
              <a:gd name="connsiteY23" fmla="*/ 6179245 h 6854995"/>
              <a:gd name="connsiteX24" fmla="*/ 2197361 w 4254584"/>
              <a:gd name="connsiteY24" fmla="*/ 6179245 h 6854995"/>
              <a:gd name="connsiteX25" fmla="*/ 3155222 w 4254584"/>
              <a:gd name="connsiteY25" fmla="*/ 6180149 h 6854995"/>
              <a:gd name="connsiteX26" fmla="*/ 3574925 w 4254584"/>
              <a:gd name="connsiteY26" fmla="*/ 5902395 h 6854995"/>
              <a:gd name="connsiteX27" fmla="*/ 3624530 w 4254584"/>
              <a:gd name="connsiteY27" fmla="*/ 5644430 h 6854995"/>
              <a:gd name="connsiteX28" fmla="*/ 3623988 w 4254584"/>
              <a:gd name="connsiteY28" fmla="*/ 4065102 h 6854995"/>
              <a:gd name="connsiteX29" fmla="*/ 3623897 w 4254584"/>
              <a:gd name="connsiteY29" fmla="*/ 3671603 h 6854995"/>
              <a:gd name="connsiteX30" fmla="*/ 3623807 w 4254584"/>
              <a:gd name="connsiteY30" fmla="*/ 3639165 h 6854995"/>
              <a:gd name="connsiteX31" fmla="*/ 1224501 w 4254584"/>
              <a:gd name="connsiteY31" fmla="*/ 3331865 h 6854995"/>
              <a:gd name="connsiteX32" fmla="*/ 1435391 w 4254584"/>
              <a:gd name="connsiteY32" fmla="*/ 3331865 h 6854995"/>
              <a:gd name="connsiteX33" fmla="*/ 1435391 w 4254584"/>
              <a:gd name="connsiteY33" fmla="*/ 3366110 h 6854995"/>
              <a:gd name="connsiteX34" fmla="*/ 1435933 w 4254584"/>
              <a:gd name="connsiteY34" fmla="*/ 4929444 h 6854995"/>
              <a:gd name="connsiteX35" fmla="*/ 1489153 w 4254584"/>
              <a:gd name="connsiteY35" fmla="*/ 5194548 h 6854995"/>
              <a:gd name="connsiteX36" fmla="*/ 1555564 w 4254584"/>
              <a:gd name="connsiteY36" fmla="*/ 5290687 h 6854995"/>
              <a:gd name="connsiteX37" fmla="*/ 1693989 w 4254584"/>
              <a:gd name="connsiteY37" fmla="*/ 5348876 h 6854995"/>
              <a:gd name="connsiteX38" fmla="*/ 2609022 w 4254584"/>
              <a:gd name="connsiteY38" fmla="*/ 5350051 h 6854995"/>
              <a:gd name="connsiteX39" fmla="*/ 2771662 w 4254584"/>
              <a:gd name="connsiteY39" fmla="*/ 5273068 h 6854995"/>
              <a:gd name="connsiteX40" fmla="*/ 2862470 w 4254584"/>
              <a:gd name="connsiteY40" fmla="*/ 5064526 h 6854995"/>
              <a:gd name="connsiteX41" fmla="*/ 2873945 w 4254584"/>
              <a:gd name="connsiteY41" fmla="*/ 4928902 h 6854995"/>
              <a:gd name="connsiteX42" fmla="*/ 2874487 w 4254584"/>
              <a:gd name="connsiteY42" fmla="*/ 4243645 h 6854995"/>
              <a:gd name="connsiteX43" fmla="*/ 2874487 w 4254584"/>
              <a:gd name="connsiteY43" fmla="*/ 4209038 h 6854995"/>
              <a:gd name="connsiteX44" fmla="*/ 3083570 w 4254584"/>
              <a:gd name="connsiteY44" fmla="*/ 4209038 h 6854995"/>
              <a:gd name="connsiteX45" fmla="*/ 3084925 w 4254584"/>
              <a:gd name="connsiteY45" fmla="*/ 4237952 h 6854995"/>
              <a:gd name="connsiteX46" fmla="*/ 3085106 w 4254584"/>
              <a:gd name="connsiteY46" fmla="*/ 4933962 h 6854995"/>
              <a:gd name="connsiteX47" fmla="*/ 2985353 w 4254584"/>
              <a:gd name="connsiteY47" fmla="*/ 5336587 h 6854995"/>
              <a:gd name="connsiteX48" fmla="*/ 2684469 w 4254584"/>
              <a:gd name="connsiteY48" fmla="*/ 5560489 h 6854995"/>
              <a:gd name="connsiteX49" fmla="*/ 2617877 w 4254584"/>
              <a:gd name="connsiteY49" fmla="*/ 5564555 h 6854995"/>
              <a:gd name="connsiteX50" fmla="*/ 1713506 w 4254584"/>
              <a:gd name="connsiteY50" fmla="*/ 5565459 h 6854995"/>
              <a:gd name="connsiteX51" fmla="*/ 1338349 w 4254584"/>
              <a:gd name="connsiteY51" fmla="*/ 5359176 h 6854995"/>
              <a:gd name="connsiteX52" fmla="*/ 1227121 w 4254584"/>
              <a:gd name="connsiteY52" fmla="*/ 4989802 h 6854995"/>
              <a:gd name="connsiteX53" fmla="*/ 1224862 w 4254584"/>
              <a:gd name="connsiteY53" fmla="*/ 4408905 h 6854995"/>
              <a:gd name="connsiteX54" fmla="*/ 1224501 w 4254584"/>
              <a:gd name="connsiteY54" fmla="*/ 3367556 h 6854995"/>
              <a:gd name="connsiteX55" fmla="*/ 1224501 w 4254584"/>
              <a:gd name="connsiteY55" fmla="*/ 3331865 h 6854995"/>
              <a:gd name="connsiteX56" fmla="*/ 91 w 4254584"/>
              <a:gd name="connsiteY56" fmla="*/ 3293283 h 6854995"/>
              <a:gd name="connsiteX57" fmla="*/ 227155 w 4254584"/>
              <a:gd name="connsiteY57" fmla="*/ 3293283 h 6854995"/>
              <a:gd name="connsiteX58" fmla="*/ 227155 w 4254584"/>
              <a:gd name="connsiteY58" fmla="*/ 3339094 h 6854995"/>
              <a:gd name="connsiteX59" fmla="*/ 226251 w 4254584"/>
              <a:gd name="connsiteY59" fmla="*/ 5981276 h 6854995"/>
              <a:gd name="connsiteX60" fmla="*/ 363050 w 4254584"/>
              <a:gd name="connsiteY60" fmla="*/ 6408478 h 6854995"/>
              <a:gd name="connsiteX61" fmla="*/ 809678 w 4254584"/>
              <a:gd name="connsiteY61" fmla="*/ 6627590 h 6854995"/>
              <a:gd name="connsiteX62" fmla="*/ 3426561 w 4254584"/>
              <a:gd name="connsiteY62" fmla="*/ 6628494 h 6854995"/>
              <a:gd name="connsiteX63" fmla="*/ 4013241 w 4254584"/>
              <a:gd name="connsiteY63" fmla="*/ 6137501 h 6854995"/>
              <a:gd name="connsiteX64" fmla="*/ 4027607 w 4254584"/>
              <a:gd name="connsiteY64" fmla="*/ 5927153 h 6854995"/>
              <a:gd name="connsiteX65" fmla="*/ 4028059 w 4254584"/>
              <a:gd name="connsiteY65" fmla="*/ 5727196 h 6854995"/>
              <a:gd name="connsiteX66" fmla="*/ 4252051 w 4254584"/>
              <a:gd name="connsiteY66" fmla="*/ 5727196 h 6854995"/>
              <a:gd name="connsiteX67" fmla="*/ 4254581 w 4254584"/>
              <a:gd name="connsiteY67" fmla="*/ 5736050 h 6854995"/>
              <a:gd name="connsiteX68" fmla="*/ 4249521 w 4254584"/>
              <a:gd name="connsiteY68" fmla="*/ 6083829 h 6854995"/>
              <a:gd name="connsiteX69" fmla="*/ 3628506 w 4254584"/>
              <a:gd name="connsiteY69" fmla="*/ 6833421 h 6854995"/>
              <a:gd name="connsiteX70" fmla="*/ 3459089 w 4254584"/>
              <a:gd name="connsiteY70" fmla="*/ 6853209 h 6854995"/>
              <a:gd name="connsiteX71" fmla="*/ 796758 w 4254584"/>
              <a:gd name="connsiteY71" fmla="*/ 6852667 h 6854995"/>
              <a:gd name="connsiteX72" fmla="*/ 92344 w 4254584"/>
              <a:gd name="connsiteY72" fmla="*/ 6397183 h 6854995"/>
              <a:gd name="connsiteX73" fmla="*/ 4789 w 4254584"/>
              <a:gd name="connsiteY73" fmla="*/ 6090245 h 6854995"/>
              <a:gd name="connsiteX74" fmla="*/ 181 w 4254584"/>
              <a:gd name="connsiteY74" fmla="*/ 6066933 h 6854995"/>
              <a:gd name="connsiteX75" fmla="*/ 91 w 4254584"/>
              <a:gd name="connsiteY75" fmla="*/ 3293283 h 6854995"/>
              <a:gd name="connsiteX76" fmla="*/ 2464633 w 4254584"/>
              <a:gd name="connsiteY76" fmla="*/ 3141124 h 6854995"/>
              <a:gd name="connsiteX77" fmla="*/ 2691517 w 4254584"/>
              <a:gd name="connsiteY77" fmla="*/ 3141124 h 6854995"/>
              <a:gd name="connsiteX78" fmla="*/ 2691517 w 4254584"/>
              <a:gd name="connsiteY78" fmla="*/ 3170400 h 6854995"/>
              <a:gd name="connsiteX79" fmla="*/ 2692059 w 4254584"/>
              <a:gd name="connsiteY79" fmla="*/ 4704007 h 6854995"/>
              <a:gd name="connsiteX80" fmla="*/ 2643357 w 4254584"/>
              <a:gd name="connsiteY80" fmla="*/ 4986730 h 6854995"/>
              <a:gd name="connsiteX81" fmla="*/ 2590951 w 4254584"/>
              <a:gd name="connsiteY81" fmla="*/ 5079345 h 6854995"/>
              <a:gd name="connsiteX82" fmla="*/ 2429304 w 4254584"/>
              <a:gd name="connsiteY82" fmla="*/ 5158497 h 6854995"/>
              <a:gd name="connsiteX83" fmla="*/ 1915722 w 4254584"/>
              <a:gd name="connsiteY83" fmla="*/ 5159581 h 6854995"/>
              <a:gd name="connsiteX84" fmla="*/ 1715946 w 4254584"/>
              <a:gd name="connsiteY84" fmla="*/ 5044648 h 6854995"/>
              <a:gd name="connsiteX85" fmla="*/ 1644023 w 4254584"/>
              <a:gd name="connsiteY85" fmla="*/ 4803127 h 6854995"/>
              <a:gd name="connsiteX86" fmla="*/ 1639414 w 4254584"/>
              <a:gd name="connsiteY86" fmla="*/ 4674822 h 6854995"/>
              <a:gd name="connsiteX87" fmla="*/ 1639234 w 4254584"/>
              <a:gd name="connsiteY87" fmla="*/ 4040525 h 6854995"/>
              <a:gd name="connsiteX88" fmla="*/ 1639053 w 4254584"/>
              <a:gd name="connsiteY88" fmla="*/ 4007184 h 6854995"/>
              <a:gd name="connsiteX89" fmla="*/ 1866117 w 4254584"/>
              <a:gd name="connsiteY89" fmla="*/ 4007184 h 6854995"/>
              <a:gd name="connsiteX90" fmla="*/ 1866117 w 4254584"/>
              <a:gd name="connsiteY90" fmla="*/ 4039621 h 6854995"/>
              <a:gd name="connsiteX91" fmla="*/ 1866117 w 4254584"/>
              <a:gd name="connsiteY91" fmla="*/ 4706085 h 6854995"/>
              <a:gd name="connsiteX92" fmla="*/ 1898464 w 4254584"/>
              <a:gd name="connsiteY92" fmla="*/ 4905501 h 6854995"/>
              <a:gd name="connsiteX93" fmla="*/ 1939847 w 4254584"/>
              <a:gd name="connsiteY93" fmla="*/ 4933420 h 6854995"/>
              <a:gd name="connsiteX94" fmla="*/ 2391897 w 4254584"/>
              <a:gd name="connsiteY94" fmla="*/ 4932607 h 6854995"/>
              <a:gd name="connsiteX95" fmla="*/ 2434726 w 4254584"/>
              <a:gd name="connsiteY95" fmla="*/ 4902428 h 6854995"/>
              <a:gd name="connsiteX96" fmla="*/ 2465447 w 4254584"/>
              <a:gd name="connsiteY96" fmla="*/ 4699941 h 6854995"/>
              <a:gd name="connsiteX97" fmla="*/ 2465085 w 4254584"/>
              <a:gd name="connsiteY97" fmla="*/ 3800630 h 6854995"/>
              <a:gd name="connsiteX98" fmla="*/ 2464633 w 4254584"/>
              <a:gd name="connsiteY98" fmla="*/ 3174375 h 6854995"/>
              <a:gd name="connsiteX99" fmla="*/ 2464633 w 4254584"/>
              <a:gd name="connsiteY99" fmla="*/ 3141124 h 6854995"/>
              <a:gd name="connsiteX100" fmla="*/ 4029866 w 4254584"/>
              <a:gd name="connsiteY100" fmla="*/ 2297925 h 6854995"/>
              <a:gd name="connsiteX101" fmla="*/ 4253677 w 4254584"/>
              <a:gd name="connsiteY101" fmla="*/ 2297925 h 6854995"/>
              <a:gd name="connsiteX102" fmla="*/ 4253587 w 4254584"/>
              <a:gd name="connsiteY102" fmla="*/ 5429474 h 6854995"/>
              <a:gd name="connsiteX103" fmla="*/ 4044504 w 4254584"/>
              <a:gd name="connsiteY103" fmla="*/ 5429384 h 6854995"/>
              <a:gd name="connsiteX104" fmla="*/ 4029866 w 4254584"/>
              <a:gd name="connsiteY104" fmla="*/ 5428209 h 6854995"/>
              <a:gd name="connsiteX105" fmla="*/ 4029866 w 4254584"/>
              <a:gd name="connsiteY105" fmla="*/ 2297925 h 6854995"/>
              <a:gd name="connsiteX106" fmla="*/ 2164212 w 4254584"/>
              <a:gd name="connsiteY106" fmla="*/ 1962751 h 6854995"/>
              <a:gd name="connsiteX107" fmla="*/ 2405993 w 4254584"/>
              <a:gd name="connsiteY107" fmla="*/ 2067428 h 6854995"/>
              <a:gd name="connsiteX108" fmla="*/ 2597908 w 4254584"/>
              <a:gd name="connsiteY108" fmla="*/ 2388010 h 6854995"/>
              <a:gd name="connsiteX109" fmla="*/ 2683746 w 4254584"/>
              <a:gd name="connsiteY109" fmla="*/ 2833193 h 6854995"/>
              <a:gd name="connsiteX110" fmla="*/ 2682120 w 4254584"/>
              <a:gd name="connsiteY110" fmla="*/ 2842228 h 6854995"/>
              <a:gd name="connsiteX111" fmla="*/ 2459303 w 4254584"/>
              <a:gd name="connsiteY111" fmla="*/ 2842228 h 6854995"/>
              <a:gd name="connsiteX112" fmla="*/ 2440418 w 4254584"/>
              <a:gd name="connsiteY112" fmla="*/ 2697207 h 6854995"/>
              <a:gd name="connsiteX113" fmla="*/ 2331991 w 4254584"/>
              <a:gd name="connsiteY113" fmla="*/ 2346446 h 6854995"/>
              <a:gd name="connsiteX114" fmla="*/ 2235311 w 4254584"/>
              <a:gd name="connsiteY114" fmla="*/ 2219948 h 6854995"/>
              <a:gd name="connsiteX115" fmla="*/ 2093723 w 4254584"/>
              <a:gd name="connsiteY115" fmla="*/ 2218954 h 6854995"/>
              <a:gd name="connsiteX116" fmla="*/ 1974454 w 4254584"/>
              <a:gd name="connsiteY116" fmla="*/ 2391263 h 6854995"/>
              <a:gd name="connsiteX117" fmla="*/ 1873888 w 4254584"/>
              <a:gd name="connsiteY117" fmla="*/ 2816115 h 6854995"/>
              <a:gd name="connsiteX118" fmla="*/ 1866840 w 4254584"/>
              <a:gd name="connsiteY118" fmla="*/ 3118355 h 6854995"/>
              <a:gd name="connsiteX119" fmla="*/ 1866569 w 4254584"/>
              <a:gd name="connsiteY119" fmla="*/ 3675218 h 6854995"/>
              <a:gd name="connsiteX120" fmla="*/ 1866659 w 4254584"/>
              <a:gd name="connsiteY120" fmla="*/ 3709101 h 6854995"/>
              <a:gd name="connsiteX121" fmla="*/ 1639053 w 4254584"/>
              <a:gd name="connsiteY121" fmla="*/ 3709101 h 6854995"/>
              <a:gd name="connsiteX122" fmla="*/ 1639053 w 4254584"/>
              <a:gd name="connsiteY122" fmla="*/ 3679916 h 6854995"/>
              <a:gd name="connsiteX123" fmla="*/ 1639324 w 4254584"/>
              <a:gd name="connsiteY123" fmla="*/ 2975864 h 6854995"/>
              <a:gd name="connsiteX124" fmla="*/ 1750372 w 4254584"/>
              <a:gd name="connsiteY124" fmla="*/ 2339218 h 6854995"/>
              <a:gd name="connsiteX125" fmla="*/ 1922770 w 4254584"/>
              <a:gd name="connsiteY125" fmla="*/ 2068150 h 6854995"/>
              <a:gd name="connsiteX126" fmla="*/ 2164212 w 4254584"/>
              <a:gd name="connsiteY126" fmla="*/ 1962751 h 6854995"/>
              <a:gd name="connsiteX127" fmla="*/ 1084450 w 4254584"/>
              <a:gd name="connsiteY127" fmla="*/ 1669231 h 6854995"/>
              <a:gd name="connsiteX128" fmla="*/ 1259920 w 4254584"/>
              <a:gd name="connsiteY128" fmla="*/ 1804042 h 6854995"/>
              <a:gd name="connsiteX129" fmla="*/ 1176793 w 4254584"/>
              <a:gd name="connsiteY129" fmla="*/ 1987554 h 6854995"/>
              <a:gd name="connsiteX130" fmla="*/ 1069360 w 4254584"/>
              <a:gd name="connsiteY130" fmla="*/ 2621038 h 6854995"/>
              <a:gd name="connsiteX131" fmla="*/ 1067011 w 4254584"/>
              <a:gd name="connsiteY131" fmla="*/ 2709135 h 6854995"/>
              <a:gd name="connsiteX132" fmla="*/ 1066830 w 4254584"/>
              <a:gd name="connsiteY132" fmla="*/ 5322041 h 6854995"/>
              <a:gd name="connsiteX133" fmla="*/ 1118152 w 4254584"/>
              <a:gd name="connsiteY133" fmla="*/ 5574134 h 6854995"/>
              <a:gd name="connsiteX134" fmla="*/ 1215917 w 4254584"/>
              <a:gd name="connsiteY134" fmla="*/ 5703162 h 6854995"/>
              <a:gd name="connsiteX135" fmla="*/ 1363378 w 4254584"/>
              <a:gd name="connsiteY135" fmla="*/ 5757195 h 6854995"/>
              <a:gd name="connsiteX136" fmla="*/ 2936832 w 4254584"/>
              <a:gd name="connsiteY136" fmla="*/ 5757104 h 6854995"/>
              <a:gd name="connsiteX137" fmla="*/ 3117454 w 4254584"/>
              <a:gd name="connsiteY137" fmla="*/ 5671989 h 6854995"/>
              <a:gd name="connsiteX138" fmla="*/ 3232115 w 4254584"/>
              <a:gd name="connsiteY138" fmla="*/ 5378604 h 6854995"/>
              <a:gd name="connsiteX139" fmla="*/ 3233380 w 4254584"/>
              <a:gd name="connsiteY139" fmla="*/ 5309030 h 6854995"/>
              <a:gd name="connsiteX140" fmla="*/ 3232928 w 4254584"/>
              <a:gd name="connsiteY140" fmla="*/ 3068209 h 6854995"/>
              <a:gd name="connsiteX141" fmla="*/ 3232838 w 4254584"/>
              <a:gd name="connsiteY141" fmla="*/ 3031434 h 6854995"/>
              <a:gd name="connsiteX142" fmla="*/ 3458276 w 4254584"/>
              <a:gd name="connsiteY142" fmla="*/ 3031434 h 6854995"/>
              <a:gd name="connsiteX143" fmla="*/ 3459631 w 4254584"/>
              <a:gd name="connsiteY143" fmla="*/ 3060529 h 6854995"/>
              <a:gd name="connsiteX144" fmla="*/ 3458998 w 4254584"/>
              <a:gd name="connsiteY144" fmla="*/ 5336137 h 6854995"/>
              <a:gd name="connsiteX145" fmla="*/ 3283979 w 4254584"/>
              <a:gd name="connsiteY145" fmla="*/ 5822973 h 6854995"/>
              <a:gd name="connsiteX146" fmla="*/ 2924635 w 4254584"/>
              <a:gd name="connsiteY146" fmla="*/ 5984259 h 6854995"/>
              <a:gd name="connsiteX147" fmla="*/ 1394008 w 4254584"/>
              <a:gd name="connsiteY147" fmla="*/ 5986246 h 6854995"/>
              <a:gd name="connsiteX148" fmla="*/ 962921 w 4254584"/>
              <a:gd name="connsiteY148" fmla="*/ 5756833 h 6854995"/>
              <a:gd name="connsiteX149" fmla="*/ 841664 w 4254584"/>
              <a:gd name="connsiteY149" fmla="*/ 5363605 h 6854995"/>
              <a:gd name="connsiteX150" fmla="*/ 840760 w 4254584"/>
              <a:gd name="connsiteY150" fmla="*/ 4782708 h 6854995"/>
              <a:gd name="connsiteX151" fmla="*/ 840670 w 4254584"/>
              <a:gd name="connsiteY151" fmla="*/ 2705250 h 6854995"/>
              <a:gd name="connsiteX152" fmla="*/ 877264 w 4254584"/>
              <a:gd name="connsiteY152" fmla="*/ 2204769 h 6854995"/>
              <a:gd name="connsiteX153" fmla="*/ 1070806 w 4254584"/>
              <a:gd name="connsiteY153" fmla="*/ 1691458 h 6854995"/>
              <a:gd name="connsiteX154" fmla="*/ 1084450 w 4254584"/>
              <a:gd name="connsiteY154" fmla="*/ 1669231 h 6854995"/>
              <a:gd name="connsiteX155" fmla="*/ 2157474 w 4254584"/>
              <a:gd name="connsiteY155" fmla="*/ 1487493 h 6854995"/>
              <a:gd name="connsiteX156" fmla="*/ 2522461 w 4254584"/>
              <a:gd name="connsiteY156" fmla="*/ 1593603 h 6854995"/>
              <a:gd name="connsiteX157" fmla="*/ 2911623 w 4254584"/>
              <a:gd name="connsiteY157" fmla="*/ 2035352 h 6854995"/>
              <a:gd name="connsiteX158" fmla="*/ 3077065 w 4254584"/>
              <a:gd name="connsiteY158" fmla="*/ 2654109 h 6854995"/>
              <a:gd name="connsiteX159" fmla="*/ 3084745 w 4254584"/>
              <a:gd name="connsiteY159" fmla="*/ 2921561 h 6854995"/>
              <a:gd name="connsiteX160" fmla="*/ 3085106 w 4254584"/>
              <a:gd name="connsiteY160" fmla="*/ 3877253 h 6854995"/>
              <a:gd name="connsiteX161" fmla="*/ 3085016 w 4254584"/>
              <a:gd name="connsiteY161" fmla="*/ 3909872 h 6854995"/>
              <a:gd name="connsiteX162" fmla="*/ 2874487 w 4254584"/>
              <a:gd name="connsiteY162" fmla="*/ 3909872 h 6854995"/>
              <a:gd name="connsiteX163" fmla="*/ 2874487 w 4254584"/>
              <a:gd name="connsiteY163" fmla="*/ 3876982 h 6854995"/>
              <a:gd name="connsiteX164" fmla="*/ 2874758 w 4254584"/>
              <a:gd name="connsiteY164" fmla="*/ 2915869 h 6854995"/>
              <a:gd name="connsiteX165" fmla="*/ 2826057 w 4254584"/>
              <a:gd name="connsiteY165" fmla="*/ 2411323 h 6854995"/>
              <a:gd name="connsiteX166" fmla="*/ 2562579 w 4254584"/>
              <a:gd name="connsiteY166" fmla="*/ 1898283 h 6854995"/>
              <a:gd name="connsiteX167" fmla="*/ 2156972 w 4254584"/>
              <a:gd name="connsiteY167" fmla="*/ 1703837 h 6854995"/>
              <a:gd name="connsiteX168" fmla="*/ 1825367 w 4254584"/>
              <a:gd name="connsiteY168" fmla="*/ 1826902 h 6854995"/>
              <a:gd name="connsiteX169" fmla="*/ 1556829 w 4254584"/>
              <a:gd name="connsiteY169" fmla="*/ 2198173 h 6854995"/>
              <a:gd name="connsiteX170" fmla="*/ 1437198 w 4254584"/>
              <a:gd name="connsiteY170" fmla="*/ 2848373 h 6854995"/>
              <a:gd name="connsiteX171" fmla="*/ 1437289 w 4254584"/>
              <a:gd name="connsiteY171" fmla="*/ 3032428 h 6854995"/>
              <a:gd name="connsiteX172" fmla="*/ 1227302 w 4254584"/>
              <a:gd name="connsiteY172" fmla="*/ 3032428 h 6854995"/>
              <a:gd name="connsiteX173" fmla="*/ 1224953 w 4254584"/>
              <a:gd name="connsiteY173" fmla="*/ 3024025 h 6854995"/>
              <a:gd name="connsiteX174" fmla="*/ 1284949 w 4254584"/>
              <a:gd name="connsiteY174" fmla="*/ 2336056 h 6854995"/>
              <a:gd name="connsiteX175" fmla="*/ 1618904 w 4254584"/>
              <a:gd name="connsiteY175" fmla="*/ 1726065 h 6854995"/>
              <a:gd name="connsiteX176" fmla="*/ 2026950 w 4254584"/>
              <a:gd name="connsiteY176" fmla="*/ 1500175 h 6854995"/>
              <a:gd name="connsiteX177" fmla="*/ 2157474 w 4254584"/>
              <a:gd name="connsiteY177" fmla="*/ 1487493 h 6854995"/>
              <a:gd name="connsiteX178" fmla="*/ 2190889 w 4254584"/>
              <a:gd name="connsiteY178" fmla="*/ 1008621 h 6854995"/>
              <a:gd name="connsiteX179" fmla="*/ 2862199 w 4254584"/>
              <a:gd name="connsiteY179" fmla="*/ 1258744 h 6854995"/>
              <a:gd name="connsiteX180" fmla="*/ 3382919 w 4254584"/>
              <a:gd name="connsiteY180" fmla="*/ 2040954 h 6854995"/>
              <a:gd name="connsiteX181" fmla="*/ 3457372 w 4254584"/>
              <a:gd name="connsiteY181" fmla="*/ 2627362 h 6854995"/>
              <a:gd name="connsiteX182" fmla="*/ 3459450 w 4254584"/>
              <a:gd name="connsiteY182" fmla="*/ 2680762 h 6854995"/>
              <a:gd name="connsiteX183" fmla="*/ 3459541 w 4254584"/>
              <a:gd name="connsiteY183" fmla="*/ 2733078 h 6854995"/>
              <a:gd name="connsiteX184" fmla="*/ 3231302 w 4254584"/>
              <a:gd name="connsiteY184" fmla="*/ 2733078 h 6854995"/>
              <a:gd name="connsiteX185" fmla="*/ 3231392 w 4254584"/>
              <a:gd name="connsiteY185" fmla="*/ 2621308 h 6854995"/>
              <a:gd name="connsiteX186" fmla="*/ 2916683 w 4254584"/>
              <a:gd name="connsiteY186" fmla="*/ 1627848 h 6854995"/>
              <a:gd name="connsiteX187" fmla="*/ 2325847 w 4254584"/>
              <a:gd name="connsiteY187" fmla="*/ 1253052 h 6854995"/>
              <a:gd name="connsiteX188" fmla="*/ 1593333 w 4254584"/>
              <a:gd name="connsiteY188" fmla="*/ 1431323 h 6854995"/>
              <a:gd name="connsiteX189" fmla="*/ 1436566 w 4254584"/>
              <a:gd name="connsiteY189" fmla="*/ 1566224 h 6854995"/>
              <a:gd name="connsiteX190" fmla="*/ 1262089 w 4254584"/>
              <a:gd name="connsiteY190" fmla="*/ 1432770 h 6854995"/>
              <a:gd name="connsiteX191" fmla="*/ 1265703 w 4254584"/>
              <a:gd name="connsiteY191" fmla="*/ 1424276 h 6854995"/>
              <a:gd name="connsiteX192" fmla="*/ 1941655 w 4254584"/>
              <a:gd name="connsiteY192" fmla="*/ 1029150 h 6854995"/>
              <a:gd name="connsiteX193" fmla="*/ 2190889 w 4254584"/>
              <a:gd name="connsiteY193" fmla="*/ 1008621 h 6854995"/>
              <a:gd name="connsiteX194" fmla="*/ 2853344 w 4254584"/>
              <a:gd name="connsiteY194" fmla="*/ 657607 h 6854995"/>
              <a:gd name="connsiteX195" fmla="*/ 3014629 w 4254584"/>
              <a:gd name="connsiteY195" fmla="*/ 752571 h 6854995"/>
              <a:gd name="connsiteX196" fmla="*/ 3805061 w 4254584"/>
              <a:gd name="connsiteY196" fmla="*/ 1914003 h 6854995"/>
              <a:gd name="connsiteX197" fmla="*/ 3848341 w 4254584"/>
              <a:gd name="connsiteY197" fmla="*/ 2408340 h 6854995"/>
              <a:gd name="connsiteX198" fmla="*/ 3850149 w 4254584"/>
              <a:gd name="connsiteY198" fmla="*/ 2707869 h 6854995"/>
              <a:gd name="connsiteX199" fmla="*/ 3850239 w 4254584"/>
              <a:gd name="connsiteY199" fmla="*/ 3307379 h 6854995"/>
              <a:gd name="connsiteX200" fmla="*/ 3850239 w 4254584"/>
              <a:gd name="connsiteY200" fmla="*/ 3340270 h 6854995"/>
              <a:gd name="connsiteX201" fmla="*/ 3623807 w 4254584"/>
              <a:gd name="connsiteY201" fmla="*/ 3340270 h 6854995"/>
              <a:gd name="connsiteX202" fmla="*/ 3623807 w 4254584"/>
              <a:gd name="connsiteY202" fmla="*/ 3308012 h 6854995"/>
              <a:gd name="connsiteX203" fmla="*/ 3623085 w 4254584"/>
              <a:gd name="connsiteY203" fmla="*/ 2494358 h 6854995"/>
              <a:gd name="connsiteX204" fmla="*/ 3606188 w 4254584"/>
              <a:gd name="connsiteY204" fmla="*/ 2104925 h 6854995"/>
              <a:gd name="connsiteX205" fmla="*/ 2792264 w 4254584"/>
              <a:gd name="connsiteY205" fmla="*/ 887201 h 6854995"/>
              <a:gd name="connsiteX206" fmla="*/ 2773018 w 4254584"/>
              <a:gd name="connsiteY206" fmla="*/ 875816 h 6854995"/>
              <a:gd name="connsiteX207" fmla="*/ 2853344 w 4254584"/>
              <a:gd name="connsiteY207" fmla="*/ 657607 h 6854995"/>
              <a:gd name="connsiteX208" fmla="*/ 2115858 w 4254584"/>
              <a:gd name="connsiteY208" fmla="*/ 488847 h 6854995"/>
              <a:gd name="connsiteX209" fmla="*/ 2549207 w 4254584"/>
              <a:gd name="connsiteY209" fmla="*/ 546561 h 6854995"/>
              <a:gd name="connsiteX210" fmla="*/ 2575500 w 4254584"/>
              <a:gd name="connsiteY210" fmla="*/ 554151 h 6854995"/>
              <a:gd name="connsiteX211" fmla="*/ 2537280 w 4254584"/>
              <a:gd name="connsiteY211" fmla="*/ 659505 h 6854995"/>
              <a:gd name="connsiteX212" fmla="*/ 2499240 w 4254584"/>
              <a:gd name="connsiteY212" fmla="*/ 762782 h 6854995"/>
              <a:gd name="connsiteX213" fmla="*/ 2300006 w 4254584"/>
              <a:gd name="connsiteY213" fmla="*/ 728085 h 6854995"/>
              <a:gd name="connsiteX214" fmla="*/ 1521681 w 4254584"/>
              <a:gd name="connsiteY214" fmla="*/ 865336 h 6854995"/>
              <a:gd name="connsiteX215" fmla="*/ 734050 w 4254584"/>
              <a:gd name="connsiteY215" fmla="*/ 1821209 h 6854995"/>
              <a:gd name="connsiteX216" fmla="*/ 661766 w 4254584"/>
              <a:gd name="connsiteY216" fmla="*/ 2431472 h 6854995"/>
              <a:gd name="connsiteX217" fmla="*/ 658423 w 4254584"/>
              <a:gd name="connsiteY217" fmla="*/ 2500775 h 6854995"/>
              <a:gd name="connsiteX218" fmla="*/ 658694 w 4254584"/>
              <a:gd name="connsiteY218" fmla="*/ 4257018 h 6854995"/>
              <a:gd name="connsiteX219" fmla="*/ 658603 w 4254584"/>
              <a:gd name="connsiteY219" fmla="*/ 4293883 h 6854995"/>
              <a:gd name="connsiteX220" fmla="*/ 431178 w 4254584"/>
              <a:gd name="connsiteY220" fmla="*/ 4293883 h 6854995"/>
              <a:gd name="connsiteX221" fmla="*/ 431178 w 4254584"/>
              <a:gd name="connsiteY221" fmla="*/ 4260903 h 6854995"/>
              <a:gd name="connsiteX222" fmla="*/ 432172 w 4254584"/>
              <a:gd name="connsiteY222" fmla="*/ 2488667 h 6854995"/>
              <a:gd name="connsiteX223" fmla="*/ 449611 w 4254584"/>
              <a:gd name="connsiteY223" fmla="*/ 2061375 h 6854995"/>
              <a:gd name="connsiteX224" fmla="*/ 1423645 w 4254584"/>
              <a:gd name="connsiteY224" fmla="*/ 662306 h 6854995"/>
              <a:gd name="connsiteX225" fmla="*/ 2115858 w 4254584"/>
              <a:gd name="connsiteY225" fmla="*/ 488847 h 6854995"/>
              <a:gd name="connsiteX226" fmla="*/ 1262902 w 4254584"/>
              <a:gd name="connsiteY226" fmla="*/ 186674 h 6854995"/>
              <a:gd name="connsiteX227" fmla="*/ 1340518 w 4254584"/>
              <a:gd name="connsiteY227" fmla="*/ 397835 h 6854995"/>
              <a:gd name="connsiteX228" fmla="*/ 1314405 w 4254584"/>
              <a:gd name="connsiteY228" fmla="*/ 411027 h 6854995"/>
              <a:gd name="connsiteX229" fmla="*/ 253629 w 4254584"/>
              <a:gd name="connsiteY229" fmla="*/ 1811903 h 6854995"/>
              <a:gd name="connsiteX230" fmla="*/ 227968 w 4254584"/>
              <a:gd name="connsiteY230" fmla="*/ 2163657 h 6854995"/>
              <a:gd name="connsiteX231" fmla="*/ 227154 w 4254584"/>
              <a:gd name="connsiteY231" fmla="*/ 2449814 h 6854995"/>
              <a:gd name="connsiteX232" fmla="*/ 227064 w 4254584"/>
              <a:gd name="connsiteY232" fmla="*/ 2963757 h 6854995"/>
              <a:gd name="connsiteX233" fmla="*/ 227064 w 4254584"/>
              <a:gd name="connsiteY233" fmla="*/ 2998725 h 6854995"/>
              <a:gd name="connsiteX234" fmla="*/ 0 w 4254584"/>
              <a:gd name="connsiteY234" fmla="*/ 2998725 h 6854995"/>
              <a:gd name="connsiteX235" fmla="*/ 90 w 4254584"/>
              <a:gd name="connsiteY235" fmla="*/ 2034991 h 6854995"/>
              <a:gd name="connsiteX236" fmla="*/ 15180 w 4254584"/>
              <a:gd name="connsiteY236" fmla="*/ 1883916 h 6854995"/>
              <a:gd name="connsiteX237" fmla="*/ 819617 w 4254584"/>
              <a:gd name="connsiteY237" fmla="*/ 453494 h 6854995"/>
              <a:gd name="connsiteX238" fmla="*/ 1238416 w 4254584"/>
              <a:gd name="connsiteY238" fmla="*/ 197336 h 6854995"/>
              <a:gd name="connsiteX239" fmla="*/ 1262902 w 4254584"/>
              <a:gd name="connsiteY239" fmla="*/ 186674 h 6854995"/>
              <a:gd name="connsiteX240" fmla="*/ 2033817 w 4254584"/>
              <a:gd name="connsiteY240" fmla="*/ 0 h 6854995"/>
              <a:gd name="connsiteX241" fmla="*/ 2140889 w 4254584"/>
              <a:gd name="connsiteY241" fmla="*/ 181 h 6854995"/>
              <a:gd name="connsiteX242" fmla="*/ 2173959 w 4254584"/>
              <a:gd name="connsiteY242" fmla="*/ 5692 h 6854995"/>
              <a:gd name="connsiteX243" fmla="*/ 3276570 w 4254584"/>
              <a:gd name="connsiteY243" fmla="*/ 344526 h 6854995"/>
              <a:gd name="connsiteX244" fmla="*/ 4215366 w 4254584"/>
              <a:gd name="connsiteY244" fmla="*/ 1741337 h 6854995"/>
              <a:gd name="connsiteX245" fmla="*/ 4243738 w 4254584"/>
              <a:gd name="connsiteY245" fmla="*/ 1950691 h 6854995"/>
              <a:gd name="connsiteX246" fmla="*/ 4246449 w 4254584"/>
              <a:gd name="connsiteY246" fmla="*/ 1997043 h 6854995"/>
              <a:gd name="connsiteX247" fmla="*/ 4023541 w 4254584"/>
              <a:gd name="connsiteY247" fmla="*/ 1997043 h 6854995"/>
              <a:gd name="connsiteX248" fmla="*/ 3223893 w 4254584"/>
              <a:gd name="connsiteY248" fmla="*/ 577915 h 6854995"/>
              <a:gd name="connsiteX249" fmla="*/ 1618452 w 4254584"/>
              <a:gd name="connsiteY249" fmla="*/ 295463 h 6854995"/>
              <a:gd name="connsiteX250" fmla="*/ 1580141 w 4254584"/>
              <a:gd name="connsiteY250" fmla="*/ 192277 h 6854995"/>
              <a:gd name="connsiteX251" fmla="*/ 1540475 w 4254584"/>
              <a:gd name="connsiteY251" fmla="*/ 82495 h 6854995"/>
              <a:gd name="connsiteX252" fmla="*/ 1734740 w 4254584"/>
              <a:gd name="connsiteY252" fmla="*/ 38943 h 6854995"/>
              <a:gd name="connsiteX253" fmla="*/ 2013126 w 4254584"/>
              <a:gd name="connsiteY253" fmla="*/ 4066 h 6854995"/>
              <a:gd name="connsiteX254" fmla="*/ 2033817 w 4254584"/>
              <a:gd name="connsiteY254" fmla="*/ 0 h 68549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4254584" h="6854995">
                <a:moveTo>
                  <a:pt x="432895" y="4593322"/>
                </a:moveTo>
                <a:cubicBezTo>
                  <a:pt x="509245" y="4593322"/>
                  <a:pt x="582162" y="4593322"/>
                  <a:pt x="658694" y="4593322"/>
                </a:cubicBezTo>
                <a:cubicBezTo>
                  <a:pt x="658694" y="4605701"/>
                  <a:pt x="658694" y="4616995"/>
                  <a:pt x="658694" y="4628290"/>
                </a:cubicBezTo>
                <a:cubicBezTo>
                  <a:pt x="658694" y="4969021"/>
                  <a:pt x="658784" y="5309843"/>
                  <a:pt x="658603" y="5650574"/>
                </a:cubicBezTo>
                <a:cubicBezTo>
                  <a:pt x="658513" y="5765417"/>
                  <a:pt x="682277" y="5874115"/>
                  <a:pt x="744080" y="5971879"/>
                </a:cubicBezTo>
                <a:cubicBezTo>
                  <a:pt x="829647" y="6107323"/>
                  <a:pt x="949007" y="6182228"/>
                  <a:pt x="1114267" y="6180420"/>
                </a:cubicBezTo>
                <a:cubicBezTo>
                  <a:pt x="1353168" y="6177800"/>
                  <a:pt x="1592159" y="6179697"/>
                  <a:pt x="1831150" y="6179697"/>
                </a:cubicBezTo>
                <a:cubicBezTo>
                  <a:pt x="1841812" y="6179697"/>
                  <a:pt x="1852383" y="6179697"/>
                  <a:pt x="1865124" y="6179697"/>
                </a:cubicBezTo>
                <a:cubicBezTo>
                  <a:pt x="1865124" y="6254693"/>
                  <a:pt x="1865124" y="6328152"/>
                  <a:pt x="1865124" y="6404683"/>
                </a:cubicBezTo>
                <a:cubicBezTo>
                  <a:pt x="1854190" y="6405226"/>
                  <a:pt x="1842986" y="6406219"/>
                  <a:pt x="1831873" y="6406219"/>
                </a:cubicBezTo>
                <a:cubicBezTo>
                  <a:pt x="1594689" y="6406310"/>
                  <a:pt x="1357505" y="6404413"/>
                  <a:pt x="1120321" y="6406761"/>
                </a:cubicBezTo>
                <a:cubicBezTo>
                  <a:pt x="840128" y="6409473"/>
                  <a:pt x="647580" y="6273216"/>
                  <a:pt x="519907" y="6033502"/>
                </a:cubicBezTo>
                <a:cubicBezTo>
                  <a:pt x="457200" y="5915588"/>
                  <a:pt x="431178" y="5787735"/>
                  <a:pt x="431178" y="5654460"/>
                </a:cubicBezTo>
                <a:cubicBezTo>
                  <a:pt x="431268" y="5309211"/>
                  <a:pt x="431178" y="4963961"/>
                  <a:pt x="431268" y="4618802"/>
                </a:cubicBezTo>
                <a:cubicBezTo>
                  <a:pt x="431268" y="4610941"/>
                  <a:pt x="432172" y="4603081"/>
                  <a:pt x="432895" y="4593322"/>
                </a:cubicBezTo>
                <a:close/>
                <a:moveTo>
                  <a:pt x="3623807" y="3639165"/>
                </a:moveTo>
                <a:cubicBezTo>
                  <a:pt x="3699887" y="3639165"/>
                  <a:pt x="3772713" y="3639165"/>
                  <a:pt x="3848612" y="3639165"/>
                </a:cubicBezTo>
                <a:cubicBezTo>
                  <a:pt x="3849245" y="3649104"/>
                  <a:pt x="3850329" y="3658411"/>
                  <a:pt x="3850329" y="3667808"/>
                </a:cubicBezTo>
                <a:cubicBezTo>
                  <a:pt x="3850419" y="4328127"/>
                  <a:pt x="3850510" y="4988357"/>
                  <a:pt x="3850329" y="5648677"/>
                </a:cubicBezTo>
                <a:cubicBezTo>
                  <a:pt x="3850238" y="5866434"/>
                  <a:pt x="3783646" y="6059434"/>
                  <a:pt x="3630855" y="6217737"/>
                </a:cubicBezTo>
                <a:cubicBezTo>
                  <a:pt x="3509868" y="6343060"/>
                  <a:pt x="3361053" y="6407303"/>
                  <a:pt x="3185943" y="6407394"/>
                </a:cubicBezTo>
                <a:cubicBezTo>
                  <a:pt x="2853253" y="6407575"/>
                  <a:pt x="2520654" y="6407484"/>
                  <a:pt x="2187964" y="6407394"/>
                </a:cubicBezTo>
                <a:cubicBezTo>
                  <a:pt x="2180916" y="6407394"/>
                  <a:pt x="2173959" y="6406581"/>
                  <a:pt x="2165104" y="6405948"/>
                </a:cubicBezTo>
                <a:cubicBezTo>
                  <a:pt x="2165104" y="6330682"/>
                  <a:pt x="2165104" y="6256410"/>
                  <a:pt x="2165104" y="6179245"/>
                </a:cubicBezTo>
                <a:cubicBezTo>
                  <a:pt x="2176489" y="6179245"/>
                  <a:pt x="2186880" y="6179245"/>
                  <a:pt x="2197361" y="6179245"/>
                </a:cubicBezTo>
                <a:cubicBezTo>
                  <a:pt x="2516678" y="6179245"/>
                  <a:pt x="2835995" y="6176716"/>
                  <a:pt x="3155222" y="6180149"/>
                </a:cubicBezTo>
                <a:cubicBezTo>
                  <a:pt x="3360691" y="6182408"/>
                  <a:pt x="3492159" y="6080396"/>
                  <a:pt x="3574925" y="5902395"/>
                </a:cubicBezTo>
                <a:cubicBezTo>
                  <a:pt x="3612783" y="5820985"/>
                  <a:pt x="3624620" y="5733882"/>
                  <a:pt x="3624530" y="5644430"/>
                </a:cubicBezTo>
                <a:cubicBezTo>
                  <a:pt x="3623988" y="5118017"/>
                  <a:pt x="3624078" y="4591515"/>
                  <a:pt x="3623988" y="4065102"/>
                </a:cubicBezTo>
                <a:cubicBezTo>
                  <a:pt x="3623988" y="3933905"/>
                  <a:pt x="3623897" y="3802799"/>
                  <a:pt x="3623897" y="3671603"/>
                </a:cubicBezTo>
                <a:cubicBezTo>
                  <a:pt x="3623807" y="3661844"/>
                  <a:pt x="3623807" y="3652086"/>
                  <a:pt x="3623807" y="3639165"/>
                </a:cubicBezTo>
                <a:close/>
                <a:moveTo>
                  <a:pt x="1224501" y="3331865"/>
                </a:moveTo>
                <a:cubicBezTo>
                  <a:pt x="1295340" y="3331865"/>
                  <a:pt x="1363468" y="3331865"/>
                  <a:pt x="1435391" y="3331865"/>
                </a:cubicBezTo>
                <a:cubicBezTo>
                  <a:pt x="1435391" y="3343612"/>
                  <a:pt x="1435391" y="3354815"/>
                  <a:pt x="1435391" y="3366110"/>
                </a:cubicBezTo>
                <a:cubicBezTo>
                  <a:pt x="1435572" y="3887191"/>
                  <a:pt x="1435752" y="4408363"/>
                  <a:pt x="1435933" y="4929444"/>
                </a:cubicBezTo>
                <a:cubicBezTo>
                  <a:pt x="1435933" y="5021427"/>
                  <a:pt x="1447137" y="5111602"/>
                  <a:pt x="1489153" y="5194548"/>
                </a:cubicBezTo>
                <a:cubicBezTo>
                  <a:pt x="1506591" y="5229064"/>
                  <a:pt x="1529813" y="5261864"/>
                  <a:pt x="1555564" y="5290687"/>
                </a:cubicBezTo>
                <a:cubicBezTo>
                  <a:pt x="1591526" y="5330895"/>
                  <a:pt x="1638692" y="5348966"/>
                  <a:pt x="1693989" y="5348876"/>
                </a:cubicBezTo>
                <a:cubicBezTo>
                  <a:pt x="1999030" y="5348424"/>
                  <a:pt x="2304071" y="5348244"/>
                  <a:pt x="2609022" y="5350051"/>
                </a:cubicBezTo>
                <a:cubicBezTo>
                  <a:pt x="2677511" y="5350502"/>
                  <a:pt x="2729556" y="5323757"/>
                  <a:pt x="2771662" y="5273068"/>
                </a:cubicBezTo>
                <a:cubicBezTo>
                  <a:pt x="2822081" y="5212529"/>
                  <a:pt x="2849549" y="5141058"/>
                  <a:pt x="2862470" y="5064526"/>
                </a:cubicBezTo>
                <a:cubicBezTo>
                  <a:pt x="2869969" y="5019891"/>
                  <a:pt x="2873764" y="4974171"/>
                  <a:pt x="2873945" y="4928902"/>
                </a:cubicBezTo>
                <a:cubicBezTo>
                  <a:pt x="2875029" y="4700483"/>
                  <a:pt x="2874487" y="4472064"/>
                  <a:pt x="2874487" y="4243645"/>
                </a:cubicBezTo>
                <a:cubicBezTo>
                  <a:pt x="2874487" y="4233163"/>
                  <a:pt x="2874487" y="4222592"/>
                  <a:pt x="2874487" y="4209038"/>
                </a:cubicBezTo>
                <a:cubicBezTo>
                  <a:pt x="2945597" y="4209038"/>
                  <a:pt x="3013183" y="4209038"/>
                  <a:pt x="3083570" y="4209038"/>
                </a:cubicBezTo>
                <a:cubicBezTo>
                  <a:pt x="3084112" y="4219158"/>
                  <a:pt x="3084925" y="4228555"/>
                  <a:pt x="3084925" y="4237952"/>
                </a:cubicBezTo>
                <a:cubicBezTo>
                  <a:pt x="3085016" y="4469986"/>
                  <a:pt x="3084745" y="4701929"/>
                  <a:pt x="3085106" y="4933962"/>
                </a:cubicBezTo>
                <a:cubicBezTo>
                  <a:pt x="3085377" y="5076634"/>
                  <a:pt x="3058632" y="5212800"/>
                  <a:pt x="2985353" y="5336587"/>
                </a:cubicBezTo>
                <a:cubicBezTo>
                  <a:pt x="2916683" y="5452695"/>
                  <a:pt x="2822171" y="5536545"/>
                  <a:pt x="2684469" y="5560489"/>
                </a:cubicBezTo>
                <a:cubicBezTo>
                  <a:pt x="2662693" y="5564284"/>
                  <a:pt x="2640104" y="5564555"/>
                  <a:pt x="2617877" y="5564555"/>
                </a:cubicBezTo>
                <a:cubicBezTo>
                  <a:pt x="2316450" y="5564736"/>
                  <a:pt x="2014933" y="5562025"/>
                  <a:pt x="1713506" y="5565459"/>
                </a:cubicBezTo>
                <a:cubicBezTo>
                  <a:pt x="1546890" y="5567356"/>
                  <a:pt x="1426898" y="5492903"/>
                  <a:pt x="1338349" y="5359176"/>
                </a:cubicBezTo>
                <a:cubicBezTo>
                  <a:pt x="1264528" y="5247678"/>
                  <a:pt x="1229922" y="5121992"/>
                  <a:pt x="1227121" y="4989802"/>
                </a:cubicBezTo>
                <a:cubicBezTo>
                  <a:pt x="1222965" y="4796260"/>
                  <a:pt x="1225043" y="4602537"/>
                  <a:pt x="1224862" y="4408905"/>
                </a:cubicBezTo>
                <a:cubicBezTo>
                  <a:pt x="1224591" y="4061759"/>
                  <a:pt x="1224591" y="3714702"/>
                  <a:pt x="1224501" y="3367556"/>
                </a:cubicBezTo>
                <a:cubicBezTo>
                  <a:pt x="1224501" y="3356172"/>
                  <a:pt x="1224501" y="3344787"/>
                  <a:pt x="1224501" y="3331865"/>
                </a:cubicBezTo>
                <a:close/>
                <a:moveTo>
                  <a:pt x="91" y="3293283"/>
                </a:moveTo>
                <a:cubicBezTo>
                  <a:pt x="74725" y="3293283"/>
                  <a:pt x="149359" y="3293283"/>
                  <a:pt x="227155" y="3293283"/>
                </a:cubicBezTo>
                <a:cubicBezTo>
                  <a:pt x="227155" y="3310993"/>
                  <a:pt x="227155" y="3325090"/>
                  <a:pt x="227155" y="3339094"/>
                </a:cubicBezTo>
                <a:cubicBezTo>
                  <a:pt x="226884" y="4219791"/>
                  <a:pt x="226794" y="5100578"/>
                  <a:pt x="226251" y="5981276"/>
                </a:cubicBezTo>
                <a:cubicBezTo>
                  <a:pt x="226161" y="6138675"/>
                  <a:pt x="264743" y="6283516"/>
                  <a:pt x="363050" y="6408478"/>
                </a:cubicBezTo>
                <a:cubicBezTo>
                  <a:pt x="476446" y="6552686"/>
                  <a:pt x="624991" y="6627590"/>
                  <a:pt x="809678" y="6627590"/>
                </a:cubicBezTo>
                <a:cubicBezTo>
                  <a:pt x="1681973" y="6627319"/>
                  <a:pt x="2554267" y="6624157"/>
                  <a:pt x="3426561" y="6628494"/>
                </a:cubicBezTo>
                <a:cubicBezTo>
                  <a:pt x="3746872" y="6630120"/>
                  <a:pt x="3965624" y="6399804"/>
                  <a:pt x="4013241" y="6137501"/>
                </a:cubicBezTo>
                <a:cubicBezTo>
                  <a:pt x="4025710" y="6068740"/>
                  <a:pt x="4025168" y="5997359"/>
                  <a:pt x="4027607" y="5927153"/>
                </a:cubicBezTo>
                <a:cubicBezTo>
                  <a:pt x="4029866" y="5861283"/>
                  <a:pt x="4028059" y="5795324"/>
                  <a:pt x="4028059" y="5727196"/>
                </a:cubicBezTo>
                <a:cubicBezTo>
                  <a:pt x="4103687" y="5727196"/>
                  <a:pt x="4177146" y="5727196"/>
                  <a:pt x="4252051" y="5727196"/>
                </a:cubicBezTo>
                <a:cubicBezTo>
                  <a:pt x="4252774" y="5729635"/>
                  <a:pt x="4254672" y="5732888"/>
                  <a:pt x="4254581" y="5736050"/>
                </a:cubicBezTo>
                <a:cubicBezTo>
                  <a:pt x="4253316" y="5851977"/>
                  <a:pt x="4257111" y="5968265"/>
                  <a:pt x="4249521" y="6083829"/>
                </a:cubicBezTo>
                <a:cubicBezTo>
                  <a:pt x="4225939" y="6442361"/>
                  <a:pt x="3967069" y="6753727"/>
                  <a:pt x="3628506" y="6833421"/>
                </a:cubicBezTo>
                <a:cubicBezTo>
                  <a:pt x="3573480" y="6846342"/>
                  <a:pt x="3515652" y="6853209"/>
                  <a:pt x="3459089" y="6853209"/>
                </a:cubicBezTo>
                <a:cubicBezTo>
                  <a:pt x="2571615" y="6854383"/>
                  <a:pt x="1684141" y="6856823"/>
                  <a:pt x="796758" y="6852667"/>
                </a:cubicBezTo>
                <a:cubicBezTo>
                  <a:pt x="469941" y="6851130"/>
                  <a:pt x="241070" y="6681262"/>
                  <a:pt x="92344" y="6397183"/>
                </a:cubicBezTo>
                <a:cubicBezTo>
                  <a:pt x="42197" y="6301497"/>
                  <a:pt x="15451" y="6197858"/>
                  <a:pt x="4789" y="6090245"/>
                </a:cubicBezTo>
                <a:cubicBezTo>
                  <a:pt x="3976" y="6082384"/>
                  <a:pt x="1808" y="6074703"/>
                  <a:pt x="181" y="6066933"/>
                </a:cubicBezTo>
                <a:cubicBezTo>
                  <a:pt x="91" y="5142413"/>
                  <a:pt x="91" y="4217893"/>
                  <a:pt x="91" y="3293283"/>
                </a:cubicBezTo>
                <a:close/>
                <a:moveTo>
                  <a:pt x="2464633" y="3141124"/>
                </a:moveTo>
                <a:cubicBezTo>
                  <a:pt x="2540984" y="3141124"/>
                  <a:pt x="2614443" y="3141124"/>
                  <a:pt x="2691517" y="3141124"/>
                </a:cubicBezTo>
                <a:cubicBezTo>
                  <a:pt x="2691517" y="3151515"/>
                  <a:pt x="2691517" y="3161003"/>
                  <a:pt x="2691517" y="3170400"/>
                </a:cubicBezTo>
                <a:cubicBezTo>
                  <a:pt x="2691697" y="3681632"/>
                  <a:pt x="2691788" y="4192775"/>
                  <a:pt x="2692059" y="4704007"/>
                </a:cubicBezTo>
                <a:cubicBezTo>
                  <a:pt x="2692059" y="4801140"/>
                  <a:pt x="2681397" y="4896645"/>
                  <a:pt x="2643357" y="4986730"/>
                </a:cubicBezTo>
                <a:cubicBezTo>
                  <a:pt x="2629623" y="5019258"/>
                  <a:pt x="2612094" y="5051154"/>
                  <a:pt x="2590951" y="5079345"/>
                </a:cubicBezTo>
                <a:cubicBezTo>
                  <a:pt x="2551194" y="5132112"/>
                  <a:pt x="2496981" y="5158677"/>
                  <a:pt x="2429304" y="5158497"/>
                </a:cubicBezTo>
                <a:cubicBezTo>
                  <a:pt x="2258080" y="5157864"/>
                  <a:pt x="2086856" y="5157141"/>
                  <a:pt x="1915722" y="5159581"/>
                </a:cubicBezTo>
                <a:cubicBezTo>
                  <a:pt x="1824553" y="5160846"/>
                  <a:pt x="1760581" y="5120005"/>
                  <a:pt x="1715946" y="5044648"/>
                </a:cubicBezTo>
                <a:cubicBezTo>
                  <a:pt x="1671942" y="4970376"/>
                  <a:pt x="1651703" y="4888242"/>
                  <a:pt x="1644023" y="4803127"/>
                </a:cubicBezTo>
                <a:cubicBezTo>
                  <a:pt x="1640228" y="4760570"/>
                  <a:pt x="1639505" y="4717651"/>
                  <a:pt x="1639414" y="4674822"/>
                </a:cubicBezTo>
                <a:cubicBezTo>
                  <a:pt x="1638963" y="4463390"/>
                  <a:pt x="1639234" y="4251957"/>
                  <a:pt x="1639234" y="4040525"/>
                </a:cubicBezTo>
                <a:cubicBezTo>
                  <a:pt x="1639053" y="4030044"/>
                  <a:pt x="1639053" y="4019562"/>
                  <a:pt x="1639053" y="4007184"/>
                </a:cubicBezTo>
                <a:cubicBezTo>
                  <a:pt x="1716759" y="4007184"/>
                  <a:pt x="1789676" y="4007184"/>
                  <a:pt x="1866117" y="4007184"/>
                </a:cubicBezTo>
                <a:cubicBezTo>
                  <a:pt x="1866117" y="4018749"/>
                  <a:pt x="1866117" y="4029231"/>
                  <a:pt x="1866117" y="4039621"/>
                </a:cubicBezTo>
                <a:cubicBezTo>
                  <a:pt x="1866117" y="4261806"/>
                  <a:pt x="1866117" y="4483901"/>
                  <a:pt x="1866117" y="4706085"/>
                </a:cubicBezTo>
                <a:cubicBezTo>
                  <a:pt x="1866117" y="4774304"/>
                  <a:pt x="1873436" y="4841258"/>
                  <a:pt x="1898464" y="4905501"/>
                </a:cubicBezTo>
                <a:cubicBezTo>
                  <a:pt x="1906235" y="4925559"/>
                  <a:pt x="1916987" y="4933601"/>
                  <a:pt x="1939847" y="4933420"/>
                </a:cubicBezTo>
                <a:cubicBezTo>
                  <a:pt x="2090561" y="4931975"/>
                  <a:pt x="2241274" y="4931523"/>
                  <a:pt x="2391897" y="4932607"/>
                </a:cubicBezTo>
                <a:cubicBezTo>
                  <a:pt x="2416564" y="4932788"/>
                  <a:pt x="2427136" y="4922578"/>
                  <a:pt x="2434726" y="4902428"/>
                </a:cubicBezTo>
                <a:cubicBezTo>
                  <a:pt x="2459302" y="4837101"/>
                  <a:pt x="2465447" y="4768973"/>
                  <a:pt x="2465447" y="4699941"/>
                </a:cubicBezTo>
                <a:cubicBezTo>
                  <a:pt x="2465447" y="4400141"/>
                  <a:pt x="2465176" y="4100431"/>
                  <a:pt x="2465085" y="3800630"/>
                </a:cubicBezTo>
                <a:cubicBezTo>
                  <a:pt x="2464995" y="3591909"/>
                  <a:pt x="2464814" y="3383098"/>
                  <a:pt x="2464633" y="3174375"/>
                </a:cubicBezTo>
                <a:cubicBezTo>
                  <a:pt x="2464633" y="3163895"/>
                  <a:pt x="2464633" y="3153323"/>
                  <a:pt x="2464633" y="3141124"/>
                </a:cubicBezTo>
                <a:close/>
                <a:moveTo>
                  <a:pt x="4029866" y="2297925"/>
                </a:moveTo>
                <a:cubicBezTo>
                  <a:pt x="4103867" y="2297925"/>
                  <a:pt x="4178140" y="2297925"/>
                  <a:pt x="4253677" y="2297925"/>
                </a:cubicBezTo>
                <a:cubicBezTo>
                  <a:pt x="4253587" y="3341353"/>
                  <a:pt x="4253587" y="4383787"/>
                  <a:pt x="4253587" y="5429474"/>
                </a:cubicBezTo>
                <a:cubicBezTo>
                  <a:pt x="4181664" y="5429474"/>
                  <a:pt x="4113084" y="5429474"/>
                  <a:pt x="4044504" y="5429384"/>
                </a:cubicBezTo>
                <a:cubicBezTo>
                  <a:pt x="4040167" y="5429384"/>
                  <a:pt x="4035920" y="5428751"/>
                  <a:pt x="4029866" y="5428209"/>
                </a:cubicBezTo>
                <a:cubicBezTo>
                  <a:pt x="4029866" y="4384600"/>
                  <a:pt x="4029866" y="3342257"/>
                  <a:pt x="4029866" y="2297925"/>
                </a:cubicBezTo>
                <a:close/>
                <a:moveTo>
                  <a:pt x="2164212" y="1962751"/>
                </a:moveTo>
                <a:cubicBezTo>
                  <a:pt x="2248661" y="1962593"/>
                  <a:pt x="2333166" y="1997448"/>
                  <a:pt x="2405993" y="2067428"/>
                </a:cubicBezTo>
                <a:cubicBezTo>
                  <a:pt x="2499059" y="2156789"/>
                  <a:pt x="2555712" y="2268198"/>
                  <a:pt x="2597908" y="2388010"/>
                </a:cubicBezTo>
                <a:cubicBezTo>
                  <a:pt x="2648688" y="2532037"/>
                  <a:pt x="2673536" y="2681214"/>
                  <a:pt x="2683746" y="2833193"/>
                </a:cubicBezTo>
                <a:cubicBezTo>
                  <a:pt x="2683927" y="2835632"/>
                  <a:pt x="2682933" y="2838252"/>
                  <a:pt x="2682120" y="2842228"/>
                </a:cubicBezTo>
                <a:cubicBezTo>
                  <a:pt x="2608299" y="2842228"/>
                  <a:pt x="2534750" y="2842228"/>
                  <a:pt x="2459303" y="2842228"/>
                </a:cubicBezTo>
                <a:cubicBezTo>
                  <a:pt x="2453068" y="2793888"/>
                  <a:pt x="2448008" y="2745367"/>
                  <a:pt x="2440418" y="2697207"/>
                </a:cubicBezTo>
                <a:cubicBezTo>
                  <a:pt x="2421173" y="2575137"/>
                  <a:pt x="2393252" y="2454963"/>
                  <a:pt x="2331991" y="2346446"/>
                </a:cubicBezTo>
                <a:cubicBezTo>
                  <a:pt x="2306059" y="2300545"/>
                  <a:pt x="2272718" y="2257084"/>
                  <a:pt x="2235311" y="2219948"/>
                </a:cubicBezTo>
                <a:cubicBezTo>
                  <a:pt x="2190585" y="2175583"/>
                  <a:pt x="2142515" y="2178385"/>
                  <a:pt x="2093723" y="2218954"/>
                </a:cubicBezTo>
                <a:cubicBezTo>
                  <a:pt x="2038154" y="2265126"/>
                  <a:pt x="2003368" y="2326568"/>
                  <a:pt x="1974454" y="2391263"/>
                </a:cubicBezTo>
                <a:cubicBezTo>
                  <a:pt x="1914186" y="2526435"/>
                  <a:pt x="1884008" y="2669468"/>
                  <a:pt x="1873888" y="2816115"/>
                </a:cubicBezTo>
                <a:cubicBezTo>
                  <a:pt x="1866930" y="2916501"/>
                  <a:pt x="1867382" y="3017518"/>
                  <a:pt x="1866840" y="3118355"/>
                </a:cubicBezTo>
                <a:cubicBezTo>
                  <a:pt x="1865846" y="3303946"/>
                  <a:pt x="1866569" y="3489627"/>
                  <a:pt x="1866569" y="3675218"/>
                </a:cubicBezTo>
                <a:cubicBezTo>
                  <a:pt x="1866659" y="3685609"/>
                  <a:pt x="1866659" y="3696090"/>
                  <a:pt x="1866659" y="3709101"/>
                </a:cubicBezTo>
                <a:cubicBezTo>
                  <a:pt x="1789134" y="3709101"/>
                  <a:pt x="1716217" y="3709101"/>
                  <a:pt x="1639053" y="3709101"/>
                </a:cubicBezTo>
                <a:cubicBezTo>
                  <a:pt x="1639053" y="3698710"/>
                  <a:pt x="1639053" y="3689313"/>
                  <a:pt x="1639053" y="3679916"/>
                </a:cubicBezTo>
                <a:cubicBezTo>
                  <a:pt x="1639053" y="3445262"/>
                  <a:pt x="1638421" y="3210518"/>
                  <a:pt x="1639324" y="2975864"/>
                </a:cubicBezTo>
                <a:cubicBezTo>
                  <a:pt x="1640228" y="2757474"/>
                  <a:pt x="1668600" y="2543512"/>
                  <a:pt x="1750372" y="2339218"/>
                </a:cubicBezTo>
                <a:cubicBezTo>
                  <a:pt x="1790760" y="2238200"/>
                  <a:pt x="1843438" y="2144682"/>
                  <a:pt x="1922770" y="2068150"/>
                </a:cubicBezTo>
                <a:cubicBezTo>
                  <a:pt x="1995371" y="1998080"/>
                  <a:pt x="2079764" y="1962909"/>
                  <a:pt x="2164212" y="1962751"/>
                </a:cubicBezTo>
                <a:close/>
                <a:moveTo>
                  <a:pt x="1084450" y="1669231"/>
                </a:moveTo>
                <a:cubicBezTo>
                  <a:pt x="1143994" y="1715041"/>
                  <a:pt x="1202545" y="1759948"/>
                  <a:pt x="1259920" y="1804042"/>
                </a:cubicBezTo>
                <a:cubicBezTo>
                  <a:pt x="1231549" y="1866297"/>
                  <a:pt x="1201551" y="1925841"/>
                  <a:pt x="1176793" y="1987554"/>
                </a:cubicBezTo>
                <a:cubicBezTo>
                  <a:pt x="1095473" y="2190764"/>
                  <a:pt x="1060325" y="2402197"/>
                  <a:pt x="1069360" y="2621038"/>
                </a:cubicBezTo>
                <a:cubicBezTo>
                  <a:pt x="1070535" y="2650313"/>
                  <a:pt x="1067011" y="2679769"/>
                  <a:pt x="1067011" y="2709135"/>
                </a:cubicBezTo>
                <a:cubicBezTo>
                  <a:pt x="1066830" y="3580073"/>
                  <a:pt x="1066921" y="4451102"/>
                  <a:pt x="1066830" y="5322041"/>
                </a:cubicBezTo>
                <a:cubicBezTo>
                  <a:pt x="1066830" y="5409686"/>
                  <a:pt x="1080022" y="5494350"/>
                  <a:pt x="1118152" y="5574134"/>
                </a:cubicBezTo>
                <a:cubicBezTo>
                  <a:pt x="1141916" y="5623830"/>
                  <a:pt x="1173089" y="5667923"/>
                  <a:pt x="1215917" y="5703162"/>
                </a:cubicBezTo>
                <a:cubicBezTo>
                  <a:pt x="1258746" y="5738401"/>
                  <a:pt x="1307267" y="5757285"/>
                  <a:pt x="1363378" y="5757195"/>
                </a:cubicBezTo>
                <a:cubicBezTo>
                  <a:pt x="1887893" y="5757014"/>
                  <a:pt x="2412318" y="5757014"/>
                  <a:pt x="2936832" y="5757104"/>
                </a:cubicBezTo>
                <a:cubicBezTo>
                  <a:pt x="3010563" y="5757104"/>
                  <a:pt x="3069385" y="5725299"/>
                  <a:pt x="3117454" y="5671989"/>
                </a:cubicBezTo>
                <a:cubicBezTo>
                  <a:pt x="3192449" y="5588862"/>
                  <a:pt x="3223712" y="5487934"/>
                  <a:pt x="3232115" y="5378604"/>
                </a:cubicBezTo>
                <a:cubicBezTo>
                  <a:pt x="3233922" y="5355473"/>
                  <a:pt x="3233380" y="5332251"/>
                  <a:pt x="3233380" y="5309030"/>
                </a:cubicBezTo>
                <a:cubicBezTo>
                  <a:pt x="3233290" y="4562059"/>
                  <a:pt x="3233109" y="3815179"/>
                  <a:pt x="3232928" y="3068209"/>
                </a:cubicBezTo>
                <a:cubicBezTo>
                  <a:pt x="3232838" y="3057004"/>
                  <a:pt x="3232838" y="3045530"/>
                  <a:pt x="3232838" y="3031434"/>
                </a:cubicBezTo>
                <a:cubicBezTo>
                  <a:pt x="3309731" y="3031434"/>
                  <a:pt x="3382648" y="3031434"/>
                  <a:pt x="3458276" y="3031434"/>
                </a:cubicBezTo>
                <a:cubicBezTo>
                  <a:pt x="3458818" y="3041735"/>
                  <a:pt x="3459631" y="3051132"/>
                  <a:pt x="3459631" y="3060529"/>
                </a:cubicBezTo>
                <a:cubicBezTo>
                  <a:pt x="3459450" y="3819064"/>
                  <a:pt x="3459269" y="4577600"/>
                  <a:pt x="3458998" y="5336137"/>
                </a:cubicBezTo>
                <a:cubicBezTo>
                  <a:pt x="3458908" y="5519288"/>
                  <a:pt x="3408490" y="5685271"/>
                  <a:pt x="3283979" y="5822973"/>
                </a:cubicBezTo>
                <a:cubicBezTo>
                  <a:pt x="3188473" y="5928599"/>
                  <a:pt x="3069656" y="5984439"/>
                  <a:pt x="2924635" y="5984259"/>
                </a:cubicBezTo>
                <a:cubicBezTo>
                  <a:pt x="2414396" y="5983807"/>
                  <a:pt x="1904247" y="5983445"/>
                  <a:pt x="1394008" y="5986246"/>
                </a:cubicBezTo>
                <a:cubicBezTo>
                  <a:pt x="1206791" y="5987331"/>
                  <a:pt x="1066830" y="5906824"/>
                  <a:pt x="962921" y="5756833"/>
                </a:cubicBezTo>
                <a:cubicBezTo>
                  <a:pt x="881330" y="5639009"/>
                  <a:pt x="843652" y="5505735"/>
                  <a:pt x="841664" y="5363605"/>
                </a:cubicBezTo>
                <a:cubicBezTo>
                  <a:pt x="839043" y="5169972"/>
                  <a:pt x="840760" y="4976340"/>
                  <a:pt x="840760" y="4782708"/>
                </a:cubicBezTo>
                <a:cubicBezTo>
                  <a:pt x="840760" y="4090222"/>
                  <a:pt x="840941" y="3397735"/>
                  <a:pt x="840670" y="2705250"/>
                </a:cubicBezTo>
                <a:cubicBezTo>
                  <a:pt x="840580" y="2537459"/>
                  <a:pt x="841845" y="2370030"/>
                  <a:pt x="877264" y="2204769"/>
                </a:cubicBezTo>
                <a:cubicBezTo>
                  <a:pt x="916027" y="2023787"/>
                  <a:pt x="978643" y="1852111"/>
                  <a:pt x="1070806" y="1691458"/>
                </a:cubicBezTo>
                <a:cubicBezTo>
                  <a:pt x="1074782" y="1684591"/>
                  <a:pt x="1079119" y="1677905"/>
                  <a:pt x="1084450" y="1669231"/>
                </a:cubicBezTo>
                <a:close/>
                <a:moveTo>
                  <a:pt x="2157474" y="1487493"/>
                </a:moveTo>
                <a:cubicBezTo>
                  <a:pt x="2285820" y="1487260"/>
                  <a:pt x="2407596" y="1523939"/>
                  <a:pt x="2522461" y="1593603"/>
                </a:cubicBezTo>
                <a:cubicBezTo>
                  <a:pt x="2698022" y="1700042"/>
                  <a:pt x="2820545" y="1854279"/>
                  <a:pt x="2911623" y="2035352"/>
                </a:cubicBezTo>
                <a:cubicBezTo>
                  <a:pt x="3009479" y="2229979"/>
                  <a:pt x="3061524" y="2437526"/>
                  <a:pt x="3077065" y="2654109"/>
                </a:cubicBezTo>
                <a:cubicBezTo>
                  <a:pt x="3083390" y="2743019"/>
                  <a:pt x="3084474" y="2832380"/>
                  <a:pt x="3084745" y="2921561"/>
                </a:cubicBezTo>
                <a:cubicBezTo>
                  <a:pt x="3085648" y="3240156"/>
                  <a:pt x="3085106" y="3558659"/>
                  <a:pt x="3085106" y="3877253"/>
                </a:cubicBezTo>
                <a:cubicBezTo>
                  <a:pt x="3085016" y="3887734"/>
                  <a:pt x="3085016" y="3898216"/>
                  <a:pt x="3085016" y="3909872"/>
                </a:cubicBezTo>
                <a:cubicBezTo>
                  <a:pt x="3012460" y="3909872"/>
                  <a:pt x="2944965" y="3909872"/>
                  <a:pt x="2874487" y="3909872"/>
                </a:cubicBezTo>
                <a:cubicBezTo>
                  <a:pt x="2874487" y="3897945"/>
                  <a:pt x="2874487" y="3887463"/>
                  <a:pt x="2874487" y="3876982"/>
                </a:cubicBezTo>
                <a:cubicBezTo>
                  <a:pt x="2874487" y="3556581"/>
                  <a:pt x="2873855" y="3236270"/>
                  <a:pt x="2874758" y="2915869"/>
                </a:cubicBezTo>
                <a:cubicBezTo>
                  <a:pt x="2875210" y="2745910"/>
                  <a:pt x="2868704" y="2576945"/>
                  <a:pt x="2826057" y="2411323"/>
                </a:cubicBezTo>
                <a:cubicBezTo>
                  <a:pt x="2776903" y="2220401"/>
                  <a:pt x="2699468" y="2043755"/>
                  <a:pt x="2562579" y="1898283"/>
                </a:cubicBezTo>
                <a:cubicBezTo>
                  <a:pt x="2452797" y="1781543"/>
                  <a:pt x="2321691" y="1706186"/>
                  <a:pt x="2156972" y="1703837"/>
                </a:cubicBezTo>
                <a:cubicBezTo>
                  <a:pt x="2031016" y="1702030"/>
                  <a:pt x="1921957" y="1749286"/>
                  <a:pt x="1825367" y="1826902"/>
                </a:cubicBezTo>
                <a:cubicBezTo>
                  <a:pt x="1702121" y="1925932"/>
                  <a:pt x="1618633" y="2054598"/>
                  <a:pt x="1556829" y="2198173"/>
                </a:cubicBezTo>
                <a:cubicBezTo>
                  <a:pt x="1467558" y="2405721"/>
                  <a:pt x="1433855" y="2623659"/>
                  <a:pt x="1437198" y="2848373"/>
                </a:cubicBezTo>
                <a:cubicBezTo>
                  <a:pt x="1438102" y="2908912"/>
                  <a:pt x="1437289" y="2969540"/>
                  <a:pt x="1437289" y="3032428"/>
                </a:cubicBezTo>
                <a:cubicBezTo>
                  <a:pt x="1364914" y="3032428"/>
                  <a:pt x="1296153" y="3032428"/>
                  <a:pt x="1227302" y="3032428"/>
                </a:cubicBezTo>
                <a:cubicBezTo>
                  <a:pt x="1226308" y="3028994"/>
                  <a:pt x="1224953" y="3026464"/>
                  <a:pt x="1224953" y="3024025"/>
                </a:cubicBezTo>
                <a:cubicBezTo>
                  <a:pt x="1222694" y="2792713"/>
                  <a:pt x="1222423" y="2561765"/>
                  <a:pt x="1284949" y="2336056"/>
                </a:cubicBezTo>
                <a:cubicBezTo>
                  <a:pt x="1348560" y="2106372"/>
                  <a:pt x="1448222" y="1896656"/>
                  <a:pt x="1618904" y="1726065"/>
                </a:cubicBezTo>
                <a:cubicBezTo>
                  <a:pt x="1733114" y="1611945"/>
                  <a:pt x="1866659" y="1530716"/>
                  <a:pt x="2026950" y="1500175"/>
                </a:cubicBezTo>
                <a:cubicBezTo>
                  <a:pt x="2071180" y="1491749"/>
                  <a:pt x="2114692" y="1487570"/>
                  <a:pt x="2157474" y="1487493"/>
                </a:cubicBezTo>
                <a:close/>
                <a:moveTo>
                  <a:pt x="2190889" y="1008621"/>
                </a:moveTo>
                <a:cubicBezTo>
                  <a:pt x="2433845" y="1014970"/>
                  <a:pt x="2657882" y="1101051"/>
                  <a:pt x="2862199" y="1258744"/>
                </a:cubicBezTo>
                <a:cubicBezTo>
                  <a:pt x="3123236" y="1460147"/>
                  <a:pt x="3287594" y="1728322"/>
                  <a:pt x="3382919" y="2040954"/>
                </a:cubicBezTo>
                <a:cubicBezTo>
                  <a:pt x="3441198" y="2231965"/>
                  <a:pt x="3466588" y="2427586"/>
                  <a:pt x="3457372" y="2627362"/>
                </a:cubicBezTo>
                <a:cubicBezTo>
                  <a:pt x="3456559" y="2645073"/>
                  <a:pt x="3458998" y="2662962"/>
                  <a:pt x="3459450" y="2680762"/>
                </a:cubicBezTo>
                <a:cubicBezTo>
                  <a:pt x="3459812" y="2697568"/>
                  <a:pt x="3459541" y="2714375"/>
                  <a:pt x="3459541" y="2733078"/>
                </a:cubicBezTo>
                <a:cubicBezTo>
                  <a:pt x="3383551" y="2733078"/>
                  <a:pt x="3310002" y="2733078"/>
                  <a:pt x="3231302" y="2733078"/>
                </a:cubicBezTo>
                <a:cubicBezTo>
                  <a:pt x="3231302" y="2695490"/>
                  <a:pt x="3230489" y="2658354"/>
                  <a:pt x="3231392" y="2621308"/>
                </a:cubicBezTo>
                <a:cubicBezTo>
                  <a:pt x="3240699" y="2253922"/>
                  <a:pt x="3148717" y="1917890"/>
                  <a:pt x="2916683" y="1627848"/>
                </a:cubicBezTo>
                <a:cubicBezTo>
                  <a:pt x="2763350" y="1436113"/>
                  <a:pt x="2569988" y="1302296"/>
                  <a:pt x="2325847" y="1253052"/>
                </a:cubicBezTo>
                <a:cubicBezTo>
                  <a:pt x="2054690" y="1198386"/>
                  <a:pt x="1811542" y="1266966"/>
                  <a:pt x="1593333" y="1431323"/>
                </a:cubicBezTo>
                <a:cubicBezTo>
                  <a:pt x="1539481" y="1471894"/>
                  <a:pt x="1490689" y="1519331"/>
                  <a:pt x="1436566" y="1566224"/>
                </a:cubicBezTo>
                <a:cubicBezTo>
                  <a:pt x="1379371" y="1522492"/>
                  <a:pt x="1320730" y="1477677"/>
                  <a:pt x="1262089" y="1432770"/>
                </a:cubicBezTo>
                <a:cubicBezTo>
                  <a:pt x="1263715" y="1428885"/>
                  <a:pt x="1264077" y="1425993"/>
                  <a:pt x="1265703" y="1424276"/>
                </a:cubicBezTo>
                <a:cubicBezTo>
                  <a:pt x="1450210" y="1222601"/>
                  <a:pt x="1670226" y="1079840"/>
                  <a:pt x="1941655" y="1029150"/>
                </a:cubicBezTo>
                <a:cubicBezTo>
                  <a:pt x="2026816" y="1013248"/>
                  <a:pt x="2109903" y="1006505"/>
                  <a:pt x="2190889" y="1008621"/>
                </a:cubicBezTo>
                <a:close/>
                <a:moveTo>
                  <a:pt x="2853344" y="657607"/>
                </a:moveTo>
                <a:cubicBezTo>
                  <a:pt x="2909274" y="690316"/>
                  <a:pt x="2963668" y="718868"/>
                  <a:pt x="3014629" y="752571"/>
                </a:cubicBezTo>
                <a:cubicBezTo>
                  <a:pt x="3436048" y="1031860"/>
                  <a:pt x="3692839" y="1424185"/>
                  <a:pt x="3805061" y="1914003"/>
                </a:cubicBezTo>
                <a:cubicBezTo>
                  <a:pt x="3842288" y="2076463"/>
                  <a:pt x="3854215" y="2241453"/>
                  <a:pt x="3848341" y="2408340"/>
                </a:cubicBezTo>
                <a:cubicBezTo>
                  <a:pt x="3844908" y="2508092"/>
                  <a:pt x="3849968" y="2608026"/>
                  <a:pt x="3850149" y="2707869"/>
                </a:cubicBezTo>
                <a:cubicBezTo>
                  <a:pt x="3850600" y="2907736"/>
                  <a:pt x="3850239" y="3107512"/>
                  <a:pt x="3850239" y="3307379"/>
                </a:cubicBezTo>
                <a:cubicBezTo>
                  <a:pt x="3850239" y="3317861"/>
                  <a:pt x="3850239" y="3328343"/>
                  <a:pt x="3850239" y="3340270"/>
                </a:cubicBezTo>
                <a:cubicBezTo>
                  <a:pt x="3773888" y="3340270"/>
                  <a:pt x="3700339" y="3340270"/>
                  <a:pt x="3623807" y="3340270"/>
                </a:cubicBezTo>
                <a:cubicBezTo>
                  <a:pt x="3623807" y="3328795"/>
                  <a:pt x="3623807" y="3318403"/>
                  <a:pt x="3623807" y="3308012"/>
                </a:cubicBezTo>
                <a:cubicBezTo>
                  <a:pt x="3623807" y="3036764"/>
                  <a:pt x="3625434" y="2765606"/>
                  <a:pt x="3623085" y="2494358"/>
                </a:cubicBezTo>
                <a:cubicBezTo>
                  <a:pt x="3622000" y="2364427"/>
                  <a:pt x="3624440" y="2232959"/>
                  <a:pt x="3606188" y="2104925"/>
                </a:cubicBezTo>
                <a:cubicBezTo>
                  <a:pt x="3530018" y="1570200"/>
                  <a:pt x="3267444" y="1156732"/>
                  <a:pt x="2792264" y="887201"/>
                </a:cubicBezTo>
                <a:cubicBezTo>
                  <a:pt x="2786842" y="884219"/>
                  <a:pt x="2781602" y="880876"/>
                  <a:pt x="2773018" y="875816"/>
                </a:cubicBezTo>
                <a:cubicBezTo>
                  <a:pt x="2799582" y="803712"/>
                  <a:pt x="2825515" y="733054"/>
                  <a:pt x="2853344" y="657607"/>
                </a:cubicBezTo>
                <a:close/>
                <a:moveTo>
                  <a:pt x="2115858" y="488847"/>
                </a:moveTo>
                <a:cubicBezTo>
                  <a:pt x="2258386" y="488298"/>
                  <a:pt x="2403034" y="507798"/>
                  <a:pt x="2549207" y="546561"/>
                </a:cubicBezTo>
                <a:cubicBezTo>
                  <a:pt x="2556887" y="548639"/>
                  <a:pt x="2564477" y="550988"/>
                  <a:pt x="2575500" y="554151"/>
                </a:cubicBezTo>
                <a:cubicBezTo>
                  <a:pt x="2562489" y="590022"/>
                  <a:pt x="2549930" y="624809"/>
                  <a:pt x="2537280" y="659505"/>
                </a:cubicBezTo>
                <a:cubicBezTo>
                  <a:pt x="2524449" y="694473"/>
                  <a:pt x="2511529" y="729441"/>
                  <a:pt x="2499240" y="762782"/>
                </a:cubicBezTo>
                <a:cubicBezTo>
                  <a:pt x="2431202" y="750765"/>
                  <a:pt x="2365965" y="736308"/>
                  <a:pt x="2300006" y="728085"/>
                </a:cubicBezTo>
                <a:cubicBezTo>
                  <a:pt x="2026770" y="694021"/>
                  <a:pt x="1766094" y="740012"/>
                  <a:pt x="1521681" y="865336"/>
                </a:cubicBezTo>
                <a:cubicBezTo>
                  <a:pt x="1122399" y="1069992"/>
                  <a:pt x="868048" y="1397260"/>
                  <a:pt x="734050" y="1821209"/>
                </a:cubicBezTo>
                <a:cubicBezTo>
                  <a:pt x="671344" y="2019540"/>
                  <a:pt x="647399" y="2223473"/>
                  <a:pt x="661766" y="2431472"/>
                </a:cubicBezTo>
                <a:cubicBezTo>
                  <a:pt x="663302" y="2454422"/>
                  <a:pt x="658423" y="2477644"/>
                  <a:pt x="658423" y="2500775"/>
                </a:cubicBezTo>
                <a:cubicBezTo>
                  <a:pt x="658332" y="3086190"/>
                  <a:pt x="658513" y="3671603"/>
                  <a:pt x="658694" y="4257018"/>
                </a:cubicBezTo>
                <a:cubicBezTo>
                  <a:pt x="658603" y="4268493"/>
                  <a:pt x="658603" y="4279968"/>
                  <a:pt x="658603" y="4293883"/>
                </a:cubicBezTo>
                <a:cubicBezTo>
                  <a:pt x="581259" y="4293883"/>
                  <a:pt x="507709" y="4293883"/>
                  <a:pt x="431178" y="4293883"/>
                </a:cubicBezTo>
                <a:cubicBezTo>
                  <a:pt x="431178" y="4281866"/>
                  <a:pt x="431178" y="4271384"/>
                  <a:pt x="431178" y="4260903"/>
                </a:cubicBezTo>
                <a:cubicBezTo>
                  <a:pt x="431449" y="3670158"/>
                  <a:pt x="431449" y="3079413"/>
                  <a:pt x="432172" y="2488667"/>
                </a:cubicBezTo>
                <a:cubicBezTo>
                  <a:pt x="432353" y="2346085"/>
                  <a:pt x="426751" y="2203143"/>
                  <a:pt x="449611" y="2061375"/>
                </a:cubicBezTo>
                <a:cubicBezTo>
                  <a:pt x="549996" y="1438643"/>
                  <a:pt x="857115" y="956776"/>
                  <a:pt x="1423645" y="662306"/>
                </a:cubicBezTo>
                <a:cubicBezTo>
                  <a:pt x="1646655" y="546368"/>
                  <a:pt x="1878311" y="489762"/>
                  <a:pt x="2115858" y="488847"/>
                </a:cubicBezTo>
                <a:close/>
                <a:moveTo>
                  <a:pt x="1262902" y="186674"/>
                </a:moveTo>
                <a:cubicBezTo>
                  <a:pt x="1288654" y="256790"/>
                  <a:pt x="1314043" y="325912"/>
                  <a:pt x="1340518" y="397835"/>
                </a:cubicBezTo>
                <a:cubicBezTo>
                  <a:pt x="1331121" y="402534"/>
                  <a:pt x="1322808" y="406781"/>
                  <a:pt x="1314405" y="411027"/>
                </a:cubicBezTo>
                <a:cubicBezTo>
                  <a:pt x="730436" y="703418"/>
                  <a:pt x="375338" y="1169564"/>
                  <a:pt x="253629" y="1811903"/>
                </a:cubicBezTo>
                <a:cubicBezTo>
                  <a:pt x="231672" y="1927829"/>
                  <a:pt x="225980" y="2045472"/>
                  <a:pt x="227968" y="2163657"/>
                </a:cubicBezTo>
                <a:cubicBezTo>
                  <a:pt x="229594" y="2258984"/>
                  <a:pt x="227245" y="2354398"/>
                  <a:pt x="227154" y="2449814"/>
                </a:cubicBezTo>
                <a:cubicBezTo>
                  <a:pt x="226974" y="2621128"/>
                  <a:pt x="227064" y="2792443"/>
                  <a:pt x="227064" y="2963757"/>
                </a:cubicBezTo>
                <a:cubicBezTo>
                  <a:pt x="227064" y="2974239"/>
                  <a:pt x="227064" y="2984720"/>
                  <a:pt x="227064" y="2998725"/>
                </a:cubicBezTo>
                <a:cubicBezTo>
                  <a:pt x="149358" y="2998725"/>
                  <a:pt x="74634" y="2998725"/>
                  <a:pt x="0" y="2998725"/>
                </a:cubicBezTo>
                <a:cubicBezTo>
                  <a:pt x="90" y="2677511"/>
                  <a:pt x="90" y="2356206"/>
                  <a:pt x="90" y="2034991"/>
                </a:cubicBezTo>
                <a:cubicBezTo>
                  <a:pt x="5060" y="1984663"/>
                  <a:pt x="8945" y="1934154"/>
                  <a:pt x="15180" y="1883916"/>
                </a:cubicBezTo>
                <a:cubicBezTo>
                  <a:pt x="88910" y="1297688"/>
                  <a:pt x="359435" y="821965"/>
                  <a:pt x="819617" y="453494"/>
                </a:cubicBezTo>
                <a:cubicBezTo>
                  <a:pt x="948193" y="350489"/>
                  <a:pt x="1088696" y="266097"/>
                  <a:pt x="1238416" y="197336"/>
                </a:cubicBezTo>
                <a:cubicBezTo>
                  <a:pt x="1245644" y="193993"/>
                  <a:pt x="1252963" y="191011"/>
                  <a:pt x="1262902" y="186674"/>
                </a:cubicBezTo>
                <a:close/>
                <a:moveTo>
                  <a:pt x="2033817" y="0"/>
                </a:moveTo>
                <a:cubicBezTo>
                  <a:pt x="2069598" y="181"/>
                  <a:pt x="2105289" y="181"/>
                  <a:pt x="2140889" y="181"/>
                </a:cubicBezTo>
                <a:cubicBezTo>
                  <a:pt x="2151912" y="2078"/>
                  <a:pt x="2162845" y="5421"/>
                  <a:pt x="2173959" y="5692"/>
                </a:cubicBezTo>
                <a:cubicBezTo>
                  <a:pt x="2572970" y="16174"/>
                  <a:pt x="2942886" y="125323"/>
                  <a:pt x="3276570" y="344526"/>
                </a:cubicBezTo>
                <a:cubicBezTo>
                  <a:pt x="3784008" y="677939"/>
                  <a:pt x="4097091" y="1145079"/>
                  <a:pt x="4215366" y="1741337"/>
                </a:cubicBezTo>
                <a:cubicBezTo>
                  <a:pt x="4229010" y="1810277"/>
                  <a:pt x="4234793" y="1880846"/>
                  <a:pt x="4243738" y="1950691"/>
                </a:cubicBezTo>
                <a:cubicBezTo>
                  <a:pt x="4245635" y="1965508"/>
                  <a:pt x="4245545" y="1980507"/>
                  <a:pt x="4246449" y="1997043"/>
                </a:cubicBezTo>
                <a:cubicBezTo>
                  <a:pt x="4171001" y="1997043"/>
                  <a:pt x="4097452" y="1997043"/>
                  <a:pt x="4023541" y="1997043"/>
                </a:cubicBezTo>
                <a:cubicBezTo>
                  <a:pt x="3967520" y="1404490"/>
                  <a:pt x="3709645" y="923345"/>
                  <a:pt x="3223893" y="577915"/>
                </a:cubicBezTo>
                <a:cubicBezTo>
                  <a:pt x="2737508" y="232124"/>
                  <a:pt x="2198265" y="149629"/>
                  <a:pt x="1618452" y="295463"/>
                </a:cubicBezTo>
                <a:cubicBezTo>
                  <a:pt x="1605893" y="261670"/>
                  <a:pt x="1592881" y="227064"/>
                  <a:pt x="1580141" y="192277"/>
                </a:cubicBezTo>
                <a:cubicBezTo>
                  <a:pt x="1567311" y="157309"/>
                  <a:pt x="1554842" y="122251"/>
                  <a:pt x="1540475" y="82495"/>
                </a:cubicBezTo>
                <a:cubicBezTo>
                  <a:pt x="1606706" y="67315"/>
                  <a:pt x="1670045" y="49154"/>
                  <a:pt x="1734740" y="38943"/>
                </a:cubicBezTo>
                <a:cubicBezTo>
                  <a:pt x="1827083" y="24306"/>
                  <a:pt x="1920331" y="15541"/>
                  <a:pt x="2013126" y="4066"/>
                </a:cubicBezTo>
                <a:cubicBezTo>
                  <a:pt x="2020083" y="3253"/>
                  <a:pt x="2026950" y="1446"/>
                  <a:pt x="2033817" y="0"/>
                </a:cubicBezTo>
                <a:close/>
              </a:path>
            </a:pathLst>
          </a:custGeom>
          <a:solidFill>
            <a:schemeClr val="bg1"/>
          </a:solidFill>
          <a:ln w="9019" cap="flat">
            <a:noFill/>
            <a:prstDash val="solid"/>
            <a:miter/>
          </a:ln>
        </p:spPr>
        <p:txBody>
          <a:bodyPr rtlCol="0" anchor="ctr"/>
          <a:lstStyle/>
          <a:p>
            <a:endParaRPr lang="ko-KR" altLang="en-US"/>
          </a:p>
        </p:txBody>
      </p:sp>
      <p:grpSp>
        <p:nvGrpSpPr>
          <p:cNvPr id="73" name="Group 70">
            <a:extLst>
              <a:ext uri="{FF2B5EF4-FFF2-40B4-BE49-F238E27FC236}">
                <a16:creationId xmlns:a16="http://schemas.microsoft.com/office/drawing/2014/main" id="{F3597138-6BF5-4715-8C2C-771236827994}"/>
              </a:ext>
            </a:extLst>
          </p:cNvPr>
          <p:cNvGrpSpPr/>
          <p:nvPr/>
        </p:nvGrpSpPr>
        <p:grpSpPr>
          <a:xfrm>
            <a:off x="690518" y="4719071"/>
            <a:ext cx="3206012" cy="1680118"/>
            <a:chOff x="491148" y="3343901"/>
            <a:chExt cx="1648097" cy="1680118"/>
          </a:xfrm>
        </p:grpSpPr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4273C1DF-9D7B-4E4F-87BA-151CA9DAED3D}"/>
                </a:ext>
              </a:extLst>
            </p:cNvPr>
            <p:cNvSpPr txBox="1"/>
            <p:nvPr/>
          </p:nvSpPr>
          <p:spPr>
            <a:xfrm>
              <a:off x="491148" y="3343901"/>
              <a:ext cx="1648097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o-RO" altLang="ko-KR" sz="1600" b="1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Avoid</a:t>
              </a:r>
              <a:r>
                <a:rPr lang="ro-RO" altLang="ko-KR" sz="1600" b="1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Online </a:t>
              </a:r>
              <a:r>
                <a:rPr lang="ro-RO" altLang="ko-KR" sz="1600" b="1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Scams</a:t>
              </a:r>
              <a:endParaRPr lang="ko-KR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A10A3394-CF82-46E3-BE50-452495748B0D}"/>
                </a:ext>
              </a:extLst>
            </p:cNvPr>
            <p:cNvSpPr txBox="1"/>
            <p:nvPr/>
          </p:nvSpPr>
          <p:spPr>
            <a:xfrm>
              <a:off x="491148" y="3946801"/>
              <a:ext cx="1648097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During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this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class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I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learnt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how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to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identify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the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relevant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possible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scams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on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the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internet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and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how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to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avoid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them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. </a:t>
              </a:r>
              <a:endParaRPr lang="ko-KR" altLang="en-US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grpSp>
        <p:nvGrpSpPr>
          <p:cNvPr id="85" name="Group 70">
            <a:extLst>
              <a:ext uri="{FF2B5EF4-FFF2-40B4-BE49-F238E27FC236}">
                <a16:creationId xmlns:a16="http://schemas.microsoft.com/office/drawing/2014/main" id="{095FBCC7-B300-4418-8D67-427D66998632}"/>
              </a:ext>
            </a:extLst>
          </p:cNvPr>
          <p:cNvGrpSpPr/>
          <p:nvPr/>
        </p:nvGrpSpPr>
        <p:grpSpPr>
          <a:xfrm>
            <a:off x="8802018" y="4791802"/>
            <a:ext cx="2699465" cy="1585821"/>
            <a:chOff x="228975" y="3166886"/>
            <a:chExt cx="1666298" cy="1585821"/>
          </a:xfrm>
        </p:grpSpPr>
        <p:sp>
          <p:nvSpPr>
            <p:cNvPr id="86" name="TextBox 85">
              <a:extLst>
                <a:ext uri="{FF2B5EF4-FFF2-40B4-BE49-F238E27FC236}">
                  <a16:creationId xmlns:a16="http://schemas.microsoft.com/office/drawing/2014/main" id="{27C09B1C-54C7-49E8-A432-CE7D3E653A56}"/>
                </a:ext>
              </a:extLst>
            </p:cNvPr>
            <p:cNvSpPr txBox="1"/>
            <p:nvPr/>
          </p:nvSpPr>
          <p:spPr>
            <a:xfrm>
              <a:off x="247176" y="3166886"/>
              <a:ext cx="164809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o-RO" altLang="ko-KR" sz="1600" b="1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Create </a:t>
              </a:r>
              <a:r>
                <a:rPr lang="ro-RO" altLang="ko-KR" sz="1600" b="1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and</a:t>
              </a:r>
              <a:r>
                <a:rPr lang="ro-RO" altLang="ko-KR" sz="1600" b="1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b="1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Safeguard</a:t>
              </a:r>
              <a:r>
                <a:rPr lang="ro-RO" altLang="ko-KR" sz="1600" b="1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b="1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passwords</a:t>
              </a:r>
              <a:endParaRPr lang="ko-KR" altLang="en-US" sz="1600" b="1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EC0553C0-C6C8-4E1D-9DD1-1F4DBEBAE2DD}"/>
                </a:ext>
              </a:extLst>
            </p:cNvPr>
            <p:cNvSpPr txBox="1"/>
            <p:nvPr/>
          </p:nvSpPr>
          <p:spPr>
            <a:xfrm>
              <a:off x="228975" y="3675489"/>
              <a:ext cx="1648097" cy="10772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I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learnt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how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to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create a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strong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password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by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practicing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it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and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how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to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</a:t>
              </a:r>
              <a:r>
                <a:rPr lang="ro-RO" altLang="ko-KR" sz="1600" dirty="0" err="1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keep</a:t>
              </a:r>
              <a:r>
                <a:rPr lang="ro-RO" altLang="ko-KR" sz="1600" dirty="0">
                  <a:solidFill>
                    <a:schemeClr val="tx1">
                      <a:lumMod val="85000"/>
                      <a:lumOff val="15000"/>
                    </a:schemeClr>
                  </a:solidFill>
                  <a:cs typeface="Arial" pitchFamily="34" charset="0"/>
                </a:rPr>
                <a:t> it safe.</a:t>
              </a:r>
              <a:endParaRPr lang="ko-KR" altLang="en-US" sz="1600" dirty="0">
                <a:solidFill>
                  <a:schemeClr val="tx1">
                    <a:lumMod val="85000"/>
                    <a:lumOff val="15000"/>
                  </a:schemeClr>
                </a:solidFill>
                <a:cs typeface="Arial" pitchFamily="34" charset="0"/>
              </a:endParaRPr>
            </a:p>
          </p:txBody>
        </p:sp>
      </p:grpSp>
      <p:sp>
        <p:nvSpPr>
          <p:cNvPr id="5" name="Pie 24">
            <a:extLst>
              <a:ext uri="{FF2B5EF4-FFF2-40B4-BE49-F238E27FC236}">
                <a16:creationId xmlns:a16="http://schemas.microsoft.com/office/drawing/2014/main" id="{1832413C-B0A0-9D30-F346-60A3AECEE224}"/>
              </a:ext>
            </a:extLst>
          </p:cNvPr>
          <p:cNvSpPr/>
          <p:nvPr/>
        </p:nvSpPr>
        <p:spPr>
          <a:xfrm>
            <a:off x="5625895" y="2590823"/>
            <a:ext cx="1097109" cy="1077217"/>
          </a:xfrm>
          <a:custGeom>
            <a:avLst/>
            <a:gdLst/>
            <a:ahLst/>
            <a:cxnLst/>
            <a:rect l="l" t="t" r="r" b="b"/>
            <a:pathLst>
              <a:path w="3228711" h="3210836">
                <a:moveTo>
                  <a:pt x="351626" y="695968"/>
                </a:moveTo>
                <a:lnTo>
                  <a:pt x="1548007" y="1678300"/>
                </a:lnTo>
                <a:lnTo>
                  <a:pt x="236194" y="2500159"/>
                </a:lnTo>
                <a:cubicBezTo>
                  <a:pt x="-116985" y="1936431"/>
                  <a:pt x="-70514" y="1210092"/>
                  <a:pt x="351626" y="695968"/>
                </a:cubicBezTo>
                <a:close/>
                <a:moveTo>
                  <a:pt x="1957429" y="262366"/>
                </a:moveTo>
                <a:cubicBezTo>
                  <a:pt x="2634256" y="359480"/>
                  <a:pt x="3156733" y="907132"/>
                  <a:pt x="3221913" y="1587776"/>
                </a:cubicBezTo>
                <a:cubicBezTo>
                  <a:pt x="3287093" y="2268421"/>
                  <a:pt x="2878048" y="2905277"/>
                  <a:pt x="2231953" y="3129078"/>
                </a:cubicBezTo>
                <a:cubicBezTo>
                  <a:pt x="1585858" y="3352879"/>
                  <a:pt x="870522" y="3105497"/>
                  <a:pt x="500715" y="2530372"/>
                </a:cubicBezTo>
                <a:lnTo>
                  <a:pt x="1746987" y="1729019"/>
                </a:lnTo>
                <a:close/>
                <a:moveTo>
                  <a:pt x="1604447" y="200"/>
                </a:moveTo>
                <a:cubicBezTo>
                  <a:pt x="1665125" y="-778"/>
                  <a:pt x="1726175" y="1809"/>
                  <a:pt x="1787307" y="8072"/>
                </a:cubicBezTo>
                <a:lnTo>
                  <a:pt x="1629532" y="1548011"/>
                </a:lnTo>
                <a:lnTo>
                  <a:pt x="483856" y="506987"/>
                </a:lnTo>
                <a:cubicBezTo>
                  <a:pt x="773141" y="188622"/>
                  <a:pt x="1179697" y="7051"/>
                  <a:pt x="1604447" y="20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>
              <a:solidFill>
                <a:schemeClr val="tx1"/>
              </a:solidFill>
            </a:endParaRPr>
          </a:p>
        </p:txBody>
      </p:sp>
      <p:sp>
        <p:nvSpPr>
          <p:cNvPr id="7" name="자유형: 도형 73">
            <a:extLst>
              <a:ext uri="{FF2B5EF4-FFF2-40B4-BE49-F238E27FC236}">
                <a16:creationId xmlns:a16="http://schemas.microsoft.com/office/drawing/2014/main" id="{80A6474A-F219-6966-25C0-F08D2D7D30C9}"/>
              </a:ext>
            </a:extLst>
          </p:cNvPr>
          <p:cNvSpPr/>
          <p:nvPr/>
        </p:nvSpPr>
        <p:spPr>
          <a:xfrm>
            <a:off x="8147739" y="2621266"/>
            <a:ext cx="624220" cy="1005745"/>
          </a:xfrm>
          <a:custGeom>
            <a:avLst/>
            <a:gdLst>
              <a:gd name="connsiteX0" fmla="*/ 432895 w 4254584"/>
              <a:gd name="connsiteY0" fmla="*/ 4593322 h 6854995"/>
              <a:gd name="connsiteX1" fmla="*/ 658694 w 4254584"/>
              <a:gd name="connsiteY1" fmla="*/ 4593322 h 6854995"/>
              <a:gd name="connsiteX2" fmla="*/ 658694 w 4254584"/>
              <a:gd name="connsiteY2" fmla="*/ 4628290 h 6854995"/>
              <a:gd name="connsiteX3" fmla="*/ 658603 w 4254584"/>
              <a:gd name="connsiteY3" fmla="*/ 5650574 h 6854995"/>
              <a:gd name="connsiteX4" fmla="*/ 744080 w 4254584"/>
              <a:gd name="connsiteY4" fmla="*/ 5971879 h 6854995"/>
              <a:gd name="connsiteX5" fmla="*/ 1114267 w 4254584"/>
              <a:gd name="connsiteY5" fmla="*/ 6180420 h 6854995"/>
              <a:gd name="connsiteX6" fmla="*/ 1831150 w 4254584"/>
              <a:gd name="connsiteY6" fmla="*/ 6179697 h 6854995"/>
              <a:gd name="connsiteX7" fmla="*/ 1865124 w 4254584"/>
              <a:gd name="connsiteY7" fmla="*/ 6179697 h 6854995"/>
              <a:gd name="connsiteX8" fmla="*/ 1865124 w 4254584"/>
              <a:gd name="connsiteY8" fmla="*/ 6404683 h 6854995"/>
              <a:gd name="connsiteX9" fmla="*/ 1831873 w 4254584"/>
              <a:gd name="connsiteY9" fmla="*/ 6406219 h 6854995"/>
              <a:gd name="connsiteX10" fmla="*/ 1120321 w 4254584"/>
              <a:gd name="connsiteY10" fmla="*/ 6406761 h 6854995"/>
              <a:gd name="connsiteX11" fmla="*/ 519907 w 4254584"/>
              <a:gd name="connsiteY11" fmla="*/ 6033502 h 6854995"/>
              <a:gd name="connsiteX12" fmla="*/ 431178 w 4254584"/>
              <a:gd name="connsiteY12" fmla="*/ 5654460 h 6854995"/>
              <a:gd name="connsiteX13" fmla="*/ 431268 w 4254584"/>
              <a:gd name="connsiteY13" fmla="*/ 4618802 h 6854995"/>
              <a:gd name="connsiteX14" fmla="*/ 432895 w 4254584"/>
              <a:gd name="connsiteY14" fmla="*/ 4593322 h 6854995"/>
              <a:gd name="connsiteX15" fmla="*/ 3623807 w 4254584"/>
              <a:gd name="connsiteY15" fmla="*/ 3639165 h 6854995"/>
              <a:gd name="connsiteX16" fmla="*/ 3848612 w 4254584"/>
              <a:gd name="connsiteY16" fmla="*/ 3639165 h 6854995"/>
              <a:gd name="connsiteX17" fmla="*/ 3850329 w 4254584"/>
              <a:gd name="connsiteY17" fmla="*/ 3667808 h 6854995"/>
              <a:gd name="connsiteX18" fmla="*/ 3850329 w 4254584"/>
              <a:gd name="connsiteY18" fmla="*/ 5648677 h 6854995"/>
              <a:gd name="connsiteX19" fmla="*/ 3630855 w 4254584"/>
              <a:gd name="connsiteY19" fmla="*/ 6217737 h 6854995"/>
              <a:gd name="connsiteX20" fmla="*/ 3185943 w 4254584"/>
              <a:gd name="connsiteY20" fmla="*/ 6407394 h 6854995"/>
              <a:gd name="connsiteX21" fmla="*/ 2187964 w 4254584"/>
              <a:gd name="connsiteY21" fmla="*/ 6407394 h 6854995"/>
              <a:gd name="connsiteX22" fmla="*/ 2165104 w 4254584"/>
              <a:gd name="connsiteY22" fmla="*/ 6405948 h 6854995"/>
              <a:gd name="connsiteX23" fmla="*/ 2165104 w 4254584"/>
              <a:gd name="connsiteY23" fmla="*/ 6179245 h 6854995"/>
              <a:gd name="connsiteX24" fmla="*/ 2197361 w 4254584"/>
              <a:gd name="connsiteY24" fmla="*/ 6179245 h 6854995"/>
              <a:gd name="connsiteX25" fmla="*/ 3155222 w 4254584"/>
              <a:gd name="connsiteY25" fmla="*/ 6180149 h 6854995"/>
              <a:gd name="connsiteX26" fmla="*/ 3574925 w 4254584"/>
              <a:gd name="connsiteY26" fmla="*/ 5902395 h 6854995"/>
              <a:gd name="connsiteX27" fmla="*/ 3624530 w 4254584"/>
              <a:gd name="connsiteY27" fmla="*/ 5644430 h 6854995"/>
              <a:gd name="connsiteX28" fmla="*/ 3623988 w 4254584"/>
              <a:gd name="connsiteY28" fmla="*/ 4065102 h 6854995"/>
              <a:gd name="connsiteX29" fmla="*/ 3623897 w 4254584"/>
              <a:gd name="connsiteY29" fmla="*/ 3671603 h 6854995"/>
              <a:gd name="connsiteX30" fmla="*/ 3623807 w 4254584"/>
              <a:gd name="connsiteY30" fmla="*/ 3639165 h 6854995"/>
              <a:gd name="connsiteX31" fmla="*/ 1224501 w 4254584"/>
              <a:gd name="connsiteY31" fmla="*/ 3331865 h 6854995"/>
              <a:gd name="connsiteX32" fmla="*/ 1435391 w 4254584"/>
              <a:gd name="connsiteY32" fmla="*/ 3331865 h 6854995"/>
              <a:gd name="connsiteX33" fmla="*/ 1435391 w 4254584"/>
              <a:gd name="connsiteY33" fmla="*/ 3366110 h 6854995"/>
              <a:gd name="connsiteX34" fmla="*/ 1435933 w 4254584"/>
              <a:gd name="connsiteY34" fmla="*/ 4929444 h 6854995"/>
              <a:gd name="connsiteX35" fmla="*/ 1489153 w 4254584"/>
              <a:gd name="connsiteY35" fmla="*/ 5194548 h 6854995"/>
              <a:gd name="connsiteX36" fmla="*/ 1555564 w 4254584"/>
              <a:gd name="connsiteY36" fmla="*/ 5290687 h 6854995"/>
              <a:gd name="connsiteX37" fmla="*/ 1693989 w 4254584"/>
              <a:gd name="connsiteY37" fmla="*/ 5348876 h 6854995"/>
              <a:gd name="connsiteX38" fmla="*/ 2609022 w 4254584"/>
              <a:gd name="connsiteY38" fmla="*/ 5350051 h 6854995"/>
              <a:gd name="connsiteX39" fmla="*/ 2771662 w 4254584"/>
              <a:gd name="connsiteY39" fmla="*/ 5273068 h 6854995"/>
              <a:gd name="connsiteX40" fmla="*/ 2862470 w 4254584"/>
              <a:gd name="connsiteY40" fmla="*/ 5064526 h 6854995"/>
              <a:gd name="connsiteX41" fmla="*/ 2873945 w 4254584"/>
              <a:gd name="connsiteY41" fmla="*/ 4928902 h 6854995"/>
              <a:gd name="connsiteX42" fmla="*/ 2874487 w 4254584"/>
              <a:gd name="connsiteY42" fmla="*/ 4243645 h 6854995"/>
              <a:gd name="connsiteX43" fmla="*/ 2874487 w 4254584"/>
              <a:gd name="connsiteY43" fmla="*/ 4209038 h 6854995"/>
              <a:gd name="connsiteX44" fmla="*/ 3083570 w 4254584"/>
              <a:gd name="connsiteY44" fmla="*/ 4209038 h 6854995"/>
              <a:gd name="connsiteX45" fmla="*/ 3084925 w 4254584"/>
              <a:gd name="connsiteY45" fmla="*/ 4237952 h 6854995"/>
              <a:gd name="connsiteX46" fmla="*/ 3085106 w 4254584"/>
              <a:gd name="connsiteY46" fmla="*/ 4933962 h 6854995"/>
              <a:gd name="connsiteX47" fmla="*/ 2985353 w 4254584"/>
              <a:gd name="connsiteY47" fmla="*/ 5336587 h 6854995"/>
              <a:gd name="connsiteX48" fmla="*/ 2684469 w 4254584"/>
              <a:gd name="connsiteY48" fmla="*/ 5560489 h 6854995"/>
              <a:gd name="connsiteX49" fmla="*/ 2617877 w 4254584"/>
              <a:gd name="connsiteY49" fmla="*/ 5564555 h 6854995"/>
              <a:gd name="connsiteX50" fmla="*/ 1713506 w 4254584"/>
              <a:gd name="connsiteY50" fmla="*/ 5565459 h 6854995"/>
              <a:gd name="connsiteX51" fmla="*/ 1338349 w 4254584"/>
              <a:gd name="connsiteY51" fmla="*/ 5359176 h 6854995"/>
              <a:gd name="connsiteX52" fmla="*/ 1227121 w 4254584"/>
              <a:gd name="connsiteY52" fmla="*/ 4989802 h 6854995"/>
              <a:gd name="connsiteX53" fmla="*/ 1224862 w 4254584"/>
              <a:gd name="connsiteY53" fmla="*/ 4408905 h 6854995"/>
              <a:gd name="connsiteX54" fmla="*/ 1224501 w 4254584"/>
              <a:gd name="connsiteY54" fmla="*/ 3367556 h 6854995"/>
              <a:gd name="connsiteX55" fmla="*/ 1224501 w 4254584"/>
              <a:gd name="connsiteY55" fmla="*/ 3331865 h 6854995"/>
              <a:gd name="connsiteX56" fmla="*/ 91 w 4254584"/>
              <a:gd name="connsiteY56" fmla="*/ 3293283 h 6854995"/>
              <a:gd name="connsiteX57" fmla="*/ 227155 w 4254584"/>
              <a:gd name="connsiteY57" fmla="*/ 3293283 h 6854995"/>
              <a:gd name="connsiteX58" fmla="*/ 227155 w 4254584"/>
              <a:gd name="connsiteY58" fmla="*/ 3339094 h 6854995"/>
              <a:gd name="connsiteX59" fmla="*/ 226251 w 4254584"/>
              <a:gd name="connsiteY59" fmla="*/ 5981276 h 6854995"/>
              <a:gd name="connsiteX60" fmla="*/ 363050 w 4254584"/>
              <a:gd name="connsiteY60" fmla="*/ 6408478 h 6854995"/>
              <a:gd name="connsiteX61" fmla="*/ 809678 w 4254584"/>
              <a:gd name="connsiteY61" fmla="*/ 6627590 h 6854995"/>
              <a:gd name="connsiteX62" fmla="*/ 3426561 w 4254584"/>
              <a:gd name="connsiteY62" fmla="*/ 6628494 h 6854995"/>
              <a:gd name="connsiteX63" fmla="*/ 4013241 w 4254584"/>
              <a:gd name="connsiteY63" fmla="*/ 6137501 h 6854995"/>
              <a:gd name="connsiteX64" fmla="*/ 4027607 w 4254584"/>
              <a:gd name="connsiteY64" fmla="*/ 5927153 h 6854995"/>
              <a:gd name="connsiteX65" fmla="*/ 4028059 w 4254584"/>
              <a:gd name="connsiteY65" fmla="*/ 5727196 h 6854995"/>
              <a:gd name="connsiteX66" fmla="*/ 4252051 w 4254584"/>
              <a:gd name="connsiteY66" fmla="*/ 5727196 h 6854995"/>
              <a:gd name="connsiteX67" fmla="*/ 4254581 w 4254584"/>
              <a:gd name="connsiteY67" fmla="*/ 5736050 h 6854995"/>
              <a:gd name="connsiteX68" fmla="*/ 4249521 w 4254584"/>
              <a:gd name="connsiteY68" fmla="*/ 6083829 h 6854995"/>
              <a:gd name="connsiteX69" fmla="*/ 3628506 w 4254584"/>
              <a:gd name="connsiteY69" fmla="*/ 6833421 h 6854995"/>
              <a:gd name="connsiteX70" fmla="*/ 3459089 w 4254584"/>
              <a:gd name="connsiteY70" fmla="*/ 6853209 h 6854995"/>
              <a:gd name="connsiteX71" fmla="*/ 796758 w 4254584"/>
              <a:gd name="connsiteY71" fmla="*/ 6852667 h 6854995"/>
              <a:gd name="connsiteX72" fmla="*/ 92344 w 4254584"/>
              <a:gd name="connsiteY72" fmla="*/ 6397183 h 6854995"/>
              <a:gd name="connsiteX73" fmla="*/ 4789 w 4254584"/>
              <a:gd name="connsiteY73" fmla="*/ 6090245 h 6854995"/>
              <a:gd name="connsiteX74" fmla="*/ 181 w 4254584"/>
              <a:gd name="connsiteY74" fmla="*/ 6066933 h 6854995"/>
              <a:gd name="connsiteX75" fmla="*/ 91 w 4254584"/>
              <a:gd name="connsiteY75" fmla="*/ 3293283 h 6854995"/>
              <a:gd name="connsiteX76" fmla="*/ 2464633 w 4254584"/>
              <a:gd name="connsiteY76" fmla="*/ 3141124 h 6854995"/>
              <a:gd name="connsiteX77" fmla="*/ 2691517 w 4254584"/>
              <a:gd name="connsiteY77" fmla="*/ 3141124 h 6854995"/>
              <a:gd name="connsiteX78" fmla="*/ 2691517 w 4254584"/>
              <a:gd name="connsiteY78" fmla="*/ 3170400 h 6854995"/>
              <a:gd name="connsiteX79" fmla="*/ 2692059 w 4254584"/>
              <a:gd name="connsiteY79" fmla="*/ 4704007 h 6854995"/>
              <a:gd name="connsiteX80" fmla="*/ 2643357 w 4254584"/>
              <a:gd name="connsiteY80" fmla="*/ 4986730 h 6854995"/>
              <a:gd name="connsiteX81" fmla="*/ 2590951 w 4254584"/>
              <a:gd name="connsiteY81" fmla="*/ 5079345 h 6854995"/>
              <a:gd name="connsiteX82" fmla="*/ 2429304 w 4254584"/>
              <a:gd name="connsiteY82" fmla="*/ 5158497 h 6854995"/>
              <a:gd name="connsiteX83" fmla="*/ 1915722 w 4254584"/>
              <a:gd name="connsiteY83" fmla="*/ 5159581 h 6854995"/>
              <a:gd name="connsiteX84" fmla="*/ 1715946 w 4254584"/>
              <a:gd name="connsiteY84" fmla="*/ 5044648 h 6854995"/>
              <a:gd name="connsiteX85" fmla="*/ 1644023 w 4254584"/>
              <a:gd name="connsiteY85" fmla="*/ 4803127 h 6854995"/>
              <a:gd name="connsiteX86" fmla="*/ 1639414 w 4254584"/>
              <a:gd name="connsiteY86" fmla="*/ 4674822 h 6854995"/>
              <a:gd name="connsiteX87" fmla="*/ 1639234 w 4254584"/>
              <a:gd name="connsiteY87" fmla="*/ 4040525 h 6854995"/>
              <a:gd name="connsiteX88" fmla="*/ 1639053 w 4254584"/>
              <a:gd name="connsiteY88" fmla="*/ 4007184 h 6854995"/>
              <a:gd name="connsiteX89" fmla="*/ 1866117 w 4254584"/>
              <a:gd name="connsiteY89" fmla="*/ 4007184 h 6854995"/>
              <a:gd name="connsiteX90" fmla="*/ 1866117 w 4254584"/>
              <a:gd name="connsiteY90" fmla="*/ 4039621 h 6854995"/>
              <a:gd name="connsiteX91" fmla="*/ 1866117 w 4254584"/>
              <a:gd name="connsiteY91" fmla="*/ 4706085 h 6854995"/>
              <a:gd name="connsiteX92" fmla="*/ 1898464 w 4254584"/>
              <a:gd name="connsiteY92" fmla="*/ 4905501 h 6854995"/>
              <a:gd name="connsiteX93" fmla="*/ 1939847 w 4254584"/>
              <a:gd name="connsiteY93" fmla="*/ 4933420 h 6854995"/>
              <a:gd name="connsiteX94" fmla="*/ 2391897 w 4254584"/>
              <a:gd name="connsiteY94" fmla="*/ 4932607 h 6854995"/>
              <a:gd name="connsiteX95" fmla="*/ 2434726 w 4254584"/>
              <a:gd name="connsiteY95" fmla="*/ 4902428 h 6854995"/>
              <a:gd name="connsiteX96" fmla="*/ 2465447 w 4254584"/>
              <a:gd name="connsiteY96" fmla="*/ 4699941 h 6854995"/>
              <a:gd name="connsiteX97" fmla="*/ 2465085 w 4254584"/>
              <a:gd name="connsiteY97" fmla="*/ 3800630 h 6854995"/>
              <a:gd name="connsiteX98" fmla="*/ 2464633 w 4254584"/>
              <a:gd name="connsiteY98" fmla="*/ 3174375 h 6854995"/>
              <a:gd name="connsiteX99" fmla="*/ 2464633 w 4254584"/>
              <a:gd name="connsiteY99" fmla="*/ 3141124 h 6854995"/>
              <a:gd name="connsiteX100" fmla="*/ 4029866 w 4254584"/>
              <a:gd name="connsiteY100" fmla="*/ 2297925 h 6854995"/>
              <a:gd name="connsiteX101" fmla="*/ 4253677 w 4254584"/>
              <a:gd name="connsiteY101" fmla="*/ 2297925 h 6854995"/>
              <a:gd name="connsiteX102" fmla="*/ 4253587 w 4254584"/>
              <a:gd name="connsiteY102" fmla="*/ 5429474 h 6854995"/>
              <a:gd name="connsiteX103" fmla="*/ 4044504 w 4254584"/>
              <a:gd name="connsiteY103" fmla="*/ 5429384 h 6854995"/>
              <a:gd name="connsiteX104" fmla="*/ 4029866 w 4254584"/>
              <a:gd name="connsiteY104" fmla="*/ 5428209 h 6854995"/>
              <a:gd name="connsiteX105" fmla="*/ 4029866 w 4254584"/>
              <a:gd name="connsiteY105" fmla="*/ 2297925 h 6854995"/>
              <a:gd name="connsiteX106" fmla="*/ 2164212 w 4254584"/>
              <a:gd name="connsiteY106" fmla="*/ 1962751 h 6854995"/>
              <a:gd name="connsiteX107" fmla="*/ 2405993 w 4254584"/>
              <a:gd name="connsiteY107" fmla="*/ 2067428 h 6854995"/>
              <a:gd name="connsiteX108" fmla="*/ 2597908 w 4254584"/>
              <a:gd name="connsiteY108" fmla="*/ 2388010 h 6854995"/>
              <a:gd name="connsiteX109" fmla="*/ 2683746 w 4254584"/>
              <a:gd name="connsiteY109" fmla="*/ 2833193 h 6854995"/>
              <a:gd name="connsiteX110" fmla="*/ 2682120 w 4254584"/>
              <a:gd name="connsiteY110" fmla="*/ 2842228 h 6854995"/>
              <a:gd name="connsiteX111" fmla="*/ 2459303 w 4254584"/>
              <a:gd name="connsiteY111" fmla="*/ 2842228 h 6854995"/>
              <a:gd name="connsiteX112" fmla="*/ 2440418 w 4254584"/>
              <a:gd name="connsiteY112" fmla="*/ 2697207 h 6854995"/>
              <a:gd name="connsiteX113" fmla="*/ 2331991 w 4254584"/>
              <a:gd name="connsiteY113" fmla="*/ 2346446 h 6854995"/>
              <a:gd name="connsiteX114" fmla="*/ 2235311 w 4254584"/>
              <a:gd name="connsiteY114" fmla="*/ 2219948 h 6854995"/>
              <a:gd name="connsiteX115" fmla="*/ 2093723 w 4254584"/>
              <a:gd name="connsiteY115" fmla="*/ 2218954 h 6854995"/>
              <a:gd name="connsiteX116" fmla="*/ 1974454 w 4254584"/>
              <a:gd name="connsiteY116" fmla="*/ 2391263 h 6854995"/>
              <a:gd name="connsiteX117" fmla="*/ 1873888 w 4254584"/>
              <a:gd name="connsiteY117" fmla="*/ 2816115 h 6854995"/>
              <a:gd name="connsiteX118" fmla="*/ 1866840 w 4254584"/>
              <a:gd name="connsiteY118" fmla="*/ 3118355 h 6854995"/>
              <a:gd name="connsiteX119" fmla="*/ 1866569 w 4254584"/>
              <a:gd name="connsiteY119" fmla="*/ 3675218 h 6854995"/>
              <a:gd name="connsiteX120" fmla="*/ 1866659 w 4254584"/>
              <a:gd name="connsiteY120" fmla="*/ 3709101 h 6854995"/>
              <a:gd name="connsiteX121" fmla="*/ 1639053 w 4254584"/>
              <a:gd name="connsiteY121" fmla="*/ 3709101 h 6854995"/>
              <a:gd name="connsiteX122" fmla="*/ 1639053 w 4254584"/>
              <a:gd name="connsiteY122" fmla="*/ 3679916 h 6854995"/>
              <a:gd name="connsiteX123" fmla="*/ 1639324 w 4254584"/>
              <a:gd name="connsiteY123" fmla="*/ 2975864 h 6854995"/>
              <a:gd name="connsiteX124" fmla="*/ 1750372 w 4254584"/>
              <a:gd name="connsiteY124" fmla="*/ 2339218 h 6854995"/>
              <a:gd name="connsiteX125" fmla="*/ 1922770 w 4254584"/>
              <a:gd name="connsiteY125" fmla="*/ 2068150 h 6854995"/>
              <a:gd name="connsiteX126" fmla="*/ 2164212 w 4254584"/>
              <a:gd name="connsiteY126" fmla="*/ 1962751 h 6854995"/>
              <a:gd name="connsiteX127" fmla="*/ 1084450 w 4254584"/>
              <a:gd name="connsiteY127" fmla="*/ 1669231 h 6854995"/>
              <a:gd name="connsiteX128" fmla="*/ 1259920 w 4254584"/>
              <a:gd name="connsiteY128" fmla="*/ 1804042 h 6854995"/>
              <a:gd name="connsiteX129" fmla="*/ 1176793 w 4254584"/>
              <a:gd name="connsiteY129" fmla="*/ 1987554 h 6854995"/>
              <a:gd name="connsiteX130" fmla="*/ 1069360 w 4254584"/>
              <a:gd name="connsiteY130" fmla="*/ 2621038 h 6854995"/>
              <a:gd name="connsiteX131" fmla="*/ 1067011 w 4254584"/>
              <a:gd name="connsiteY131" fmla="*/ 2709135 h 6854995"/>
              <a:gd name="connsiteX132" fmla="*/ 1066830 w 4254584"/>
              <a:gd name="connsiteY132" fmla="*/ 5322041 h 6854995"/>
              <a:gd name="connsiteX133" fmla="*/ 1118152 w 4254584"/>
              <a:gd name="connsiteY133" fmla="*/ 5574134 h 6854995"/>
              <a:gd name="connsiteX134" fmla="*/ 1215917 w 4254584"/>
              <a:gd name="connsiteY134" fmla="*/ 5703162 h 6854995"/>
              <a:gd name="connsiteX135" fmla="*/ 1363378 w 4254584"/>
              <a:gd name="connsiteY135" fmla="*/ 5757195 h 6854995"/>
              <a:gd name="connsiteX136" fmla="*/ 2936832 w 4254584"/>
              <a:gd name="connsiteY136" fmla="*/ 5757104 h 6854995"/>
              <a:gd name="connsiteX137" fmla="*/ 3117454 w 4254584"/>
              <a:gd name="connsiteY137" fmla="*/ 5671989 h 6854995"/>
              <a:gd name="connsiteX138" fmla="*/ 3232115 w 4254584"/>
              <a:gd name="connsiteY138" fmla="*/ 5378604 h 6854995"/>
              <a:gd name="connsiteX139" fmla="*/ 3233380 w 4254584"/>
              <a:gd name="connsiteY139" fmla="*/ 5309030 h 6854995"/>
              <a:gd name="connsiteX140" fmla="*/ 3232928 w 4254584"/>
              <a:gd name="connsiteY140" fmla="*/ 3068209 h 6854995"/>
              <a:gd name="connsiteX141" fmla="*/ 3232838 w 4254584"/>
              <a:gd name="connsiteY141" fmla="*/ 3031434 h 6854995"/>
              <a:gd name="connsiteX142" fmla="*/ 3458276 w 4254584"/>
              <a:gd name="connsiteY142" fmla="*/ 3031434 h 6854995"/>
              <a:gd name="connsiteX143" fmla="*/ 3459631 w 4254584"/>
              <a:gd name="connsiteY143" fmla="*/ 3060529 h 6854995"/>
              <a:gd name="connsiteX144" fmla="*/ 3458998 w 4254584"/>
              <a:gd name="connsiteY144" fmla="*/ 5336137 h 6854995"/>
              <a:gd name="connsiteX145" fmla="*/ 3283979 w 4254584"/>
              <a:gd name="connsiteY145" fmla="*/ 5822973 h 6854995"/>
              <a:gd name="connsiteX146" fmla="*/ 2924635 w 4254584"/>
              <a:gd name="connsiteY146" fmla="*/ 5984259 h 6854995"/>
              <a:gd name="connsiteX147" fmla="*/ 1394008 w 4254584"/>
              <a:gd name="connsiteY147" fmla="*/ 5986246 h 6854995"/>
              <a:gd name="connsiteX148" fmla="*/ 962921 w 4254584"/>
              <a:gd name="connsiteY148" fmla="*/ 5756833 h 6854995"/>
              <a:gd name="connsiteX149" fmla="*/ 841664 w 4254584"/>
              <a:gd name="connsiteY149" fmla="*/ 5363605 h 6854995"/>
              <a:gd name="connsiteX150" fmla="*/ 840760 w 4254584"/>
              <a:gd name="connsiteY150" fmla="*/ 4782708 h 6854995"/>
              <a:gd name="connsiteX151" fmla="*/ 840670 w 4254584"/>
              <a:gd name="connsiteY151" fmla="*/ 2705250 h 6854995"/>
              <a:gd name="connsiteX152" fmla="*/ 877264 w 4254584"/>
              <a:gd name="connsiteY152" fmla="*/ 2204769 h 6854995"/>
              <a:gd name="connsiteX153" fmla="*/ 1070806 w 4254584"/>
              <a:gd name="connsiteY153" fmla="*/ 1691458 h 6854995"/>
              <a:gd name="connsiteX154" fmla="*/ 1084450 w 4254584"/>
              <a:gd name="connsiteY154" fmla="*/ 1669231 h 6854995"/>
              <a:gd name="connsiteX155" fmla="*/ 2157474 w 4254584"/>
              <a:gd name="connsiteY155" fmla="*/ 1487493 h 6854995"/>
              <a:gd name="connsiteX156" fmla="*/ 2522461 w 4254584"/>
              <a:gd name="connsiteY156" fmla="*/ 1593603 h 6854995"/>
              <a:gd name="connsiteX157" fmla="*/ 2911623 w 4254584"/>
              <a:gd name="connsiteY157" fmla="*/ 2035352 h 6854995"/>
              <a:gd name="connsiteX158" fmla="*/ 3077065 w 4254584"/>
              <a:gd name="connsiteY158" fmla="*/ 2654109 h 6854995"/>
              <a:gd name="connsiteX159" fmla="*/ 3084745 w 4254584"/>
              <a:gd name="connsiteY159" fmla="*/ 2921561 h 6854995"/>
              <a:gd name="connsiteX160" fmla="*/ 3085106 w 4254584"/>
              <a:gd name="connsiteY160" fmla="*/ 3877253 h 6854995"/>
              <a:gd name="connsiteX161" fmla="*/ 3085016 w 4254584"/>
              <a:gd name="connsiteY161" fmla="*/ 3909872 h 6854995"/>
              <a:gd name="connsiteX162" fmla="*/ 2874487 w 4254584"/>
              <a:gd name="connsiteY162" fmla="*/ 3909872 h 6854995"/>
              <a:gd name="connsiteX163" fmla="*/ 2874487 w 4254584"/>
              <a:gd name="connsiteY163" fmla="*/ 3876982 h 6854995"/>
              <a:gd name="connsiteX164" fmla="*/ 2874758 w 4254584"/>
              <a:gd name="connsiteY164" fmla="*/ 2915869 h 6854995"/>
              <a:gd name="connsiteX165" fmla="*/ 2826057 w 4254584"/>
              <a:gd name="connsiteY165" fmla="*/ 2411323 h 6854995"/>
              <a:gd name="connsiteX166" fmla="*/ 2562579 w 4254584"/>
              <a:gd name="connsiteY166" fmla="*/ 1898283 h 6854995"/>
              <a:gd name="connsiteX167" fmla="*/ 2156972 w 4254584"/>
              <a:gd name="connsiteY167" fmla="*/ 1703837 h 6854995"/>
              <a:gd name="connsiteX168" fmla="*/ 1825367 w 4254584"/>
              <a:gd name="connsiteY168" fmla="*/ 1826902 h 6854995"/>
              <a:gd name="connsiteX169" fmla="*/ 1556829 w 4254584"/>
              <a:gd name="connsiteY169" fmla="*/ 2198173 h 6854995"/>
              <a:gd name="connsiteX170" fmla="*/ 1437198 w 4254584"/>
              <a:gd name="connsiteY170" fmla="*/ 2848373 h 6854995"/>
              <a:gd name="connsiteX171" fmla="*/ 1437289 w 4254584"/>
              <a:gd name="connsiteY171" fmla="*/ 3032428 h 6854995"/>
              <a:gd name="connsiteX172" fmla="*/ 1227302 w 4254584"/>
              <a:gd name="connsiteY172" fmla="*/ 3032428 h 6854995"/>
              <a:gd name="connsiteX173" fmla="*/ 1224953 w 4254584"/>
              <a:gd name="connsiteY173" fmla="*/ 3024025 h 6854995"/>
              <a:gd name="connsiteX174" fmla="*/ 1284949 w 4254584"/>
              <a:gd name="connsiteY174" fmla="*/ 2336056 h 6854995"/>
              <a:gd name="connsiteX175" fmla="*/ 1618904 w 4254584"/>
              <a:gd name="connsiteY175" fmla="*/ 1726065 h 6854995"/>
              <a:gd name="connsiteX176" fmla="*/ 2026950 w 4254584"/>
              <a:gd name="connsiteY176" fmla="*/ 1500175 h 6854995"/>
              <a:gd name="connsiteX177" fmla="*/ 2157474 w 4254584"/>
              <a:gd name="connsiteY177" fmla="*/ 1487493 h 6854995"/>
              <a:gd name="connsiteX178" fmla="*/ 2190889 w 4254584"/>
              <a:gd name="connsiteY178" fmla="*/ 1008621 h 6854995"/>
              <a:gd name="connsiteX179" fmla="*/ 2862199 w 4254584"/>
              <a:gd name="connsiteY179" fmla="*/ 1258744 h 6854995"/>
              <a:gd name="connsiteX180" fmla="*/ 3382919 w 4254584"/>
              <a:gd name="connsiteY180" fmla="*/ 2040954 h 6854995"/>
              <a:gd name="connsiteX181" fmla="*/ 3457372 w 4254584"/>
              <a:gd name="connsiteY181" fmla="*/ 2627362 h 6854995"/>
              <a:gd name="connsiteX182" fmla="*/ 3459450 w 4254584"/>
              <a:gd name="connsiteY182" fmla="*/ 2680762 h 6854995"/>
              <a:gd name="connsiteX183" fmla="*/ 3459541 w 4254584"/>
              <a:gd name="connsiteY183" fmla="*/ 2733078 h 6854995"/>
              <a:gd name="connsiteX184" fmla="*/ 3231302 w 4254584"/>
              <a:gd name="connsiteY184" fmla="*/ 2733078 h 6854995"/>
              <a:gd name="connsiteX185" fmla="*/ 3231392 w 4254584"/>
              <a:gd name="connsiteY185" fmla="*/ 2621308 h 6854995"/>
              <a:gd name="connsiteX186" fmla="*/ 2916683 w 4254584"/>
              <a:gd name="connsiteY186" fmla="*/ 1627848 h 6854995"/>
              <a:gd name="connsiteX187" fmla="*/ 2325847 w 4254584"/>
              <a:gd name="connsiteY187" fmla="*/ 1253052 h 6854995"/>
              <a:gd name="connsiteX188" fmla="*/ 1593333 w 4254584"/>
              <a:gd name="connsiteY188" fmla="*/ 1431323 h 6854995"/>
              <a:gd name="connsiteX189" fmla="*/ 1436566 w 4254584"/>
              <a:gd name="connsiteY189" fmla="*/ 1566224 h 6854995"/>
              <a:gd name="connsiteX190" fmla="*/ 1262089 w 4254584"/>
              <a:gd name="connsiteY190" fmla="*/ 1432770 h 6854995"/>
              <a:gd name="connsiteX191" fmla="*/ 1265703 w 4254584"/>
              <a:gd name="connsiteY191" fmla="*/ 1424276 h 6854995"/>
              <a:gd name="connsiteX192" fmla="*/ 1941655 w 4254584"/>
              <a:gd name="connsiteY192" fmla="*/ 1029150 h 6854995"/>
              <a:gd name="connsiteX193" fmla="*/ 2190889 w 4254584"/>
              <a:gd name="connsiteY193" fmla="*/ 1008621 h 6854995"/>
              <a:gd name="connsiteX194" fmla="*/ 2853344 w 4254584"/>
              <a:gd name="connsiteY194" fmla="*/ 657607 h 6854995"/>
              <a:gd name="connsiteX195" fmla="*/ 3014629 w 4254584"/>
              <a:gd name="connsiteY195" fmla="*/ 752571 h 6854995"/>
              <a:gd name="connsiteX196" fmla="*/ 3805061 w 4254584"/>
              <a:gd name="connsiteY196" fmla="*/ 1914003 h 6854995"/>
              <a:gd name="connsiteX197" fmla="*/ 3848341 w 4254584"/>
              <a:gd name="connsiteY197" fmla="*/ 2408340 h 6854995"/>
              <a:gd name="connsiteX198" fmla="*/ 3850149 w 4254584"/>
              <a:gd name="connsiteY198" fmla="*/ 2707869 h 6854995"/>
              <a:gd name="connsiteX199" fmla="*/ 3850239 w 4254584"/>
              <a:gd name="connsiteY199" fmla="*/ 3307379 h 6854995"/>
              <a:gd name="connsiteX200" fmla="*/ 3850239 w 4254584"/>
              <a:gd name="connsiteY200" fmla="*/ 3340270 h 6854995"/>
              <a:gd name="connsiteX201" fmla="*/ 3623807 w 4254584"/>
              <a:gd name="connsiteY201" fmla="*/ 3340270 h 6854995"/>
              <a:gd name="connsiteX202" fmla="*/ 3623807 w 4254584"/>
              <a:gd name="connsiteY202" fmla="*/ 3308012 h 6854995"/>
              <a:gd name="connsiteX203" fmla="*/ 3623085 w 4254584"/>
              <a:gd name="connsiteY203" fmla="*/ 2494358 h 6854995"/>
              <a:gd name="connsiteX204" fmla="*/ 3606188 w 4254584"/>
              <a:gd name="connsiteY204" fmla="*/ 2104925 h 6854995"/>
              <a:gd name="connsiteX205" fmla="*/ 2792264 w 4254584"/>
              <a:gd name="connsiteY205" fmla="*/ 887201 h 6854995"/>
              <a:gd name="connsiteX206" fmla="*/ 2773018 w 4254584"/>
              <a:gd name="connsiteY206" fmla="*/ 875816 h 6854995"/>
              <a:gd name="connsiteX207" fmla="*/ 2853344 w 4254584"/>
              <a:gd name="connsiteY207" fmla="*/ 657607 h 6854995"/>
              <a:gd name="connsiteX208" fmla="*/ 2115858 w 4254584"/>
              <a:gd name="connsiteY208" fmla="*/ 488847 h 6854995"/>
              <a:gd name="connsiteX209" fmla="*/ 2549207 w 4254584"/>
              <a:gd name="connsiteY209" fmla="*/ 546561 h 6854995"/>
              <a:gd name="connsiteX210" fmla="*/ 2575500 w 4254584"/>
              <a:gd name="connsiteY210" fmla="*/ 554151 h 6854995"/>
              <a:gd name="connsiteX211" fmla="*/ 2537280 w 4254584"/>
              <a:gd name="connsiteY211" fmla="*/ 659505 h 6854995"/>
              <a:gd name="connsiteX212" fmla="*/ 2499240 w 4254584"/>
              <a:gd name="connsiteY212" fmla="*/ 762782 h 6854995"/>
              <a:gd name="connsiteX213" fmla="*/ 2300006 w 4254584"/>
              <a:gd name="connsiteY213" fmla="*/ 728085 h 6854995"/>
              <a:gd name="connsiteX214" fmla="*/ 1521681 w 4254584"/>
              <a:gd name="connsiteY214" fmla="*/ 865336 h 6854995"/>
              <a:gd name="connsiteX215" fmla="*/ 734050 w 4254584"/>
              <a:gd name="connsiteY215" fmla="*/ 1821209 h 6854995"/>
              <a:gd name="connsiteX216" fmla="*/ 661766 w 4254584"/>
              <a:gd name="connsiteY216" fmla="*/ 2431472 h 6854995"/>
              <a:gd name="connsiteX217" fmla="*/ 658423 w 4254584"/>
              <a:gd name="connsiteY217" fmla="*/ 2500775 h 6854995"/>
              <a:gd name="connsiteX218" fmla="*/ 658694 w 4254584"/>
              <a:gd name="connsiteY218" fmla="*/ 4257018 h 6854995"/>
              <a:gd name="connsiteX219" fmla="*/ 658603 w 4254584"/>
              <a:gd name="connsiteY219" fmla="*/ 4293883 h 6854995"/>
              <a:gd name="connsiteX220" fmla="*/ 431178 w 4254584"/>
              <a:gd name="connsiteY220" fmla="*/ 4293883 h 6854995"/>
              <a:gd name="connsiteX221" fmla="*/ 431178 w 4254584"/>
              <a:gd name="connsiteY221" fmla="*/ 4260903 h 6854995"/>
              <a:gd name="connsiteX222" fmla="*/ 432172 w 4254584"/>
              <a:gd name="connsiteY222" fmla="*/ 2488667 h 6854995"/>
              <a:gd name="connsiteX223" fmla="*/ 449611 w 4254584"/>
              <a:gd name="connsiteY223" fmla="*/ 2061375 h 6854995"/>
              <a:gd name="connsiteX224" fmla="*/ 1423645 w 4254584"/>
              <a:gd name="connsiteY224" fmla="*/ 662306 h 6854995"/>
              <a:gd name="connsiteX225" fmla="*/ 2115858 w 4254584"/>
              <a:gd name="connsiteY225" fmla="*/ 488847 h 6854995"/>
              <a:gd name="connsiteX226" fmla="*/ 1262902 w 4254584"/>
              <a:gd name="connsiteY226" fmla="*/ 186674 h 6854995"/>
              <a:gd name="connsiteX227" fmla="*/ 1340518 w 4254584"/>
              <a:gd name="connsiteY227" fmla="*/ 397835 h 6854995"/>
              <a:gd name="connsiteX228" fmla="*/ 1314405 w 4254584"/>
              <a:gd name="connsiteY228" fmla="*/ 411027 h 6854995"/>
              <a:gd name="connsiteX229" fmla="*/ 253629 w 4254584"/>
              <a:gd name="connsiteY229" fmla="*/ 1811903 h 6854995"/>
              <a:gd name="connsiteX230" fmla="*/ 227968 w 4254584"/>
              <a:gd name="connsiteY230" fmla="*/ 2163657 h 6854995"/>
              <a:gd name="connsiteX231" fmla="*/ 227154 w 4254584"/>
              <a:gd name="connsiteY231" fmla="*/ 2449814 h 6854995"/>
              <a:gd name="connsiteX232" fmla="*/ 227064 w 4254584"/>
              <a:gd name="connsiteY232" fmla="*/ 2963757 h 6854995"/>
              <a:gd name="connsiteX233" fmla="*/ 227064 w 4254584"/>
              <a:gd name="connsiteY233" fmla="*/ 2998725 h 6854995"/>
              <a:gd name="connsiteX234" fmla="*/ 0 w 4254584"/>
              <a:gd name="connsiteY234" fmla="*/ 2998725 h 6854995"/>
              <a:gd name="connsiteX235" fmla="*/ 90 w 4254584"/>
              <a:gd name="connsiteY235" fmla="*/ 2034991 h 6854995"/>
              <a:gd name="connsiteX236" fmla="*/ 15180 w 4254584"/>
              <a:gd name="connsiteY236" fmla="*/ 1883916 h 6854995"/>
              <a:gd name="connsiteX237" fmla="*/ 819617 w 4254584"/>
              <a:gd name="connsiteY237" fmla="*/ 453494 h 6854995"/>
              <a:gd name="connsiteX238" fmla="*/ 1238416 w 4254584"/>
              <a:gd name="connsiteY238" fmla="*/ 197336 h 6854995"/>
              <a:gd name="connsiteX239" fmla="*/ 1262902 w 4254584"/>
              <a:gd name="connsiteY239" fmla="*/ 186674 h 6854995"/>
              <a:gd name="connsiteX240" fmla="*/ 2033817 w 4254584"/>
              <a:gd name="connsiteY240" fmla="*/ 0 h 6854995"/>
              <a:gd name="connsiteX241" fmla="*/ 2140889 w 4254584"/>
              <a:gd name="connsiteY241" fmla="*/ 181 h 6854995"/>
              <a:gd name="connsiteX242" fmla="*/ 2173959 w 4254584"/>
              <a:gd name="connsiteY242" fmla="*/ 5692 h 6854995"/>
              <a:gd name="connsiteX243" fmla="*/ 3276570 w 4254584"/>
              <a:gd name="connsiteY243" fmla="*/ 344526 h 6854995"/>
              <a:gd name="connsiteX244" fmla="*/ 4215366 w 4254584"/>
              <a:gd name="connsiteY244" fmla="*/ 1741337 h 6854995"/>
              <a:gd name="connsiteX245" fmla="*/ 4243738 w 4254584"/>
              <a:gd name="connsiteY245" fmla="*/ 1950691 h 6854995"/>
              <a:gd name="connsiteX246" fmla="*/ 4246449 w 4254584"/>
              <a:gd name="connsiteY246" fmla="*/ 1997043 h 6854995"/>
              <a:gd name="connsiteX247" fmla="*/ 4023541 w 4254584"/>
              <a:gd name="connsiteY247" fmla="*/ 1997043 h 6854995"/>
              <a:gd name="connsiteX248" fmla="*/ 3223893 w 4254584"/>
              <a:gd name="connsiteY248" fmla="*/ 577915 h 6854995"/>
              <a:gd name="connsiteX249" fmla="*/ 1618452 w 4254584"/>
              <a:gd name="connsiteY249" fmla="*/ 295463 h 6854995"/>
              <a:gd name="connsiteX250" fmla="*/ 1580141 w 4254584"/>
              <a:gd name="connsiteY250" fmla="*/ 192277 h 6854995"/>
              <a:gd name="connsiteX251" fmla="*/ 1540475 w 4254584"/>
              <a:gd name="connsiteY251" fmla="*/ 82495 h 6854995"/>
              <a:gd name="connsiteX252" fmla="*/ 1734740 w 4254584"/>
              <a:gd name="connsiteY252" fmla="*/ 38943 h 6854995"/>
              <a:gd name="connsiteX253" fmla="*/ 2013126 w 4254584"/>
              <a:gd name="connsiteY253" fmla="*/ 4066 h 6854995"/>
              <a:gd name="connsiteX254" fmla="*/ 2033817 w 4254584"/>
              <a:gd name="connsiteY254" fmla="*/ 0 h 68549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</a:cxnLst>
            <a:rect l="l" t="t" r="r" b="b"/>
            <a:pathLst>
              <a:path w="4254584" h="6854995">
                <a:moveTo>
                  <a:pt x="432895" y="4593322"/>
                </a:moveTo>
                <a:cubicBezTo>
                  <a:pt x="509245" y="4593322"/>
                  <a:pt x="582162" y="4593322"/>
                  <a:pt x="658694" y="4593322"/>
                </a:cubicBezTo>
                <a:cubicBezTo>
                  <a:pt x="658694" y="4605701"/>
                  <a:pt x="658694" y="4616995"/>
                  <a:pt x="658694" y="4628290"/>
                </a:cubicBezTo>
                <a:cubicBezTo>
                  <a:pt x="658694" y="4969021"/>
                  <a:pt x="658784" y="5309843"/>
                  <a:pt x="658603" y="5650574"/>
                </a:cubicBezTo>
                <a:cubicBezTo>
                  <a:pt x="658513" y="5765417"/>
                  <a:pt x="682277" y="5874115"/>
                  <a:pt x="744080" y="5971879"/>
                </a:cubicBezTo>
                <a:cubicBezTo>
                  <a:pt x="829647" y="6107323"/>
                  <a:pt x="949007" y="6182228"/>
                  <a:pt x="1114267" y="6180420"/>
                </a:cubicBezTo>
                <a:cubicBezTo>
                  <a:pt x="1353168" y="6177800"/>
                  <a:pt x="1592159" y="6179697"/>
                  <a:pt x="1831150" y="6179697"/>
                </a:cubicBezTo>
                <a:cubicBezTo>
                  <a:pt x="1841812" y="6179697"/>
                  <a:pt x="1852383" y="6179697"/>
                  <a:pt x="1865124" y="6179697"/>
                </a:cubicBezTo>
                <a:cubicBezTo>
                  <a:pt x="1865124" y="6254693"/>
                  <a:pt x="1865124" y="6328152"/>
                  <a:pt x="1865124" y="6404683"/>
                </a:cubicBezTo>
                <a:cubicBezTo>
                  <a:pt x="1854190" y="6405226"/>
                  <a:pt x="1842986" y="6406219"/>
                  <a:pt x="1831873" y="6406219"/>
                </a:cubicBezTo>
                <a:cubicBezTo>
                  <a:pt x="1594689" y="6406310"/>
                  <a:pt x="1357505" y="6404413"/>
                  <a:pt x="1120321" y="6406761"/>
                </a:cubicBezTo>
                <a:cubicBezTo>
                  <a:pt x="840128" y="6409473"/>
                  <a:pt x="647580" y="6273216"/>
                  <a:pt x="519907" y="6033502"/>
                </a:cubicBezTo>
                <a:cubicBezTo>
                  <a:pt x="457200" y="5915588"/>
                  <a:pt x="431178" y="5787735"/>
                  <a:pt x="431178" y="5654460"/>
                </a:cubicBezTo>
                <a:cubicBezTo>
                  <a:pt x="431268" y="5309211"/>
                  <a:pt x="431178" y="4963961"/>
                  <a:pt x="431268" y="4618802"/>
                </a:cubicBezTo>
                <a:cubicBezTo>
                  <a:pt x="431268" y="4610941"/>
                  <a:pt x="432172" y="4603081"/>
                  <a:pt x="432895" y="4593322"/>
                </a:cubicBezTo>
                <a:close/>
                <a:moveTo>
                  <a:pt x="3623807" y="3639165"/>
                </a:moveTo>
                <a:cubicBezTo>
                  <a:pt x="3699887" y="3639165"/>
                  <a:pt x="3772713" y="3639165"/>
                  <a:pt x="3848612" y="3639165"/>
                </a:cubicBezTo>
                <a:cubicBezTo>
                  <a:pt x="3849245" y="3649104"/>
                  <a:pt x="3850329" y="3658411"/>
                  <a:pt x="3850329" y="3667808"/>
                </a:cubicBezTo>
                <a:cubicBezTo>
                  <a:pt x="3850419" y="4328127"/>
                  <a:pt x="3850510" y="4988357"/>
                  <a:pt x="3850329" y="5648677"/>
                </a:cubicBezTo>
                <a:cubicBezTo>
                  <a:pt x="3850238" y="5866434"/>
                  <a:pt x="3783646" y="6059434"/>
                  <a:pt x="3630855" y="6217737"/>
                </a:cubicBezTo>
                <a:cubicBezTo>
                  <a:pt x="3509868" y="6343060"/>
                  <a:pt x="3361053" y="6407303"/>
                  <a:pt x="3185943" y="6407394"/>
                </a:cubicBezTo>
                <a:cubicBezTo>
                  <a:pt x="2853253" y="6407575"/>
                  <a:pt x="2520654" y="6407484"/>
                  <a:pt x="2187964" y="6407394"/>
                </a:cubicBezTo>
                <a:cubicBezTo>
                  <a:pt x="2180916" y="6407394"/>
                  <a:pt x="2173959" y="6406581"/>
                  <a:pt x="2165104" y="6405948"/>
                </a:cubicBezTo>
                <a:cubicBezTo>
                  <a:pt x="2165104" y="6330682"/>
                  <a:pt x="2165104" y="6256410"/>
                  <a:pt x="2165104" y="6179245"/>
                </a:cubicBezTo>
                <a:cubicBezTo>
                  <a:pt x="2176489" y="6179245"/>
                  <a:pt x="2186880" y="6179245"/>
                  <a:pt x="2197361" y="6179245"/>
                </a:cubicBezTo>
                <a:cubicBezTo>
                  <a:pt x="2516678" y="6179245"/>
                  <a:pt x="2835995" y="6176716"/>
                  <a:pt x="3155222" y="6180149"/>
                </a:cubicBezTo>
                <a:cubicBezTo>
                  <a:pt x="3360691" y="6182408"/>
                  <a:pt x="3492159" y="6080396"/>
                  <a:pt x="3574925" y="5902395"/>
                </a:cubicBezTo>
                <a:cubicBezTo>
                  <a:pt x="3612783" y="5820985"/>
                  <a:pt x="3624620" y="5733882"/>
                  <a:pt x="3624530" y="5644430"/>
                </a:cubicBezTo>
                <a:cubicBezTo>
                  <a:pt x="3623988" y="5118017"/>
                  <a:pt x="3624078" y="4591515"/>
                  <a:pt x="3623988" y="4065102"/>
                </a:cubicBezTo>
                <a:cubicBezTo>
                  <a:pt x="3623988" y="3933905"/>
                  <a:pt x="3623897" y="3802799"/>
                  <a:pt x="3623897" y="3671603"/>
                </a:cubicBezTo>
                <a:cubicBezTo>
                  <a:pt x="3623807" y="3661844"/>
                  <a:pt x="3623807" y="3652086"/>
                  <a:pt x="3623807" y="3639165"/>
                </a:cubicBezTo>
                <a:close/>
                <a:moveTo>
                  <a:pt x="1224501" y="3331865"/>
                </a:moveTo>
                <a:cubicBezTo>
                  <a:pt x="1295340" y="3331865"/>
                  <a:pt x="1363468" y="3331865"/>
                  <a:pt x="1435391" y="3331865"/>
                </a:cubicBezTo>
                <a:cubicBezTo>
                  <a:pt x="1435391" y="3343612"/>
                  <a:pt x="1435391" y="3354815"/>
                  <a:pt x="1435391" y="3366110"/>
                </a:cubicBezTo>
                <a:cubicBezTo>
                  <a:pt x="1435572" y="3887191"/>
                  <a:pt x="1435752" y="4408363"/>
                  <a:pt x="1435933" y="4929444"/>
                </a:cubicBezTo>
                <a:cubicBezTo>
                  <a:pt x="1435933" y="5021427"/>
                  <a:pt x="1447137" y="5111602"/>
                  <a:pt x="1489153" y="5194548"/>
                </a:cubicBezTo>
                <a:cubicBezTo>
                  <a:pt x="1506591" y="5229064"/>
                  <a:pt x="1529813" y="5261864"/>
                  <a:pt x="1555564" y="5290687"/>
                </a:cubicBezTo>
                <a:cubicBezTo>
                  <a:pt x="1591526" y="5330895"/>
                  <a:pt x="1638692" y="5348966"/>
                  <a:pt x="1693989" y="5348876"/>
                </a:cubicBezTo>
                <a:cubicBezTo>
                  <a:pt x="1999030" y="5348424"/>
                  <a:pt x="2304071" y="5348244"/>
                  <a:pt x="2609022" y="5350051"/>
                </a:cubicBezTo>
                <a:cubicBezTo>
                  <a:pt x="2677511" y="5350502"/>
                  <a:pt x="2729556" y="5323757"/>
                  <a:pt x="2771662" y="5273068"/>
                </a:cubicBezTo>
                <a:cubicBezTo>
                  <a:pt x="2822081" y="5212529"/>
                  <a:pt x="2849549" y="5141058"/>
                  <a:pt x="2862470" y="5064526"/>
                </a:cubicBezTo>
                <a:cubicBezTo>
                  <a:pt x="2869969" y="5019891"/>
                  <a:pt x="2873764" y="4974171"/>
                  <a:pt x="2873945" y="4928902"/>
                </a:cubicBezTo>
                <a:cubicBezTo>
                  <a:pt x="2875029" y="4700483"/>
                  <a:pt x="2874487" y="4472064"/>
                  <a:pt x="2874487" y="4243645"/>
                </a:cubicBezTo>
                <a:cubicBezTo>
                  <a:pt x="2874487" y="4233163"/>
                  <a:pt x="2874487" y="4222592"/>
                  <a:pt x="2874487" y="4209038"/>
                </a:cubicBezTo>
                <a:cubicBezTo>
                  <a:pt x="2945597" y="4209038"/>
                  <a:pt x="3013183" y="4209038"/>
                  <a:pt x="3083570" y="4209038"/>
                </a:cubicBezTo>
                <a:cubicBezTo>
                  <a:pt x="3084112" y="4219158"/>
                  <a:pt x="3084925" y="4228555"/>
                  <a:pt x="3084925" y="4237952"/>
                </a:cubicBezTo>
                <a:cubicBezTo>
                  <a:pt x="3085016" y="4469986"/>
                  <a:pt x="3084745" y="4701929"/>
                  <a:pt x="3085106" y="4933962"/>
                </a:cubicBezTo>
                <a:cubicBezTo>
                  <a:pt x="3085377" y="5076634"/>
                  <a:pt x="3058632" y="5212800"/>
                  <a:pt x="2985353" y="5336587"/>
                </a:cubicBezTo>
                <a:cubicBezTo>
                  <a:pt x="2916683" y="5452695"/>
                  <a:pt x="2822171" y="5536545"/>
                  <a:pt x="2684469" y="5560489"/>
                </a:cubicBezTo>
                <a:cubicBezTo>
                  <a:pt x="2662693" y="5564284"/>
                  <a:pt x="2640104" y="5564555"/>
                  <a:pt x="2617877" y="5564555"/>
                </a:cubicBezTo>
                <a:cubicBezTo>
                  <a:pt x="2316450" y="5564736"/>
                  <a:pt x="2014933" y="5562025"/>
                  <a:pt x="1713506" y="5565459"/>
                </a:cubicBezTo>
                <a:cubicBezTo>
                  <a:pt x="1546890" y="5567356"/>
                  <a:pt x="1426898" y="5492903"/>
                  <a:pt x="1338349" y="5359176"/>
                </a:cubicBezTo>
                <a:cubicBezTo>
                  <a:pt x="1264528" y="5247678"/>
                  <a:pt x="1229922" y="5121992"/>
                  <a:pt x="1227121" y="4989802"/>
                </a:cubicBezTo>
                <a:cubicBezTo>
                  <a:pt x="1222965" y="4796260"/>
                  <a:pt x="1225043" y="4602537"/>
                  <a:pt x="1224862" y="4408905"/>
                </a:cubicBezTo>
                <a:cubicBezTo>
                  <a:pt x="1224591" y="4061759"/>
                  <a:pt x="1224591" y="3714702"/>
                  <a:pt x="1224501" y="3367556"/>
                </a:cubicBezTo>
                <a:cubicBezTo>
                  <a:pt x="1224501" y="3356172"/>
                  <a:pt x="1224501" y="3344787"/>
                  <a:pt x="1224501" y="3331865"/>
                </a:cubicBezTo>
                <a:close/>
                <a:moveTo>
                  <a:pt x="91" y="3293283"/>
                </a:moveTo>
                <a:cubicBezTo>
                  <a:pt x="74725" y="3293283"/>
                  <a:pt x="149359" y="3293283"/>
                  <a:pt x="227155" y="3293283"/>
                </a:cubicBezTo>
                <a:cubicBezTo>
                  <a:pt x="227155" y="3310993"/>
                  <a:pt x="227155" y="3325090"/>
                  <a:pt x="227155" y="3339094"/>
                </a:cubicBezTo>
                <a:cubicBezTo>
                  <a:pt x="226884" y="4219791"/>
                  <a:pt x="226794" y="5100578"/>
                  <a:pt x="226251" y="5981276"/>
                </a:cubicBezTo>
                <a:cubicBezTo>
                  <a:pt x="226161" y="6138675"/>
                  <a:pt x="264743" y="6283516"/>
                  <a:pt x="363050" y="6408478"/>
                </a:cubicBezTo>
                <a:cubicBezTo>
                  <a:pt x="476446" y="6552686"/>
                  <a:pt x="624991" y="6627590"/>
                  <a:pt x="809678" y="6627590"/>
                </a:cubicBezTo>
                <a:cubicBezTo>
                  <a:pt x="1681973" y="6627319"/>
                  <a:pt x="2554267" y="6624157"/>
                  <a:pt x="3426561" y="6628494"/>
                </a:cubicBezTo>
                <a:cubicBezTo>
                  <a:pt x="3746872" y="6630120"/>
                  <a:pt x="3965624" y="6399804"/>
                  <a:pt x="4013241" y="6137501"/>
                </a:cubicBezTo>
                <a:cubicBezTo>
                  <a:pt x="4025710" y="6068740"/>
                  <a:pt x="4025168" y="5997359"/>
                  <a:pt x="4027607" y="5927153"/>
                </a:cubicBezTo>
                <a:cubicBezTo>
                  <a:pt x="4029866" y="5861283"/>
                  <a:pt x="4028059" y="5795324"/>
                  <a:pt x="4028059" y="5727196"/>
                </a:cubicBezTo>
                <a:cubicBezTo>
                  <a:pt x="4103687" y="5727196"/>
                  <a:pt x="4177146" y="5727196"/>
                  <a:pt x="4252051" y="5727196"/>
                </a:cubicBezTo>
                <a:cubicBezTo>
                  <a:pt x="4252774" y="5729635"/>
                  <a:pt x="4254672" y="5732888"/>
                  <a:pt x="4254581" y="5736050"/>
                </a:cubicBezTo>
                <a:cubicBezTo>
                  <a:pt x="4253316" y="5851977"/>
                  <a:pt x="4257111" y="5968265"/>
                  <a:pt x="4249521" y="6083829"/>
                </a:cubicBezTo>
                <a:cubicBezTo>
                  <a:pt x="4225939" y="6442361"/>
                  <a:pt x="3967069" y="6753727"/>
                  <a:pt x="3628506" y="6833421"/>
                </a:cubicBezTo>
                <a:cubicBezTo>
                  <a:pt x="3573480" y="6846342"/>
                  <a:pt x="3515652" y="6853209"/>
                  <a:pt x="3459089" y="6853209"/>
                </a:cubicBezTo>
                <a:cubicBezTo>
                  <a:pt x="2571615" y="6854383"/>
                  <a:pt x="1684141" y="6856823"/>
                  <a:pt x="796758" y="6852667"/>
                </a:cubicBezTo>
                <a:cubicBezTo>
                  <a:pt x="469941" y="6851130"/>
                  <a:pt x="241070" y="6681262"/>
                  <a:pt x="92344" y="6397183"/>
                </a:cubicBezTo>
                <a:cubicBezTo>
                  <a:pt x="42197" y="6301497"/>
                  <a:pt x="15451" y="6197858"/>
                  <a:pt x="4789" y="6090245"/>
                </a:cubicBezTo>
                <a:cubicBezTo>
                  <a:pt x="3976" y="6082384"/>
                  <a:pt x="1808" y="6074703"/>
                  <a:pt x="181" y="6066933"/>
                </a:cubicBezTo>
                <a:cubicBezTo>
                  <a:pt x="91" y="5142413"/>
                  <a:pt x="91" y="4217893"/>
                  <a:pt x="91" y="3293283"/>
                </a:cubicBezTo>
                <a:close/>
                <a:moveTo>
                  <a:pt x="2464633" y="3141124"/>
                </a:moveTo>
                <a:cubicBezTo>
                  <a:pt x="2540984" y="3141124"/>
                  <a:pt x="2614443" y="3141124"/>
                  <a:pt x="2691517" y="3141124"/>
                </a:cubicBezTo>
                <a:cubicBezTo>
                  <a:pt x="2691517" y="3151515"/>
                  <a:pt x="2691517" y="3161003"/>
                  <a:pt x="2691517" y="3170400"/>
                </a:cubicBezTo>
                <a:cubicBezTo>
                  <a:pt x="2691697" y="3681632"/>
                  <a:pt x="2691788" y="4192775"/>
                  <a:pt x="2692059" y="4704007"/>
                </a:cubicBezTo>
                <a:cubicBezTo>
                  <a:pt x="2692059" y="4801140"/>
                  <a:pt x="2681397" y="4896645"/>
                  <a:pt x="2643357" y="4986730"/>
                </a:cubicBezTo>
                <a:cubicBezTo>
                  <a:pt x="2629623" y="5019258"/>
                  <a:pt x="2612094" y="5051154"/>
                  <a:pt x="2590951" y="5079345"/>
                </a:cubicBezTo>
                <a:cubicBezTo>
                  <a:pt x="2551194" y="5132112"/>
                  <a:pt x="2496981" y="5158677"/>
                  <a:pt x="2429304" y="5158497"/>
                </a:cubicBezTo>
                <a:cubicBezTo>
                  <a:pt x="2258080" y="5157864"/>
                  <a:pt x="2086856" y="5157141"/>
                  <a:pt x="1915722" y="5159581"/>
                </a:cubicBezTo>
                <a:cubicBezTo>
                  <a:pt x="1824553" y="5160846"/>
                  <a:pt x="1760581" y="5120005"/>
                  <a:pt x="1715946" y="5044648"/>
                </a:cubicBezTo>
                <a:cubicBezTo>
                  <a:pt x="1671942" y="4970376"/>
                  <a:pt x="1651703" y="4888242"/>
                  <a:pt x="1644023" y="4803127"/>
                </a:cubicBezTo>
                <a:cubicBezTo>
                  <a:pt x="1640228" y="4760570"/>
                  <a:pt x="1639505" y="4717651"/>
                  <a:pt x="1639414" y="4674822"/>
                </a:cubicBezTo>
                <a:cubicBezTo>
                  <a:pt x="1638963" y="4463390"/>
                  <a:pt x="1639234" y="4251957"/>
                  <a:pt x="1639234" y="4040525"/>
                </a:cubicBezTo>
                <a:cubicBezTo>
                  <a:pt x="1639053" y="4030044"/>
                  <a:pt x="1639053" y="4019562"/>
                  <a:pt x="1639053" y="4007184"/>
                </a:cubicBezTo>
                <a:cubicBezTo>
                  <a:pt x="1716759" y="4007184"/>
                  <a:pt x="1789676" y="4007184"/>
                  <a:pt x="1866117" y="4007184"/>
                </a:cubicBezTo>
                <a:cubicBezTo>
                  <a:pt x="1866117" y="4018749"/>
                  <a:pt x="1866117" y="4029231"/>
                  <a:pt x="1866117" y="4039621"/>
                </a:cubicBezTo>
                <a:cubicBezTo>
                  <a:pt x="1866117" y="4261806"/>
                  <a:pt x="1866117" y="4483901"/>
                  <a:pt x="1866117" y="4706085"/>
                </a:cubicBezTo>
                <a:cubicBezTo>
                  <a:pt x="1866117" y="4774304"/>
                  <a:pt x="1873436" y="4841258"/>
                  <a:pt x="1898464" y="4905501"/>
                </a:cubicBezTo>
                <a:cubicBezTo>
                  <a:pt x="1906235" y="4925559"/>
                  <a:pt x="1916987" y="4933601"/>
                  <a:pt x="1939847" y="4933420"/>
                </a:cubicBezTo>
                <a:cubicBezTo>
                  <a:pt x="2090561" y="4931975"/>
                  <a:pt x="2241274" y="4931523"/>
                  <a:pt x="2391897" y="4932607"/>
                </a:cubicBezTo>
                <a:cubicBezTo>
                  <a:pt x="2416564" y="4932788"/>
                  <a:pt x="2427136" y="4922578"/>
                  <a:pt x="2434726" y="4902428"/>
                </a:cubicBezTo>
                <a:cubicBezTo>
                  <a:pt x="2459302" y="4837101"/>
                  <a:pt x="2465447" y="4768973"/>
                  <a:pt x="2465447" y="4699941"/>
                </a:cubicBezTo>
                <a:cubicBezTo>
                  <a:pt x="2465447" y="4400141"/>
                  <a:pt x="2465176" y="4100431"/>
                  <a:pt x="2465085" y="3800630"/>
                </a:cubicBezTo>
                <a:cubicBezTo>
                  <a:pt x="2464995" y="3591909"/>
                  <a:pt x="2464814" y="3383098"/>
                  <a:pt x="2464633" y="3174375"/>
                </a:cubicBezTo>
                <a:cubicBezTo>
                  <a:pt x="2464633" y="3163895"/>
                  <a:pt x="2464633" y="3153323"/>
                  <a:pt x="2464633" y="3141124"/>
                </a:cubicBezTo>
                <a:close/>
                <a:moveTo>
                  <a:pt x="4029866" y="2297925"/>
                </a:moveTo>
                <a:cubicBezTo>
                  <a:pt x="4103867" y="2297925"/>
                  <a:pt x="4178140" y="2297925"/>
                  <a:pt x="4253677" y="2297925"/>
                </a:cubicBezTo>
                <a:cubicBezTo>
                  <a:pt x="4253587" y="3341353"/>
                  <a:pt x="4253587" y="4383787"/>
                  <a:pt x="4253587" y="5429474"/>
                </a:cubicBezTo>
                <a:cubicBezTo>
                  <a:pt x="4181664" y="5429474"/>
                  <a:pt x="4113084" y="5429474"/>
                  <a:pt x="4044504" y="5429384"/>
                </a:cubicBezTo>
                <a:cubicBezTo>
                  <a:pt x="4040167" y="5429384"/>
                  <a:pt x="4035920" y="5428751"/>
                  <a:pt x="4029866" y="5428209"/>
                </a:cubicBezTo>
                <a:cubicBezTo>
                  <a:pt x="4029866" y="4384600"/>
                  <a:pt x="4029866" y="3342257"/>
                  <a:pt x="4029866" y="2297925"/>
                </a:cubicBezTo>
                <a:close/>
                <a:moveTo>
                  <a:pt x="2164212" y="1962751"/>
                </a:moveTo>
                <a:cubicBezTo>
                  <a:pt x="2248661" y="1962593"/>
                  <a:pt x="2333166" y="1997448"/>
                  <a:pt x="2405993" y="2067428"/>
                </a:cubicBezTo>
                <a:cubicBezTo>
                  <a:pt x="2499059" y="2156789"/>
                  <a:pt x="2555712" y="2268198"/>
                  <a:pt x="2597908" y="2388010"/>
                </a:cubicBezTo>
                <a:cubicBezTo>
                  <a:pt x="2648688" y="2532037"/>
                  <a:pt x="2673536" y="2681214"/>
                  <a:pt x="2683746" y="2833193"/>
                </a:cubicBezTo>
                <a:cubicBezTo>
                  <a:pt x="2683927" y="2835632"/>
                  <a:pt x="2682933" y="2838252"/>
                  <a:pt x="2682120" y="2842228"/>
                </a:cubicBezTo>
                <a:cubicBezTo>
                  <a:pt x="2608299" y="2842228"/>
                  <a:pt x="2534750" y="2842228"/>
                  <a:pt x="2459303" y="2842228"/>
                </a:cubicBezTo>
                <a:cubicBezTo>
                  <a:pt x="2453068" y="2793888"/>
                  <a:pt x="2448008" y="2745367"/>
                  <a:pt x="2440418" y="2697207"/>
                </a:cubicBezTo>
                <a:cubicBezTo>
                  <a:pt x="2421173" y="2575137"/>
                  <a:pt x="2393252" y="2454963"/>
                  <a:pt x="2331991" y="2346446"/>
                </a:cubicBezTo>
                <a:cubicBezTo>
                  <a:pt x="2306059" y="2300545"/>
                  <a:pt x="2272718" y="2257084"/>
                  <a:pt x="2235311" y="2219948"/>
                </a:cubicBezTo>
                <a:cubicBezTo>
                  <a:pt x="2190585" y="2175583"/>
                  <a:pt x="2142515" y="2178385"/>
                  <a:pt x="2093723" y="2218954"/>
                </a:cubicBezTo>
                <a:cubicBezTo>
                  <a:pt x="2038154" y="2265126"/>
                  <a:pt x="2003368" y="2326568"/>
                  <a:pt x="1974454" y="2391263"/>
                </a:cubicBezTo>
                <a:cubicBezTo>
                  <a:pt x="1914186" y="2526435"/>
                  <a:pt x="1884008" y="2669468"/>
                  <a:pt x="1873888" y="2816115"/>
                </a:cubicBezTo>
                <a:cubicBezTo>
                  <a:pt x="1866930" y="2916501"/>
                  <a:pt x="1867382" y="3017518"/>
                  <a:pt x="1866840" y="3118355"/>
                </a:cubicBezTo>
                <a:cubicBezTo>
                  <a:pt x="1865846" y="3303946"/>
                  <a:pt x="1866569" y="3489627"/>
                  <a:pt x="1866569" y="3675218"/>
                </a:cubicBezTo>
                <a:cubicBezTo>
                  <a:pt x="1866659" y="3685609"/>
                  <a:pt x="1866659" y="3696090"/>
                  <a:pt x="1866659" y="3709101"/>
                </a:cubicBezTo>
                <a:cubicBezTo>
                  <a:pt x="1789134" y="3709101"/>
                  <a:pt x="1716217" y="3709101"/>
                  <a:pt x="1639053" y="3709101"/>
                </a:cubicBezTo>
                <a:cubicBezTo>
                  <a:pt x="1639053" y="3698710"/>
                  <a:pt x="1639053" y="3689313"/>
                  <a:pt x="1639053" y="3679916"/>
                </a:cubicBezTo>
                <a:cubicBezTo>
                  <a:pt x="1639053" y="3445262"/>
                  <a:pt x="1638421" y="3210518"/>
                  <a:pt x="1639324" y="2975864"/>
                </a:cubicBezTo>
                <a:cubicBezTo>
                  <a:pt x="1640228" y="2757474"/>
                  <a:pt x="1668600" y="2543512"/>
                  <a:pt x="1750372" y="2339218"/>
                </a:cubicBezTo>
                <a:cubicBezTo>
                  <a:pt x="1790760" y="2238200"/>
                  <a:pt x="1843438" y="2144682"/>
                  <a:pt x="1922770" y="2068150"/>
                </a:cubicBezTo>
                <a:cubicBezTo>
                  <a:pt x="1995371" y="1998080"/>
                  <a:pt x="2079764" y="1962909"/>
                  <a:pt x="2164212" y="1962751"/>
                </a:cubicBezTo>
                <a:close/>
                <a:moveTo>
                  <a:pt x="1084450" y="1669231"/>
                </a:moveTo>
                <a:cubicBezTo>
                  <a:pt x="1143994" y="1715041"/>
                  <a:pt x="1202545" y="1759948"/>
                  <a:pt x="1259920" y="1804042"/>
                </a:cubicBezTo>
                <a:cubicBezTo>
                  <a:pt x="1231549" y="1866297"/>
                  <a:pt x="1201551" y="1925841"/>
                  <a:pt x="1176793" y="1987554"/>
                </a:cubicBezTo>
                <a:cubicBezTo>
                  <a:pt x="1095473" y="2190764"/>
                  <a:pt x="1060325" y="2402197"/>
                  <a:pt x="1069360" y="2621038"/>
                </a:cubicBezTo>
                <a:cubicBezTo>
                  <a:pt x="1070535" y="2650313"/>
                  <a:pt x="1067011" y="2679769"/>
                  <a:pt x="1067011" y="2709135"/>
                </a:cubicBezTo>
                <a:cubicBezTo>
                  <a:pt x="1066830" y="3580073"/>
                  <a:pt x="1066921" y="4451102"/>
                  <a:pt x="1066830" y="5322041"/>
                </a:cubicBezTo>
                <a:cubicBezTo>
                  <a:pt x="1066830" y="5409686"/>
                  <a:pt x="1080022" y="5494350"/>
                  <a:pt x="1118152" y="5574134"/>
                </a:cubicBezTo>
                <a:cubicBezTo>
                  <a:pt x="1141916" y="5623830"/>
                  <a:pt x="1173089" y="5667923"/>
                  <a:pt x="1215917" y="5703162"/>
                </a:cubicBezTo>
                <a:cubicBezTo>
                  <a:pt x="1258746" y="5738401"/>
                  <a:pt x="1307267" y="5757285"/>
                  <a:pt x="1363378" y="5757195"/>
                </a:cubicBezTo>
                <a:cubicBezTo>
                  <a:pt x="1887893" y="5757014"/>
                  <a:pt x="2412318" y="5757014"/>
                  <a:pt x="2936832" y="5757104"/>
                </a:cubicBezTo>
                <a:cubicBezTo>
                  <a:pt x="3010563" y="5757104"/>
                  <a:pt x="3069385" y="5725299"/>
                  <a:pt x="3117454" y="5671989"/>
                </a:cubicBezTo>
                <a:cubicBezTo>
                  <a:pt x="3192449" y="5588862"/>
                  <a:pt x="3223712" y="5487934"/>
                  <a:pt x="3232115" y="5378604"/>
                </a:cubicBezTo>
                <a:cubicBezTo>
                  <a:pt x="3233922" y="5355473"/>
                  <a:pt x="3233380" y="5332251"/>
                  <a:pt x="3233380" y="5309030"/>
                </a:cubicBezTo>
                <a:cubicBezTo>
                  <a:pt x="3233290" y="4562059"/>
                  <a:pt x="3233109" y="3815179"/>
                  <a:pt x="3232928" y="3068209"/>
                </a:cubicBezTo>
                <a:cubicBezTo>
                  <a:pt x="3232838" y="3057004"/>
                  <a:pt x="3232838" y="3045530"/>
                  <a:pt x="3232838" y="3031434"/>
                </a:cubicBezTo>
                <a:cubicBezTo>
                  <a:pt x="3309731" y="3031434"/>
                  <a:pt x="3382648" y="3031434"/>
                  <a:pt x="3458276" y="3031434"/>
                </a:cubicBezTo>
                <a:cubicBezTo>
                  <a:pt x="3458818" y="3041735"/>
                  <a:pt x="3459631" y="3051132"/>
                  <a:pt x="3459631" y="3060529"/>
                </a:cubicBezTo>
                <a:cubicBezTo>
                  <a:pt x="3459450" y="3819064"/>
                  <a:pt x="3459269" y="4577600"/>
                  <a:pt x="3458998" y="5336137"/>
                </a:cubicBezTo>
                <a:cubicBezTo>
                  <a:pt x="3458908" y="5519288"/>
                  <a:pt x="3408490" y="5685271"/>
                  <a:pt x="3283979" y="5822973"/>
                </a:cubicBezTo>
                <a:cubicBezTo>
                  <a:pt x="3188473" y="5928599"/>
                  <a:pt x="3069656" y="5984439"/>
                  <a:pt x="2924635" y="5984259"/>
                </a:cubicBezTo>
                <a:cubicBezTo>
                  <a:pt x="2414396" y="5983807"/>
                  <a:pt x="1904247" y="5983445"/>
                  <a:pt x="1394008" y="5986246"/>
                </a:cubicBezTo>
                <a:cubicBezTo>
                  <a:pt x="1206791" y="5987331"/>
                  <a:pt x="1066830" y="5906824"/>
                  <a:pt x="962921" y="5756833"/>
                </a:cubicBezTo>
                <a:cubicBezTo>
                  <a:pt x="881330" y="5639009"/>
                  <a:pt x="843652" y="5505735"/>
                  <a:pt x="841664" y="5363605"/>
                </a:cubicBezTo>
                <a:cubicBezTo>
                  <a:pt x="839043" y="5169972"/>
                  <a:pt x="840760" y="4976340"/>
                  <a:pt x="840760" y="4782708"/>
                </a:cubicBezTo>
                <a:cubicBezTo>
                  <a:pt x="840760" y="4090222"/>
                  <a:pt x="840941" y="3397735"/>
                  <a:pt x="840670" y="2705250"/>
                </a:cubicBezTo>
                <a:cubicBezTo>
                  <a:pt x="840580" y="2537459"/>
                  <a:pt x="841845" y="2370030"/>
                  <a:pt x="877264" y="2204769"/>
                </a:cubicBezTo>
                <a:cubicBezTo>
                  <a:pt x="916027" y="2023787"/>
                  <a:pt x="978643" y="1852111"/>
                  <a:pt x="1070806" y="1691458"/>
                </a:cubicBezTo>
                <a:cubicBezTo>
                  <a:pt x="1074782" y="1684591"/>
                  <a:pt x="1079119" y="1677905"/>
                  <a:pt x="1084450" y="1669231"/>
                </a:cubicBezTo>
                <a:close/>
                <a:moveTo>
                  <a:pt x="2157474" y="1487493"/>
                </a:moveTo>
                <a:cubicBezTo>
                  <a:pt x="2285820" y="1487260"/>
                  <a:pt x="2407596" y="1523939"/>
                  <a:pt x="2522461" y="1593603"/>
                </a:cubicBezTo>
                <a:cubicBezTo>
                  <a:pt x="2698022" y="1700042"/>
                  <a:pt x="2820545" y="1854279"/>
                  <a:pt x="2911623" y="2035352"/>
                </a:cubicBezTo>
                <a:cubicBezTo>
                  <a:pt x="3009479" y="2229979"/>
                  <a:pt x="3061524" y="2437526"/>
                  <a:pt x="3077065" y="2654109"/>
                </a:cubicBezTo>
                <a:cubicBezTo>
                  <a:pt x="3083390" y="2743019"/>
                  <a:pt x="3084474" y="2832380"/>
                  <a:pt x="3084745" y="2921561"/>
                </a:cubicBezTo>
                <a:cubicBezTo>
                  <a:pt x="3085648" y="3240156"/>
                  <a:pt x="3085106" y="3558659"/>
                  <a:pt x="3085106" y="3877253"/>
                </a:cubicBezTo>
                <a:cubicBezTo>
                  <a:pt x="3085016" y="3887734"/>
                  <a:pt x="3085016" y="3898216"/>
                  <a:pt x="3085016" y="3909872"/>
                </a:cubicBezTo>
                <a:cubicBezTo>
                  <a:pt x="3012460" y="3909872"/>
                  <a:pt x="2944965" y="3909872"/>
                  <a:pt x="2874487" y="3909872"/>
                </a:cubicBezTo>
                <a:cubicBezTo>
                  <a:pt x="2874487" y="3897945"/>
                  <a:pt x="2874487" y="3887463"/>
                  <a:pt x="2874487" y="3876982"/>
                </a:cubicBezTo>
                <a:cubicBezTo>
                  <a:pt x="2874487" y="3556581"/>
                  <a:pt x="2873855" y="3236270"/>
                  <a:pt x="2874758" y="2915869"/>
                </a:cubicBezTo>
                <a:cubicBezTo>
                  <a:pt x="2875210" y="2745910"/>
                  <a:pt x="2868704" y="2576945"/>
                  <a:pt x="2826057" y="2411323"/>
                </a:cubicBezTo>
                <a:cubicBezTo>
                  <a:pt x="2776903" y="2220401"/>
                  <a:pt x="2699468" y="2043755"/>
                  <a:pt x="2562579" y="1898283"/>
                </a:cubicBezTo>
                <a:cubicBezTo>
                  <a:pt x="2452797" y="1781543"/>
                  <a:pt x="2321691" y="1706186"/>
                  <a:pt x="2156972" y="1703837"/>
                </a:cubicBezTo>
                <a:cubicBezTo>
                  <a:pt x="2031016" y="1702030"/>
                  <a:pt x="1921957" y="1749286"/>
                  <a:pt x="1825367" y="1826902"/>
                </a:cubicBezTo>
                <a:cubicBezTo>
                  <a:pt x="1702121" y="1925932"/>
                  <a:pt x="1618633" y="2054598"/>
                  <a:pt x="1556829" y="2198173"/>
                </a:cubicBezTo>
                <a:cubicBezTo>
                  <a:pt x="1467558" y="2405721"/>
                  <a:pt x="1433855" y="2623659"/>
                  <a:pt x="1437198" y="2848373"/>
                </a:cubicBezTo>
                <a:cubicBezTo>
                  <a:pt x="1438102" y="2908912"/>
                  <a:pt x="1437289" y="2969540"/>
                  <a:pt x="1437289" y="3032428"/>
                </a:cubicBezTo>
                <a:cubicBezTo>
                  <a:pt x="1364914" y="3032428"/>
                  <a:pt x="1296153" y="3032428"/>
                  <a:pt x="1227302" y="3032428"/>
                </a:cubicBezTo>
                <a:cubicBezTo>
                  <a:pt x="1226308" y="3028994"/>
                  <a:pt x="1224953" y="3026464"/>
                  <a:pt x="1224953" y="3024025"/>
                </a:cubicBezTo>
                <a:cubicBezTo>
                  <a:pt x="1222694" y="2792713"/>
                  <a:pt x="1222423" y="2561765"/>
                  <a:pt x="1284949" y="2336056"/>
                </a:cubicBezTo>
                <a:cubicBezTo>
                  <a:pt x="1348560" y="2106372"/>
                  <a:pt x="1448222" y="1896656"/>
                  <a:pt x="1618904" y="1726065"/>
                </a:cubicBezTo>
                <a:cubicBezTo>
                  <a:pt x="1733114" y="1611945"/>
                  <a:pt x="1866659" y="1530716"/>
                  <a:pt x="2026950" y="1500175"/>
                </a:cubicBezTo>
                <a:cubicBezTo>
                  <a:pt x="2071180" y="1491749"/>
                  <a:pt x="2114692" y="1487570"/>
                  <a:pt x="2157474" y="1487493"/>
                </a:cubicBezTo>
                <a:close/>
                <a:moveTo>
                  <a:pt x="2190889" y="1008621"/>
                </a:moveTo>
                <a:cubicBezTo>
                  <a:pt x="2433845" y="1014970"/>
                  <a:pt x="2657882" y="1101051"/>
                  <a:pt x="2862199" y="1258744"/>
                </a:cubicBezTo>
                <a:cubicBezTo>
                  <a:pt x="3123236" y="1460147"/>
                  <a:pt x="3287594" y="1728322"/>
                  <a:pt x="3382919" y="2040954"/>
                </a:cubicBezTo>
                <a:cubicBezTo>
                  <a:pt x="3441198" y="2231965"/>
                  <a:pt x="3466588" y="2427586"/>
                  <a:pt x="3457372" y="2627362"/>
                </a:cubicBezTo>
                <a:cubicBezTo>
                  <a:pt x="3456559" y="2645073"/>
                  <a:pt x="3458998" y="2662962"/>
                  <a:pt x="3459450" y="2680762"/>
                </a:cubicBezTo>
                <a:cubicBezTo>
                  <a:pt x="3459812" y="2697568"/>
                  <a:pt x="3459541" y="2714375"/>
                  <a:pt x="3459541" y="2733078"/>
                </a:cubicBezTo>
                <a:cubicBezTo>
                  <a:pt x="3383551" y="2733078"/>
                  <a:pt x="3310002" y="2733078"/>
                  <a:pt x="3231302" y="2733078"/>
                </a:cubicBezTo>
                <a:cubicBezTo>
                  <a:pt x="3231302" y="2695490"/>
                  <a:pt x="3230489" y="2658354"/>
                  <a:pt x="3231392" y="2621308"/>
                </a:cubicBezTo>
                <a:cubicBezTo>
                  <a:pt x="3240699" y="2253922"/>
                  <a:pt x="3148717" y="1917890"/>
                  <a:pt x="2916683" y="1627848"/>
                </a:cubicBezTo>
                <a:cubicBezTo>
                  <a:pt x="2763350" y="1436113"/>
                  <a:pt x="2569988" y="1302296"/>
                  <a:pt x="2325847" y="1253052"/>
                </a:cubicBezTo>
                <a:cubicBezTo>
                  <a:pt x="2054690" y="1198386"/>
                  <a:pt x="1811542" y="1266966"/>
                  <a:pt x="1593333" y="1431323"/>
                </a:cubicBezTo>
                <a:cubicBezTo>
                  <a:pt x="1539481" y="1471894"/>
                  <a:pt x="1490689" y="1519331"/>
                  <a:pt x="1436566" y="1566224"/>
                </a:cubicBezTo>
                <a:cubicBezTo>
                  <a:pt x="1379371" y="1522492"/>
                  <a:pt x="1320730" y="1477677"/>
                  <a:pt x="1262089" y="1432770"/>
                </a:cubicBezTo>
                <a:cubicBezTo>
                  <a:pt x="1263715" y="1428885"/>
                  <a:pt x="1264077" y="1425993"/>
                  <a:pt x="1265703" y="1424276"/>
                </a:cubicBezTo>
                <a:cubicBezTo>
                  <a:pt x="1450210" y="1222601"/>
                  <a:pt x="1670226" y="1079840"/>
                  <a:pt x="1941655" y="1029150"/>
                </a:cubicBezTo>
                <a:cubicBezTo>
                  <a:pt x="2026816" y="1013248"/>
                  <a:pt x="2109903" y="1006505"/>
                  <a:pt x="2190889" y="1008621"/>
                </a:cubicBezTo>
                <a:close/>
                <a:moveTo>
                  <a:pt x="2853344" y="657607"/>
                </a:moveTo>
                <a:cubicBezTo>
                  <a:pt x="2909274" y="690316"/>
                  <a:pt x="2963668" y="718868"/>
                  <a:pt x="3014629" y="752571"/>
                </a:cubicBezTo>
                <a:cubicBezTo>
                  <a:pt x="3436048" y="1031860"/>
                  <a:pt x="3692839" y="1424185"/>
                  <a:pt x="3805061" y="1914003"/>
                </a:cubicBezTo>
                <a:cubicBezTo>
                  <a:pt x="3842288" y="2076463"/>
                  <a:pt x="3854215" y="2241453"/>
                  <a:pt x="3848341" y="2408340"/>
                </a:cubicBezTo>
                <a:cubicBezTo>
                  <a:pt x="3844908" y="2508092"/>
                  <a:pt x="3849968" y="2608026"/>
                  <a:pt x="3850149" y="2707869"/>
                </a:cubicBezTo>
                <a:cubicBezTo>
                  <a:pt x="3850600" y="2907736"/>
                  <a:pt x="3850239" y="3107512"/>
                  <a:pt x="3850239" y="3307379"/>
                </a:cubicBezTo>
                <a:cubicBezTo>
                  <a:pt x="3850239" y="3317861"/>
                  <a:pt x="3850239" y="3328343"/>
                  <a:pt x="3850239" y="3340270"/>
                </a:cubicBezTo>
                <a:cubicBezTo>
                  <a:pt x="3773888" y="3340270"/>
                  <a:pt x="3700339" y="3340270"/>
                  <a:pt x="3623807" y="3340270"/>
                </a:cubicBezTo>
                <a:cubicBezTo>
                  <a:pt x="3623807" y="3328795"/>
                  <a:pt x="3623807" y="3318403"/>
                  <a:pt x="3623807" y="3308012"/>
                </a:cubicBezTo>
                <a:cubicBezTo>
                  <a:pt x="3623807" y="3036764"/>
                  <a:pt x="3625434" y="2765606"/>
                  <a:pt x="3623085" y="2494358"/>
                </a:cubicBezTo>
                <a:cubicBezTo>
                  <a:pt x="3622000" y="2364427"/>
                  <a:pt x="3624440" y="2232959"/>
                  <a:pt x="3606188" y="2104925"/>
                </a:cubicBezTo>
                <a:cubicBezTo>
                  <a:pt x="3530018" y="1570200"/>
                  <a:pt x="3267444" y="1156732"/>
                  <a:pt x="2792264" y="887201"/>
                </a:cubicBezTo>
                <a:cubicBezTo>
                  <a:pt x="2786842" y="884219"/>
                  <a:pt x="2781602" y="880876"/>
                  <a:pt x="2773018" y="875816"/>
                </a:cubicBezTo>
                <a:cubicBezTo>
                  <a:pt x="2799582" y="803712"/>
                  <a:pt x="2825515" y="733054"/>
                  <a:pt x="2853344" y="657607"/>
                </a:cubicBezTo>
                <a:close/>
                <a:moveTo>
                  <a:pt x="2115858" y="488847"/>
                </a:moveTo>
                <a:cubicBezTo>
                  <a:pt x="2258386" y="488298"/>
                  <a:pt x="2403034" y="507798"/>
                  <a:pt x="2549207" y="546561"/>
                </a:cubicBezTo>
                <a:cubicBezTo>
                  <a:pt x="2556887" y="548639"/>
                  <a:pt x="2564477" y="550988"/>
                  <a:pt x="2575500" y="554151"/>
                </a:cubicBezTo>
                <a:cubicBezTo>
                  <a:pt x="2562489" y="590022"/>
                  <a:pt x="2549930" y="624809"/>
                  <a:pt x="2537280" y="659505"/>
                </a:cubicBezTo>
                <a:cubicBezTo>
                  <a:pt x="2524449" y="694473"/>
                  <a:pt x="2511529" y="729441"/>
                  <a:pt x="2499240" y="762782"/>
                </a:cubicBezTo>
                <a:cubicBezTo>
                  <a:pt x="2431202" y="750765"/>
                  <a:pt x="2365965" y="736308"/>
                  <a:pt x="2300006" y="728085"/>
                </a:cubicBezTo>
                <a:cubicBezTo>
                  <a:pt x="2026770" y="694021"/>
                  <a:pt x="1766094" y="740012"/>
                  <a:pt x="1521681" y="865336"/>
                </a:cubicBezTo>
                <a:cubicBezTo>
                  <a:pt x="1122399" y="1069992"/>
                  <a:pt x="868048" y="1397260"/>
                  <a:pt x="734050" y="1821209"/>
                </a:cubicBezTo>
                <a:cubicBezTo>
                  <a:pt x="671344" y="2019540"/>
                  <a:pt x="647399" y="2223473"/>
                  <a:pt x="661766" y="2431472"/>
                </a:cubicBezTo>
                <a:cubicBezTo>
                  <a:pt x="663302" y="2454422"/>
                  <a:pt x="658423" y="2477644"/>
                  <a:pt x="658423" y="2500775"/>
                </a:cubicBezTo>
                <a:cubicBezTo>
                  <a:pt x="658332" y="3086190"/>
                  <a:pt x="658513" y="3671603"/>
                  <a:pt x="658694" y="4257018"/>
                </a:cubicBezTo>
                <a:cubicBezTo>
                  <a:pt x="658603" y="4268493"/>
                  <a:pt x="658603" y="4279968"/>
                  <a:pt x="658603" y="4293883"/>
                </a:cubicBezTo>
                <a:cubicBezTo>
                  <a:pt x="581259" y="4293883"/>
                  <a:pt x="507709" y="4293883"/>
                  <a:pt x="431178" y="4293883"/>
                </a:cubicBezTo>
                <a:cubicBezTo>
                  <a:pt x="431178" y="4281866"/>
                  <a:pt x="431178" y="4271384"/>
                  <a:pt x="431178" y="4260903"/>
                </a:cubicBezTo>
                <a:cubicBezTo>
                  <a:pt x="431449" y="3670158"/>
                  <a:pt x="431449" y="3079413"/>
                  <a:pt x="432172" y="2488667"/>
                </a:cubicBezTo>
                <a:cubicBezTo>
                  <a:pt x="432353" y="2346085"/>
                  <a:pt x="426751" y="2203143"/>
                  <a:pt x="449611" y="2061375"/>
                </a:cubicBezTo>
                <a:cubicBezTo>
                  <a:pt x="549996" y="1438643"/>
                  <a:pt x="857115" y="956776"/>
                  <a:pt x="1423645" y="662306"/>
                </a:cubicBezTo>
                <a:cubicBezTo>
                  <a:pt x="1646655" y="546368"/>
                  <a:pt x="1878311" y="489762"/>
                  <a:pt x="2115858" y="488847"/>
                </a:cubicBezTo>
                <a:close/>
                <a:moveTo>
                  <a:pt x="1262902" y="186674"/>
                </a:moveTo>
                <a:cubicBezTo>
                  <a:pt x="1288654" y="256790"/>
                  <a:pt x="1314043" y="325912"/>
                  <a:pt x="1340518" y="397835"/>
                </a:cubicBezTo>
                <a:cubicBezTo>
                  <a:pt x="1331121" y="402534"/>
                  <a:pt x="1322808" y="406781"/>
                  <a:pt x="1314405" y="411027"/>
                </a:cubicBezTo>
                <a:cubicBezTo>
                  <a:pt x="730436" y="703418"/>
                  <a:pt x="375338" y="1169564"/>
                  <a:pt x="253629" y="1811903"/>
                </a:cubicBezTo>
                <a:cubicBezTo>
                  <a:pt x="231672" y="1927829"/>
                  <a:pt x="225980" y="2045472"/>
                  <a:pt x="227968" y="2163657"/>
                </a:cubicBezTo>
                <a:cubicBezTo>
                  <a:pt x="229594" y="2258984"/>
                  <a:pt x="227245" y="2354398"/>
                  <a:pt x="227154" y="2449814"/>
                </a:cubicBezTo>
                <a:cubicBezTo>
                  <a:pt x="226974" y="2621128"/>
                  <a:pt x="227064" y="2792443"/>
                  <a:pt x="227064" y="2963757"/>
                </a:cubicBezTo>
                <a:cubicBezTo>
                  <a:pt x="227064" y="2974239"/>
                  <a:pt x="227064" y="2984720"/>
                  <a:pt x="227064" y="2998725"/>
                </a:cubicBezTo>
                <a:cubicBezTo>
                  <a:pt x="149358" y="2998725"/>
                  <a:pt x="74634" y="2998725"/>
                  <a:pt x="0" y="2998725"/>
                </a:cubicBezTo>
                <a:cubicBezTo>
                  <a:pt x="90" y="2677511"/>
                  <a:pt x="90" y="2356206"/>
                  <a:pt x="90" y="2034991"/>
                </a:cubicBezTo>
                <a:cubicBezTo>
                  <a:pt x="5060" y="1984663"/>
                  <a:pt x="8945" y="1934154"/>
                  <a:pt x="15180" y="1883916"/>
                </a:cubicBezTo>
                <a:cubicBezTo>
                  <a:pt x="88910" y="1297688"/>
                  <a:pt x="359435" y="821965"/>
                  <a:pt x="819617" y="453494"/>
                </a:cubicBezTo>
                <a:cubicBezTo>
                  <a:pt x="948193" y="350489"/>
                  <a:pt x="1088696" y="266097"/>
                  <a:pt x="1238416" y="197336"/>
                </a:cubicBezTo>
                <a:cubicBezTo>
                  <a:pt x="1245644" y="193993"/>
                  <a:pt x="1252963" y="191011"/>
                  <a:pt x="1262902" y="186674"/>
                </a:cubicBezTo>
                <a:close/>
                <a:moveTo>
                  <a:pt x="2033817" y="0"/>
                </a:moveTo>
                <a:cubicBezTo>
                  <a:pt x="2069598" y="181"/>
                  <a:pt x="2105289" y="181"/>
                  <a:pt x="2140889" y="181"/>
                </a:cubicBezTo>
                <a:cubicBezTo>
                  <a:pt x="2151912" y="2078"/>
                  <a:pt x="2162845" y="5421"/>
                  <a:pt x="2173959" y="5692"/>
                </a:cubicBezTo>
                <a:cubicBezTo>
                  <a:pt x="2572970" y="16174"/>
                  <a:pt x="2942886" y="125323"/>
                  <a:pt x="3276570" y="344526"/>
                </a:cubicBezTo>
                <a:cubicBezTo>
                  <a:pt x="3784008" y="677939"/>
                  <a:pt x="4097091" y="1145079"/>
                  <a:pt x="4215366" y="1741337"/>
                </a:cubicBezTo>
                <a:cubicBezTo>
                  <a:pt x="4229010" y="1810277"/>
                  <a:pt x="4234793" y="1880846"/>
                  <a:pt x="4243738" y="1950691"/>
                </a:cubicBezTo>
                <a:cubicBezTo>
                  <a:pt x="4245635" y="1965508"/>
                  <a:pt x="4245545" y="1980507"/>
                  <a:pt x="4246449" y="1997043"/>
                </a:cubicBezTo>
                <a:cubicBezTo>
                  <a:pt x="4171001" y="1997043"/>
                  <a:pt x="4097452" y="1997043"/>
                  <a:pt x="4023541" y="1997043"/>
                </a:cubicBezTo>
                <a:cubicBezTo>
                  <a:pt x="3967520" y="1404490"/>
                  <a:pt x="3709645" y="923345"/>
                  <a:pt x="3223893" y="577915"/>
                </a:cubicBezTo>
                <a:cubicBezTo>
                  <a:pt x="2737508" y="232124"/>
                  <a:pt x="2198265" y="149629"/>
                  <a:pt x="1618452" y="295463"/>
                </a:cubicBezTo>
                <a:cubicBezTo>
                  <a:pt x="1605893" y="261670"/>
                  <a:pt x="1592881" y="227064"/>
                  <a:pt x="1580141" y="192277"/>
                </a:cubicBezTo>
                <a:cubicBezTo>
                  <a:pt x="1567311" y="157309"/>
                  <a:pt x="1554842" y="122251"/>
                  <a:pt x="1540475" y="82495"/>
                </a:cubicBezTo>
                <a:cubicBezTo>
                  <a:pt x="1606706" y="67315"/>
                  <a:pt x="1670045" y="49154"/>
                  <a:pt x="1734740" y="38943"/>
                </a:cubicBezTo>
                <a:cubicBezTo>
                  <a:pt x="1827083" y="24306"/>
                  <a:pt x="1920331" y="15541"/>
                  <a:pt x="2013126" y="4066"/>
                </a:cubicBezTo>
                <a:cubicBezTo>
                  <a:pt x="2020083" y="3253"/>
                  <a:pt x="2026950" y="1446"/>
                  <a:pt x="2033817" y="0"/>
                </a:cubicBezTo>
                <a:close/>
              </a:path>
            </a:pathLst>
          </a:custGeom>
          <a:solidFill>
            <a:schemeClr val="accent4"/>
          </a:solidFill>
          <a:ln w="9019" cap="flat">
            <a:noFill/>
            <a:prstDash val="solid"/>
            <a:miter/>
          </a:ln>
        </p:spPr>
        <p:txBody>
          <a:bodyPr rtlCol="0" anchor="ctr"/>
          <a:lstStyle/>
          <a:p>
            <a:endParaRPr lang="ko-KR" alt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335A44D-961E-2D2A-69F5-7EC78FF503E3}"/>
              </a:ext>
            </a:extLst>
          </p:cNvPr>
          <p:cNvSpPr/>
          <p:nvPr/>
        </p:nvSpPr>
        <p:spPr>
          <a:xfrm rot="18900000">
            <a:off x="3903533" y="2687378"/>
            <a:ext cx="225664" cy="502732"/>
          </a:xfrm>
          <a:custGeom>
            <a:avLst/>
            <a:gdLst/>
            <a:ahLst/>
            <a:cxnLst/>
            <a:rect l="l" t="t" r="r" b="b"/>
            <a:pathLst>
              <a:path w="154109" h="343323">
                <a:moveTo>
                  <a:pt x="102909" y="313772"/>
                </a:moveTo>
                <a:lnTo>
                  <a:pt x="102909" y="328547"/>
                </a:lnTo>
                <a:cubicBezTo>
                  <a:pt x="102909" y="336708"/>
                  <a:pt x="96294" y="343322"/>
                  <a:pt x="88133" y="343323"/>
                </a:cubicBezTo>
                <a:lnTo>
                  <a:pt x="65975" y="343322"/>
                </a:lnTo>
                <a:cubicBezTo>
                  <a:pt x="57814" y="343322"/>
                  <a:pt x="51199" y="336708"/>
                  <a:pt x="51199" y="328547"/>
                </a:cubicBezTo>
                <a:cubicBezTo>
                  <a:pt x="51199" y="323622"/>
                  <a:pt x="51200" y="318696"/>
                  <a:pt x="51200" y="313771"/>
                </a:cubicBezTo>
                <a:close/>
                <a:moveTo>
                  <a:pt x="123327" y="15459"/>
                </a:moveTo>
                <a:cubicBezTo>
                  <a:pt x="141678" y="29245"/>
                  <a:pt x="152926" y="50497"/>
                  <a:pt x="154008" y="73425"/>
                </a:cubicBezTo>
                <a:cubicBezTo>
                  <a:pt x="155089" y="96353"/>
                  <a:pt x="145890" y="118568"/>
                  <a:pt x="128916" y="134021"/>
                </a:cubicBezTo>
                <a:lnTo>
                  <a:pt x="119294" y="123450"/>
                </a:lnTo>
                <a:cubicBezTo>
                  <a:pt x="133118" y="110865"/>
                  <a:pt x="140611" y="92772"/>
                  <a:pt x="139730" y="74098"/>
                </a:cubicBezTo>
                <a:cubicBezTo>
                  <a:pt x="138850" y="55424"/>
                  <a:pt x="129689" y="38115"/>
                  <a:pt x="114743" y="26887"/>
                </a:cubicBezTo>
                <a:close/>
                <a:moveTo>
                  <a:pt x="136698" y="17411"/>
                </a:moveTo>
                <a:cubicBezTo>
                  <a:pt x="103758" y="-15529"/>
                  <a:pt x="50351" y="-15529"/>
                  <a:pt x="17412" y="17411"/>
                </a:cubicBezTo>
                <a:cubicBezTo>
                  <a:pt x="-15528" y="50351"/>
                  <a:pt x="-15528" y="103757"/>
                  <a:pt x="17412" y="136697"/>
                </a:cubicBezTo>
                <a:cubicBezTo>
                  <a:pt x="50351" y="169637"/>
                  <a:pt x="103758" y="169637"/>
                  <a:pt x="136698" y="136697"/>
                </a:cubicBezTo>
                <a:cubicBezTo>
                  <a:pt x="169637" y="103757"/>
                  <a:pt x="169637" y="50351"/>
                  <a:pt x="136698" y="17411"/>
                </a:cubicBezTo>
                <a:close/>
                <a:moveTo>
                  <a:pt x="154109" y="0"/>
                </a:moveTo>
                <a:cubicBezTo>
                  <a:pt x="196665" y="42556"/>
                  <a:pt x="196665" y="111552"/>
                  <a:pt x="154109" y="154108"/>
                </a:cubicBezTo>
                <a:cubicBezTo>
                  <a:pt x="139576" y="168641"/>
                  <a:pt x="121959" y="178211"/>
                  <a:pt x="102912" y="180994"/>
                </a:cubicBezTo>
                <a:lnTo>
                  <a:pt x="102912" y="308310"/>
                </a:lnTo>
                <a:lnTo>
                  <a:pt x="51197" y="308310"/>
                </a:lnTo>
                <a:lnTo>
                  <a:pt x="51197" y="180994"/>
                </a:lnTo>
                <a:cubicBezTo>
                  <a:pt x="32150" y="178211"/>
                  <a:pt x="14534" y="168641"/>
                  <a:pt x="0" y="154108"/>
                </a:cubicBezTo>
                <a:cubicBezTo>
                  <a:pt x="-42555" y="111552"/>
                  <a:pt x="-42555" y="42556"/>
                  <a:pt x="0" y="0"/>
                </a:cubicBezTo>
                <a:cubicBezTo>
                  <a:pt x="42556" y="-42556"/>
                  <a:pt x="111553" y="-42556"/>
                  <a:pt x="154109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ko-KR" altLang="en-US" sz="2700"/>
          </a:p>
        </p:txBody>
      </p:sp>
    </p:spTree>
    <p:extLst>
      <p:ext uri="{BB962C8B-B14F-4D97-AF65-F5344CB8AC3E}">
        <p14:creationId xmlns:p14="http://schemas.microsoft.com/office/powerpoint/2010/main" val="30238193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73">
            <a:extLst>
              <a:ext uri="{FF2B5EF4-FFF2-40B4-BE49-F238E27FC236}">
                <a16:creationId xmlns:a16="http://schemas.microsoft.com/office/drawing/2014/main" id="{E20D8F09-E93D-A750-B0AA-F0165E842712}"/>
              </a:ext>
            </a:extLst>
          </p:cNvPr>
          <p:cNvSpPr txBox="1"/>
          <p:nvPr/>
        </p:nvSpPr>
        <p:spPr>
          <a:xfrm>
            <a:off x="3314447" y="1551801"/>
            <a:ext cx="772461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altLang="ko-KR" sz="1600" b="1" dirty="0" err="1">
                <a:solidFill>
                  <a:schemeClr val="bg1"/>
                </a:solidFill>
                <a:cs typeface="Arial" pitchFamily="34" charset="0"/>
              </a:rPr>
              <a:t>Resources</a:t>
            </a:r>
            <a:r>
              <a:rPr lang="ro-RO" altLang="ko-KR" sz="1600" b="1" dirty="0">
                <a:solidFill>
                  <a:schemeClr val="bg1"/>
                </a:solidFill>
                <a:cs typeface="Arial" pitchFamily="34" charset="0"/>
              </a:rPr>
              <a:t>:</a:t>
            </a:r>
          </a:p>
          <a:p>
            <a:pPr algn="ctr"/>
            <a:endParaRPr lang="ro-RO" altLang="ko-KR" sz="1600" b="1" dirty="0">
              <a:solidFill>
                <a:schemeClr val="bg1"/>
              </a:solidFill>
              <a:cs typeface="Arial" pitchFamily="34" charset="0"/>
            </a:endParaRPr>
          </a:p>
          <a:p>
            <a:pPr algn="l"/>
            <a:r>
              <a:rPr lang="en-US" sz="1600" b="0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Cadnetics</a:t>
            </a:r>
            <a:r>
              <a:rPr lang="en-US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(2019). </a:t>
            </a:r>
            <a:r>
              <a:rPr lang="en-US" sz="16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CAD vs BIM</a:t>
            </a:r>
            <a:r>
              <a:rPr lang="en-US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[online] </a:t>
            </a:r>
            <a:r>
              <a:rPr lang="en-US" sz="1600" b="0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Cadnetics</a:t>
            </a:r>
            <a:r>
              <a:rPr lang="en-US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Available at: </a:t>
            </a:r>
            <a:r>
              <a:rPr lang="en-US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https://www.cadnetics.com/news/cad-vs-bim/</a:t>
            </a:r>
            <a:endParaRPr lang="ro-RO" sz="1600" b="0" i="0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algn="l"/>
            <a:endParaRPr lang="ro-RO" sz="1600" b="0" i="0" dirty="0">
              <a:solidFill>
                <a:schemeClr val="bg1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www.procore.com. </a:t>
            </a:r>
            <a:r>
              <a:rPr lang="en-US" sz="16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What is Computer-Aided Design (CAD) and Why It’s Important</a:t>
            </a:r>
            <a:r>
              <a:rPr lang="en-US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[online] Available at: https://www.procore.com/jobsite/what-is-computer-aided-design-cad-and-why-its-important/#:~:text=Used%20by%20engineers%2C%20architects%2C%20and.</a:t>
            </a:r>
          </a:p>
          <a:p>
            <a:pPr algn="l"/>
            <a:r>
              <a:rPr lang="en-US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r>
              <a:rPr lang="ro-RO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applieddigitalskills.withgoogle.com. </a:t>
            </a:r>
            <a:r>
              <a:rPr lang="ro-RO" sz="1600" b="0" i="1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Teach</a:t>
            </a:r>
            <a:r>
              <a:rPr lang="ro-RO" sz="16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&amp; </a:t>
            </a:r>
            <a:r>
              <a:rPr lang="ro-RO" sz="1600" b="0" i="1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Learn</a:t>
            </a:r>
            <a:r>
              <a:rPr lang="ro-RO" sz="16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ro-RO" sz="1600" b="0" i="1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Practical</a:t>
            </a:r>
            <a:r>
              <a:rPr lang="ro-RO" sz="16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Digital </a:t>
            </a:r>
            <a:r>
              <a:rPr lang="ro-RO" sz="1600" b="0" i="1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Skills</a:t>
            </a:r>
            <a:r>
              <a:rPr lang="ro-RO" sz="16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- </a:t>
            </a:r>
            <a:r>
              <a:rPr lang="ro-RO" sz="1600" b="0" i="1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Applied</a:t>
            </a:r>
            <a:r>
              <a:rPr lang="ro-RO" sz="1600" b="0" i="1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Digital </a:t>
            </a:r>
            <a:r>
              <a:rPr lang="ro-RO" sz="1600" b="0" i="1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Skills</a:t>
            </a:r>
            <a:r>
              <a:rPr lang="ro-RO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. [online] </a:t>
            </a:r>
            <a:r>
              <a:rPr lang="ro-RO" sz="1600" b="0" i="0" dirty="0" err="1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Available</a:t>
            </a:r>
            <a:r>
              <a:rPr lang="ro-RO" sz="1600" b="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 at: https://applieddigitalskills.withgoogle.com/.</a:t>
            </a:r>
          </a:p>
          <a:p>
            <a:pPr algn="l"/>
            <a:r>
              <a:rPr lang="ro-RO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l"/>
            <a:endParaRPr lang="en-US" sz="1600" b="0" i="0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/>
            <a:r>
              <a:rPr lang="en-US" sz="16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  <a:p>
            <a:pPr algn="ctr"/>
            <a:endParaRPr lang="ko-KR" altLang="en-US" sz="1600" b="1" dirty="0">
              <a:solidFill>
                <a:schemeClr val="tx1">
                  <a:lumMod val="85000"/>
                  <a:lumOff val="15000"/>
                </a:schemeClr>
              </a:solidFill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5441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">
            <a:extLst>
              <a:ext uri="{FF2B5EF4-FFF2-40B4-BE49-F238E27FC236}">
                <a16:creationId xmlns:a16="http://schemas.microsoft.com/office/drawing/2014/main" id="{AF4326CF-DB57-9712-F726-81DC2A915081}"/>
              </a:ext>
            </a:extLst>
          </p:cNvPr>
          <p:cNvSpPr txBox="1">
            <a:spLocks/>
          </p:cNvSpPr>
          <p:nvPr/>
        </p:nvSpPr>
        <p:spPr>
          <a:xfrm>
            <a:off x="0" y="4938014"/>
            <a:ext cx="11573197" cy="72424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ro-RO" sz="4400" dirty="0" err="1"/>
              <a:t>Thank</a:t>
            </a:r>
            <a:r>
              <a:rPr lang="ro-RO" sz="4400" dirty="0"/>
              <a:t> </a:t>
            </a:r>
            <a:r>
              <a:rPr lang="ro-RO" sz="4400" dirty="0" err="1"/>
              <a:t>you</a:t>
            </a:r>
            <a:r>
              <a:rPr lang="ro-RO" sz="4400" dirty="0"/>
              <a:t>!</a:t>
            </a:r>
            <a:endParaRPr lang="en-US" sz="4400" dirty="0"/>
          </a:p>
        </p:txBody>
      </p:sp>
      <p:pic>
        <p:nvPicPr>
          <p:cNvPr id="5122" name="Picture 2" descr="The True Impact of Digital Technology on the workplace">
            <a:extLst>
              <a:ext uri="{FF2B5EF4-FFF2-40B4-BE49-F238E27FC236}">
                <a16:creationId xmlns:a16="http://schemas.microsoft.com/office/drawing/2014/main" id="{A07BC19C-8651-3B65-697D-48319FF2058F}"/>
              </a:ext>
            </a:extLst>
          </p:cNvPr>
          <p:cNvPicPr>
            <a:picLocks noGrp="1" noChangeAspect="1" noChangeArrowheads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60" b="21160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9574962"/>
      </p:ext>
    </p:extLst>
  </p:cSld>
  <p:clrMapOvr>
    <a:masterClrMapping/>
  </p:clrMapOvr>
</p:sld>
</file>

<file path=ppt/theme/theme1.xml><?xml version="1.0" encoding="utf-8"?>
<a:theme xmlns:a="http://schemas.openxmlformats.org/drawingml/2006/main" name="Contents Slide Master">
  <a:themeElements>
    <a:clrScheme name="ALLPPT-116">
      <a:dk1>
        <a:srgbClr val="000000"/>
      </a:dk1>
      <a:lt1>
        <a:sysClr val="window" lastClr="FFFFFF"/>
      </a:lt1>
      <a:dk2>
        <a:srgbClr val="1F497D"/>
      </a:dk2>
      <a:lt2>
        <a:srgbClr val="EEECE1"/>
      </a:lt2>
      <a:accent1>
        <a:srgbClr val="07A398"/>
      </a:accent1>
      <a:accent2>
        <a:srgbClr val="0680C3"/>
      </a:accent2>
      <a:accent3>
        <a:srgbClr val="FBA200"/>
      </a:accent3>
      <a:accent4>
        <a:srgbClr val="E62601"/>
      </a:accent4>
      <a:accent5>
        <a:srgbClr val="2C2F45"/>
      </a:accent5>
      <a:accent6>
        <a:srgbClr val="7F7F7F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ection Break Slide Master">
  <a:themeElements>
    <a:clrScheme name="ALLPPT-404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A9BD5"/>
      </a:accent1>
      <a:accent2>
        <a:srgbClr val="224A90"/>
      </a:accent2>
      <a:accent3>
        <a:srgbClr val="010A4F"/>
      </a:accent3>
      <a:accent4>
        <a:srgbClr val="5A9BD5"/>
      </a:accent4>
      <a:accent5>
        <a:srgbClr val="224A90"/>
      </a:accent5>
      <a:accent6>
        <a:srgbClr val="010A4F"/>
      </a:accent6>
      <a:hlink>
        <a:srgbClr val="262626"/>
      </a:hlink>
      <a:folHlink>
        <a:srgbClr val="262626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10422</TotalTime>
  <Words>646</Words>
  <Application>Microsoft Office PowerPoint</Application>
  <PresentationFormat>Ecran lat</PresentationFormat>
  <Paragraphs>75</Paragraphs>
  <Slides>12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2</vt:i4>
      </vt:variant>
      <vt:variant>
        <vt:lpstr>Temă</vt:lpstr>
      </vt:variant>
      <vt:variant>
        <vt:i4>2</vt:i4>
      </vt:variant>
      <vt:variant>
        <vt:lpstr>Titluri diapozitive</vt:lpstr>
      </vt:variant>
      <vt:variant>
        <vt:i4>12</vt:i4>
      </vt:variant>
    </vt:vector>
  </HeadingPairs>
  <TitlesOfParts>
    <vt:vector size="16" baseType="lpstr">
      <vt:lpstr>Arial</vt:lpstr>
      <vt:lpstr>Calibri</vt:lpstr>
      <vt:lpstr>Contents Slide Master</vt:lpstr>
      <vt:lpstr>Section Break Slide Master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Allppt.com</dc:creator>
  <cp:lastModifiedBy>Andreea Lacatus</cp:lastModifiedBy>
  <cp:revision>71</cp:revision>
  <dcterms:created xsi:type="dcterms:W3CDTF">2020-01-20T05:08:25Z</dcterms:created>
  <dcterms:modified xsi:type="dcterms:W3CDTF">2022-12-12T11:35:06Z</dcterms:modified>
</cp:coreProperties>
</file>