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2.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3.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32"/>
  </p:notesMasterIdLst>
  <p:sldIdLst>
    <p:sldId id="257" r:id="rId2"/>
    <p:sldId id="296" r:id="rId3"/>
    <p:sldId id="292" r:id="rId4"/>
    <p:sldId id="258" r:id="rId5"/>
    <p:sldId id="293" r:id="rId6"/>
    <p:sldId id="294" r:id="rId7"/>
    <p:sldId id="260" r:id="rId8"/>
    <p:sldId id="263" r:id="rId9"/>
    <p:sldId id="264" r:id="rId10"/>
    <p:sldId id="266" r:id="rId11"/>
    <p:sldId id="267" r:id="rId12"/>
    <p:sldId id="268" r:id="rId13"/>
    <p:sldId id="282" r:id="rId14"/>
    <p:sldId id="289" r:id="rId15"/>
    <p:sldId id="290" r:id="rId16"/>
    <p:sldId id="291" r:id="rId17"/>
    <p:sldId id="283" r:id="rId18"/>
    <p:sldId id="284" r:id="rId19"/>
    <p:sldId id="285" r:id="rId20"/>
    <p:sldId id="286" r:id="rId21"/>
    <p:sldId id="287" r:id="rId22"/>
    <p:sldId id="288" r:id="rId23"/>
    <p:sldId id="270" r:id="rId24"/>
    <p:sldId id="275" r:id="rId25"/>
    <p:sldId id="276" r:id="rId26"/>
    <p:sldId id="277" r:id="rId27"/>
    <p:sldId id="278" r:id="rId28"/>
    <p:sldId id="279" r:id="rId29"/>
    <p:sldId id="280" r:id="rId30"/>
    <p:sldId id="281"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72" y="30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diagrams/_rels/data5.xml.rels><?xml version="1.0" encoding="UTF-8" standalone="yes"?>
<Relationships xmlns="http://schemas.openxmlformats.org/package/2006/relationships"><Relationship Id="rId1" Type="http://schemas.openxmlformats.org/officeDocument/2006/relationships/image" Target="../media/image3.png"/></Relationships>
</file>

<file path=ppt/diagrams/_rels/data26.xml.rels><?xml version="1.0" encoding="UTF-8" standalone="yes"?>
<Relationships xmlns="http://schemas.openxmlformats.org/package/2006/relationships"><Relationship Id="rId1" Type="http://schemas.openxmlformats.org/officeDocument/2006/relationships/image" Target="../media/image12.png"/></Relationships>
</file>

<file path=ppt/diagrams/_rels/data31.xml.rels><?xml version="1.0" encoding="UTF-8" standalone="yes"?>
<Relationships xmlns="http://schemas.openxmlformats.org/package/2006/relationships"><Relationship Id="rId1" Type="http://schemas.openxmlformats.org/officeDocument/2006/relationships/image" Target="../media/image13.png"/></Relationships>
</file>

<file path=ppt/diagrams/_rels/drawing5.xml.rels><?xml version="1.0" encoding="UTF-8" standalone="yes"?>
<Relationships xmlns="http://schemas.openxmlformats.org/package/2006/relationships"><Relationship Id="rId1" Type="http://schemas.openxmlformats.org/officeDocument/2006/relationships/image" Target="../media/image3.png"/></Relationships>
</file>

<file path=ppt/diagrams/_rels/drawing26.xml.rels><?xml version="1.0" encoding="UTF-8" standalone="yes"?>
<Relationships xmlns="http://schemas.openxmlformats.org/package/2006/relationships"><Relationship Id="rId1" Type="http://schemas.openxmlformats.org/officeDocument/2006/relationships/image" Target="../media/image12.png"/></Relationships>
</file>

<file path=ppt/diagrams/_rels/drawing31.xml.rels><?xml version="1.0" encoding="UTF-8" standalone="yes"?>
<Relationships xmlns="http://schemas.openxmlformats.org/package/2006/relationships"><Relationship Id="rId1" Type="http://schemas.openxmlformats.org/officeDocument/2006/relationships/image" Target="../media/image13.png"/></Relationships>
</file>

<file path=ppt/diagrams/colors1.xml><?xml version="1.0" encoding="utf-8"?>
<dgm:colorsDef xmlns:dgm="http://schemas.openxmlformats.org/drawingml/2006/diagram" xmlns:a="http://schemas.openxmlformats.org/drawingml/2006/main" uniqueId="urn:microsoft.com/office/officeart/2005/8/colors/accent3_4">
  <dgm:title val=""/>
  <dgm:desc val=""/>
  <dgm:catLst>
    <dgm:cat type="accent3" pri="11400"/>
  </dgm:catLst>
  <dgm:styleLbl name="node0">
    <dgm:fillClrLst meth="cycle">
      <a:schemeClr val="accent3">
        <a:shade val="60000"/>
      </a:schemeClr>
    </dgm:fillClrLst>
    <dgm:linClrLst meth="repeat">
      <a:schemeClr val="lt1"/>
    </dgm:linClrLst>
    <dgm:effectClrLst/>
    <dgm:txLinClrLst/>
    <dgm:txFillClrLst/>
    <dgm:txEffectClrLst/>
  </dgm:styleLbl>
  <dgm:styleLbl name="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alignNode1">
    <dgm:fillClrLst meth="cycle">
      <a:schemeClr val="accent3">
        <a:shade val="50000"/>
      </a:schemeClr>
      <a:schemeClr val="accent3">
        <a:tint val="55000"/>
      </a:schemeClr>
    </dgm:fillClrLst>
    <dgm:linClrLst meth="cycle">
      <a:schemeClr val="accent3">
        <a:shade val="50000"/>
      </a:schemeClr>
      <a:schemeClr val="accent3">
        <a:tint val="55000"/>
      </a:schemeClr>
    </dgm:linClrLst>
    <dgm:effectClrLst/>
    <dgm:txLinClrLst/>
    <dgm:txFillClrLst/>
    <dgm:txEffectClrLst/>
  </dgm:styleLbl>
  <dgm:styleLbl name="ln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vennNode1">
    <dgm:fillClrLst meth="cycle">
      <a:schemeClr val="accent3">
        <a:shade val="80000"/>
        <a:alpha val="50000"/>
      </a:schemeClr>
      <a:schemeClr val="accent3">
        <a:tint val="50000"/>
        <a:alpha val="50000"/>
      </a:schemeClr>
    </dgm:fillClrLst>
    <dgm:linClrLst meth="repeat">
      <a:schemeClr val="lt1"/>
    </dgm:linClrLst>
    <dgm:effectClrLst/>
    <dgm:txLinClrLst/>
    <dgm:txFillClrLst/>
    <dgm:txEffectClrLst/>
  </dgm:styleLbl>
  <dgm:styleLbl name="node2">
    <dgm:fillClrLst>
      <a:schemeClr val="accent3">
        <a:shade val="80000"/>
      </a:schemeClr>
    </dgm:fillClrLst>
    <dgm:linClrLst meth="repeat">
      <a:schemeClr val="lt1"/>
    </dgm:linClrLst>
    <dgm:effectClrLst/>
    <dgm:txLinClrLst/>
    <dgm:txFillClrLst/>
    <dgm:txEffectClrLst/>
  </dgm:styleLbl>
  <dgm:styleLbl name="node3">
    <dgm:fillClrLst>
      <a:schemeClr val="accent3">
        <a:tint val="99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f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b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sibTrans1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0000"/>
      </a:schemeClr>
    </dgm:fillClrLst>
    <dgm:linClrLst meth="repeat">
      <a:schemeClr val="lt1"/>
    </dgm:linClrLst>
    <dgm:effectClrLst/>
    <dgm:txLinClrLst/>
    <dgm:txFillClrLst/>
    <dgm:txEffectClrLst/>
  </dgm:styleLbl>
  <dgm:styleLbl name="asst3">
    <dgm:fillClrLst>
      <a:schemeClr val="accent3">
        <a:tint val="70000"/>
      </a:schemeClr>
    </dgm:fillClrLst>
    <dgm:linClrLst meth="repeat">
      <a:schemeClr val="lt1"/>
    </dgm:linClrLst>
    <dgm:effectClrLst/>
    <dgm:txLinClrLst/>
    <dgm:txFillClrLst/>
    <dgm:txEffectClrLst/>
  </dgm:styleLbl>
  <dgm:styleLbl name="asst4">
    <dgm:fillClrLst>
      <a:schemeClr val="accent3">
        <a:tint val="5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align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bgAccFollowNode1">
    <dgm:fillClrLst meth="repeat">
      <a:schemeClr val="accent3">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55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F4DE2F5-9B9E-4C30-B887-2B45AEBCE7BE}" type="doc">
      <dgm:prSet loTypeId="urn:microsoft.com/office/officeart/2005/8/layout/vList2" loCatId="list" qsTypeId="urn:microsoft.com/office/officeart/2005/8/quickstyle/simple1" qsCatId="simple" csTypeId="urn:microsoft.com/office/officeart/2005/8/colors/accent3_4" csCatId="accent3"/>
      <dgm:spPr/>
      <dgm:t>
        <a:bodyPr/>
        <a:lstStyle/>
        <a:p>
          <a:endParaRPr lang="en-US"/>
        </a:p>
      </dgm:t>
    </dgm:pt>
    <dgm:pt modelId="{E0866EE0-E749-4608-81D3-1366302C0DA9}">
      <dgm:prSet/>
      <dgm:spPr/>
      <dgm:t>
        <a:bodyPr/>
        <a:lstStyle/>
        <a:p>
          <a:pPr algn="ctr" rtl="0"/>
          <a:r>
            <a:rPr lang="en-GB" dirty="0"/>
            <a:t>Long-term memory (LTM) the final stage of the multi-store memory model proposed by the Atkinson-Shiffrin, providing the lasting retention of information and skills.</a:t>
          </a:r>
        </a:p>
      </dgm:t>
    </dgm:pt>
    <dgm:pt modelId="{5634D641-2E69-4404-B82F-6AB9447D0043}" type="parTrans" cxnId="{56E1C648-3EF4-47F7-BB7B-D4A7927E2189}">
      <dgm:prSet/>
      <dgm:spPr/>
      <dgm:t>
        <a:bodyPr/>
        <a:lstStyle/>
        <a:p>
          <a:pPr algn="ctr"/>
          <a:endParaRPr lang="en-US"/>
        </a:p>
      </dgm:t>
    </dgm:pt>
    <dgm:pt modelId="{93A35347-C515-4176-A9EF-31F6445C038F}" type="sibTrans" cxnId="{56E1C648-3EF4-47F7-BB7B-D4A7927E2189}">
      <dgm:prSet/>
      <dgm:spPr/>
      <dgm:t>
        <a:bodyPr/>
        <a:lstStyle/>
        <a:p>
          <a:pPr algn="ctr"/>
          <a:endParaRPr lang="en-US"/>
        </a:p>
      </dgm:t>
    </dgm:pt>
    <dgm:pt modelId="{BFB345D2-50DD-4B5C-8D6D-5F53DEFC8F2B}" type="pres">
      <dgm:prSet presAssocID="{CF4DE2F5-9B9E-4C30-B887-2B45AEBCE7BE}" presName="linear" presStyleCnt="0">
        <dgm:presLayoutVars>
          <dgm:animLvl val="lvl"/>
          <dgm:resizeHandles val="exact"/>
        </dgm:presLayoutVars>
      </dgm:prSet>
      <dgm:spPr/>
    </dgm:pt>
    <dgm:pt modelId="{525230B1-1E01-482A-A1DF-BDBC58D8ADF3}" type="pres">
      <dgm:prSet presAssocID="{E0866EE0-E749-4608-81D3-1366302C0DA9}" presName="parentText" presStyleLbl="node1" presStyleIdx="0" presStyleCnt="1">
        <dgm:presLayoutVars>
          <dgm:chMax val="0"/>
          <dgm:bulletEnabled val="1"/>
        </dgm:presLayoutVars>
      </dgm:prSet>
      <dgm:spPr/>
    </dgm:pt>
  </dgm:ptLst>
  <dgm:cxnLst>
    <dgm:cxn modelId="{768DA61A-158F-427B-BF7D-5EEFB7AF8479}" type="presOf" srcId="{E0866EE0-E749-4608-81D3-1366302C0DA9}" destId="{525230B1-1E01-482A-A1DF-BDBC58D8ADF3}" srcOrd="0" destOrd="0" presId="urn:microsoft.com/office/officeart/2005/8/layout/vList2"/>
    <dgm:cxn modelId="{56E1C648-3EF4-47F7-BB7B-D4A7927E2189}" srcId="{CF4DE2F5-9B9E-4C30-B887-2B45AEBCE7BE}" destId="{E0866EE0-E749-4608-81D3-1366302C0DA9}" srcOrd="0" destOrd="0" parTransId="{5634D641-2E69-4404-B82F-6AB9447D0043}" sibTransId="{93A35347-C515-4176-A9EF-31F6445C038F}"/>
    <dgm:cxn modelId="{AE055CF4-CE9E-4387-AEC0-EED2351D1DFA}" type="presOf" srcId="{CF4DE2F5-9B9E-4C30-B887-2B45AEBCE7BE}" destId="{BFB345D2-50DD-4B5C-8D6D-5F53DEFC8F2B}" srcOrd="0" destOrd="0" presId="urn:microsoft.com/office/officeart/2005/8/layout/vList2"/>
    <dgm:cxn modelId="{45B4AC09-0EC8-4B44-992D-4529FFE94FD4}" type="presParOf" srcId="{BFB345D2-50DD-4B5C-8D6D-5F53DEFC8F2B}" destId="{525230B1-1E01-482A-A1DF-BDBC58D8ADF3}"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553A2A1-1353-4738-8505-BC6C7ECEFAE3}" type="doc">
      <dgm:prSet loTypeId="urn:microsoft.com/office/officeart/2005/8/layout/cycle2" loCatId="cycle" qsTypeId="urn:microsoft.com/office/officeart/2005/8/quickstyle/simple1" qsCatId="simple" csTypeId="urn:microsoft.com/office/officeart/2005/8/colors/colorful4" csCatId="colorful" phldr="1"/>
      <dgm:spPr/>
      <dgm:t>
        <a:bodyPr/>
        <a:lstStyle/>
        <a:p>
          <a:endParaRPr lang="en-US"/>
        </a:p>
      </dgm:t>
    </dgm:pt>
    <dgm:pt modelId="{AF859F53-E4F0-4A2F-A14A-3F5AFCD2AC57}">
      <dgm:prSet/>
      <dgm:spPr/>
      <dgm:t>
        <a:bodyPr/>
        <a:lstStyle/>
        <a:p>
          <a:pPr rtl="0"/>
          <a:r>
            <a:rPr lang="en-GB" dirty="0" err="1"/>
            <a:t>Bahrick</a:t>
          </a:r>
          <a:r>
            <a:rPr lang="en-GB" dirty="0"/>
            <a:t> et al. (1975) -very long term memory (VLTM). Nearly 400 participants aged 17 – 74.  Tests:  A free recall test, where participants tried to remember names of people in a graduate class. A photo recognition test, consisting of 50 pictures.  A name recognition test for ex-school friends.</a:t>
          </a:r>
        </a:p>
      </dgm:t>
    </dgm:pt>
    <dgm:pt modelId="{331E792F-9761-4214-98DF-9CE7B3101CC8}" type="parTrans" cxnId="{72523772-319C-431E-A4F4-81D8B9CA32B6}">
      <dgm:prSet/>
      <dgm:spPr/>
      <dgm:t>
        <a:bodyPr/>
        <a:lstStyle/>
        <a:p>
          <a:endParaRPr lang="en-US"/>
        </a:p>
      </dgm:t>
    </dgm:pt>
    <dgm:pt modelId="{6249DD0F-D5C5-4276-8C16-A62C4E5C52DF}" type="sibTrans" cxnId="{72523772-319C-431E-A4F4-81D8B9CA32B6}">
      <dgm:prSet/>
      <dgm:spPr/>
      <dgm:t>
        <a:bodyPr/>
        <a:lstStyle/>
        <a:p>
          <a:endParaRPr lang="en-US"/>
        </a:p>
      </dgm:t>
    </dgm:pt>
    <dgm:pt modelId="{A4C4316F-7079-4E93-951C-24D0D2650FB0}">
      <dgm:prSet/>
      <dgm:spPr/>
      <dgm:t>
        <a:bodyPr/>
        <a:lstStyle/>
        <a:p>
          <a:pPr rtl="0"/>
          <a:r>
            <a:rPr lang="en-GB" dirty="0"/>
            <a:t>Results  - participants who were tested within 15 years of graduation were about 90% accurate in identifying names and faces. After 48 years they were accurate 80% for verbal and 70% visual.  Free recall was worse. After 15 years it was 60% and after 48 years it was 30% accurate.</a:t>
          </a:r>
        </a:p>
      </dgm:t>
    </dgm:pt>
    <dgm:pt modelId="{F6F8F6ED-3F21-4226-A07D-F0E947976FE4}" type="parTrans" cxnId="{A9C66349-7637-4695-BD7A-AEE9347307B5}">
      <dgm:prSet/>
      <dgm:spPr/>
      <dgm:t>
        <a:bodyPr/>
        <a:lstStyle/>
        <a:p>
          <a:endParaRPr lang="en-US"/>
        </a:p>
      </dgm:t>
    </dgm:pt>
    <dgm:pt modelId="{DCDC2B3C-4F3C-4084-98F8-43F6183724DD}" type="sibTrans" cxnId="{A9C66349-7637-4695-BD7A-AEE9347307B5}">
      <dgm:prSet/>
      <dgm:spPr/>
      <dgm:t>
        <a:bodyPr/>
        <a:lstStyle/>
        <a:p>
          <a:endParaRPr lang="en-US"/>
        </a:p>
      </dgm:t>
    </dgm:pt>
    <dgm:pt modelId="{8DF2D3A4-A507-4C8C-9DC6-EB91F368130E}" type="pres">
      <dgm:prSet presAssocID="{7553A2A1-1353-4738-8505-BC6C7ECEFAE3}" presName="cycle" presStyleCnt="0">
        <dgm:presLayoutVars>
          <dgm:dir/>
          <dgm:resizeHandles val="exact"/>
        </dgm:presLayoutVars>
      </dgm:prSet>
      <dgm:spPr/>
    </dgm:pt>
    <dgm:pt modelId="{D427181D-5A67-4475-B503-A10CC61A9A03}" type="pres">
      <dgm:prSet presAssocID="{AF859F53-E4F0-4A2F-A14A-3F5AFCD2AC57}" presName="node" presStyleLbl="node1" presStyleIdx="0" presStyleCnt="2">
        <dgm:presLayoutVars>
          <dgm:bulletEnabled val="1"/>
        </dgm:presLayoutVars>
      </dgm:prSet>
      <dgm:spPr/>
    </dgm:pt>
    <dgm:pt modelId="{65C3B7CB-CA62-490A-8BEC-B46E76F12065}" type="pres">
      <dgm:prSet presAssocID="{6249DD0F-D5C5-4276-8C16-A62C4E5C52DF}" presName="sibTrans" presStyleLbl="sibTrans2D1" presStyleIdx="0" presStyleCnt="2"/>
      <dgm:spPr/>
    </dgm:pt>
    <dgm:pt modelId="{FBA944A1-13FB-4E43-86CC-BA4A11A1DACB}" type="pres">
      <dgm:prSet presAssocID="{6249DD0F-D5C5-4276-8C16-A62C4E5C52DF}" presName="connectorText" presStyleLbl="sibTrans2D1" presStyleIdx="0" presStyleCnt="2"/>
      <dgm:spPr/>
    </dgm:pt>
    <dgm:pt modelId="{D019FAC5-F91E-4DCF-A38C-C56D46640F00}" type="pres">
      <dgm:prSet presAssocID="{A4C4316F-7079-4E93-951C-24D0D2650FB0}" presName="node" presStyleLbl="node1" presStyleIdx="1" presStyleCnt="2">
        <dgm:presLayoutVars>
          <dgm:bulletEnabled val="1"/>
        </dgm:presLayoutVars>
      </dgm:prSet>
      <dgm:spPr/>
    </dgm:pt>
    <dgm:pt modelId="{2F80BE1D-6C9C-425E-A6F4-3D4870850238}" type="pres">
      <dgm:prSet presAssocID="{DCDC2B3C-4F3C-4084-98F8-43F6183724DD}" presName="sibTrans" presStyleLbl="sibTrans2D1" presStyleIdx="1" presStyleCnt="2"/>
      <dgm:spPr/>
    </dgm:pt>
    <dgm:pt modelId="{2F41807C-57D9-4E81-88E9-5CA1DC6B66C4}" type="pres">
      <dgm:prSet presAssocID="{DCDC2B3C-4F3C-4084-98F8-43F6183724DD}" presName="connectorText" presStyleLbl="sibTrans2D1" presStyleIdx="1" presStyleCnt="2"/>
      <dgm:spPr/>
    </dgm:pt>
  </dgm:ptLst>
  <dgm:cxnLst>
    <dgm:cxn modelId="{C2BFBD38-644F-4549-A184-8BB624A61350}" type="presOf" srcId="{DCDC2B3C-4F3C-4084-98F8-43F6183724DD}" destId="{2F80BE1D-6C9C-425E-A6F4-3D4870850238}" srcOrd="0" destOrd="0" presId="urn:microsoft.com/office/officeart/2005/8/layout/cycle2"/>
    <dgm:cxn modelId="{F2C9003E-2E4D-41E7-9525-AD6DA265B7AF}" type="presOf" srcId="{6249DD0F-D5C5-4276-8C16-A62C4E5C52DF}" destId="{65C3B7CB-CA62-490A-8BEC-B46E76F12065}" srcOrd="0" destOrd="0" presId="urn:microsoft.com/office/officeart/2005/8/layout/cycle2"/>
    <dgm:cxn modelId="{A9C66349-7637-4695-BD7A-AEE9347307B5}" srcId="{7553A2A1-1353-4738-8505-BC6C7ECEFAE3}" destId="{A4C4316F-7079-4E93-951C-24D0D2650FB0}" srcOrd="1" destOrd="0" parTransId="{F6F8F6ED-3F21-4226-A07D-F0E947976FE4}" sibTransId="{DCDC2B3C-4F3C-4084-98F8-43F6183724DD}"/>
    <dgm:cxn modelId="{1D6C7D4C-BCD5-4F7A-81C6-851CA1186BA6}" type="presOf" srcId="{AF859F53-E4F0-4A2F-A14A-3F5AFCD2AC57}" destId="{D427181D-5A67-4475-B503-A10CC61A9A03}" srcOrd="0" destOrd="0" presId="urn:microsoft.com/office/officeart/2005/8/layout/cycle2"/>
    <dgm:cxn modelId="{A356616D-8959-498C-95C3-6F633C24B41A}" type="presOf" srcId="{DCDC2B3C-4F3C-4084-98F8-43F6183724DD}" destId="{2F41807C-57D9-4E81-88E9-5CA1DC6B66C4}" srcOrd="1" destOrd="0" presId="urn:microsoft.com/office/officeart/2005/8/layout/cycle2"/>
    <dgm:cxn modelId="{B2874C6E-2B5B-444E-967E-F208DC057641}" type="presOf" srcId="{6249DD0F-D5C5-4276-8C16-A62C4E5C52DF}" destId="{FBA944A1-13FB-4E43-86CC-BA4A11A1DACB}" srcOrd="1" destOrd="0" presId="urn:microsoft.com/office/officeart/2005/8/layout/cycle2"/>
    <dgm:cxn modelId="{72523772-319C-431E-A4F4-81D8B9CA32B6}" srcId="{7553A2A1-1353-4738-8505-BC6C7ECEFAE3}" destId="{AF859F53-E4F0-4A2F-A14A-3F5AFCD2AC57}" srcOrd="0" destOrd="0" parTransId="{331E792F-9761-4214-98DF-9CE7B3101CC8}" sibTransId="{6249DD0F-D5C5-4276-8C16-A62C4E5C52DF}"/>
    <dgm:cxn modelId="{E8FC9379-C4E3-4A98-8156-93355FEFA9D5}" type="presOf" srcId="{A4C4316F-7079-4E93-951C-24D0D2650FB0}" destId="{D019FAC5-F91E-4DCF-A38C-C56D46640F00}" srcOrd="0" destOrd="0" presId="urn:microsoft.com/office/officeart/2005/8/layout/cycle2"/>
    <dgm:cxn modelId="{BE44B5EC-0B7F-4573-A571-5B205338A102}" type="presOf" srcId="{7553A2A1-1353-4738-8505-BC6C7ECEFAE3}" destId="{8DF2D3A4-A507-4C8C-9DC6-EB91F368130E}" srcOrd="0" destOrd="0" presId="urn:microsoft.com/office/officeart/2005/8/layout/cycle2"/>
    <dgm:cxn modelId="{A953AD32-81F7-4B61-9912-60EDB310CD5D}" type="presParOf" srcId="{8DF2D3A4-A507-4C8C-9DC6-EB91F368130E}" destId="{D427181D-5A67-4475-B503-A10CC61A9A03}" srcOrd="0" destOrd="0" presId="urn:microsoft.com/office/officeart/2005/8/layout/cycle2"/>
    <dgm:cxn modelId="{F4EEA004-BB00-4DC6-B71C-CB2014191248}" type="presParOf" srcId="{8DF2D3A4-A507-4C8C-9DC6-EB91F368130E}" destId="{65C3B7CB-CA62-490A-8BEC-B46E76F12065}" srcOrd="1" destOrd="0" presId="urn:microsoft.com/office/officeart/2005/8/layout/cycle2"/>
    <dgm:cxn modelId="{1B0D81FB-34C1-4CC7-8D29-4BC4D9B5D419}" type="presParOf" srcId="{65C3B7CB-CA62-490A-8BEC-B46E76F12065}" destId="{FBA944A1-13FB-4E43-86CC-BA4A11A1DACB}" srcOrd="0" destOrd="0" presId="urn:microsoft.com/office/officeart/2005/8/layout/cycle2"/>
    <dgm:cxn modelId="{A1EFAD9E-BBA7-421F-AF67-30804CB69977}" type="presParOf" srcId="{8DF2D3A4-A507-4C8C-9DC6-EB91F368130E}" destId="{D019FAC5-F91E-4DCF-A38C-C56D46640F00}" srcOrd="2" destOrd="0" presId="urn:microsoft.com/office/officeart/2005/8/layout/cycle2"/>
    <dgm:cxn modelId="{EF5297B5-A1FD-4C50-947B-C2DADCDD2F20}" type="presParOf" srcId="{8DF2D3A4-A507-4C8C-9DC6-EB91F368130E}" destId="{2F80BE1D-6C9C-425E-A6F4-3D4870850238}" srcOrd="3" destOrd="0" presId="urn:microsoft.com/office/officeart/2005/8/layout/cycle2"/>
    <dgm:cxn modelId="{BDA8BA81-A5FB-4B64-AB78-EF706C678835}" type="presParOf" srcId="{2F80BE1D-6C9C-425E-A6F4-3D4870850238}" destId="{2F41807C-57D9-4E81-88E9-5CA1DC6B66C4}" srcOrd="0" destOrd="0" presId="urn:microsoft.com/office/officeart/2005/8/layout/cycle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67BEAE8-FBB4-4DF9-BE21-D59B734DD18D}" type="doc">
      <dgm:prSet loTypeId="urn:microsoft.com/office/officeart/2005/8/layout/target3" loCatId="relationship" qsTypeId="urn:microsoft.com/office/officeart/2005/8/quickstyle/simple1" qsCatId="simple" csTypeId="urn:microsoft.com/office/officeart/2005/8/colors/colorful4" csCatId="colorful"/>
      <dgm:spPr/>
      <dgm:t>
        <a:bodyPr/>
        <a:lstStyle/>
        <a:p>
          <a:endParaRPr lang="en-US"/>
        </a:p>
      </dgm:t>
    </dgm:pt>
    <dgm:pt modelId="{34D49BB6-6A5A-42C7-AF42-6FB459F1C8E8}">
      <dgm:prSet/>
      <dgm:spPr/>
      <dgm:t>
        <a:bodyPr/>
        <a:lstStyle/>
        <a:p>
          <a:pPr rtl="0"/>
          <a:r>
            <a:rPr lang="en-GB" dirty="0"/>
            <a:t>One of the earliest and most influential distinctions of long-term memory was proposed by </a:t>
          </a:r>
          <a:r>
            <a:rPr lang="en-GB" dirty="0" err="1"/>
            <a:t>Tulving</a:t>
          </a:r>
          <a:r>
            <a:rPr lang="en-GB" dirty="0"/>
            <a:t> (1972).</a:t>
          </a:r>
        </a:p>
      </dgm:t>
    </dgm:pt>
    <dgm:pt modelId="{A552B482-A698-4BD5-A059-D181F9B29534}" type="parTrans" cxnId="{2A27B928-0F95-4F9A-9D49-ED5EB04FDB91}">
      <dgm:prSet/>
      <dgm:spPr/>
      <dgm:t>
        <a:bodyPr/>
        <a:lstStyle/>
        <a:p>
          <a:endParaRPr lang="en-US"/>
        </a:p>
      </dgm:t>
    </dgm:pt>
    <dgm:pt modelId="{FFEF7ACA-DD2F-4AEB-A67F-9F9CF2DA4D46}" type="sibTrans" cxnId="{2A27B928-0F95-4F9A-9D49-ED5EB04FDB91}">
      <dgm:prSet/>
      <dgm:spPr/>
      <dgm:t>
        <a:bodyPr/>
        <a:lstStyle/>
        <a:p>
          <a:endParaRPr lang="en-US"/>
        </a:p>
      </dgm:t>
    </dgm:pt>
    <dgm:pt modelId="{83AC7473-D184-4BA4-A79A-53820F995926}" type="pres">
      <dgm:prSet presAssocID="{E67BEAE8-FBB4-4DF9-BE21-D59B734DD18D}" presName="Name0" presStyleCnt="0">
        <dgm:presLayoutVars>
          <dgm:chMax val="7"/>
          <dgm:dir/>
          <dgm:animLvl val="lvl"/>
          <dgm:resizeHandles val="exact"/>
        </dgm:presLayoutVars>
      </dgm:prSet>
      <dgm:spPr/>
    </dgm:pt>
    <dgm:pt modelId="{CAC9C878-9E7D-40A9-AA76-ACF418358796}" type="pres">
      <dgm:prSet presAssocID="{34D49BB6-6A5A-42C7-AF42-6FB459F1C8E8}" presName="circle1" presStyleLbl="node1" presStyleIdx="0" presStyleCnt="1"/>
      <dgm:spPr/>
    </dgm:pt>
    <dgm:pt modelId="{D2D4089A-051B-4B5C-90F4-8ABC4DECFF1C}" type="pres">
      <dgm:prSet presAssocID="{34D49BB6-6A5A-42C7-AF42-6FB459F1C8E8}" presName="space" presStyleCnt="0"/>
      <dgm:spPr/>
    </dgm:pt>
    <dgm:pt modelId="{AF1CB4FD-A9B6-4C1D-8DED-B9A709F2113F}" type="pres">
      <dgm:prSet presAssocID="{34D49BB6-6A5A-42C7-AF42-6FB459F1C8E8}" presName="rect1" presStyleLbl="alignAcc1" presStyleIdx="0" presStyleCnt="1"/>
      <dgm:spPr/>
    </dgm:pt>
    <dgm:pt modelId="{991E0F43-EA1A-44C5-B14D-6C42818EBFDF}" type="pres">
      <dgm:prSet presAssocID="{34D49BB6-6A5A-42C7-AF42-6FB459F1C8E8}" presName="rect1ParTxNoCh" presStyleLbl="alignAcc1" presStyleIdx="0" presStyleCnt="1">
        <dgm:presLayoutVars>
          <dgm:chMax val="1"/>
          <dgm:bulletEnabled val="1"/>
        </dgm:presLayoutVars>
      </dgm:prSet>
      <dgm:spPr/>
    </dgm:pt>
  </dgm:ptLst>
  <dgm:cxnLst>
    <dgm:cxn modelId="{C549F325-0730-406A-94FA-AD5357215F7D}" type="presOf" srcId="{34D49BB6-6A5A-42C7-AF42-6FB459F1C8E8}" destId="{AF1CB4FD-A9B6-4C1D-8DED-B9A709F2113F}" srcOrd="0" destOrd="0" presId="urn:microsoft.com/office/officeart/2005/8/layout/target3"/>
    <dgm:cxn modelId="{2A27B928-0F95-4F9A-9D49-ED5EB04FDB91}" srcId="{E67BEAE8-FBB4-4DF9-BE21-D59B734DD18D}" destId="{34D49BB6-6A5A-42C7-AF42-6FB459F1C8E8}" srcOrd="0" destOrd="0" parTransId="{A552B482-A698-4BD5-A059-D181F9B29534}" sibTransId="{FFEF7ACA-DD2F-4AEB-A67F-9F9CF2DA4D46}"/>
    <dgm:cxn modelId="{F1D5F393-F374-4320-8D16-8D2BF090A5BE}" type="presOf" srcId="{34D49BB6-6A5A-42C7-AF42-6FB459F1C8E8}" destId="{991E0F43-EA1A-44C5-B14D-6C42818EBFDF}" srcOrd="1" destOrd="0" presId="urn:microsoft.com/office/officeart/2005/8/layout/target3"/>
    <dgm:cxn modelId="{3145B7FB-0A3A-4A33-BEEE-651F83C474C3}" type="presOf" srcId="{E67BEAE8-FBB4-4DF9-BE21-D59B734DD18D}" destId="{83AC7473-D184-4BA4-A79A-53820F995926}" srcOrd="0" destOrd="0" presId="urn:microsoft.com/office/officeart/2005/8/layout/target3"/>
    <dgm:cxn modelId="{271AE609-5236-40B9-A470-6CD47C693BFB}" type="presParOf" srcId="{83AC7473-D184-4BA4-A79A-53820F995926}" destId="{CAC9C878-9E7D-40A9-AA76-ACF418358796}" srcOrd="0" destOrd="0" presId="urn:microsoft.com/office/officeart/2005/8/layout/target3"/>
    <dgm:cxn modelId="{5251CD61-BB22-4DF1-94C2-252054D60C87}" type="presParOf" srcId="{83AC7473-D184-4BA4-A79A-53820F995926}" destId="{D2D4089A-051B-4B5C-90F4-8ABC4DECFF1C}" srcOrd="1" destOrd="0" presId="urn:microsoft.com/office/officeart/2005/8/layout/target3"/>
    <dgm:cxn modelId="{E1C15C9D-3B2A-4839-BFD2-D6CFC7B02399}" type="presParOf" srcId="{83AC7473-D184-4BA4-A79A-53820F995926}" destId="{AF1CB4FD-A9B6-4C1D-8DED-B9A709F2113F}" srcOrd="2" destOrd="0" presId="urn:microsoft.com/office/officeart/2005/8/layout/target3"/>
    <dgm:cxn modelId="{6B0B71A5-89A5-4795-97D6-7D351DB09F13}" type="presParOf" srcId="{83AC7473-D184-4BA4-A79A-53820F995926}" destId="{991E0F43-EA1A-44C5-B14D-6C42818EBFDF}" srcOrd="3"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264559C-9811-4265-8FEF-6017A1AAD32D}" type="doc">
      <dgm:prSet loTypeId="urn:microsoft.com/office/officeart/2005/8/layout/process1" loCatId="process" qsTypeId="urn:microsoft.com/office/officeart/2005/8/quickstyle/simple1" qsCatId="simple" csTypeId="urn:microsoft.com/office/officeart/2005/8/colors/colorful4" csCatId="colorful" phldr="1"/>
      <dgm:spPr/>
      <dgm:t>
        <a:bodyPr/>
        <a:lstStyle/>
        <a:p>
          <a:endParaRPr lang="en-US"/>
        </a:p>
      </dgm:t>
    </dgm:pt>
    <dgm:pt modelId="{0908C64C-E363-4E17-BBB7-79EE9362107E}">
      <dgm:prSet/>
      <dgm:spPr/>
      <dgm:t>
        <a:bodyPr/>
        <a:lstStyle/>
        <a:p>
          <a:pPr rtl="0"/>
          <a:r>
            <a:rPr lang="en-GB" dirty="0"/>
            <a:t>Cohen and Squire (1980) drew a distinction between </a:t>
          </a:r>
          <a:r>
            <a:rPr lang="en-GB" b="1" dirty="0"/>
            <a:t>declarative knowledge and procedural knowledge</a:t>
          </a:r>
          <a:r>
            <a:rPr lang="en-GB" dirty="0"/>
            <a:t>.  Procedural knowledge involves “knowing how” to do things. It included skills, such as “knowing how” to playing the piano, ride a bike; tie your shoes and other motor skills.  It does not involve conscious thought (i.e. it’s unconscious - automatic).  For example, we brush our teeth with little or no awareness of the skills involved.</a:t>
          </a:r>
        </a:p>
      </dgm:t>
    </dgm:pt>
    <dgm:pt modelId="{8DD07031-C2E0-49F9-9B07-7EB7CEBB7178}" type="parTrans" cxnId="{7E4E5079-836B-4BDA-9881-1AD5E728774F}">
      <dgm:prSet/>
      <dgm:spPr/>
      <dgm:t>
        <a:bodyPr/>
        <a:lstStyle/>
        <a:p>
          <a:endParaRPr lang="en-US"/>
        </a:p>
      </dgm:t>
    </dgm:pt>
    <dgm:pt modelId="{666A9015-1252-42F4-9566-9260D610A624}" type="sibTrans" cxnId="{7E4E5079-836B-4BDA-9881-1AD5E728774F}">
      <dgm:prSet/>
      <dgm:spPr/>
      <dgm:t>
        <a:bodyPr/>
        <a:lstStyle/>
        <a:p>
          <a:endParaRPr lang="en-US"/>
        </a:p>
      </dgm:t>
    </dgm:pt>
    <dgm:pt modelId="{1471B0CB-ABAD-49A8-B616-6EBC8193C303}" type="pres">
      <dgm:prSet presAssocID="{E264559C-9811-4265-8FEF-6017A1AAD32D}" presName="Name0" presStyleCnt="0">
        <dgm:presLayoutVars>
          <dgm:dir/>
          <dgm:resizeHandles val="exact"/>
        </dgm:presLayoutVars>
      </dgm:prSet>
      <dgm:spPr/>
    </dgm:pt>
    <dgm:pt modelId="{D50B2E94-8A9C-4583-8201-65664658D8F1}" type="pres">
      <dgm:prSet presAssocID="{0908C64C-E363-4E17-BBB7-79EE9362107E}" presName="node" presStyleLbl="node1" presStyleIdx="0" presStyleCnt="1" custScaleY="180234">
        <dgm:presLayoutVars>
          <dgm:bulletEnabled val="1"/>
        </dgm:presLayoutVars>
      </dgm:prSet>
      <dgm:spPr/>
    </dgm:pt>
  </dgm:ptLst>
  <dgm:cxnLst>
    <dgm:cxn modelId="{3F0E4141-3BFE-4212-9FC6-98DCBB9F2528}" type="presOf" srcId="{E264559C-9811-4265-8FEF-6017A1AAD32D}" destId="{1471B0CB-ABAD-49A8-B616-6EBC8193C303}" srcOrd="0" destOrd="0" presId="urn:microsoft.com/office/officeart/2005/8/layout/process1"/>
    <dgm:cxn modelId="{7E4E5079-836B-4BDA-9881-1AD5E728774F}" srcId="{E264559C-9811-4265-8FEF-6017A1AAD32D}" destId="{0908C64C-E363-4E17-BBB7-79EE9362107E}" srcOrd="0" destOrd="0" parTransId="{8DD07031-C2E0-49F9-9B07-7EB7CEBB7178}" sibTransId="{666A9015-1252-42F4-9566-9260D610A624}"/>
    <dgm:cxn modelId="{EC06338B-7DE1-43F3-A9EA-0CE50C65C5BA}" type="presOf" srcId="{0908C64C-E363-4E17-BBB7-79EE9362107E}" destId="{D50B2E94-8A9C-4583-8201-65664658D8F1}" srcOrd="0" destOrd="0" presId="urn:microsoft.com/office/officeart/2005/8/layout/process1"/>
    <dgm:cxn modelId="{9D52B8A8-BC0D-4EA5-A48B-93A7DE15324C}" type="presParOf" srcId="{1471B0CB-ABAD-49A8-B616-6EBC8193C303}" destId="{D50B2E94-8A9C-4583-8201-65664658D8F1}" srcOrd="0"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BA8DCF7-1337-4A31-80F4-69C1D7125821}" type="doc">
      <dgm:prSet loTypeId="urn:microsoft.com/office/officeart/2005/8/layout/pList1" loCatId="list" qsTypeId="urn:microsoft.com/office/officeart/2005/8/quickstyle/simple1" qsCatId="simple" csTypeId="urn:microsoft.com/office/officeart/2005/8/colors/accent1_2" csCatId="accent1" phldr="1"/>
      <dgm:spPr/>
      <dgm:t>
        <a:bodyPr/>
        <a:lstStyle/>
        <a:p>
          <a:endParaRPr lang="en-US"/>
        </a:p>
      </dgm:t>
    </dgm:pt>
    <dgm:pt modelId="{7C9CAB9C-B8A6-4BC5-8E66-0C30E32B5FAF}">
      <dgm:prSet/>
      <dgm:spPr/>
      <dgm:t>
        <a:bodyPr/>
        <a:lstStyle/>
        <a:p>
          <a:pPr rtl="0"/>
          <a:r>
            <a:rPr lang="en-GB" dirty="0"/>
            <a:t>Whereas, declarative knowledge involves “knowing that”, for example London is the capital of England, zebras are animals, your mum’s birthday etc.  Recalling information from declarative memory involves some degree of conscious effort – information is consciously brought to mind and “declared”.</a:t>
          </a:r>
        </a:p>
      </dgm:t>
    </dgm:pt>
    <dgm:pt modelId="{F6D1A1F5-9A2C-423E-BC85-EBAFF9535B57}" type="parTrans" cxnId="{708A375B-280B-4993-B507-F739AA3A669A}">
      <dgm:prSet/>
      <dgm:spPr/>
      <dgm:t>
        <a:bodyPr/>
        <a:lstStyle/>
        <a:p>
          <a:endParaRPr lang="en-US"/>
        </a:p>
      </dgm:t>
    </dgm:pt>
    <dgm:pt modelId="{3605D976-3750-433A-985D-CCE1C396B79E}" type="sibTrans" cxnId="{708A375B-280B-4993-B507-F739AA3A669A}">
      <dgm:prSet/>
      <dgm:spPr/>
      <dgm:t>
        <a:bodyPr/>
        <a:lstStyle/>
        <a:p>
          <a:endParaRPr lang="en-US"/>
        </a:p>
      </dgm:t>
    </dgm:pt>
    <dgm:pt modelId="{93B1FC38-03FA-4189-8CC8-27CF585262C1}" type="pres">
      <dgm:prSet presAssocID="{DBA8DCF7-1337-4A31-80F4-69C1D7125821}" presName="Name0" presStyleCnt="0">
        <dgm:presLayoutVars>
          <dgm:dir/>
          <dgm:resizeHandles val="exact"/>
        </dgm:presLayoutVars>
      </dgm:prSet>
      <dgm:spPr/>
    </dgm:pt>
    <dgm:pt modelId="{30E6F31D-FF6B-4D40-93C4-5DCBD135886A}" type="pres">
      <dgm:prSet presAssocID="{7C9CAB9C-B8A6-4BC5-8E66-0C30E32B5FAF}" presName="compNode" presStyleCnt="0"/>
      <dgm:spPr/>
    </dgm:pt>
    <dgm:pt modelId="{0922887B-3EF3-48D7-BAAC-CD08413A994E}" type="pres">
      <dgm:prSet presAssocID="{7C9CAB9C-B8A6-4BC5-8E66-0C30E32B5FAF}" presName="pictRect" presStyleLbl="node1" presStyleIdx="0" presStyleCnt="1"/>
      <dgm:spPr>
        <a:blipFill rotWithShape="1">
          <a:blip xmlns:r="http://schemas.openxmlformats.org/officeDocument/2006/relationships" r:embed="rId1"/>
          <a:stretch>
            <a:fillRect/>
          </a:stretch>
        </a:blipFill>
      </dgm:spPr>
    </dgm:pt>
    <dgm:pt modelId="{2818C3FA-5E06-423B-A18B-0C555027E7D5}" type="pres">
      <dgm:prSet presAssocID="{7C9CAB9C-B8A6-4BC5-8E66-0C30E32B5FAF}" presName="textRect" presStyleLbl="revTx" presStyleIdx="0" presStyleCnt="1">
        <dgm:presLayoutVars>
          <dgm:bulletEnabled val="1"/>
        </dgm:presLayoutVars>
      </dgm:prSet>
      <dgm:spPr/>
    </dgm:pt>
  </dgm:ptLst>
  <dgm:cxnLst>
    <dgm:cxn modelId="{708A375B-280B-4993-B507-F739AA3A669A}" srcId="{DBA8DCF7-1337-4A31-80F4-69C1D7125821}" destId="{7C9CAB9C-B8A6-4BC5-8E66-0C30E32B5FAF}" srcOrd="0" destOrd="0" parTransId="{F6D1A1F5-9A2C-423E-BC85-EBAFF9535B57}" sibTransId="{3605D976-3750-433A-985D-CCE1C396B79E}"/>
    <dgm:cxn modelId="{1D4C5E54-72D5-48C4-B85D-1D58F8F3339B}" type="presOf" srcId="{DBA8DCF7-1337-4A31-80F4-69C1D7125821}" destId="{93B1FC38-03FA-4189-8CC8-27CF585262C1}" srcOrd="0" destOrd="0" presId="urn:microsoft.com/office/officeart/2005/8/layout/pList1"/>
    <dgm:cxn modelId="{780C1A98-93B6-450C-8399-82E675E8B219}" type="presOf" srcId="{7C9CAB9C-B8A6-4BC5-8E66-0C30E32B5FAF}" destId="{2818C3FA-5E06-423B-A18B-0C555027E7D5}" srcOrd="0" destOrd="0" presId="urn:microsoft.com/office/officeart/2005/8/layout/pList1"/>
    <dgm:cxn modelId="{92856498-0D96-4781-ADBE-33B67769C477}" type="presParOf" srcId="{93B1FC38-03FA-4189-8CC8-27CF585262C1}" destId="{30E6F31D-FF6B-4D40-93C4-5DCBD135886A}" srcOrd="0" destOrd="0" presId="urn:microsoft.com/office/officeart/2005/8/layout/pList1"/>
    <dgm:cxn modelId="{0607C0ED-C91E-4D70-B5FD-159BD003E11D}" type="presParOf" srcId="{30E6F31D-FF6B-4D40-93C4-5DCBD135886A}" destId="{0922887B-3EF3-48D7-BAAC-CD08413A994E}" srcOrd="0" destOrd="0" presId="urn:microsoft.com/office/officeart/2005/8/layout/pList1"/>
    <dgm:cxn modelId="{6B5DA932-9178-4FB4-9737-791DFBB83245}" type="presParOf" srcId="{30E6F31D-FF6B-4D40-93C4-5DCBD135886A}" destId="{2818C3FA-5E06-423B-A18B-0C555027E7D5}" srcOrd="1" destOrd="0" presId="urn:microsoft.com/office/officeart/2005/8/layout/pLis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2A11AC8-47F4-4B62-B898-121C2F094567}" type="doc">
      <dgm:prSet loTypeId="urn:microsoft.com/office/officeart/2009/3/layout/RandomtoResultProcess" loCatId="process" qsTypeId="urn:microsoft.com/office/officeart/2005/8/quickstyle/simple1" qsCatId="simple" csTypeId="urn:microsoft.com/office/officeart/2005/8/colors/colorful4" csCatId="colorful"/>
      <dgm:spPr/>
      <dgm:t>
        <a:bodyPr/>
        <a:lstStyle/>
        <a:p>
          <a:endParaRPr lang="en-US"/>
        </a:p>
      </dgm:t>
    </dgm:pt>
    <dgm:pt modelId="{A5F2B956-BF68-493B-BFA6-5EB34CE4D3D0}">
      <dgm:prSet/>
      <dgm:spPr/>
      <dgm:t>
        <a:bodyPr/>
        <a:lstStyle/>
        <a:p>
          <a:pPr rtl="0"/>
          <a:r>
            <a:rPr lang="en-GB" dirty="0"/>
            <a:t>Evidence for the distinction between declarative and procedural memory has come from research on patients with amnesia. </a:t>
          </a:r>
        </a:p>
      </dgm:t>
    </dgm:pt>
    <dgm:pt modelId="{D83FE838-5ABD-4C76-8FC8-4AD9D1757B43}" type="parTrans" cxnId="{D5025577-7CD5-4BEA-90D1-667435BD670E}">
      <dgm:prSet/>
      <dgm:spPr/>
      <dgm:t>
        <a:bodyPr/>
        <a:lstStyle/>
        <a:p>
          <a:endParaRPr lang="en-US"/>
        </a:p>
      </dgm:t>
    </dgm:pt>
    <dgm:pt modelId="{645DB93B-214F-4F6E-AE1D-5AFC25B4CF5C}" type="sibTrans" cxnId="{D5025577-7CD5-4BEA-90D1-667435BD670E}">
      <dgm:prSet/>
      <dgm:spPr/>
      <dgm:t>
        <a:bodyPr/>
        <a:lstStyle/>
        <a:p>
          <a:endParaRPr lang="en-US"/>
        </a:p>
      </dgm:t>
    </dgm:pt>
    <dgm:pt modelId="{BDC3EE58-0F91-4664-A361-F236162DB0CE}">
      <dgm:prSet/>
      <dgm:spPr/>
      <dgm:t>
        <a:bodyPr/>
        <a:lstStyle/>
        <a:p>
          <a:pPr rtl="0"/>
          <a:r>
            <a:rPr lang="en-GB" dirty="0"/>
            <a:t>Typically, amnesic patients have great difficulty in retaining episodic and semantic information following the onset of amnesia. </a:t>
          </a:r>
        </a:p>
      </dgm:t>
    </dgm:pt>
    <dgm:pt modelId="{005B2197-7AD0-42D3-9AFA-CC5512586340}" type="parTrans" cxnId="{76619BCA-4BD2-4711-AC00-D3B8FFBB16FF}">
      <dgm:prSet/>
      <dgm:spPr/>
      <dgm:t>
        <a:bodyPr/>
        <a:lstStyle/>
        <a:p>
          <a:endParaRPr lang="en-US"/>
        </a:p>
      </dgm:t>
    </dgm:pt>
    <dgm:pt modelId="{A1451502-5CAE-49B4-BB58-8914B8E73AC8}" type="sibTrans" cxnId="{76619BCA-4BD2-4711-AC00-D3B8FFBB16FF}">
      <dgm:prSet/>
      <dgm:spPr/>
      <dgm:t>
        <a:bodyPr/>
        <a:lstStyle/>
        <a:p>
          <a:endParaRPr lang="en-US"/>
        </a:p>
      </dgm:t>
    </dgm:pt>
    <dgm:pt modelId="{E79FEDE5-446D-411E-B2FA-972FB4EEFCCB}" type="pres">
      <dgm:prSet presAssocID="{42A11AC8-47F4-4B62-B898-121C2F094567}" presName="Name0" presStyleCnt="0">
        <dgm:presLayoutVars>
          <dgm:dir/>
          <dgm:animOne val="branch"/>
          <dgm:animLvl val="lvl"/>
        </dgm:presLayoutVars>
      </dgm:prSet>
      <dgm:spPr/>
    </dgm:pt>
    <dgm:pt modelId="{7252CF1B-77A0-451E-B9DC-E9189DEEAC67}" type="pres">
      <dgm:prSet presAssocID="{A5F2B956-BF68-493B-BFA6-5EB34CE4D3D0}" presName="chaos" presStyleCnt="0"/>
      <dgm:spPr/>
    </dgm:pt>
    <dgm:pt modelId="{71171EBD-D8EC-40FE-AA00-C88473A711C3}" type="pres">
      <dgm:prSet presAssocID="{A5F2B956-BF68-493B-BFA6-5EB34CE4D3D0}" presName="parTx1" presStyleLbl="revTx" presStyleIdx="0" presStyleCnt="1"/>
      <dgm:spPr/>
    </dgm:pt>
    <dgm:pt modelId="{BFB56684-CD2D-49E9-9711-83C30D07269C}" type="pres">
      <dgm:prSet presAssocID="{A5F2B956-BF68-493B-BFA6-5EB34CE4D3D0}" presName="c1" presStyleLbl="node1" presStyleIdx="0" presStyleCnt="19"/>
      <dgm:spPr/>
    </dgm:pt>
    <dgm:pt modelId="{16D73D7D-99C8-4F7E-8E8C-D5123A7AB41F}" type="pres">
      <dgm:prSet presAssocID="{A5F2B956-BF68-493B-BFA6-5EB34CE4D3D0}" presName="c2" presStyleLbl="node1" presStyleIdx="1" presStyleCnt="19"/>
      <dgm:spPr/>
    </dgm:pt>
    <dgm:pt modelId="{D1D00E3B-97D2-4BAA-B95A-B104E0AED3D7}" type="pres">
      <dgm:prSet presAssocID="{A5F2B956-BF68-493B-BFA6-5EB34CE4D3D0}" presName="c3" presStyleLbl="node1" presStyleIdx="2" presStyleCnt="19"/>
      <dgm:spPr/>
    </dgm:pt>
    <dgm:pt modelId="{6472254A-6D70-45F2-B104-5F92291EB8EB}" type="pres">
      <dgm:prSet presAssocID="{A5F2B956-BF68-493B-BFA6-5EB34CE4D3D0}" presName="c4" presStyleLbl="node1" presStyleIdx="3" presStyleCnt="19"/>
      <dgm:spPr/>
    </dgm:pt>
    <dgm:pt modelId="{637521CD-E687-49CC-9AEB-1BD492D3AC52}" type="pres">
      <dgm:prSet presAssocID="{A5F2B956-BF68-493B-BFA6-5EB34CE4D3D0}" presName="c5" presStyleLbl="node1" presStyleIdx="4" presStyleCnt="19"/>
      <dgm:spPr/>
    </dgm:pt>
    <dgm:pt modelId="{249F1E6E-2C72-436B-BA94-FCF4EC02C857}" type="pres">
      <dgm:prSet presAssocID="{A5F2B956-BF68-493B-BFA6-5EB34CE4D3D0}" presName="c6" presStyleLbl="node1" presStyleIdx="5" presStyleCnt="19"/>
      <dgm:spPr/>
    </dgm:pt>
    <dgm:pt modelId="{8D43FCB1-6EE5-4FF4-B12D-BA9CD6B5D797}" type="pres">
      <dgm:prSet presAssocID="{A5F2B956-BF68-493B-BFA6-5EB34CE4D3D0}" presName="c7" presStyleLbl="node1" presStyleIdx="6" presStyleCnt="19"/>
      <dgm:spPr/>
    </dgm:pt>
    <dgm:pt modelId="{59729BFA-F11E-41E4-861C-839762659B64}" type="pres">
      <dgm:prSet presAssocID="{A5F2B956-BF68-493B-BFA6-5EB34CE4D3D0}" presName="c8" presStyleLbl="node1" presStyleIdx="7" presStyleCnt="19"/>
      <dgm:spPr/>
    </dgm:pt>
    <dgm:pt modelId="{AC03B629-17E3-4F81-8B1E-2F6902342BFE}" type="pres">
      <dgm:prSet presAssocID="{A5F2B956-BF68-493B-BFA6-5EB34CE4D3D0}" presName="c9" presStyleLbl="node1" presStyleIdx="8" presStyleCnt="19"/>
      <dgm:spPr/>
    </dgm:pt>
    <dgm:pt modelId="{88A68145-3F23-4E41-BE19-86B535C97B92}" type="pres">
      <dgm:prSet presAssocID="{A5F2B956-BF68-493B-BFA6-5EB34CE4D3D0}" presName="c10" presStyleLbl="node1" presStyleIdx="9" presStyleCnt="19"/>
      <dgm:spPr/>
    </dgm:pt>
    <dgm:pt modelId="{83AC4B83-2FF4-4178-AF78-7CC3CF6721F9}" type="pres">
      <dgm:prSet presAssocID="{A5F2B956-BF68-493B-BFA6-5EB34CE4D3D0}" presName="c11" presStyleLbl="node1" presStyleIdx="10" presStyleCnt="19"/>
      <dgm:spPr/>
    </dgm:pt>
    <dgm:pt modelId="{8AD82951-DA78-4315-8AC5-700981E25890}" type="pres">
      <dgm:prSet presAssocID="{A5F2B956-BF68-493B-BFA6-5EB34CE4D3D0}" presName="c12" presStyleLbl="node1" presStyleIdx="11" presStyleCnt="19"/>
      <dgm:spPr/>
    </dgm:pt>
    <dgm:pt modelId="{B1260D7D-516F-4687-8604-3BF25CD6024B}" type="pres">
      <dgm:prSet presAssocID="{A5F2B956-BF68-493B-BFA6-5EB34CE4D3D0}" presName="c13" presStyleLbl="node1" presStyleIdx="12" presStyleCnt="19"/>
      <dgm:spPr/>
    </dgm:pt>
    <dgm:pt modelId="{6E8F9075-CDAC-45E4-8170-4D6755DA6531}" type="pres">
      <dgm:prSet presAssocID="{A5F2B956-BF68-493B-BFA6-5EB34CE4D3D0}" presName="c14" presStyleLbl="node1" presStyleIdx="13" presStyleCnt="19"/>
      <dgm:spPr/>
    </dgm:pt>
    <dgm:pt modelId="{68534B21-DBA9-49C5-998F-DE2E6A7C67DE}" type="pres">
      <dgm:prSet presAssocID="{A5F2B956-BF68-493B-BFA6-5EB34CE4D3D0}" presName="c15" presStyleLbl="node1" presStyleIdx="14" presStyleCnt="19"/>
      <dgm:spPr/>
    </dgm:pt>
    <dgm:pt modelId="{C3FBE339-DB71-47F4-A9D0-9D6ABD773A5C}" type="pres">
      <dgm:prSet presAssocID="{A5F2B956-BF68-493B-BFA6-5EB34CE4D3D0}" presName="c16" presStyleLbl="node1" presStyleIdx="15" presStyleCnt="19"/>
      <dgm:spPr/>
    </dgm:pt>
    <dgm:pt modelId="{B6B24754-5770-47C7-AFA8-56B80DBF226A}" type="pres">
      <dgm:prSet presAssocID="{A5F2B956-BF68-493B-BFA6-5EB34CE4D3D0}" presName="c17" presStyleLbl="node1" presStyleIdx="16" presStyleCnt="19"/>
      <dgm:spPr/>
    </dgm:pt>
    <dgm:pt modelId="{B0C1FD6B-DA3E-4FE9-80B0-4F5490A22CE2}" type="pres">
      <dgm:prSet presAssocID="{A5F2B956-BF68-493B-BFA6-5EB34CE4D3D0}" presName="c18" presStyleLbl="node1" presStyleIdx="17" presStyleCnt="19"/>
      <dgm:spPr/>
    </dgm:pt>
    <dgm:pt modelId="{981DD8B5-2E35-4993-82ED-0DD76C3E1E45}" type="pres">
      <dgm:prSet presAssocID="{645DB93B-214F-4F6E-AE1D-5AFC25B4CF5C}" presName="chevronComposite1" presStyleCnt="0"/>
      <dgm:spPr/>
    </dgm:pt>
    <dgm:pt modelId="{979955C0-E5F6-45A7-92E1-DD93FD72ED18}" type="pres">
      <dgm:prSet presAssocID="{645DB93B-214F-4F6E-AE1D-5AFC25B4CF5C}" presName="chevron1" presStyleLbl="sibTrans2D1" presStyleIdx="0" presStyleCnt="2"/>
      <dgm:spPr/>
    </dgm:pt>
    <dgm:pt modelId="{BBB42C84-6BCA-451E-BFC9-144F60C31B8E}" type="pres">
      <dgm:prSet presAssocID="{645DB93B-214F-4F6E-AE1D-5AFC25B4CF5C}" presName="spChevron1" presStyleCnt="0"/>
      <dgm:spPr/>
    </dgm:pt>
    <dgm:pt modelId="{BE0C4DBB-C28B-4691-A33B-ECC5CEA34694}" type="pres">
      <dgm:prSet presAssocID="{645DB93B-214F-4F6E-AE1D-5AFC25B4CF5C}" presName="overlap" presStyleCnt="0"/>
      <dgm:spPr/>
    </dgm:pt>
    <dgm:pt modelId="{8C23E2DF-0958-4ED9-B525-3B9A1A7A71BB}" type="pres">
      <dgm:prSet presAssocID="{645DB93B-214F-4F6E-AE1D-5AFC25B4CF5C}" presName="chevronComposite2" presStyleCnt="0"/>
      <dgm:spPr/>
    </dgm:pt>
    <dgm:pt modelId="{D4857CAF-5E8E-4662-85E0-FFF207346F3F}" type="pres">
      <dgm:prSet presAssocID="{645DB93B-214F-4F6E-AE1D-5AFC25B4CF5C}" presName="chevron2" presStyleLbl="sibTrans2D1" presStyleIdx="1" presStyleCnt="2"/>
      <dgm:spPr/>
    </dgm:pt>
    <dgm:pt modelId="{2513BCE1-6962-405E-BFE9-F307420FB6C6}" type="pres">
      <dgm:prSet presAssocID="{645DB93B-214F-4F6E-AE1D-5AFC25B4CF5C}" presName="spChevron2" presStyleCnt="0"/>
      <dgm:spPr/>
    </dgm:pt>
    <dgm:pt modelId="{45D60FB5-5B56-4572-8DCF-F8372631A6F9}" type="pres">
      <dgm:prSet presAssocID="{BDC3EE58-0F91-4664-A361-F236162DB0CE}" presName="last" presStyleCnt="0"/>
      <dgm:spPr/>
    </dgm:pt>
    <dgm:pt modelId="{A8351831-E78E-47AE-B6EC-44DB3C25299F}" type="pres">
      <dgm:prSet presAssocID="{BDC3EE58-0F91-4664-A361-F236162DB0CE}" presName="circleTx" presStyleLbl="node1" presStyleIdx="18" presStyleCnt="19"/>
      <dgm:spPr/>
    </dgm:pt>
    <dgm:pt modelId="{3369D1DA-959F-47E8-AAE4-E630A4C9AAA8}" type="pres">
      <dgm:prSet presAssocID="{BDC3EE58-0F91-4664-A361-F236162DB0CE}" presName="spN" presStyleCnt="0"/>
      <dgm:spPr/>
    </dgm:pt>
  </dgm:ptLst>
  <dgm:cxnLst>
    <dgm:cxn modelId="{2B3E252A-F443-4F86-8FE7-02535EBBFC02}" type="presOf" srcId="{A5F2B956-BF68-493B-BFA6-5EB34CE4D3D0}" destId="{71171EBD-D8EC-40FE-AA00-C88473A711C3}" srcOrd="0" destOrd="0" presId="urn:microsoft.com/office/officeart/2009/3/layout/RandomtoResultProcess"/>
    <dgm:cxn modelId="{D5025577-7CD5-4BEA-90D1-667435BD670E}" srcId="{42A11AC8-47F4-4B62-B898-121C2F094567}" destId="{A5F2B956-BF68-493B-BFA6-5EB34CE4D3D0}" srcOrd="0" destOrd="0" parTransId="{D83FE838-5ABD-4C76-8FC8-4AD9D1757B43}" sibTransId="{645DB93B-214F-4F6E-AE1D-5AFC25B4CF5C}"/>
    <dgm:cxn modelId="{6D1FB7AC-B269-4D37-9B85-8F9A7A26D44A}" type="presOf" srcId="{BDC3EE58-0F91-4664-A361-F236162DB0CE}" destId="{A8351831-E78E-47AE-B6EC-44DB3C25299F}" srcOrd="0" destOrd="0" presId="urn:microsoft.com/office/officeart/2009/3/layout/RandomtoResultProcess"/>
    <dgm:cxn modelId="{0FF05FBF-0C55-420F-915A-46CA4C905493}" type="presOf" srcId="{42A11AC8-47F4-4B62-B898-121C2F094567}" destId="{E79FEDE5-446D-411E-B2FA-972FB4EEFCCB}" srcOrd="0" destOrd="0" presId="urn:microsoft.com/office/officeart/2009/3/layout/RandomtoResultProcess"/>
    <dgm:cxn modelId="{76619BCA-4BD2-4711-AC00-D3B8FFBB16FF}" srcId="{42A11AC8-47F4-4B62-B898-121C2F094567}" destId="{BDC3EE58-0F91-4664-A361-F236162DB0CE}" srcOrd="1" destOrd="0" parTransId="{005B2197-7AD0-42D3-9AFA-CC5512586340}" sibTransId="{A1451502-5CAE-49B4-BB58-8914B8E73AC8}"/>
    <dgm:cxn modelId="{86595F13-FFF1-4463-A6CD-A6053C04E961}" type="presParOf" srcId="{E79FEDE5-446D-411E-B2FA-972FB4EEFCCB}" destId="{7252CF1B-77A0-451E-B9DC-E9189DEEAC67}" srcOrd="0" destOrd="0" presId="urn:microsoft.com/office/officeart/2009/3/layout/RandomtoResultProcess"/>
    <dgm:cxn modelId="{72988C96-C19B-4453-819E-1845C3F897AB}" type="presParOf" srcId="{7252CF1B-77A0-451E-B9DC-E9189DEEAC67}" destId="{71171EBD-D8EC-40FE-AA00-C88473A711C3}" srcOrd="0" destOrd="0" presId="urn:microsoft.com/office/officeart/2009/3/layout/RandomtoResultProcess"/>
    <dgm:cxn modelId="{451B4866-CE63-48EA-8192-5CD123803399}" type="presParOf" srcId="{7252CF1B-77A0-451E-B9DC-E9189DEEAC67}" destId="{BFB56684-CD2D-49E9-9711-83C30D07269C}" srcOrd="1" destOrd="0" presId="urn:microsoft.com/office/officeart/2009/3/layout/RandomtoResultProcess"/>
    <dgm:cxn modelId="{26796279-889E-4B83-8075-058D8060EB58}" type="presParOf" srcId="{7252CF1B-77A0-451E-B9DC-E9189DEEAC67}" destId="{16D73D7D-99C8-4F7E-8E8C-D5123A7AB41F}" srcOrd="2" destOrd="0" presId="urn:microsoft.com/office/officeart/2009/3/layout/RandomtoResultProcess"/>
    <dgm:cxn modelId="{14E9B2D1-4659-47B8-BBA8-775C08668FB2}" type="presParOf" srcId="{7252CF1B-77A0-451E-B9DC-E9189DEEAC67}" destId="{D1D00E3B-97D2-4BAA-B95A-B104E0AED3D7}" srcOrd="3" destOrd="0" presId="urn:microsoft.com/office/officeart/2009/3/layout/RandomtoResultProcess"/>
    <dgm:cxn modelId="{8313FD17-38F1-402E-9A3A-E390B347AF17}" type="presParOf" srcId="{7252CF1B-77A0-451E-B9DC-E9189DEEAC67}" destId="{6472254A-6D70-45F2-B104-5F92291EB8EB}" srcOrd="4" destOrd="0" presId="urn:microsoft.com/office/officeart/2009/3/layout/RandomtoResultProcess"/>
    <dgm:cxn modelId="{E811A7B5-622D-4E57-B8D8-7B8C8B85BC66}" type="presParOf" srcId="{7252CF1B-77A0-451E-B9DC-E9189DEEAC67}" destId="{637521CD-E687-49CC-9AEB-1BD492D3AC52}" srcOrd="5" destOrd="0" presId="urn:microsoft.com/office/officeart/2009/3/layout/RandomtoResultProcess"/>
    <dgm:cxn modelId="{526B973F-F2A9-441A-A3E0-24D7F02C1FC0}" type="presParOf" srcId="{7252CF1B-77A0-451E-B9DC-E9189DEEAC67}" destId="{249F1E6E-2C72-436B-BA94-FCF4EC02C857}" srcOrd="6" destOrd="0" presId="urn:microsoft.com/office/officeart/2009/3/layout/RandomtoResultProcess"/>
    <dgm:cxn modelId="{A14AC7CF-024D-4154-AF14-210E259A81A9}" type="presParOf" srcId="{7252CF1B-77A0-451E-B9DC-E9189DEEAC67}" destId="{8D43FCB1-6EE5-4FF4-B12D-BA9CD6B5D797}" srcOrd="7" destOrd="0" presId="urn:microsoft.com/office/officeart/2009/3/layout/RandomtoResultProcess"/>
    <dgm:cxn modelId="{E86BC90A-5E7F-4243-863D-164FDF9F39F9}" type="presParOf" srcId="{7252CF1B-77A0-451E-B9DC-E9189DEEAC67}" destId="{59729BFA-F11E-41E4-861C-839762659B64}" srcOrd="8" destOrd="0" presId="urn:microsoft.com/office/officeart/2009/3/layout/RandomtoResultProcess"/>
    <dgm:cxn modelId="{71B71948-6420-45B2-A0FE-F215057800A5}" type="presParOf" srcId="{7252CF1B-77A0-451E-B9DC-E9189DEEAC67}" destId="{AC03B629-17E3-4F81-8B1E-2F6902342BFE}" srcOrd="9" destOrd="0" presId="urn:microsoft.com/office/officeart/2009/3/layout/RandomtoResultProcess"/>
    <dgm:cxn modelId="{5B371E82-7E23-4290-830C-C2AFD4922ACE}" type="presParOf" srcId="{7252CF1B-77A0-451E-B9DC-E9189DEEAC67}" destId="{88A68145-3F23-4E41-BE19-86B535C97B92}" srcOrd="10" destOrd="0" presId="urn:microsoft.com/office/officeart/2009/3/layout/RandomtoResultProcess"/>
    <dgm:cxn modelId="{8F26999A-48D9-4431-BDF0-81FD5DDB273D}" type="presParOf" srcId="{7252CF1B-77A0-451E-B9DC-E9189DEEAC67}" destId="{83AC4B83-2FF4-4178-AF78-7CC3CF6721F9}" srcOrd="11" destOrd="0" presId="urn:microsoft.com/office/officeart/2009/3/layout/RandomtoResultProcess"/>
    <dgm:cxn modelId="{A6FF6C9E-D86D-4715-AF2E-A0ACE9A0906B}" type="presParOf" srcId="{7252CF1B-77A0-451E-B9DC-E9189DEEAC67}" destId="{8AD82951-DA78-4315-8AC5-700981E25890}" srcOrd="12" destOrd="0" presId="urn:microsoft.com/office/officeart/2009/3/layout/RandomtoResultProcess"/>
    <dgm:cxn modelId="{FA917B81-72E5-4BA1-AC95-1DAAC8CD4987}" type="presParOf" srcId="{7252CF1B-77A0-451E-B9DC-E9189DEEAC67}" destId="{B1260D7D-516F-4687-8604-3BF25CD6024B}" srcOrd="13" destOrd="0" presId="urn:microsoft.com/office/officeart/2009/3/layout/RandomtoResultProcess"/>
    <dgm:cxn modelId="{CF947EA0-97AA-41F6-83AF-B32BD371A1FE}" type="presParOf" srcId="{7252CF1B-77A0-451E-B9DC-E9189DEEAC67}" destId="{6E8F9075-CDAC-45E4-8170-4D6755DA6531}" srcOrd="14" destOrd="0" presId="urn:microsoft.com/office/officeart/2009/3/layout/RandomtoResultProcess"/>
    <dgm:cxn modelId="{FFB04A34-4A0D-4D4B-A347-CE490BDB0E2B}" type="presParOf" srcId="{7252CF1B-77A0-451E-B9DC-E9189DEEAC67}" destId="{68534B21-DBA9-49C5-998F-DE2E6A7C67DE}" srcOrd="15" destOrd="0" presId="urn:microsoft.com/office/officeart/2009/3/layout/RandomtoResultProcess"/>
    <dgm:cxn modelId="{745A05F4-E98E-4242-894A-71E97D5ABD05}" type="presParOf" srcId="{7252CF1B-77A0-451E-B9DC-E9189DEEAC67}" destId="{C3FBE339-DB71-47F4-A9D0-9D6ABD773A5C}" srcOrd="16" destOrd="0" presId="urn:microsoft.com/office/officeart/2009/3/layout/RandomtoResultProcess"/>
    <dgm:cxn modelId="{DE6EC695-E8B2-4319-9314-F84AFBC674CC}" type="presParOf" srcId="{7252CF1B-77A0-451E-B9DC-E9189DEEAC67}" destId="{B6B24754-5770-47C7-AFA8-56B80DBF226A}" srcOrd="17" destOrd="0" presId="urn:microsoft.com/office/officeart/2009/3/layout/RandomtoResultProcess"/>
    <dgm:cxn modelId="{2DFB40D9-7D2A-451A-9B69-C6E244F756B4}" type="presParOf" srcId="{7252CF1B-77A0-451E-B9DC-E9189DEEAC67}" destId="{B0C1FD6B-DA3E-4FE9-80B0-4F5490A22CE2}" srcOrd="18" destOrd="0" presId="urn:microsoft.com/office/officeart/2009/3/layout/RandomtoResultProcess"/>
    <dgm:cxn modelId="{97A3A225-F446-4E88-BFB6-82810865A2EE}" type="presParOf" srcId="{E79FEDE5-446D-411E-B2FA-972FB4EEFCCB}" destId="{981DD8B5-2E35-4993-82ED-0DD76C3E1E45}" srcOrd="1" destOrd="0" presId="urn:microsoft.com/office/officeart/2009/3/layout/RandomtoResultProcess"/>
    <dgm:cxn modelId="{FC4D20A5-E101-484E-9B18-6BA11FA60E91}" type="presParOf" srcId="{981DD8B5-2E35-4993-82ED-0DD76C3E1E45}" destId="{979955C0-E5F6-45A7-92E1-DD93FD72ED18}" srcOrd="0" destOrd="0" presId="urn:microsoft.com/office/officeart/2009/3/layout/RandomtoResultProcess"/>
    <dgm:cxn modelId="{2DAD2A1D-0788-414F-A51B-B22039E0BB10}" type="presParOf" srcId="{981DD8B5-2E35-4993-82ED-0DD76C3E1E45}" destId="{BBB42C84-6BCA-451E-BFC9-144F60C31B8E}" srcOrd="1" destOrd="0" presId="urn:microsoft.com/office/officeart/2009/3/layout/RandomtoResultProcess"/>
    <dgm:cxn modelId="{2C306D96-444F-42D8-AD22-4AA85DB25096}" type="presParOf" srcId="{E79FEDE5-446D-411E-B2FA-972FB4EEFCCB}" destId="{BE0C4DBB-C28B-4691-A33B-ECC5CEA34694}" srcOrd="2" destOrd="0" presId="urn:microsoft.com/office/officeart/2009/3/layout/RandomtoResultProcess"/>
    <dgm:cxn modelId="{87C1E521-DE55-4F81-B23C-4AAF82C93FAC}" type="presParOf" srcId="{E79FEDE5-446D-411E-B2FA-972FB4EEFCCB}" destId="{8C23E2DF-0958-4ED9-B525-3B9A1A7A71BB}" srcOrd="3" destOrd="0" presId="urn:microsoft.com/office/officeart/2009/3/layout/RandomtoResultProcess"/>
    <dgm:cxn modelId="{FE096058-C04F-455A-A2D4-220A00E1DAE5}" type="presParOf" srcId="{8C23E2DF-0958-4ED9-B525-3B9A1A7A71BB}" destId="{D4857CAF-5E8E-4662-85E0-FFF207346F3F}" srcOrd="0" destOrd="0" presId="urn:microsoft.com/office/officeart/2009/3/layout/RandomtoResultProcess"/>
    <dgm:cxn modelId="{5FDC24E2-868E-4227-9FAC-6F1A9BD19ACA}" type="presParOf" srcId="{8C23E2DF-0958-4ED9-B525-3B9A1A7A71BB}" destId="{2513BCE1-6962-405E-BFE9-F307420FB6C6}" srcOrd="1" destOrd="0" presId="urn:microsoft.com/office/officeart/2009/3/layout/RandomtoResultProcess"/>
    <dgm:cxn modelId="{7162F054-994C-4A62-8ECE-54B0798B7483}" type="presParOf" srcId="{E79FEDE5-446D-411E-B2FA-972FB4EEFCCB}" destId="{45D60FB5-5B56-4572-8DCF-F8372631A6F9}" srcOrd="4" destOrd="0" presId="urn:microsoft.com/office/officeart/2009/3/layout/RandomtoResultProcess"/>
    <dgm:cxn modelId="{219335BB-3803-4B4B-B968-55E3B8984504}" type="presParOf" srcId="{45D60FB5-5B56-4572-8DCF-F8372631A6F9}" destId="{A8351831-E78E-47AE-B6EC-44DB3C25299F}" srcOrd="0" destOrd="0" presId="urn:microsoft.com/office/officeart/2009/3/layout/RandomtoResultProcess"/>
    <dgm:cxn modelId="{16A1CA3E-F113-4157-86B2-05DC9A13C26F}" type="presParOf" srcId="{45D60FB5-5B56-4572-8DCF-F8372631A6F9}" destId="{3369D1DA-959F-47E8-AAE4-E630A4C9AAA8}" srcOrd="1" destOrd="0" presId="urn:microsoft.com/office/officeart/2009/3/layout/RandomtoResul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C4EF551-F6F4-4ED3-B2E9-7222400582A8}"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E89F3997-F395-40FB-A3DC-65D4F3FA1BCA}">
      <dgm:prSet/>
      <dgm:spPr/>
      <dgm:t>
        <a:bodyPr/>
        <a:lstStyle/>
        <a:p>
          <a:pPr rtl="0"/>
          <a:r>
            <a:rPr lang="en-GB" dirty="0"/>
            <a:t>Their memory for events and knowledge acquired before the onset of the condition tends to remain intact, but they can’t store new episodic or semantic memories.  In other words, it appears that their ability to retain declarative information is impaired.</a:t>
          </a:r>
        </a:p>
      </dgm:t>
    </dgm:pt>
    <dgm:pt modelId="{9531324F-8604-4AA5-AB27-0729B8F1C479}" type="parTrans" cxnId="{23DE2024-5298-4454-9D06-B24B949D7921}">
      <dgm:prSet/>
      <dgm:spPr/>
      <dgm:t>
        <a:bodyPr/>
        <a:lstStyle/>
        <a:p>
          <a:endParaRPr lang="en-US"/>
        </a:p>
      </dgm:t>
    </dgm:pt>
    <dgm:pt modelId="{5E7A7081-7C57-4194-B0E2-659F1CECA202}" type="sibTrans" cxnId="{23DE2024-5298-4454-9D06-B24B949D7921}">
      <dgm:prSet/>
      <dgm:spPr/>
      <dgm:t>
        <a:bodyPr/>
        <a:lstStyle/>
        <a:p>
          <a:endParaRPr lang="en-US"/>
        </a:p>
      </dgm:t>
    </dgm:pt>
    <dgm:pt modelId="{FCB1C1A5-5FEE-4911-A168-ED9CC8D00C56}" type="pres">
      <dgm:prSet presAssocID="{3C4EF551-F6F4-4ED3-B2E9-7222400582A8}" presName="linear" presStyleCnt="0">
        <dgm:presLayoutVars>
          <dgm:animLvl val="lvl"/>
          <dgm:resizeHandles val="exact"/>
        </dgm:presLayoutVars>
      </dgm:prSet>
      <dgm:spPr/>
    </dgm:pt>
    <dgm:pt modelId="{6F9B648B-8FEA-4ED2-9171-0D489E39EB41}" type="pres">
      <dgm:prSet presAssocID="{E89F3997-F395-40FB-A3DC-65D4F3FA1BCA}" presName="parentText" presStyleLbl="node1" presStyleIdx="0" presStyleCnt="1">
        <dgm:presLayoutVars>
          <dgm:chMax val="0"/>
          <dgm:bulletEnabled val="1"/>
        </dgm:presLayoutVars>
      </dgm:prSet>
      <dgm:spPr/>
    </dgm:pt>
  </dgm:ptLst>
  <dgm:cxnLst>
    <dgm:cxn modelId="{23DE2024-5298-4454-9D06-B24B949D7921}" srcId="{3C4EF551-F6F4-4ED3-B2E9-7222400582A8}" destId="{E89F3997-F395-40FB-A3DC-65D4F3FA1BCA}" srcOrd="0" destOrd="0" parTransId="{9531324F-8604-4AA5-AB27-0729B8F1C479}" sibTransId="{5E7A7081-7C57-4194-B0E2-659F1CECA202}"/>
    <dgm:cxn modelId="{DE13CD72-87C1-4CC4-B107-2149381420BE}" type="presOf" srcId="{3C4EF551-F6F4-4ED3-B2E9-7222400582A8}" destId="{FCB1C1A5-5FEE-4911-A168-ED9CC8D00C56}" srcOrd="0" destOrd="0" presId="urn:microsoft.com/office/officeart/2005/8/layout/vList2"/>
    <dgm:cxn modelId="{8B0786C3-672A-4747-A4ED-95F7DBAD9F50}" type="presOf" srcId="{E89F3997-F395-40FB-A3DC-65D4F3FA1BCA}" destId="{6F9B648B-8FEA-4ED2-9171-0D489E39EB41}" srcOrd="0" destOrd="0" presId="urn:microsoft.com/office/officeart/2005/8/layout/vList2"/>
    <dgm:cxn modelId="{ED495788-F4A4-49AD-9A10-25FB7FFAF292}" type="presParOf" srcId="{FCB1C1A5-5FEE-4911-A168-ED9CC8D00C56}" destId="{6F9B648B-8FEA-4ED2-9171-0D489E39EB41}"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2E24309-0C85-407F-800E-23BFB3460758}" type="doc">
      <dgm:prSet loTypeId="urn:microsoft.com/office/officeart/2005/8/layout/target3" loCatId="relationship" qsTypeId="urn:microsoft.com/office/officeart/2005/8/quickstyle/simple1" qsCatId="simple" csTypeId="urn:microsoft.com/office/officeart/2005/8/colors/accent1_2" csCatId="accent1"/>
      <dgm:spPr/>
      <dgm:t>
        <a:bodyPr/>
        <a:lstStyle/>
        <a:p>
          <a:endParaRPr lang="en-US"/>
        </a:p>
      </dgm:t>
    </dgm:pt>
    <dgm:pt modelId="{6438D6B1-8186-483C-A188-9FE69F432848}">
      <dgm:prSet/>
      <dgm:spPr/>
      <dgm:t>
        <a:bodyPr/>
        <a:lstStyle/>
        <a:p>
          <a:pPr rtl="0"/>
          <a:r>
            <a:rPr lang="en-GB" dirty="0"/>
            <a:t>However, their procedural memory appears to be largely unaffected. They can recall skills they have already learned (e.g. riding a bike) and acquire new skills (e.g. learning to drive).</a:t>
          </a:r>
        </a:p>
      </dgm:t>
    </dgm:pt>
    <dgm:pt modelId="{66CD3257-CF3F-4D9C-944D-7CBE7660654A}" type="parTrans" cxnId="{6FE01C38-78D0-404C-8107-B0AB9F454285}">
      <dgm:prSet/>
      <dgm:spPr/>
      <dgm:t>
        <a:bodyPr/>
        <a:lstStyle/>
        <a:p>
          <a:endParaRPr lang="en-US"/>
        </a:p>
      </dgm:t>
    </dgm:pt>
    <dgm:pt modelId="{61ADB251-DB9A-43B4-8D02-2797875831DD}" type="sibTrans" cxnId="{6FE01C38-78D0-404C-8107-B0AB9F454285}">
      <dgm:prSet/>
      <dgm:spPr/>
      <dgm:t>
        <a:bodyPr/>
        <a:lstStyle/>
        <a:p>
          <a:endParaRPr lang="en-US"/>
        </a:p>
      </dgm:t>
    </dgm:pt>
    <dgm:pt modelId="{B7DD46F9-CD55-4515-8A75-886677EED76D}" type="pres">
      <dgm:prSet presAssocID="{32E24309-0C85-407F-800E-23BFB3460758}" presName="Name0" presStyleCnt="0">
        <dgm:presLayoutVars>
          <dgm:chMax val="7"/>
          <dgm:dir/>
          <dgm:animLvl val="lvl"/>
          <dgm:resizeHandles val="exact"/>
        </dgm:presLayoutVars>
      </dgm:prSet>
      <dgm:spPr/>
    </dgm:pt>
    <dgm:pt modelId="{334A5012-B318-45E3-9DD0-C6C3B5DD18AC}" type="pres">
      <dgm:prSet presAssocID="{6438D6B1-8186-483C-A188-9FE69F432848}" presName="circle1" presStyleLbl="node1" presStyleIdx="0" presStyleCnt="1"/>
      <dgm:spPr/>
    </dgm:pt>
    <dgm:pt modelId="{B0310D35-41CD-4CBB-B0FC-77130D1E73B5}" type="pres">
      <dgm:prSet presAssocID="{6438D6B1-8186-483C-A188-9FE69F432848}" presName="space" presStyleCnt="0"/>
      <dgm:spPr/>
    </dgm:pt>
    <dgm:pt modelId="{BB8936F4-0CC2-4ABC-9529-B7B2AAD11389}" type="pres">
      <dgm:prSet presAssocID="{6438D6B1-8186-483C-A188-9FE69F432848}" presName="rect1" presStyleLbl="alignAcc1" presStyleIdx="0" presStyleCnt="1"/>
      <dgm:spPr/>
    </dgm:pt>
    <dgm:pt modelId="{EBF3DDA7-AFE3-4126-BE92-0DE42A5DE400}" type="pres">
      <dgm:prSet presAssocID="{6438D6B1-8186-483C-A188-9FE69F432848}" presName="rect1ParTxNoCh" presStyleLbl="alignAcc1" presStyleIdx="0" presStyleCnt="1">
        <dgm:presLayoutVars>
          <dgm:chMax val="1"/>
          <dgm:bulletEnabled val="1"/>
        </dgm:presLayoutVars>
      </dgm:prSet>
      <dgm:spPr/>
    </dgm:pt>
  </dgm:ptLst>
  <dgm:cxnLst>
    <dgm:cxn modelId="{B9B0CE09-E342-4046-B3F6-EABAC987CF1A}" type="presOf" srcId="{6438D6B1-8186-483C-A188-9FE69F432848}" destId="{EBF3DDA7-AFE3-4126-BE92-0DE42A5DE400}" srcOrd="1" destOrd="0" presId="urn:microsoft.com/office/officeart/2005/8/layout/target3"/>
    <dgm:cxn modelId="{6FE01C38-78D0-404C-8107-B0AB9F454285}" srcId="{32E24309-0C85-407F-800E-23BFB3460758}" destId="{6438D6B1-8186-483C-A188-9FE69F432848}" srcOrd="0" destOrd="0" parTransId="{66CD3257-CF3F-4D9C-944D-7CBE7660654A}" sibTransId="{61ADB251-DB9A-43B4-8D02-2797875831DD}"/>
    <dgm:cxn modelId="{B72E1697-0999-4B6B-8C6D-E1A7D36727FB}" type="presOf" srcId="{32E24309-0C85-407F-800E-23BFB3460758}" destId="{B7DD46F9-CD55-4515-8A75-886677EED76D}" srcOrd="0" destOrd="0" presId="urn:microsoft.com/office/officeart/2005/8/layout/target3"/>
    <dgm:cxn modelId="{F63137B5-D9BF-4EB8-8D0B-039859F87E5F}" type="presOf" srcId="{6438D6B1-8186-483C-A188-9FE69F432848}" destId="{BB8936F4-0CC2-4ABC-9529-B7B2AAD11389}" srcOrd="0" destOrd="0" presId="urn:microsoft.com/office/officeart/2005/8/layout/target3"/>
    <dgm:cxn modelId="{5E43337B-63F1-4C9C-9AB5-66991D58AF11}" type="presParOf" srcId="{B7DD46F9-CD55-4515-8A75-886677EED76D}" destId="{334A5012-B318-45E3-9DD0-C6C3B5DD18AC}" srcOrd="0" destOrd="0" presId="urn:microsoft.com/office/officeart/2005/8/layout/target3"/>
    <dgm:cxn modelId="{FC61F089-2BE4-41E6-B8C2-98CBE30A0BF5}" type="presParOf" srcId="{B7DD46F9-CD55-4515-8A75-886677EED76D}" destId="{B0310D35-41CD-4CBB-B0FC-77130D1E73B5}" srcOrd="1" destOrd="0" presId="urn:microsoft.com/office/officeart/2005/8/layout/target3"/>
    <dgm:cxn modelId="{12137E83-0930-4385-9FA1-A1D0BE5CFC14}" type="presParOf" srcId="{B7DD46F9-CD55-4515-8A75-886677EED76D}" destId="{BB8936F4-0CC2-4ABC-9529-B7B2AAD11389}" srcOrd="2" destOrd="0" presId="urn:microsoft.com/office/officeart/2005/8/layout/target3"/>
    <dgm:cxn modelId="{892ED04B-0162-4E66-980C-EF225F1EC848}" type="presParOf" srcId="{B7DD46F9-CD55-4515-8A75-886677EED76D}" destId="{EBF3DDA7-AFE3-4126-BE92-0DE42A5DE400}" srcOrd="3" destOrd="0" presId="urn:microsoft.com/office/officeart/2005/8/layout/target3"/>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4EACBFE-C8F4-4014-A25D-70C5C8FC4788}" type="doc">
      <dgm:prSet loTypeId="urn:microsoft.com/office/officeart/2005/8/layout/hList1" loCatId="list" qsTypeId="urn:microsoft.com/office/officeart/2005/8/quickstyle/simple1" qsCatId="simple" csTypeId="urn:microsoft.com/office/officeart/2005/8/colors/colorful3" csCatId="colorful"/>
      <dgm:spPr/>
      <dgm:t>
        <a:bodyPr/>
        <a:lstStyle/>
        <a:p>
          <a:endParaRPr lang="en-US"/>
        </a:p>
      </dgm:t>
    </dgm:pt>
    <dgm:pt modelId="{48F1FC06-18EB-43FB-BAEA-66007217BF35}">
      <dgm:prSet/>
      <dgm:spPr/>
      <dgm:t>
        <a:bodyPr/>
        <a:lstStyle/>
        <a:p>
          <a:pPr rtl="0"/>
          <a:r>
            <a:rPr lang="en-GB"/>
            <a:t>Priming Effects</a:t>
          </a:r>
        </a:p>
      </dgm:t>
    </dgm:pt>
    <dgm:pt modelId="{D1A1293D-B9C7-49EC-9B65-B554CB336A82}" type="parTrans" cxnId="{52F1A432-AC50-461E-90A7-E0595581AACF}">
      <dgm:prSet/>
      <dgm:spPr/>
      <dgm:t>
        <a:bodyPr/>
        <a:lstStyle/>
        <a:p>
          <a:endParaRPr lang="en-US"/>
        </a:p>
      </dgm:t>
    </dgm:pt>
    <dgm:pt modelId="{2139CB5C-5738-4AC2-84E8-4AA744B74815}" type="sibTrans" cxnId="{52F1A432-AC50-461E-90A7-E0595581AACF}">
      <dgm:prSet/>
      <dgm:spPr/>
      <dgm:t>
        <a:bodyPr/>
        <a:lstStyle/>
        <a:p>
          <a:endParaRPr lang="en-US"/>
        </a:p>
      </dgm:t>
    </dgm:pt>
    <dgm:pt modelId="{4CEBE7F3-3CE8-4A04-8143-3FAEF0DCBB0F}">
      <dgm:prSet/>
      <dgm:spPr/>
      <dgm:t>
        <a:bodyPr/>
        <a:lstStyle/>
        <a:p>
          <a:pPr rtl="0"/>
          <a:r>
            <a:rPr lang="en-GB" dirty="0"/>
            <a:t>Activating particular associations in memory just before carrying out an action or task. </a:t>
          </a:r>
        </a:p>
      </dgm:t>
    </dgm:pt>
    <dgm:pt modelId="{84A631AF-F38C-4FCC-B4E2-D01372951D36}" type="parTrans" cxnId="{3ADF2408-D8A7-4D71-98D0-995227D578D4}">
      <dgm:prSet/>
      <dgm:spPr/>
      <dgm:t>
        <a:bodyPr/>
        <a:lstStyle/>
        <a:p>
          <a:endParaRPr lang="en-US"/>
        </a:p>
      </dgm:t>
    </dgm:pt>
    <dgm:pt modelId="{227674E5-4345-4BA8-AB0D-AF021CE75EAE}" type="sibTrans" cxnId="{3ADF2408-D8A7-4D71-98D0-995227D578D4}">
      <dgm:prSet/>
      <dgm:spPr/>
      <dgm:t>
        <a:bodyPr/>
        <a:lstStyle/>
        <a:p>
          <a:endParaRPr lang="en-US"/>
        </a:p>
      </dgm:t>
    </dgm:pt>
    <dgm:pt modelId="{AD68222A-5321-4585-931F-401C7303DD45}">
      <dgm:prSet/>
      <dgm:spPr/>
      <dgm:t>
        <a:bodyPr/>
        <a:lstStyle/>
        <a:p>
          <a:pPr rtl="0"/>
          <a:r>
            <a:rPr lang="en-GB" dirty="0" err="1"/>
            <a:t>Eg</a:t>
          </a:r>
          <a:r>
            <a:rPr lang="en-GB" dirty="0"/>
            <a:t>, a person who sees the word "yellow" will be slightly faster to recognize the word "banana." </a:t>
          </a:r>
        </a:p>
      </dgm:t>
    </dgm:pt>
    <dgm:pt modelId="{4E65ADF6-22DE-4EA2-8608-809C677B66DE}" type="parTrans" cxnId="{9B134E8D-2891-4281-AB7E-BF2D33E9F8E7}">
      <dgm:prSet/>
      <dgm:spPr/>
      <dgm:t>
        <a:bodyPr/>
        <a:lstStyle/>
        <a:p>
          <a:endParaRPr lang="en-US"/>
        </a:p>
      </dgm:t>
    </dgm:pt>
    <dgm:pt modelId="{6E33AEEB-8D75-47C1-AE7A-E4FE302D3603}" type="sibTrans" cxnId="{9B134E8D-2891-4281-AB7E-BF2D33E9F8E7}">
      <dgm:prSet/>
      <dgm:spPr/>
      <dgm:t>
        <a:bodyPr/>
        <a:lstStyle/>
        <a:p>
          <a:endParaRPr lang="en-US"/>
        </a:p>
      </dgm:t>
    </dgm:pt>
    <dgm:pt modelId="{0218FB25-87E6-4719-8F13-C867B5463102}">
      <dgm:prSet/>
      <dgm:spPr/>
      <dgm:t>
        <a:bodyPr/>
        <a:lstStyle/>
        <a:p>
          <a:pPr rtl="0"/>
          <a:r>
            <a:rPr lang="en-GB" dirty="0"/>
            <a:t>This happens because yellow and banana are closely associated in memory. </a:t>
          </a:r>
        </a:p>
      </dgm:t>
    </dgm:pt>
    <dgm:pt modelId="{8C7A5F7B-005A-49D8-84BD-7F23B63E6139}" type="parTrans" cxnId="{6C9F251D-8F34-4CCD-8618-EC01B9028B16}">
      <dgm:prSet/>
      <dgm:spPr/>
      <dgm:t>
        <a:bodyPr/>
        <a:lstStyle/>
        <a:p>
          <a:endParaRPr lang="en-US"/>
        </a:p>
      </dgm:t>
    </dgm:pt>
    <dgm:pt modelId="{30433713-5066-4AAD-9D14-01467B43D059}" type="sibTrans" cxnId="{6C9F251D-8F34-4CCD-8618-EC01B9028B16}">
      <dgm:prSet/>
      <dgm:spPr/>
      <dgm:t>
        <a:bodyPr/>
        <a:lstStyle/>
        <a:p>
          <a:endParaRPr lang="en-US"/>
        </a:p>
      </dgm:t>
    </dgm:pt>
    <dgm:pt modelId="{AA6516DC-64AF-41AC-BBB0-A1DE4FF6C27A}" type="pres">
      <dgm:prSet presAssocID="{E4EACBFE-C8F4-4014-A25D-70C5C8FC4788}" presName="Name0" presStyleCnt="0">
        <dgm:presLayoutVars>
          <dgm:dir/>
          <dgm:animLvl val="lvl"/>
          <dgm:resizeHandles val="exact"/>
        </dgm:presLayoutVars>
      </dgm:prSet>
      <dgm:spPr/>
    </dgm:pt>
    <dgm:pt modelId="{3420C1BC-DD1D-41F1-8BD4-3CE6855CB7FF}" type="pres">
      <dgm:prSet presAssocID="{48F1FC06-18EB-43FB-BAEA-66007217BF35}" presName="composite" presStyleCnt="0"/>
      <dgm:spPr/>
    </dgm:pt>
    <dgm:pt modelId="{FF84A04A-3EBA-435D-ADBD-21AAF18B5A5E}" type="pres">
      <dgm:prSet presAssocID="{48F1FC06-18EB-43FB-BAEA-66007217BF35}" presName="parTx" presStyleLbl="alignNode1" presStyleIdx="0" presStyleCnt="1">
        <dgm:presLayoutVars>
          <dgm:chMax val="0"/>
          <dgm:chPref val="0"/>
          <dgm:bulletEnabled val="1"/>
        </dgm:presLayoutVars>
      </dgm:prSet>
      <dgm:spPr/>
    </dgm:pt>
    <dgm:pt modelId="{355F1FBF-0964-4903-AAEF-09B79EFB11EF}" type="pres">
      <dgm:prSet presAssocID="{48F1FC06-18EB-43FB-BAEA-66007217BF35}" presName="desTx" presStyleLbl="alignAccFollowNode1" presStyleIdx="0" presStyleCnt="1">
        <dgm:presLayoutVars>
          <dgm:bulletEnabled val="1"/>
        </dgm:presLayoutVars>
      </dgm:prSet>
      <dgm:spPr/>
    </dgm:pt>
  </dgm:ptLst>
  <dgm:cxnLst>
    <dgm:cxn modelId="{3ADF2408-D8A7-4D71-98D0-995227D578D4}" srcId="{48F1FC06-18EB-43FB-BAEA-66007217BF35}" destId="{4CEBE7F3-3CE8-4A04-8143-3FAEF0DCBB0F}" srcOrd="0" destOrd="0" parTransId="{84A631AF-F38C-4FCC-B4E2-D01372951D36}" sibTransId="{227674E5-4345-4BA8-AB0D-AF021CE75EAE}"/>
    <dgm:cxn modelId="{6C9F251D-8F34-4CCD-8618-EC01B9028B16}" srcId="{48F1FC06-18EB-43FB-BAEA-66007217BF35}" destId="{0218FB25-87E6-4719-8F13-C867B5463102}" srcOrd="2" destOrd="0" parTransId="{8C7A5F7B-005A-49D8-84BD-7F23B63E6139}" sibTransId="{30433713-5066-4AAD-9D14-01467B43D059}"/>
    <dgm:cxn modelId="{52F1A432-AC50-461E-90A7-E0595581AACF}" srcId="{E4EACBFE-C8F4-4014-A25D-70C5C8FC4788}" destId="{48F1FC06-18EB-43FB-BAEA-66007217BF35}" srcOrd="0" destOrd="0" parTransId="{D1A1293D-B9C7-49EC-9B65-B554CB336A82}" sibTransId="{2139CB5C-5738-4AC2-84E8-4AA744B74815}"/>
    <dgm:cxn modelId="{4C60C54B-5760-47E0-8EE3-D550AB8E6073}" type="presOf" srcId="{4CEBE7F3-3CE8-4A04-8143-3FAEF0DCBB0F}" destId="{355F1FBF-0964-4903-AAEF-09B79EFB11EF}" srcOrd="0" destOrd="0" presId="urn:microsoft.com/office/officeart/2005/8/layout/hList1"/>
    <dgm:cxn modelId="{9B134E8D-2891-4281-AB7E-BF2D33E9F8E7}" srcId="{48F1FC06-18EB-43FB-BAEA-66007217BF35}" destId="{AD68222A-5321-4585-931F-401C7303DD45}" srcOrd="1" destOrd="0" parTransId="{4E65ADF6-22DE-4EA2-8608-809C677B66DE}" sibTransId="{6E33AEEB-8D75-47C1-AE7A-E4FE302D3603}"/>
    <dgm:cxn modelId="{72275AC7-10AC-4EBC-B21C-721460B42D5F}" type="presOf" srcId="{AD68222A-5321-4585-931F-401C7303DD45}" destId="{355F1FBF-0964-4903-AAEF-09B79EFB11EF}" srcOrd="0" destOrd="1" presId="urn:microsoft.com/office/officeart/2005/8/layout/hList1"/>
    <dgm:cxn modelId="{0A292DC8-23A4-4636-8A73-85BB0775A951}" type="presOf" srcId="{E4EACBFE-C8F4-4014-A25D-70C5C8FC4788}" destId="{AA6516DC-64AF-41AC-BBB0-A1DE4FF6C27A}" srcOrd="0" destOrd="0" presId="urn:microsoft.com/office/officeart/2005/8/layout/hList1"/>
    <dgm:cxn modelId="{99C094D7-47D4-4615-B470-87521113ADF4}" type="presOf" srcId="{0218FB25-87E6-4719-8F13-C867B5463102}" destId="{355F1FBF-0964-4903-AAEF-09B79EFB11EF}" srcOrd="0" destOrd="2" presId="urn:microsoft.com/office/officeart/2005/8/layout/hList1"/>
    <dgm:cxn modelId="{830847E7-584B-4154-A7C7-26E36F97AEF0}" type="presOf" srcId="{48F1FC06-18EB-43FB-BAEA-66007217BF35}" destId="{FF84A04A-3EBA-435D-ADBD-21AAF18B5A5E}" srcOrd="0" destOrd="0" presId="urn:microsoft.com/office/officeart/2005/8/layout/hList1"/>
    <dgm:cxn modelId="{304C86EF-A453-4502-9C20-1CFD04760E4C}" type="presParOf" srcId="{AA6516DC-64AF-41AC-BBB0-A1DE4FF6C27A}" destId="{3420C1BC-DD1D-41F1-8BD4-3CE6855CB7FF}" srcOrd="0" destOrd="0" presId="urn:microsoft.com/office/officeart/2005/8/layout/hList1"/>
    <dgm:cxn modelId="{DEA3DEF7-7169-472F-A864-34FF4C7AE103}" type="presParOf" srcId="{3420C1BC-DD1D-41F1-8BD4-3CE6855CB7FF}" destId="{FF84A04A-3EBA-435D-ADBD-21AAF18B5A5E}" srcOrd="0" destOrd="0" presId="urn:microsoft.com/office/officeart/2005/8/layout/hList1"/>
    <dgm:cxn modelId="{D60937A5-2E82-4F27-824C-C3C470B017F0}" type="presParOf" srcId="{3420C1BC-DD1D-41F1-8BD4-3CE6855CB7FF}" destId="{355F1FBF-0964-4903-AAEF-09B79EFB11EF}"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A9C9B3F-FA08-4293-85F9-8DC67D979B9F}" type="doc">
      <dgm:prSet loTypeId="urn:microsoft.com/office/officeart/2005/8/layout/cycle2" loCatId="cycle" qsTypeId="urn:microsoft.com/office/officeart/2005/8/quickstyle/simple1" qsCatId="simple" csTypeId="urn:microsoft.com/office/officeart/2005/8/colors/colorful5" csCatId="colorful"/>
      <dgm:spPr/>
      <dgm:t>
        <a:bodyPr/>
        <a:lstStyle/>
        <a:p>
          <a:endParaRPr lang="en-US"/>
        </a:p>
      </dgm:t>
    </dgm:pt>
    <dgm:pt modelId="{CEEDE67D-A87F-41E1-B8DD-56DD873CB085}">
      <dgm:prSet/>
      <dgm:spPr/>
      <dgm:t>
        <a:bodyPr/>
        <a:lstStyle/>
        <a:p>
          <a:pPr rtl="0"/>
          <a:r>
            <a:rPr lang="en-GB" dirty="0"/>
            <a:t>The word NURSE is recognized more quickly following the word DOCTOR than following the word BREAD</a:t>
          </a:r>
        </a:p>
      </dgm:t>
    </dgm:pt>
    <dgm:pt modelId="{4077F3EF-2E2B-48F4-AFE1-CBFDDEC1A8AE}" type="parTrans" cxnId="{607A8327-F768-4245-8FC2-1EE4FB17A6D6}">
      <dgm:prSet/>
      <dgm:spPr/>
      <dgm:t>
        <a:bodyPr/>
        <a:lstStyle/>
        <a:p>
          <a:endParaRPr lang="en-US"/>
        </a:p>
      </dgm:t>
    </dgm:pt>
    <dgm:pt modelId="{89F19A43-C5DE-4461-8198-4EEDB1666DE3}" type="sibTrans" cxnId="{607A8327-F768-4245-8FC2-1EE4FB17A6D6}">
      <dgm:prSet/>
      <dgm:spPr/>
      <dgm:t>
        <a:bodyPr/>
        <a:lstStyle/>
        <a:p>
          <a:endParaRPr lang="en-US"/>
        </a:p>
      </dgm:t>
    </dgm:pt>
    <dgm:pt modelId="{120711C7-54A1-423F-B295-E3D1BDC78E4E}" type="pres">
      <dgm:prSet presAssocID="{FA9C9B3F-FA08-4293-85F9-8DC67D979B9F}" presName="cycle" presStyleCnt="0">
        <dgm:presLayoutVars>
          <dgm:dir/>
          <dgm:resizeHandles val="exact"/>
        </dgm:presLayoutVars>
      </dgm:prSet>
      <dgm:spPr/>
    </dgm:pt>
    <dgm:pt modelId="{98C2C173-42CC-4CD8-83F6-D8B87021BF38}" type="pres">
      <dgm:prSet presAssocID="{CEEDE67D-A87F-41E1-B8DD-56DD873CB085}" presName="node" presStyleLbl="node1" presStyleIdx="0" presStyleCnt="1">
        <dgm:presLayoutVars>
          <dgm:bulletEnabled val="1"/>
        </dgm:presLayoutVars>
      </dgm:prSet>
      <dgm:spPr/>
    </dgm:pt>
  </dgm:ptLst>
  <dgm:cxnLst>
    <dgm:cxn modelId="{607A8327-F768-4245-8FC2-1EE4FB17A6D6}" srcId="{FA9C9B3F-FA08-4293-85F9-8DC67D979B9F}" destId="{CEEDE67D-A87F-41E1-B8DD-56DD873CB085}" srcOrd="0" destOrd="0" parTransId="{4077F3EF-2E2B-48F4-AFE1-CBFDDEC1A8AE}" sibTransId="{89F19A43-C5DE-4461-8198-4EEDB1666DE3}"/>
    <dgm:cxn modelId="{5ED57F68-DF76-450A-A0DA-5CE3E5989877}" type="presOf" srcId="{CEEDE67D-A87F-41E1-B8DD-56DD873CB085}" destId="{98C2C173-42CC-4CD8-83F6-D8B87021BF38}" srcOrd="0" destOrd="0" presId="urn:microsoft.com/office/officeart/2005/8/layout/cycle2"/>
    <dgm:cxn modelId="{CE10089C-32B0-4712-8A60-313FA47213FF}" type="presOf" srcId="{FA9C9B3F-FA08-4293-85F9-8DC67D979B9F}" destId="{120711C7-54A1-423F-B295-E3D1BDC78E4E}" srcOrd="0" destOrd="0" presId="urn:microsoft.com/office/officeart/2005/8/layout/cycle2"/>
    <dgm:cxn modelId="{0FE7DFD3-69B1-49E7-B1B9-6ACB2A59E38E}" type="presParOf" srcId="{120711C7-54A1-423F-B295-E3D1BDC78E4E}" destId="{98C2C173-42CC-4CD8-83F6-D8B87021BF38}" srcOrd="0" destOrd="0" presId="urn:microsoft.com/office/officeart/2005/8/layout/cycle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2A436E73-1947-4AAD-BDB3-FBD0E972959F}" type="doc">
      <dgm:prSet loTypeId="urn:microsoft.com/office/officeart/2005/8/layout/lProcess3" loCatId="process" qsTypeId="urn:microsoft.com/office/officeart/2005/8/quickstyle/simple1" qsCatId="simple" csTypeId="urn:microsoft.com/office/officeart/2005/8/colors/colorful4" csCatId="colorful"/>
      <dgm:spPr/>
      <dgm:t>
        <a:bodyPr/>
        <a:lstStyle/>
        <a:p>
          <a:endParaRPr lang="en-US"/>
        </a:p>
      </dgm:t>
    </dgm:pt>
    <dgm:pt modelId="{DEDC29E3-61A2-456D-B994-3EC28CFC8FD6}">
      <dgm:prSet/>
      <dgm:spPr/>
      <dgm:t>
        <a:bodyPr/>
        <a:lstStyle/>
        <a:p>
          <a:pPr rtl="0"/>
          <a:r>
            <a:rPr lang="en-GB" dirty="0"/>
            <a:t>The terms </a:t>
          </a:r>
          <a:r>
            <a:rPr lang="en-GB" i="1" dirty="0"/>
            <a:t>positive</a:t>
          </a:r>
          <a:r>
            <a:rPr lang="en-GB" dirty="0"/>
            <a:t> and </a:t>
          </a:r>
          <a:r>
            <a:rPr lang="en-GB" i="1" dirty="0"/>
            <a:t>negative</a:t>
          </a:r>
          <a:r>
            <a:rPr lang="en-GB" dirty="0"/>
            <a:t> priming refer to when priming affects the speed of processing. A positive prime speeds up processing, while a negative prime lowers the speed to slower than un-primed levels.</a:t>
          </a:r>
        </a:p>
      </dgm:t>
    </dgm:pt>
    <dgm:pt modelId="{78C095DA-64A7-42A4-9A5E-DCC4147EA2AA}" type="parTrans" cxnId="{D3DF7D2B-0CB6-491D-9744-0B0E8E2E435C}">
      <dgm:prSet/>
      <dgm:spPr/>
      <dgm:t>
        <a:bodyPr/>
        <a:lstStyle/>
        <a:p>
          <a:endParaRPr lang="en-US"/>
        </a:p>
      </dgm:t>
    </dgm:pt>
    <dgm:pt modelId="{35FDDD4C-5DC8-4488-ADEF-C39110A37574}" type="sibTrans" cxnId="{D3DF7D2B-0CB6-491D-9744-0B0E8E2E435C}">
      <dgm:prSet/>
      <dgm:spPr/>
      <dgm:t>
        <a:bodyPr/>
        <a:lstStyle/>
        <a:p>
          <a:endParaRPr lang="en-US"/>
        </a:p>
      </dgm:t>
    </dgm:pt>
    <dgm:pt modelId="{86D755B3-99E7-4BE9-8C7A-63FACB894B9B}" type="pres">
      <dgm:prSet presAssocID="{2A436E73-1947-4AAD-BDB3-FBD0E972959F}" presName="Name0" presStyleCnt="0">
        <dgm:presLayoutVars>
          <dgm:chPref val="3"/>
          <dgm:dir/>
          <dgm:animLvl val="lvl"/>
          <dgm:resizeHandles/>
        </dgm:presLayoutVars>
      </dgm:prSet>
      <dgm:spPr/>
    </dgm:pt>
    <dgm:pt modelId="{A12D06C0-2BE6-4008-BED6-E78C97589C16}" type="pres">
      <dgm:prSet presAssocID="{DEDC29E3-61A2-456D-B994-3EC28CFC8FD6}" presName="horFlow" presStyleCnt="0"/>
      <dgm:spPr/>
    </dgm:pt>
    <dgm:pt modelId="{5798D4B6-AEA0-4D1F-BA5D-3BAFB64936F0}" type="pres">
      <dgm:prSet presAssocID="{DEDC29E3-61A2-456D-B994-3EC28CFC8FD6}" presName="bigChev" presStyleLbl="node1" presStyleIdx="0" presStyleCnt="1"/>
      <dgm:spPr/>
    </dgm:pt>
  </dgm:ptLst>
  <dgm:cxnLst>
    <dgm:cxn modelId="{D3DF7D2B-0CB6-491D-9744-0B0E8E2E435C}" srcId="{2A436E73-1947-4AAD-BDB3-FBD0E972959F}" destId="{DEDC29E3-61A2-456D-B994-3EC28CFC8FD6}" srcOrd="0" destOrd="0" parTransId="{78C095DA-64A7-42A4-9A5E-DCC4147EA2AA}" sibTransId="{35FDDD4C-5DC8-4488-ADEF-C39110A37574}"/>
    <dgm:cxn modelId="{918B2868-3BF5-40BF-9392-23DD2E64C983}" type="presOf" srcId="{DEDC29E3-61A2-456D-B994-3EC28CFC8FD6}" destId="{5798D4B6-AEA0-4D1F-BA5D-3BAFB64936F0}" srcOrd="0" destOrd="0" presId="urn:microsoft.com/office/officeart/2005/8/layout/lProcess3"/>
    <dgm:cxn modelId="{9E009E78-E21C-4FAD-9687-E593E4CB3A1E}" type="presOf" srcId="{2A436E73-1947-4AAD-BDB3-FBD0E972959F}" destId="{86D755B3-99E7-4BE9-8C7A-63FACB894B9B}" srcOrd="0" destOrd="0" presId="urn:microsoft.com/office/officeart/2005/8/layout/lProcess3"/>
    <dgm:cxn modelId="{0D85B372-3B0F-45A4-887F-5C0817AC9073}" type="presParOf" srcId="{86D755B3-99E7-4BE9-8C7A-63FACB894B9B}" destId="{A12D06C0-2BE6-4008-BED6-E78C97589C16}" srcOrd="0" destOrd="0" presId="urn:microsoft.com/office/officeart/2005/8/layout/lProcess3"/>
    <dgm:cxn modelId="{A62FB85E-7375-4DD1-A063-7157BFE10B94}" type="presParOf" srcId="{A12D06C0-2BE6-4008-BED6-E78C97589C16}" destId="{5798D4B6-AEA0-4D1F-BA5D-3BAFB64936F0}" srcOrd="0" destOrd="0" presId="urn:microsoft.com/office/officeart/2005/8/layout/lProcess3"/>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78D7BEA2-C60E-4073-ACFD-3154A1C39F8E}" type="doc">
      <dgm:prSet loTypeId="urn:microsoft.com/office/officeart/2005/8/layout/target3" loCatId="relationship" qsTypeId="urn:microsoft.com/office/officeart/2005/8/quickstyle/simple1" qsCatId="simple" csTypeId="urn:microsoft.com/office/officeart/2005/8/colors/accent1_2" csCatId="accent1"/>
      <dgm:spPr/>
      <dgm:t>
        <a:bodyPr/>
        <a:lstStyle/>
        <a:p>
          <a:endParaRPr lang="en-US"/>
        </a:p>
      </dgm:t>
    </dgm:pt>
    <dgm:pt modelId="{6C6206DF-3532-47BE-B75A-E06A32C6D5D2}">
      <dgm:prSet/>
      <dgm:spPr/>
      <dgm:t>
        <a:bodyPr/>
        <a:lstStyle/>
        <a:p>
          <a:pPr rtl="0"/>
          <a:r>
            <a:rPr lang="en-US" dirty="0"/>
            <a:t>Information can be kept alive in short-term working memory by rote repetition or maintenance rehearsal.  </a:t>
          </a:r>
          <a:endParaRPr lang="en-GB" dirty="0"/>
        </a:p>
      </dgm:t>
    </dgm:pt>
    <dgm:pt modelId="{4F2D5F5E-049B-47CD-BB85-1A9EB81FB9BB}" type="parTrans" cxnId="{9525DE30-6E26-4D5D-A429-8A2EF7E02822}">
      <dgm:prSet/>
      <dgm:spPr/>
      <dgm:t>
        <a:bodyPr/>
        <a:lstStyle/>
        <a:p>
          <a:endParaRPr lang="en-US"/>
        </a:p>
      </dgm:t>
    </dgm:pt>
    <dgm:pt modelId="{0DB34C24-F99D-4FC8-B3C3-4C6F4646E3A1}" type="sibTrans" cxnId="{9525DE30-6E26-4D5D-A429-8A2EF7E02822}">
      <dgm:prSet/>
      <dgm:spPr/>
      <dgm:t>
        <a:bodyPr/>
        <a:lstStyle/>
        <a:p>
          <a:endParaRPr lang="en-US"/>
        </a:p>
      </dgm:t>
    </dgm:pt>
    <dgm:pt modelId="{A109A6E4-8E44-4BCD-B8AE-3431ED766D08}" type="pres">
      <dgm:prSet presAssocID="{78D7BEA2-C60E-4073-ACFD-3154A1C39F8E}" presName="Name0" presStyleCnt="0">
        <dgm:presLayoutVars>
          <dgm:chMax val="7"/>
          <dgm:dir/>
          <dgm:animLvl val="lvl"/>
          <dgm:resizeHandles val="exact"/>
        </dgm:presLayoutVars>
      </dgm:prSet>
      <dgm:spPr/>
    </dgm:pt>
    <dgm:pt modelId="{22883FC3-822C-412F-8633-3B336D5E9A97}" type="pres">
      <dgm:prSet presAssocID="{6C6206DF-3532-47BE-B75A-E06A32C6D5D2}" presName="circle1" presStyleLbl="node1" presStyleIdx="0" presStyleCnt="1"/>
      <dgm:spPr/>
    </dgm:pt>
    <dgm:pt modelId="{92A141A5-0D04-4206-B365-B61A252A0DBD}" type="pres">
      <dgm:prSet presAssocID="{6C6206DF-3532-47BE-B75A-E06A32C6D5D2}" presName="space" presStyleCnt="0"/>
      <dgm:spPr/>
    </dgm:pt>
    <dgm:pt modelId="{4A3967A8-D134-40A6-9228-1752E29D205C}" type="pres">
      <dgm:prSet presAssocID="{6C6206DF-3532-47BE-B75A-E06A32C6D5D2}" presName="rect1" presStyleLbl="alignAcc1" presStyleIdx="0" presStyleCnt="1"/>
      <dgm:spPr/>
    </dgm:pt>
    <dgm:pt modelId="{D8AFE910-4203-45AD-A4C5-6F1BC33ACCDA}" type="pres">
      <dgm:prSet presAssocID="{6C6206DF-3532-47BE-B75A-E06A32C6D5D2}" presName="rect1ParTxNoCh" presStyleLbl="alignAcc1" presStyleIdx="0" presStyleCnt="1">
        <dgm:presLayoutVars>
          <dgm:chMax val="1"/>
          <dgm:bulletEnabled val="1"/>
        </dgm:presLayoutVars>
      </dgm:prSet>
      <dgm:spPr/>
    </dgm:pt>
  </dgm:ptLst>
  <dgm:cxnLst>
    <dgm:cxn modelId="{9525DE30-6E26-4D5D-A429-8A2EF7E02822}" srcId="{78D7BEA2-C60E-4073-ACFD-3154A1C39F8E}" destId="{6C6206DF-3532-47BE-B75A-E06A32C6D5D2}" srcOrd="0" destOrd="0" parTransId="{4F2D5F5E-049B-47CD-BB85-1A9EB81FB9BB}" sibTransId="{0DB34C24-F99D-4FC8-B3C3-4C6F4646E3A1}"/>
    <dgm:cxn modelId="{C48C6836-3309-4E36-A455-547526779DC6}" type="presOf" srcId="{6C6206DF-3532-47BE-B75A-E06A32C6D5D2}" destId="{4A3967A8-D134-40A6-9228-1752E29D205C}" srcOrd="0" destOrd="0" presId="urn:microsoft.com/office/officeart/2005/8/layout/target3"/>
    <dgm:cxn modelId="{1A231344-6AD9-496B-A7F7-E9DA87645503}" type="presOf" srcId="{6C6206DF-3532-47BE-B75A-E06A32C6D5D2}" destId="{D8AFE910-4203-45AD-A4C5-6F1BC33ACCDA}" srcOrd="1" destOrd="0" presId="urn:microsoft.com/office/officeart/2005/8/layout/target3"/>
    <dgm:cxn modelId="{3BF8F06A-9A31-4536-AD35-B1DDFF8A67F3}" type="presOf" srcId="{78D7BEA2-C60E-4073-ACFD-3154A1C39F8E}" destId="{A109A6E4-8E44-4BCD-B8AE-3431ED766D08}" srcOrd="0" destOrd="0" presId="urn:microsoft.com/office/officeart/2005/8/layout/target3"/>
    <dgm:cxn modelId="{8B99AFB7-A013-49A4-87F7-5429E62BDFEB}" type="presParOf" srcId="{A109A6E4-8E44-4BCD-B8AE-3431ED766D08}" destId="{22883FC3-822C-412F-8633-3B336D5E9A97}" srcOrd="0" destOrd="0" presId="urn:microsoft.com/office/officeart/2005/8/layout/target3"/>
    <dgm:cxn modelId="{5A607C07-0043-4A92-A85D-FEACA55558CD}" type="presParOf" srcId="{A109A6E4-8E44-4BCD-B8AE-3431ED766D08}" destId="{92A141A5-0D04-4206-B365-B61A252A0DBD}" srcOrd="1" destOrd="0" presId="urn:microsoft.com/office/officeart/2005/8/layout/target3"/>
    <dgm:cxn modelId="{B9502C36-E12A-4A13-99E2-922D090D1FA3}" type="presParOf" srcId="{A109A6E4-8E44-4BCD-B8AE-3431ED766D08}" destId="{4A3967A8-D134-40A6-9228-1752E29D205C}" srcOrd="2" destOrd="0" presId="urn:microsoft.com/office/officeart/2005/8/layout/target3"/>
    <dgm:cxn modelId="{9CA596AF-68AE-44E2-ADD0-E02F883E4189}" type="presParOf" srcId="{A109A6E4-8E44-4BCD-B8AE-3431ED766D08}" destId="{D8AFE910-4203-45AD-A4C5-6F1BC33ACCDA}" srcOrd="3"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323D31BF-FBBF-47E2-8ED8-65BC86B56E73}" type="doc">
      <dgm:prSet loTypeId="urn:microsoft.com/office/officeart/2005/8/layout/arrow4" loCatId="process" qsTypeId="urn:microsoft.com/office/officeart/2005/8/quickstyle/simple1" qsCatId="simple" csTypeId="urn:microsoft.com/office/officeart/2005/8/colors/colorful5" csCatId="colorful" phldr="1"/>
      <dgm:spPr/>
      <dgm:t>
        <a:bodyPr/>
        <a:lstStyle/>
        <a:p>
          <a:endParaRPr lang="en-US"/>
        </a:p>
      </dgm:t>
    </dgm:pt>
    <dgm:pt modelId="{F48C86AE-53C8-4822-B83B-670DA3427BE8}">
      <dgm:prSet custT="1"/>
      <dgm:spPr/>
      <dgm:t>
        <a:bodyPr/>
        <a:lstStyle/>
        <a:p>
          <a:pPr rtl="0"/>
          <a:r>
            <a:rPr lang="en-US" sz="2000" dirty="0"/>
            <a:t>But to transfer something into long-term memory, you would find it much more effective to use </a:t>
          </a:r>
          <a:r>
            <a:rPr lang="en-US" sz="2000" b="1" dirty="0"/>
            <a:t>elaborative rehearsal</a:t>
          </a:r>
          <a:r>
            <a:rPr lang="en-US" sz="2000" dirty="0"/>
            <a:t> – a strategy that involves thinking about the material in a more meaningful way and associating it with other knowledge that is already in long-term memory.  </a:t>
          </a:r>
          <a:endParaRPr lang="en-GB" sz="2000" dirty="0"/>
        </a:p>
      </dgm:t>
    </dgm:pt>
    <dgm:pt modelId="{368630ED-EB90-464D-8DC3-C6FE1859185D}" type="parTrans" cxnId="{2446B954-6230-43FD-A0F4-D29C1E975544}">
      <dgm:prSet/>
      <dgm:spPr/>
      <dgm:t>
        <a:bodyPr/>
        <a:lstStyle/>
        <a:p>
          <a:endParaRPr lang="en-US"/>
        </a:p>
      </dgm:t>
    </dgm:pt>
    <dgm:pt modelId="{60BED265-2043-47BF-A873-00AE26699A13}" type="sibTrans" cxnId="{2446B954-6230-43FD-A0F4-D29C1E975544}">
      <dgm:prSet/>
      <dgm:spPr/>
      <dgm:t>
        <a:bodyPr/>
        <a:lstStyle/>
        <a:p>
          <a:endParaRPr lang="en-US"/>
        </a:p>
      </dgm:t>
    </dgm:pt>
    <dgm:pt modelId="{5A6C30E0-7ABA-42D2-A708-8E297DBEEE77}" type="pres">
      <dgm:prSet presAssocID="{323D31BF-FBBF-47E2-8ED8-65BC86B56E73}" presName="compositeShape" presStyleCnt="0">
        <dgm:presLayoutVars>
          <dgm:chMax val="2"/>
          <dgm:dir/>
          <dgm:resizeHandles val="exact"/>
        </dgm:presLayoutVars>
      </dgm:prSet>
      <dgm:spPr/>
    </dgm:pt>
    <dgm:pt modelId="{B2A02DC1-C9AA-4D4F-8CAC-883E750082A0}" type="pres">
      <dgm:prSet presAssocID="{F48C86AE-53C8-4822-B83B-670DA3427BE8}" presName="upArrow" presStyleLbl="node1" presStyleIdx="0" presStyleCnt="1" custLinFactNeighborX="-14081"/>
      <dgm:spPr/>
    </dgm:pt>
    <dgm:pt modelId="{4D5E3C4D-0F02-495F-A001-A66884331F03}" type="pres">
      <dgm:prSet presAssocID="{F48C86AE-53C8-4822-B83B-670DA3427BE8}" presName="upArrowText" presStyleLbl="revTx" presStyleIdx="0" presStyleCnt="1" custScaleX="119060" custLinFactNeighborX="5492">
        <dgm:presLayoutVars>
          <dgm:chMax val="0"/>
          <dgm:bulletEnabled val="1"/>
        </dgm:presLayoutVars>
      </dgm:prSet>
      <dgm:spPr/>
    </dgm:pt>
  </dgm:ptLst>
  <dgm:cxnLst>
    <dgm:cxn modelId="{2446B954-6230-43FD-A0F4-D29C1E975544}" srcId="{323D31BF-FBBF-47E2-8ED8-65BC86B56E73}" destId="{F48C86AE-53C8-4822-B83B-670DA3427BE8}" srcOrd="0" destOrd="0" parTransId="{368630ED-EB90-464D-8DC3-C6FE1859185D}" sibTransId="{60BED265-2043-47BF-A873-00AE26699A13}"/>
    <dgm:cxn modelId="{0F20E554-9544-4317-9A48-0B820883E3B1}" type="presOf" srcId="{323D31BF-FBBF-47E2-8ED8-65BC86B56E73}" destId="{5A6C30E0-7ABA-42D2-A708-8E297DBEEE77}" srcOrd="0" destOrd="0" presId="urn:microsoft.com/office/officeart/2005/8/layout/arrow4"/>
    <dgm:cxn modelId="{374A6DAD-B041-47FA-8851-F83616449B85}" type="presOf" srcId="{F48C86AE-53C8-4822-B83B-670DA3427BE8}" destId="{4D5E3C4D-0F02-495F-A001-A66884331F03}" srcOrd="0" destOrd="0" presId="urn:microsoft.com/office/officeart/2005/8/layout/arrow4"/>
    <dgm:cxn modelId="{ABF453C1-BEBD-4D32-B9E9-04AD6552A4FE}" type="presParOf" srcId="{5A6C30E0-7ABA-42D2-A708-8E297DBEEE77}" destId="{B2A02DC1-C9AA-4D4F-8CAC-883E750082A0}" srcOrd="0" destOrd="0" presId="urn:microsoft.com/office/officeart/2005/8/layout/arrow4"/>
    <dgm:cxn modelId="{3E77A2A2-B9E4-43F9-96CA-63235E325173}" type="presParOf" srcId="{5A6C30E0-7ABA-42D2-A708-8E297DBEEE77}" destId="{4D5E3C4D-0F02-495F-A001-A66884331F03}" srcOrd="1" destOrd="0" presId="urn:microsoft.com/office/officeart/2005/8/layout/arrow4"/>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782D0FEC-9C3B-42A0-8B97-739E0A3257EB}" type="doc">
      <dgm:prSet loTypeId="urn:microsoft.com/office/officeart/2005/8/layout/hList1" loCatId="list" qsTypeId="urn:microsoft.com/office/officeart/2005/8/quickstyle/simple1" qsCatId="simple" csTypeId="urn:microsoft.com/office/officeart/2005/8/colors/colorful1" csCatId="colorful" phldr="1"/>
      <dgm:spPr/>
      <dgm:t>
        <a:bodyPr/>
        <a:lstStyle/>
        <a:p>
          <a:endParaRPr lang="en-US"/>
        </a:p>
      </dgm:t>
    </dgm:pt>
    <dgm:pt modelId="{F75BF0C0-3602-43B0-A410-C2BBA53F1EBB}">
      <dgm:prSet/>
      <dgm:spPr/>
      <dgm:t>
        <a:bodyPr/>
        <a:lstStyle/>
        <a:p>
          <a:pPr rtl="0"/>
          <a:r>
            <a:rPr lang="en-US"/>
            <a:t>Linking of new information to the self.  </a:t>
          </a:r>
          <a:endParaRPr lang="en-GB"/>
        </a:p>
      </dgm:t>
    </dgm:pt>
    <dgm:pt modelId="{98FAA4F6-5F2D-4527-A83D-8B794CCC4E73}" type="parTrans" cxnId="{9F32497A-D109-445B-A90C-241AB4EB5640}">
      <dgm:prSet/>
      <dgm:spPr/>
      <dgm:t>
        <a:bodyPr/>
        <a:lstStyle/>
        <a:p>
          <a:endParaRPr lang="en-US"/>
        </a:p>
      </dgm:t>
    </dgm:pt>
    <dgm:pt modelId="{0BE932E0-B687-4275-8F9A-4FE65C993D26}" type="sibTrans" cxnId="{9F32497A-D109-445B-A90C-241AB4EB5640}">
      <dgm:prSet/>
      <dgm:spPr/>
      <dgm:t>
        <a:bodyPr/>
        <a:lstStyle/>
        <a:p>
          <a:endParaRPr lang="en-US"/>
        </a:p>
      </dgm:t>
    </dgm:pt>
    <dgm:pt modelId="{2F2F4339-98C1-4561-9284-E6BA6F68DEC6}">
      <dgm:prSet/>
      <dgm:spPr/>
      <dgm:t>
        <a:bodyPr/>
        <a:lstStyle/>
        <a:p>
          <a:pPr rtl="0"/>
          <a:r>
            <a:rPr lang="en-US" dirty="0"/>
            <a:t>participants looked at forty trait words (for example, </a:t>
          </a:r>
          <a:r>
            <a:rPr lang="en-US" b="1" dirty="0"/>
            <a:t>shy, friendly, ambitious</a:t>
          </a:r>
          <a:r>
            <a:rPr lang="en-US" dirty="0"/>
            <a:t>).  </a:t>
          </a:r>
          <a:endParaRPr lang="en-GB" dirty="0"/>
        </a:p>
      </dgm:t>
    </dgm:pt>
    <dgm:pt modelId="{9E411EE8-A818-4982-AAC9-FCCBAAE01A22}" type="parTrans" cxnId="{0B5A7523-C6A6-460D-BDEA-2405068CED51}">
      <dgm:prSet/>
      <dgm:spPr/>
      <dgm:t>
        <a:bodyPr/>
        <a:lstStyle/>
        <a:p>
          <a:endParaRPr lang="en-US"/>
        </a:p>
      </dgm:t>
    </dgm:pt>
    <dgm:pt modelId="{E88E5761-3F97-4A7B-AF0A-30685433DC38}" type="sibTrans" cxnId="{0B5A7523-C6A6-460D-BDEA-2405068CED51}">
      <dgm:prSet/>
      <dgm:spPr/>
      <dgm:t>
        <a:bodyPr/>
        <a:lstStyle/>
        <a:p>
          <a:endParaRPr lang="en-US"/>
        </a:p>
      </dgm:t>
    </dgm:pt>
    <dgm:pt modelId="{9A8D6800-DD69-4915-9C43-05DEBC88B02A}">
      <dgm:prSet/>
      <dgm:spPr/>
      <dgm:t>
        <a:bodyPr/>
        <a:lstStyle/>
        <a:p>
          <a:pPr rtl="0"/>
          <a:r>
            <a:rPr lang="en-US" dirty="0"/>
            <a:t>some were told to judge whether the words were self-descriptive;</a:t>
          </a:r>
          <a:endParaRPr lang="en-GB" dirty="0"/>
        </a:p>
      </dgm:t>
    </dgm:pt>
    <dgm:pt modelId="{1985323A-DF88-4AA5-891B-5FC8ECB702CD}" type="parTrans" cxnId="{C8D6DF13-F0BA-4E09-8C14-1A1465A58C9A}">
      <dgm:prSet/>
      <dgm:spPr/>
      <dgm:t>
        <a:bodyPr/>
        <a:lstStyle/>
        <a:p>
          <a:endParaRPr lang="en-US"/>
        </a:p>
      </dgm:t>
    </dgm:pt>
    <dgm:pt modelId="{90C55C05-C77B-49BB-B8AB-F0F49D3CFD0E}" type="sibTrans" cxnId="{C8D6DF13-F0BA-4E09-8C14-1A1465A58C9A}">
      <dgm:prSet/>
      <dgm:spPr/>
      <dgm:t>
        <a:bodyPr/>
        <a:lstStyle/>
        <a:p>
          <a:endParaRPr lang="en-US"/>
        </a:p>
      </dgm:t>
    </dgm:pt>
    <dgm:pt modelId="{81A153BE-E59E-44E0-BEAC-F65DDBFA2AFD}">
      <dgm:prSet/>
      <dgm:spPr/>
      <dgm:t>
        <a:bodyPr/>
        <a:lstStyle/>
        <a:p>
          <a:pPr rtl="0"/>
          <a:r>
            <a:rPr lang="en-US" dirty="0"/>
            <a:t>others asked to judged the word’s length, sound, or meaning.  </a:t>
          </a:r>
          <a:endParaRPr lang="en-GB" dirty="0"/>
        </a:p>
      </dgm:t>
    </dgm:pt>
    <dgm:pt modelId="{1B9A4AD3-B2D7-4101-AEB9-AD75B375DC54}" type="parTrans" cxnId="{2715899D-7913-4AA1-B84C-D22F33807D95}">
      <dgm:prSet/>
      <dgm:spPr/>
      <dgm:t>
        <a:bodyPr/>
        <a:lstStyle/>
        <a:p>
          <a:endParaRPr lang="en-US"/>
        </a:p>
      </dgm:t>
    </dgm:pt>
    <dgm:pt modelId="{64B87789-2B71-4A4F-B3F6-92B8E305C9A2}" type="sibTrans" cxnId="{2715899D-7913-4AA1-B84C-D22F33807D95}">
      <dgm:prSet/>
      <dgm:spPr/>
      <dgm:t>
        <a:bodyPr/>
        <a:lstStyle/>
        <a:p>
          <a:endParaRPr lang="en-US"/>
        </a:p>
      </dgm:t>
    </dgm:pt>
    <dgm:pt modelId="{CA6B0F21-E0FA-4640-AE97-DF86D011DD5B}">
      <dgm:prSet/>
      <dgm:spPr/>
      <dgm:t>
        <a:bodyPr/>
        <a:lstStyle/>
        <a:p>
          <a:pPr rtl="0"/>
          <a:r>
            <a:rPr lang="en-US" dirty="0"/>
            <a:t>recall as many of  the words as they could</a:t>
          </a:r>
          <a:endParaRPr lang="en-GB" dirty="0"/>
        </a:p>
      </dgm:t>
    </dgm:pt>
    <dgm:pt modelId="{2B6A5C31-21DE-4F4C-87EA-3C534E046EBB}" type="parTrans" cxnId="{808C1804-CF53-4BE1-AAB3-3D66C7781A78}">
      <dgm:prSet/>
      <dgm:spPr/>
      <dgm:t>
        <a:bodyPr/>
        <a:lstStyle/>
        <a:p>
          <a:endParaRPr lang="en-US"/>
        </a:p>
      </dgm:t>
    </dgm:pt>
    <dgm:pt modelId="{012C88EE-0178-47DC-8EC4-9D84A0DF920A}" type="sibTrans" cxnId="{808C1804-CF53-4BE1-AAB3-3D66C7781A78}">
      <dgm:prSet/>
      <dgm:spPr/>
      <dgm:t>
        <a:bodyPr/>
        <a:lstStyle/>
        <a:p>
          <a:endParaRPr lang="en-US"/>
        </a:p>
      </dgm:t>
    </dgm:pt>
    <dgm:pt modelId="{8D496EF7-6998-4B89-A709-8D13CB8A8059}">
      <dgm:prSet/>
      <dgm:spPr/>
      <dgm:t>
        <a:bodyPr/>
        <a:lstStyle/>
        <a:p>
          <a:pPr rtl="0"/>
          <a:r>
            <a:rPr lang="en-US" dirty="0"/>
            <a:t>participants remembered more after thinking about the words in reference to themselves than for other purposes.  </a:t>
          </a:r>
          <a:endParaRPr lang="en-GB" dirty="0"/>
        </a:p>
      </dgm:t>
    </dgm:pt>
    <dgm:pt modelId="{03BFECA6-D782-4577-A205-37F0C97100A5}" type="parTrans" cxnId="{C1EF4634-4791-4B7B-A490-A051C1716645}">
      <dgm:prSet/>
      <dgm:spPr/>
      <dgm:t>
        <a:bodyPr/>
        <a:lstStyle/>
        <a:p>
          <a:endParaRPr lang="en-US"/>
        </a:p>
      </dgm:t>
    </dgm:pt>
    <dgm:pt modelId="{BE079EA0-1A5D-415B-9014-29DDCB447D9C}" type="sibTrans" cxnId="{C1EF4634-4791-4B7B-A490-A051C1716645}">
      <dgm:prSet/>
      <dgm:spPr/>
      <dgm:t>
        <a:bodyPr/>
        <a:lstStyle/>
        <a:p>
          <a:endParaRPr lang="en-US"/>
        </a:p>
      </dgm:t>
    </dgm:pt>
    <dgm:pt modelId="{DD88EF9D-CB3D-437F-BC47-ACCED585E6D5}" type="pres">
      <dgm:prSet presAssocID="{782D0FEC-9C3B-42A0-8B97-739E0A3257EB}" presName="Name0" presStyleCnt="0">
        <dgm:presLayoutVars>
          <dgm:dir/>
          <dgm:animLvl val="lvl"/>
          <dgm:resizeHandles val="exact"/>
        </dgm:presLayoutVars>
      </dgm:prSet>
      <dgm:spPr/>
    </dgm:pt>
    <dgm:pt modelId="{4E3A963A-C48B-4B82-A694-38CD9898B42B}" type="pres">
      <dgm:prSet presAssocID="{F75BF0C0-3602-43B0-A410-C2BBA53F1EBB}" presName="composite" presStyleCnt="0"/>
      <dgm:spPr/>
    </dgm:pt>
    <dgm:pt modelId="{4529958D-D482-494A-8E9D-B31CB5BB7AD9}" type="pres">
      <dgm:prSet presAssocID="{F75BF0C0-3602-43B0-A410-C2BBA53F1EBB}" presName="parTx" presStyleLbl="alignNode1" presStyleIdx="0" presStyleCnt="1">
        <dgm:presLayoutVars>
          <dgm:chMax val="0"/>
          <dgm:chPref val="0"/>
          <dgm:bulletEnabled val="1"/>
        </dgm:presLayoutVars>
      </dgm:prSet>
      <dgm:spPr/>
    </dgm:pt>
    <dgm:pt modelId="{9643A826-0214-4CAF-9795-C0360F1F05DB}" type="pres">
      <dgm:prSet presAssocID="{F75BF0C0-3602-43B0-A410-C2BBA53F1EBB}" presName="desTx" presStyleLbl="alignAccFollowNode1" presStyleIdx="0" presStyleCnt="1">
        <dgm:presLayoutVars>
          <dgm:bulletEnabled val="1"/>
        </dgm:presLayoutVars>
      </dgm:prSet>
      <dgm:spPr/>
    </dgm:pt>
  </dgm:ptLst>
  <dgm:cxnLst>
    <dgm:cxn modelId="{808C1804-CF53-4BE1-AAB3-3D66C7781A78}" srcId="{F75BF0C0-3602-43B0-A410-C2BBA53F1EBB}" destId="{CA6B0F21-E0FA-4640-AE97-DF86D011DD5B}" srcOrd="3" destOrd="0" parTransId="{2B6A5C31-21DE-4F4C-87EA-3C534E046EBB}" sibTransId="{012C88EE-0178-47DC-8EC4-9D84A0DF920A}"/>
    <dgm:cxn modelId="{0CE6E10C-BDDA-49FF-B6F1-A5A8D97AB4EA}" type="presOf" srcId="{81A153BE-E59E-44E0-BEAC-F65DDBFA2AFD}" destId="{9643A826-0214-4CAF-9795-C0360F1F05DB}" srcOrd="0" destOrd="2" presId="urn:microsoft.com/office/officeart/2005/8/layout/hList1"/>
    <dgm:cxn modelId="{C8D6DF13-F0BA-4E09-8C14-1A1465A58C9A}" srcId="{F75BF0C0-3602-43B0-A410-C2BBA53F1EBB}" destId="{9A8D6800-DD69-4915-9C43-05DEBC88B02A}" srcOrd="1" destOrd="0" parTransId="{1985323A-DF88-4AA5-891B-5FC8ECB702CD}" sibTransId="{90C55C05-C77B-49BB-B8AB-F0F49D3CFD0E}"/>
    <dgm:cxn modelId="{0B5A7523-C6A6-460D-BDEA-2405068CED51}" srcId="{F75BF0C0-3602-43B0-A410-C2BBA53F1EBB}" destId="{2F2F4339-98C1-4561-9284-E6BA6F68DEC6}" srcOrd="0" destOrd="0" parTransId="{9E411EE8-A818-4982-AAC9-FCCBAAE01A22}" sibTransId="{E88E5761-3F97-4A7B-AF0A-30685433DC38}"/>
    <dgm:cxn modelId="{7CEE912B-D2D2-4491-A90C-4AEB602B2565}" type="presOf" srcId="{9A8D6800-DD69-4915-9C43-05DEBC88B02A}" destId="{9643A826-0214-4CAF-9795-C0360F1F05DB}" srcOrd="0" destOrd="1" presId="urn:microsoft.com/office/officeart/2005/8/layout/hList1"/>
    <dgm:cxn modelId="{C1EF4634-4791-4B7B-A490-A051C1716645}" srcId="{F75BF0C0-3602-43B0-A410-C2BBA53F1EBB}" destId="{8D496EF7-6998-4B89-A709-8D13CB8A8059}" srcOrd="4" destOrd="0" parTransId="{03BFECA6-D782-4577-A205-37F0C97100A5}" sibTransId="{BE079EA0-1A5D-415B-9014-29DDCB447D9C}"/>
    <dgm:cxn modelId="{C748A83C-8631-49BF-9DE4-458B2526D8E1}" type="presOf" srcId="{F75BF0C0-3602-43B0-A410-C2BBA53F1EBB}" destId="{4529958D-D482-494A-8E9D-B31CB5BB7AD9}" srcOrd="0" destOrd="0" presId="urn:microsoft.com/office/officeart/2005/8/layout/hList1"/>
    <dgm:cxn modelId="{2869CE70-59D8-47E3-8915-7EA8DC458F83}" type="presOf" srcId="{8D496EF7-6998-4B89-A709-8D13CB8A8059}" destId="{9643A826-0214-4CAF-9795-C0360F1F05DB}" srcOrd="0" destOrd="4" presId="urn:microsoft.com/office/officeart/2005/8/layout/hList1"/>
    <dgm:cxn modelId="{9F32497A-D109-445B-A90C-241AB4EB5640}" srcId="{782D0FEC-9C3B-42A0-8B97-739E0A3257EB}" destId="{F75BF0C0-3602-43B0-A410-C2BBA53F1EBB}" srcOrd="0" destOrd="0" parTransId="{98FAA4F6-5F2D-4527-A83D-8B794CCC4E73}" sibTransId="{0BE932E0-B687-4275-8F9A-4FE65C993D26}"/>
    <dgm:cxn modelId="{EFACBD7D-4260-49D6-87D7-EA0F02A708E7}" type="presOf" srcId="{2F2F4339-98C1-4561-9284-E6BA6F68DEC6}" destId="{9643A826-0214-4CAF-9795-C0360F1F05DB}" srcOrd="0" destOrd="0" presId="urn:microsoft.com/office/officeart/2005/8/layout/hList1"/>
    <dgm:cxn modelId="{2D34C18A-05AF-4058-8DDF-29E30BB77170}" type="presOf" srcId="{CA6B0F21-E0FA-4640-AE97-DF86D011DD5B}" destId="{9643A826-0214-4CAF-9795-C0360F1F05DB}" srcOrd="0" destOrd="3" presId="urn:microsoft.com/office/officeart/2005/8/layout/hList1"/>
    <dgm:cxn modelId="{5987B993-2ECB-47E8-A509-7685D0C45DC5}" type="presOf" srcId="{782D0FEC-9C3B-42A0-8B97-739E0A3257EB}" destId="{DD88EF9D-CB3D-437F-BC47-ACCED585E6D5}" srcOrd="0" destOrd="0" presId="urn:microsoft.com/office/officeart/2005/8/layout/hList1"/>
    <dgm:cxn modelId="{2715899D-7913-4AA1-B84C-D22F33807D95}" srcId="{F75BF0C0-3602-43B0-A410-C2BBA53F1EBB}" destId="{81A153BE-E59E-44E0-BEAC-F65DDBFA2AFD}" srcOrd="2" destOrd="0" parTransId="{1B9A4AD3-B2D7-4101-AEB9-AD75B375DC54}" sibTransId="{64B87789-2B71-4A4F-B3F6-92B8E305C9A2}"/>
    <dgm:cxn modelId="{1E08B833-EEB9-442E-941E-47FAE6783474}" type="presParOf" srcId="{DD88EF9D-CB3D-437F-BC47-ACCED585E6D5}" destId="{4E3A963A-C48B-4B82-A694-38CD9898B42B}" srcOrd="0" destOrd="0" presId="urn:microsoft.com/office/officeart/2005/8/layout/hList1"/>
    <dgm:cxn modelId="{2374C97E-37A6-460F-95FC-D9E4E2DF28E1}" type="presParOf" srcId="{4E3A963A-C48B-4B82-A694-38CD9898B42B}" destId="{4529958D-D482-494A-8E9D-B31CB5BB7AD9}" srcOrd="0" destOrd="0" presId="urn:microsoft.com/office/officeart/2005/8/layout/hList1"/>
    <dgm:cxn modelId="{A1BD2A16-17B0-43EC-B922-28FB900C3FB8}" type="presParOf" srcId="{4E3A963A-C48B-4B82-A694-38CD9898B42B}" destId="{9643A826-0214-4CAF-9795-C0360F1F05DB}"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4F62225F-C639-40CF-9B06-0C47A2199C32}"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1404F795-5B6E-4834-B9F3-9EAC98CB442F}">
      <dgm:prSet/>
      <dgm:spPr/>
      <dgm:t>
        <a:bodyPr/>
        <a:lstStyle/>
        <a:p>
          <a:pPr rtl="0"/>
          <a:r>
            <a:rPr lang="en-US" dirty="0"/>
            <a:t>A technique for transferring information into long-term memory by thinking about it in a deeper way</a:t>
          </a:r>
          <a:endParaRPr lang="en-GB" dirty="0"/>
        </a:p>
      </dgm:t>
    </dgm:pt>
    <dgm:pt modelId="{B02DF8D0-7DE0-4E0C-B58B-761B09CE9F79}" type="parTrans" cxnId="{E90DB018-3720-4B98-8862-E266BC365ADE}">
      <dgm:prSet/>
      <dgm:spPr/>
      <dgm:t>
        <a:bodyPr/>
        <a:lstStyle/>
        <a:p>
          <a:endParaRPr lang="en-US"/>
        </a:p>
      </dgm:t>
    </dgm:pt>
    <dgm:pt modelId="{52358E47-7A3F-4140-9F4F-E557321814CD}" type="sibTrans" cxnId="{E90DB018-3720-4B98-8862-E266BC365ADE}">
      <dgm:prSet/>
      <dgm:spPr/>
      <dgm:t>
        <a:bodyPr/>
        <a:lstStyle/>
        <a:p>
          <a:endParaRPr lang="en-US"/>
        </a:p>
      </dgm:t>
    </dgm:pt>
    <dgm:pt modelId="{641B1CA4-245F-48F3-A614-A41B4DFEBE2E}">
      <dgm:prSet/>
      <dgm:spPr/>
      <dgm:t>
        <a:bodyPr/>
        <a:lstStyle/>
        <a:p>
          <a:pPr rtl="0"/>
          <a:r>
            <a:rPr lang="en-US" dirty="0"/>
            <a:t>The more deeply you process something, the more likely you are to recall it at a later time.</a:t>
          </a:r>
          <a:endParaRPr lang="en-GB" dirty="0"/>
        </a:p>
      </dgm:t>
    </dgm:pt>
    <dgm:pt modelId="{DAC1FEE9-7EDE-481C-A0C6-0CAC6BF6105F}" type="parTrans" cxnId="{7E7AB8A0-E705-4E5D-831F-6D96EC497748}">
      <dgm:prSet/>
      <dgm:spPr/>
      <dgm:t>
        <a:bodyPr/>
        <a:lstStyle/>
        <a:p>
          <a:endParaRPr lang="en-US"/>
        </a:p>
      </dgm:t>
    </dgm:pt>
    <dgm:pt modelId="{10F01E06-DE87-412A-A6B0-9A9D4D859739}" type="sibTrans" cxnId="{7E7AB8A0-E705-4E5D-831F-6D96EC497748}">
      <dgm:prSet/>
      <dgm:spPr/>
      <dgm:t>
        <a:bodyPr/>
        <a:lstStyle/>
        <a:p>
          <a:endParaRPr lang="en-US"/>
        </a:p>
      </dgm:t>
    </dgm:pt>
    <dgm:pt modelId="{B539B045-9DEC-441A-AEDA-7041AA52198E}" type="pres">
      <dgm:prSet presAssocID="{4F62225F-C639-40CF-9B06-0C47A2199C32}" presName="linear" presStyleCnt="0">
        <dgm:presLayoutVars>
          <dgm:animLvl val="lvl"/>
          <dgm:resizeHandles val="exact"/>
        </dgm:presLayoutVars>
      </dgm:prSet>
      <dgm:spPr/>
    </dgm:pt>
    <dgm:pt modelId="{236B4683-0CF9-4E5A-AF26-FD33EA2AF691}" type="pres">
      <dgm:prSet presAssocID="{1404F795-5B6E-4834-B9F3-9EAC98CB442F}" presName="parentText" presStyleLbl="node1" presStyleIdx="0" presStyleCnt="2">
        <dgm:presLayoutVars>
          <dgm:chMax val="0"/>
          <dgm:bulletEnabled val="1"/>
        </dgm:presLayoutVars>
      </dgm:prSet>
      <dgm:spPr/>
    </dgm:pt>
    <dgm:pt modelId="{3C83C849-D281-4158-9F14-E232D9756BD9}" type="pres">
      <dgm:prSet presAssocID="{52358E47-7A3F-4140-9F4F-E557321814CD}" presName="spacer" presStyleCnt="0"/>
      <dgm:spPr/>
    </dgm:pt>
    <dgm:pt modelId="{2AB66A36-D5C7-49CF-AE1E-3BA79C1BF3E3}" type="pres">
      <dgm:prSet presAssocID="{641B1CA4-245F-48F3-A614-A41B4DFEBE2E}" presName="parentText" presStyleLbl="node1" presStyleIdx="1" presStyleCnt="2">
        <dgm:presLayoutVars>
          <dgm:chMax val="0"/>
          <dgm:bulletEnabled val="1"/>
        </dgm:presLayoutVars>
      </dgm:prSet>
      <dgm:spPr/>
    </dgm:pt>
  </dgm:ptLst>
  <dgm:cxnLst>
    <dgm:cxn modelId="{E90DB018-3720-4B98-8862-E266BC365ADE}" srcId="{4F62225F-C639-40CF-9B06-0C47A2199C32}" destId="{1404F795-5B6E-4834-B9F3-9EAC98CB442F}" srcOrd="0" destOrd="0" parTransId="{B02DF8D0-7DE0-4E0C-B58B-761B09CE9F79}" sibTransId="{52358E47-7A3F-4140-9F4F-E557321814CD}"/>
    <dgm:cxn modelId="{5C01DE9F-1968-4CCE-BD84-628F4DFEE24A}" type="presOf" srcId="{641B1CA4-245F-48F3-A614-A41B4DFEBE2E}" destId="{2AB66A36-D5C7-49CF-AE1E-3BA79C1BF3E3}" srcOrd="0" destOrd="0" presId="urn:microsoft.com/office/officeart/2005/8/layout/vList2"/>
    <dgm:cxn modelId="{7E7AB8A0-E705-4E5D-831F-6D96EC497748}" srcId="{4F62225F-C639-40CF-9B06-0C47A2199C32}" destId="{641B1CA4-245F-48F3-A614-A41B4DFEBE2E}" srcOrd="1" destOrd="0" parTransId="{DAC1FEE9-7EDE-481C-A0C6-0CAC6BF6105F}" sibTransId="{10F01E06-DE87-412A-A6B0-9A9D4D859739}"/>
    <dgm:cxn modelId="{D9DC5DC0-BC29-45F8-AB96-3A9AB3AF6DC3}" type="presOf" srcId="{1404F795-5B6E-4834-B9F3-9EAC98CB442F}" destId="{236B4683-0CF9-4E5A-AF26-FD33EA2AF691}" srcOrd="0" destOrd="0" presId="urn:microsoft.com/office/officeart/2005/8/layout/vList2"/>
    <dgm:cxn modelId="{1916E0CE-7455-41DE-AD9D-6C3E06586FE3}" type="presOf" srcId="{4F62225F-C639-40CF-9B06-0C47A2199C32}" destId="{B539B045-9DEC-441A-AEDA-7041AA52198E}" srcOrd="0" destOrd="0" presId="urn:microsoft.com/office/officeart/2005/8/layout/vList2"/>
    <dgm:cxn modelId="{A26E304F-EEAA-43EB-89CC-60CFB08428C6}" type="presParOf" srcId="{B539B045-9DEC-441A-AEDA-7041AA52198E}" destId="{236B4683-0CF9-4E5A-AF26-FD33EA2AF691}" srcOrd="0" destOrd="0" presId="urn:microsoft.com/office/officeart/2005/8/layout/vList2"/>
    <dgm:cxn modelId="{FFAA58F8-2BA3-45A6-A54C-949853179DBD}" type="presParOf" srcId="{B539B045-9DEC-441A-AEDA-7041AA52198E}" destId="{3C83C849-D281-4158-9F14-E232D9756BD9}" srcOrd="1" destOrd="0" presId="urn:microsoft.com/office/officeart/2005/8/layout/vList2"/>
    <dgm:cxn modelId="{D4611F15-27D2-427D-9583-8298184DF8A2}" type="presParOf" srcId="{B539B045-9DEC-441A-AEDA-7041AA52198E}" destId="{2AB66A36-D5C7-49CF-AE1E-3BA79C1BF3E3}" srcOrd="2"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86C71676-4B42-4048-B7B4-51A046A57DAA}" type="doc">
      <dgm:prSet loTypeId="urn:microsoft.com/office/officeart/2005/8/layout/vList2" loCatId="list" qsTypeId="urn:microsoft.com/office/officeart/2005/8/quickstyle/simple1" qsCatId="simple" csTypeId="urn:microsoft.com/office/officeart/2005/8/colors/colorful3" csCatId="colorful"/>
      <dgm:spPr/>
      <dgm:t>
        <a:bodyPr/>
        <a:lstStyle/>
        <a:p>
          <a:endParaRPr lang="en-US"/>
        </a:p>
      </dgm:t>
    </dgm:pt>
    <dgm:pt modelId="{B4267EE5-5207-4740-93C6-3DCD912F0E8D}">
      <dgm:prSet custT="1"/>
      <dgm:spPr/>
      <dgm:t>
        <a:bodyPr/>
        <a:lstStyle/>
        <a:p>
          <a:pPr rtl="0"/>
          <a:r>
            <a:rPr lang="en-US" sz="3600" dirty="0"/>
            <a:t>Levels of processing</a:t>
          </a:r>
          <a:endParaRPr lang="en-GB" sz="3600" dirty="0"/>
        </a:p>
      </dgm:t>
    </dgm:pt>
    <dgm:pt modelId="{91BF122B-0245-414A-9725-F7BBCA2E6DFF}" type="parTrans" cxnId="{D56E2A3F-0528-47C5-BA87-969943BFC0AA}">
      <dgm:prSet/>
      <dgm:spPr/>
      <dgm:t>
        <a:bodyPr/>
        <a:lstStyle/>
        <a:p>
          <a:endParaRPr lang="en-US"/>
        </a:p>
      </dgm:t>
    </dgm:pt>
    <dgm:pt modelId="{D4181707-35B9-4366-A9E0-FCA77D19B566}" type="sibTrans" cxnId="{D56E2A3F-0528-47C5-BA87-969943BFC0AA}">
      <dgm:prSet/>
      <dgm:spPr/>
      <dgm:t>
        <a:bodyPr/>
        <a:lstStyle/>
        <a:p>
          <a:endParaRPr lang="en-US"/>
        </a:p>
      </dgm:t>
    </dgm:pt>
    <dgm:pt modelId="{32368279-DEFC-4837-8DBC-46FFFAF9D3D7}">
      <dgm:prSet/>
      <dgm:spPr/>
      <dgm:t>
        <a:bodyPr/>
        <a:lstStyle/>
        <a:p>
          <a:pPr rtl="0"/>
          <a:r>
            <a:rPr lang="en-US" dirty="0"/>
            <a:t>Semantic is more effective than visual or acoustic processing</a:t>
          </a:r>
          <a:endParaRPr lang="en-GB" dirty="0"/>
        </a:p>
      </dgm:t>
    </dgm:pt>
    <dgm:pt modelId="{CE789553-3F48-4A8D-B65C-6A633963D227}" type="parTrans" cxnId="{7DA35D87-6AAB-4B65-B5E4-78301468E185}">
      <dgm:prSet/>
      <dgm:spPr/>
      <dgm:t>
        <a:bodyPr/>
        <a:lstStyle/>
        <a:p>
          <a:endParaRPr lang="en-US"/>
        </a:p>
      </dgm:t>
    </dgm:pt>
    <dgm:pt modelId="{F233039D-CC1F-4650-AC3C-5491094362B8}" type="sibTrans" cxnId="{7DA35D87-6AAB-4B65-B5E4-78301468E185}">
      <dgm:prSet/>
      <dgm:spPr/>
      <dgm:t>
        <a:bodyPr/>
        <a:lstStyle/>
        <a:p>
          <a:endParaRPr lang="en-US"/>
        </a:p>
      </dgm:t>
    </dgm:pt>
    <dgm:pt modelId="{51BCB407-CBBB-485D-B09C-07DF48C3D8C9}">
      <dgm:prSet/>
      <dgm:spPr/>
      <dgm:t>
        <a:bodyPr/>
        <a:lstStyle/>
        <a:p>
          <a:pPr rtl="0"/>
          <a:r>
            <a:rPr lang="en-US" dirty="0"/>
            <a:t>Craik &amp; </a:t>
          </a:r>
          <a:r>
            <a:rPr lang="en-US" dirty="0" err="1"/>
            <a:t>Tulving</a:t>
          </a:r>
          <a:r>
            <a:rPr lang="en-US" dirty="0"/>
            <a:t> (1975)</a:t>
          </a:r>
          <a:endParaRPr lang="en-GB" dirty="0"/>
        </a:p>
      </dgm:t>
    </dgm:pt>
    <dgm:pt modelId="{707E36F1-2285-4C1D-9654-5F0789D8015E}" type="parTrans" cxnId="{7CE32007-A70A-4649-BC38-41C52D37B00A}">
      <dgm:prSet/>
      <dgm:spPr/>
      <dgm:t>
        <a:bodyPr/>
        <a:lstStyle/>
        <a:p>
          <a:endParaRPr lang="en-US"/>
        </a:p>
      </dgm:t>
    </dgm:pt>
    <dgm:pt modelId="{D7A17727-16E3-4F58-A701-3DEA108B2DAF}" type="sibTrans" cxnId="{7CE32007-A70A-4649-BC38-41C52D37B00A}">
      <dgm:prSet/>
      <dgm:spPr/>
      <dgm:t>
        <a:bodyPr/>
        <a:lstStyle/>
        <a:p>
          <a:endParaRPr lang="en-US"/>
        </a:p>
      </dgm:t>
    </dgm:pt>
    <dgm:pt modelId="{EC0918A2-378F-4098-807D-8835C047F108}" type="pres">
      <dgm:prSet presAssocID="{86C71676-4B42-4048-B7B4-51A046A57DAA}" presName="linear" presStyleCnt="0">
        <dgm:presLayoutVars>
          <dgm:animLvl val="lvl"/>
          <dgm:resizeHandles val="exact"/>
        </dgm:presLayoutVars>
      </dgm:prSet>
      <dgm:spPr/>
    </dgm:pt>
    <dgm:pt modelId="{AB5DB933-2D8A-491F-B1A8-B59740AFB1C9}" type="pres">
      <dgm:prSet presAssocID="{B4267EE5-5207-4740-93C6-3DCD912F0E8D}" presName="parentText" presStyleLbl="node1" presStyleIdx="0" presStyleCnt="1" custLinFactNeighborX="1919" custLinFactNeighborY="-3082">
        <dgm:presLayoutVars>
          <dgm:chMax val="0"/>
          <dgm:bulletEnabled val="1"/>
        </dgm:presLayoutVars>
      </dgm:prSet>
      <dgm:spPr/>
    </dgm:pt>
    <dgm:pt modelId="{6C1D04B5-81DA-489D-B258-450191139595}" type="pres">
      <dgm:prSet presAssocID="{B4267EE5-5207-4740-93C6-3DCD912F0E8D}" presName="childText" presStyleLbl="revTx" presStyleIdx="0" presStyleCnt="1">
        <dgm:presLayoutVars>
          <dgm:bulletEnabled val="1"/>
        </dgm:presLayoutVars>
      </dgm:prSet>
      <dgm:spPr/>
    </dgm:pt>
  </dgm:ptLst>
  <dgm:cxnLst>
    <dgm:cxn modelId="{7CE32007-A70A-4649-BC38-41C52D37B00A}" srcId="{B4267EE5-5207-4740-93C6-3DCD912F0E8D}" destId="{51BCB407-CBBB-485D-B09C-07DF48C3D8C9}" srcOrd="1" destOrd="0" parTransId="{707E36F1-2285-4C1D-9654-5F0789D8015E}" sibTransId="{D7A17727-16E3-4F58-A701-3DEA108B2DAF}"/>
    <dgm:cxn modelId="{F5980E21-55EE-46BF-862B-5EE7AD1FAD58}" type="presOf" srcId="{86C71676-4B42-4048-B7B4-51A046A57DAA}" destId="{EC0918A2-378F-4098-807D-8835C047F108}" srcOrd="0" destOrd="0" presId="urn:microsoft.com/office/officeart/2005/8/layout/vList2"/>
    <dgm:cxn modelId="{D56E2A3F-0528-47C5-BA87-969943BFC0AA}" srcId="{86C71676-4B42-4048-B7B4-51A046A57DAA}" destId="{B4267EE5-5207-4740-93C6-3DCD912F0E8D}" srcOrd="0" destOrd="0" parTransId="{91BF122B-0245-414A-9725-F7BBCA2E6DFF}" sibTransId="{D4181707-35B9-4366-A9E0-FCA77D19B566}"/>
    <dgm:cxn modelId="{7DA35D87-6AAB-4B65-B5E4-78301468E185}" srcId="{B4267EE5-5207-4740-93C6-3DCD912F0E8D}" destId="{32368279-DEFC-4837-8DBC-46FFFAF9D3D7}" srcOrd="0" destOrd="0" parTransId="{CE789553-3F48-4A8D-B65C-6A633963D227}" sibTransId="{F233039D-CC1F-4650-AC3C-5491094362B8}"/>
    <dgm:cxn modelId="{84E8C098-C7D6-401F-A2C8-C13D0C01EDA8}" type="presOf" srcId="{B4267EE5-5207-4740-93C6-3DCD912F0E8D}" destId="{AB5DB933-2D8A-491F-B1A8-B59740AFB1C9}" srcOrd="0" destOrd="0" presId="urn:microsoft.com/office/officeart/2005/8/layout/vList2"/>
    <dgm:cxn modelId="{B5E906B4-064E-4D71-95FC-C99523042F76}" type="presOf" srcId="{51BCB407-CBBB-485D-B09C-07DF48C3D8C9}" destId="{6C1D04B5-81DA-489D-B258-450191139595}" srcOrd="0" destOrd="1" presId="urn:microsoft.com/office/officeart/2005/8/layout/vList2"/>
    <dgm:cxn modelId="{27B40AC8-FABD-4EEE-9896-EC6C5FA486D5}" type="presOf" srcId="{32368279-DEFC-4837-8DBC-46FFFAF9D3D7}" destId="{6C1D04B5-81DA-489D-B258-450191139595}" srcOrd="0" destOrd="0" presId="urn:microsoft.com/office/officeart/2005/8/layout/vList2"/>
    <dgm:cxn modelId="{170A91AF-3D51-4489-883A-E303A1AC28A0}" type="presParOf" srcId="{EC0918A2-378F-4098-807D-8835C047F108}" destId="{AB5DB933-2D8A-491F-B1A8-B59740AFB1C9}" srcOrd="0" destOrd="0" presId="urn:microsoft.com/office/officeart/2005/8/layout/vList2"/>
    <dgm:cxn modelId="{FC89A1B6-1096-4D98-A866-D45E55C406CE}" type="presParOf" srcId="{EC0918A2-378F-4098-807D-8835C047F108}" destId="{6C1D04B5-81DA-489D-B258-450191139595}" srcOrd="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66C1479C-43D7-4AB1-9688-39639B44E1D5}" type="doc">
      <dgm:prSet loTypeId="urn:microsoft.com/office/officeart/2005/8/layout/radial3" loCatId="relationship" qsTypeId="urn:microsoft.com/office/officeart/2005/8/quickstyle/simple1" qsCatId="simple" csTypeId="urn:microsoft.com/office/officeart/2005/8/colors/accent0_3" csCatId="mainScheme" phldr="1"/>
      <dgm:spPr/>
      <dgm:t>
        <a:bodyPr/>
        <a:lstStyle/>
        <a:p>
          <a:endParaRPr lang="en-US"/>
        </a:p>
      </dgm:t>
    </dgm:pt>
    <dgm:pt modelId="{D2D76BDF-21EA-4823-B054-9C114F8F07EA}">
      <dgm:prSet/>
      <dgm:spPr/>
      <dgm:t>
        <a:bodyPr/>
        <a:lstStyle/>
        <a:p>
          <a:pPr rtl="0"/>
          <a:r>
            <a:rPr lang="en-US"/>
            <a:t>Self-referent effect</a:t>
          </a:r>
          <a:endParaRPr lang="en-GB"/>
        </a:p>
      </dgm:t>
    </dgm:pt>
    <dgm:pt modelId="{AAFE0633-3DE5-4730-99E6-78B986AC8C6D}" type="parTrans" cxnId="{98EC313B-EBA2-46E4-AE64-100692801E6C}">
      <dgm:prSet/>
      <dgm:spPr/>
      <dgm:t>
        <a:bodyPr/>
        <a:lstStyle/>
        <a:p>
          <a:endParaRPr lang="en-US"/>
        </a:p>
      </dgm:t>
    </dgm:pt>
    <dgm:pt modelId="{825E546E-2B78-44F7-8562-32F98E5A2C15}" type="sibTrans" cxnId="{98EC313B-EBA2-46E4-AE64-100692801E6C}">
      <dgm:prSet/>
      <dgm:spPr/>
      <dgm:t>
        <a:bodyPr/>
        <a:lstStyle/>
        <a:p>
          <a:endParaRPr lang="en-US"/>
        </a:p>
      </dgm:t>
    </dgm:pt>
    <dgm:pt modelId="{9DC97510-3B17-42C5-A9F7-B1EE462BEB98}">
      <dgm:prSet/>
      <dgm:spPr/>
      <dgm:t>
        <a:bodyPr/>
        <a:lstStyle/>
        <a:p>
          <a:pPr rtl="0"/>
          <a:r>
            <a:rPr lang="en-US" dirty="0"/>
            <a:t>By viewing new info as relevant to the self, we consider that info more fully and are better able to recall it.</a:t>
          </a:r>
          <a:endParaRPr lang="en-GB" dirty="0"/>
        </a:p>
      </dgm:t>
    </dgm:pt>
    <dgm:pt modelId="{03D7C017-A61A-4F71-B8FE-B4A38CE519A1}" type="parTrans" cxnId="{58CC72CD-6D48-4AB5-A102-2EACF768606C}">
      <dgm:prSet/>
      <dgm:spPr/>
      <dgm:t>
        <a:bodyPr/>
        <a:lstStyle/>
        <a:p>
          <a:endParaRPr lang="en-US"/>
        </a:p>
      </dgm:t>
    </dgm:pt>
    <dgm:pt modelId="{E24C6326-501F-47FB-9643-07A5CBDF1793}" type="sibTrans" cxnId="{58CC72CD-6D48-4AB5-A102-2EACF768606C}">
      <dgm:prSet/>
      <dgm:spPr/>
      <dgm:t>
        <a:bodyPr/>
        <a:lstStyle/>
        <a:p>
          <a:endParaRPr lang="en-US"/>
        </a:p>
      </dgm:t>
    </dgm:pt>
    <dgm:pt modelId="{6FF12B1C-1807-43B8-94A2-A4F09F0EFE8B}" type="pres">
      <dgm:prSet presAssocID="{66C1479C-43D7-4AB1-9688-39639B44E1D5}" presName="composite" presStyleCnt="0">
        <dgm:presLayoutVars>
          <dgm:chMax val="1"/>
          <dgm:dir/>
          <dgm:resizeHandles val="exact"/>
        </dgm:presLayoutVars>
      </dgm:prSet>
      <dgm:spPr/>
    </dgm:pt>
    <dgm:pt modelId="{4721D5DB-0838-4754-AC5C-9EF78681F801}" type="pres">
      <dgm:prSet presAssocID="{66C1479C-43D7-4AB1-9688-39639B44E1D5}" presName="radial" presStyleCnt="0">
        <dgm:presLayoutVars>
          <dgm:animLvl val="ctr"/>
        </dgm:presLayoutVars>
      </dgm:prSet>
      <dgm:spPr/>
    </dgm:pt>
    <dgm:pt modelId="{20424EA6-CC94-4E27-906F-622E27AE06F1}" type="pres">
      <dgm:prSet presAssocID="{D2D76BDF-21EA-4823-B054-9C114F8F07EA}" presName="centerShape" presStyleLbl="vennNode1" presStyleIdx="0" presStyleCnt="2"/>
      <dgm:spPr/>
    </dgm:pt>
    <dgm:pt modelId="{B2FD8431-7615-4D9C-9875-A1CA540F150F}" type="pres">
      <dgm:prSet presAssocID="{9DC97510-3B17-42C5-A9F7-B1EE462BEB98}" presName="node" presStyleLbl="vennNode1" presStyleIdx="1" presStyleCnt="2" custScaleX="122300" custScaleY="125011">
        <dgm:presLayoutVars>
          <dgm:bulletEnabled val="1"/>
        </dgm:presLayoutVars>
      </dgm:prSet>
      <dgm:spPr/>
    </dgm:pt>
  </dgm:ptLst>
  <dgm:cxnLst>
    <dgm:cxn modelId="{98EC313B-EBA2-46E4-AE64-100692801E6C}" srcId="{66C1479C-43D7-4AB1-9688-39639B44E1D5}" destId="{D2D76BDF-21EA-4823-B054-9C114F8F07EA}" srcOrd="0" destOrd="0" parTransId="{AAFE0633-3DE5-4730-99E6-78B986AC8C6D}" sibTransId="{825E546E-2B78-44F7-8562-32F98E5A2C15}"/>
    <dgm:cxn modelId="{34269145-F4B4-494F-B878-A2085219209C}" type="presOf" srcId="{9DC97510-3B17-42C5-A9F7-B1EE462BEB98}" destId="{B2FD8431-7615-4D9C-9875-A1CA540F150F}" srcOrd="0" destOrd="0" presId="urn:microsoft.com/office/officeart/2005/8/layout/radial3"/>
    <dgm:cxn modelId="{FBE733A5-72A3-450A-AA92-E28B9EDE88C9}" type="presOf" srcId="{D2D76BDF-21EA-4823-B054-9C114F8F07EA}" destId="{20424EA6-CC94-4E27-906F-622E27AE06F1}" srcOrd="0" destOrd="0" presId="urn:microsoft.com/office/officeart/2005/8/layout/radial3"/>
    <dgm:cxn modelId="{58CC72CD-6D48-4AB5-A102-2EACF768606C}" srcId="{D2D76BDF-21EA-4823-B054-9C114F8F07EA}" destId="{9DC97510-3B17-42C5-A9F7-B1EE462BEB98}" srcOrd="0" destOrd="0" parTransId="{03D7C017-A61A-4F71-B8FE-B4A38CE519A1}" sibTransId="{E24C6326-501F-47FB-9643-07A5CBDF1793}"/>
    <dgm:cxn modelId="{9A99C7ED-840C-40C9-A2E4-90C17148D115}" type="presOf" srcId="{66C1479C-43D7-4AB1-9688-39639B44E1D5}" destId="{6FF12B1C-1807-43B8-94A2-A4F09F0EFE8B}" srcOrd="0" destOrd="0" presId="urn:microsoft.com/office/officeart/2005/8/layout/radial3"/>
    <dgm:cxn modelId="{43B41822-9C9E-43A7-893A-F4BE7E092A64}" type="presParOf" srcId="{6FF12B1C-1807-43B8-94A2-A4F09F0EFE8B}" destId="{4721D5DB-0838-4754-AC5C-9EF78681F801}" srcOrd="0" destOrd="0" presId="urn:microsoft.com/office/officeart/2005/8/layout/radial3"/>
    <dgm:cxn modelId="{7C5AEC5C-4BCE-466D-99E1-7AC3B33E98E4}" type="presParOf" srcId="{4721D5DB-0838-4754-AC5C-9EF78681F801}" destId="{20424EA6-CC94-4E27-906F-622E27AE06F1}" srcOrd="0" destOrd="0" presId="urn:microsoft.com/office/officeart/2005/8/layout/radial3"/>
    <dgm:cxn modelId="{697D0D10-2C97-486A-B74E-2C55CB7CB14D}" type="presParOf" srcId="{4721D5DB-0838-4754-AC5C-9EF78681F801}" destId="{B2FD8431-7615-4D9C-9875-A1CA540F150F}" srcOrd="1" destOrd="0" presId="urn:microsoft.com/office/officeart/2005/8/layout/radial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8E617A48-7A3F-4E78-9AD2-3C80AC511D6B}" type="doc">
      <dgm:prSet loTypeId="urn:microsoft.com/office/officeart/2009/3/layout/RandomtoResultProcess" loCatId="process" qsTypeId="urn:microsoft.com/office/officeart/2005/8/quickstyle/simple1" qsCatId="simple" csTypeId="urn:microsoft.com/office/officeart/2005/8/colors/colorful4" csCatId="colorful"/>
      <dgm:spPr/>
      <dgm:t>
        <a:bodyPr/>
        <a:lstStyle/>
        <a:p>
          <a:endParaRPr lang="en-US"/>
        </a:p>
      </dgm:t>
    </dgm:pt>
    <dgm:pt modelId="{5B0A7253-09F7-4D64-B21A-D5FCC00C7F75}">
      <dgm:prSet/>
      <dgm:spPr/>
      <dgm:t>
        <a:bodyPr/>
        <a:lstStyle/>
        <a:p>
          <a:pPr rtl="0"/>
          <a:r>
            <a:rPr lang="en-GB" dirty="0"/>
            <a:t>Eyewitness testimony is a legal term.  It refers to an account given by people of an event they have witnessed.</a:t>
          </a:r>
        </a:p>
      </dgm:t>
    </dgm:pt>
    <dgm:pt modelId="{5151351F-8440-4F34-A787-49EFAA7C39A0}" type="parTrans" cxnId="{BC57FBC4-6F68-45FD-BEEC-62C864F81601}">
      <dgm:prSet/>
      <dgm:spPr/>
      <dgm:t>
        <a:bodyPr/>
        <a:lstStyle/>
        <a:p>
          <a:endParaRPr lang="en-US"/>
        </a:p>
      </dgm:t>
    </dgm:pt>
    <dgm:pt modelId="{84F500E7-7DA9-40C0-AEC0-DB03826ED409}" type="sibTrans" cxnId="{BC57FBC4-6F68-45FD-BEEC-62C864F81601}">
      <dgm:prSet/>
      <dgm:spPr/>
      <dgm:t>
        <a:bodyPr/>
        <a:lstStyle/>
        <a:p>
          <a:endParaRPr lang="en-US"/>
        </a:p>
      </dgm:t>
    </dgm:pt>
    <dgm:pt modelId="{8CECF801-EB2E-4F3A-96E1-BAC74A22C027}" type="pres">
      <dgm:prSet presAssocID="{8E617A48-7A3F-4E78-9AD2-3C80AC511D6B}" presName="Name0" presStyleCnt="0">
        <dgm:presLayoutVars>
          <dgm:dir/>
          <dgm:animOne val="branch"/>
          <dgm:animLvl val="lvl"/>
        </dgm:presLayoutVars>
      </dgm:prSet>
      <dgm:spPr/>
    </dgm:pt>
    <dgm:pt modelId="{2C4BA0CA-3CF5-4B85-BC78-D20ADBDA974C}" type="pres">
      <dgm:prSet presAssocID="{5B0A7253-09F7-4D64-B21A-D5FCC00C7F75}" presName="chaos" presStyleCnt="0"/>
      <dgm:spPr/>
    </dgm:pt>
    <dgm:pt modelId="{57861094-DD45-4BD2-980E-B91C9DF7DC68}" type="pres">
      <dgm:prSet presAssocID="{5B0A7253-09F7-4D64-B21A-D5FCC00C7F75}" presName="parTx1" presStyleLbl="revTx" presStyleIdx="0" presStyleCnt="1"/>
      <dgm:spPr/>
    </dgm:pt>
    <dgm:pt modelId="{05D78957-810B-4C8A-8623-7B9F2EBC6489}" type="pres">
      <dgm:prSet presAssocID="{5B0A7253-09F7-4D64-B21A-D5FCC00C7F75}" presName="c1" presStyleLbl="node1" presStyleIdx="0" presStyleCnt="18"/>
      <dgm:spPr/>
    </dgm:pt>
    <dgm:pt modelId="{53354961-5EC9-487D-8317-C7B2376D095F}" type="pres">
      <dgm:prSet presAssocID="{5B0A7253-09F7-4D64-B21A-D5FCC00C7F75}" presName="c2" presStyleLbl="node1" presStyleIdx="1" presStyleCnt="18"/>
      <dgm:spPr/>
    </dgm:pt>
    <dgm:pt modelId="{D73AC46C-FAAD-47B5-813F-DD3C6D37F606}" type="pres">
      <dgm:prSet presAssocID="{5B0A7253-09F7-4D64-B21A-D5FCC00C7F75}" presName="c3" presStyleLbl="node1" presStyleIdx="2" presStyleCnt="18"/>
      <dgm:spPr/>
    </dgm:pt>
    <dgm:pt modelId="{9E0624D6-E111-4366-AF8A-B5B55626A60F}" type="pres">
      <dgm:prSet presAssocID="{5B0A7253-09F7-4D64-B21A-D5FCC00C7F75}" presName="c4" presStyleLbl="node1" presStyleIdx="3" presStyleCnt="18"/>
      <dgm:spPr/>
    </dgm:pt>
    <dgm:pt modelId="{D95A8DAE-9E2A-4199-9B45-7F886DC79B6A}" type="pres">
      <dgm:prSet presAssocID="{5B0A7253-09F7-4D64-B21A-D5FCC00C7F75}" presName="c5" presStyleLbl="node1" presStyleIdx="4" presStyleCnt="18"/>
      <dgm:spPr/>
    </dgm:pt>
    <dgm:pt modelId="{7373E22B-A285-4810-9FD3-25775EBC3370}" type="pres">
      <dgm:prSet presAssocID="{5B0A7253-09F7-4D64-B21A-D5FCC00C7F75}" presName="c6" presStyleLbl="node1" presStyleIdx="5" presStyleCnt="18"/>
      <dgm:spPr/>
    </dgm:pt>
    <dgm:pt modelId="{41525374-845F-466A-8A1D-517E6FF45CB8}" type="pres">
      <dgm:prSet presAssocID="{5B0A7253-09F7-4D64-B21A-D5FCC00C7F75}" presName="c7" presStyleLbl="node1" presStyleIdx="6" presStyleCnt="18"/>
      <dgm:spPr/>
    </dgm:pt>
    <dgm:pt modelId="{FFD82279-6C8B-473B-849E-216D6343A92B}" type="pres">
      <dgm:prSet presAssocID="{5B0A7253-09F7-4D64-B21A-D5FCC00C7F75}" presName="c8" presStyleLbl="node1" presStyleIdx="7" presStyleCnt="18"/>
      <dgm:spPr/>
    </dgm:pt>
    <dgm:pt modelId="{1CFFB2F5-1955-498D-A0CF-9A7CC11630A6}" type="pres">
      <dgm:prSet presAssocID="{5B0A7253-09F7-4D64-B21A-D5FCC00C7F75}" presName="c9" presStyleLbl="node1" presStyleIdx="8" presStyleCnt="18"/>
      <dgm:spPr/>
    </dgm:pt>
    <dgm:pt modelId="{CC6E30E8-20AD-4194-8FEC-975C9A033947}" type="pres">
      <dgm:prSet presAssocID="{5B0A7253-09F7-4D64-B21A-D5FCC00C7F75}" presName="c10" presStyleLbl="node1" presStyleIdx="9" presStyleCnt="18"/>
      <dgm:spPr/>
    </dgm:pt>
    <dgm:pt modelId="{33BA611D-E53F-4B94-8664-15A7F1268E55}" type="pres">
      <dgm:prSet presAssocID="{5B0A7253-09F7-4D64-B21A-D5FCC00C7F75}" presName="c11" presStyleLbl="node1" presStyleIdx="10" presStyleCnt="18"/>
      <dgm:spPr/>
    </dgm:pt>
    <dgm:pt modelId="{BC65D179-C311-4178-8A4E-727EC497540B}" type="pres">
      <dgm:prSet presAssocID="{5B0A7253-09F7-4D64-B21A-D5FCC00C7F75}" presName="c12" presStyleLbl="node1" presStyleIdx="11" presStyleCnt="18"/>
      <dgm:spPr/>
    </dgm:pt>
    <dgm:pt modelId="{AFCC5589-B9DE-4423-A9EE-CEFC6173D2CC}" type="pres">
      <dgm:prSet presAssocID="{5B0A7253-09F7-4D64-B21A-D5FCC00C7F75}" presName="c13" presStyleLbl="node1" presStyleIdx="12" presStyleCnt="18"/>
      <dgm:spPr/>
    </dgm:pt>
    <dgm:pt modelId="{678CA38D-6F26-4079-861B-6E1C32A45269}" type="pres">
      <dgm:prSet presAssocID="{5B0A7253-09F7-4D64-B21A-D5FCC00C7F75}" presName="c14" presStyleLbl="node1" presStyleIdx="13" presStyleCnt="18"/>
      <dgm:spPr/>
    </dgm:pt>
    <dgm:pt modelId="{1109C30E-D96A-4411-A733-0372F27A13D3}" type="pres">
      <dgm:prSet presAssocID="{5B0A7253-09F7-4D64-B21A-D5FCC00C7F75}" presName="c15" presStyleLbl="node1" presStyleIdx="14" presStyleCnt="18"/>
      <dgm:spPr/>
    </dgm:pt>
    <dgm:pt modelId="{0C1D1F24-B7D8-4ED3-81FB-33A87C208AAB}" type="pres">
      <dgm:prSet presAssocID="{5B0A7253-09F7-4D64-B21A-D5FCC00C7F75}" presName="c16" presStyleLbl="node1" presStyleIdx="15" presStyleCnt="18"/>
      <dgm:spPr/>
    </dgm:pt>
    <dgm:pt modelId="{4B885110-44FC-4EFD-8CF1-FD75256EA645}" type="pres">
      <dgm:prSet presAssocID="{5B0A7253-09F7-4D64-B21A-D5FCC00C7F75}" presName="c17" presStyleLbl="node1" presStyleIdx="16" presStyleCnt="18"/>
      <dgm:spPr/>
    </dgm:pt>
    <dgm:pt modelId="{365BAEC9-FA6F-47FD-8CEA-3F55C60EDC53}" type="pres">
      <dgm:prSet presAssocID="{5B0A7253-09F7-4D64-B21A-D5FCC00C7F75}" presName="c18" presStyleLbl="node1" presStyleIdx="17" presStyleCnt="18"/>
      <dgm:spPr/>
    </dgm:pt>
  </dgm:ptLst>
  <dgm:cxnLst>
    <dgm:cxn modelId="{6CE68A0F-8E66-4F5C-8F09-056E4FAAD890}" type="presOf" srcId="{5B0A7253-09F7-4D64-B21A-D5FCC00C7F75}" destId="{57861094-DD45-4BD2-980E-B91C9DF7DC68}" srcOrd="0" destOrd="0" presId="urn:microsoft.com/office/officeart/2009/3/layout/RandomtoResultProcess"/>
    <dgm:cxn modelId="{8C049970-1561-4893-BC05-ADA8E05AF991}" type="presOf" srcId="{8E617A48-7A3F-4E78-9AD2-3C80AC511D6B}" destId="{8CECF801-EB2E-4F3A-96E1-BAC74A22C027}" srcOrd="0" destOrd="0" presId="urn:microsoft.com/office/officeart/2009/3/layout/RandomtoResultProcess"/>
    <dgm:cxn modelId="{BC57FBC4-6F68-45FD-BEEC-62C864F81601}" srcId="{8E617A48-7A3F-4E78-9AD2-3C80AC511D6B}" destId="{5B0A7253-09F7-4D64-B21A-D5FCC00C7F75}" srcOrd="0" destOrd="0" parTransId="{5151351F-8440-4F34-A787-49EFAA7C39A0}" sibTransId="{84F500E7-7DA9-40C0-AEC0-DB03826ED409}"/>
    <dgm:cxn modelId="{B123DB55-A000-4672-BFEC-A8466887F34D}" type="presParOf" srcId="{8CECF801-EB2E-4F3A-96E1-BAC74A22C027}" destId="{2C4BA0CA-3CF5-4B85-BC78-D20ADBDA974C}" srcOrd="0" destOrd="0" presId="urn:microsoft.com/office/officeart/2009/3/layout/RandomtoResultProcess"/>
    <dgm:cxn modelId="{CCC66DAC-4247-41AC-9FEF-5AB3B8191115}" type="presParOf" srcId="{2C4BA0CA-3CF5-4B85-BC78-D20ADBDA974C}" destId="{57861094-DD45-4BD2-980E-B91C9DF7DC68}" srcOrd="0" destOrd="0" presId="urn:microsoft.com/office/officeart/2009/3/layout/RandomtoResultProcess"/>
    <dgm:cxn modelId="{008AEFD1-8BAA-46A1-B4FB-BF80E69F9399}" type="presParOf" srcId="{2C4BA0CA-3CF5-4B85-BC78-D20ADBDA974C}" destId="{05D78957-810B-4C8A-8623-7B9F2EBC6489}" srcOrd="1" destOrd="0" presId="urn:microsoft.com/office/officeart/2009/3/layout/RandomtoResultProcess"/>
    <dgm:cxn modelId="{B0387270-6617-4243-A602-7AF0841434F4}" type="presParOf" srcId="{2C4BA0CA-3CF5-4B85-BC78-D20ADBDA974C}" destId="{53354961-5EC9-487D-8317-C7B2376D095F}" srcOrd="2" destOrd="0" presId="urn:microsoft.com/office/officeart/2009/3/layout/RandomtoResultProcess"/>
    <dgm:cxn modelId="{E48F2FB6-E5A9-448F-BE9C-9AEF6CD4527D}" type="presParOf" srcId="{2C4BA0CA-3CF5-4B85-BC78-D20ADBDA974C}" destId="{D73AC46C-FAAD-47B5-813F-DD3C6D37F606}" srcOrd="3" destOrd="0" presId="urn:microsoft.com/office/officeart/2009/3/layout/RandomtoResultProcess"/>
    <dgm:cxn modelId="{2849C788-025E-4EE7-A2B1-F750B55B4085}" type="presParOf" srcId="{2C4BA0CA-3CF5-4B85-BC78-D20ADBDA974C}" destId="{9E0624D6-E111-4366-AF8A-B5B55626A60F}" srcOrd="4" destOrd="0" presId="urn:microsoft.com/office/officeart/2009/3/layout/RandomtoResultProcess"/>
    <dgm:cxn modelId="{5AB6C94C-00B1-4E69-853A-D5CC546CC867}" type="presParOf" srcId="{2C4BA0CA-3CF5-4B85-BC78-D20ADBDA974C}" destId="{D95A8DAE-9E2A-4199-9B45-7F886DC79B6A}" srcOrd="5" destOrd="0" presId="urn:microsoft.com/office/officeart/2009/3/layout/RandomtoResultProcess"/>
    <dgm:cxn modelId="{DCD2E2D2-729C-4E87-ADFA-26C8B053ABEA}" type="presParOf" srcId="{2C4BA0CA-3CF5-4B85-BC78-D20ADBDA974C}" destId="{7373E22B-A285-4810-9FD3-25775EBC3370}" srcOrd="6" destOrd="0" presId="urn:microsoft.com/office/officeart/2009/3/layout/RandomtoResultProcess"/>
    <dgm:cxn modelId="{00100CFA-D815-4C63-8388-B1F144834A2A}" type="presParOf" srcId="{2C4BA0CA-3CF5-4B85-BC78-D20ADBDA974C}" destId="{41525374-845F-466A-8A1D-517E6FF45CB8}" srcOrd="7" destOrd="0" presId="urn:microsoft.com/office/officeart/2009/3/layout/RandomtoResultProcess"/>
    <dgm:cxn modelId="{1FACA666-5E2E-4674-9B69-DCFE4AFF671A}" type="presParOf" srcId="{2C4BA0CA-3CF5-4B85-BC78-D20ADBDA974C}" destId="{FFD82279-6C8B-473B-849E-216D6343A92B}" srcOrd="8" destOrd="0" presId="urn:microsoft.com/office/officeart/2009/3/layout/RandomtoResultProcess"/>
    <dgm:cxn modelId="{D604D254-5679-453E-B98D-119FFC04D546}" type="presParOf" srcId="{2C4BA0CA-3CF5-4B85-BC78-D20ADBDA974C}" destId="{1CFFB2F5-1955-498D-A0CF-9A7CC11630A6}" srcOrd="9" destOrd="0" presId="urn:microsoft.com/office/officeart/2009/3/layout/RandomtoResultProcess"/>
    <dgm:cxn modelId="{8B028504-9860-4D69-A527-8FEDD254722F}" type="presParOf" srcId="{2C4BA0CA-3CF5-4B85-BC78-D20ADBDA974C}" destId="{CC6E30E8-20AD-4194-8FEC-975C9A033947}" srcOrd="10" destOrd="0" presId="urn:microsoft.com/office/officeart/2009/3/layout/RandomtoResultProcess"/>
    <dgm:cxn modelId="{5BA3EDD0-E119-41A3-8285-F77C7B363DB4}" type="presParOf" srcId="{2C4BA0CA-3CF5-4B85-BC78-D20ADBDA974C}" destId="{33BA611D-E53F-4B94-8664-15A7F1268E55}" srcOrd="11" destOrd="0" presId="urn:microsoft.com/office/officeart/2009/3/layout/RandomtoResultProcess"/>
    <dgm:cxn modelId="{82A5A637-5917-463F-ABA1-5EA8AEAAEA8B}" type="presParOf" srcId="{2C4BA0CA-3CF5-4B85-BC78-D20ADBDA974C}" destId="{BC65D179-C311-4178-8A4E-727EC497540B}" srcOrd="12" destOrd="0" presId="urn:microsoft.com/office/officeart/2009/3/layout/RandomtoResultProcess"/>
    <dgm:cxn modelId="{D7299535-4928-4AC8-AFD4-297CBA696FC7}" type="presParOf" srcId="{2C4BA0CA-3CF5-4B85-BC78-D20ADBDA974C}" destId="{AFCC5589-B9DE-4423-A9EE-CEFC6173D2CC}" srcOrd="13" destOrd="0" presId="urn:microsoft.com/office/officeart/2009/3/layout/RandomtoResultProcess"/>
    <dgm:cxn modelId="{CD7387F2-6E78-4B49-B4AC-7ED03FC246D2}" type="presParOf" srcId="{2C4BA0CA-3CF5-4B85-BC78-D20ADBDA974C}" destId="{678CA38D-6F26-4079-861B-6E1C32A45269}" srcOrd="14" destOrd="0" presId="urn:microsoft.com/office/officeart/2009/3/layout/RandomtoResultProcess"/>
    <dgm:cxn modelId="{FD72B541-21B2-4FE6-8FE0-3613D0FA5F88}" type="presParOf" srcId="{2C4BA0CA-3CF5-4B85-BC78-D20ADBDA974C}" destId="{1109C30E-D96A-4411-A733-0372F27A13D3}" srcOrd="15" destOrd="0" presId="urn:microsoft.com/office/officeart/2009/3/layout/RandomtoResultProcess"/>
    <dgm:cxn modelId="{4ADD83C6-C271-4846-8F53-4BF42EDEE91E}" type="presParOf" srcId="{2C4BA0CA-3CF5-4B85-BC78-D20ADBDA974C}" destId="{0C1D1F24-B7D8-4ED3-81FB-33A87C208AAB}" srcOrd="16" destOrd="0" presId="urn:microsoft.com/office/officeart/2009/3/layout/RandomtoResultProcess"/>
    <dgm:cxn modelId="{E5ABDD67-0FF7-4D4E-B3C9-20172DB9275F}" type="presParOf" srcId="{2C4BA0CA-3CF5-4B85-BC78-D20ADBDA974C}" destId="{4B885110-44FC-4EFD-8CF1-FD75256EA645}" srcOrd="17" destOrd="0" presId="urn:microsoft.com/office/officeart/2009/3/layout/RandomtoResultProcess"/>
    <dgm:cxn modelId="{7B068B04-67AB-4300-BC9E-3625990712FC}" type="presParOf" srcId="{2C4BA0CA-3CF5-4B85-BC78-D20ADBDA974C}" destId="{365BAEC9-FA6F-47FD-8CEA-3F55C60EDC53}" srcOrd="18" destOrd="0" presId="urn:microsoft.com/office/officeart/2009/3/layout/RandomtoResul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91C17E3C-74DB-4429-A6B7-623A11190791}" type="doc">
      <dgm:prSet loTypeId="urn:microsoft.com/office/officeart/2005/8/layout/bProcess2" loCatId="process" qsTypeId="urn:microsoft.com/office/officeart/2005/8/quickstyle/simple1" qsCatId="simple" csTypeId="urn:microsoft.com/office/officeart/2005/8/colors/accent1_2" csCatId="accent1" phldr="1"/>
      <dgm:spPr/>
      <dgm:t>
        <a:bodyPr/>
        <a:lstStyle/>
        <a:p>
          <a:endParaRPr lang="en-US"/>
        </a:p>
      </dgm:t>
    </dgm:pt>
    <dgm:pt modelId="{57662AD7-62B6-49B2-8EF4-7741D5830F71}">
      <dgm:prSet/>
      <dgm:spPr/>
      <dgm:t>
        <a:bodyPr/>
        <a:lstStyle/>
        <a:p>
          <a:pPr rtl="0"/>
          <a:r>
            <a:rPr lang="en-GB" dirty="0"/>
            <a:t>Juries tend to pay close attention to eyewitness testimony and generally find it a reliable source of information. </a:t>
          </a:r>
        </a:p>
      </dgm:t>
    </dgm:pt>
    <dgm:pt modelId="{AFB4FDB7-66C7-42C4-8E24-E2DC48B01491}" type="parTrans" cxnId="{F6969EEC-5287-4172-815D-591A16BF43E3}">
      <dgm:prSet/>
      <dgm:spPr/>
      <dgm:t>
        <a:bodyPr/>
        <a:lstStyle/>
        <a:p>
          <a:endParaRPr lang="en-US"/>
        </a:p>
      </dgm:t>
    </dgm:pt>
    <dgm:pt modelId="{01DE73FF-BF50-4764-B62F-354E5DAB724E}" type="sibTrans" cxnId="{F6969EEC-5287-4172-815D-591A16BF43E3}">
      <dgm:prSet/>
      <dgm:spPr/>
      <dgm:t>
        <a:bodyPr/>
        <a:lstStyle/>
        <a:p>
          <a:endParaRPr lang="en-US"/>
        </a:p>
      </dgm:t>
    </dgm:pt>
    <dgm:pt modelId="{953A509C-3EB8-42D0-8EA5-E098D5602FC9}" type="pres">
      <dgm:prSet presAssocID="{91C17E3C-74DB-4429-A6B7-623A11190791}" presName="diagram" presStyleCnt="0">
        <dgm:presLayoutVars>
          <dgm:dir/>
          <dgm:resizeHandles/>
        </dgm:presLayoutVars>
      </dgm:prSet>
      <dgm:spPr/>
    </dgm:pt>
    <dgm:pt modelId="{C9C2A847-F83A-4A87-8068-7D944210E9FC}" type="pres">
      <dgm:prSet presAssocID="{57662AD7-62B6-49B2-8EF4-7741D5830F71}" presName="firstNode" presStyleLbl="node1" presStyleIdx="0" presStyleCnt="1" custLinFactNeighborX="2131" custLinFactNeighborY="-17">
        <dgm:presLayoutVars>
          <dgm:bulletEnabled val="1"/>
        </dgm:presLayoutVars>
      </dgm:prSet>
      <dgm:spPr/>
    </dgm:pt>
  </dgm:ptLst>
  <dgm:cxnLst>
    <dgm:cxn modelId="{3F32EBA2-52CB-42F8-938E-F2E5B283B55B}" type="presOf" srcId="{91C17E3C-74DB-4429-A6B7-623A11190791}" destId="{953A509C-3EB8-42D0-8EA5-E098D5602FC9}" srcOrd="0" destOrd="0" presId="urn:microsoft.com/office/officeart/2005/8/layout/bProcess2"/>
    <dgm:cxn modelId="{44BB30BB-D5B5-48B0-B157-7FD600A6B0C1}" type="presOf" srcId="{57662AD7-62B6-49B2-8EF4-7741D5830F71}" destId="{C9C2A847-F83A-4A87-8068-7D944210E9FC}" srcOrd="0" destOrd="0" presId="urn:microsoft.com/office/officeart/2005/8/layout/bProcess2"/>
    <dgm:cxn modelId="{F6969EEC-5287-4172-815D-591A16BF43E3}" srcId="{91C17E3C-74DB-4429-A6B7-623A11190791}" destId="{57662AD7-62B6-49B2-8EF4-7741D5830F71}" srcOrd="0" destOrd="0" parTransId="{AFB4FDB7-66C7-42C4-8E24-E2DC48B01491}" sibTransId="{01DE73FF-BF50-4764-B62F-354E5DAB724E}"/>
    <dgm:cxn modelId="{770E1333-1362-493D-97BD-446C410F5111}" type="presParOf" srcId="{953A509C-3EB8-42D0-8EA5-E098D5602FC9}" destId="{C9C2A847-F83A-4A87-8068-7D944210E9FC}" srcOrd="0" destOrd="0" presId="urn:microsoft.com/office/officeart/2005/8/layout/bProcess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90EA360E-0715-4D9B-9E6A-18CBCC5EE0D7}" type="doc">
      <dgm:prSet loTypeId="urn:microsoft.com/office/officeart/2005/8/layout/arrow5" loCatId="relationship" qsTypeId="urn:microsoft.com/office/officeart/2005/8/quickstyle/simple1" qsCatId="simple" csTypeId="urn:microsoft.com/office/officeart/2005/8/colors/colorful2" csCatId="colorful"/>
      <dgm:spPr/>
      <dgm:t>
        <a:bodyPr/>
        <a:lstStyle/>
        <a:p>
          <a:endParaRPr lang="en-US"/>
        </a:p>
      </dgm:t>
    </dgm:pt>
    <dgm:pt modelId="{56BD0B0D-4611-4930-A949-0B2CE21CBAC4}">
      <dgm:prSet/>
      <dgm:spPr/>
      <dgm:t>
        <a:bodyPr/>
        <a:lstStyle/>
        <a:p>
          <a:pPr rtl="0"/>
          <a:r>
            <a:rPr lang="en-GB" dirty="0"/>
            <a:t>Anxiety / Stress</a:t>
          </a:r>
        </a:p>
      </dgm:t>
    </dgm:pt>
    <dgm:pt modelId="{20A0B092-5D4C-4BC3-8FB5-B9AE3E19E498}" type="parTrans" cxnId="{F36B8546-BF13-4ECE-A3F7-564AA9E64E7A}">
      <dgm:prSet/>
      <dgm:spPr/>
      <dgm:t>
        <a:bodyPr/>
        <a:lstStyle/>
        <a:p>
          <a:endParaRPr lang="en-US"/>
        </a:p>
      </dgm:t>
    </dgm:pt>
    <dgm:pt modelId="{1A2B4DA7-7048-4F81-9C9A-886DD628D5D0}" type="sibTrans" cxnId="{F36B8546-BF13-4ECE-A3F7-564AA9E64E7A}">
      <dgm:prSet/>
      <dgm:spPr/>
      <dgm:t>
        <a:bodyPr/>
        <a:lstStyle/>
        <a:p>
          <a:endParaRPr lang="en-US"/>
        </a:p>
      </dgm:t>
    </dgm:pt>
    <dgm:pt modelId="{2B83F1C8-55A9-45F3-80F0-69657C796F3D}">
      <dgm:prSet/>
      <dgm:spPr/>
      <dgm:t>
        <a:bodyPr/>
        <a:lstStyle/>
        <a:p>
          <a:pPr rtl="0"/>
          <a:r>
            <a:rPr lang="en-GB" dirty="0"/>
            <a:t>Reconstructive Memory</a:t>
          </a:r>
        </a:p>
      </dgm:t>
    </dgm:pt>
    <dgm:pt modelId="{A981DC08-3BED-4933-90D6-202D8B3E36B9}" type="parTrans" cxnId="{B645DACA-B44E-4110-BE68-0BE0285FF739}">
      <dgm:prSet/>
      <dgm:spPr/>
      <dgm:t>
        <a:bodyPr/>
        <a:lstStyle/>
        <a:p>
          <a:endParaRPr lang="en-US"/>
        </a:p>
      </dgm:t>
    </dgm:pt>
    <dgm:pt modelId="{276A8CB7-F6F6-4763-8EAA-20BD9EF2B369}" type="sibTrans" cxnId="{B645DACA-B44E-4110-BE68-0BE0285FF739}">
      <dgm:prSet/>
      <dgm:spPr/>
      <dgm:t>
        <a:bodyPr/>
        <a:lstStyle/>
        <a:p>
          <a:endParaRPr lang="en-US"/>
        </a:p>
      </dgm:t>
    </dgm:pt>
    <dgm:pt modelId="{3C8A3431-0283-4EC7-85FE-6CF2372C73ED}">
      <dgm:prSet/>
      <dgm:spPr/>
      <dgm:t>
        <a:bodyPr/>
        <a:lstStyle/>
        <a:p>
          <a:pPr rtl="0"/>
          <a:r>
            <a:rPr lang="en-GB" dirty="0"/>
            <a:t>Weapon Focus</a:t>
          </a:r>
        </a:p>
      </dgm:t>
    </dgm:pt>
    <dgm:pt modelId="{C2608AA9-4E94-48BC-AC60-A5C8EFE07D2A}" type="parTrans" cxnId="{6A8163DE-29C5-4E0B-93C9-E3DA7761543D}">
      <dgm:prSet/>
      <dgm:spPr/>
      <dgm:t>
        <a:bodyPr/>
        <a:lstStyle/>
        <a:p>
          <a:endParaRPr lang="en-US"/>
        </a:p>
      </dgm:t>
    </dgm:pt>
    <dgm:pt modelId="{BF302ADE-7A90-4CDC-A995-3C26C2A85FE9}" type="sibTrans" cxnId="{6A8163DE-29C5-4E0B-93C9-E3DA7761543D}">
      <dgm:prSet/>
      <dgm:spPr/>
      <dgm:t>
        <a:bodyPr/>
        <a:lstStyle/>
        <a:p>
          <a:endParaRPr lang="en-US"/>
        </a:p>
      </dgm:t>
    </dgm:pt>
    <dgm:pt modelId="{9B18C354-0027-4778-8485-1420C5C00DED}">
      <dgm:prSet/>
      <dgm:spPr/>
      <dgm:t>
        <a:bodyPr/>
        <a:lstStyle/>
        <a:p>
          <a:pPr rtl="0"/>
          <a:r>
            <a:rPr lang="en-GB"/>
            <a:t>Leading Questions (Loftus and Palmer, 1974)</a:t>
          </a:r>
        </a:p>
      </dgm:t>
    </dgm:pt>
    <dgm:pt modelId="{243FEAE4-1E6F-4DBB-A1C8-2990E06FB8C8}" type="parTrans" cxnId="{219BBE5A-3616-4804-ABF3-07BA4B192774}">
      <dgm:prSet/>
      <dgm:spPr/>
      <dgm:t>
        <a:bodyPr/>
        <a:lstStyle/>
        <a:p>
          <a:endParaRPr lang="en-US"/>
        </a:p>
      </dgm:t>
    </dgm:pt>
    <dgm:pt modelId="{B2388E63-28A2-48AC-A53E-FC9E2850EA17}" type="sibTrans" cxnId="{219BBE5A-3616-4804-ABF3-07BA4B192774}">
      <dgm:prSet/>
      <dgm:spPr/>
      <dgm:t>
        <a:bodyPr/>
        <a:lstStyle/>
        <a:p>
          <a:endParaRPr lang="en-US"/>
        </a:p>
      </dgm:t>
    </dgm:pt>
    <dgm:pt modelId="{0BE5920C-D2ED-42B8-AFD1-F248B4EBA030}" type="pres">
      <dgm:prSet presAssocID="{90EA360E-0715-4D9B-9E6A-18CBCC5EE0D7}" presName="diagram" presStyleCnt="0">
        <dgm:presLayoutVars>
          <dgm:dir/>
          <dgm:resizeHandles val="exact"/>
        </dgm:presLayoutVars>
      </dgm:prSet>
      <dgm:spPr/>
    </dgm:pt>
    <dgm:pt modelId="{636A71C5-65C2-48DC-B3D2-9759925DE5D6}" type="pres">
      <dgm:prSet presAssocID="{56BD0B0D-4611-4930-A949-0B2CE21CBAC4}" presName="arrow" presStyleLbl="node1" presStyleIdx="0" presStyleCnt="4">
        <dgm:presLayoutVars>
          <dgm:bulletEnabled val="1"/>
        </dgm:presLayoutVars>
      </dgm:prSet>
      <dgm:spPr/>
    </dgm:pt>
    <dgm:pt modelId="{AEF1D560-C975-4608-88B7-90BD0016DA0F}" type="pres">
      <dgm:prSet presAssocID="{2B83F1C8-55A9-45F3-80F0-69657C796F3D}" presName="arrow" presStyleLbl="node1" presStyleIdx="1" presStyleCnt="4">
        <dgm:presLayoutVars>
          <dgm:bulletEnabled val="1"/>
        </dgm:presLayoutVars>
      </dgm:prSet>
      <dgm:spPr/>
    </dgm:pt>
    <dgm:pt modelId="{F20F9026-C214-4089-A67C-1859F77E14A7}" type="pres">
      <dgm:prSet presAssocID="{3C8A3431-0283-4EC7-85FE-6CF2372C73ED}" presName="arrow" presStyleLbl="node1" presStyleIdx="2" presStyleCnt="4">
        <dgm:presLayoutVars>
          <dgm:bulletEnabled val="1"/>
        </dgm:presLayoutVars>
      </dgm:prSet>
      <dgm:spPr/>
    </dgm:pt>
    <dgm:pt modelId="{D2302DE8-0563-4ED7-ACF1-B4A50B255A7E}" type="pres">
      <dgm:prSet presAssocID="{9B18C354-0027-4778-8485-1420C5C00DED}" presName="arrow" presStyleLbl="node1" presStyleIdx="3" presStyleCnt="4">
        <dgm:presLayoutVars>
          <dgm:bulletEnabled val="1"/>
        </dgm:presLayoutVars>
      </dgm:prSet>
      <dgm:spPr/>
    </dgm:pt>
  </dgm:ptLst>
  <dgm:cxnLst>
    <dgm:cxn modelId="{9E1CA000-EEBF-4C3A-815E-74305B423DB3}" type="presOf" srcId="{56BD0B0D-4611-4930-A949-0B2CE21CBAC4}" destId="{636A71C5-65C2-48DC-B3D2-9759925DE5D6}" srcOrd="0" destOrd="0" presId="urn:microsoft.com/office/officeart/2005/8/layout/arrow5"/>
    <dgm:cxn modelId="{F36B8546-BF13-4ECE-A3F7-564AA9E64E7A}" srcId="{90EA360E-0715-4D9B-9E6A-18CBCC5EE0D7}" destId="{56BD0B0D-4611-4930-A949-0B2CE21CBAC4}" srcOrd="0" destOrd="0" parTransId="{20A0B092-5D4C-4BC3-8FB5-B9AE3E19E498}" sibTransId="{1A2B4DA7-7048-4F81-9C9A-886DD628D5D0}"/>
    <dgm:cxn modelId="{F76B1052-8510-4199-8EFC-2E6B2D9FAE9F}" type="presOf" srcId="{3C8A3431-0283-4EC7-85FE-6CF2372C73ED}" destId="{F20F9026-C214-4089-A67C-1859F77E14A7}" srcOrd="0" destOrd="0" presId="urn:microsoft.com/office/officeart/2005/8/layout/arrow5"/>
    <dgm:cxn modelId="{219BBE5A-3616-4804-ABF3-07BA4B192774}" srcId="{90EA360E-0715-4D9B-9E6A-18CBCC5EE0D7}" destId="{9B18C354-0027-4778-8485-1420C5C00DED}" srcOrd="3" destOrd="0" parTransId="{243FEAE4-1E6F-4DBB-A1C8-2990E06FB8C8}" sibTransId="{B2388E63-28A2-48AC-A53E-FC9E2850EA17}"/>
    <dgm:cxn modelId="{0851309B-CDEE-49E4-8930-DCF580DECFD1}" type="presOf" srcId="{9B18C354-0027-4778-8485-1420C5C00DED}" destId="{D2302DE8-0563-4ED7-ACF1-B4A50B255A7E}" srcOrd="0" destOrd="0" presId="urn:microsoft.com/office/officeart/2005/8/layout/arrow5"/>
    <dgm:cxn modelId="{BECF07AC-F444-4082-A4E9-06ED1451C4B1}" type="presOf" srcId="{90EA360E-0715-4D9B-9E6A-18CBCC5EE0D7}" destId="{0BE5920C-D2ED-42B8-AFD1-F248B4EBA030}" srcOrd="0" destOrd="0" presId="urn:microsoft.com/office/officeart/2005/8/layout/arrow5"/>
    <dgm:cxn modelId="{B645DACA-B44E-4110-BE68-0BE0285FF739}" srcId="{90EA360E-0715-4D9B-9E6A-18CBCC5EE0D7}" destId="{2B83F1C8-55A9-45F3-80F0-69657C796F3D}" srcOrd="1" destOrd="0" parTransId="{A981DC08-3BED-4933-90D6-202D8B3E36B9}" sibTransId="{276A8CB7-F6F6-4763-8EAA-20BD9EF2B369}"/>
    <dgm:cxn modelId="{7DD1D7CF-7545-412E-B5A2-0F2C48F2144F}" type="presOf" srcId="{2B83F1C8-55A9-45F3-80F0-69657C796F3D}" destId="{AEF1D560-C975-4608-88B7-90BD0016DA0F}" srcOrd="0" destOrd="0" presId="urn:microsoft.com/office/officeart/2005/8/layout/arrow5"/>
    <dgm:cxn modelId="{6A8163DE-29C5-4E0B-93C9-E3DA7761543D}" srcId="{90EA360E-0715-4D9B-9E6A-18CBCC5EE0D7}" destId="{3C8A3431-0283-4EC7-85FE-6CF2372C73ED}" srcOrd="2" destOrd="0" parTransId="{C2608AA9-4E94-48BC-AC60-A5C8EFE07D2A}" sibTransId="{BF302ADE-7A90-4CDC-A995-3C26C2A85FE9}"/>
    <dgm:cxn modelId="{CD7482FD-22F4-41D3-A6DE-7348C015A424}" type="presParOf" srcId="{0BE5920C-D2ED-42B8-AFD1-F248B4EBA030}" destId="{636A71C5-65C2-48DC-B3D2-9759925DE5D6}" srcOrd="0" destOrd="0" presId="urn:microsoft.com/office/officeart/2005/8/layout/arrow5"/>
    <dgm:cxn modelId="{BD1FC413-EDDF-48FB-8511-4C0286F488C5}" type="presParOf" srcId="{0BE5920C-D2ED-42B8-AFD1-F248B4EBA030}" destId="{AEF1D560-C975-4608-88B7-90BD0016DA0F}" srcOrd="1" destOrd="0" presId="urn:microsoft.com/office/officeart/2005/8/layout/arrow5"/>
    <dgm:cxn modelId="{D3CB60AD-C82F-475D-8029-E09F91537C91}" type="presParOf" srcId="{0BE5920C-D2ED-42B8-AFD1-F248B4EBA030}" destId="{F20F9026-C214-4089-A67C-1859F77E14A7}" srcOrd="2" destOrd="0" presId="urn:microsoft.com/office/officeart/2005/8/layout/arrow5"/>
    <dgm:cxn modelId="{D6227119-5058-45BD-853A-14CFF8A58BF9}" type="presParOf" srcId="{0BE5920C-D2ED-42B8-AFD1-F248B4EBA030}" destId="{D2302DE8-0563-4ED7-ACF1-B4A50B255A7E}" srcOrd="3" destOrd="0" presId="urn:microsoft.com/office/officeart/2005/8/layout/arrow5"/>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724E136F-991A-46EA-84C4-C2A70958D0A9}" type="doc">
      <dgm:prSet loTypeId="urn:microsoft.com/office/officeart/2005/8/layout/lProcess3" loCatId="process" qsTypeId="urn:microsoft.com/office/officeart/2005/8/quickstyle/simple1" qsCatId="simple" csTypeId="urn:microsoft.com/office/officeart/2005/8/colors/colorful4" csCatId="colorful" phldr="1"/>
      <dgm:spPr/>
      <dgm:t>
        <a:bodyPr/>
        <a:lstStyle/>
        <a:p>
          <a:endParaRPr lang="en-US"/>
        </a:p>
      </dgm:t>
    </dgm:pt>
    <dgm:pt modelId="{9F834BE3-B3E8-4AC8-B0FD-F91CAC2A224E}">
      <dgm:prSet/>
      <dgm:spPr/>
      <dgm:t>
        <a:bodyPr/>
        <a:lstStyle/>
        <a:p>
          <a:pPr rtl="0"/>
          <a:r>
            <a:rPr lang="en-GB" dirty="0"/>
            <a:t>However, research into this area has found that eyewitness testimony can be affected by many psychological factors:</a:t>
          </a:r>
        </a:p>
      </dgm:t>
    </dgm:pt>
    <dgm:pt modelId="{20D0344F-396E-415D-ACC5-03188333F422}" type="parTrans" cxnId="{57A6FD2F-7266-4E36-8243-7A51570FC210}">
      <dgm:prSet/>
      <dgm:spPr/>
      <dgm:t>
        <a:bodyPr/>
        <a:lstStyle/>
        <a:p>
          <a:endParaRPr lang="en-US"/>
        </a:p>
      </dgm:t>
    </dgm:pt>
    <dgm:pt modelId="{BC10BFBE-211E-434A-B1B8-3C628AF53BEA}" type="sibTrans" cxnId="{57A6FD2F-7266-4E36-8243-7A51570FC210}">
      <dgm:prSet/>
      <dgm:spPr/>
      <dgm:t>
        <a:bodyPr/>
        <a:lstStyle/>
        <a:p>
          <a:endParaRPr lang="en-US"/>
        </a:p>
      </dgm:t>
    </dgm:pt>
    <dgm:pt modelId="{2823471A-2770-4DA7-BED0-72D752035A3C}" type="pres">
      <dgm:prSet presAssocID="{724E136F-991A-46EA-84C4-C2A70958D0A9}" presName="Name0" presStyleCnt="0">
        <dgm:presLayoutVars>
          <dgm:chPref val="3"/>
          <dgm:dir/>
          <dgm:animLvl val="lvl"/>
          <dgm:resizeHandles/>
        </dgm:presLayoutVars>
      </dgm:prSet>
      <dgm:spPr/>
    </dgm:pt>
    <dgm:pt modelId="{0ED14B58-6C32-449C-83A2-CE7BE94C59FC}" type="pres">
      <dgm:prSet presAssocID="{9F834BE3-B3E8-4AC8-B0FD-F91CAC2A224E}" presName="horFlow" presStyleCnt="0"/>
      <dgm:spPr/>
    </dgm:pt>
    <dgm:pt modelId="{D8F299FB-6A83-42C5-B548-6C14BD55178B}" type="pres">
      <dgm:prSet presAssocID="{9F834BE3-B3E8-4AC8-B0FD-F91CAC2A224E}" presName="bigChev" presStyleLbl="node1" presStyleIdx="0" presStyleCnt="1" custScaleX="127202" custScaleY="136962"/>
      <dgm:spPr/>
    </dgm:pt>
  </dgm:ptLst>
  <dgm:cxnLst>
    <dgm:cxn modelId="{57A6FD2F-7266-4E36-8243-7A51570FC210}" srcId="{724E136F-991A-46EA-84C4-C2A70958D0A9}" destId="{9F834BE3-B3E8-4AC8-B0FD-F91CAC2A224E}" srcOrd="0" destOrd="0" parTransId="{20D0344F-396E-415D-ACC5-03188333F422}" sibTransId="{BC10BFBE-211E-434A-B1B8-3C628AF53BEA}"/>
    <dgm:cxn modelId="{BA7A33CB-3C5F-4FEF-96D7-0B0DFA308CA0}" type="presOf" srcId="{724E136F-991A-46EA-84C4-C2A70958D0A9}" destId="{2823471A-2770-4DA7-BED0-72D752035A3C}" srcOrd="0" destOrd="0" presId="urn:microsoft.com/office/officeart/2005/8/layout/lProcess3"/>
    <dgm:cxn modelId="{5C9AF2CF-BDB6-4F8D-BD70-CAFB98A4AE80}" type="presOf" srcId="{9F834BE3-B3E8-4AC8-B0FD-F91CAC2A224E}" destId="{D8F299FB-6A83-42C5-B548-6C14BD55178B}" srcOrd="0" destOrd="0" presId="urn:microsoft.com/office/officeart/2005/8/layout/lProcess3"/>
    <dgm:cxn modelId="{F409BC68-4CFF-4AB4-961F-2EFD672F4F1E}" type="presParOf" srcId="{2823471A-2770-4DA7-BED0-72D752035A3C}" destId="{0ED14B58-6C32-449C-83A2-CE7BE94C59FC}" srcOrd="0" destOrd="0" presId="urn:microsoft.com/office/officeart/2005/8/layout/lProcess3"/>
    <dgm:cxn modelId="{973CA6AC-588E-4EC8-86A9-7D9A1BA97AC1}" type="presParOf" srcId="{0ED14B58-6C32-449C-83A2-CE7BE94C59FC}" destId="{D8F299FB-6A83-42C5-B548-6C14BD55178B}" srcOrd="0" destOrd="0" presId="urn:microsoft.com/office/officeart/2005/8/layout/lProcess3"/>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89A4DCFD-469C-41D2-8AE8-5E6890D874AC}" type="doc">
      <dgm:prSet loTypeId="urn:microsoft.com/office/officeart/2005/8/layout/gear1" loCatId="relationship" qsTypeId="urn:microsoft.com/office/officeart/2005/8/quickstyle/simple1" qsCatId="simple" csTypeId="urn:microsoft.com/office/officeart/2005/8/colors/colorful1" csCatId="colorful" phldr="1"/>
      <dgm:spPr/>
      <dgm:t>
        <a:bodyPr/>
        <a:lstStyle/>
        <a:p>
          <a:endParaRPr lang="en-US"/>
        </a:p>
      </dgm:t>
    </dgm:pt>
    <dgm:pt modelId="{C5CAC442-ECAF-4AE8-A373-8FA2F35ED52A}">
      <dgm:prSet/>
      <dgm:spPr/>
      <dgm:t>
        <a:bodyPr/>
        <a:lstStyle/>
        <a:p>
          <a:pPr rtl="0"/>
          <a:r>
            <a:rPr lang="en-GB" dirty="0"/>
            <a:t>Almost always associated with real life crimes of violence.  </a:t>
          </a:r>
          <a:r>
            <a:rPr lang="en-GB" dirty="0" err="1"/>
            <a:t>Deffenbacher</a:t>
          </a:r>
          <a:r>
            <a:rPr lang="en-GB" dirty="0"/>
            <a:t> (1983) reviewed 21 studies and found that the stress-performance relationship followed an inverted-U function proposed by the Yerkes Dodson Curve (1908). </a:t>
          </a:r>
        </a:p>
      </dgm:t>
    </dgm:pt>
    <dgm:pt modelId="{9ED43BCB-F84E-4A0C-86AE-ED0F79E6902E}" type="parTrans" cxnId="{959C1D5B-D595-45EB-81C9-82841950856A}">
      <dgm:prSet/>
      <dgm:spPr/>
      <dgm:t>
        <a:bodyPr/>
        <a:lstStyle/>
        <a:p>
          <a:endParaRPr lang="en-US"/>
        </a:p>
      </dgm:t>
    </dgm:pt>
    <dgm:pt modelId="{DB94C2E2-5C47-4172-9F17-8CF51D37F5C3}" type="sibTrans" cxnId="{959C1D5B-D595-45EB-81C9-82841950856A}">
      <dgm:prSet/>
      <dgm:spPr/>
      <dgm:t>
        <a:bodyPr/>
        <a:lstStyle/>
        <a:p>
          <a:endParaRPr lang="en-US"/>
        </a:p>
      </dgm:t>
    </dgm:pt>
    <dgm:pt modelId="{3B569AC8-7BBB-4D05-A6B9-0CE20A960A46}" type="pres">
      <dgm:prSet presAssocID="{89A4DCFD-469C-41D2-8AE8-5E6890D874AC}" presName="composite" presStyleCnt="0">
        <dgm:presLayoutVars>
          <dgm:chMax val="3"/>
          <dgm:animLvl val="lvl"/>
          <dgm:resizeHandles val="exact"/>
        </dgm:presLayoutVars>
      </dgm:prSet>
      <dgm:spPr/>
    </dgm:pt>
    <dgm:pt modelId="{2DA8106E-B169-4F7B-81E7-0D8E41F0B9FB}" type="pres">
      <dgm:prSet presAssocID="{C5CAC442-ECAF-4AE8-A373-8FA2F35ED52A}" presName="gear1" presStyleLbl="node1" presStyleIdx="0" presStyleCnt="1" custScaleX="173278" custScaleY="168537">
        <dgm:presLayoutVars>
          <dgm:chMax val="1"/>
          <dgm:bulletEnabled val="1"/>
        </dgm:presLayoutVars>
      </dgm:prSet>
      <dgm:spPr/>
    </dgm:pt>
    <dgm:pt modelId="{AA447B11-E92C-4395-8651-0DE4190DEA68}" type="pres">
      <dgm:prSet presAssocID="{C5CAC442-ECAF-4AE8-A373-8FA2F35ED52A}" presName="gear1srcNode" presStyleLbl="node1" presStyleIdx="0" presStyleCnt="1"/>
      <dgm:spPr/>
    </dgm:pt>
    <dgm:pt modelId="{75F75663-0C6D-4F1B-9287-9FE73C03DD67}" type="pres">
      <dgm:prSet presAssocID="{C5CAC442-ECAF-4AE8-A373-8FA2F35ED52A}" presName="gear1dstNode" presStyleLbl="node1" presStyleIdx="0" presStyleCnt="1"/>
      <dgm:spPr/>
    </dgm:pt>
    <dgm:pt modelId="{30C8E89A-E984-4693-8593-EF90B3670654}" type="pres">
      <dgm:prSet presAssocID="{DB94C2E2-5C47-4172-9F17-8CF51D37F5C3}" presName="connector1" presStyleLbl="sibTrans2D1" presStyleIdx="0" presStyleCnt="1" custScaleX="128223" custScaleY="132216" custLinFactNeighborX="92031" custLinFactNeighborY="28893"/>
      <dgm:spPr/>
    </dgm:pt>
  </dgm:ptLst>
  <dgm:cxnLst>
    <dgm:cxn modelId="{959C1D5B-D595-45EB-81C9-82841950856A}" srcId="{89A4DCFD-469C-41D2-8AE8-5E6890D874AC}" destId="{C5CAC442-ECAF-4AE8-A373-8FA2F35ED52A}" srcOrd="0" destOrd="0" parTransId="{9ED43BCB-F84E-4A0C-86AE-ED0F79E6902E}" sibTransId="{DB94C2E2-5C47-4172-9F17-8CF51D37F5C3}"/>
    <dgm:cxn modelId="{F9EF897B-C09E-4F2C-8A7D-75AA190DE84D}" type="presOf" srcId="{C5CAC442-ECAF-4AE8-A373-8FA2F35ED52A}" destId="{75F75663-0C6D-4F1B-9287-9FE73C03DD67}" srcOrd="2" destOrd="0" presId="urn:microsoft.com/office/officeart/2005/8/layout/gear1"/>
    <dgm:cxn modelId="{691D1D87-55BE-478C-9A46-F6EE959AC7BA}" type="presOf" srcId="{DB94C2E2-5C47-4172-9F17-8CF51D37F5C3}" destId="{30C8E89A-E984-4693-8593-EF90B3670654}" srcOrd="0" destOrd="0" presId="urn:microsoft.com/office/officeart/2005/8/layout/gear1"/>
    <dgm:cxn modelId="{E340DFBB-81A4-46AC-B21B-EB98EF77FAB1}" type="presOf" srcId="{C5CAC442-ECAF-4AE8-A373-8FA2F35ED52A}" destId="{AA447B11-E92C-4395-8651-0DE4190DEA68}" srcOrd="1" destOrd="0" presId="urn:microsoft.com/office/officeart/2005/8/layout/gear1"/>
    <dgm:cxn modelId="{57007AEF-546D-476A-A4B2-0582ED2824BE}" type="presOf" srcId="{C5CAC442-ECAF-4AE8-A373-8FA2F35ED52A}" destId="{2DA8106E-B169-4F7B-81E7-0D8E41F0B9FB}" srcOrd="0" destOrd="0" presId="urn:microsoft.com/office/officeart/2005/8/layout/gear1"/>
    <dgm:cxn modelId="{E26BCCF4-57C0-4542-8A9B-EB8DAD31DBDD}" type="presOf" srcId="{89A4DCFD-469C-41D2-8AE8-5E6890D874AC}" destId="{3B569AC8-7BBB-4D05-A6B9-0CE20A960A46}" srcOrd="0" destOrd="0" presId="urn:microsoft.com/office/officeart/2005/8/layout/gear1"/>
    <dgm:cxn modelId="{A9602A20-7EC4-420E-B51E-99F58EA2E3D3}" type="presParOf" srcId="{3B569AC8-7BBB-4D05-A6B9-0CE20A960A46}" destId="{2DA8106E-B169-4F7B-81E7-0D8E41F0B9FB}" srcOrd="0" destOrd="0" presId="urn:microsoft.com/office/officeart/2005/8/layout/gear1"/>
    <dgm:cxn modelId="{065FA209-F44E-4795-AFB3-460323F010AB}" type="presParOf" srcId="{3B569AC8-7BBB-4D05-A6B9-0CE20A960A46}" destId="{AA447B11-E92C-4395-8651-0DE4190DEA68}" srcOrd="1" destOrd="0" presId="urn:microsoft.com/office/officeart/2005/8/layout/gear1"/>
    <dgm:cxn modelId="{DC921C07-9D44-4FAD-9785-367CEDA84148}" type="presParOf" srcId="{3B569AC8-7BBB-4D05-A6B9-0CE20A960A46}" destId="{75F75663-0C6D-4F1B-9287-9FE73C03DD67}" srcOrd="2" destOrd="0" presId="urn:microsoft.com/office/officeart/2005/8/layout/gear1"/>
    <dgm:cxn modelId="{71C59A3D-C19A-4CF0-BB75-E59E40BE1981}" type="presParOf" srcId="{3B569AC8-7BBB-4D05-A6B9-0CE20A960A46}" destId="{30C8E89A-E984-4693-8593-EF90B3670654}" srcOrd="3" destOrd="0" presId="urn:microsoft.com/office/officeart/2005/8/layout/gear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75A2E7D3-49F3-4806-8160-AD2DEC87C7EF}" type="doc">
      <dgm:prSet loTypeId="urn:microsoft.com/office/officeart/2005/8/layout/process1" loCatId="process" qsTypeId="urn:microsoft.com/office/officeart/2005/8/quickstyle/simple1" qsCatId="simple" csTypeId="urn:microsoft.com/office/officeart/2005/8/colors/colorful3" csCatId="colorful"/>
      <dgm:spPr/>
      <dgm:t>
        <a:bodyPr/>
        <a:lstStyle/>
        <a:p>
          <a:endParaRPr lang="en-US"/>
        </a:p>
      </dgm:t>
    </dgm:pt>
    <dgm:pt modelId="{3FF88C4A-52A7-458D-86EE-3EE2A694788A}">
      <dgm:prSet/>
      <dgm:spPr/>
      <dgm:t>
        <a:bodyPr/>
        <a:lstStyle/>
        <a:p>
          <a:pPr rtl="0"/>
          <a:r>
            <a:rPr lang="en-GB" dirty="0"/>
            <a:t>This means that for tasks of moderate complexity (such as EWT), performances increases with stress up to an optimal point where it starts to decline.</a:t>
          </a:r>
        </a:p>
      </dgm:t>
    </dgm:pt>
    <dgm:pt modelId="{0646E3EC-3A10-49CB-A1C1-3D6F91D6DD61}" type="parTrans" cxnId="{D53A979F-6363-472E-B949-56BAF180A9D4}">
      <dgm:prSet/>
      <dgm:spPr/>
      <dgm:t>
        <a:bodyPr/>
        <a:lstStyle/>
        <a:p>
          <a:endParaRPr lang="en-US"/>
        </a:p>
      </dgm:t>
    </dgm:pt>
    <dgm:pt modelId="{692179FD-3142-4FFE-8CD9-329C253E8B2F}" type="sibTrans" cxnId="{D53A979F-6363-472E-B949-56BAF180A9D4}">
      <dgm:prSet/>
      <dgm:spPr/>
      <dgm:t>
        <a:bodyPr/>
        <a:lstStyle/>
        <a:p>
          <a:endParaRPr lang="en-US"/>
        </a:p>
      </dgm:t>
    </dgm:pt>
    <dgm:pt modelId="{68EA6168-986B-4C8D-8041-1171D5D44FB8}" type="pres">
      <dgm:prSet presAssocID="{75A2E7D3-49F3-4806-8160-AD2DEC87C7EF}" presName="Name0" presStyleCnt="0">
        <dgm:presLayoutVars>
          <dgm:dir/>
          <dgm:resizeHandles val="exact"/>
        </dgm:presLayoutVars>
      </dgm:prSet>
      <dgm:spPr/>
    </dgm:pt>
    <dgm:pt modelId="{2B8EB5A9-CE9E-4391-A8F1-AC98046FA55E}" type="pres">
      <dgm:prSet presAssocID="{3FF88C4A-52A7-458D-86EE-3EE2A694788A}" presName="node" presStyleLbl="node1" presStyleIdx="0" presStyleCnt="1">
        <dgm:presLayoutVars>
          <dgm:bulletEnabled val="1"/>
        </dgm:presLayoutVars>
      </dgm:prSet>
      <dgm:spPr/>
    </dgm:pt>
  </dgm:ptLst>
  <dgm:cxnLst>
    <dgm:cxn modelId="{9DC54535-D335-44E2-AB72-6C8A30A1191F}" type="presOf" srcId="{75A2E7D3-49F3-4806-8160-AD2DEC87C7EF}" destId="{68EA6168-986B-4C8D-8041-1171D5D44FB8}" srcOrd="0" destOrd="0" presId="urn:microsoft.com/office/officeart/2005/8/layout/process1"/>
    <dgm:cxn modelId="{D53A979F-6363-472E-B949-56BAF180A9D4}" srcId="{75A2E7D3-49F3-4806-8160-AD2DEC87C7EF}" destId="{3FF88C4A-52A7-458D-86EE-3EE2A694788A}" srcOrd="0" destOrd="0" parTransId="{0646E3EC-3A10-49CB-A1C1-3D6F91D6DD61}" sibTransId="{692179FD-3142-4FFE-8CD9-329C253E8B2F}"/>
    <dgm:cxn modelId="{86E15AAC-22B2-4434-88FA-1D1E77CD287F}" type="presOf" srcId="{3FF88C4A-52A7-458D-86EE-3EE2A694788A}" destId="{2B8EB5A9-CE9E-4391-A8F1-AC98046FA55E}" srcOrd="0" destOrd="0" presId="urn:microsoft.com/office/officeart/2005/8/layout/process1"/>
    <dgm:cxn modelId="{8DB76CBA-566B-41C0-B286-3D58DF5FB868}" type="presParOf" srcId="{68EA6168-986B-4C8D-8041-1171D5D44FB8}" destId="{2B8EB5A9-CE9E-4391-A8F1-AC98046FA55E}" srcOrd="0" destOrd="0" presId="urn:microsoft.com/office/officeart/2005/8/layout/process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827BA4A6-14D6-42C7-BB7A-9F0FEF24A337}" type="doc">
      <dgm:prSet loTypeId="urn:microsoft.com/office/officeart/2005/8/layout/arrow5" loCatId="process" qsTypeId="urn:microsoft.com/office/officeart/2005/8/quickstyle/simple1" qsCatId="simple" csTypeId="urn:microsoft.com/office/officeart/2005/8/colors/colorful4" csCatId="colorful" phldr="1"/>
      <dgm:spPr/>
      <dgm:t>
        <a:bodyPr/>
        <a:lstStyle/>
        <a:p>
          <a:endParaRPr lang="en-US"/>
        </a:p>
      </dgm:t>
    </dgm:pt>
    <dgm:pt modelId="{27D9DFB2-56A7-4306-AB65-5D8845C1CFBB}">
      <dgm:prSet/>
      <dgm:spPr/>
      <dgm:t>
        <a:bodyPr/>
        <a:lstStyle/>
        <a:p>
          <a:pPr rtl="0"/>
          <a:r>
            <a:rPr lang="en-GB" dirty="0"/>
            <a:t>Clifford and Scott (1978) - people who saw a film of a violent attack remembered fewer of the 40 items of information about the event than a control group who saw a less stressful version.  As witnessing a real crime is probably more stressful than taking part in an experiment, memory accuracy may well be even more affected in real life.</a:t>
          </a:r>
        </a:p>
      </dgm:t>
    </dgm:pt>
    <dgm:pt modelId="{01CFF81B-1F72-41B7-B85F-9CA5B2FA2B07}" type="parTrans" cxnId="{67A06BA1-28DC-42DB-AC92-70CCE4427DF2}">
      <dgm:prSet/>
      <dgm:spPr/>
      <dgm:t>
        <a:bodyPr/>
        <a:lstStyle/>
        <a:p>
          <a:endParaRPr lang="en-US"/>
        </a:p>
      </dgm:t>
    </dgm:pt>
    <dgm:pt modelId="{13527D81-A439-4A0A-B87E-D16BD5269722}" type="sibTrans" cxnId="{67A06BA1-28DC-42DB-AC92-70CCE4427DF2}">
      <dgm:prSet/>
      <dgm:spPr/>
      <dgm:t>
        <a:bodyPr/>
        <a:lstStyle/>
        <a:p>
          <a:endParaRPr lang="en-US"/>
        </a:p>
      </dgm:t>
    </dgm:pt>
    <dgm:pt modelId="{A01EA4A8-DC9E-4DE8-94D4-668D85D1CF55}" type="pres">
      <dgm:prSet presAssocID="{827BA4A6-14D6-42C7-BB7A-9F0FEF24A337}" presName="diagram" presStyleCnt="0">
        <dgm:presLayoutVars>
          <dgm:dir/>
          <dgm:resizeHandles val="exact"/>
        </dgm:presLayoutVars>
      </dgm:prSet>
      <dgm:spPr/>
    </dgm:pt>
    <dgm:pt modelId="{05B4550B-74D9-4ED1-92F4-4F83194F18A4}" type="pres">
      <dgm:prSet presAssocID="{27D9DFB2-56A7-4306-AB65-5D8845C1CFBB}" presName="arrow" presStyleLbl="node1" presStyleIdx="0" presStyleCnt="1">
        <dgm:presLayoutVars>
          <dgm:bulletEnabled val="1"/>
        </dgm:presLayoutVars>
      </dgm:prSet>
      <dgm:spPr/>
    </dgm:pt>
  </dgm:ptLst>
  <dgm:cxnLst>
    <dgm:cxn modelId="{E3E7827C-5D93-439B-8FD0-47D949825029}" type="presOf" srcId="{27D9DFB2-56A7-4306-AB65-5D8845C1CFBB}" destId="{05B4550B-74D9-4ED1-92F4-4F83194F18A4}" srcOrd="0" destOrd="0" presId="urn:microsoft.com/office/officeart/2005/8/layout/arrow5"/>
    <dgm:cxn modelId="{67A06BA1-28DC-42DB-AC92-70CCE4427DF2}" srcId="{827BA4A6-14D6-42C7-BB7A-9F0FEF24A337}" destId="{27D9DFB2-56A7-4306-AB65-5D8845C1CFBB}" srcOrd="0" destOrd="0" parTransId="{01CFF81B-1F72-41B7-B85F-9CA5B2FA2B07}" sibTransId="{13527D81-A439-4A0A-B87E-D16BD5269722}"/>
    <dgm:cxn modelId="{AB8E9FB8-0CBF-4D8F-911A-998DDE5BD13C}" type="presOf" srcId="{827BA4A6-14D6-42C7-BB7A-9F0FEF24A337}" destId="{A01EA4A8-DC9E-4DE8-94D4-668D85D1CF55}" srcOrd="0" destOrd="0" presId="urn:microsoft.com/office/officeart/2005/8/layout/arrow5"/>
    <dgm:cxn modelId="{E6B55293-7DA8-4153-87A8-37AAFDD66BD0}" type="presParOf" srcId="{A01EA4A8-DC9E-4DE8-94D4-668D85D1CF55}" destId="{05B4550B-74D9-4ED1-92F4-4F83194F18A4}" srcOrd="0" destOrd="0" presId="urn:microsoft.com/office/officeart/2005/8/layout/arrow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6F022CFD-EDE9-4CE9-9D08-06F46F55AC29}" type="doc">
      <dgm:prSet loTypeId="urn:microsoft.com/office/officeart/2005/8/layout/lProcess3" loCatId="process" qsTypeId="urn:microsoft.com/office/officeart/2005/8/quickstyle/simple1" qsCatId="simple" csTypeId="urn:microsoft.com/office/officeart/2005/8/colors/colorful2" csCatId="colorful"/>
      <dgm:spPr/>
      <dgm:t>
        <a:bodyPr/>
        <a:lstStyle/>
        <a:p>
          <a:endParaRPr lang="en-US"/>
        </a:p>
      </dgm:t>
    </dgm:pt>
    <dgm:pt modelId="{519A0056-4288-4E3B-AEEF-5A05FE84C86E}">
      <dgm:prSet/>
      <dgm:spPr/>
      <dgm:t>
        <a:bodyPr/>
        <a:lstStyle/>
        <a:p>
          <a:pPr rtl="0"/>
          <a:r>
            <a:rPr lang="en-GB" dirty="0"/>
            <a:t>They showed that witnesses of a real life incident (a gun shooting outside a gun shop in Canada) had remarkable accurate memories of a stressful event involving weapons. </a:t>
          </a:r>
        </a:p>
      </dgm:t>
    </dgm:pt>
    <dgm:pt modelId="{A4BEEDE0-9AB9-4EAD-AED9-C00217F55B19}" type="parTrans" cxnId="{49BCCD2B-70CE-4F16-BAD2-266B084AC0FA}">
      <dgm:prSet/>
      <dgm:spPr/>
      <dgm:t>
        <a:bodyPr/>
        <a:lstStyle/>
        <a:p>
          <a:endParaRPr lang="en-US"/>
        </a:p>
      </dgm:t>
    </dgm:pt>
    <dgm:pt modelId="{630D6F9D-C273-4B12-9B16-9120DEC395CC}" type="sibTrans" cxnId="{49BCCD2B-70CE-4F16-BAD2-266B084AC0FA}">
      <dgm:prSet/>
      <dgm:spPr/>
      <dgm:t>
        <a:bodyPr/>
        <a:lstStyle/>
        <a:p>
          <a:endParaRPr lang="en-US"/>
        </a:p>
      </dgm:t>
    </dgm:pt>
    <dgm:pt modelId="{FB959A8E-81FC-4B05-8A06-2F3BC39CEDD7}" type="pres">
      <dgm:prSet presAssocID="{6F022CFD-EDE9-4CE9-9D08-06F46F55AC29}" presName="Name0" presStyleCnt="0">
        <dgm:presLayoutVars>
          <dgm:chPref val="3"/>
          <dgm:dir/>
          <dgm:animLvl val="lvl"/>
          <dgm:resizeHandles/>
        </dgm:presLayoutVars>
      </dgm:prSet>
      <dgm:spPr/>
    </dgm:pt>
    <dgm:pt modelId="{FA36AA78-C707-4948-8B8D-E21750F3C4B0}" type="pres">
      <dgm:prSet presAssocID="{519A0056-4288-4E3B-AEEF-5A05FE84C86E}" presName="horFlow" presStyleCnt="0"/>
      <dgm:spPr/>
    </dgm:pt>
    <dgm:pt modelId="{2A44B902-5A2D-4270-BAB5-4B1CD1EFD2AE}" type="pres">
      <dgm:prSet presAssocID="{519A0056-4288-4E3B-AEEF-5A05FE84C86E}" presName="bigChev" presStyleLbl="node1" presStyleIdx="0" presStyleCnt="1"/>
      <dgm:spPr/>
    </dgm:pt>
  </dgm:ptLst>
  <dgm:cxnLst>
    <dgm:cxn modelId="{49BCCD2B-70CE-4F16-BAD2-266B084AC0FA}" srcId="{6F022CFD-EDE9-4CE9-9D08-06F46F55AC29}" destId="{519A0056-4288-4E3B-AEEF-5A05FE84C86E}" srcOrd="0" destOrd="0" parTransId="{A4BEEDE0-9AB9-4EAD-AED9-C00217F55B19}" sibTransId="{630D6F9D-C273-4B12-9B16-9120DEC395CC}"/>
    <dgm:cxn modelId="{D91D019E-D086-4D8D-BABA-F2109E63761F}" type="presOf" srcId="{6F022CFD-EDE9-4CE9-9D08-06F46F55AC29}" destId="{FB959A8E-81FC-4B05-8A06-2F3BC39CEDD7}" srcOrd="0" destOrd="0" presId="urn:microsoft.com/office/officeart/2005/8/layout/lProcess3"/>
    <dgm:cxn modelId="{6FF7C8B6-C855-4DB8-96C9-91A122F6C87A}" type="presOf" srcId="{519A0056-4288-4E3B-AEEF-5A05FE84C86E}" destId="{2A44B902-5A2D-4270-BAB5-4B1CD1EFD2AE}" srcOrd="0" destOrd="0" presId="urn:microsoft.com/office/officeart/2005/8/layout/lProcess3"/>
    <dgm:cxn modelId="{AE7A9DF4-8F89-4C19-BCB5-57E319E066A0}" type="presParOf" srcId="{FB959A8E-81FC-4B05-8A06-2F3BC39CEDD7}" destId="{FA36AA78-C707-4948-8B8D-E21750F3C4B0}" srcOrd="0" destOrd="0" presId="urn:microsoft.com/office/officeart/2005/8/layout/lProcess3"/>
    <dgm:cxn modelId="{32275963-59E1-48A6-84C7-AECD0FE1755E}" type="presParOf" srcId="{FA36AA78-C707-4948-8B8D-E21750F3C4B0}" destId="{2A44B902-5A2D-4270-BAB5-4B1CD1EFD2AE}" srcOrd="0" destOrd="0" presId="urn:microsoft.com/office/officeart/2005/8/layout/lProcess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ACC5864D-3DF4-497A-889A-BF219A9D3B14}" type="doc">
      <dgm:prSet loTypeId="urn:microsoft.com/office/officeart/2005/8/layout/pList1" loCatId="list" qsTypeId="urn:microsoft.com/office/officeart/2005/8/quickstyle/simple1" qsCatId="simple" csTypeId="urn:microsoft.com/office/officeart/2005/8/colors/accent1_2" csCatId="accent1" phldr="1"/>
      <dgm:spPr/>
      <dgm:t>
        <a:bodyPr/>
        <a:lstStyle/>
        <a:p>
          <a:endParaRPr lang="en-US"/>
        </a:p>
      </dgm:t>
    </dgm:pt>
    <dgm:pt modelId="{2C5DB168-E922-4630-93BD-D9B23A894953}">
      <dgm:prSet/>
      <dgm:spPr/>
      <dgm:t>
        <a:bodyPr/>
        <a:lstStyle/>
        <a:p>
          <a:pPr rtl="0"/>
          <a:r>
            <a:rPr lang="en-GB" dirty="0"/>
            <a:t>However, a study by </a:t>
          </a:r>
          <a:r>
            <a:rPr lang="en-GB" dirty="0" err="1"/>
            <a:t>Yuille</a:t>
          </a:r>
          <a:r>
            <a:rPr lang="en-GB" dirty="0"/>
            <a:t> and </a:t>
          </a:r>
          <a:r>
            <a:rPr lang="en-GB" dirty="0" err="1"/>
            <a:t>Cutshall</a:t>
          </a:r>
          <a:r>
            <a:rPr lang="en-GB" dirty="0"/>
            <a:t> (1986) contradicts the importance of stress in influencing eyewitness memory.</a:t>
          </a:r>
        </a:p>
      </dgm:t>
    </dgm:pt>
    <dgm:pt modelId="{9391C1CF-2FFC-4684-92F7-2B1480D340BC}" type="parTrans" cxnId="{0318FF9C-B235-446B-824D-B92E57A89ABD}">
      <dgm:prSet/>
      <dgm:spPr/>
      <dgm:t>
        <a:bodyPr/>
        <a:lstStyle/>
        <a:p>
          <a:endParaRPr lang="en-US"/>
        </a:p>
      </dgm:t>
    </dgm:pt>
    <dgm:pt modelId="{244CAA3A-0F59-4D7F-94BF-6C7A42C51B59}" type="sibTrans" cxnId="{0318FF9C-B235-446B-824D-B92E57A89ABD}">
      <dgm:prSet/>
      <dgm:spPr/>
      <dgm:t>
        <a:bodyPr/>
        <a:lstStyle/>
        <a:p>
          <a:endParaRPr lang="en-US"/>
        </a:p>
      </dgm:t>
    </dgm:pt>
    <dgm:pt modelId="{53D5A4D9-2062-4CCB-9F93-5DD12EA64F58}" type="pres">
      <dgm:prSet presAssocID="{ACC5864D-3DF4-497A-889A-BF219A9D3B14}" presName="Name0" presStyleCnt="0">
        <dgm:presLayoutVars>
          <dgm:dir/>
          <dgm:resizeHandles val="exact"/>
        </dgm:presLayoutVars>
      </dgm:prSet>
      <dgm:spPr/>
    </dgm:pt>
    <dgm:pt modelId="{79497ED9-5350-4C9D-9B73-2E9E5F8D167B}" type="pres">
      <dgm:prSet presAssocID="{2C5DB168-E922-4630-93BD-D9B23A894953}" presName="compNode" presStyleCnt="0"/>
      <dgm:spPr/>
    </dgm:pt>
    <dgm:pt modelId="{53BA59EE-1B25-405F-A668-AAFB9A196958}" type="pres">
      <dgm:prSet presAssocID="{2C5DB168-E922-4630-93BD-D9B23A894953}" presName="pictRect" presStyleLbl="node1" presStyleIdx="0" presStyleCnt="1" custLinFactNeighborX="-96" custLinFactNeighborY="-5819"/>
      <dgm:spPr>
        <a:blipFill rotWithShape="1">
          <a:blip xmlns:r="http://schemas.openxmlformats.org/officeDocument/2006/relationships" r:embed="rId1"/>
          <a:stretch>
            <a:fillRect/>
          </a:stretch>
        </a:blipFill>
      </dgm:spPr>
    </dgm:pt>
    <dgm:pt modelId="{0625E350-5B29-405B-9C39-2E7547BE7582}" type="pres">
      <dgm:prSet presAssocID="{2C5DB168-E922-4630-93BD-D9B23A894953}" presName="textRect" presStyleLbl="revTx" presStyleIdx="0" presStyleCnt="1" custScaleX="118108">
        <dgm:presLayoutVars>
          <dgm:bulletEnabled val="1"/>
        </dgm:presLayoutVars>
      </dgm:prSet>
      <dgm:spPr/>
    </dgm:pt>
  </dgm:ptLst>
  <dgm:cxnLst>
    <dgm:cxn modelId="{C21A0104-D583-4DAD-A4F1-EC4DCADF35AD}" type="presOf" srcId="{ACC5864D-3DF4-497A-889A-BF219A9D3B14}" destId="{53D5A4D9-2062-4CCB-9F93-5DD12EA64F58}" srcOrd="0" destOrd="0" presId="urn:microsoft.com/office/officeart/2005/8/layout/pList1"/>
    <dgm:cxn modelId="{C4F88087-A0C5-4C9D-902C-00619D05370B}" type="presOf" srcId="{2C5DB168-E922-4630-93BD-D9B23A894953}" destId="{0625E350-5B29-405B-9C39-2E7547BE7582}" srcOrd="0" destOrd="0" presId="urn:microsoft.com/office/officeart/2005/8/layout/pList1"/>
    <dgm:cxn modelId="{0318FF9C-B235-446B-824D-B92E57A89ABD}" srcId="{ACC5864D-3DF4-497A-889A-BF219A9D3B14}" destId="{2C5DB168-E922-4630-93BD-D9B23A894953}" srcOrd="0" destOrd="0" parTransId="{9391C1CF-2FFC-4684-92F7-2B1480D340BC}" sibTransId="{244CAA3A-0F59-4D7F-94BF-6C7A42C51B59}"/>
    <dgm:cxn modelId="{3C095659-D1F7-402E-B3E1-28CF51A10E64}" type="presParOf" srcId="{53D5A4D9-2062-4CCB-9F93-5DD12EA64F58}" destId="{79497ED9-5350-4C9D-9B73-2E9E5F8D167B}" srcOrd="0" destOrd="0" presId="urn:microsoft.com/office/officeart/2005/8/layout/pList1"/>
    <dgm:cxn modelId="{A2CE8820-10C0-4A1A-B22D-704EC7595B0C}" type="presParOf" srcId="{79497ED9-5350-4C9D-9B73-2E9E5F8D167B}" destId="{53BA59EE-1B25-405F-A668-AAFB9A196958}" srcOrd="0" destOrd="0" presId="urn:microsoft.com/office/officeart/2005/8/layout/pList1"/>
    <dgm:cxn modelId="{4214098E-9BD9-4922-858F-B4C23C293756}" type="presParOf" srcId="{79497ED9-5350-4C9D-9B73-2E9E5F8D167B}" destId="{0625E350-5B29-405B-9C39-2E7547BE7582}" srcOrd="1" destOrd="0" presId="urn:microsoft.com/office/officeart/2005/8/layout/pList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E04F08DF-1891-4756-A4AF-DB20124F5ADF}" type="doc">
      <dgm:prSet loTypeId="urn:microsoft.com/office/officeart/2005/8/layout/cycle6" loCatId="cycle" qsTypeId="urn:microsoft.com/office/officeart/2005/8/quickstyle/simple1" qsCatId="simple" csTypeId="urn:microsoft.com/office/officeart/2005/8/colors/colorful5" csCatId="colorful"/>
      <dgm:spPr/>
      <dgm:t>
        <a:bodyPr/>
        <a:lstStyle/>
        <a:p>
          <a:endParaRPr lang="en-US"/>
        </a:p>
      </dgm:t>
    </dgm:pt>
    <dgm:pt modelId="{0B7DE5A0-CBF9-48F8-87C9-3FB5453F51A9}">
      <dgm:prSet/>
      <dgm:spPr/>
      <dgm:t>
        <a:bodyPr/>
        <a:lstStyle/>
        <a:p>
          <a:pPr rtl="0"/>
          <a:r>
            <a:rPr lang="en-GB" dirty="0"/>
            <a:t>The police interviewed witnesses, and thirteen of them were re-interviewed five months later.  </a:t>
          </a:r>
        </a:p>
      </dgm:t>
    </dgm:pt>
    <dgm:pt modelId="{D02942CE-6CA3-41F3-B186-71114B185A7D}" type="parTrans" cxnId="{DBAA3ABA-7493-4F17-A29C-403B9375BC32}">
      <dgm:prSet/>
      <dgm:spPr/>
      <dgm:t>
        <a:bodyPr/>
        <a:lstStyle/>
        <a:p>
          <a:endParaRPr lang="en-US"/>
        </a:p>
      </dgm:t>
    </dgm:pt>
    <dgm:pt modelId="{EC03DD54-707F-4CC5-BF57-B0C4642D00BA}" type="sibTrans" cxnId="{DBAA3ABA-7493-4F17-A29C-403B9375BC32}">
      <dgm:prSet/>
      <dgm:spPr/>
      <dgm:t>
        <a:bodyPr/>
        <a:lstStyle/>
        <a:p>
          <a:endParaRPr lang="en-US"/>
        </a:p>
      </dgm:t>
    </dgm:pt>
    <dgm:pt modelId="{813DDE6A-B767-497F-BECE-90CE962909A5}">
      <dgm:prSet/>
      <dgm:spPr/>
      <dgm:t>
        <a:bodyPr/>
        <a:lstStyle/>
        <a:p>
          <a:pPr rtl="0"/>
          <a:r>
            <a:rPr lang="en-GB" dirty="0"/>
            <a:t>Recall was found to be accurate, even after a long time, and two misleading questions inserted by the research team had no effect on recall accuracy. </a:t>
          </a:r>
        </a:p>
      </dgm:t>
    </dgm:pt>
    <dgm:pt modelId="{A43C5508-9F34-4915-A835-27694DD5FC2A}" type="parTrans" cxnId="{8F8ADBA3-F4CB-4EE1-B846-018C0FACA19A}">
      <dgm:prSet/>
      <dgm:spPr/>
      <dgm:t>
        <a:bodyPr/>
        <a:lstStyle/>
        <a:p>
          <a:endParaRPr lang="en-US"/>
        </a:p>
      </dgm:t>
    </dgm:pt>
    <dgm:pt modelId="{892894F5-52AC-41FF-9162-DAC9B7539C0C}" type="sibTrans" cxnId="{8F8ADBA3-F4CB-4EE1-B846-018C0FACA19A}">
      <dgm:prSet/>
      <dgm:spPr/>
      <dgm:t>
        <a:bodyPr/>
        <a:lstStyle/>
        <a:p>
          <a:endParaRPr lang="en-US"/>
        </a:p>
      </dgm:t>
    </dgm:pt>
    <dgm:pt modelId="{BE5951E0-5002-4D11-82F0-DC0AF10C444A}" type="pres">
      <dgm:prSet presAssocID="{E04F08DF-1891-4756-A4AF-DB20124F5ADF}" presName="cycle" presStyleCnt="0">
        <dgm:presLayoutVars>
          <dgm:dir/>
          <dgm:resizeHandles val="exact"/>
        </dgm:presLayoutVars>
      </dgm:prSet>
      <dgm:spPr/>
    </dgm:pt>
    <dgm:pt modelId="{1079A814-86E9-4E46-AA5F-50279F14825D}" type="pres">
      <dgm:prSet presAssocID="{0B7DE5A0-CBF9-48F8-87C9-3FB5453F51A9}" presName="node" presStyleLbl="node1" presStyleIdx="0" presStyleCnt="2">
        <dgm:presLayoutVars>
          <dgm:bulletEnabled val="1"/>
        </dgm:presLayoutVars>
      </dgm:prSet>
      <dgm:spPr/>
    </dgm:pt>
    <dgm:pt modelId="{6A41FE52-2807-431A-B9F1-08A42843A261}" type="pres">
      <dgm:prSet presAssocID="{0B7DE5A0-CBF9-48F8-87C9-3FB5453F51A9}" presName="spNode" presStyleCnt="0"/>
      <dgm:spPr/>
    </dgm:pt>
    <dgm:pt modelId="{15EA0A06-89B9-406B-AF25-BCAFBAB98649}" type="pres">
      <dgm:prSet presAssocID="{EC03DD54-707F-4CC5-BF57-B0C4642D00BA}" presName="sibTrans" presStyleLbl="sibTrans1D1" presStyleIdx="0" presStyleCnt="2"/>
      <dgm:spPr/>
    </dgm:pt>
    <dgm:pt modelId="{A0014F36-95C1-4074-8460-E90E829AC6DA}" type="pres">
      <dgm:prSet presAssocID="{813DDE6A-B767-497F-BECE-90CE962909A5}" presName="node" presStyleLbl="node1" presStyleIdx="1" presStyleCnt="2">
        <dgm:presLayoutVars>
          <dgm:bulletEnabled val="1"/>
        </dgm:presLayoutVars>
      </dgm:prSet>
      <dgm:spPr/>
    </dgm:pt>
    <dgm:pt modelId="{934BB7E6-A73D-4FE0-8331-EC6FA23FA9BC}" type="pres">
      <dgm:prSet presAssocID="{813DDE6A-B767-497F-BECE-90CE962909A5}" presName="spNode" presStyleCnt="0"/>
      <dgm:spPr/>
    </dgm:pt>
    <dgm:pt modelId="{F020DC7C-A1F3-44E1-8D45-F056C1685262}" type="pres">
      <dgm:prSet presAssocID="{892894F5-52AC-41FF-9162-DAC9B7539C0C}" presName="sibTrans" presStyleLbl="sibTrans1D1" presStyleIdx="1" presStyleCnt="2"/>
      <dgm:spPr/>
    </dgm:pt>
  </dgm:ptLst>
  <dgm:cxnLst>
    <dgm:cxn modelId="{D68A5D28-7547-45F1-95C1-036E0AC2805A}" type="presOf" srcId="{EC03DD54-707F-4CC5-BF57-B0C4642D00BA}" destId="{15EA0A06-89B9-406B-AF25-BCAFBAB98649}" srcOrd="0" destOrd="0" presId="urn:microsoft.com/office/officeart/2005/8/layout/cycle6"/>
    <dgm:cxn modelId="{0B930B57-E62F-4F89-A2C1-495735817DB6}" type="presOf" srcId="{813DDE6A-B767-497F-BECE-90CE962909A5}" destId="{A0014F36-95C1-4074-8460-E90E829AC6DA}" srcOrd="0" destOrd="0" presId="urn:microsoft.com/office/officeart/2005/8/layout/cycle6"/>
    <dgm:cxn modelId="{8F8ADBA3-F4CB-4EE1-B846-018C0FACA19A}" srcId="{E04F08DF-1891-4756-A4AF-DB20124F5ADF}" destId="{813DDE6A-B767-497F-BECE-90CE962909A5}" srcOrd="1" destOrd="0" parTransId="{A43C5508-9F34-4915-A835-27694DD5FC2A}" sibTransId="{892894F5-52AC-41FF-9162-DAC9B7539C0C}"/>
    <dgm:cxn modelId="{D68FBBA5-97BC-47D5-8C3C-875B9210BC5D}" type="presOf" srcId="{892894F5-52AC-41FF-9162-DAC9B7539C0C}" destId="{F020DC7C-A1F3-44E1-8D45-F056C1685262}" srcOrd="0" destOrd="0" presId="urn:microsoft.com/office/officeart/2005/8/layout/cycle6"/>
    <dgm:cxn modelId="{270975B1-729F-47E8-874C-BEB38886D19D}" type="presOf" srcId="{E04F08DF-1891-4756-A4AF-DB20124F5ADF}" destId="{BE5951E0-5002-4D11-82F0-DC0AF10C444A}" srcOrd="0" destOrd="0" presId="urn:microsoft.com/office/officeart/2005/8/layout/cycle6"/>
    <dgm:cxn modelId="{DBAA3ABA-7493-4F17-A29C-403B9375BC32}" srcId="{E04F08DF-1891-4756-A4AF-DB20124F5ADF}" destId="{0B7DE5A0-CBF9-48F8-87C9-3FB5453F51A9}" srcOrd="0" destOrd="0" parTransId="{D02942CE-6CA3-41F3-B186-71114B185A7D}" sibTransId="{EC03DD54-707F-4CC5-BF57-B0C4642D00BA}"/>
    <dgm:cxn modelId="{1A0683E8-3155-4891-9FEF-1F57EC61A637}" type="presOf" srcId="{0B7DE5A0-CBF9-48F8-87C9-3FB5453F51A9}" destId="{1079A814-86E9-4E46-AA5F-50279F14825D}" srcOrd="0" destOrd="0" presId="urn:microsoft.com/office/officeart/2005/8/layout/cycle6"/>
    <dgm:cxn modelId="{3940A1A2-D5CF-45B7-A7C3-62D9931BDB93}" type="presParOf" srcId="{BE5951E0-5002-4D11-82F0-DC0AF10C444A}" destId="{1079A814-86E9-4E46-AA5F-50279F14825D}" srcOrd="0" destOrd="0" presId="urn:microsoft.com/office/officeart/2005/8/layout/cycle6"/>
    <dgm:cxn modelId="{1CF90AA8-5DF9-4890-BD5C-67B4221770EA}" type="presParOf" srcId="{BE5951E0-5002-4D11-82F0-DC0AF10C444A}" destId="{6A41FE52-2807-431A-B9F1-08A42843A261}" srcOrd="1" destOrd="0" presId="urn:microsoft.com/office/officeart/2005/8/layout/cycle6"/>
    <dgm:cxn modelId="{D72A98B2-B173-46C9-AAAB-30D3F092C6C7}" type="presParOf" srcId="{BE5951E0-5002-4D11-82F0-DC0AF10C444A}" destId="{15EA0A06-89B9-406B-AF25-BCAFBAB98649}" srcOrd="2" destOrd="0" presId="urn:microsoft.com/office/officeart/2005/8/layout/cycle6"/>
    <dgm:cxn modelId="{B85B4A04-933B-4F49-B3FB-5076D3511829}" type="presParOf" srcId="{BE5951E0-5002-4D11-82F0-DC0AF10C444A}" destId="{A0014F36-95C1-4074-8460-E90E829AC6DA}" srcOrd="3" destOrd="0" presId="urn:microsoft.com/office/officeart/2005/8/layout/cycle6"/>
    <dgm:cxn modelId="{2B292172-773A-415C-B272-22A1022AD333}" type="presParOf" srcId="{BE5951E0-5002-4D11-82F0-DC0AF10C444A}" destId="{934BB7E6-A73D-4FE0-8331-EC6FA23FA9BC}" srcOrd="4" destOrd="0" presId="urn:microsoft.com/office/officeart/2005/8/layout/cycle6"/>
    <dgm:cxn modelId="{D0743AF7-7C2C-443B-A04E-AFD3D15E7265}" type="presParOf" srcId="{BE5951E0-5002-4D11-82F0-DC0AF10C444A}" destId="{F020DC7C-A1F3-44E1-8D45-F056C1685262}" srcOrd="5"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B4A56FD5-3AB9-4C55-A4A6-8056C6C877BB}" type="doc">
      <dgm:prSet loTypeId="urn:microsoft.com/office/officeart/2005/8/layout/vList5" loCatId="list" qsTypeId="urn:microsoft.com/office/officeart/2005/8/quickstyle/simple1" qsCatId="simple" csTypeId="urn:microsoft.com/office/officeart/2005/8/colors/colorful3" csCatId="colorful" phldr="1"/>
      <dgm:spPr/>
      <dgm:t>
        <a:bodyPr/>
        <a:lstStyle/>
        <a:p>
          <a:endParaRPr lang="en-US"/>
        </a:p>
      </dgm:t>
    </dgm:pt>
    <dgm:pt modelId="{FBEC877B-3593-4768-9096-FEED6E202371}">
      <dgm:prSet/>
      <dgm:spPr/>
      <dgm:t>
        <a:bodyPr/>
        <a:lstStyle/>
        <a:p>
          <a:pPr rtl="0"/>
          <a:r>
            <a:rPr lang="en-GB" dirty="0"/>
            <a:t>One weakness of this study was that the witnesses who experienced the highest levels of stress where actually closer to the event, and this may have helped with the accuracy of their memory recall.</a:t>
          </a:r>
        </a:p>
      </dgm:t>
    </dgm:pt>
    <dgm:pt modelId="{29E93EA6-D0F3-419C-ABD3-9C26E094C06E}" type="parTrans" cxnId="{B54A6D9E-8615-4DE8-B5BE-A84F05C62BDA}">
      <dgm:prSet/>
      <dgm:spPr/>
      <dgm:t>
        <a:bodyPr/>
        <a:lstStyle/>
        <a:p>
          <a:endParaRPr lang="en-US"/>
        </a:p>
      </dgm:t>
    </dgm:pt>
    <dgm:pt modelId="{7AF9E012-1784-482C-AA56-D4B8FC4142DD}" type="sibTrans" cxnId="{B54A6D9E-8615-4DE8-B5BE-A84F05C62BDA}">
      <dgm:prSet/>
      <dgm:spPr/>
      <dgm:t>
        <a:bodyPr/>
        <a:lstStyle/>
        <a:p>
          <a:endParaRPr lang="en-US"/>
        </a:p>
      </dgm:t>
    </dgm:pt>
    <dgm:pt modelId="{CFFE440B-7A7C-4B22-B6AA-899B5734F8F8}" type="pres">
      <dgm:prSet presAssocID="{B4A56FD5-3AB9-4C55-A4A6-8056C6C877BB}" presName="Name0" presStyleCnt="0">
        <dgm:presLayoutVars>
          <dgm:dir/>
          <dgm:animLvl val="lvl"/>
          <dgm:resizeHandles val="exact"/>
        </dgm:presLayoutVars>
      </dgm:prSet>
      <dgm:spPr/>
    </dgm:pt>
    <dgm:pt modelId="{0CD56B48-4FDA-49E2-AB47-3D7009D6224A}" type="pres">
      <dgm:prSet presAssocID="{FBEC877B-3593-4768-9096-FEED6E202371}" presName="linNode" presStyleCnt="0"/>
      <dgm:spPr/>
    </dgm:pt>
    <dgm:pt modelId="{43636416-F695-40A6-89D8-795667B720D2}" type="pres">
      <dgm:prSet presAssocID="{FBEC877B-3593-4768-9096-FEED6E202371}" presName="parentText" presStyleLbl="node1" presStyleIdx="0" presStyleCnt="1" custScaleX="196610">
        <dgm:presLayoutVars>
          <dgm:chMax val="1"/>
          <dgm:bulletEnabled val="1"/>
        </dgm:presLayoutVars>
      </dgm:prSet>
      <dgm:spPr/>
    </dgm:pt>
  </dgm:ptLst>
  <dgm:cxnLst>
    <dgm:cxn modelId="{5EAC8E76-F53A-41ED-8A1F-9E84BCE10D58}" type="presOf" srcId="{B4A56FD5-3AB9-4C55-A4A6-8056C6C877BB}" destId="{CFFE440B-7A7C-4B22-B6AA-899B5734F8F8}" srcOrd="0" destOrd="0" presId="urn:microsoft.com/office/officeart/2005/8/layout/vList5"/>
    <dgm:cxn modelId="{B54A6D9E-8615-4DE8-B5BE-A84F05C62BDA}" srcId="{B4A56FD5-3AB9-4C55-A4A6-8056C6C877BB}" destId="{FBEC877B-3593-4768-9096-FEED6E202371}" srcOrd="0" destOrd="0" parTransId="{29E93EA6-D0F3-419C-ABD3-9C26E094C06E}" sibTransId="{7AF9E012-1784-482C-AA56-D4B8FC4142DD}"/>
    <dgm:cxn modelId="{C0727AA8-5247-4B39-834B-2E5F39AF3F82}" type="presOf" srcId="{FBEC877B-3593-4768-9096-FEED6E202371}" destId="{43636416-F695-40A6-89D8-795667B720D2}" srcOrd="0" destOrd="0" presId="urn:microsoft.com/office/officeart/2005/8/layout/vList5"/>
    <dgm:cxn modelId="{CEE5E740-16DB-4C96-BD41-F81DB67CB576}" type="presParOf" srcId="{CFFE440B-7A7C-4B22-B6AA-899B5734F8F8}" destId="{0CD56B48-4FDA-49E2-AB47-3D7009D6224A}" srcOrd="0" destOrd="0" presId="urn:microsoft.com/office/officeart/2005/8/layout/vList5"/>
    <dgm:cxn modelId="{A1F24C25-784B-4BEC-9BAA-BC87CE851550}" type="presParOf" srcId="{0CD56B48-4FDA-49E2-AB47-3D7009D6224A}" destId="{43636416-F695-40A6-89D8-795667B720D2}" srcOrd="0" destOrd="0" presId="urn:microsoft.com/office/officeart/2005/8/layout/vList5"/>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FB0538D3-7B4F-4D7F-8183-85C39009BC7C}" type="doc">
      <dgm:prSet loTypeId="urn:microsoft.com/office/officeart/2005/8/layout/process1" loCatId="process" qsTypeId="urn:microsoft.com/office/officeart/2005/8/quickstyle/simple1" qsCatId="simple" csTypeId="urn:microsoft.com/office/officeart/2005/8/colors/accent0_2" csCatId="mainScheme"/>
      <dgm:spPr/>
      <dgm:t>
        <a:bodyPr/>
        <a:lstStyle/>
        <a:p>
          <a:endParaRPr lang="en-US"/>
        </a:p>
      </dgm:t>
    </dgm:pt>
    <dgm:pt modelId="{E7D4AAB1-063A-4976-98FD-B959F7ACA9AA}">
      <dgm:prSet/>
      <dgm:spPr/>
      <dgm:t>
        <a:bodyPr/>
        <a:lstStyle/>
        <a:p>
          <a:pPr rtl="0"/>
          <a:r>
            <a:rPr lang="en-GB" dirty="0"/>
            <a:t>1. There are cases of real-life recall where memory for an anxious / stressful event is accurate, even some months later.</a:t>
          </a:r>
        </a:p>
      </dgm:t>
    </dgm:pt>
    <dgm:pt modelId="{7A6403EE-C4DA-45ED-B4EA-C99C92673A9E}" type="parTrans" cxnId="{25F26BB9-D6BE-4AA0-913B-9446894059A7}">
      <dgm:prSet/>
      <dgm:spPr/>
      <dgm:t>
        <a:bodyPr/>
        <a:lstStyle/>
        <a:p>
          <a:endParaRPr lang="en-US"/>
        </a:p>
      </dgm:t>
    </dgm:pt>
    <dgm:pt modelId="{6B8F7F8D-F5E5-475F-A183-95E44DC43C58}" type="sibTrans" cxnId="{25F26BB9-D6BE-4AA0-913B-9446894059A7}">
      <dgm:prSet/>
      <dgm:spPr/>
      <dgm:t>
        <a:bodyPr/>
        <a:lstStyle/>
        <a:p>
          <a:endParaRPr lang="en-US"/>
        </a:p>
      </dgm:t>
    </dgm:pt>
    <dgm:pt modelId="{1233FCA0-6530-47C2-838F-0D0111DA9627}">
      <dgm:prSet/>
      <dgm:spPr/>
      <dgm:t>
        <a:bodyPr/>
        <a:lstStyle/>
        <a:p>
          <a:pPr rtl="0"/>
          <a:r>
            <a:rPr lang="en-GB" dirty="0"/>
            <a:t>2. Misleading questions need not have the same effect as has been found in laboratory studies (e.g. Loftus &amp; Palmer).</a:t>
          </a:r>
        </a:p>
      </dgm:t>
    </dgm:pt>
    <dgm:pt modelId="{3D6A8269-4FE7-4199-AF5E-DA2175217D85}" type="parTrans" cxnId="{E9D8E9B1-3C55-4DA6-AD88-7EED7CE20A10}">
      <dgm:prSet/>
      <dgm:spPr/>
      <dgm:t>
        <a:bodyPr/>
        <a:lstStyle/>
        <a:p>
          <a:endParaRPr lang="en-US"/>
        </a:p>
      </dgm:t>
    </dgm:pt>
    <dgm:pt modelId="{DF47032C-36CA-4ABF-856E-B527C9C7F410}" type="sibTrans" cxnId="{E9D8E9B1-3C55-4DA6-AD88-7EED7CE20A10}">
      <dgm:prSet/>
      <dgm:spPr/>
      <dgm:t>
        <a:bodyPr/>
        <a:lstStyle/>
        <a:p>
          <a:endParaRPr lang="en-US"/>
        </a:p>
      </dgm:t>
    </dgm:pt>
    <dgm:pt modelId="{E00B6CFB-8441-4BB8-815A-E55A235314B9}" type="pres">
      <dgm:prSet presAssocID="{FB0538D3-7B4F-4D7F-8183-85C39009BC7C}" presName="Name0" presStyleCnt="0">
        <dgm:presLayoutVars>
          <dgm:dir/>
          <dgm:resizeHandles val="exact"/>
        </dgm:presLayoutVars>
      </dgm:prSet>
      <dgm:spPr/>
    </dgm:pt>
    <dgm:pt modelId="{8A1CC6DB-2632-4A3F-84A3-A1B7F0CB2718}" type="pres">
      <dgm:prSet presAssocID="{E7D4AAB1-063A-4976-98FD-B959F7ACA9AA}" presName="node" presStyleLbl="node1" presStyleIdx="0" presStyleCnt="2">
        <dgm:presLayoutVars>
          <dgm:bulletEnabled val="1"/>
        </dgm:presLayoutVars>
      </dgm:prSet>
      <dgm:spPr/>
    </dgm:pt>
    <dgm:pt modelId="{6A78AE95-A326-4CF4-ADFF-9509CCA83021}" type="pres">
      <dgm:prSet presAssocID="{6B8F7F8D-F5E5-475F-A183-95E44DC43C58}" presName="sibTrans" presStyleLbl="sibTrans2D1" presStyleIdx="0" presStyleCnt="1"/>
      <dgm:spPr/>
    </dgm:pt>
    <dgm:pt modelId="{276F8556-04C2-491A-B4F0-AA4CFDEFA811}" type="pres">
      <dgm:prSet presAssocID="{6B8F7F8D-F5E5-475F-A183-95E44DC43C58}" presName="connectorText" presStyleLbl="sibTrans2D1" presStyleIdx="0" presStyleCnt="1"/>
      <dgm:spPr/>
    </dgm:pt>
    <dgm:pt modelId="{A533EA56-5511-44C4-8086-A1B6A2B39B97}" type="pres">
      <dgm:prSet presAssocID="{1233FCA0-6530-47C2-838F-0D0111DA9627}" presName="node" presStyleLbl="node1" presStyleIdx="1" presStyleCnt="2">
        <dgm:presLayoutVars>
          <dgm:bulletEnabled val="1"/>
        </dgm:presLayoutVars>
      </dgm:prSet>
      <dgm:spPr/>
    </dgm:pt>
  </dgm:ptLst>
  <dgm:cxnLst>
    <dgm:cxn modelId="{366F7C78-C25E-4DE5-BFE6-1C5A6EA4BD1A}" type="presOf" srcId="{6B8F7F8D-F5E5-475F-A183-95E44DC43C58}" destId="{276F8556-04C2-491A-B4F0-AA4CFDEFA811}" srcOrd="1" destOrd="0" presId="urn:microsoft.com/office/officeart/2005/8/layout/process1"/>
    <dgm:cxn modelId="{E9D8E9B1-3C55-4DA6-AD88-7EED7CE20A10}" srcId="{FB0538D3-7B4F-4D7F-8183-85C39009BC7C}" destId="{1233FCA0-6530-47C2-838F-0D0111DA9627}" srcOrd="1" destOrd="0" parTransId="{3D6A8269-4FE7-4199-AF5E-DA2175217D85}" sibTransId="{DF47032C-36CA-4ABF-856E-B527C9C7F410}"/>
    <dgm:cxn modelId="{D2ABE5B3-1699-4C98-A983-F58CB2219644}" type="presOf" srcId="{FB0538D3-7B4F-4D7F-8183-85C39009BC7C}" destId="{E00B6CFB-8441-4BB8-815A-E55A235314B9}" srcOrd="0" destOrd="0" presId="urn:microsoft.com/office/officeart/2005/8/layout/process1"/>
    <dgm:cxn modelId="{25F26BB9-D6BE-4AA0-913B-9446894059A7}" srcId="{FB0538D3-7B4F-4D7F-8183-85C39009BC7C}" destId="{E7D4AAB1-063A-4976-98FD-B959F7ACA9AA}" srcOrd="0" destOrd="0" parTransId="{7A6403EE-C4DA-45ED-B4EA-C99C92673A9E}" sibTransId="{6B8F7F8D-F5E5-475F-A183-95E44DC43C58}"/>
    <dgm:cxn modelId="{0E37D0C8-E50E-4A0D-8C80-B657752B4F5C}" type="presOf" srcId="{6B8F7F8D-F5E5-475F-A183-95E44DC43C58}" destId="{6A78AE95-A326-4CF4-ADFF-9509CCA83021}" srcOrd="0" destOrd="0" presId="urn:microsoft.com/office/officeart/2005/8/layout/process1"/>
    <dgm:cxn modelId="{969752CC-C637-4115-9193-165E65176978}" type="presOf" srcId="{1233FCA0-6530-47C2-838F-0D0111DA9627}" destId="{A533EA56-5511-44C4-8086-A1B6A2B39B97}" srcOrd="0" destOrd="0" presId="urn:microsoft.com/office/officeart/2005/8/layout/process1"/>
    <dgm:cxn modelId="{4C30BCE8-3FAA-4BAC-8E0F-1C4A2E6F9C9C}" type="presOf" srcId="{E7D4AAB1-063A-4976-98FD-B959F7ACA9AA}" destId="{8A1CC6DB-2632-4A3F-84A3-A1B7F0CB2718}" srcOrd="0" destOrd="0" presId="urn:microsoft.com/office/officeart/2005/8/layout/process1"/>
    <dgm:cxn modelId="{BC1EC02F-AFBF-4CB6-857E-FC315DF79B15}" type="presParOf" srcId="{E00B6CFB-8441-4BB8-815A-E55A235314B9}" destId="{8A1CC6DB-2632-4A3F-84A3-A1B7F0CB2718}" srcOrd="0" destOrd="0" presId="urn:microsoft.com/office/officeart/2005/8/layout/process1"/>
    <dgm:cxn modelId="{2068D92C-E424-42B4-BEAE-ACE17944633D}" type="presParOf" srcId="{E00B6CFB-8441-4BB8-815A-E55A235314B9}" destId="{6A78AE95-A326-4CF4-ADFF-9509CCA83021}" srcOrd="1" destOrd="0" presId="urn:microsoft.com/office/officeart/2005/8/layout/process1"/>
    <dgm:cxn modelId="{89954F64-A7A9-4E9E-8695-41B344E2CD9E}" type="presParOf" srcId="{6A78AE95-A326-4CF4-ADFF-9509CCA83021}" destId="{276F8556-04C2-491A-B4F0-AA4CFDEFA811}" srcOrd="0" destOrd="0" presId="urn:microsoft.com/office/officeart/2005/8/layout/process1"/>
    <dgm:cxn modelId="{407607BC-B8A0-4C51-AAB2-8DE39E301D6A}" type="presParOf" srcId="{E00B6CFB-8441-4BB8-815A-E55A235314B9}" destId="{A533EA56-5511-44C4-8086-A1B6A2B39B97}" srcOrd="2" destOrd="0" presId="urn:microsoft.com/office/officeart/2005/8/layout/process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2A02727F-202C-4CD0-99F6-648E4F78231C}"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B86B70E8-EE1B-46D3-B48D-486F7AE8F9FC}">
      <dgm:prSet/>
      <dgm:spPr/>
      <dgm:t>
        <a:bodyPr/>
        <a:lstStyle/>
        <a:p>
          <a:pPr rtl="0"/>
          <a:r>
            <a:rPr lang="en-GB" dirty="0"/>
            <a:t>The </a:t>
          </a:r>
          <a:r>
            <a:rPr lang="en-GB" dirty="0" err="1"/>
            <a:t>Yuille</a:t>
          </a:r>
          <a:r>
            <a:rPr lang="en-GB" dirty="0"/>
            <a:t> and </a:t>
          </a:r>
          <a:r>
            <a:rPr lang="en-GB" dirty="0" err="1"/>
            <a:t>Cutshall</a:t>
          </a:r>
          <a:r>
            <a:rPr lang="en-GB" dirty="0"/>
            <a:t> study illustrates two important points:</a:t>
          </a:r>
        </a:p>
      </dgm:t>
    </dgm:pt>
    <dgm:pt modelId="{571D33C1-628F-4C78-BCC9-72713C43AC09}" type="parTrans" cxnId="{D6EB1CE7-962F-4AD9-B7D1-18374E2EDC32}">
      <dgm:prSet/>
      <dgm:spPr/>
      <dgm:t>
        <a:bodyPr/>
        <a:lstStyle/>
        <a:p>
          <a:endParaRPr lang="en-US"/>
        </a:p>
      </dgm:t>
    </dgm:pt>
    <dgm:pt modelId="{E82D403F-B902-4599-AABA-AF7B36D66224}" type="sibTrans" cxnId="{D6EB1CE7-962F-4AD9-B7D1-18374E2EDC32}">
      <dgm:prSet/>
      <dgm:spPr/>
      <dgm:t>
        <a:bodyPr/>
        <a:lstStyle/>
        <a:p>
          <a:endParaRPr lang="en-US"/>
        </a:p>
      </dgm:t>
    </dgm:pt>
    <dgm:pt modelId="{B1521EE0-21C4-43F8-8BAA-784B85BEA8E3}" type="pres">
      <dgm:prSet presAssocID="{2A02727F-202C-4CD0-99F6-648E4F78231C}" presName="linear" presStyleCnt="0">
        <dgm:presLayoutVars>
          <dgm:animLvl val="lvl"/>
          <dgm:resizeHandles val="exact"/>
        </dgm:presLayoutVars>
      </dgm:prSet>
      <dgm:spPr/>
    </dgm:pt>
    <dgm:pt modelId="{D1EA5B81-A7C2-48C1-9A2C-2ECB59595D15}" type="pres">
      <dgm:prSet presAssocID="{B86B70E8-EE1B-46D3-B48D-486F7AE8F9FC}" presName="parentText" presStyleLbl="node1" presStyleIdx="0" presStyleCnt="1">
        <dgm:presLayoutVars>
          <dgm:chMax val="0"/>
          <dgm:bulletEnabled val="1"/>
        </dgm:presLayoutVars>
      </dgm:prSet>
      <dgm:spPr/>
    </dgm:pt>
  </dgm:ptLst>
  <dgm:cxnLst>
    <dgm:cxn modelId="{20D06401-2B2C-4E63-A2FD-8762343005EE}" type="presOf" srcId="{2A02727F-202C-4CD0-99F6-648E4F78231C}" destId="{B1521EE0-21C4-43F8-8BAA-784B85BEA8E3}" srcOrd="0" destOrd="0" presId="urn:microsoft.com/office/officeart/2005/8/layout/vList2"/>
    <dgm:cxn modelId="{74C0E009-9B1F-44F5-A841-AA3B0771A7D3}" type="presOf" srcId="{B86B70E8-EE1B-46D3-B48D-486F7AE8F9FC}" destId="{D1EA5B81-A7C2-48C1-9A2C-2ECB59595D15}" srcOrd="0" destOrd="0" presId="urn:microsoft.com/office/officeart/2005/8/layout/vList2"/>
    <dgm:cxn modelId="{D6EB1CE7-962F-4AD9-B7D1-18374E2EDC32}" srcId="{2A02727F-202C-4CD0-99F6-648E4F78231C}" destId="{B86B70E8-EE1B-46D3-B48D-486F7AE8F9FC}" srcOrd="0" destOrd="0" parTransId="{571D33C1-628F-4C78-BCC9-72713C43AC09}" sibTransId="{E82D403F-B902-4599-AABA-AF7B36D66224}"/>
    <dgm:cxn modelId="{B2E55CDC-464D-45EB-9938-F479857BA60E}" type="presParOf" srcId="{B1521EE0-21C4-43F8-8BAA-784B85BEA8E3}" destId="{D1EA5B81-A7C2-48C1-9A2C-2ECB59595D15}" srcOrd="0" destOrd="0" presId="urn:microsoft.com/office/officeart/2005/8/layout/vList2"/>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085A1E2B-6280-49F7-AD94-AFCD5D158A86}" type="doc">
      <dgm:prSet loTypeId="urn:microsoft.com/office/officeart/2005/8/layout/hProcess10" loCatId="process" qsTypeId="urn:microsoft.com/office/officeart/2005/8/quickstyle/simple1" qsCatId="simple" csTypeId="urn:microsoft.com/office/officeart/2005/8/colors/accent1_2" csCatId="accent1" phldr="1"/>
      <dgm:spPr/>
      <dgm:t>
        <a:bodyPr/>
        <a:lstStyle/>
        <a:p>
          <a:endParaRPr lang="en-US"/>
        </a:p>
      </dgm:t>
    </dgm:pt>
    <dgm:pt modelId="{309DE5EA-3D0C-481B-8F56-32444E4D4A79}">
      <dgm:prSet custT="1"/>
      <dgm:spPr/>
      <dgm:t>
        <a:bodyPr/>
        <a:lstStyle/>
        <a:p>
          <a:pPr rtl="0"/>
          <a:r>
            <a:rPr lang="en-GB" sz="2400" dirty="0"/>
            <a:t>Bartlett ’s theory of reconstructive memory is crucial to an understanding of the reliability of eyewitness testimony as he suggested that recall is subject to personal interpretation dependent on our learnt or cultural norms and values, and the way we make sense of our world.</a:t>
          </a:r>
        </a:p>
      </dgm:t>
    </dgm:pt>
    <dgm:pt modelId="{5B9D6C14-8F9D-4884-92DA-D9C957343368}" type="parTrans" cxnId="{FFA4AF89-1AE6-440E-9B7D-4DE85871C446}">
      <dgm:prSet/>
      <dgm:spPr/>
      <dgm:t>
        <a:bodyPr/>
        <a:lstStyle/>
        <a:p>
          <a:endParaRPr lang="en-US"/>
        </a:p>
      </dgm:t>
    </dgm:pt>
    <dgm:pt modelId="{5BA24C29-173B-423C-B6D1-3ECA3A18F275}" type="sibTrans" cxnId="{FFA4AF89-1AE6-440E-9B7D-4DE85871C446}">
      <dgm:prSet/>
      <dgm:spPr/>
      <dgm:t>
        <a:bodyPr/>
        <a:lstStyle/>
        <a:p>
          <a:endParaRPr lang="en-US"/>
        </a:p>
      </dgm:t>
    </dgm:pt>
    <dgm:pt modelId="{E59B7BB8-2914-4C32-825A-BA410C372320}" type="pres">
      <dgm:prSet presAssocID="{085A1E2B-6280-49F7-AD94-AFCD5D158A86}" presName="Name0" presStyleCnt="0">
        <dgm:presLayoutVars>
          <dgm:dir/>
          <dgm:resizeHandles val="exact"/>
        </dgm:presLayoutVars>
      </dgm:prSet>
      <dgm:spPr/>
    </dgm:pt>
    <dgm:pt modelId="{C90381BF-BB87-45F9-A0DE-41F096F568C1}" type="pres">
      <dgm:prSet presAssocID="{309DE5EA-3D0C-481B-8F56-32444E4D4A79}" presName="composite" presStyleCnt="0"/>
      <dgm:spPr/>
    </dgm:pt>
    <dgm:pt modelId="{8B228904-EE63-4009-AFAE-C7ECF3E3F2AA}" type="pres">
      <dgm:prSet presAssocID="{309DE5EA-3D0C-481B-8F56-32444E4D4A79}" presName="imagSh" presStyleLbl="bgImgPlace1" presStyleIdx="0" presStyleCnt="1" custLinFactNeighborX="-2249" custLinFactNeighborY="-32164"/>
      <dgm:spPr>
        <a:blipFill rotWithShape="1">
          <a:blip xmlns:r="http://schemas.openxmlformats.org/officeDocument/2006/relationships" r:embed="rId1"/>
          <a:stretch>
            <a:fillRect/>
          </a:stretch>
        </a:blipFill>
      </dgm:spPr>
    </dgm:pt>
    <dgm:pt modelId="{8724FA3D-B9B8-4C97-A1B9-2237C179F0CA}" type="pres">
      <dgm:prSet presAssocID="{309DE5EA-3D0C-481B-8F56-32444E4D4A79}" presName="txNode" presStyleLbl="node1" presStyleIdx="0" presStyleCnt="1" custScaleX="100000" custScaleY="100000" custLinFactNeighborX="-2689" custLinFactNeighborY="20508">
        <dgm:presLayoutVars>
          <dgm:bulletEnabled val="1"/>
        </dgm:presLayoutVars>
      </dgm:prSet>
      <dgm:spPr/>
    </dgm:pt>
  </dgm:ptLst>
  <dgm:cxnLst>
    <dgm:cxn modelId="{5FB2B11E-0F83-43C4-92D0-37182892CDCF}" type="presOf" srcId="{309DE5EA-3D0C-481B-8F56-32444E4D4A79}" destId="{8724FA3D-B9B8-4C97-A1B9-2237C179F0CA}" srcOrd="0" destOrd="0" presId="urn:microsoft.com/office/officeart/2005/8/layout/hProcess10"/>
    <dgm:cxn modelId="{FFA4AF89-1AE6-440E-9B7D-4DE85871C446}" srcId="{085A1E2B-6280-49F7-AD94-AFCD5D158A86}" destId="{309DE5EA-3D0C-481B-8F56-32444E4D4A79}" srcOrd="0" destOrd="0" parTransId="{5B9D6C14-8F9D-4884-92DA-D9C957343368}" sibTransId="{5BA24C29-173B-423C-B6D1-3ECA3A18F275}"/>
    <dgm:cxn modelId="{B188E9E4-6B64-4B79-AB1C-F5EF664720A0}" type="presOf" srcId="{085A1E2B-6280-49F7-AD94-AFCD5D158A86}" destId="{E59B7BB8-2914-4C32-825A-BA410C372320}" srcOrd="0" destOrd="0" presId="urn:microsoft.com/office/officeart/2005/8/layout/hProcess10"/>
    <dgm:cxn modelId="{EEB37B23-D512-4992-A000-41BD65043A45}" type="presParOf" srcId="{E59B7BB8-2914-4C32-825A-BA410C372320}" destId="{C90381BF-BB87-45F9-A0DE-41F096F568C1}" srcOrd="0" destOrd="0" presId="urn:microsoft.com/office/officeart/2005/8/layout/hProcess10"/>
    <dgm:cxn modelId="{FD6C471E-0DE2-4698-9E9E-D72EF4770C24}" type="presParOf" srcId="{C90381BF-BB87-45F9-A0DE-41F096F568C1}" destId="{8B228904-EE63-4009-AFAE-C7ECF3E3F2AA}" srcOrd="0" destOrd="0" presId="urn:microsoft.com/office/officeart/2005/8/layout/hProcess10"/>
    <dgm:cxn modelId="{24E055CA-03D1-42A9-BEBE-9BB6AE4104BE}" type="presParOf" srcId="{C90381BF-BB87-45F9-A0DE-41F096F568C1}" destId="{8724FA3D-B9B8-4C97-A1B9-2237C179F0CA}" srcOrd="1" destOrd="0" presId="urn:microsoft.com/office/officeart/2005/8/layout/hProcess10"/>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BA65A1D2-8701-4836-B9EA-93C30385AD15}" type="doc">
      <dgm:prSet loTypeId="urn:microsoft.com/office/officeart/2005/8/layout/hList6" loCatId="list" qsTypeId="urn:microsoft.com/office/officeart/2005/8/quickstyle/simple1" qsCatId="simple" csTypeId="urn:microsoft.com/office/officeart/2005/8/colors/colorful4" csCatId="colorful"/>
      <dgm:spPr/>
      <dgm:t>
        <a:bodyPr/>
        <a:lstStyle/>
        <a:p>
          <a:endParaRPr lang="en-US"/>
        </a:p>
      </dgm:t>
    </dgm:pt>
    <dgm:pt modelId="{110D2EAC-4930-42F2-B57A-7EE8AF9CAFF0}">
      <dgm:prSet/>
      <dgm:spPr/>
      <dgm:t>
        <a:bodyPr/>
        <a:lstStyle/>
        <a:p>
          <a:pPr rtl="0"/>
          <a:r>
            <a:rPr lang="en-GB" dirty="0"/>
            <a:t>People store information in the way that makes the most sense to them.  We make sense of information by trying to fit it into schemas, which are a way of organizing information</a:t>
          </a:r>
        </a:p>
      </dgm:t>
    </dgm:pt>
    <dgm:pt modelId="{AC297E40-B297-41B1-890B-48F6CE200919}" type="parTrans" cxnId="{9021C8E6-A496-434C-851F-92A73E1F20D3}">
      <dgm:prSet/>
      <dgm:spPr/>
      <dgm:t>
        <a:bodyPr/>
        <a:lstStyle/>
        <a:p>
          <a:endParaRPr lang="en-US"/>
        </a:p>
      </dgm:t>
    </dgm:pt>
    <dgm:pt modelId="{289A5967-D1BD-455D-BD31-DEA8ED87AED5}" type="sibTrans" cxnId="{9021C8E6-A496-434C-851F-92A73E1F20D3}">
      <dgm:prSet/>
      <dgm:spPr/>
      <dgm:t>
        <a:bodyPr/>
        <a:lstStyle/>
        <a:p>
          <a:endParaRPr lang="en-US"/>
        </a:p>
      </dgm:t>
    </dgm:pt>
    <dgm:pt modelId="{CB94ABF1-31B3-408A-B46A-4F279B6FF3AB}" type="pres">
      <dgm:prSet presAssocID="{BA65A1D2-8701-4836-B9EA-93C30385AD15}" presName="Name0" presStyleCnt="0">
        <dgm:presLayoutVars>
          <dgm:dir/>
          <dgm:resizeHandles val="exact"/>
        </dgm:presLayoutVars>
      </dgm:prSet>
      <dgm:spPr/>
    </dgm:pt>
    <dgm:pt modelId="{D94DD4EC-3480-4B00-B99A-9D0815110DA4}" type="pres">
      <dgm:prSet presAssocID="{110D2EAC-4930-42F2-B57A-7EE8AF9CAFF0}" presName="node" presStyleLbl="node1" presStyleIdx="0" presStyleCnt="1">
        <dgm:presLayoutVars>
          <dgm:bulletEnabled val="1"/>
        </dgm:presLayoutVars>
      </dgm:prSet>
      <dgm:spPr/>
    </dgm:pt>
  </dgm:ptLst>
  <dgm:cxnLst>
    <dgm:cxn modelId="{F8EE8B80-2D4F-4F37-9916-496F9529500D}" type="presOf" srcId="{110D2EAC-4930-42F2-B57A-7EE8AF9CAFF0}" destId="{D94DD4EC-3480-4B00-B99A-9D0815110DA4}" srcOrd="0" destOrd="0" presId="urn:microsoft.com/office/officeart/2005/8/layout/hList6"/>
    <dgm:cxn modelId="{9021C8E6-A496-434C-851F-92A73E1F20D3}" srcId="{BA65A1D2-8701-4836-B9EA-93C30385AD15}" destId="{110D2EAC-4930-42F2-B57A-7EE8AF9CAFF0}" srcOrd="0" destOrd="0" parTransId="{AC297E40-B297-41B1-890B-48F6CE200919}" sibTransId="{289A5967-D1BD-455D-BD31-DEA8ED87AED5}"/>
    <dgm:cxn modelId="{4ECCF5F5-F306-4659-BBAC-6803C07F6FCD}" type="presOf" srcId="{BA65A1D2-8701-4836-B9EA-93C30385AD15}" destId="{CB94ABF1-31B3-408A-B46A-4F279B6FF3AB}" srcOrd="0" destOrd="0" presId="urn:microsoft.com/office/officeart/2005/8/layout/hList6"/>
    <dgm:cxn modelId="{50DF1B98-4317-4CAC-B8A1-1231C3C7B78A}" type="presParOf" srcId="{CB94ABF1-31B3-408A-B46A-4F279B6FF3AB}" destId="{D94DD4EC-3480-4B00-B99A-9D0815110DA4}" srcOrd="0" destOrd="0" presId="urn:microsoft.com/office/officeart/2005/8/layout/hList6"/>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6F1A0DE0-92AE-483A-A77D-B77CB0C6CF80}" type="doc">
      <dgm:prSet loTypeId="urn:microsoft.com/office/officeart/2005/8/layout/process5" loCatId="process" qsTypeId="urn:microsoft.com/office/officeart/2005/8/quickstyle/simple1" qsCatId="simple" csTypeId="urn:microsoft.com/office/officeart/2005/8/colors/colorful4" csCatId="colorful" phldr="1"/>
      <dgm:spPr/>
      <dgm:t>
        <a:bodyPr/>
        <a:lstStyle/>
        <a:p>
          <a:endParaRPr lang="en-US"/>
        </a:p>
      </dgm:t>
    </dgm:pt>
    <dgm:pt modelId="{B0DDA4C0-8371-4A98-A766-FAE52CA04A51}">
      <dgm:prSet/>
      <dgm:spPr/>
      <dgm:t>
        <a:bodyPr/>
        <a:lstStyle/>
        <a:p>
          <a:pPr rtl="0"/>
          <a:r>
            <a:rPr lang="en-GB" dirty="0"/>
            <a:t>Schemas are therefore capable of distorting unfamiliar or unconsciously ‘unacceptable’ information in order to ‘fit in’ with our existing knowledge or schemas.  This can, therefore, result in unreliable eyewitness testimony.</a:t>
          </a:r>
        </a:p>
      </dgm:t>
    </dgm:pt>
    <dgm:pt modelId="{FA25C9AE-0DFF-48D0-8521-21100BE6FB89}" type="parTrans" cxnId="{0BC2D854-24D8-4A52-A8BE-A45AD90B924F}">
      <dgm:prSet/>
      <dgm:spPr/>
      <dgm:t>
        <a:bodyPr/>
        <a:lstStyle/>
        <a:p>
          <a:endParaRPr lang="en-US"/>
        </a:p>
      </dgm:t>
    </dgm:pt>
    <dgm:pt modelId="{DCA79BC7-46D8-4497-B0EF-40EA7CA90043}" type="sibTrans" cxnId="{0BC2D854-24D8-4A52-A8BE-A45AD90B924F}">
      <dgm:prSet/>
      <dgm:spPr/>
      <dgm:t>
        <a:bodyPr/>
        <a:lstStyle/>
        <a:p>
          <a:endParaRPr lang="en-US"/>
        </a:p>
      </dgm:t>
    </dgm:pt>
    <dgm:pt modelId="{EFE2250E-AFC5-4883-8E3B-3212A44C5DEC}">
      <dgm:prSet/>
      <dgm:spPr/>
      <dgm:t>
        <a:bodyPr/>
        <a:lstStyle/>
        <a:p>
          <a:pPr rtl="0"/>
          <a:r>
            <a:rPr lang="en-GB" dirty="0"/>
            <a:t>Bartlett tested this theory using a variety of stories to illustrate that memory is an active process and subject to individual interpretation or construction.</a:t>
          </a:r>
        </a:p>
      </dgm:t>
    </dgm:pt>
    <dgm:pt modelId="{534F9970-6830-488E-925A-0FF7AF8EB79F}" type="parTrans" cxnId="{9D3AB568-9C26-4B3C-89A2-18CCE95FBD62}">
      <dgm:prSet/>
      <dgm:spPr/>
      <dgm:t>
        <a:bodyPr/>
        <a:lstStyle/>
        <a:p>
          <a:endParaRPr lang="en-US"/>
        </a:p>
      </dgm:t>
    </dgm:pt>
    <dgm:pt modelId="{451321BD-6565-41F5-BFED-98C842C61742}" type="sibTrans" cxnId="{9D3AB568-9C26-4B3C-89A2-18CCE95FBD62}">
      <dgm:prSet/>
      <dgm:spPr/>
      <dgm:t>
        <a:bodyPr/>
        <a:lstStyle/>
        <a:p>
          <a:endParaRPr lang="en-US"/>
        </a:p>
      </dgm:t>
    </dgm:pt>
    <dgm:pt modelId="{C2C4C59D-0564-4545-AA6B-A4235AB15E20}">
      <dgm:prSet/>
      <dgm:spPr/>
      <dgm:t>
        <a:bodyPr/>
        <a:lstStyle/>
        <a:p>
          <a:pPr rtl="0"/>
          <a:r>
            <a:rPr lang="en-GB" dirty="0"/>
            <a:t>'War of the Ghosts', Bartlett (1932) showed that memory is not just a factual recording of what has occurred, but that we make “effort after meaning”- we try to fit what we remember with what we really know and understand about the world.  As a result, we quite often change our memories so they become more sensible to us.</a:t>
          </a:r>
        </a:p>
      </dgm:t>
    </dgm:pt>
    <dgm:pt modelId="{3630C645-D3BB-410D-B0CF-5887FF5A4B0E}" type="parTrans" cxnId="{CFBF8FED-7DE1-4B05-B716-14B79178A5F5}">
      <dgm:prSet/>
      <dgm:spPr/>
      <dgm:t>
        <a:bodyPr/>
        <a:lstStyle/>
        <a:p>
          <a:endParaRPr lang="en-US"/>
        </a:p>
      </dgm:t>
    </dgm:pt>
    <dgm:pt modelId="{A1E4A6E3-9419-4035-9448-52DEF142E7F2}" type="sibTrans" cxnId="{CFBF8FED-7DE1-4B05-B716-14B79178A5F5}">
      <dgm:prSet/>
      <dgm:spPr/>
      <dgm:t>
        <a:bodyPr/>
        <a:lstStyle/>
        <a:p>
          <a:endParaRPr lang="en-US"/>
        </a:p>
      </dgm:t>
    </dgm:pt>
    <dgm:pt modelId="{F180B681-B525-40A9-B054-D5DB5AAA2328}">
      <dgm:prSet custT="1"/>
      <dgm:spPr/>
      <dgm:t>
        <a:bodyPr/>
        <a:lstStyle/>
        <a:p>
          <a:pPr rtl="0"/>
          <a:r>
            <a:rPr lang="en-GB" sz="2000" dirty="0"/>
            <a:t>His participants heard a story and had to tell the story to another person and so on, like a game of “Chinese Whispers”. </a:t>
          </a:r>
        </a:p>
      </dgm:t>
    </dgm:pt>
    <dgm:pt modelId="{E134B41F-F57E-4669-A1A2-43DD1FDD4C3F}" type="parTrans" cxnId="{C6A4ACD4-4F2D-4A9E-AF0D-492E106B1D27}">
      <dgm:prSet/>
      <dgm:spPr/>
      <dgm:t>
        <a:bodyPr/>
        <a:lstStyle/>
        <a:p>
          <a:endParaRPr lang="en-US"/>
        </a:p>
      </dgm:t>
    </dgm:pt>
    <dgm:pt modelId="{5AB21E93-E59B-4AB0-B311-96FEFC07B534}" type="sibTrans" cxnId="{C6A4ACD4-4F2D-4A9E-AF0D-492E106B1D27}">
      <dgm:prSet/>
      <dgm:spPr/>
      <dgm:t>
        <a:bodyPr/>
        <a:lstStyle/>
        <a:p>
          <a:endParaRPr lang="en-US"/>
        </a:p>
      </dgm:t>
    </dgm:pt>
    <dgm:pt modelId="{52791242-CDF6-4637-84DC-263427F3B43E}" type="pres">
      <dgm:prSet presAssocID="{6F1A0DE0-92AE-483A-A77D-B77CB0C6CF80}" presName="diagram" presStyleCnt="0">
        <dgm:presLayoutVars>
          <dgm:dir/>
          <dgm:resizeHandles val="exact"/>
        </dgm:presLayoutVars>
      </dgm:prSet>
      <dgm:spPr/>
    </dgm:pt>
    <dgm:pt modelId="{3DC6B6AD-6A13-4952-A9BA-94882F772743}" type="pres">
      <dgm:prSet presAssocID="{B0DDA4C0-8371-4A98-A766-FAE52CA04A51}" presName="node" presStyleLbl="node1" presStyleIdx="0" presStyleCnt="4">
        <dgm:presLayoutVars>
          <dgm:bulletEnabled val="1"/>
        </dgm:presLayoutVars>
      </dgm:prSet>
      <dgm:spPr/>
    </dgm:pt>
    <dgm:pt modelId="{ABF1D6FB-1773-44B2-AFC9-7E61308B81CF}" type="pres">
      <dgm:prSet presAssocID="{DCA79BC7-46D8-4497-B0EF-40EA7CA90043}" presName="sibTrans" presStyleLbl="sibTrans2D1" presStyleIdx="0" presStyleCnt="3"/>
      <dgm:spPr/>
    </dgm:pt>
    <dgm:pt modelId="{630B3801-8A30-4C99-9416-F0B5CDFB8BB1}" type="pres">
      <dgm:prSet presAssocID="{DCA79BC7-46D8-4497-B0EF-40EA7CA90043}" presName="connectorText" presStyleLbl="sibTrans2D1" presStyleIdx="0" presStyleCnt="3"/>
      <dgm:spPr/>
    </dgm:pt>
    <dgm:pt modelId="{D2086429-CF61-40D3-955C-13B74C3936FD}" type="pres">
      <dgm:prSet presAssocID="{EFE2250E-AFC5-4883-8E3B-3212A44C5DEC}" presName="node" presStyleLbl="node1" presStyleIdx="1" presStyleCnt="4">
        <dgm:presLayoutVars>
          <dgm:bulletEnabled val="1"/>
        </dgm:presLayoutVars>
      </dgm:prSet>
      <dgm:spPr/>
    </dgm:pt>
    <dgm:pt modelId="{0E1966C7-5DC0-43C0-B9BA-C4DE3DE595BF}" type="pres">
      <dgm:prSet presAssocID="{451321BD-6565-41F5-BFED-98C842C61742}" presName="sibTrans" presStyleLbl="sibTrans2D1" presStyleIdx="1" presStyleCnt="3"/>
      <dgm:spPr/>
    </dgm:pt>
    <dgm:pt modelId="{086B9482-BE5E-4B8D-967C-2D06660C5B90}" type="pres">
      <dgm:prSet presAssocID="{451321BD-6565-41F5-BFED-98C842C61742}" presName="connectorText" presStyleLbl="sibTrans2D1" presStyleIdx="1" presStyleCnt="3"/>
      <dgm:spPr/>
    </dgm:pt>
    <dgm:pt modelId="{199BEA2C-CCC7-47A3-8878-F5CC72C2ADE2}" type="pres">
      <dgm:prSet presAssocID="{C2C4C59D-0564-4545-AA6B-A4235AB15E20}" presName="node" presStyleLbl="node1" presStyleIdx="2" presStyleCnt="4">
        <dgm:presLayoutVars>
          <dgm:bulletEnabled val="1"/>
        </dgm:presLayoutVars>
      </dgm:prSet>
      <dgm:spPr/>
    </dgm:pt>
    <dgm:pt modelId="{27E778BD-6019-4CC0-9444-5EF7FAB3B62A}" type="pres">
      <dgm:prSet presAssocID="{A1E4A6E3-9419-4035-9448-52DEF142E7F2}" presName="sibTrans" presStyleLbl="sibTrans2D1" presStyleIdx="2" presStyleCnt="3"/>
      <dgm:spPr/>
    </dgm:pt>
    <dgm:pt modelId="{E578B385-5D53-453A-AEF8-3F1E8C602982}" type="pres">
      <dgm:prSet presAssocID="{A1E4A6E3-9419-4035-9448-52DEF142E7F2}" presName="connectorText" presStyleLbl="sibTrans2D1" presStyleIdx="2" presStyleCnt="3"/>
      <dgm:spPr/>
    </dgm:pt>
    <dgm:pt modelId="{A90A864C-F033-422F-8214-DA758ECC380D}" type="pres">
      <dgm:prSet presAssocID="{F180B681-B525-40A9-B054-D5DB5AAA2328}" presName="node" presStyleLbl="node1" presStyleIdx="3" presStyleCnt="4">
        <dgm:presLayoutVars>
          <dgm:bulletEnabled val="1"/>
        </dgm:presLayoutVars>
      </dgm:prSet>
      <dgm:spPr/>
    </dgm:pt>
  </dgm:ptLst>
  <dgm:cxnLst>
    <dgm:cxn modelId="{107AF332-22BE-41DF-895C-8BB435BCE36C}" type="presOf" srcId="{DCA79BC7-46D8-4497-B0EF-40EA7CA90043}" destId="{630B3801-8A30-4C99-9416-F0B5CDFB8BB1}" srcOrd="1" destOrd="0" presId="urn:microsoft.com/office/officeart/2005/8/layout/process5"/>
    <dgm:cxn modelId="{67AFAD60-16CE-4B04-B53F-1D97906FF2A1}" type="presOf" srcId="{A1E4A6E3-9419-4035-9448-52DEF142E7F2}" destId="{27E778BD-6019-4CC0-9444-5EF7FAB3B62A}" srcOrd="0" destOrd="0" presId="urn:microsoft.com/office/officeart/2005/8/layout/process5"/>
    <dgm:cxn modelId="{045CB741-EB8C-42C7-A9C1-DE3CCF923AEE}" type="presOf" srcId="{F180B681-B525-40A9-B054-D5DB5AAA2328}" destId="{A90A864C-F033-422F-8214-DA758ECC380D}" srcOrd="0" destOrd="0" presId="urn:microsoft.com/office/officeart/2005/8/layout/process5"/>
    <dgm:cxn modelId="{9D3AB568-9C26-4B3C-89A2-18CCE95FBD62}" srcId="{6F1A0DE0-92AE-483A-A77D-B77CB0C6CF80}" destId="{EFE2250E-AFC5-4883-8E3B-3212A44C5DEC}" srcOrd="1" destOrd="0" parTransId="{534F9970-6830-488E-925A-0FF7AF8EB79F}" sibTransId="{451321BD-6565-41F5-BFED-98C842C61742}"/>
    <dgm:cxn modelId="{6A4DE473-7856-405B-AA38-1B68F7B5D6C3}" type="presOf" srcId="{451321BD-6565-41F5-BFED-98C842C61742}" destId="{0E1966C7-5DC0-43C0-B9BA-C4DE3DE595BF}" srcOrd="0" destOrd="0" presId="urn:microsoft.com/office/officeart/2005/8/layout/process5"/>
    <dgm:cxn modelId="{0BC2D854-24D8-4A52-A8BE-A45AD90B924F}" srcId="{6F1A0DE0-92AE-483A-A77D-B77CB0C6CF80}" destId="{B0DDA4C0-8371-4A98-A766-FAE52CA04A51}" srcOrd="0" destOrd="0" parTransId="{FA25C9AE-0DFF-48D0-8521-21100BE6FB89}" sibTransId="{DCA79BC7-46D8-4497-B0EF-40EA7CA90043}"/>
    <dgm:cxn modelId="{6887237A-FD42-4175-890D-3C4246E6FBF8}" type="presOf" srcId="{A1E4A6E3-9419-4035-9448-52DEF142E7F2}" destId="{E578B385-5D53-453A-AEF8-3F1E8C602982}" srcOrd="1" destOrd="0" presId="urn:microsoft.com/office/officeart/2005/8/layout/process5"/>
    <dgm:cxn modelId="{89810C7B-32E6-4371-9775-E47DFBBB9CE5}" type="presOf" srcId="{DCA79BC7-46D8-4497-B0EF-40EA7CA90043}" destId="{ABF1D6FB-1773-44B2-AFC9-7E61308B81CF}" srcOrd="0" destOrd="0" presId="urn:microsoft.com/office/officeart/2005/8/layout/process5"/>
    <dgm:cxn modelId="{32861C87-0B25-47E7-8F12-7F1EDF7237EF}" type="presOf" srcId="{6F1A0DE0-92AE-483A-A77D-B77CB0C6CF80}" destId="{52791242-CDF6-4637-84DC-263427F3B43E}" srcOrd="0" destOrd="0" presId="urn:microsoft.com/office/officeart/2005/8/layout/process5"/>
    <dgm:cxn modelId="{4B5D7D8A-2C11-4D8E-A2E5-A53A30E02608}" type="presOf" srcId="{EFE2250E-AFC5-4883-8E3B-3212A44C5DEC}" destId="{D2086429-CF61-40D3-955C-13B74C3936FD}" srcOrd="0" destOrd="0" presId="urn:microsoft.com/office/officeart/2005/8/layout/process5"/>
    <dgm:cxn modelId="{D9DACCAB-50CD-43DE-8CCD-446212A39D7E}" type="presOf" srcId="{C2C4C59D-0564-4545-AA6B-A4235AB15E20}" destId="{199BEA2C-CCC7-47A3-8878-F5CC72C2ADE2}" srcOrd="0" destOrd="0" presId="urn:microsoft.com/office/officeart/2005/8/layout/process5"/>
    <dgm:cxn modelId="{B296C4C2-55CB-4EA6-A2AA-4DDDC101798B}" type="presOf" srcId="{451321BD-6565-41F5-BFED-98C842C61742}" destId="{086B9482-BE5E-4B8D-967C-2D06660C5B90}" srcOrd="1" destOrd="0" presId="urn:microsoft.com/office/officeart/2005/8/layout/process5"/>
    <dgm:cxn modelId="{C6A4ACD4-4F2D-4A9E-AF0D-492E106B1D27}" srcId="{6F1A0DE0-92AE-483A-A77D-B77CB0C6CF80}" destId="{F180B681-B525-40A9-B054-D5DB5AAA2328}" srcOrd="3" destOrd="0" parTransId="{E134B41F-F57E-4669-A1A2-43DD1FDD4C3F}" sibTransId="{5AB21E93-E59B-4AB0-B311-96FEFC07B534}"/>
    <dgm:cxn modelId="{CFBF8FED-7DE1-4B05-B716-14B79178A5F5}" srcId="{6F1A0DE0-92AE-483A-A77D-B77CB0C6CF80}" destId="{C2C4C59D-0564-4545-AA6B-A4235AB15E20}" srcOrd="2" destOrd="0" parTransId="{3630C645-D3BB-410D-B0CF-5887FF5A4B0E}" sibTransId="{A1E4A6E3-9419-4035-9448-52DEF142E7F2}"/>
    <dgm:cxn modelId="{115219FA-78E2-4B65-A5FD-E017864A1876}" type="presOf" srcId="{B0DDA4C0-8371-4A98-A766-FAE52CA04A51}" destId="{3DC6B6AD-6A13-4952-A9BA-94882F772743}" srcOrd="0" destOrd="0" presId="urn:microsoft.com/office/officeart/2005/8/layout/process5"/>
    <dgm:cxn modelId="{96398CD0-FD30-451C-90BD-5C16EC805C90}" type="presParOf" srcId="{52791242-CDF6-4637-84DC-263427F3B43E}" destId="{3DC6B6AD-6A13-4952-A9BA-94882F772743}" srcOrd="0" destOrd="0" presId="urn:microsoft.com/office/officeart/2005/8/layout/process5"/>
    <dgm:cxn modelId="{DE491642-06FB-49D9-A3F8-D9EB2D049ACA}" type="presParOf" srcId="{52791242-CDF6-4637-84DC-263427F3B43E}" destId="{ABF1D6FB-1773-44B2-AFC9-7E61308B81CF}" srcOrd="1" destOrd="0" presId="urn:microsoft.com/office/officeart/2005/8/layout/process5"/>
    <dgm:cxn modelId="{F0982B1E-6675-4BA1-9895-ACA0703CA0A9}" type="presParOf" srcId="{ABF1D6FB-1773-44B2-AFC9-7E61308B81CF}" destId="{630B3801-8A30-4C99-9416-F0B5CDFB8BB1}" srcOrd="0" destOrd="0" presId="urn:microsoft.com/office/officeart/2005/8/layout/process5"/>
    <dgm:cxn modelId="{33FD58F8-6C8D-4926-8B9F-720185AD0826}" type="presParOf" srcId="{52791242-CDF6-4637-84DC-263427F3B43E}" destId="{D2086429-CF61-40D3-955C-13B74C3936FD}" srcOrd="2" destOrd="0" presId="urn:microsoft.com/office/officeart/2005/8/layout/process5"/>
    <dgm:cxn modelId="{785F3E2C-A083-4472-9127-81C142FD71E6}" type="presParOf" srcId="{52791242-CDF6-4637-84DC-263427F3B43E}" destId="{0E1966C7-5DC0-43C0-B9BA-C4DE3DE595BF}" srcOrd="3" destOrd="0" presId="urn:microsoft.com/office/officeart/2005/8/layout/process5"/>
    <dgm:cxn modelId="{C93FEBED-3F71-4D24-B941-9F4E61120715}" type="presParOf" srcId="{0E1966C7-5DC0-43C0-B9BA-C4DE3DE595BF}" destId="{086B9482-BE5E-4B8D-967C-2D06660C5B90}" srcOrd="0" destOrd="0" presId="urn:microsoft.com/office/officeart/2005/8/layout/process5"/>
    <dgm:cxn modelId="{CCCFFDC9-278B-413D-A13A-AB1498D93870}" type="presParOf" srcId="{52791242-CDF6-4637-84DC-263427F3B43E}" destId="{199BEA2C-CCC7-47A3-8878-F5CC72C2ADE2}" srcOrd="4" destOrd="0" presId="urn:microsoft.com/office/officeart/2005/8/layout/process5"/>
    <dgm:cxn modelId="{C84BBAA1-F8CA-49B8-B874-30AE03B007CA}" type="presParOf" srcId="{52791242-CDF6-4637-84DC-263427F3B43E}" destId="{27E778BD-6019-4CC0-9444-5EF7FAB3B62A}" srcOrd="5" destOrd="0" presId="urn:microsoft.com/office/officeart/2005/8/layout/process5"/>
    <dgm:cxn modelId="{0B69C31D-EA4C-4917-BDF4-B7F007675D99}" type="presParOf" srcId="{27E778BD-6019-4CC0-9444-5EF7FAB3B62A}" destId="{E578B385-5D53-453A-AEF8-3F1E8C602982}" srcOrd="0" destOrd="0" presId="urn:microsoft.com/office/officeart/2005/8/layout/process5"/>
    <dgm:cxn modelId="{1E619251-C108-40AF-8047-16A82DBD9AA5}" type="presParOf" srcId="{52791242-CDF6-4637-84DC-263427F3B43E}" destId="{A90A864C-F033-422F-8214-DA758ECC380D}" srcOrd="6"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01D38D32-6816-46D0-A07A-85344A6F4BF0}" type="doc">
      <dgm:prSet loTypeId="urn:microsoft.com/office/officeart/2011/layout/ConvergingText" loCatId="process" qsTypeId="urn:microsoft.com/office/officeart/2005/8/quickstyle/simple1" qsCatId="simple" csTypeId="urn:microsoft.com/office/officeart/2005/8/colors/accent1_2" csCatId="accent1" phldr="1"/>
      <dgm:spPr/>
      <dgm:t>
        <a:bodyPr/>
        <a:lstStyle/>
        <a:p>
          <a:endParaRPr lang="en-US"/>
        </a:p>
      </dgm:t>
    </dgm:pt>
    <dgm:pt modelId="{A03925FA-310E-4E48-8633-13369D0544D7}">
      <dgm:prSet/>
      <dgm:spPr/>
      <dgm:t>
        <a:bodyPr/>
        <a:lstStyle/>
        <a:p>
          <a:pPr rtl="0"/>
          <a:r>
            <a:rPr lang="en-GB" dirty="0"/>
            <a:t>This refers to an eyewitness’s concentration on a weapon to the exclusion of other details of a crime.  In a crime where a weapon is involved, it is not unusual for a witness to be able to describe the weapon in much more detail than the person holding it. </a:t>
          </a:r>
        </a:p>
      </dgm:t>
    </dgm:pt>
    <dgm:pt modelId="{817DE1A5-1639-4B28-9737-A249756D519E}" type="parTrans" cxnId="{9D159BDF-E7DD-4997-8A07-F5D2935983FA}">
      <dgm:prSet/>
      <dgm:spPr/>
      <dgm:t>
        <a:bodyPr/>
        <a:lstStyle/>
        <a:p>
          <a:endParaRPr lang="en-US"/>
        </a:p>
      </dgm:t>
    </dgm:pt>
    <dgm:pt modelId="{9768D41D-F011-479E-9A94-47AD9258B3F7}" type="sibTrans" cxnId="{9D159BDF-E7DD-4997-8A07-F5D2935983FA}">
      <dgm:prSet/>
      <dgm:spPr/>
      <dgm:t>
        <a:bodyPr/>
        <a:lstStyle/>
        <a:p>
          <a:endParaRPr lang="en-US"/>
        </a:p>
      </dgm:t>
    </dgm:pt>
    <dgm:pt modelId="{3A08A17F-72F7-466F-9774-639873ACBFC8}" type="pres">
      <dgm:prSet presAssocID="{01D38D32-6816-46D0-A07A-85344A6F4BF0}" presName="Name0" presStyleCnt="0">
        <dgm:presLayoutVars>
          <dgm:chMax/>
          <dgm:chPref val="1"/>
          <dgm:dir/>
          <dgm:animOne val="branch"/>
          <dgm:animLvl val="lvl"/>
          <dgm:resizeHandles/>
        </dgm:presLayoutVars>
      </dgm:prSet>
      <dgm:spPr/>
    </dgm:pt>
    <dgm:pt modelId="{A876D132-D4F8-452A-A156-08C8A7D623AF}" type="pres">
      <dgm:prSet presAssocID="{A03925FA-310E-4E48-8633-13369D0544D7}" presName="composite" presStyleCnt="0"/>
      <dgm:spPr/>
    </dgm:pt>
    <dgm:pt modelId="{76572047-1DBD-4A61-B766-B3845C848968}" type="pres">
      <dgm:prSet presAssocID="{A03925FA-310E-4E48-8633-13369D0544D7}" presName="ParentAccent1" presStyleLbl="alignNode1" presStyleIdx="0" presStyleCnt="11"/>
      <dgm:spPr/>
    </dgm:pt>
    <dgm:pt modelId="{ACFBC843-F625-4171-BB06-596E5D8F521B}" type="pres">
      <dgm:prSet presAssocID="{A03925FA-310E-4E48-8633-13369D0544D7}" presName="ParentAccent2" presStyleLbl="alignNode1" presStyleIdx="1" presStyleCnt="11"/>
      <dgm:spPr/>
    </dgm:pt>
    <dgm:pt modelId="{1FAC8D09-629B-465F-94AD-8064649E7D36}" type="pres">
      <dgm:prSet presAssocID="{A03925FA-310E-4E48-8633-13369D0544D7}" presName="ParentAccent3" presStyleLbl="alignNode1" presStyleIdx="2" presStyleCnt="11"/>
      <dgm:spPr/>
    </dgm:pt>
    <dgm:pt modelId="{8F31F95E-1E49-4F48-A3EC-2E2F9F45EED3}" type="pres">
      <dgm:prSet presAssocID="{A03925FA-310E-4E48-8633-13369D0544D7}" presName="ParentAccent4" presStyleLbl="alignNode1" presStyleIdx="3" presStyleCnt="11"/>
      <dgm:spPr/>
    </dgm:pt>
    <dgm:pt modelId="{CB9D830B-A8FE-48FA-B2DF-67AB892FD471}" type="pres">
      <dgm:prSet presAssocID="{A03925FA-310E-4E48-8633-13369D0544D7}" presName="ParentAccent5" presStyleLbl="alignNode1" presStyleIdx="4" presStyleCnt="11"/>
      <dgm:spPr/>
    </dgm:pt>
    <dgm:pt modelId="{BF9DAC0D-97D4-4364-9AC6-9D87666F62C7}" type="pres">
      <dgm:prSet presAssocID="{A03925FA-310E-4E48-8633-13369D0544D7}" presName="ParentAccent6" presStyleLbl="alignNode1" presStyleIdx="5" presStyleCnt="11"/>
      <dgm:spPr/>
    </dgm:pt>
    <dgm:pt modelId="{F531BF52-C794-4D51-8C88-13EC61C6CA24}" type="pres">
      <dgm:prSet presAssocID="{A03925FA-310E-4E48-8633-13369D0544D7}" presName="ParentAccent7" presStyleLbl="alignNode1" presStyleIdx="6" presStyleCnt="11"/>
      <dgm:spPr/>
    </dgm:pt>
    <dgm:pt modelId="{F58983AE-FFE1-46DA-8F94-25D9B1DD4394}" type="pres">
      <dgm:prSet presAssocID="{A03925FA-310E-4E48-8633-13369D0544D7}" presName="ParentAccent8" presStyleLbl="alignNode1" presStyleIdx="7" presStyleCnt="11"/>
      <dgm:spPr/>
    </dgm:pt>
    <dgm:pt modelId="{437440D1-62B0-44C4-B43C-531DD7099904}" type="pres">
      <dgm:prSet presAssocID="{A03925FA-310E-4E48-8633-13369D0544D7}" presName="ParentAccent9" presStyleLbl="alignNode1" presStyleIdx="8" presStyleCnt="11"/>
      <dgm:spPr/>
    </dgm:pt>
    <dgm:pt modelId="{E7E468E4-7042-40F3-BCC7-A8BAD63F8CBB}" type="pres">
      <dgm:prSet presAssocID="{A03925FA-310E-4E48-8633-13369D0544D7}" presName="ParentAccent10" presStyleLbl="alignNode1" presStyleIdx="9" presStyleCnt="11"/>
      <dgm:spPr/>
    </dgm:pt>
    <dgm:pt modelId="{84FC1B45-4F29-4DFE-84DF-6A8EEF8B79DC}" type="pres">
      <dgm:prSet presAssocID="{A03925FA-310E-4E48-8633-13369D0544D7}" presName="Parent" presStyleLbl="alignNode1" presStyleIdx="10" presStyleCnt="11" custScaleX="135679" custScaleY="134700" custLinFactNeighborX="2701" custLinFactNeighborY="-2835">
        <dgm:presLayoutVars>
          <dgm:chMax val="5"/>
          <dgm:chPref val="3"/>
          <dgm:bulletEnabled val="1"/>
        </dgm:presLayoutVars>
      </dgm:prSet>
      <dgm:spPr/>
    </dgm:pt>
  </dgm:ptLst>
  <dgm:cxnLst>
    <dgm:cxn modelId="{43BBB168-D590-4231-9474-802448BEE388}" type="presOf" srcId="{A03925FA-310E-4E48-8633-13369D0544D7}" destId="{84FC1B45-4F29-4DFE-84DF-6A8EEF8B79DC}" srcOrd="0" destOrd="0" presId="urn:microsoft.com/office/officeart/2011/layout/ConvergingText"/>
    <dgm:cxn modelId="{9D159BDF-E7DD-4997-8A07-F5D2935983FA}" srcId="{01D38D32-6816-46D0-A07A-85344A6F4BF0}" destId="{A03925FA-310E-4E48-8633-13369D0544D7}" srcOrd="0" destOrd="0" parTransId="{817DE1A5-1639-4B28-9737-A249756D519E}" sibTransId="{9768D41D-F011-479E-9A94-47AD9258B3F7}"/>
    <dgm:cxn modelId="{1FFFE1FD-8ECF-4A5A-BC79-CCF15E197591}" type="presOf" srcId="{01D38D32-6816-46D0-A07A-85344A6F4BF0}" destId="{3A08A17F-72F7-466F-9774-639873ACBFC8}" srcOrd="0" destOrd="0" presId="urn:microsoft.com/office/officeart/2011/layout/ConvergingText"/>
    <dgm:cxn modelId="{1F10726D-EF4F-4586-BE96-81E04437FBF1}" type="presParOf" srcId="{3A08A17F-72F7-466F-9774-639873ACBFC8}" destId="{A876D132-D4F8-452A-A156-08C8A7D623AF}" srcOrd="0" destOrd="0" presId="urn:microsoft.com/office/officeart/2011/layout/ConvergingText"/>
    <dgm:cxn modelId="{4515EDEB-D2BA-4FF6-9450-4F656F331934}" type="presParOf" srcId="{A876D132-D4F8-452A-A156-08C8A7D623AF}" destId="{76572047-1DBD-4A61-B766-B3845C848968}" srcOrd="0" destOrd="0" presId="urn:microsoft.com/office/officeart/2011/layout/ConvergingText"/>
    <dgm:cxn modelId="{6C566F23-696E-4783-B968-40032633DCAE}" type="presParOf" srcId="{A876D132-D4F8-452A-A156-08C8A7D623AF}" destId="{ACFBC843-F625-4171-BB06-596E5D8F521B}" srcOrd="1" destOrd="0" presId="urn:microsoft.com/office/officeart/2011/layout/ConvergingText"/>
    <dgm:cxn modelId="{7A072729-2F5E-4D62-A80A-185D3AC3F708}" type="presParOf" srcId="{A876D132-D4F8-452A-A156-08C8A7D623AF}" destId="{1FAC8D09-629B-465F-94AD-8064649E7D36}" srcOrd="2" destOrd="0" presId="urn:microsoft.com/office/officeart/2011/layout/ConvergingText"/>
    <dgm:cxn modelId="{02025E37-7D42-4BC1-8765-862E6B795B93}" type="presParOf" srcId="{A876D132-D4F8-452A-A156-08C8A7D623AF}" destId="{8F31F95E-1E49-4F48-A3EC-2E2F9F45EED3}" srcOrd="3" destOrd="0" presId="urn:microsoft.com/office/officeart/2011/layout/ConvergingText"/>
    <dgm:cxn modelId="{2C63D110-CBC3-457F-8938-E95BD5B4DBA5}" type="presParOf" srcId="{A876D132-D4F8-452A-A156-08C8A7D623AF}" destId="{CB9D830B-A8FE-48FA-B2DF-67AB892FD471}" srcOrd="4" destOrd="0" presId="urn:microsoft.com/office/officeart/2011/layout/ConvergingText"/>
    <dgm:cxn modelId="{51EF9D3D-68C5-44B7-B565-888B74094F61}" type="presParOf" srcId="{A876D132-D4F8-452A-A156-08C8A7D623AF}" destId="{BF9DAC0D-97D4-4364-9AC6-9D87666F62C7}" srcOrd="5" destOrd="0" presId="urn:microsoft.com/office/officeart/2011/layout/ConvergingText"/>
    <dgm:cxn modelId="{C6890DD4-F60D-467A-8369-E172BAEDB3D6}" type="presParOf" srcId="{A876D132-D4F8-452A-A156-08C8A7D623AF}" destId="{F531BF52-C794-4D51-8C88-13EC61C6CA24}" srcOrd="6" destOrd="0" presId="urn:microsoft.com/office/officeart/2011/layout/ConvergingText"/>
    <dgm:cxn modelId="{E1F1A288-5555-4723-8FAA-A579E607FAC6}" type="presParOf" srcId="{A876D132-D4F8-452A-A156-08C8A7D623AF}" destId="{F58983AE-FFE1-46DA-8F94-25D9B1DD4394}" srcOrd="7" destOrd="0" presId="urn:microsoft.com/office/officeart/2011/layout/ConvergingText"/>
    <dgm:cxn modelId="{979B738D-18F0-4E60-962D-35B34B66088C}" type="presParOf" srcId="{A876D132-D4F8-452A-A156-08C8A7D623AF}" destId="{437440D1-62B0-44C4-B43C-531DD7099904}" srcOrd="8" destOrd="0" presId="urn:microsoft.com/office/officeart/2011/layout/ConvergingText"/>
    <dgm:cxn modelId="{9E7882BC-5AC3-4148-A1B5-3DCB76B9D56C}" type="presParOf" srcId="{A876D132-D4F8-452A-A156-08C8A7D623AF}" destId="{E7E468E4-7042-40F3-BCC7-A8BAD63F8CBB}" srcOrd="9" destOrd="0" presId="urn:microsoft.com/office/officeart/2011/layout/ConvergingText"/>
    <dgm:cxn modelId="{4FB5A024-B7BB-43AF-BE4D-8097B7809620}" type="presParOf" srcId="{A876D132-D4F8-452A-A156-08C8A7D623AF}" destId="{84FC1B45-4F29-4DFE-84DF-6A8EEF8B79DC}" srcOrd="10" destOrd="0" presId="urn:microsoft.com/office/officeart/2011/layout/ConvergingTex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CBBD4252-D9A7-4973-853D-5A2052825CE0}" type="doc">
      <dgm:prSet loTypeId="urn:microsoft.com/office/officeart/2005/8/layout/target3" loCatId="relationship" qsTypeId="urn:microsoft.com/office/officeart/2005/8/quickstyle/simple1" qsCatId="simple" csTypeId="urn:microsoft.com/office/officeart/2005/8/colors/colorful4" csCatId="colorful"/>
      <dgm:spPr/>
      <dgm:t>
        <a:bodyPr/>
        <a:lstStyle/>
        <a:p>
          <a:endParaRPr lang="en-US"/>
        </a:p>
      </dgm:t>
    </dgm:pt>
    <dgm:pt modelId="{9B354245-0C22-4B55-97B7-A9902E61E34B}">
      <dgm:prSet/>
      <dgm:spPr/>
      <dgm:t>
        <a:bodyPr/>
        <a:lstStyle/>
        <a:p>
          <a:pPr rtl="0"/>
          <a:r>
            <a:rPr lang="en-GB" dirty="0"/>
            <a:t>Loftus et al. (1987) showed participants a series of slides of a customer in a restaurant.  In one version the customer was holding a gun, in the other the same customer held a chequebook. Participants who saw the gun version tended to focus on the gun.  As a result they were less likely to identify the customer in an identity parade those who had seen the chequebook version</a:t>
          </a:r>
        </a:p>
      </dgm:t>
    </dgm:pt>
    <dgm:pt modelId="{78725EAC-7306-4F4A-9161-A3B7764D06FE}" type="parTrans" cxnId="{C25DBDDF-B8A8-4191-921B-0DFA22E4A5E1}">
      <dgm:prSet/>
      <dgm:spPr/>
      <dgm:t>
        <a:bodyPr/>
        <a:lstStyle/>
        <a:p>
          <a:endParaRPr lang="en-US"/>
        </a:p>
      </dgm:t>
    </dgm:pt>
    <dgm:pt modelId="{856EAD43-9DCA-4CEE-BFE0-FFFEA9F35D29}" type="sibTrans" cxnId="{C25DBDDF-B8A8-4191-921B-0DFA22E4A5E1}">
      <dgm:prSet/>
      <dgm:spPr/>
      <dgm:t>
        <a:bodyPr/>
        <a:lstStyle/>
        <a:p>
          <a:endParaRPr lang="en-US"/>
        </a:p>
      </dgm:t>
    </dgm:pt>
    <dgm:pt modelId="{86BEDB40-B134-482D-88EC-5293E708663A}" type="pres">
      <dgm:prSet presAssocID="{CBBD4252-D9A7-4973-853D-5A2052825CE0}" presName="Name0" presStyleCnt="0">
        <dgm:presLayoutVars>
          <dgm:chMax val="7"/>
          <dgm:dir/>
          <dgm:animLvl val="lvl"/>
          <dgm:resizeHandles val="exact"/>
        </dgm:presLayoutVars>
      </dgm:prSet>
      <dgm:spPr/>
    </dgm:pt>
    <dgm:pt modelId="{370862E5-2D80-463C-ACD4-BDC13DDAFCDC}" type="pres">
      <dgm:prSet presAssocID="{9B354245-0C22-4B55-97B7-A9902E61E34B}" presName="circle1" presStyleLbl="node1" presStyleIdx="0" presStyleCnt="1"/>
      <dgm:spPr/>
    </dgm:pt>
    <dgm:pt modelId="{F57DD794-22A5-4B6F-9BC9-1C68CF4B185F}" type="pres">
      <dgm:prSet presAssocID="{9B354245-0C22-4B55-97B7-A9902E61E34B}" presName="space" presStyleCnt="0"/>
      <dgm:spPr/>
    </dgm:pt>
    <dgm:pt modelId="{96CA6480-5690-444A-9C1F-7530A5165E04}" type="pres">
      <dgm:prSet presAssocID="{9B354245-0C22-4B55-97B7-A9902E61E34B}" presName="rect1" presStyleLbl="alignAcc1" presStyleIdx="0" presStyleCnt="1"/>
      <dgm:spPr/>
    </dgm:pt>
    <dgm:pt modelId="{BB2239B6-11E4-4E4A-801D-2898B8C79AFF}" type="pres">
      <dgm:prSet presAssocID="{9B354245-0C22-4B55-97B7-A9902E61E34B}" presName="rect1ParTxNoCh" presStyleLbl="alignAcc1" presStyleIdx="0" presStyleCnt="1">
        <dgm:presLayoutVars>
          <dgm:chMax val="1"/>
          <dgm:bulletEnabled val="1"/>
        </dgm:presLayoutVars>
      </dgm:prSet>
      <dgm:spPr/>
    </dgm:pt>
  </dgm:ptLst>
  <dgm:cxnLst>
    <dgm:cxn modelId="{C25DBDDF-B8A8-4191-921B-0DFA22E4A5E1}" srcId="{CBBD4252-D9A7-4973-853D-5A2052825CE0}" destId="{9B354245-0C22-4B55-97B7-A9902E61E34B}" srcOrd="0" destOrd="0" parTransId="{78725EAC-7306-4F4A-9161-A3B7764D06FE}" sibTransId="{856EAD43-9DCA-4CEE-BFE0-FFFEA9F35D29}"/>
    <dgm:cxn modelId="{30A673EA-93F7-4EF4-BE77-2DC64DF606C7}" type="presOf" srcId="{9B354245-0C22-4B55-97B7-A9902E61E34B}" destId="{BB2239B6-11E4-4E4A-801D-2898B8C79AFF}" srcOrd="1" destOrd="0" presId="urn:microsoft.com/office/officeart/2005/8/layout/target3"/>
    <dgm:cxn modelId="{C36ACBED-B90C-48F0-B639-60423FE3E2D1}" type="presOf" srcId="{CBBD4252-D9A7-4973-853D-5A2052825CE0}" destId="{86BEDB40-B134-482D-88EC-5293E708663A}" srcOrd="0" destOrd="0" presId="urn:microsoft.com/office/officeart/2005/8/layout/target3"/>
    <dgm:cxn modelId="{837E61F5-4EDA-41B6-A77F-549A26F29402}" type="presOf" srcId="{9B354245-0C22-4B55-97B7-A9902E61E34B}" destId="{96CA6480-5690-444A-9C1F-7530A5165E04}" srcOrd="0" destOrd="0" presId="urn:microsoft.com/office/officeart/2005/8/layout/target3"/>
    <dgm:cxn modelId="{3DA9F21A-0F3D-4308-9067-C3B46AE99902}" type="presParOf" srcId="{86BEDB40-B134-482D-88EC-5293E708663A}" destId="{370862E5-2D80-463C-ACD4-BDC13DDAFCDC}" srcOrd="0" destOrd="0" presId="urn:microsoft.com/office/officeart/2005/8/layout/target3"/>
    <dgm:cxn modelId="{AD2901CF-50EC-4116-A7D8-C7DB6C8666A7}" type="presParOf" srcId="{86BEDB40-B134-482D-88EC-5293E708663A}" destId="{F57DD794-22A5-4B6F-9BC9-1C68CF4B185F}" srcOrd="1" destOrd="0" presId="urn:microsoft.com/office/officeart/2005/8/layout/target3"/>
    <dgm:cxn modelId="{EABE51CC-C66F-4347-9E62-3B2F686F9547}" type="presParOf" srcId="{86BEDB40-B134-482D-88EC-5293E708663A}" destId="{96CA6480-5690-444A-9C1F-7530A5165E04}" srcOrd="2" destOrd="0" presId="urn:microsoft.com/office/officeart/2005/8/layout/target3"/>
    <dgm:cxn modelId="{C24E803E-81FC-4B6B-893C-3AB4C6797EE5}" type="presParOf" srcId="{86BEDB40-B134-482D-88EC-5293E708663A}" destId="{BB2239B6-11E4-4E4A-801D-2898B8C79AFF}" srcOrd="3" destOrd="0" presId="urn:microsoft.com/office/officeart/2005/8/layout/target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11DF62EB-A088-47EE-8629-7AD3A642C6A2}" type="doc">
      <dgm:prSet loTypeId="urn:microsoft.com/office/officeart/2005/8/layout/process1" loCatId="process" qsTypeId="urn:microsoft.com/office/officeart/2005/8/quickstyle/simple1" qsCatId="simple" csTypeId="urn:microsoft.com/office/officeart/2005/8/colors/colorful2" csCatId="colorful"/>
      <dgm:spPr/>
      <dgm:t>
        <a:bodyPr/>
        <a:lstStyle/>
        <a:p>
          <a:endParaRPr lang="en-US"/>
        </a:p>
      </dgm:t>
    </dgm:pt>
    <dgm:pt modelId="{5EED2BD8-7DB0-4843-BD97-D3BDCDD9F446}">
      <dgm:prSet/>
      <dgm:spPr/>
      <dgm:t>
        <a:bodyPr/>
        <a:lstStyle/>
        <a:p>
          <a:pPr rtl="0"/>
          <a:r>
            <a:rPr lang="en-GB" dirty="0"/>
            <a:t>However, a study by </a:t>
          </a:r>
          <a:r>
            <a:rPr lang="en-GB" dirty="0" err="1"/>
            <a:t>Yuille</a:t>
          </a:r>
          <a:r>
            <a:rPr lang="en-GB" dirty="0"/>
            <a:t> and </a:t>
          </a:r>
          <a:r>
            <a:rPr lang="en-GB" dirty="0" err="1"/>
            <a:t>Cutshall</a:t>
          </a:r>
          <a:r>
            <a:rPr lang="en-GB" dirty="0"/>
            <a:t> (1986) contradicts the importance of weapon focus in influencing eyewitness memory.</a:t>
          </a:r>
        </a:p>
      </dgm:t>
    </dgm:pt>
    <dgm:pt modelId="{1F55ACA4-EEDD-4565-994E-58D8C3D90562}" type="parTrans" cxnId="{E93D99C3-BAB6-485C-92C0-8CBB4AF99A90}">
      <dgm:prSet/>
      <dgm:spPr/>
      <dgm:t>
        <a:bodyPr/>
        <a:lstStyle/>
        <a:p>
          <a:endParaRPr lang="en-US"/>
        </a:p>
      </dgm:t>
    </dgm:pt>
    <dgm:pt modelId="{37C61A6D-5679-4667-A9FD-7A4889CC2F2D}" type="sibTrans" cxnId="{E93D99C3-BAB6-485C-92C0-8CBB4AF99A90}">
      <dgm:prSet/>
      <dgm:spPr/>
      <dgm:t>
        <a:bodyPr/>
        <a:lstStyle/>
        <a:p>
          <a:endParaRPr lang="en-US"/>
        </a:p>
      </dgm:t>
    </dgm:pt>
    <dgm:pt modelId="{13201FEA-2E86-45EE-8506-6EFC81626C7D}" type="pres">
      <dgm:prSet presAssocID="{11DF62EB-A088-47EE-8629-7AD3A642C6A2}" presName="Name0" presStyleCnt="0">
        <dgm:presLayoutVars>
          <dgm:dir/>
          <dgm:resizeHandles val="exact"/>
        </dgm:presLayoutVars>
      </dgm:prSet>
      <dgm:spPr/>
    </dgm:pt>
    <dgm:pt modelId="{0029471F-0BA8-4B9A-AD60-BBBA8492E02F}" type="pres">
      <dgm:prSet presAssocID="{5EED2BD8-7DB0-4843-BD97-D3BDCDD9F446}" presName="node" presStyleLbl="node1" presStyleIdx="0" presStyleCnt="1" custLinFactY="60298" custLinFactNeighborX="-79501" custLinFactNeighborY="100000">
        <dgm:presLayoutVars>
          <dgm:bulletEnabled val="1"/>
        </dgm:presLayoutVars>
      </dgm:prSet>
      <dgm:spPr/>
    </dgm:pt>
  </dgm:ptLst>
  <dgm:cxnLst>
    <dgm:cxn modelId="{A527336A-1836-4378-8E4A-3AF40B9235B2}" type="presOf" srcId="{5EED2BD8-7DB0-4843-BD97-D3BDCDD9F446}" destId="{0029471F-0BA8-4B9A-AD60-BBBA8492E02F}" srcOrd="0" destOrd="0" presId="urn:microsoft.com/office/officeart/2005/8/layout/process1"/>
    <dgm:cxn modelId="{E93D99C3-BAB6-485C-92C0-8CBB4AF99A90}" srcId="{11DF62EB-A088-47EE-8629-7AD3A642C6A2}" destId="{5EED2BD8-7DB0-4843-BD97-D3BDCDD9F446}" srcOrd="0" destOrd="0" parTransId="{1F55ACA4-EEDD-4565-994E-58D8C3D90562}" sibTransId="{37C61A6D-5679-4667-A9FD-7A4889CC2F2D}"/>
    <dgm:cxn modelId="{CA978EE2-0C13-400F-8DD0-25EB3B3E02B4}" type="presOf" srcId="{11DF62EB-A088-47EE-8629-7AD3A642C6A2}" destId="{13201FEA-2E86-45EE-8506-6EFC81626C7D}" srcOrd="0" destOrd="0" presId="urn:microsoft.com/office/officeart/2005/8/layout/process1"/>
    <dgm:cxn modelId="{13C8F990-FBFC-4BE2-9D06-F9D49AE16304}" type="presParOf" srcId="{13201FEA-2E86-45EE-8506-6EFC81626C7D}" destId="{0029471F-0BA8-4B9A-AD60-BBBA8492E02F}" srcOrd="0" destOrd="0" presId="urn:microsoft.com/office/officeart/2005/8/layout/process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99602674-131B-40A0-8BAE-BFCD89EBD00D}"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GB"/>
        </a:p>
      </dgm:t>
    </dgm:pt>
    <dgm:pt modelId="{277F1387-B28F-4A65-8B9D-5F7DF167659D}">
      <dgm:prSet custT="1"/>
      <dgm:spPr/>
      <dgm:t>
        <a:bodyPr/>
        <a:lstStyle/>
        <a:p>
          <a:pPr rtl="0"/>
          <a:r>
            <a:rPr lang="en-US" sz="2400" dirty="0"/>
            <a:t>Memories are not always what they seem.</a:t>
          </a:r>
          <a:endParaRPr lang="en-GB" sz="2400" dirty="0"/>
        </a:p>
      </dgm:t>
    </dgm:pt>
    <dgm:pt modelId="{D7145A15-3EED-469A-B55C-7334C5352D47}" type="parTrans" cxnId="{8C708BF0-97E9-4C38-9637-5439A68B83E2}">
      <dgm:prSet/>
      <dgm:spPr/>
      <dgm:t>
        <a:bodyPr/>
        <a:lstStyle/>
        <a:p>
          <a:endParaRPr lang="en-GB" sz="2000"/>
        </a:p>
      </dgm:t>
    </dgm:pt>
    <dgm:pt modelId="{E407D7CD-0613-48B5-BD4E-8312108FB94D}" type="sibTrans" cxnId="{8C708BF0-97E9-4C38-9637-5439A68B83E2}">
      <dgm:prSet/>
      <dgm:spPr/>
      <dgm:t>
        <a:bodyPr/>
        <a:lstStyle/>
        <a:p>
          <a:endParaRPr lang="en-GB" sz="2000"/>
        </a:p>
      </dgm:t>
    </dgm:pt>
    <dgm:pt modelId="{C201D2E4-0458-463C-B86F-9FC9783A6D16}">
      <dgm:prSet custT="1"/>
      <dgm:spPr/>
      <dgm:t>
        <a:bodyPr/>
        <a:lstStyle/>
        <a:p>
          <a:pPr rtl="0"/>
          <a:r>
            <a:rPr lang="en-US" sz="2400" dirty="0"/>
            <a:t>A constructed memory is a created memory.</a:t>
          </a:r>
          <a:endParaRPr lang="en-GB" sz="2400" dirty="0"/>
        </a:p>
      </dgm:t>
    </dgm:pt>
    <dgm:pt modelId="{7C8FDF38-7EBD-479A-943F-7DA7295D2657}" type="parTrans" cxnId="{8E186AD4-E42D-4912-A6BD-CAC77E3F87C8}">
      <dgm:prSet/>
      <dgm:spPr/>
      <dgm:t>
        <a:bodyPr/>
        <a:lstStyle/>
        <a:p>
          <a:endParaRPr lang="en-GB" sz="2000"/>
        </a:p>
      </dgm:t>
    </dgm:pt>
    <dgm:pt modelId="{F9606A2D-C934-480E-B71F-B4D2A1CD8269}" type="sibTrans" cxnId="{8E186AD4-E42D-4912-A6BD-CAC77E3F87C8}">
      <dgm:prSet/>
      <dgm:spPr/>
      <dgm:t>
        <a:bodyPr/>
        <a:lstStyle/>
        <a:p>
          <a:endParaRPr lang="en-GB" sz="2000"/>
        </a:p>
      </dgm:t>
    </dgm:pt>
    <dgm:pt modelId="{3EA5FB49-DE64-45EB-B504-0B6E5D7B4B0B}">
      <dgm:prSet custT="1"/>
      <dgm:spPr/>
      <dgm:t>
        <a:bodyPr/>
        <a:lstStyle/>
        <a:p>
          <a:pPr rtl="0"/>
          <a:r>
            <a:rPr lang="en-US" sz="2400" dirty="0"/>
            <a:t>Misinformation effect</a:t>
          </a:r>
          <a:endParaRPr lang="en-GB" sz="2400" dirty="0"/>
        </a:p>
      </dgm:t>
    </dgm:pt>
    <dgm:pt modelId="{B2096AD8-B163-4657-942C-A16D2A4E653A}" type="parTrans" cxnId="{0F3A2248-F93B-4FA5-BBBA-CE7E6D7A4185}">
      <dgm:prSet/>
      <dgm:spPr/>
      <dgm:t>
        <a:bodyPr/>
        <a:lstStyle/>
        <a:p>
          <a:endParaRPr lang="en-GB" sz="2000"/>
        </a:p>
      </dgm:t>
    </dgm:pt>
    <dgm:pt modelId="{ED7E4C2C-7245-4AFC-9E8C-599157914A03}" type="sibTrans" cxnId="{0F3A2248-F93B-4FA5-BBBA-CE7E6D7A4185}">
      <dgm:prSet/>
      <dgm:spPr/>
      <dgm:t>
        <a:bodyPr/>
        <a:lstStyle/>
        <a:p>
          <a:endParaRPr lang="en-GB" sz="2000"/>
        </a:p>
      </dgm:t>
    </dgm:pt>
    <dgm:pt modelId="{2824F8EB-89AF-4674-ABE0-29690B62D4CB}" type="pres">
      <dgm:prSet presAssocID="{99602674-131B-40A0-8BAE-BFCD89EBD00D}" presName="vert0" presStyleCnt="0">
        <dgm:presLayoutVars>
          <dgm:dir/>
          <dgm:animOne val="branch"/>
          <dgm:animLvl val="lvl"/>
        </dgm:presLayoutVars>
      </dgm:prSet>
      <dgm:spPr/>
    </dgm:pt>
    <dgm:pt modelId="{19E11578-3551-4036-9E74-FFF688454479}" type="pres">
      <dgm:prSet presAssocID="{277F1387-B28F-4A65-8B9D-5F7DF167659D}" presName="thickLine" presStyleLbl="alignNode1" presStyleIdx="0" presStyleCnt="3"/>
      <dgm:spPr/>
    </dgm:pt>
    <dgm:pt modelId="{B4531D08-9AB5-4B9F-94CF-573D12C504B0}" type="pres">
      <dgm:prSet presAssocID="{277F1387-B28F-4A65-8B9D-5F7DF167659D}" presName="horz1" presStyleCnt="0"/>
      <dgm:spPr/>
    </dgm:pt>
    <dgm:pt modelId="{54B8153A-DFC1-4652-BE62-801F63E31643}" type="pres">
      <dgm:prSet presAssocID="{277F1387-B28F-4A65-8B9D-5F7DF167659D}" presName="tx1" presStyleLbl="revTx" presStyleIdx="0" presStyleCnt="3"/>
      <dgm:spPr/>
    </dgm:pt>
    <dgm:pt modelId="{4513C27B-7DB8-4F75-A23B-BAE5D6C4A769}" type="pres">
      <dgm:prSet presAssocID="{277F1387-B28F-4A65-8B9D-5F7DF167659D}" presName="vert1" presStyleCnt="0"/>
      <dgm:spPr/>
    </dgm:pt>
    <dgm:pt modelId="{6C29BAE8-5CE7-492E-9ED1-DB51FBE32766}" type="pres">
      <dgm:prSet presAssocID="{C201D2E4-0458-463C-B86F-9FC9783A6D16}" presName="thickLine" presStyleLbl="alignNode1" presStyleIdx="1" presStyleCnt="3"/>
      <dgm:spPr/>
    </dgm:pt>
    <dgm:pt modelId="{97EAD477-D628-4693-ACDB-462898CD3325}" type="pres">
      <dgm:prSet presAssocID="{C201D2E4-0458-463C-B86F-9FC9783A6D16}" presName="horz1" presStyleCnt="0"/>
      <dgm:spPr/>
    </dgm:pt>
    <dgm:pt modelId="{FDECFAF3-4F9E-49CA-8A57-370BF84375AE}" type="pres">
      <dgm:prSet presAssocID="{C201D2E4-0458-463C-B86F-9FC9783A6D16}" presName="tx1" presStyleLbl="revTx" presStyleIdx="1" presStyleCnt="3"/>
      <dgm:spPr/>
    </dgm:pt>
    <dgm:pt modelId="{49BA9DC8-4B29-499E-96BF-9266556650D7}" type="pres">
      <dgm:prSet presAssocID="{C201D2E4-0458-463C-B86F-9FC9783A6D16}" presName="vert1" presStyleCnt="0"/>
      <dgm:spPr/>
    </dgm:pt>
    <dgm:pt modelId="{0F4124EC-039E-468F-9F87-518B09420F87}" type="pres">
      <dgm:prSet presAssocID="{3EA5FB49-DE64-45EB-B504-0B6E5D7B4B0B}" presName="thickLine" presStyleLbl="alignNode1" presStyleIdx="2" presStyleCnt="3"/>
      <dgm:spPr/>
    </dgm:pt>
    <dgm:pt modelId="{26B90C61-F882-4B37-AE99-DC493E7B4902}" type="pres">
      <dgm:prSet presAssocID="{3EA5FB49-DE64-45EB-B504-0B6E5D7B4B0B}" presName="horz1" presStyleCnt="0"/>
      <dgm:spPr/>
    </dgm:pt>
    <dgm:pt modelId="{BE40AFB2-036D-44E9-95B0-D15920283D7E}" type="pres">
      <dgm:prSet presAssocID="{3EA5FB49-DE64-45EB-B504-0B6E5D7B4B0B}" presName="tx1" presStyleLbl="revTx" presStyleIdx="2" presStyleCnt="3"/>
      <dgm:spPr/>
    </dgm:pt>
    <dgm:pt modelId="{9065D708-5B6B-4C97-9820-E03E6822B465}" type="pres">
      <dgm:prSet presAssocID="{3EA5FB49-DE64-45EB-B504-0B6E5D7B4B0B}" presName="vert1" presStyleCnt="0"/>
      <dgm:spPr/>
    </dgm:pt>
  </dgm:ptLst>
  <dgm:cxnLst>
    <dgm:cxn modelId="{2D33342A-AA1E-471E-8377-665A8369681B}" type="presOf" srcId="{277F1387-B28F-4A65-8B9D-5F7DF167659D}" destId="{54B8153A-DFC1-4652-BE62-801F63E31643}" srcOrd="0" destOrd="0" presId="urn:microsoft.com/office/officeart/2008/layout/LinedList"/>
    <dgm:cxn modelId="{35ABCD60-12D9-4DE9-B9ED-EB160443EB81}" type="presOf" srcId="{99602674-131B-40A0-8BAE-BFCD89EBD00D}" destId="{2824F8EB-89AF-4674-ABE0-29690B62D4CB}" srcOrd="0" destOrd="0" presId="urn:microsoft.com/office/officeart/2008/layout/LinedList"/>
    <dgm:cxn modelId="{C21CB365-DB09-49C8-8FA4-03D7C68323DF}" type="presOf" srcId="{3EA5FB49-DE64-45EB-B504-0B6E5D7B4B0B}" destId="{BE40AFB2-036D-44E9-95B0-D15920283D7E}" srcOrd="0" destOrd="0" presId="urn:microsoft.com/office/officeart/2008/layout/LinedList"/>
    <dgm:cxn modelId="{0F3A2248-F93B-4FA5-BBBA-CE7E6D7A4185}" srcId="{99602674-131B-40A0-8BAE-BFCD89EBD00D}" destId="{3EA5FB49-DE64-45EB-B504-0B6E5D7B4B0B}" srcOrd="2" destOrd="0" parTransId="{B2096AD8-B163-4657-942C-A16D2A4E653A}" sibTransId="{ED7E4C2C-7245-4AFC-9E8C-599157914A03}"/>
    <dgm:cxn modelId="{8DA2624B-878F-4876-B88C-EF8F9AE7B5E1}" type="presOf" srcId="{C201D2E4-0458-463C-B86F-9FC9783A6D16}" destId="{FDECFAF3-4F9E-49CA-8A57-370BF84375AE}" srcOrd="0" destOrd="0" presId="urn:microsoft.com/office/officeart/2008/layout/LinedList"/>
    <dgm:cxn modelId="{8E186AD4-E42D-4912-A6BD-CAC77E3F87C8}" srcId="{99602674-131B-40A0-8BAE-BFCD89EBD00D}" destId="{C201D2E4-0458-463C-B86F-9FC9783A6D16}" srcOrd="1" destOrd="0" parTransId="{7C8FDF38-7EBD-479A-943F-7DA7295D2657}" sibTransId="{F9606A2D-C934-480E-B71F-B4D2A1CD8269}"/>
    <dgm:cxn modelId="{8C708BF0-97E9-4C38-9637-5439A68B83E2}" srcId="{99602674-131B-40A0-8BAE-BFCD89EBD00D}" destId="{277F1387-B28F-4A65-8B9D-5F7DF167659D}" srcOrd="0" destOrd="0" parTransId="{D7145A15-3EED-469A-B55C-7334C5352D47}" sibTransId="{E407D7CD-0613-48B5-BD4E-8312108FB94D}"/>
    <dgm:cxn modelId="{6173E26D-AA90-4D41-AE16-4C294092D4C7}" type="presParOf" srcId="{2824F8EB-89AF-4674-ABE0-29690B62D4CB}" destId="{19E11578-3551-4036-9E74-FFF688454479}" srcOrd="0" destOrd="0" presId="urn:microsoft.com/office/officeart/2008/layout/LinedList"/>
    <dgm:cxn modelId="{BAC985BE-45BD-465B-9883-B4D85004AFA1}" type="presParOf" srcId="{2824F8EB-89AF-4674-ABE0-29690B62D4CB}" destId="{B4531D08-9AB5-4B9F-94CF-573D12C504B0}" srcOrd="1" destOrd="0" presId="urn:microsoft.com/office/officeart/2008/layout/LinedList"/>
    <dgm:cxn modelId="{A56EB2FC-2622-4F38-BEFB-EA501EEF7112}" type="presParOf" srcId="{B4531D08-9AB5-4B9F-94CF-573D12C504B0}" destId="{54B8153A-DFC1-4652-BE62-801F63E31643}" srcOrd="0" destOrd="0" presId="urn:microsoft.com/office/officeart/2008/layout/LinedList"/>
    <dgm:cxn modelId="{2DC573B5-E617-42CB-9818-AE6A9F836144}" type="presParOf" srcId="{B4531D08-9AB5-4B9F-94CF-573D12C504B0}" destId="{4513C27B-7DB8-4F75-A23B-BAE5D6C4A769}" srcOrd="1" destOrd="0" presId="urn:microsoft.com/office/officeart/2008/layout/LinedList"/>
    <dgm:cxn modelId="{9F518506-9A9F-4C64-95B3-C504CC65AD02}" type="presParOf" srcId="{2824F8EB-89AF-4674-ABE0-29690B62D4CB}" destId="{6C29BAE8-5CE7-492E-9ED1-DB51FBE32766}" srcOrd="2" destOrd="0" presId="urn:microsoft.com/office/officeart/2008/layout/LinedList"/>
    <dgm:cxn modelId="{A821654E-921B-4251-B5CC-53838EA97F8C}" type="presParOf" srcId="{2824F8EB-89AF-4674-ABE0-29690B62D4CB}" destId="{97EAD477-D628-4693-ACDB-462898CD3325}" srcOrd="3" destOrd="0" presId="urn:microsoft.com/office/officeart/2008/layout/LinedList"/>
    <dgm:cxn modelId="{19EF4826-2FFE-4BE2-B475-AD51543464BD}" type="presParOf" srcId="{97EAD477-D628-4693-ACDB-462898CD3325}" destId="{FDECFAF3-4F9E-49CA-8A57-370BF84375AE}" srcOrd="0" destOrd="0" presId="urn:microsoft.com/office/officeart/2008/layout/LinedList"/>
    <dgm:cxn modelId="{C46ACD50-81DD-40F6-83F7-BFF3D6D84A19}" type="presParOf" srcId="{97EAD477-D628-4693-ACDB-462898CD3325}" destId="{49BA9DC8-4B29-499E-96BF-9266556650D7}" srcOrd="1" destOrd="0" presId="urn:microsoft.com/office/officeart/2008/layout/LinedList"/>
    <dgm:cxn modelId="{5F3D1FED-6F3F-424A-AD21-8DDCDBC989A1}" type="presParOf" srcId="{2824F8EB-89AF-4674-ABE0-29690B62D4CB}" destId="{0F4124EC-039E-468F-9F87-518B09420F87}" srcOrd="4" destOrd="0" presId="urn:microsoft.com/office/officeart/2008/layout/LinedList"/>
    <dgm:cxn modelId="{4E30A37F-9184-48BC-A130-F8FD304665C9}" type="presParOf" srcId="{2824F8EB-89AF-4674-ABE0-29690B62D4CB}" destId="{26B90C61-F882-4B37-AE99-DC493E7B4902}" srcOrd="5" destOrd="0" presId="urn:microsoft.com/office/officeart/2008/layout/LinedList"/>
    <dgm:cxn modelId="{6DD3A252-17D8-4F7B-B6C4-D1CA523A20A9}" type="presParOf" srcId="{26B90C61-F882-4B37-AE99-DC493E7B4902}" destId="{BE40AFB2-036D-44E9-95B0-D15920283D7E}" srcOrd="0" destOrd="0" presId="urn:microsoft.com/office/officeart/2008/layout/LinedList"/>
    <dgm:cxn modelId="{D02E6959-826B-4F37-B688-C15956691EB3}" type="presParOf" srcId="{26B90C61-F882-4B37-AE99-DC493E7B4902}" destId="{9065D708-5B6B-4C97-9820-E03E6822B46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1FF00FAF-9BC0-4822-87A9-D402BD92B3EE}" type="doc">
      <dgm:prSet loTypeId="urn:microsoft.com/office/officeart/2005/8/layout/process4" loCatId="process" qsTypeId="urn:microsoft.com/office/officeart/2005/8/quickstyle/simple1" qsCatId="simple" csTypeId="urn:microsoft.com/office/officeart/2005/8/colors/colorful3" csCatId="colorful"/>
      <dgm:spPr/>
      <dgm:t>
        <a:bodyPr/>
        <a:lstStyle/>
        <a:p>
          <a:endParaRPr lang="en-GB"/>
        </a:p>
      </dgm:t>
    </dgm:pt>
    <dgm:pt modelId="{DB8A65FA-53B8-4436-8024-837D8D5959CA}">
      <dgm:prSet/>
      <dgm:spPr/>
      <dgm:t>
        <a:bodyPr/>
        <a:lstStyle/>
        <a:p>
          <a:pPr rtl="0"/>
          <a:r>
            <a:rPr lang="en-US" dirty="0"/>
            <a:t>According to The Innocence Project (2008) "Eyewitness misidentification is the single greatest cause of wrongful convictions nationwide, playing a role in more than 75% of convictions overturned through DNA testing." </a:t>
          </a:r>
          <a:endParaRPr lang="en-GB" dirty="0"/>
        </a:p>
      </dgm:t>
    </dgm:pt>
    <dgm:pt modelId="{84A4F2E7-2B49-46D0-86A7-C059B0BFACC7}" type="parTrans" cxnId="{63499FF6-2E03-418A-BA48-607EC93497B6}">
      <dgm:prSet/>
      <dgm:spPr/>
      <dgm:t>
        <a:bodyPr/>
        <a:lstStyle/>
        <a:p>
          <a:endParaRPr lang="en-GB"/>
        </a:p>
      </dgm:t>
    </dgm:pt>
    <dgm:pt modelId="{83DC7F7E-3520-4343-B452-CA5763AD6296}" type="sibTrans" cxnId="{63499FF6-2E03-418A-BA48-607EC93497B6}">
      <dgm:prSet/>
      <dgm:spPr/>
      <dgm:t>
        <a:bodyPr/>
        <a:lstStyle/>
        <a:p>
          <a:endParaRPr lang="en-GB"/>
        </a:p>
      </dgm:t>
    </dgm:pt>
    <dgm:pt modelId="{C587E98E-5E38-4F41-B78D-2FFE6FDFD45C}">
      <dgm:prSet/>
      <dgm:spPr/>
      <dgm:t>
        <a:bodyPr/>
        <a:lstStyle/>
        <a:p>
          <a:pPr rtl="0"/>
          <a:r>
            <a:rPr lang="en-US" dirty="0"/>
            <a:t>Still, the criminal justice system profoundly relies on eyewitness identification and testimony for investigating and prosecuting crimes (Wells &amp; Olson, 2003).</a:t>
          </a:r>
          <a:endParaRPr lang="en-GB" dirty="0"/>
        </a:p>
      </dgm:t>
    </dgm:pt>
    <dgm:pt modelId="{81F61003-9E7A-41B5-AF4A-82BA533B63A0}" type="parTrans" cxnId="{898BADC3-87CD-4E76-A113-FFFCA96CE904}">
      <dgm:prSet/>
      <dgm:spPr/>
      <dgm:t>
        <a:bodyPr/>
        <a:lstStyle/>
        <a:p>
          <a:endParaRPr lang="en-GB"/>
        </a:p>
      </dgm:t>
    </dgm:pt>
    <dgm:pt modelId="{90B169E3-5D74-49FC-BB90-A25F932152EF}" type="sibTrans" cxnId="{898BADC3-87CD-4E76-A113-FFFCA96CE904}">
      <dgm:prSet/>
      <dgm:spPr/>
      <dgm:t>
        <a:bodyPr/>
        <a:lstStyle/>
        <a:p>
          <a:endParaRPr lang="en-GB"/>
        </a:p>
      </dgm:t>
    </dgm:pt>
    <dgm:pt modelId="{1B066874-ABF5-468D-B9A2-A8A611973FA5}" type="pres">
      <dgm:prSet presAssocID="{1FF00FAF-9BC0-4822-87A9-D402BD92B3EE}" presName="Name0" presStyleCnt="0">
        <dgm:presLayoutVars>
          <dgm:dir/>
          <dgm:animLvl val="lvl"/>
          <dgm:resizeHandles val="exact"/>
        </dgm:presLayoutVars>
      </dgm:prSet>
      <dgm:spPr/>
    </dgm:pt>
    <dgm:pt modelId="{32A6C4C0-51CB-435D-981D-A9BD8ED2A2F0}" type="pres">
      <dgm:prSet presAssocID="{C587E98E-5E38-4F41-B78D-2FFE6FDFD45C}" presName="boxAndChildren" presStyleCnt="0"/>
      <dgm:spPr/>
    </dgm:pt>
    <dgm:pt modelId="{62D8F57E-FC38-4986-AEEC-29F2816AB850}" type="pres">
      <dgm:prSet presAssocID="{C587E98E-5E38-4F41-B78D-2FFE6FDFD45C}" presName="parentTextBox" presStyleLbl="node1" presStyleIdx="0" presStyleCnt="2"/>
      <dgm:spPr/>
    </dgm:pt>
    <dgm:pt modelId="{B288461B-5D5A-4A9A-9677-1227CEDEB42C}" type="pres">
      <dgm:prSet presAssocID="{83DC7F7E-3520-4343-B452-CA5763AD6296}" presName="sp" presStyleCnt="0"/>
      <dgm:spPr/>
    </dgm:pt>
    <dgm:pt modelId="{728A9291-77B4-466F-AC48-F1002FCCD050}" type="pres">
      <dgm:prSet presAssocID="{DB8A65FA-53B8-4436-8024-837D8D5959CA}" presName="arrowAndChildren" presStyleCnt="0"/>
      <dgm:spPr/>
    </dgm:pt>
    <dgm:pt modelId="{EF0757FD-A83B-4556-97BF-121C03D9151A}" type="pres">
      <dgm:prSet presAssocID="{DB8A65FA-53B8-4436-8024-837D8D5959CA}" presName="parentTextArrow" presStyleLbl="node1" presStyleIdx="1" presStyleCnt="2" custLinFactNeighborX="521" custLinFactNeighborY="-988"/>
      <dgm:spPr/>
    </dgm:pt>
  </dgm:ptLst>
  <dgm:cxnLst>
    <dgm:cxn modelId="{7180BF4F-1970-4377-8DAB-847B2EEED66C}" type="presOf" srcId="{C587E98E-5E38-4F41-B78D-2FFE6FDFD45C}" destId="{62D8F57E-FC38-4986-AEEC-29F2816AB850}" srcOrd="0" destOrd="0" presId="urn:microsoft.com/office/officeart/2005/8/layout/process4"/>
    <dgm:cxn modelId="{440F5DB8-40B5-4830-B3F0-76AECC8AC5D8}" type="presOf" srcId="{1FF00FAF-9BC0-4822-87A9-D402BD92B3EE}" destId="{1B066874-ABF5-468D-B9A2-A8A611973FA5}" srcOrd="0" destOrd="0" presId="urn:microsoft.com/office/officeart/2005/8/layout/process4"/>
    <dgm:cxn modelId="{898BADC3-87CD-4E76-A113-FFFCA96CE904}" srcId="{1FF00FAF-9BC0-4822-87A9-D402BD92B3EE}" destId="{C587E98E-5E38-4F41-B78D-2FFE6FDFD45C}" srcOrd="1" destOrd="0" parTransId="{81F61003-9E7A-41B5-AF4A-82BA533B63A0}" sibTransId="{90B169E3-5D74-49FC-BB90-A25F932152EF}"/>
    <dgm:cxn modelId="{DCE4FBCA-9692-4604-9E02-9FDA64D86785}" type="presOf" srcId="{DB8A65FA-53B8-4436-8024-837D8D5959CA}" destId="{EF0757FD-A83B-4556-97BF-121C03D9151A}" srcOrd="0" destOrd="0" presId="urn:microsoft.com/office/officeart/2005/8/layout/process4"/>
    <dgm:cxn modelId="{63499FF6-2E03-418A-BA48-607EC93497B6}" srcId="{1FF00FAF-9BC0-4822-87A9-D402BD92B3EE}" destId="{DB8A65FA-53B8-4436-8024-837D8D5959CA}" srcOrd="0" destOrd="0" parTransId="{84A4F2E7-2B49-46D0-86A7-C059B0BFACC7}" sibTransId="{83DC7F7E-3520-4343-B452-CA5763AD6296}"/>
    <dgm:cxn modelId="{0CCC0B50-7D9D-4EB5-90D4-24D45BAF964E}" type="presParOf" srcId="{1B066874-ABF5-468D-B9A2-A8A611973FA5}" destId="{32A6C4C0-51CB-435D-981D-A9BD8ED2A2F0}" srcOrd="0" destOrd="0" presId="urn:microsoft.com/office/officeart/2005/8/layout/process4"/>
    <dgm:cxn modelId="{BFA2CA6B-E740-4B14-8417-4C2198555E42}" type="presParOf" srcId="{32A6C4C0-51CB-435D-981D-A9BD8ED2A2F0}" destId="{62D8F57E-FC38-4986-AEEC-29F2816AB850}" srcOrd="0" destOrd="0" presId="urn:microsoft.com/office/officeart/2005/8/layout/process4"/>
    <dgm:cxn modelId="{050E1094-722C-4F2A-8ACD-CF4402692F23}" type="presParOf" srcId="{1B066874-ABF5-468D-B9A2-A8A611973FA5}" destId="{B288461B-5D5A-4A9A-9677-1227CEDEB42C}" srcOrd="1" destOrd="0" presId="urn:microsoft.com/office/officeart/2005/8/layout/process4"/>
    <dgm:cxn modelId="{ADD98495-2EBD-4B27-B97F-4D12EEE135F2}" type="presParOf" srcId="{1B066874-ABF5-468D-B9A2-A8A611973FA5}" destId="{728A9291-77B4-466F-AC48-F1002FCCD050}" srcOrd="2" destOrd="0" presId="urn:microsoft.com/office/officeart/2005/8/layout/process4"/>
    <dgm:cxn modelId="{AA22E170-BAF1-447B-B723-223D3B2AA3F9}" type="presParOf" srcId="{728A9291-77B4-466F-AC48-F1002FCCD050}" destId="{EF0757FD-A83B-4556-97BF-121C03D9151A}" srcOrd="0" destOrd="0" presId="urn:microsoft.com/office/officeart/2005/8/layout/process4"/>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A993B8D2-9156-4ED8-AA56-35B96DB33A6C}" type="doc">
      <dgm:prSet loTypeId="urn:microsoft.com/office/officeart/2005/8/layout/lProcess1" loCatId="process" qsTypeId="urn:microsoft.com/office/officeart/2005/8/quickstyle/simple1" qsCatId="simple" csTypeId="urn:microsoft.com/office/officeart/2005/8/colors/colorful3" csCatId="colorful" phldr="1"/>
      <dgm:spPr/>
      <dgm:t>
        <a:bodyPr/>
        <a:lstStyle/>
        <a:p>
          <a:endParaRPr lang="en-GB"/>
        </a:p>
      </dgm:t>
    </dgm:pt>
    <dgm:pt modelId="{DBA78665-9F84-4976-8CE4-7FE6615F28F1}">
      <dgm:prSet custT="1"/>
      <dgm:spPr/>
      <dgm:t>
        <a:bodyPr/>
        <a:lstStyle/>
        <a:p>
          <a:pPr rtl="0"/>
          <a:r>
            <a:rPr lang="en-GB" sz="1800" dirty="0"/>
            <a:t>The first group were asked – “How fast were the cars going when they </a:t>
          </a:r>
          <a:r>
            <a:rPr lang="en-GB" sz="1800" b="1" dirty="0"/>
            <a:t>hit</a:t>
          </a:r>
          <a:r>
            <a:rPr lang="en-GB" sz="1800" dirty="0"/>
            <a:t> each other?”</a:t>
          </a:r>
        </a:p>
      </dgm:t>
    </dgm:pt>
    <dgm:pt modelId="{D423408E-5820-4FBE-9F61-B3CBDBDA2925}" type="parTrans" cxnId="{50F93EF0-CDAF-42B3-B434-9D6B831E69E2}">
      <dgm:prSet/>
      <dgm:spPr/>
      <dgm:t>
        <a:bodyPr/>
        <a:lstStyle/>
        <a:p>
          <a:endParaRPr lang="en-GB" sz="1800"/>
        </a:p>
      </dgm:t>
    </dgm:pt>
    <dgm:pt modelId="{E49168B7-FA9A-4061-BA0E-520BFB4AC8A7}" type="sibTrans" cxnId="{50F93EF0-CDAF-42B3-B434-9D6B831E69E2}">
      <dgm:prSet/>
      <dgm:spPr/>
      <dgm:t>
        <a:bodyPr/>
        <a:lstStyle/>
        <a:p>
          <a:endParaRPr lang="en-GB" sz="1800"/>
        </a:p>
      </dgm:t>
    </dgm:pt>
    <dgm:pt modelId="{49CA7EA5-3A5C-4AD7-9B7A-8855F05CAEE1}">
      <dgm:prSet custT="1"/>
      <dgm:spPr/>
      <dgm:t>
        <a:bodyPr/>
        <a:lstStyle/>
        <a:p>
          <a:pPr rtl="0"/>
          <a:r>
            <a:rPr lang="en-GB" sz="1600" dirty="0"/>
            <a:t>For the other group the words: - </a:t>
          </a:r>
          <a:r>
            <a:rPr lang="en-GB" sz="1600" b="1" dirty="0"/>
            <a:t>smashed into each other </a:t>
          </a:r>
          <a:r>
            <a:rPr lang="en-GB" sz="1600" dirty="0"/>
            <a:t>were substituted.</a:t>
          </a:r>
        </a:p>
      </dgm:t>
    </dgm:pt>
    <dgm:pt modelId="{0BC5224F-186E-4410-9E82-6D22B1695FEF}" type="parTrans" cxnId="{9E92F803-E7A3-4CC0-9E4A-D2C9E13B381E}">
      <dgm:prSet/>
      <dgm:spPr/>
      <dgm:t>
        <a:bodyPr/>
        <a:lstStyle/>
        <a:p>
          <a:endParaRPr lang="en-GB" sz="1800"/>
        </a:p>
      </dgm:t>
    </dgm:pt>
    <dgm:pt modelId="{CC6CCA19-DFAA-4C33-A411-61C286EE307A}" type="sibTrans" cxnId="{9E92F803-E7A3-4CC0-9E4A-D2C9E13B381E}">
      <dgm:prSet/>
      <dgm:spPr/>
      <dgm:t>
        <a:bodyPr/>
        <a:lstStyle/>
        <a:p>
          <a:endParaRPr lang="en-GB" sz="1800"/>
        </a:p>
      </dgm:t>
    </dgm:pt>
    <dgm:pt modelId="{BCB3FCB1-6483-4004-8AFB-C69588CBE3E7}">
      <dgm:prSet custT="1"/>
      <dgm:spPr/>
      <dgm:t>
        <a:bodyPr/>
        <a:lstStyle/>
        <a:p>
          <a:pPr rtl="0"/>
          <a:r>
            <a:rPr lang="en-GB" sz="2000" dirty="0"/>
            <a:t>A control group were not asked about speed.</a:t>
          </a:r>
        </a:p>
      </dgm:t>
    </dgm:pt>
    <dgm:pt modelId="{B8555055-6558-4672-8265-36D6D1618599}" type="parTrans" cxnId="{15B08016-8F40-4DBD-BB3B-7CA0945F4EEE}">
      <dgm:prSet/>
      <dgm:spPr/>
      <dgm:t>
        <a:bodyPr/>
        <a:lstStyle/>
        <a:p>
          <a:endParaRPr lang="en-GB" sz="1800"/>
        </a:p>
      </dgm:t>
    </dgm:pt>
    <dgm:pt modelId="{7F3FA9C9-0353-432B-B15F-C05A60EEEEB9}" type="sibTrans" cxnId="{15B08016-8F40-4DBD-BB3B-7CA0945F4EEE}">
      <dgm:prSet/>
      <dgm:spPr/>
      <dgm:t>
        <a:bodyPr/>
        <a:lstStyle/>
        <a:p>
          <a:endParaRPr lang="en-GB" sz="1800"/>
        </a:p>
      </dgm:t>
    </dgm:pt>
    <dgm:pt modelId="{B7DA15FC-7D3F-4EF5-8114-81A685EFFFDC}">
      <dgm:prSet custT="1"/>
      <dgm:spPr/>
      <dgm:t>
        <a:bodyPr/>
        <a:lstStyle/>
        <a:p>
          <a:pPr rtl="0"/>
          <a:r>
            <a:rPr lang="en-GB" sz="1800" dirty="0"/>
            <a:t>A week later they were re-interviewed and asked: - “Did you see any broken glass?”</a:t>
          </a:r>
        </a:p>
      </dgm:t>
    </dgm:pt>
    <dgm:pt modelId="{9B5A006E-95D5-4F7A-B6E1-FA4AFB2E6323}" type="parTrans" cxnId="{31BBF65F-6FA8-4D04-B4BE-1389FB9767B8}">
      <dgm:prSet/>
      <dgm:spPr/>
      <dgm:t>
        <a:bodyPr/>
        <a:lstStyle/>
        <a:p>
          <a:endParaRPr lang="en-GB" sz="1800"/>
        </a:p>
      </dgm:t>
    </dgm:pt>
    <dgm:pt modelId="{A72C0034-3F8B-4574-89DC-E855DCDD21B5}" type="sibTrans" cxnId="{31BBF65F-6FA8-4D04-B4BE-1389FB9767B8}">
      <dgm:prSet/>
      <dgm:spPr/>
      <dgm:t>
        <a:bodyPr/>
        <a:lstStyle/>
        <a:p>
          <a:endParaRPr lang="en-GB" sz="1800"/>
        </a:p>
      </dgm:t>
    </dgm:pt>
    <dgm:pt modelId="{CDAFEE98-AF28-4D33-A503-0E9E0F587C04}" type="pres">
      <dgm:prSet presAssocID="{A993B8D2-9156-4ED8-AA56-35B96DB33A6C}" presName="Name0" presStyleCnt="0">
        <dgm:presLayoutVars>
          <dgm:dir/>
          <dgm:animLvl val="lvl"/>
          <dgm:resizeHandles val="exact"/>
        </dgm:presLayoutVars>
      </dgm:prSet>
      <dgm:spPr/>
    </dgm:pt>
    <dgm:pt modelId="{3DB09096-E82F-4642-AD1B-FE85EA6579C7}" type="pres">
      <dgm:prSet presAssocID="{DBA78665-9F84-4976-8CE4-7FE6615F28F1}" presName="vertFlow" presStyleCnt="0"/>
      <dgm:spPr/>
    </dgm:pt>
    <dgm:pt modelId="{3986E74A-7F36-426B-8C70-0828AF1FD7F7}" type="pres">
      <dgm:prSet presAssocID="{DBA78665-9F84-4976-8CE4-7FE6615F28F1}" presName="header" presStyleLbl="node1" presStyleIdx="0" presStyleCnt="4" custScaleY="227838"/>
      <dgm:spPr/>
    </dgm:pt>
    <dgm:pt modelId="{733E6A98-0064-44BC-B55E-EE038405B400}" type="pres">
      <dgm:prSet presAssocID="{DBA78665-9F84-4976-8CE4-7FE6615F28F1}" presName="hSp" presStyleCnt="0"/>
      <dgm:spPr/>
    </dgm:pt>
    <dgm:pt modelId="{35DCFD80-9C12-40A3-BEA7-5E00DB57E34B}" type="pres">
      <dgm:prSet presAssocID="{49CA7EA5-3A5C-4AD7-9B7A-8855F05CAEE1}" presName="vertFlow" presStyleCnt="0"/>
      <dgm:spPr/>
    </dgm:pt>
    <dgm:pt modelId="{FD71BF6B-491C-4EF0-AC03-D12696EF2A45}" type="pres">
      <dgm:prSet presAssocID="{49CA7EA5-3A5C-4AD7-9B7A-8855F05CAEE1}" presName="header" presStyleLbl="node1" presStyleIdx="1" presStyleCnt="4" custScaleY="216614" custLinFactNeighborX="-2546" custLinFactNeighborY="-6202"/>
      <dgm:spPr/>
    </dgm:pt>
    <dgm:pt modelId="{7A5123D0-21CD-4436-B948-6C47D29430D6}" type="pres">
      <dgm:prSet presAssocID="{49CA7EA5-3A5C-4AD7-9B7A-8855F05CAEE1}" presName="hSp" presStyleCnt="0"/>
      <dgm:spPr/>
    </dgm:pt>
    <dgm:pt modelId="{4FE6E1CD-8D28-44F4-A19E-2A6423DCF101}" type="pres">
      <dgm:prSet presAssocID="{BCB3FCB1-6483-4004-8AFB-C69588CBE3E7}" presName="vertFlow" presStyleCnt="0"/>
      <dgm:spPr/>
    </dgm:pt>
    <dgm:pt modelId="{0DCF5FE1-B0FF-430D-BC74-D06E2C3E7894}" type="pres">
      <dgm:prSet presAssocID="{BCB3FCB1-6483-4004-8AFB-C69588CBE3E7}" presName="header" presStyleLbl="node1" presStyleIdx="2" presStyleCnt="4" custScaleY="211512"/>
      <dgm:spPr/>
    </dgm:pt>
    <dgm:pt modelId="{EE155D88-DD2E-436B-B809-BEE915E021E7}" type="pres">
      <dgm:prSet presAssocID="{BCB3FCB1-6483-4004-8AFB-C69588CBE3E7}" presName="hSp" presStyleCnt="0"/>
      <dgm:spPr/>
    </dgm:pt>
    <dgm:pt modelId="{D7FB0EF5-C790-4FB9-9141-A3D02A4C27C9}" type="pres">
      <dgm:prSet presAssocID="{B7DA15FC-7D3F-4EF5-8114-81A685EFFFDC}" presName="vertFlow" presStyleCnt="0"/>
      <dgm:spPr/>
    </dgm:pt>
    <dgm:pt modelId="{DF97F6C2-F8EA-4BDA-8F67-3A85D795F97B}" type="pres">
      <dgm:prSet presAssocID="{B7DA15FC-7D3F-4EF5-8114-81A685EFFFDC}" presName="header" presStyleLbl="node1" presStyleIdx="3" presStyleCnt="4" custScaleY="243380" custLinFactNeighborX="62" custLinFactNeighborY="-3206"/>
      <dgm:spPr/>
    </dgm:pt>
  </dgm:ptLst>
  <dgm:cxnLst>
    <dgm:cxn modelId="{9E92F803-E7A3-4CC0-9E4A-D2C9E13B381E}" srcId="{A993B8D2-9156-4ED8-AA56-35B96DB33A6C}" destId="{49CA7EA5-3A5C-4AD7-9B7A-8855F05CAEE1}" srcOrd="1" destOrd="0" parTransId="{0BC5224F-186E-4410-9E82-6D22B1695FEF}" sibTransId="{CC6CCA19-DFAA-4C33-A411-61C286EE307A}"/>
    <dgm:cxn modelId="{6F8DB514-C7CA-48F6-8C4F-04E687B4A583}" type="presOf" srcId="{BCB3FCB1-6483-4004-8AFB-C69588CBE3E7}" destId="{0DCF5FE1-B0FF-430D-BC74-D06E2C3E7894}" srcOrd="0" destOrd="0" presId="urn:microsoft.com/office/officeart/2005/8/layout/lProcess1"/>
    <dgm:cxn modelId="{15B08016-8F40-4DBD-BB3B-7CA0945F4EEE}" srcId="{A993B8D2-9156-4ED8-AA56-35B96DB33A6C}" destId="{BCB3FCB1-6483-4004-8AFB-C69588CBE3E7}" srcOrd="2" destOrd="0" parTransId="{B8555055-6558-4672-8265-36D6D1618599}" sibTransId="{7F3FA9C9-0353-432B-B15F-C05A60EEEEB9}"/>
    <dgm:cxn modelId="{F35FA92B-CF95-4018-921D-8A20D941C0DE}" type="presOf" srcId="{A993B8D2-9156-4ED8-AA56-35B96DB33A6C}" destId="{CDAFEE98-AF28-4D33-A503-0E9E0F587C04}" srcOrd="0" destOrd="0" presId="urn:microsoft.com/office/officeart/2005/8/layout/lProcess1"/>
    <dgm:cxn modelId="{31BBF65F-6FA8-4D04-B4BE-1389FB9767B8}" srcId="{A993B8D2-9156-4ED8-AA56-35B96DB33A6C}" destId="{B7DA15FC-7D3F-4EF5-8114-81A685EFFFDC}" srcOrd="3" destOrd="0" parTransId="{9B5A006E-95D5-4F7A-B6E1-FA4AFB2E6323}" sibTransId="{A72C0034-3F8B-4574-89DC-E855DCDD21B5}"/>
    <dgm:cxn modelId="{DC3B8C7E-25B4-4FD2-98AE-319BEB699C60}" type="presOf" srcId="{49CA7EA5-3A5C-4AD7-9B7A-8855F05CAEE1}" destId="{FD71BF6B-491C-4EF0-AC03-D12696EF2A45}" srcOrd="0" destOrd="0" presId="urn:microsoft.com/office/officeart/2005/8/layout/lProcess1"/>
    <dgm:cxn modelId="{1E2BCF90-0DDF-4E68-A7C7-C16B24275EC7}" type="presOf" srcId="{B7DA15FC-7D3F-4EF5-8114-81A685EFFFDC}" destId="{DF97F6C2-F8EA-4BDA-8F67-3A85D795F97B}" srcOrd="0" destOrd="0" presId="urn:microsoft.com/office/officeart/2005/8/layout/lProcess1"/>
    <dgm:cxn modelId="{94F472C9-45CA-4F24-AB31-B56854881A7A}" type="presOf" srcId="{DBA78665-9F84-4976-8CE4-7FE6615F28F1}" destId="{3986E74A-7F36-426B-8C70-0828AF1FD7F7}" srcOrd="0" destOrd="0" presId="urn:microsoft.com/office/officeart/2005/8/layout/lProcess1"/>
    <dgm:cxn modelId="{50F93EF0-CDAF-42B3-B434-9D6B831E69E2}" srcId="{A993B8D2-9156-4ED8-AA56-35B96DB33A6C}" destId="{DBA78665-9F84-4976-8CE4-7FE6615F28F1}" srcOrd="0" destOrd="0" parTransId="{D423408E-5820-4FBE-9F61-B3CBDBDA2925}" sibTransId="{E49168B7-FA9A-4061-BA0E-520BFB4AC8A7}"/>
    <dgm:cxn modelId="{A4DB0D40-6768-4EF0-87E2-A7CAC8EB3921}" type="presParOf" srcId="{CDAFEE98-AF28-4D33-A503-0E9E0F587C04}" destId="{3DB09096-E82F-4642-AD1B-FE85EA6579C7}" srcOrd="0" destOrd="0" presId="urn:microsoft.com/office/officeart/2005/8/layout/lProcess1"/>
    <dgm:cxn modelId="{D935DFBC-A4CC-43AD-BAEE-3E1BA004E38F}" type="presParOf" srcId="{3DB09096-E82F-4642-AD1B-FE85EA6579C7}" destId="{3986E74A-7F36-426B-8C70-0828AF1FD7F7}" srcOrd="0" destOrd="0" presId="urn:microsoft.com/office/officeart/2005/8/layout/lProcess1"/>
    <dgm:cxn modelId="{58D58A9A-DC5C-41D2-8FFC-8A177BF13108}" type="presParOf" srcId="{CDAFEE98-AF28-4D33-A503-0E9E0F587C04}" destId="{733E6A98-0064-44BC-B55E-EE038405B400}" srcOrd="1" destOrd="0" presId="urn:microsoft.com/office/officeart/2005/8/layout/lProcess1"/>
    <dgm:cxn modelId="{B008C909-3B20-451A-BBAE-B8489B32AEE4}" type="presParOf" srcId="{CDAFEE98-AF28-4D33-A503-0E9E0F587C04}" destId="{35DCFD80-9C12-40A3-BEA7-5E00DB57E34B}" srcOrd="2" destOrd="0" presId="urn:microsoft.com/office/officeart/2005/8/layout/lProcess1"/>
    <dgm:cxn modelId="{6C41854B-EF32-4E1C-8760-4BA439AA07B2}" type="presParOf" srcId="{35DCFD80-9C12-40A3-BEA7-5E00DB57E34B}" destId="{FD71BF6B-491C-4EF0-AC03-D12696EF2A45}" srcOrd="0" destOrd="0" presId="urn:microsoft.com/office/officeart/2005/8/layout/lProcess1"/>
    <dgm:cxn modelId="{B786EB4F-58BC-4A4F-96F9-5CD305F069AD}" type="presParOf" srcId="{CDAFEE98-AF28-4D33-A503-0E9E0F587C04}" destId="{7A5123D0-21CD-4436-B948-6C47D29430D6}" srcOrd="3" destOrd="0" presId="urn:microsoft.com/office/officeart/2005/8/layout/lProcess1"/>
    <dgm:cxn modelId="{CF68A6D0-4B2B-4763-84F0-80E36457C5E3}" type="presParOf" srcId="{CDAFEE98-AF28-4D33-A503-0E9E0F587C04}" destId="{4FE6E1CD-8D28-44F4-A19E-2A6423DCF101}" srcOrd="4" destOrd="0" presId="urn:microsoft.com/office/officeart/2005/8/layout/lProcess1"/>
    <dgm:cxn modelId="{CFDC05D7-12D8-4B12-9ED8-4717E5C6C943}" type="presParOf" srcId="{4FE6E1CD-8D28-44F4-A19E-2A6423DCF101}" destId="{0DCF5FE1-B0FF-430D-BC74-D06E2C3E7894}" srcOrd="0" destOrd="0" presId="urn:microsoft.com/office/officeart/2005/8/layout/lProcess1"/>
    <dgm:cxn modelId="{02E48A9B-C477-47AE-94D9-5CA4BC832BE5}" type="presParOf" srcId="{CDAFEE98-AF28-4D33-A503-0E9E0F587C04}" destId="{EE155D88-DD2E-436B-B809-BEE915E021E7}" srcOrd="5" destOrd="0" presId="urn:microsoft.com/office/officeart/2005/8/layout/lProcess1"/>
    <dgm:cxn modelId="{729FAF4C-C0A3-4163-91DC-E3F643F44868}" type="presParOf" srcId="{CDAFEE98-AF28-4D33-A503-0E9E0F587C04}" destId="{D7FB0EF5-C790-4FB9-9141-A3D02A4C27C9}" srcOrd="6" destOrd="0" presId="urn:microsoft.com/office/officeart/2005/8/layout/lProcess1"/>
    <dgm:cxn modelId="{DD76660A-D96C-4E00-AEC0-CE4098786818}" type="presParOf" srcId="{D7FB0EF5-C790-4FB9-9141-A3D02A4C27C9}" destId="{DF97F6C2-F8EA-4BDA-8F67-3A85D795F97B}" srcOrd="0" destOrd="0" presId="urn:microsoft.com/office/officeart/2005/8/layout/l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DD8853EE-FCF4-47EF-B823-E9F1A6B86FCE}" type="doc">
      <dgm:prSet loTypeId="urn:microsoft.com/office/officeart/2005/8/layout/pyramid2" loCatId="pyramid" qsTypeId="urn:microsoft.com/office/officeart/2005/8/quickstyle/simple1" qsCatId="simple" csTypeId="urn:microsoft.com/office/officeart/2005/8/colors/colorful5" csCatId="colorful"/>
      <dgm:spPr/>
      <dgm:t>
        <a:bodyPr/>
        <a:lstStyle/>
        <a:p>
          <a:endParaRPr lang="en-US"/>
        </a:p>
      </dgm:t>
    </dgm:pt>
    <dgm:pt modelId="{F28B4AB2-2EAB-4929-B85A-3DC3B5C18BDD}">
      <dgm:prSet/>
      <dgm:spPr/>
      <dgm:t>
        <a:bodyPr/>
        <a:lstStyle/>
        <a:p>
          <a:pPr rtl="0"/>
          <a:r>
            <a:rPr lang="en-GB" dirty="0"/>
            <a:t>A laboratory experiment. Three groups of students, after watching a film of a car crash were asked questions (an independent measures design)</a:t>
          </a:r>
        </a:p>
      </dgm:t>
    </dgm:pt>
    <dgm:pt modelId="{0B5A22A9-F662-4DA6-B838-95BF2A95E88C}" type="parTrans" cxnId="{17E1D0DB-6892-4E02-BE6E-C6F2E2D365F5}">
      <dgm:prSet/>
      <dgm:spPr/>
      <dgm:t>
        <a:bodyPr/>
        <a:lstStyle/>
        <a:p>
          <a:endParaRPr lang="en-US"/>
        </a:p>
      </dgm:t>
    </dgm:pt>
    <dgm:pt modelId="{CF4B1C44-6510-409C-B2D1-5B9C4ABB2A40}" type="sibTrans" cxnId="{17E1D0DB-6892-4E02-BE6E-C6F2E2D365F5}">
      <dgm:prSet/>
      <dgm:spPr/>
      <dgm:t>
        <a:bodyPr/>
        <a:lstStyle/>
        <a:p>
          <a:endParaRPr lang="en-US"/>
        </a:p>
      </dgm:t>
    </dgm:pt>
    <dgm:pt modelId="{85FEDC3E-D607-4405-ADEB-12AA241E7C9C}" type="pres">
      <dgm:prSet presAssocID="{DD8853EE-FCF4-47EF-B823-E9F1A6B86FCE}" presName="compositeShape" presStyleCnt="0">
        <dgm:presLayoutVars>
          <dgm:dir/>
          <dgm:resizeHandles/>
        </dgm:presLayoutVars>
      </dgm:prSet>
      <dgm:spPr/>
    </dgm:pt>
    <dgm:pt modelId="{328EDA50-120B-4E66-A2D3-EB053CA580EE}" type="pres">
      <dgm:prSet presAssocID="{DD8853EE-FCF4-47EF-B823-E9F1A6B86FCE}" presName="pyramid" presStyleLbl="node1" presStyleIdx="0" presStyleCnt="1"/>
      <dgm:spPr/>
    </dgm:pt>
    <dgm:pt modelId="{A8FDFF91-991E-4EDC-8387-5E533AF4C4FE}" type="pres">
      <dgm:prSet presAssocID="{DD8853EE-FCF4-47EF-B823-E9F1A6B86FCE}" presName="theList" presStyleCnt="0"/>
      <dgm:spPr/>
    </dgm:pt>
    <dgm:pt modelId="{19ADA74F-3248-4FF5-88E3-D4A3C39653D5}" type="pres">
      <dgm:prSet presAssocID="{F28B4AB2-2EAB-4929-B85A-3DC3B5C18BDD}" presName="aNode" presStyleLbl="fgAcc1" presStyleIdx="0" presStyleCnt="1">
        <dgm:presLayoutVars>
          <dgm:bulletEnabled val="1"/>
        </dgm:presLayoutVars>
      </dgm:prSet>
      <dgm:spPr/>
    </dgm:pt>
    <dgm:pt modelId="{08D7A755-70A4-4222-88D6-B1E11768301C}" type="pres">
      <dgm:prSet presAssocID="{F28B4AB2-2EAB-4929-B85A-3DC3B5C18BDD}" presName="aSpace" presStyleCnt="0"/>
      <dgm:spPr/>
    </dgm:pt>
  </dgm:ptLst>
  <dgm:cxnLst>
    <dgm:cxn modelId="{71E2101F-1EC0-4629-996D-02CE3335FEF3}" type="presOf" srcId="{F28B4AB2-2EAB-4929-B85A-3DC3B5C18BDD}" destId="{19ADA74F-3248-4FF5-88E3-D4A3C39653D5}" srcOrd="0" destOrd="0" presId="urn:microsoft.com/office/officeart/2005/8/layout/pyramid2"/>
    <dgm:cxn modelId="{17E1D0DB-6892-4E02-BE6E-C6F2E2D365F5}" srcId="{DD8853EE-FCF4-47EF-B823-E9F1A6B86FCE}" destId="{F28B4AB2-2EAB-4929-B85A-3DC3B5C18BDD}" srcOrd="0" destOrd="0" parTransId="{0B5A22A9-F662-4DA6-B838-95BF2A95E88C}" sibTransId="{CF4B1C44-6510-409C-B2D1-5B9C4ABB2A40}"/>
    <dgm:cxn modelId="{99240FDD-196E-4611-ABAB-BE3D48033E4F}" type="presOf" srcId="{DD8853EE-FCF4-47EF-B823-E9F1A6B86FCE}" destId="{85FEDC3E-D607-4405-ADEB-12AA241E7C9C}" srcOrd="0" destOrd="0" presId="urn:microsoft.com/office/officeart/2005/8/layout/pyramid2"/>
    <dgm:cxn modelId="{76A30731-960F-44BE-9E1E-5A1C08899FDC}" type="presParOf" srcId="{85FEDC3E-D607-4405-ADEB-12AA241E7C9C}" destId="{328EDA50-120B-4E66-A2D3-EB053CA580EE}" srcOrd="0" destOrd="0" presId="urn:microsoft.com/office/officeart/2005/8/layout/pyramid2"/>
    <dgm:cxn modelId="{56AA2A8A-2A67-471D-AA29-8D15C01703E9}" type="presParOf" srcId="{85FEDC3E-D607-4405-ADEB-12AA241E7C9C}" destId="{A8FDFF91-991E-4EDC-8387-5E533AF4C4FE}" srcOrd="1" destOrd="0" presId="urn:microsoft.com/office/officeart/2005/8/layout/pyramid2"/>
    <dgm:cxn modelId="{38697D8E-7F3C-43C0-A455-F60A5E825A69}" type="presParOf" srcId="{A8FDFF91-991E-4EDC-8387-5E533AF4C4FE}" destId="{19ADA74F-3248-4FF5-88E3-D4A3C39653D5}" srcOrd="0" destOrd="0" presId="urn:microsoft.com/office/officeart/2005/8/layout/pyramid2"/>
    <dgm:cxn modelId="{364A07B5-084B-465F-A840-DB765AFB0A58}" type="presParOf" srcId="{A8FDFF91-991E-4EDC-8387-5E533AF4C4FE}" destId="{08D7A755-70A4-4222-88D6-B1E11768301C}" srcOrd="1" destOrd="0" presId="urn:microsoft.com/office/officeart/2005/8/layout/pyramid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DB461EBF-8C30-46F8-B535-827EED52A5CA}"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29592EEF-1A21-40AF-AE8B-F2284141B42F}">
      <dgm:prSet/>
      <dgm:spPr/>
      <dgm:t>
        <a:bodyPr/>
        <a:lstStyle/>
        <a:p>
          <a:pPr algn="ctr" rtl="0"/>
          <a:r>
            <a:rPr lang="en-GB" dirty="0"/>
            <a:t>Although there was no broken glass at the scene 32% of the participants who heard the word </a:t>
          </a:r>
          <a:r>
            <a:rPr lang="en-GB" b="1" dirty="0"/>
            <a:t>smashed</a:t>
          </a:r>
          <a:r>
            <a:rPr lang="en-GB" dirty="0"/>
            <a:t> said there was, compared to only 14% of the </a:t>
          </a:r>
          <a:r>
            <a:rPr lang="en-GB" b="1" dirty="0"/>
            <a:t>hit</a:t>
          </a:r>
          <a:r>
            <a:rPr lang="en-GB" dirty="0"/>
            <a:t> group and only 12% of the control group.</a:t>
          </a:r>
        </a:p>
      </dgm:t>
    </dgm:pt>
    <dgm:pt modelId="{4E5A05D1-84EC-48CD-88EA-BC1054A2B81E}" type="parTrans" cxnId="{960CCAAD-822F-4D8E-AA67-EDAF3FBDDCF4}">
      <dgm:prSet/>
      <dgm:spPr/>
      <dgm:t>
        <a:bodyPr/>
        <a:lstStyle/>
        <a:p>
          <a:pPr algn="ctr"/>
          <a:endParaRPr lang="en-US"/>
        </a:p>
      </dgm:t>
    </dgm:pt>
    <dgm:pt modelId="{A74364FE-9F6A-4074-8694-15BE5407D0D5}" type="sibTrans" cxnId="{960CCAAD-822F-4D8E-AA67-EDAF3FBDDCF4}">
      <dgm:prSet/>
      <dgm:spPr/>
      <dgm:t>
        <a:bodyPr/>
        <a:lstStyle/>
        <a:p>
          <a:pPr algn="ctr"/>
          <a:endParaRPr lang="en-US"/>
        </a:p>
      </dgm:t>
    </dgm:pt>
    <dgm:pt modelId="{DFB3E099-3A12-4D57-A330-3F109FCE2525}" type="pres">
      <dgm:prSet presAssocID="{DB461EBF-8C30-46F8-B535-827EED52A5CA}" presName="linear" presStyleCnt="0">
        <dgm:presLayoutVars>
          <dgm:animLvl val="lvl"/>
          <dgm:resizeHandles val="exact"/>
        </dgm:presLayoutVars>
      </dgm:prSet>
      <dgm:spPr/>
    </dgm:pt>
    <dgm:pt modelId="{3DAB08FC-B268-409B-9F24-78A7D83205D4}" type="pres">
      <dgm:prSet presAssocID="{29592EEF-1A21-40AF-AE8B-F2284141B42F}" presName="parentText" presStyleLbl="node1" presStyleIdx="0" presStyleCnt="1">
        <dgm:presLayoutVars>
          <dgm:chMax val="0"/>
          <dgm:bulletEnabled val="1"/>
        </dgm:presLayoutVars>
      </dgm:prSet>
      <dgm:spPr/>
    </dgm:pt>
  </dgm:ptLst>
  <dgm:cxnLst>
    <dgm:cxn modelId="{8B81DCAA-BA6B-4AC9-B401-FC2595DB4198}" type="presOf" srcId="{DB461EBF-8C30-46F8-B535-827EED52A5CA}" destId="{DFB3E099-3A12-4D57-A330-3F109FCE2525}" srcOrd="0" destOrd="0" presId="urn:microsoft.com/office/officeart/2005/8/layout/vList2"/>
    <dgm:cxn modelId="{960CCAAD-822F-4D8E-AA67-EDAF3FBDDCF4}" srcId="{DB461EBF-8C30-46F8-B535-827EED52A5CA}" destId="{29592EEF-1A21-40AF-AE8B-F2284141B42F}" srcOrd="0" destOrd="0" parTransId="{4E5A05D1-84EC-48CD-88EA-BC1054A2B81E}" sibTransId="{A74364FE-9F6A-4074-8694-15BE5407D0D5}"/>
    <dgm:cxn modelId="{6B6A28C8-9F80-48E0-BDDD-FBD41E75B05F}" type="presOf" srcId="{29592EEF-1A21-40AF-AE8B-F2284141B42F}" destId="{3DAB08FC-B268-409B-9F24-78A7D83205D4}" srcOrd="0" destOrd="0" presId="urn:microsoft.com/office/officeart/2005/8/layout/vList2"/>
    <dgm:cxn modelId="{767AD8E1-E43B-48F4-AC54-87F147BEAE36}" type="presParOf" srcId="{DFB3E099-3A12-4D57-A330-3F109FCE2525}" destId="{3DAB08FC-B268-409B-9F24-78A7D83205D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6E988299-E73C-4A51-B575-FEF43B32DDF9}" type="doc">
      <dgm:prSet loTypeId="urn:microsoft.com/office/officeart/2005/8/layout/venn3" loCatId="relationship" qsTypeId="urn:microsoft.com/office/officeart/2005/8/quickstyle/simple1" qsCatId="simple" csTypeId="urn:microsoft.com/office/officeart/2005/8/colors/colorful4" csCatId="colorful"/>
      <dgm:spPr/>
      <dgm:t>
        <a:bodyPr/>
        <a:lstStyle/>
        <a:p>
          <a:endParaRPr lang="en-GB"/>
        </a:p>
      </dgm:t>
    </dgm:pt>
    <dgm:pt modelId="{F18746A7-DC45-42FB-B9E4-1DA4940BC80C}">
      <dgm:prSet/>
      <dgm:spPr/>
      <dgm:t>
        <a:bodyPr/>
        <a:lstStyle/>
        <a:p>
          <a:pPr rtl="0"/>
          <a:r>
            <a:rPr lang="en-GB" dirty="0"/>
            <a:t>The </a:t>
          </a:r>
          <a:r>
            <a:rPr lang="en-GB" b="1" dirty="0"/>
            <a:t>smashed </a:t>
          </a:r>
          <a:r>
            <a:rPr lang="en-GB" dirty="0"/>
            <a:t>group’s average estimated speed was 41mph</a:t>
          </a:r>
        </a:p>
      </dgm:t>
    </dgm:pt>
    <dgm:pt modelId="{7565D380-AD86-4768-A484-294589202085}" type="parTrans" cxnId="{93E2071F-61EB-4B4A-A02F-5B8EA128147D}">
      <dgm:prSet/>
      <dgm:spPr/>
      <dgm:t>
        <a:bodyPr/>
        <a:lstStyle/>
        <a:p>
          <a:endParaRPr lang="en-GB"/>
        </a:p>
      </dgm:t>
    </dgm:pt>
    <dgm:pt modelId="{CE2632F3-5B26-460F-A244-73BE93BA8FEE}" type="sibTrans" cxnId="{93E2071F-61EB-4B4A-A02F-5B8EA128147D}">
      <dgm:prSet/>
      <dgm:spPr/>
      <dgm:t>
        <a:bodyPr/>
        <a:lstStyle/>
        <a:p>
          <a:endParaRPr lang="en-GB"/>
        </a:p>
      </dgm:t>
    </dgm:pt>
    <dgm:pt modelId="{0EAAEF11-0248-46DC-86B1-F6509DBD1D53}">
      <dgm:prSet/>
      <dgm:spPr/>
      <dgm:t>
        <a:bodyPr/>
        <a:lstStyle/>
        <a:p>
          <a:pPr rtl="0"/>
          <a:r>
            <a:rPr lang="en-GB" dirty="0"/>
            <a:t>The </a:t>
          </a:r>
          <a:r>
            <a:rPr lang="en-GB" b="1" dirty="0"/>
            <a:t>hit </a:t>
          </a:r>
          <a:r>
            <a:rPr lang="en-GB" dirty="0"/>
            <a:t>group’s average estimated speed was 34mph</a:t>
          </a:r>
        </a:p>
      </dgm:t>
    </dgm:pt>
    <dgm:pt modelId="{10CB74B5-562B-41A6-AC65-FD50BB4AE018}" type="parTrans" cxnId="{6BDB13F9-9450-4473-8D0B-500E87925FE0}">
      <dgm:prSet/>
      <dgm:spPr/>
      <dgm:t>
        <a:bodyPr/>
        <a:lstStyle/>
        <a:p>
          <a:endParaRPr lang="en-GB"/>
        </a:p>
      </dgm:t>
    </dgm:pt>
    <dgm:pt modelId="{371641C3-ECDC-4B6C-850B-623CB0DDA553}" type="sibTrans" cxnId="{6BDB13F9-9450-4473-8D0B-500E87925FE0}">
      <dgm:prSet/>
      <dgm:spPr/>
      <dgm:t>
        <a:bodyPr/>
        <a:lstStyle/>
        <a:p>
          <a:endParaRPr lang="en-GB"/>
        </a:p>
      </dgm:t>
    </dgm:pt>
    <dgm:pt modelId="{672EDE3F-E1E1-4969-9DD0-FA99C9567C4D}" type="pres">
      <dgm:prSet presAssocID="{6E988299-E73C-4A51-B575-FEF43B32DDF9}" presName="Name0" presStyleCnt="0">
        <dgm:presLayoutVars>
          <dgm:dir/>
          <dgm:resizeHandles val="exact"/>
        </dgm:presLayoutVars>
      </dgm:prSet>
      <dgm:spPr/>
    </dgm:pt>
    <dgm:pt modelId="{FFB521CE-6159-4E29-9D5C-361D0D72F3ED}" type="pres">
      <dgm:prSet presAssocID="{F18746A7-DC45-42FB-B9E4-1DA4940BC80C}" presName="Name5" presStyleLbl="vennNode1" presStyleIdx="0" presStyleCnt="2">
        <dgm:presLayoutVars>
          <dgm:bulletEnabled val="1"/>
        </dgm:presLayoutVars>
      </dgm:prSet>
      <dgm:spPr/>
    </dgm:pt>
    <dgm:pt modelId="{010CCC87-081F-44C0-BE43-90446C31BF69}" type="pres">
      <dgm:prSet presAssocID="{CE2632F3-5B26-460F-A244-73BE93BA8FEE}" presName="space" presStyleCnt="0"/>
      <dgm:spPr/>
    </dgm:pt>
    <dgm:pt modelId="{97065C9F-7233-46D3-8D9C-E086F824A836}" type="pres">
      <dgm:prSet presAssocID="{0EAAEF11-0248-46DC-86B1-F6509DBD1D53}" presName="Name5" presStyleLbl="vennNode1" presStyleIdx="1" presStyleCnt="2">
        <dgm:presLayoutVars>
          <dgm:bulletEnabled val="1"/>
        </dgm:presLayoutVars>
      </dgm:prSet>
      <dgm:spPr/>
    </dgm:pt>
  </dgm:ptLst>
  <dgm:cxnLst>
    <dgm:cxn modelId="{93E2071F-61EB-4B4A-A02F-5B8EA128147D}" srcId="{6E988299-E73C-4A51-B575-FEF43B32DDF9}" destId="{F18746A7-DC45-42FB-B9E4-1DA4940BC80C}" srcOrd="0" destOrd="0" parTransId="{7565D380-AD86-4768-A484-294589202085}" sibTransId="{CE2632F3-5B26-460F-A244-73BE93BA8FEE}"/>
    <dgm:cxn modelId="{A5CD1722-F9B9-4E0F-8D3F-3BED8FEBF409}" type="presOf" srcId="{6E988299-E73C-4A51-B575-FEF43B32DDF9}" destId="{672EDE3F-E1E1-4969-9DD0-FA99C9567C4D}" srcOrd="0" destOrd="0" presId="urn:microsoft.com/office/officeart/2005/8/layout/venn3"/>
    <dgm:cxn modelId="{41550D5E-23BA-451D-815C-7207CDA204C0}" type="presOf" srcId="{0EAAEF11-0248-46DC-86B1-F6509DBD1D53}" destId="{97065C9F-7233-46D3-8D9C-E086F824A836}" srcOrd="0" destOrd="0" presId="urn:microsoft.com/office/officeart/2005/8/layout/venn3"/>
    <dgm:cxn modelId="{096120A0-F4E5-409E-AAEF-189F556A96C0}" type="presOf" srcId="{F18746A7-DC45-42FB-B9E4-1DA4940BC80C}" destId="{FFB521CE-6159-4E29-9D5C-361D0D72F3ED}" srcOrd="0" destOrd="0" presId="urn:microsoft.com/office/officeart/2005/8/layout/venn3"/>
    <dgm:cxn modelId="{6BDB13F9-9450-4473-8D0B-500E87925FE0}" srcId="{6E988299-E73C-4A51-B575-FEF43B32DDF9}" destId="{0EAAEF11-0248-46DC-86B1-F6509DBD1D53}" srcOrd="1" destOrd="0" parTransId="{10CB74B5-562B-41A6-AC65-FD50BB4AE018}" sibTransId="{371641C3-ECDC-4B6C-850B-623CB0DDA553}"/>
    <dgm:cxn modelId="{A5E69762-5564-40EC-A6DC-1DE3705DEC81}" type="presParOf" srcId="{672EDE3F-E1E1-4969-9DD0-FA99C9567C4D}" destId="{FFB521CE-6159-4E29-9D5C-361D0D72F3ED}" srcOrd="0" destOrd="0" presId="urn:microsoft.com/office/officeart/2005/8/layout/venn3"/>
    <dgm:cxn modelId="{735BCD1C-E9BA-4C6B-8B62-3FB7B55133CD}" type="presParOf" srcId="{672EDE3F-E1E1-4969-9DD0-FA99C9567C4D}" destId="{010CCC87-081F-44C0-BE43-90446C31BF69}" srcOrd="1" destOrd="0" presId="urn:microsoft.com/office/officeart/2005/8/layout/venn3"/>
    <dgm:cxn modelId="{331DC04F-B9D9-4E5A-8531-F1ACF45665FD}" type="presParOf" srcId="{672EDE3F-E1E1-4969-9DD0-FA99C9567C4D}" destId="{97065C9F-7233-46D3-8D9C-E086F824A836}" srcOrd="2" destOrd="0" presId="urn:microsoft.com/office/officeart/2005/8/layout/venn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2BB8A43B-50E9-4F40-A458-3612685F5C03}" type="doc">
      <dgm:prSet loTypeId="urn:microsoft.com/office/officeart/2008/layout/VerticalCurvedList" loCatId="list" qsTypeId="urn:microsoft.com/office/officeart/2005/8/quickstyle/simple1" qsCatId="simple" csTypeId="urn:microsoft.com/office/officeart/2005/8/colors/accent0_3" csCatId="mainScheme" phldr="1"/>
      <dgm:spPr/>
      <dgm:t>
        <a:bodyPr/>
        <a:lstStyle/>
        <a:p>
          <a:endParaRPr lang="en-GB"/>
        </a:p>
      </dgm:t>
    </dgm:pt>
    <dgm:pt modelId="{D8C67B9F-03BF-400B-925B-114A76F2CBDA}">
      <dgm:prSet custT="1"/>
      <dgm:spPr/>
      <dgm:t>
        <a:bodyPr/>
        <a:lstStyle/>
        <a:p>
          <a:pPr rtl="0"/>
          <a:r>
            <a:rPr lang="en-GB" sz="2000" dirty="0"/>
            <a:t>These words have very different connotations regarding speed and force of impact.  </a:t>
          </a:r>
        </a:p>
      </dgm:t>
    </dgm:pt>
    <dgm:pt modelId="{5FA1B472-55E0-4488-B6F8-70B2DA832193}" type="parTrans" cxnId="{C16F4326-4859-4321-8C8D-6649B66B3A32}">
      <dgm:prSet/>
      <dgm:spPr/>
      <dgm:t>
        <a:bodyPr/>
        <a:lstStyle/>
        <a:p>
          <a:endParaRPr lang="en-GB"/>
        </a:p>
      </dgm:t>
    </dgm:pt>
    <dgm:pt modelId="{BA145495-64B5-4A1F-9D81-6F6DC8A67E45}" type="sibTrans" cxnId="{C16F4326-4859-4321-8C8D-6649B66B3A32}">
      <dgm:prSet/>
      <dgm:spPr/>
      <dgm:t>
        <a:bodyPr/>
        <a:lstStyle/>
        <a:p>
          <a:endParaRPr lang="en-GB"/>
        </a:p>
      </dgm:t>
    </dgm:pt>
    <dgm:pt modelId="{0D8D9BE6-CB01-4E2B-B12E-B7911E69616B}">
      <dgm:prSet custT="1"/>
      <dgm:spPr/>
      <dgm:t>
        <a:bodyPr/>
        <a:lstStyle/>
        <a:p>
          <a:pPr rtl="0"/>
          <a:r>
            <a:rPr lang="en-GB" sz="2000" dirty="0"/>
            <a:t>The word smashed tends to imply broken glass and it is feasible to expect broken glass at a car accident. </a:t>
          </a:r>
        </a:p>
      </dgm:t>
    </dgm:pt>
    <dgm:pt modelId="{4ECEB75B-E8CA-4EA7-BA8C-A170777BEA8F}" type="parTrans" cxnId="{C6947267-1D1F-4C05-AAE6-C27C39269DF1}">
      <dgm:prSet/>
      <dgm:spPr/>
      <dgm:t>
        <a:bodyPr/>
        <a:lstStyle/>
        <a:p>
          <a:endParaRPr lang="en-GB"/>
        </a:p>
      </dgm:t>
    </dgm:pt>
    <dgm:pt modelId="{5EA5AE43-72BA-468A-BD41-F7ACFBF87F58}" type="sibTrans" cxnId="{C6947267-1D1F-4C05-AAE6-C27C39269DF1}">
      <dgm:prSet/>
      <dgm:spPr/>
      <dgm:t>
        <a:bodyPr/>
        <a:lstStyle/>
        <a:p>
          <a:endParaRPr lang="en-GB"/>
        </a:p>
      </dgm:t>
    </dgm:pt>
    <dgm:pt modelId="{5E8BFA5A-DCAC-459E-A723-7410864583CB}">
      <dgm:prSet custT="1"/>
      <dgm:spPr/>
      <dgm:t>
        <a:bodyPr/>
        <a:lstStyle/>
        <a:p>
          <a:pPr rtl="0"/>
          <a:r>
            <a:rPr lang="en-GB" sz="1800" dirty="0"/>
            <a:t>They unconsciously incorporated these connotations into their memory of the event and it had affected their judgement of speed and memory of the scene.</a:t>
          </a:r>
        </a:p>
      </dgm:t>
    </dgm:pt>
    <dgm:pt modelId="{98201C15-85D4-4ADC-9842-ED7798D60B31}" type="parTrans" cxnId="{BC226052-84BB-420E-BB42-275E3901C5EE}">
      <dgm:prSet/>
      <dgm:spPr/>
      <dgm:t>
        <a:bodyPr/>
        <a:lstStyle/>
        <a:p>
          <a:endParaRPr lang="en-GB"/>
        </a:p>
      </dgm:t>
    </dgm:pt>
    <dgm:pt modelId="{2F9C20FF-8875-4CBD-83B0-B6E15F24D6B5}" type="sibTrans" cxnId="{BC226052-84BB-420E-BB42-275E3901C5EE}">
      <dgm:prSet/>
      <dgm:spPr/>
      <dgm:t>
        <a:bodyPr/>
        <a:lstStyle/>
        <a:p>
          <a:endParaRPr lang="en-GB"/>
        </a:p>
      </dgm:t>
    </dgm:pt>
    <dgm:pt modelId="{F3196B50-F149-401A-ADC9-CAFE5E0B0711}" type="pres">
      <dgm:prSet presAssocID="{2BB8A43B-50E9-4F40-A458-3612685F5C03}" presName="Name0" presStyleCnt="0">
        <dgm:presLayoutVars>
          <dgm:chMax val="7"/>
          <dgm:chPref val="7"/>
          <dgm:dir/>
        </dgm:presLayoutVars>
      </dgm:prSet>
      <dgm:spPr/>
    </dgm:pt>
    <dgm:pt modelId="{0F5B2DCA-ABB8-4702-8FDF-EB058570D269}" type="pres">
      <dgm:prSet presAssocID="{2BB8A43B-50E9-4F40-A458-3612685F5C03}" presName="Name1" presStyleCnt="0"/>
      <dgm:spPr/>
    </dgm:pt>
    <dgm:pt modelId="{4BF37E3E-8641-47C2-8440-24FEA8541C60}" type="pres">
      <dgm:prSet presAssocID="{2BB8A43B-50E9-4F40-A458-3612685F5C03}" presName="cycle" presStyleCnt="0"/>
      <dgm:spPr/>
    </dgm:pt>
    <dgm:pt modelId="{C5BE2FDC-7321-4DD5-82B8-2CA613D51768}" type="pres">
      <dgm:prSet presAssocID="{2BB8A43B-50E9-4F40-A458-3612685F5C03}" presName="srcNode" presStyleLbl="node1" presStyleIdx="0" presStyleCnt="3"/>
      <dgm:spPr/>
    </dgm:pt>
    <dgm:pt modelId="{F319B583-07DC-4DA7-A4EB-8FCD2A680E64}" type="pres">
      <dgm:prSet presAssocID="{2BB8A43B-50E9-4F40-A458-3612685F5C03}" presName="conn" presStyleLbl="parChTrans1D2" presStyleIdx="0" presStyleCnt="1"/>
      <dgm:spPr/>
    </dgm:pt>
    <dgm:pt modelId="{707984DF-2C12-4210-ACDE-47FA37984637}" type="pres">
      <dgm:prSet presAssocID="{2BB8A43B-50E9-4F40-A458-3612685F5C03}" presName="extraNode" presStyleLbl="node1" presStyleIdx="0" presStyleCnt="3"/>
      <dgm:spPr/>
    </dgm:pt>
    <dgm:pt modelId="{29B6E622-DB48-4669-B476-A093330BA49D}" type="pres">
      <dgm:prSet presAssocID="{2BB8A43B-50E9-4F40-A458-3612685F5C03}" presName="dstNode" presStyleLbl="node1" presStyleIdx="0" presStyleCnt="3"/>
      <dgm:spPr/>
    </dgm:pt>
    <dgm:pt modelId="{B477E299-5878-43C7-B366-152D54F9A52B}" type="pres">
      <dgm:prSet presAssocID="{D8C67B9F-03BF-400B-925B-114A76F2CBDA}" presName="text_1" presStyleLbl="node1" presStyleIdx="0" presStyleCnt="3">
        <dgm:presLayoutVars>
          <dgm:bulletEnabled val="1"/>
        </dgm:presLayoutVars>
      </dgm:prSet>
      <dgm:spPr/>
    </dgm:pt>
    <dgm:pt modelId="{79B25456-2B93-4653-B188-583330713200}" type="pres">
      <dgm:prSet presAssocID="{D8C67B9F-03BF-400B-925B-114A76F2CBDA}" presName="accent_1" presStyleCnt="0"/>
      <dgm:spPr/>
    </dgm:pt>
    <dgm:pt modelId="{9ABAD23A-F11F-4A20-9435-7732CB7984D8}" type="pres">
      <dgm:prSet presAssocID="{D8C67B9F-03BF-400B-925B-114A76F2CBDA}" presName="accentRepeatNode" presStyleLbl="solidFgAcc1" presStyleIdx="0" presStyleCnt="3"/>
      <dgm:spPr/>
    </dgm:pt>
    <dgm:pt modelId="{AFFE8EC0-0DCB-4F82-B010-F12FFD1FA1D5}" type="pres">
      <dgm:prSet presAssocID="{0D8D9BE6-CB01-4E2B-B12E-B7911E69616B}" presName="text_2" presStyleLbl="node1" presStyleIdx="1" presStyleCnt="3">
        <dgm:presLayoutVars>
          <dgm:bulletEnabled val="1"/>
        </dgm:presLayoutVars>
      </dgm:prSet>
      <dgm:spPr/>
    </dgm:pt>
    <dgm:pt modelId="{0166E0F2-AE4F-4513-B5D4-56D4940135DC}" type="pres">
      <dgm:prSet presAssocID="{0D8D9BE6-CB01-4E2B-B12E-B7911E69616B}" presName="accent_2" presStyleCnt="0"/>
      <dgm:spPr/>
    </dgm:pt>
    <dgm:pt modelId="{6292FCA0-E427-402D-A5B4-74F195831E37}" type="pres">
      <dgm:prSet presAssocID="{0D8D9BE6-CB01-4E2B-B12E-B7911E69616B}" presName="accentRepeatNode" presStyleLbl="solidFgAcc1" presStyleIdx="1" presStyleCnt="3"/>
      <dgm:spPr/>
    </dgm:pt>
    <dgm:pt modelId="{D4DC51DC-56AD-44EB-AD92-988F077A0F08}" type="pres">
      <dgm:prSet presAssocID="{5E8BFA5A-DCAC-459E-A723-7410864583CB}" presName="text_3" presStyleLbl="node1" presStyleIdx="2" presStyleCnt="3">
        <dgm:presLayoutVars>
          <dgm:bulletEnabled val="1"/>
        </dgm:presLayoutVars>
      </dgm:prSet>
      <dgm:spPr/>
    </dgm:pt>
    <dgm:pt modelId="{37E60C95-5599-42B6-B115-31149FB9EDBC}" type="pres">
      <dgm:prSet presAssocID="{5E8BFA5A-DCAC-459E-A723-7410864583CB}" presName="accent_3" presStyleCnt="0"/>
      <dgm:spPr/>
    </dgm:pt>
    <dgm:pt modelId="{1D7F8F88-E481-44BE-9EB8-0CF4CFB377D4}" type="pres">
      <dgm:prSet presAssocID="{5E8BFA5A-DCAC-459E-A723-7410864583CB}" presName="accentRepeatNode" presStyleLbl="solidFgAcc1" presStyleIdx="2" presStyleCnt="3"/>
      <dgm:spPr/>
    </dgm:pt>
  </dgm:ptLst>
  <dgm:cxnLst>
    <dgm:cxn modelId="{1A7B1E0B-F900-4EA5-A03B-8BAA16D752E9}" type="presOf" srcId="{5E8BFA5A-DCAC-459E-A723-7410864583CB}" destId="{D4DC51DC-56AD-44EB-AD92-988F077A0F08}" srcOrd="0" destOrd="0" presId="urn:microsoft.com/office/officeart/2008/layout/VerticalCurvedList"/>
    <dgm:cxn modelId="{39BD8B13-A12E-4128-A27B-F8C1075AB81F}" type="presOf" srcId="{0D8D9BE6-CB01-4E2B-B12E-B7911E69616B}" destId="{AFFE8EC0-0DCB-4F82-B010-F12FFD1FA1D5}" srcOrd="0" destOrd="0" presId="urn:microsoft.com/office/officeart/2008/layout/VerticalCurvedList"/>
    <dgm:cxn modelId="{C16F4326-4859-4321-8C8D-6649B66B3A32}" srcId="{2BB8A43B-50E9-4F40-A458-3612685F5C03}" destId="{D8C67B9F-03BF-400B-925B-114A76F2CBDA}" srcOrd="0" destOrd="0" parTransId="{5FA1B472-55E0-4488-B6F8-70B2DA832193}" sibTransId="{BA145495-64B5-4A1F-9D81-6F6DC8A67E45}"/>
    <dgm:cxn modelId="{C6947267-1D1F-4C05-AAE6-C27C39269DF1}" srcId="{2BB8A43B-50E9-4F40-A458-3612685F5C03}" destId="{0D8D9BE6-CB01-4E2B-B12E-B7911E69616B}" srcOrd="1" destOrd="0" parTransId="{4ECEB75B-E8CA-4EA7-BA8C-A170777BEA8F}" sibTransId="{5EA5AE43-72BA-468A-BD41-F7ACFBF87F58}"/>
    <dgm:cxn modelId="{BC226052-84BB-420E-BB42-275E3901C5EE}" srcId="{2BB8A43B-50E9-4F40-A458-3612685F5C03}" destId="{5E8BFA5A-DCAC-459E-A723-7410864583CB}" srcOrd="2" destOrd="0" parTransId="{98201C15-85D4-4ADC-9842-ED7798D60B31}" sibTransId="{2F9C20FF-8875-4CBD-83B0-B6E15F24D6B5}"/>
    <dgm:cxn modelId="{280D127A-BFDA-42F0-94FD-01966E928481}" type="presOf" srcId="{D8C67B9F-03BF-400B-925B-114A76F2CBDA}" destId="{B477E299-5878-43C7-B366-152D54F9A52B}" srcOrd="0" destOrd="0" presId="urn:microsoft.com/office/officeart/2008/layout/VerticalCurvedList"/>
    <dgm:cxn modelId="{FE9A2989-6503-45BF-8A53-DD974FE85F9B}" type="presOf" srcId="{BA145495-64B5-4A1F-9D81-6F6DC8A67E45}" destId="{F319B583-07DC-4DA7-A4EB-8FCD2A680E64}" srcOrd="0" destOrd="0" presId="urn:microsoft.com/office/officeart/2008/layout/VerticalCurvedList"/>
    <dgm:cxn modelId="{F999E9B3-AE73-45ED-9C9E-935B3352A2F0}" type="presOf" srcId="{2BB8A43B-50E9-4F40-A458-3612685F5C03}" destId="{F3196B50-F149-401A-ADC9-CAFE5E0B0711}" srcOrd="0" destOrd="0" presId="urn:microsoft.com/office/officeart/2008/layout/VerticalCurvedList"/>
    <dgm:cxn modelId="{33211F99-5FA9-4D69-AD21-E8FE0AD37922}" type="presParOf" srcId="{F3196B50-F149-401A-ADC9-CAFE5E0B0711}" destId="{0F5B2DCA-ABB8-4702-8FDF-EB058570D269}" srcOrd="0" destOrd="0" presId="urn:microsoft.com/office/officeart/2008/layout/VerticalCurvedList"/>
    <dgm:cxn modelId="{07C99F62-884B-47B6-8C2C-67B58943C495}" type="presParOf" srcId="{0F5B2DCA-ABB8-4702-8FDF-EB058570D269}" destId="{4BF37E3E-8641-47C2-8440-24FEA8541C60}" srcOrd="0" destOrd="0" presId="urn:microsoft.com/office/officeart/2008/layout/VerticalCurvedList"/>
    <dgm:cxn modelId="{8627C1E4-6004-4E36-9817-3DF28BE7F9E0}" type="presParOf" srcId="{4BF37E3E-8641-47C2-8440-24FEA8541C60}" destId="{C5BE2FDC-7321-4DD5-82B8-2CA613D51768}" srcOrd="0" destOrd="0" presId="urn:microsoft.com/office/officeart/2008/layout/VerticalCurvedList"/>
    <dgm:cxn modelId="{6B6B0600-FDFA-49DD-A9BD-BEC383D4F1E6}" type="presParOf" srcId="{4BF37E3E-8641-47C2-8440-24FEA8541C60}" destId="{F319B583-07DC-4DA7-A4EB-8FCD2A680E64}" srcOrd="1" destOrd="0" presId="urn:microsoft.com/office/officeart/2008/layout/VerticalCurvedList"/>
    <dgm:cxn modelId="{7969CAA5-DC09-480D-A540-CCF38331187A}" type="presParOf" srcId="{4BF37E3E-8641-47C2-8440-24FEA8541C60}" destId="{707984DF-2C12-4210-ACDE-47FA37984637}" srcOrd="2" destOrd="0" presId="urn:microsoft.com/office/officeart/2008/layout/VerticalCurvedList"/>
    <dgm:cxn modelId="{F5C772FB-CC7F-4150-9620-836ABAF53CAB}" type="presParOf" srcId="{4BF37E3E-8641-47C2-8440-24FEA8541C60}" destId="{29B6E622-DB48-4669-B476-A093330BA49D}" srcOrd="3" destOrd="0" presId="urn:microsoft.com/office/officeart/2008/layout/VerticalCurvedList"/>
    <dgm:cxn modelId="{CB8439C0-8322-4969-A55A-1712990EF4EC}" type="presParOf" srcId="{0F5B2DCA-ABB8-4702-8FDF-EB058570D269}" destId="{B477E299-5878-43C7-B366-152D54F9A52B}" srcOrd="1" destOrd="0" presId="urn:microsoft.com/office/officeart/2008/layout/VerticalCurvedList"/>
    <dgm:cxn modelId="{922BD2B2-441A-4DA7-B0F0-193B90E07F1E}" type="presParOf" srcId="{0F5B2DCA-ABB8-4702-8FDF-EB058570D269}" destId="{79B25456-2B93-4653-B188-583330713200}" srcOrd="2" destOrd="0" presId="urn:microsoft.com/office/officeart/2008/layout/VerticalCurvedList"/>
    <dgm:cxn modelId="{126D5916-3AC4-4AC3-AA84-61C93E7D90F7}" type="presParOf" srcId="{79B25456-2B93-4653-B188-583330713200}" destId="{9ABAD23A-F11F-4A20-9435-7732CB7984D8}" srcOrd="0" destOrd="0" presId="urn:microsoft.com/office/officeart/2008/layout/VerticalCurvedList"/>
    <dgm:cxn modelId="{2DD3E09A-43E9-4861-94E8-73F8D33C7FCF}" type="presParOf" srcId="{0F5B2DCA-ABB8-4702-8FDF-EB058570D269}" destId="{AFFE8EC0-0DCB-4F82-B010-F12FFD1FA1D5}" srcOrd="3" destOrd="0" presId="urn:microsoft.com/office/officeart/2008/layout/VerticalCurvedList"/>
    <dgm:cxn modelId="{35C6772B-71CA-427D-9270-1C542ECB82AD}" type="presParOf" srcId="{0F5B2DCA-ABB8-4702-8FDF-EB058570D269}" destId="{0166E0F2-AE4F-4513-B5D4-56D4940135DC}" srcOrd="4" destOrd="0" presId="urn:microsoft.com/office/officeart/2008/layout/VerticalCurvedList"/>
    <dgm:cxn modelId="{312273DC-314A-4368-B79D-E624A3C4A676}" type="presParOf" srcId="{0166E0F2-AE4F-4513-B5D4-56D4940135DC}" destId="{6292FCA0-E427-402D-A5B4-74F195831E37}" srcOrd="0" destOrd="0" presId="urn:microsoft.com/office/officeart/2008/layout/VerticalCurvedList"/>
    <dgm:cxn modelId="{79A8BCD7-61ED-4BE4-8394-36FDD3D33A03}" type="presParOf" srcId="{0F5B2DCA-ABB8-4702-8FDF-EB058570D269}" destId="{D4DC51DC-56AD-44EB-AD92-988F077A0F08}" srcOrd="5" destOrd="0" presId="urn:microsoft.com/office/officeart/2008/layout/VerticalCurvedList"/>
    <dgm:cxn modelId="{6B6DB31B-C0B9-4270-ACFA-FCDFC3FE777B}" type="presParOf" srcId="{0F5B2DCA-ABB8-4702-8FDF-EB058570D269}" destId="{37E60C95-5599-42B6-B115-31149FB9EDBC}" srcOrd="6" destOrd="0" presId="urn:microsoft.com/office/officeart/2008/layout/VerticalCurvedList"/>
    <dgm:cxn modelId="{D390964D-9C0F-4060-9F49-5BE08513CB52}" type="presParOf" srcId="{37E60C95-5599-42B6-B115-31149FB9EDBC}" destId="{1D7F8F88-E481-44BE-9EB8-0CF4CFB377D4}" srcOrd="0" destOrd="0" presId="urn:microsoft.com/office/officeart/2008/layout/VerticalCurvedList"/>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5230B1-1E01-482A-A1DF-BDBC58D8ADF3}">
      <dsp:nvSpPr>
        <dsp:cNvPr id="0" name=""/>
        <dsp:cNvSpPr/>
      </dsp:nvSpPr>
      <dsp:spPr>
        <a:xfrm>
          <a:off x="0" y="2275"/>
          <a:ext cx="11604003" cy="1316250"/>
        </a:xfrm>
        <a:prstGeom prst="roundRect">
          <a:avLst/>
        </a:prstGeom>
        <a:solidFill>
          <a:schemeClr val="accent3">
            <a:shade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0">
            <a:lnSpc>
              <a:spcPct val="90000"/>
            </a:lnSpc>
            <a:spcBef>
              <a:spcPct val="0"/>
            </a:spcBef>
            <a:spcAft>
              <a:spcPct val="35000"/>
            </a:spcAft>
            <a:buNone/>
          </a:pPr>
          <a:r>
            <a:rPr lang="en-GB" sz="2500" kern="1200" dirty="0"/>
            <a:t>Long-term memory (LTM) the final stage of the multi-store memory model proposed by the Atkinson-Shiffrin, providing the lasting retention of information and skills.</a:t>
          </a:r>
        </a:p>
      </dsp:txBody>
      <dsp:txXfrm>
        <a:off x="64254" y="66529"/>
        <a:ext cx="11475495" cy="118774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27181D-5A67-4475-B503-A10CC61A9A03}">
      <dsp:nvSpPr>
        <dsp:cNvPr id="0" name=""/>
        <dsp:cNvSpPr/>
      </dsp:nvSpPr>
      <dsp:spPr>
        <a:xfrm>
          <a:off x="1036" y="1729"/>
          <a:ext cx="4287930" cy="4287930"/>
        </a:xfrm>
        <a:prstGeom prst="ellipse">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0">
            <a:lnSpc>
              <a:spcPct val="90000"/>
            </a:lnSpc>
            <a:spcBef>
              <a:spcPct val="0"/>
            </a:spcBef>
            <a:spcAft>
              <a:spcPct val="35000"/>
            </a:spcAft>
            <a:buNone/>
          </a:pPr>
          <a:r>
            <a:rPr lang="en-GB" sz="1800" kern="1200" dirty="0" err="1"/>
            <a:t>Bahrick</a:t>
          </a:r>
          <a:r>
            <a:rPr lang="en-GB" sz="1800" kern="1200" dirty="0"/>
            <a:t> et al. (1975) -very long term memory (VLTM). Nearly 400 participants aged 17 – 74.  Tests:  A free recall test, where participants tried to remember names of people in a graduate class. A photo recognition test, consisting of 50 pictures.  A name recognition test for ex-school friends.</a:t>
          </a:r>
        </a:p>
      </dsp:txBody>
      <dsp:txXfrm>
        <a:off x="628989" y="629682"/>
        <a:ext cx="3032024" cy="3032024"/>
      </dsp:txXfrm>
    </dsp:sp>
    <dsp:sp modelId="{65C3B7CB-CA62-490A-8BEC-B46E76F12065}">
      <dsp:nvSpPr>
        <dsp:cNvPr id="0" name=""/>
        <dsp:cNvSpPr/>
      </dsp:nvSpPr>
      <dsp:spPr>
        <a:xfrm>
          <a:off x="4084604" y="-628010"/>
          <a:ext cx="3161262" cy="1447176"/>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a:off x="4084604" y="-338575"/>
        <a:ext cx="2727109" cy="868306"/>
      </dsp:txXfrm>
    </dsp:sp>
    <dsp:sp modelId="{D019FAC5-F91E-4DCF-A38C-C56D46640F00}">
      <dsp:nvSpPr>
        <dsp:cNvPr id="0" name=""/>
        <dsp:cNvSpPr/>
      </dsp:nvSpPr>
      <dsp:spPr>
        <a:xfrm>
          <a:off x="7220445" y="1729"/>
          <a:ext cx="4287930" cy="4287930"/>
        </a:xfrm>
        <a:prstGeom prst="ellipse">
          <a:avLst/>
        </a:prstGeom>
        <a:solidFill>
          <a:schemeClr val="accent4">
            <a:hueOff val="-911834"/>
            <a:satOff val="-4605"/>
            <a:lumOff val="-647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0">
            <a:lnSpc>
              <a:spcPct val="90000"/>
            </a:lnSpc>
            <a:spcBef>
              <a:spcPct val="0"/>
            </a:spcBef>
            <a:spcAft>
              <a:spcPct val="35000"/>
            </a:spcAft>
            <a:buNone/>
          </a:pPr>
          <a:r>
            <a:rPr lang="en-GB" sz="1800" kern="1200" dirty="0"/>
            <a:t>Results  - participants who were tested within 15 years of graduation were about 90% accurate in identifying names and faces. After 48 years they were accurate 80% for verbal and 70% visual.  Free recall was worse. After 15 years it was 60% and after 48 years it was 30% accurate.</a:t>
          </a:r>
        </a:p>
      </dsp:txBody>
      <dsp:txXfrm>
        <a:off x="7848398" y="629682"/>
        <a:ext cx="3032024" cy="3032024"/>
      </dsp:txXfrm>
    </dsp:sp>
    <dsp:sp modelId="{2F80BE1D-6C9C-425E-A6F4-3D4870850238}">
      <dsp:nvSpPr>
        <dsp:cNvPr id="0" name=""/>
        <dsp:cNvSpPr/>
      </dsp:nvSpPr>
      <dsp:spPr>
        <a:xfrm rot="10800000">
          <a:off x="4263544" y="3472223"/>
          <a:ext cx="3161262" cy="1447176"/>
        </a:xfrm>
        <a:prstGeom prst="rightArrow">
          <a:avLst>
            <a:gd name="adj1" fmla="val 60000"/>
            <a:gd name="adj2" fmla="val 50000"/>
          </a:avLst>
        </a:prstGeom>
        <a:solidFill>
          <a:schemeClr val="accent4">
            <a:hueOff val="-911834"/>
            <a:satOff val="-4605"/>
            <a:lumOff val="-647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rot="10800000">
        <a:off x="4697697" y="3761658"/>
        <a:ext cx="2727109" cy="86830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C9C878-9E7D-40A9-AA76-ACF418358796}">
      <dsp:nvSpPr>
        <dsp:cNvPr id="0" name=""/>
        <dsp:cNvSpPr/>
      </dsp:nvSpPr>
      <dsp:spPr>
        <a:xfrm>
          <a:off x="0" y="0"/>
          <a:ext cx="625941" cy="625941"/>
        </a:xfrm>
        <a:prstGeom prst="pie">
          <a:avLst>
            <a:gd name="adj1" fmla="val 5400000"/>
            <a:gd name="adj2" fmla="val 16200000"/>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F1CB4FD-A9B6-4C1D-8DED-B9A709F2113F}">
      <dsp:nvSpPr>
        <dsp:cNvPr id="0" name=""/>
        <dsp:cNvSpPr/>
      </dsp:nvSpPr>
      <dsp:spPr>
        <a:xfrm>
          <a:off x="312970" y="0"/>
          <a:ext cx="7254478" cy="625941"/>
        </a:xfrm>
        <a:prstGeom prst="rect">
          <a:avLst/>
        </a:prstGeom>
        <a:solidFill>
          <a:schemeClr val="lt1">
            <a:alpha val="90000"/>
            <a:hueOff val="0"/>
            <a:satOff val="0"/>
            <a:lumOff val="0"/>
            <a:alphaOff val="0"/>
          </a:schemeClr>
        </a:solidFill>
        <a:ln w="19050" cap="rnd"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dirty="0"/>
            <a:t>One of the earliest and most influential distinctions of long-term memory was proposed by </a:t>
          </a:r>
          <a:r>
            <a:rPr lang="en-GB" sz="1800" kern="1200" dirty="0" err="1"/>
            <a:t>Tulving</a:t>
          </a:r>
          <a:r>
            <a:rPr lang="en-GB" sz="1800" kern="1200" dirty="0"/>
            <a:t> (1972).</a:t>
          </a:r>
        </a:p>
      </dsp:txBody>
      <dsp:txXfrm>
        <a:off x="312970" y="0"/>
        <a:ext cx="7254478" cy="62594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0B2E94-8A9C-4583-8201-65664658D8F1}">
      <dsp:nvSpPr>
        <dsp:cNvPr id="0" name=""/>
        <dsp:cNvSpPr/>
      </dsp:nvSpPr>
      <dsp:spPr>
        <a:xfrm>
          <a:off x="2501" y="0"/>
          <a:ext cx="5118789" cy="5244327"/>
        </a:xfrm>
        <a:prstGeom prst="roundRect">
          <a:avLst>
            <a:gd name="adj" fmla="val 10000"/>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GB" sz="2200" kern="1200" dirty="0"/>
            <a:t>Cohen and Squire (1980) drew a distinction between </a:t>
          </a:r>
          <a:r>
            <a:rPr lang="en-GB" sz="2200" b="1" kern="1200" dirty="0"/>
            <a:t>declarative knowledge and procedural knowledge</a:t>
          </a:r>
          <a:r>
            <a:rPr lang="en-GB" sz="2200" kern="1200" dirty="0"/>
            <a:t>.  Procedural knowledge involves “knowing how” to do things. It included skills, such as “knowing how” to playing the piano, ride a bike; tie your shoes and other motor skills.  It does not involve conscious thought (i.e. it’s unconscious - automatic).  For example, we brush our teeth with little or no awareness of the skills involved.</a:t>
          </a:r>
        </a:p>
      </dsp:txBody>
      <dsp:txXfrm>
        <a:off x="152425" y="149924"/>
        <a:ext cx="4818941" cy="494447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22887B-3EF3-48D7-BAAC-CD08413A994E}">
      <dsp:nvSpPr>
        <dsp:cNvPr id="0" name=""/>
        <dsp:cNvSpPr/>
      </dsp:nvSpPr>
      <dsp:spPr>
        <a:xfrm>
          <a:off x="1916046" y="1609"/>
          <a:ext cx="5826913" cy="4014743"/>
        </a:xfrm>
        <a:prstGeom prst="roundRect">
          <a:avLst/>
        </a:prstGeom>
        <a:blipFill rotWithShape="1">
          <a:blip xmlns:r="http://schemas.openxmlformats.org/officeDocument/2006/relationships" r:embed="rId1"/>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818C3FA-5E06-423B-A18B-0C555027E7D5}">
      <dsp:nvSpPr>
        <dsp:cNvPr id="0" name=""/>
        <dsp:cNvSpPr/>
      </dsp:nvSpPr>
      <dsp:spPr>
        <a:xfrm>
          <a:off x="1916046" y="4016352"/>
          <a:ext cx="5826913" cy="21617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149352" rIns="149352" bIns="0" numCol="1" spcCol="1270" anchor="t" anchorCtr="0">
          <a:noAutofit/>
        </a:bodyPr>
        <a:lstStyle/>
        <a:p>
          <a:pPr marL="0" lvl="0" indent="0" algn="ctr" defTabSz="933450" rtl="0">
            <a:lnSpc>
              <a:spcPct val="90000"/>
            </a:lnSpc>
            <a:spcBef>
              <a:spcPct val="0"/>
            </a:spcBef>
            <a:spcAft>
              <a:spcPct val="35000"/>
            </a:spcAft>
            <a:buNone/>
          </a:pPr>
          <a:r>
            <a:rPr lang="en-GB" sz="2100" kern="1200" dirty="0"/>
            <a:t>Whereas, declarative knowledge involves “knowing that”, for example London is the capital of England, zebras are animals, your mum’s birthday etc.  Recalling information from declarative memory involves some degree of conscious effort – information is consciously brought to mind and “declared”.</a:t>
          </a:r>
        </a:p>
      </dsp:txBody>
      <dsp:txXfrm>
        <a:off x="1916046" y="4016352"/>
        <a:ext cx="5826913" cy="216178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171EBD-D8EC-40FE-AA00-C88473A711C3}">
      <dsp:nvSpPr>
        <dsp:cNvPr id="0" name=""/>
        <dsp:cNvSpPr/>
      </dsp:nvSpPr>
      <dsp:spPr>
        <a:xfrm>
          <a:off x="453045" y="1602359"/>
          <a:ext cx="4376397" cy="14422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lvl="0" indent="0" algn="ctr" defTabSz="933450" rtl="0">
            <a:lnSpc>
              <a:spcPct val="90000"/>
            </a:lnSpc>
            <a:spcBef>
              <a:spcPct val="0"/>
            </a:spcBef>
            <a:spcAft>
              <a:spcPct val="35000"/>
            </a:spcAft>
            <a:buNone/>
          </a:pPr>
          <a:r>
            <a:rPr lang="en-GB" sz="2100" kern="1200" dirty="0"/>
            <a:t>Evidence for the distinction between declarative and procedural memory has come from research on patients with amnesia. </a:t>
          </a:r>
        </a:p>
      </dsp:txBody>
      <dsp:txXfrm>
        <a:off x="453045" y="1602359"/>
        <a:ext cx="4376397" cy="1442221"/>
      </dsp:txXfrm>
    </dsp:sp>
    <dsp:sp modelId="{BFB56684-CD2D-49E9-9711-83C30D07269C}">
      <dsp:nvSpPr>
        <dsp:cNvPr id="0" name=""/>
        <dsp:cNvSpPr/>
      </dsp:nvSpPr>
      <dsp:spPr>
        <a:xfrm>
          <a:off x="448072" y="1163724"/>
          <a:ext cx="348122" cy="348122"/>
        </a:xfrm>
        <a:prstGeom prst="ellipse">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6D73D7D-99C8-4F7E-8E8C-D5123A7AB41F}">
      <dsp:nvSpPr>
        <dsp:cNvPr id="0" name=""/>
        <dsp:cNvSpPr/>
      </dsp:nvSpPr>
      <dsp:spPr>
        <a:xfrm>
          <a:off x="691758" y="676353"/>
          <a:ext cx="348122" cy="348122"/>
        </a:xfrm>
        <a:prstGeom prst="ellipse">
          <a:avLst/>
        </a:prstGeom>
        <a:solidFill>
          <a:schemeClr val="accent4">
            <a:hueOff val="-50657"/>
            <a:satOff val="-256"/>
            <a:lumOff val="-359"/>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1D00E3B-97D2-4BAA-B95A-B104E0AED3D7}">
      <dsp:nvSpPr>
        <dsp:cNvPr id="0" name=""/>
        <dsp:cNvSpPr/>
      </dsp:nvSpPr>
      <dsp:spPr>
        <a:xfrm>
          <a:off x="1276604" y="773827"/>
          <a:ext cx="547049" cy="547049"/>
        </a:xfrm>
        <a:prstGeom prst="ellipse">
          <a:avLst/>
        </a:prstGeom>
        <a:solidFill>
          <a:schemeClr val="accent4">
            <a:hueOff val="-101315"/>
            <a:satOff val="-512"/>
            <a:lumOff val="-719"/>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472254A-6D70-45F2-B104-5F92291EB8EB}">
      <dsp:nvSpPr>
        <dsp:cNvPr id="0" name=""/>
        <dsp:cNvSpPr/>
      </dsp:nvSpPr>
      <dsp:spPr>
        <a:xfrm>
          <a:off x="1763975" y="237718"/>
          <a:ext cx="348122" cy="348122"/>
        </a:xfrm>
        <a:prstGeom prst="ellipse">
          <a:avLst/>
        </a:prstGeom>
        <a:solidFill>
          <a:schemeClr val="accent4">
            <a:hueOff val="-151972"/>
            <a:satOff val="-768"/>
            <a:lumOff val="-1078"/>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37521CD-E687-49CC-9AEB-1BD492D3AC52}">
      <dsp:nvSpPr>
        <dsp:cNvPr id="0" name=""/>
        <dsp:cNvSpPr/>
      </dsp:nvSpPr>
      <dsp:spPr>
        <a:xfrm>
          <a:off x="2397558" y="42770"/>
          <a:ext cx="348122" cy="348122"/>
        </a:xfrm>
        <a:prstGeom prst="ellipse">
          <a:avLst/>
        </a:prstGeom>
        <a:solidFill>
          <a:schemeClr val="accent4">
            <a:hueOff val="-202630"/>
            <a:satOff val="-1023"/>
            <a:lumOff val="-1438"/>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49F1E6E-2C72-436B-BA94-FCF4EC02C857}">
      <dsp:nvSpPr>
        <dsp:cNvPr id="0" name=""/>
        <dsp:cNvSpPr/>
      </dsp:nvSpPr>
      <dsp:spPr>
        <a:xfrm>
          <a:off x="3177353" y="383930"/>
          <a:ext cx="348122" cy="348122"/>
        </a:xfrm>
        <a:prstGeom prst="ellipse">
          <a:avLst/>
        </a:prstGeom>
        <a:solidFill>
          <a:schemeClr val="accent4">
            <a:hueOff val="-253287"/>
            <a:satOff val="-1279"/>
            <a:lumOff val="-1797"/>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D43FCB1-6EE5-4FF4-B12D-BA9CD6B5D797}">
      <dsp:nvSpPr>
        <dsp:cNvPr id="0" name=""/>
        <dsp:cNvSpPr/>
      </dsp:nvSpPr>
      <dsp:spPr>
        <a:xfrm>
          <a:off x="3664724" y="627616"/>
          <a:ext cx="547049" cy="547049"/>
        </a:xfrm>
        <a:prstGeom prst="ellipse">
          <a:avLst/>
        </a:prstGeom>
        <a:solidFill>
          <a:schemeClr val="accent4">
            <a:hueOff val="-303945"/>
            <a:satOff val="-1535"/>
            <a:lumOff val="-2157"/>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9729BFA-F11E-41E4-861C-839762659B64}">
      <dsp:nvSpPr>
        <dsp:cNvPr id="0" name=""/>
        <dsp:cNvSpPr/>
      </dsp:nvSpPr>
      <dsp:spPr>
        <a:xfrm>
          <a:off x="4347044" y="1163724"/>
          <a:ext cx="348122" cy="348122"/>
        </a:xfrm>
        <a:prstGeom prst="ellipse">
          <a:avLst/>
        </a:prstGeom>
        <a:solidFill>
          <a:schemeClr val="accent4">
            <a:hueOff val="-354602"/>
            <a:satOff val="-1791"/>
            <a:lumOff val="-2516"/>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C03B629-17E3-4F81-8B1E-2F6902342BFE}">
      <dsp:nvSpPr>
        <dsp:cNvPr id="0" name=""/>
        <dsp:cNvSpPr/>
      </dsp:nvSpPr>
      <dsp:spPr>
        <a:xfrm>
          <a:off x="4639467" y="1699833"/>
          <a:ext cx="348122" cy="348122"/>
        </a:xfrm>
        <a:prstGeom prst="ellipse">
          <a:avLst/>
        </a:prstGeom>
        <a:solidFill>
          <a:schemeClr val="accent4">
            <a:hueOff val="-405260"/>
            <a:satOff val="-2047"/>
            <a:lumOff val="-2876"/>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8A68145-3F23-4E41-BE19-86B535C97B92}">
      <dsp:nvSpPr>
        <dsp:cNvPr id="0" name=""/>
        <dsp:cNvSpPr/>
      </dsp:nvSpPr>
      <dsp:spPr>
        <a:xfrm>
          <a:off x="2105135" y="676353"/>
          <a:ext cx="895172" cy="895172"/>
        </a:xfrm>
        <a:prstGeom prst="ellipse">
          <a:avLst/>
        </a:prstGeom>
        <a:solidFill>
          <a:schemeClr val="accent4">
            <a:hueOff val="-455917"/>
            <a:satOff val="-2303"/>
            <a:lumOff val="-3235"/>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3AC4B83-2FF4-4178-AF78-7CC3CF6721F9}">
      <dsp:nvSpPr>
        <dsp:cNvPr id="0" name=""/>
        <dsp:cNvSpPr/>
      </dsp:nvSpPr>
      <dsp:spPr>
        <a:xfrm>
          <a:off x="204386" y="2528365"/>
          <a:ext cx="348122" cy="348122"/>
        </a:xfrm>
        <a:prstGeom prst="ellipse">
          <a:avLst/>
        </a:prstGeom>
        <a:solidFill>
          <a:schemeClr val="accent4">
            <a:hueOff val="-506574"/>
            <a:satOff val="-2558"/>
            <a:lumOff val="-3594"/>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AD82951-DA78-4315-8AC5-700981E25890}">
      <dsp:nvSpPr>
        <dsp:cNvPr id="0" name=""/>
        <dsp:cNvSpPr/>
      </dsp:nvSpPr>
      <dsp:spPr>
        <a:xfrm>
          <a:off x="496809" y="2966999"/>
          <a:ext cx="547049" cy="547049"/>
        </a:xfrm>
        <a:prstGeom prst="ellipse">
          <a:avLst/>
        </a:prstGeom>
        <a:solidFill>
          <a:schemeClr val="accent4">
            <a:hueOff val="-557232"/>
            <a:satOff val="-2814"/>
            <a:lumOff val="-3954"/>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260D7D-516F-4687-8604-3BF25CD6024B}">
      <dsp:nvSpPr>
        <dsp:cNvPr id="0" name=""/>
        <dsp:cNvSpPr/>
      </dsp:nvSpPr>
      <dsp:spPr>
        <a:xfrm>
          <a:off x="1227866" y="3356896"/>
          <a:ext cx="795708" cy="795708"/>
        </a:xfrm>
        <a:prstGeom prst="ellipse">
          <a:avLst/>
        </a:prstGeom>
        <a:solidFill>
          <a:schemeClr val="accent4">
            <a:hueOff val="-607889"/>
            <a:satOff val="-3070"/>
            <a:lumOff val="-4313"/>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E8F9075-CDAC-45E4-8170-4D6755DA6531}">
      <dsp:nvSpPr>
        <dsp:cNvPr id="0" name=""/>
        <dsp:cNvSpPr/>
      </dsp:nvSpPr>
      <dsp:spPr>
        <a:xfrm>
          <a:off x="2251347" y="3990479"/>
          <a:ext cx="348122" cy="348122"/>
        </a:xfrm>
        <a:prstGeom prst="ellipse">
          <a:avLst/>
        </a:prstGeom>
        <a:solidFill>
          <a:schemeClr val="accent4">
            <a:hueOff val="-658547"/>
            <a:satOff val="-3326"/>
            <a:lumOff val="-4673"/>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8534B21-DBA9-49C5-998F-DE2E6A7C67DE}">
      <dsp:nvSpPr>
        <dsp:cNvPr id="0" name=""/>
        <dsp:cNvSpPr/>
      </dsp:nvSpPr>
      <dsp:spPr>
        <a:xfrm>
          <a:off x="2446295" y="3356896"/>
          <a:ext cx="547049" cy="547049"/>
        </a:xfrm>
        <a:prstGeom prst="ellipse">
          <a:avLst/>
        </a:prstGeom>
        <a:solidFill>
          <a:schemeClr val="accent4">
            <a:hueOff val="-709204"/>
            <a:satOff val="-3582"/>
            <a:lumOff val="-5032"/>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3FBE339-DB71-47F4-A9D0-9D6ABD773A5C}">
      <dsp:nvSpPr>
        <dsp:cNvPr id="0" name=""/>
        <dsp:cNvSpPr/>
      </dsp:nvSpPr>
      <dsp:spPr>
        <a:xfrm>
          <a:off x="2933667" y="4039217"/>
          <a:ext cx="348122" cy="348122"/>
        </a:xfrm>
        <a:prstGeom prst="ellipse">
          <a:avLst/>
        </a:prstGeom>
        <a:solidFill>
          <a:schemeClr val="accent4">
            <a:hueOff val="-759862"/>
            <a:satOff val="-3838"/>
            <a:lumOff val="-5392"/>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6B24754-5770-47C7-AFA8-56B80DBF226A}">
      <dsp:nvSpPr>
        <dsp:cNvPr id="0" name=""/>
        <dsp:cNvSpPr/>
      </dsp:nvSpPr>
      <dsp:spPr>
        <a:xfrm>
          <a:off x="3372301" y="3259422"/>
          <a:ext cx="795708" cy="795708"/>
        </a:xfrm>
        <a:prstGeom prst="ellipse">
          <a:avLst/>
        </a:prstGeom>
        <a:solidFill>
          <a:schemeClr val="accent4">
            <a:hueOff val="-810519"/>
            <a:satOff val="-4093"/>
            <a:lumOff val="-5751"/>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0C1FD6B-DA3E-4FE9-80B0-4F5490A22CE2}">
      <dsp:nvSpPr>
        <dsp:cNvPr id="0" name=""/>
        <dsp:cNvSpPr/>
      </dsp:nvSpPr>
      <dsp:spPr>
        <a:xfrm>
          <a:off x="4444519" y="3064474"/>
          <a:ext cx="547049" cy="547049"/>
        </a:xfrm>
        <a:prstGeom prst="ellipse">
          <a:avLst/>
        </a:prstGeom>
        <a:solidFill>
          <a:schemeClr val="accent4">
            <a:hueOff val="-861177"/>
            <a:satOff val="-4349"/>
            <a:lumOff val="-6111"/>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79955C0-E5F6-45A7-92E1-DD93FD72ED18}">
      <dsp:nvSpPr>
        <dsp:cNvPr id="0" name=""/>
        <dsp:cNvSpPr/>
      </dsp:nvSpPr>
      <dsp:spPr>
        <a:xfrm>
          <a:off x="4991568" y="773017"/>
          <a:ext cx="1606607" cy="3067188"/>
        </a:xfrm>
        <a:prstGeom prst="chevron">
          <a:avLst>
            <a:gd name="adj" fmla="val 6231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4857CAF-5E8E-4662-85E0-FFF207346F3F}">
      <dsp:nvSpPr>
        <dsp:cNvPr id="0" name=""/>
        <dsp:cNvSpPr/>
      </dsp:nvSpPr>
      <dsp:spPr>
        <a:xfrm>
          <a:off x="6306065" y="773017"/>
          <a:ext cx="1606607" cy="3067188"/>
        </a:xfrm>
        <a:prstGeom prst="chevron">
          <a:avLst>
            <a:gd name="adj" fmla="val 62310"/>
          </a:avLst>
        </a:prstGeom>
        <a:solidFill>
          <a:schemeClr val="accent4">
            <a:hueOff val="-911834"/>
            <a:satOff val="-4605"/>
            <a:lumOff val="-647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8351831-E78E-47AE-B6EC-44DB3C25299F}">
      <dsp:nvSpPr>
        <dsp:cNvPr id="0" name=""/>
        <dsp:cNvSpPr/>
      </dsp:nvSpPr>
      <dsp:spPr>
        <a:xfrm>
          <a:off x="8087938" y="519538"/>
          <a:ext cx="3724407" cy="3724407"/>
        </a:xfrm>
        <a:prstGeom prst="ellipse">
          <a:avLst/>
        </a:prstGeom>
        <a:solidFill>
          <a:schemeClr val="accent4">
            <a:hueOff val="-911834"/>
            <a:satOff val="-4605"/>
            <a:lumOff val="-647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rtl="0">
            <a:lnSpc>
              <a:spcPct val="90000"/>
            </a:lnSpc>
            <a:spcBef>
              <a:spcPct val="0"/>
            </a:spcBef>
            <a:spcAft>
              <a:spcPct val="35000"/>
            </a:spcAft>
            <a:buNone/>
          </a:pPr>
          <a:r>
            <a:rPr lang="en-GB" sz="2100" kern="1200" dirty="0"/>
            <a:t>Typically, amnesic patients have great difficulty in retaining episodic and semantic information following the onset of amnesia. </a:t>
          </a:r>
        </a:p>
      </dsp:txBody>
      <dsp:txXfrm>
        <a:off x="8633365" y="1064965"/>
        <a:ext cx="2633553" cy="263355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9B648B-8FEA-4ED2-9171-0D489E39EB41}">
      <dsp:nvSpPr>
        <dsp:cNvPr id="0" name=""/>
        <dsp:cNvSpPr/>
      </dsp:nvSpPr>
      <dsp:spPr>
        <a:xfrm>
          <a:off x="0" y="39809"/>
          <a:ext cx="11803117" cy="1210949"/>
        </a:xfrm>
        <a:prstGeom prst="round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rtl="0">
            <a:lnSpc>
              <a:spcPct val="90000"/>
            </a:lnSpc>
            <a:spcBef>
              <a:spcPct val="0"/>
            </a:spcBef>
            <a:spcAft>
              <a:spcPct val="35000"/>
            </a:spcAft>
            <a:buNone/>
          </a:pPr>
          <a:r>
            <a:rPr lang="en-GB" sz="2300" kern="1200" dirty="0"/>
            <a:t>Their memory for events and knowledge acquired before the onset of the condition tends to remain intact, but they can’t store new episodic or semantic memories.  In other words, it appears that their ability to retain declarative information is impaired.</a:t>
          </a:r>
        </a:p>
      </dsp:txBody>
      <dsp:txXfrm>
        <a:off x="59114" y="98923"/>
        <a:ext cx="11684889" cy="109272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4A5012-B318-45E3-9DD0-C6C3B5DD18AC}">
      <dsp:nvSpPr>
        <dsp:cNvPr id="0" name=""/>
        <dsp:cNvSpPr/>
      </dsp:nvSpPr>
      <dsp:spPr>
        <a:xfrm>
          <a:off x="0" y="0"/>
          <a:ext cx="859921" cy="859921"/>
        </a:xfrm>
        <a:prstGeom prst="pie">
          <a:avLst>
            <a:gd name="adj1" fmla="val 5400000"/>
            <a:gd name="adj2" fmla="val 1620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B8936F4-0CC2-4ABC-9529-B7B2AAD11389}">
      <dsp:nvSpPr>
        <dsp:cNvPr id="0" name=""/>
        <dsp:cNvSpPr/>
      </dsp:nvSpPr>
      <dsp:spPr>
        <a:xfrm>
          <a:off x="429960" y="0"/>
          <a:ext cx="7326673" cy="859921"/>
        </a:xfrm>
        <a:prstGeom prst="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dirty="0"/>
            <a:t>However, their procedural memory appears to be largely unaffected. They can recall skills they have already learned (e.g. riding a bike) and acquire new skills (e.g. learning to drive).</a:t>
          </a:r>
        </a:p>
      </dsp:txBody>
      <dsp:txXfrm>
        <a:off x="429960" y="0"/>
        <a:ext cx="7326673" cy="859921"/>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84A04A-3EBA-435D-ADBD-21AAF18B5A5E}">
      <dsp:nvSpPr>
        <dsp:cNvPr id="0" name=""/>
        <dsp:cNvSpPr/>
      </dsp:nvSpPr>
      <dsp:spPr>
        <a:xfrm>
          <a:off x="0" y="102376"/>
          <a:ext cx="11161986" cy="604800"/>
        </a:xfrm>
        <a:prstGeom prst="rect">
          <a:avLst/>
        </a:prstGeom>
        <a:solidFill>
          <a:schemeClr val="accent3">
            <a:hueOff val="0"/>
            <a:satOff val="0"/>
            <a:lumOff val="0"/>
            <a:alphaOff val="0"/>
          </a:schemeClr>
        </a:solidFill>
        <a:ln w="19050"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85344" rIns="149352" bIns="85344" numCol="1" spcCol="1270" anchor="ctr" anchorCtr="0">
          <a:noAutofit/>
        </a:bodyPr>
        <a:lstStyle/>
        <a:p>
          <a:pPr marL="0" lvl="0" indent="0" algn="ctr" defTabSz="933450" rtl="0">
            <a:lnSpc>
              <a:spcPct val="90000"/>
            </a:lnSpc>
            <a:spcBef>
              <a:spcPct val="0"/>
            </a:spcBef>
            <a:spcAft>
              <a:spcPct val="35000"/>
            </a:spcAft>
            <a:buNone/>
          </a:pPr>
          <a:r>
            <a:rPr lang="en-GB" sz="2100" kern="1200"/>
            <a:t>Priming Effects</a:t>
          </a:r>
        </a:p>
      </dsp:txBody>
      <dsp:txXfrm>
        <a:off x="0" y="102376"/>
        <a:ext cx="11161986" cy="604800"/>
      </dsp:txXfrm>
    </dsp:sp>
    <dsp:sp modelId="{355F1FBF-0964-4903-AAEF-09B79EFB11EF}">
      <dsp:nvSpPr>
        <dsp:cNvPr id="0" name=""/>
        <dsp:cNvSpPr/>
      </dsp:nvSpPr>
      <dsp:spPr>
        <a:xfrm>
          <a:off x="0" y="707177"/>
          <a:ext cx="11161986" cy="1498770"/>
        </a:xfrm>
        <a:prstGeom prst="rect">
          <a:avLst/>
        </a:prstGeom>
        <a:solidFill>
          <a:schemeClr val="accent3">
            <a:tint val="40000"/>
            <a:alpha val="90000"/>
            <a:hueOff val="0"/>
            <a:satOff val="0"/>
            <a:lumOff val="0"/>
            <a:alphaOff val="0"/>
          </a:schemeClr>
        </a:solidFill>
        <a:ln w="19050" cap="rnd"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l" defTabSz="933450" rtl="0">
            <a:lnSpc>
              <a:spcPct val="90000"/>
            </a:lnSpc>
            <a:spcBef>
              <a:spcPct val="0"/>
            </a:spcBef>
            <a:spcAft>
              <a:spcPct val="15000"/>
            </a:spcAft>
            <a:buChar char="•"/>
          </a:pPr>
          <a:r>
            <a:rPr lang="en-GB" sz="2100" kern="1200" dirty="0"/>
            <a:t>Activating particular associations in memory just before carrying out an action or task. </a:t>
          </a:r>
        </a:p>
        <a:p>
          <a:pPr marL="228600" lvl="1" indent="-228600" algn="l" defTabSz="933450" rtl="0">
            <a:lnSpc>
              <a:spcPct val="90000"/>
            </a:lnSpc>
            <a:spcBef>
              <a:spcPct val="0"/>
            </a:spcBef>
            <a:spcAft>
              <a:spcPct val="15000"/>
            </a:spcAft>
            <a:buChar char="•"/>
          </a:pPr>
          <a:r>
            <a:rPr lang="en-GB" sz="2100" kern="1200" dirty="0" err="1"/>
            <a:t>Eg</a:t>
          </a:r>
          <a:r>
            <a:rPr lang="en-GB" sz="2100" kern="1200" dirty="0"/>
            <a:t>, a person who sees the word "yellow" will be slightly faster to recognize the word "banana." </a:t>
          </a:r>
        </a:p>
        <a:p>
          <a:pPr marL="228600" lvl="1" indent="-228600" algn="l" defTabSz="933450" rtl="0">
            <a:lnSpc>
              <a:spcPct val="90000"/>
            </a:lnSpc>
            <a:spcBef>
              <a:spcPct val="0"/>
            </a:spcBef>
            <a:spcAft>
              <a:spcPct val="15000"/>
            </a:spcAft>
            <a:buChar char="•"/>
          </a:pPr>
          <a:r>
            <a:rPr lang="en-GB" sz="2100" kern="1200" dirty="0"/>
            <a:t>This happens because yellow and banana are closely associated in memory. </a:t>
          </a:r>
        </a:p>
      </dsp:txBody>
      <dsp:txXfrm>
        <a:off x="0" y="707177"/>
        <a:ext cx="11161986" cy="149877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C2C173-42CC-4CD8-83F6-D8B87021BF38}">
      <dsp:nvSpPr>
        <dsp:cNvPr id="0" name=""/>
        <dsp:cNvSpPr/>
      </dsp:nvSpPr>
      <dsp:spPr>
        <a:xfrm>
          <a:off x="2341287" y="106"/>
          <a:ext cx="2916405" cy="2916405"/>
        </a:xfrm>
        <a:prstGeom prst="ellipse">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933450" rtl="0">
            <a:lnSpc>
              <a:spcPct val="90000"/>
            </a:lnSpc>
            <a:spcBef>
              <a:spcPct val="0"/>
            </a:spcBef>
            <a:spcAft>
              <a:spcPct val="35000"/>
            </a:spcAft>
            <a:buNone/>
          </a:pPr>
          <a:r>
            <a:rPr lang="en-GB" sz="2100" kern="1200" dirty="0"/>
            <a:t>The word NURSE is recognized more quickly following the word DOCTOR than following the word BREAD</a:t>
          </a:r>
        </a:p>
      </dsp:txBody>
      <dsp:txXfrm>
        <a:off x="2768385" y="427204"/>
        <a:ext cx="2062209" cy="206220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98D4B6-AEA0-4D1F-BA5D-3BAFB64936F0}">
      <dsp:nvSpPr>
        <dsp:cNvPr id="0" name=""/>
        <dsp:cNvSpPr/>
      </dsp:nvSpPr>
      <dsp:spPr>
        <a:xfrm>
          <a:off x="0" y="231294"/>
          <a:ext cx="7330966" cy="2932386"/>
        </a:xfrm>
        <a:prstGeom prst="chevron">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13335" rIns="0" bIns="13335" numCol="1" spcCol="1270" anchor="ctr" anchorCtr="0">
          <a:noAutofit/>
        </a:bodyPr>
        <a:lstStyle/>
        <a:p>
          <a:pPr marL="0" lvl="0" indent="0" algn="ctr" defTabSz="933450" rtl="0">
            <a:lnSpc>
              <a:spcPct val="90000"/>
            </a:lnSpc>
            <a:spcBef>
              <a:spcPct val="0"/>
            </a:spcBef>
            <a:spcAft>
              <a:spcPct val="35000"/>
            </a:spcAft>
            <a:buNone/>
          </a:pPr>
          <a:r>
            <a:rPr lang="en-GB" sz="2100" kern="1200" dirty="0"/>
            <a:t>The terms </a:t>
          </a:r>
          <a:r>
            <a:rPr lang="en-GB" sz="2100" i="1" kern="1200" dirty="0"/>
            <a:t>positive</a:t>
          </a:r>
          <a:r>
            <a:rPr lang="en-GB" sz="2100" kern="1200" dirty="0"/>
            <a:t> and </a:t>
          </a:r>
          <a:r>
            <a:rPr lang="en-GB" sz="2100" i="1" kern="1200" dirty="0"/>
            <a:t>negative</a:t>
          </a:r>
          <a:r>
            <a:rPr lang="en-GB" sz="2100" kern="1200" dirty="0"/>
            <a:t> priming refer to when priming affects the speed of processing. A positive prime speeds up processing, while a negative prime lowers the speed to slower than un-primed levels.</a:t>
          </a:r>
        </a:p>
      </dsp:txBody>
      <dsp:txXfrm>
        <a:off x="1466193" y="231294"/>
        <a:ext cx="4398580" cy="293238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883FC3-822C-412F-8633-3B336D5E9A97}">
      <dsp:nvSpPr>
        <dsp:cNvPr id="0" name=""/>
        <dsp:cNvSpPr/>
      </dsp:nvSpPr>
      <dsp:spPr>
        <a:xfrm>
          <a:off x="0" y="0"/>
          <a:ext cx="2346035" cy="2346035"/>
        </a:xfrm>
        <a:prstGeom prst="pie">
          <a:avLst>
            <a:gd name="adj1" fmla="val 5400000"/>
            <a:gd name="adj2" fmla="val 1620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A3967A8-D134-40A6-9228-1752E29D205C}">
      <dsp:nvSpPr>
        <dsp:cNvPr id="0" name=""/>
        <dsp:cNvSpPr/>
      </dsp:nvSpPr>
      <dsp:spPr>
        <a:xfrm>
          <a:off x="1173017" y="0"/>
          <a:ext cx="10714182" cy="2346035"/>
        </a:xfrm>
        <a:prstGeom prst="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82880" tIns="182880" rIns="182880" bIns="182880" numCol="1" spcCol="1270" anchor="ctr" anchorCtr="0">
          <a:noAutofit/>
        </a:bodyPr>
        <a:lstStyle/>
        <a:p>
          <a:pPr marL="0" lvl="0" indent="0" algn="ctr" defTabSz="2133600" rtl="0">
            <a:lnSpc>
              <a:spcPct val="90000"/>
            </a:lnSpc>
            <a:spcBef>
              <a:spcPct val="0"/>
            </a:spcBef>
            <a:spcAft>
              <a:spcPct val="35000"/>
            </a:spcAft>
            <a:buNone/>
          </a:pPr>
          <a:r>
            <a:rPr lang="en-US" sz="4800" kern="1200" dirty="0"/>
            <a:t>Information can be kept alive in short-term working memory by rote repetition or maintenance rehearsal.  </a:t>
          </a:r>
          <a:endParaRPr lang="en-GB" sz="4800" kern="1200" dirty="0"/>
        </a:p>
      </dsp:txBody>
      <dsp:txXfrm>
        <a:off x="1173017" y="0"/>
        <a:ext cx="10714182" cy="2346035"/>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A02DC1-C9AA-4D4F-8CAC-883E750082A0}">
      <dsp:nvSpPr>
        <dsp:cNvPr id="0" name=""/>
        <dsp:cNvSpPr/>
      </dsp:nvSpPr>
      <dsp:spPr>
        <a:xfrm>
          <a:off x="0" y="0"/>
          <a:ext cx="3214115" cy="3200565"/>
        </a:xfrm>
        <a:prstGeom prst="upArrow">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D5E3C4D-0F02-495F-A001-A66884331F03}">
      <dsp:nvSpPr>
        <dsp:cNvPr id="0" name=""/>
        <dsp:cNvSpPr/>
      </dsp:nvSpPr>
      <dsp:spPr>
        <a:xfrm>
          <a:off x="3245906" y="0"/>
          <a:ext cx="6493838" cy="32005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0" rIns="142240" bIns="142240" numCol="1" spcCol="1270" anchor="ctr" anchorCtr="0">
          <a:noAutofit/>
        </a:bodyPr>
        <a:lstStyle/>
        <a:p>
          <a:pPr marL="0" lvl="0" indent="0" algn="l" defTabSz="889000" rtl="0">
            <a:lnSpc>
              <a:spcPct val="90000"/>
            </a:lnSpc>
            <a:spcBef>
              <a:spcPct val="0"/>
            </a:spcBef>
            <a:spcAft>
              <a:spcPct val="35000"/>
            </a:spcAft>
            <a:buNone/>
          </a:pPr>
          <a:r>
            <a:rPr lang="en-US" sz="2000" kern="1200" dirty="0"/>
            <a:t>But to transfer something into long-term memory, you would find it much more effective to use </a:t>
          </a:r>
          <a:r>
            <a:rPr lang="en-US" sz="2000" b="1" kern="1200" dirty="0"/>
            <a:t>elaborative rehearsal</a:t>
          </a:r>
          <a:r>
            <a:rPr lang="en-US" sz="2000" kern="1200" dirty="0"/>
            <a:t> – a strategy that involves thinking about the material in a more meaningful way and associating it with other knowledge that is already in long-term memory.  </a:t>
          </a:r>
          <a:endParaRPr lang="en-GB" sz="2000" kern="1200" dirty="0"/>
        </a:p>
      </dsp:txBody>
      <dsp:txXfrm>
        <a:off x="3245906" y="0"/>
        <a:ext cx="6493838" cy="3200565"/>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29958D-D482-494A-8E9D-B31CB5BB7AD9}">
      <dsp:nvSpPr>
        <dsp:cNvPr id="0" name=""/>
        <dsp:cNvSpPr/>
      </dsp:nvSpPr>
      <dsp:spPr>
        <a:xfrm>
          <a:off x="0" y="35335"/>
          <a:ext cx="5178414" cy="633600"/>
        </a:xfrm>
        <a:prstGeom prst="rect">
          <a:avLst/>
        </a:prstGeom>
        <a:solidFill>
          <a:schemeClr val="accent2">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anchor="ctr" anchorCtr="0">
          <a:noAutofit/>
        </a:bodyPr>
        <a:lstStyle/>
        <a:p>
          <a:pPr marL="0" lvl="0" indent="0" algn="ctr" defTabSz="977900" rtl="0">
            <a:lnSpc>
              <a:spcPct val="90000"/>
            </a:lnSpc>
            <a:spcBef>
              <a:spcPct val="0"/>
            </a:spcBef>
            <a:spcAft>
              <a:spcPct val="35000"/>
            </a:spcAft>
            <a:buNone/>
          </a:pPr>
          <a:r>
            <a:rPr lang="en-US" sz="2200" kern="1200"/>
            <a:t>Linking of new information to the self.  </a:t>
          </a:r>
          <a:endParaRPr lang="en-GB" sz="2200" kern="1200"/>
        </a:p>
      </dsp:txBody>
      <dsp:txXfrm>
        <a:off x="0" y="35335"/>
        <a:ext cx="5178414" cy="633600"/>
      </dsp:txXfrm>
    </dsp:sp>
    <dsp:sp modelId="{9643A826-0214-4CAF-9795-C0360F1F05DB}">
      <dsp:nvSpPr>
        <dsp:cNvPr id="0" name=""/>
        <dsp:cNvSpPr/>
      </dsp:nvSpPr>
      <dsp:spPr>
        <a:xfrm>
          <a:off x="0" y="668935"/>
          <a:ext cx="5178414" cy="4348079"/>
        </a:xfrm>
        <a:prstGeom prst="rect">
          <a:avLst/>
        </a:prstGeom>
        <a:solidFill>
          <a:schemeClr val="accent2">
            <a:tint val="40000"/>
            <a:alpha val="90000"/>
            <a:hueOff val="0"/>
            <a:satOff val="0"/>
            <a:lumOff val="0"/>
            <a:alphaOff val="0"/>
          </a:schemeClr>
        </a:solidFill>
        <a:ln w="19050"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7348" tIns="117348" rIns="156464" bIns="176022" numCol="1" spcCol="1270" anchor="t" anchorCtr="0">
          <a:noAutofit/>
        </a:bodyPr>
        <a:lstStyle/>
        <a:p>
          <a:pPr marL="228600" lvl="1" indent="-228600" algn="l" defTabSz="977900" rtl="0">
            <a:lnSpc>
              <a:spcPct val="90000"/>
            </a:lnSpc>
            <a:spcBef>
              <a:spcPct val="0"/>
            </a:spcBef>
            <a:spcAft>
              <a:spcPct val="15000"/>
            </a:spcAft>
            <a:buChar char="•"/>
          </a:pPr>
          <a:r>
            <a:rPr lang="en-US" sz="2200" kern="1200" dirty="0"/>
            <a:t>participants looked at forty trait words (for example, </a:t>
          </a:r>
          <a:r>
            <a:rPr lang="en-US" sz="2200" b="1" kern="1200" dirty="0"/>
            <a:t>shy, friendly, ambitious</a:t>
          </a:r>
          <a:r>
            <a:rPr lang="en-US" sz="2200" kern="1200" dirty="0"/>
            <a:t>).  </a:t>
          </a:r>
          <a:endParaRPr lang="en-GB" sz="2200" kern="1200" dirty="0"/>
        </a:p>
        <a:p>
          <a:pPr marL="228600" lvl="1" indent="-228600" algn="l" defTabSz="977900" rtl="0">
            <a:lnSpc>
              <a:spcPct val="90000"/>
            </a:lnSpc>
            <a:spcBef>
              <a:spcPct val="0"/>
            </a:spcBef>
            <a:spcAft>
              <a:spcPct val="15000"/>
            </a:spcAft>
            <a:buChar char="•"/>
          </a:pPr>
          <a:r>
            <a:rPr lang="en-US" sz="2200" kern="1200" dirty="0"/>
            <a:t>some were told to judge whether the words were self-descriptive;</a:t>
          </a:r>
          <a:endParaRPr lang="en-GB" sz="2200" kern="1200" dirty="0"/>
        </a:p>
        <a:p>
          <a:pPr marL="228600" lvl="1" indent="-228600" algn="l" defTabSz="977900" rtl="0">
            <a:lnSpc>
              <a:spcPct val="90000"/>
            </a:lnSpc>
            <a:spcBef>
              <a:spcPct val="0"/>
            </a:spcBef>
            <a:spcAft>
              <a:spcPct val="15000"/>
            </a:spcAft>
            <a:buChar char="•"/>
          </a:pPr>
          <a:r>
            <a:rPr lang="en-US" sz="2200" kern="1200" dirty="0"/>
            <a:t>others asked to judged the word’s length, sound, or meaning.  </a:t>
          </a:r>
          <a:endParaRPr lang="en-GB" sz="2200" kern="1200" dirty="0"/>
        </a:p>
        <a:p>
          <a:pPr marL="228600" lvl="1" indent="-228600" algn="l" defTabSz="977900" rtl="0">
            <a:lnSpc>
              <a:spcPct val="90000"/>
            </a:lnSpc>
            <a:spcBef>
              <a:spcPct val="0"/>
            </a:spcBef>
            <a:spcAft>
              <a:spcPct val="15000"/>
            </a:spcAft>
            <a:buChar char="•"/>
          </a:pPr>
          <a:r>
            <a:rPr lang="en-US" sz="2200" kern="1200" dirty="0"/>
            <a:t>recall as many of  the words as they could</a:t>
          </a:r>
          <a:endParaRPr lang="en-GB" sz="2200" kern="1200" dirty="0"/>
        </a:p>
        <a:p>
          <a:pPr marL="228600" lvl="1" indent="-228600" algn="l" defTabSz="977900" rtl="0">
            <a:lnSpc>
              <a:spcPct val="90000"/>
            </a:lnSpc>
            <a:spcBef>
              <a:spcPct val="0"/>
            </a:spcBef>
            <a:spcAft>
              <a:spcPct val="15000"/>
            </a:spcAft>
            <a:buChar char="•"/>
          </a:pPr>
          <a:r>
            <a:rPr lang="en-US" sz="2200" kern="1200" dirty="0"/>
            <a:t>participants remembered more after thinking about the words in reference to themselves than for other purposes.  </a:t>
          </a:r>
          <a:endParaRPr lang="en-GB" sz="2200" kern="1200" dirty="0"/>
        </a:p>
      </dsp:txBody>
      <dsp:txXfrm>
        <a:off x="0" y="668935"/>
        <a:ext cx="5178414" cy="4348079"/>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6B4683-0CF9-4E5A-AF26-FD33EA2AF691}">
      <dsp:nvSpPr>
        <dsp:cNvPr id="0" name=""/>
        <dsp:cNvSpPr/>
      </dsp:nvSpPr>
      <dsp:spPr>
        <a:xfrm>
          <a:off x="0" y="22284"/>
          <a:ext cx="5694544" cy="3032640"/>
        </a:xfrm>
        <a:prstGeom prst="round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rtl="0">
            <a:lnSpc>
              <a:spcPct val="90000"/>
            </a:lnSpc>
            <a:spcBef>
              <a:spcPct val="0"/>
            </a:spcBef>
            <a:spcAft>
              <a:spcPct val="35000"/>
            </a:spcAft>
            <a:buNone/>
          </a:pPr>
          <a:r>
            <a:rPr lang="en-US" sz="3600" kern="1200" dirty="0"/>
            <a:t>A technique for transferring information into long-term memory by thinking about it in a deeper way</a:t>
          </a:r>
          <a:endParaRPr lang="en-GB" sz="3600" kern="1200" dirty="0"/>
        </a:p>
      </dsp:txBody>
      <dsp:txXfrm>
        <a:off x="148041" y="170325"/>
        <a:ext cx="5398462" cy="2736558"/>
      </dsp:txXfrm>
    </dsp:sp>
    <dsp:sp modelId="{2AB66A36-D5C7-49CF-AE1E-3BA79C1BF3E3}">
      <dsp:nvSpPr>
        <dsp:cNvPr id="0" name=""/>
        <dsp:cNvSpPr/>
      </dsp:nvSpPr>
      <dsp:spPr>
        <a:xfrm>
          <a:off x="0" y="3158604"/>
          <a:ext cx="5694544" cy="3032640"/>
        </a:xfrm>
        <a:prstGeom prst="roundRect">
          <a:avLst/>
        </a:prstGeom>
        <a:solidFill>
          <a:schemeClr val="accent5">
            <a:hueOff val="2495256"/>
            <a:satOff val="-50489"/>
            <a:lumOff val="1569"/>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rtl="0">
            <a:lnSpc>
              <a:spcPct val="90000"/>
            </a:lnSpc>
            <a:spcBef>
              <a:spcPct val="0"/>
            </a:spcBef>
            <a:spcAft>
              <a:spcPct val="35000"/>
            </a:spcAft>
            <a:buNone/>
          </a:pPr>
          <a:r>
            <a:rPr lang="en-US" sz="3600" kern="1200" dirty="0"/>
            <a:t>The more deeply you process something, the more likely you are to recall it at a later time.</a:t>
          </a:r>
          <a:endParaRPr lang="en-GB" sz="3600" kern="1200" dirty="0"/>
        </a:p>
      </dsp:txBody>
      <dsp:txXfrm>
        <a:off x="148041" y="3306645"/>
        <a:ext cx="5398462" cy="2736558"/>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5DB933-2D8A-491F-B1A8-B59740AFB1C9}">
      <dsp:nvSpPr>
        <dsp:cNvPr id="0" name=""/>
        <dsp:cNvSpPr/>
      </dsp:nvSpPr>
      <dsp:spPr>
        <a:xfrm>
          <a:off x="0" y="371775"/>
          <a:ext cx="4812145" cy="839475"/>
        </a:xfrm>
        <a:prstGeom prst="round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rtl="0">
            <a:lnSpc>
              <a:spcPct val="90000"/>
            </a:lnSpc>
            <a:spcBef>
              <a:spcPct val="0"/>
            </a:spcBef>
            <a:spcAft>
              <a:spcPct val="35000"/>
            </a:spcAft>
            <a:buNone/>
          </a:pPr>
          <a:r>
            <a:rPr lang="en-US" sz="3600" kern="1200" dirty="0"/>
            <a:t>Levels of processing</a:t>
          </a:r>
          <a:endParaRPr lang="en-GB" sz="3600" kern="1200" dirty="0"/>
        </a:p>
      </dsp:txBody>
      <dsp:txXfrm>
        <a:off x="40980" y="412755"/>
        <a:ext cx="4730185" cy="757515"/>
      </dsp:txXfrm>
    </dsp:sp>
    <dsp:sp modelId="{6C1D04B5-81DA-489D-B258-450191139595}">
      <dsp:nvSpPr>
        <dsp:cNvPr id="0" name=""/>
        <dsp:cNvSpPr/>
      </dsp:nvSpPr>
      <dsp:spPr>
        <a:xfrm>
          <a:off x="0" y="1270103"/>
          <a:ext cx="4812145" cy="19095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786" tIns="52070" rIns="291592" bIns="52070" numCol="1" spcCol="1270" anchor="t" anchorCtr="0">
          <a:noAutofit/>
        </a:bodyPr>
        <a:lstStyle/>
        <a:p>
          <a:pPr marL="285750" lvl="1" indent="-285750" algn="l" defTabSz="1422400" rtl="0">
            <a:lnSpc>
              <a:spcPct val="90000"/>
            </a:lnSpc>
            <a:spcBef>
              <a:spcPct val="0"/>
            </a:spcBef>
            <a:spcAft>
              <a:spcPct val="20000"/>
            </a:spcAft>
            <a:buChar char="•"/>
          </a:pPr>
          <a:r>
            <a:rPr lang="en-US" sz="3200" kern="1200" dirty="0"/>
            <a:t>Semantic is more effective than visual or acoustic processing</a:t>
          </a:r>
          <a:endParaRPr lang="en-GB" sz="3200" kern="1200" dirty="0"/>
        </a:p>
        <a:p>
          <a:pPr marL="285750" lvl="1" indent="-285750" algn="l" defTabSz="1422400" rtl="0">
            <a:lnSpc>
              <a:spcPct val="90000"/>
            </a:lnSpc>
            <a:spcBef>
              <a:spcPct val="0"/>
            </a:spcBef>
            <a:spcAft>
              <a:spcPct val="20000"/>
            </a:spcAft>
            <a:buChar char="•"/>
          </a:pPr>
          <a:r>
            <a:rPr lang="en-US" sz="3200" kern="1200" dirty="0"/>
            <a:t>Craik &amp; </a:t>
          </a:r>
          <a:r>
            <a:rPr lang="en-US" sz="3200" kern="1200" dirty="0" err="1"/>
            <a:t>Tulving</a:t>
          </a:r>
          <a:r>
            <a:rPr lang="en-US" sz="3200" kern="1200" dirty="0"/>
            <a:t> (1975)</a:t>
          </a:r>
          <a:endParaRPr lang="en-GB" sz="3200" kern="1200" dirty="0"/>
        </a:p>
      </dsp:txBody>
      <dsp:txXfrm>
        <a:off x="0" y="1270103"/>
        <a:ext cx="4812145" cy="1909575"/>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424EA6-CC94-4E27-906F-622E27AE06F1}">
      <dsp:nvSpPr>
        <dsp:cNvPr id="0" name=""/>
        <dsp:cNvSpPr/>
      </dsp:nvSpPr>
      <dsp:spPr>
        <a:xfrm>
          <a:off x="1095559" y="813329"/>
          <a:ext cx="4058322" cy="4058322"/>
        </a:xfrm>
        <a:prstGeom prst="ellipse">
          <a:avLst/>
        </a:prstGeom>
        <a:solidFill>
          <a:schemeClr val="dk2">
            <a:alpha val="50000"/>
            <a:hueOff val="0"/>
            <a:satOff val="0"/>
            <a:lumOff val="0"/>
            <a:alphaOff val="0"/>
          </a:schemeClr>
        </a:solid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72390" tIns="72390" rIns="72390" bIns="72390" numCol="1" spcCol="1270" anchor="ctr" anchorCtr="0">
          <a:noAutofit/>
        </a:bodyPr>
        <a:lstStyle/>
        <a:p>
          <a:pPr marL="0" lvl="0" indent="0" algn="ctr" defTabSz="2533650" rtl="0">
            <a:lnSpc>
              <a:spcPct val="90000"/>
            </a:lnSpc>
            <a:spcBef>
              <a:spcPct val="0"/>
            </a:spcBef>
            <a:spcAft>
              <a:spcPct val="35000"/>
            </a:spcAft>
            <a:buNone/>
          </a:pPr>
          <a:r>
            <a:rPr lang="en-US" sz="5700" kern="1200"/>
            <a:t>Self-referent effect</a:t>
          </a:r>
          <a:endParaRPr lang="en-GB" sz="5700" kern="1200"/>
        </a:p>
      </dsp:txBody>
      <dsp:txXfrm>
        <a:off x="1689886" y="1407656"/>
        <a:ext cx="2869668" cy="2869668"/>
      </dsp:txXfrm>
    </dsp:sp>
    <dsp:sp modelId="{B2FD8431-7615-4D9C-9875-A1CA540F150F}">
      <dsp:nvSpPr>
        <dsp:cNvPr id="0" name=""/>
        <dsp:cNvSpPr/>
      </dsp:nvSpPr>
      <dsp:spPr>
        <a:xfrm>
          <a:off x="4523067" y="1574153"/>
          <a:ext cx="2481663" cy="2536674"/>
        </a:xfrm>
        <a:prstGeom prst="ellipse">
          <a:avLst/>
        </a:prstGeom>
        <a:solidFill>
          <a:schemeClr val="dk2">
            <a:alpha val="50000"/>
            <a:hueOff val="0"/>
            <a:satOff val="0"/>
            <a:lumOff val="0"/>
            <a:alphaOff val="0"/>
          </a:schemeClr>
        </a:solid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22860" tIns="22860" rIns="22860" bIns="22860" numCol="1" spcCol="1270" anchor="ctr" anchorCtr="0">
          <a:noAutofit/>
        </a:bodyPr>
        <a:lstStyle/>
        <a:p>
          <a:pPr marL="0" lvl="0" indent="0" algn="ctr" defTabSz="800100" rtl="0">
            <a:lnSpc>
              <a:spcPct val="90000"/>
            </a:lnSpc>
            <a:spcBef>
              <a:spcPct val="0"/>
            </a:spcBef>
            <a:spcAft>
              <a:spcPct val="35000"/>
            </a:spcAft>
            <a:buNone/>
          </a:pPr>
          <a:r>
            <a:rPr lang="en-US" sz="1800" kern="1200" dirty="0"/>
            <a:t>By viewing new info as relevant to the self, we consider that info more fully and are better able to recall it.</a:t>
          </a:r>
          <a:endParaRPr lang="en-GB" sz="1800" kern="1200" dirty="0"/>
        </a:p>
      </dsp:txBody>
      <dsp:txXfrm>
        <a:off x="4886498" y="1945640"/>
        <a:ext cx="1754801" cy="1793700"/>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861094-DD45-4BD2-980E-B91C9DF7DC68}">
      <dsp:nvSpPr>
        <dsp:cNvPr id="0" name=""/>
        <dsp:cNvSpPr/>
      </dsp:nvSpPr>
      <dsp:spPr>
        <a:xfrm>
          <a:off x="262745" y="1559568"/>
          <a:ext cx="3905092" cy="12869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rtl="0">
            <a:lnSpc>
              <a:spcPct val="90000"/>
            </a:lnSpc>
            <a:spcBef>
              <a:spcPct val="0"/>
            </a:spcBef>
            <a:spcAft>
              <a:spcPct val="35000"/>
            </a:spcAft>
            <a:buNone/>
          </a:pPr>
          <a:r>
            <a:rPr lang="en-GB" sz="2200" kern="1200" dirty="0"/>
            <a:t>Eyewitness testimony is a legal term.  It refers to an account given by people of an event they have witnessed.</a:t>
          </a:r>
        </a:p>
      </dsp:txBody>
      <dsp:txXfrm>
        <a:off x="262745" y="1559568"/>
        <a:ext cx="3905092" cy="1286905"/>
      </dsp:txXfrm>
    </dsp:sp>
    <dsp:sp modelId="{05D78957-810B-4C8A-8623-7B9F2EBC6489}">
      <dsp:nvSpPr>
        <dsp:cNvPr id="0" name=""/>
        <dsp:cNvSpPr/>
      </dsp:nvSpPr>
      <dsp:spPr>
        <a:xfrm>
          <a:off x="258307" y="1168171"/>
          <a:ext cx="310632" cy="310632"/>
        </a:xfrm>
        <a:prstGeom prst="ellipse">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3354961-5EC9-487D-8317-C7B2376D095F}">
      <dsp:nvSpPr>
        <dsp:cNvPr id="0" name=""/>
        <dsp:cNvSpPr/>
      </dsp:nvSpPr>
      <dsp:spPr>
        <a:xfrm>
          <a:off x="475750" y="733286"/>
          <a:ext cx="310632" cy="310632"/>
        </a:xfrm>
        <a:prstGeom prst="ellipse">
          <a:avLst/>
        </a:prstGeom>
        <a:solidFill>
          <a:schemeClr val="accent4">
            <a:hueOff val="-53637"/>
            <a:satOff val="-271"/>
            <a:lumOff val="-381"/>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73AC46C-FAAD-47B5-813F-DD3C6D37F606}">
      <dsp:nvSpPr>
        <dsp:cNvPr id="0" name=""/>
        <dsp:cNvSpPr/>
      </dsp:nvSpPr>
      <dsp:spPr>
        <a:xfrm>
          <a:off x="997612" y="820263"/>
          <a:ext cx="488136" cy="488136"/>
        </a:xfrm>
        <a:prstGeom prst="ellipse">
          <a:avLst/>
        </a:prstGeom>
        <a:solidFill>
          <a:schemeClr val="accent4">
            <a:hueOff val="-107275"/>
            <a:satOff val="-542"/>
            <a:lumOff val="-761"/>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E0624D6-E111-4366-AF8A-B5B55626A60F}">
      <dsp:nvSpPr>
        <dsp:cNvPr id="0" name=""/>
        <dsp:cNvSpPr/>
      </dsp:nvSpPr>
      <dsp:spPr>
        <a:xfrm>
          <a:off x="1432498" y="341889"/>
          <a:ext cx="310632" cy="310632"/>
        </a:xfrm>
        <a:prstGeom prst="ellipse">
          <a:avLst/>
        </a:prstGeom>
        <a:solidFill>
          <a:schemeClr val="accent4">
            <a:hueOff val="-160912"/>
            <a:satOff val="-813"/>
            <a:lumOff val="-1142"/>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95A8DAE-9E2A-4199-9B45-7F886DC79B6A}">
      <dsp:nvSpPr>
        <dsp:cNvPr id="0" name=""/>
        <dsp:cNvSpPr/>
      </dsp:nvSpPr>
      <dsp:spPr>
        <a:xfrm>
          <a:off x="1997849" y="167935"/>
          <a:ext cx="310632" cy="310632"/>
        </a:xfrm>
        <a:prstGeom prst="ellipse">
          <a:avLst/>
        </a:prstGeom>
        <a:solidFill>
          <a:schemeClr val="accent4">
            <a:hueOff val="-214549"/>
            <a:satOff val="-1084"/>
            <a:lumOff val="-1522"/>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373E22B-A285-4810-9FD3-25775EBC3370}">
      <dsp:nvSpPr>
        <dsp:cNvPr id="0" name=""/>
        <dsp:cNvSpPr/>
      </dsp:nvSpPr>
      <dsp:spPr>
        <a:xfrm>
          <a:off x="2693665" y="472354"/>
          <a:ext cx="310632" cy="310632"/>
        </a:xfrm>
        <a:prstGeom prst="ellipse">
          <a:avLst/>
        </a:prstGeom>
        <a:solidFill>
          <a:schemeClr val="accent4">
            <a:hueOff val="-268186"/>
            <a:satOff val="-1354"/>
            <a:lumOff val="-1903"/>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1525374-845F-466A-8A1D-517E6FF45CB8}">
      <dsp:nvSpPr>
        <dsp:cNvPr id="0" name=""/>
        <dsp:cNvSpPr/>
      </dsp:nvSpPr>
      <dsp:spPr>
        <a:xfrm>
          <a:off x="3128550" y="689797"/>
          <a:ext cx="488136" cy="488136"/>
        </a:xfrm>
        <a:prstGeom prst="ellipse">
          <a:avLst/>
        </a:prstGeom>
        <a:solidFill>
          <a:schemeClr val="accent4">
            <a:hueOff val="-321824"/>
            <a:satOff val="-1625"/>
            <a:lumOff val="-2284"/>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FD82279-6C8B-473B-849E-216D6343A92B}">
      <dsp:nvSpPr>
        <dsp:cNvPr id="0" name=""/>
        <dsp:cNvSpPr/>
      </dsp:nvSpPr>
      <dsp:spPr>
        <a:xfrm>
          <a:off x="3737390" y="1168171"/>
          <a:ext cx="310632" cy="310632"/>
        </a:xfrm>
        <a:prstGeom prst="ellipse">
          <a:avLst/>
        </a:prstGeom>
        <a:solidFill>
          <a:schemeClr val="accent4">
            <a:hueOff val="-375461"/>
            <a:satOff val="-1896"/>
            <a:lumOff val="-2664"/>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CFFB2F5-1955-498D-A0CF-9A7CC11630A6}">
      <dsp:nvSpPr>
        <dsp:cNvPr id="0" name=""/>
        <dsp:cNvSpPr/>
      </dsp:nvSpPr>
      <dsp:spPr>
        <a:xfrm>
          <a:off x="3998321" y="1646545"/>
          <a:ext cx="310632" cy="310632"/>
        </a:xfrm>
        <a:prstGeom prst="ellipse">
          <a:avLst/>
        </a:prstGeom>
        <a:solidFill>
          <a:schemeClr val="accent4">
            <a:hueOff val="-429098"/>
            <a:satOff val="-2167"/>
            <a:lumOff val="-3045"/>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C6E30E8-20AD-4194-8FEC-975C9A033947}">
      <dsp:nvSpPr>
        <dsp:cNvPr id="0" name=""/>
        <dsp:cNvSpPr/>
      </dsp:nvSpPr>
      <dsp:spPr>
        <a:xfrm>
          <a:off x="1736917" y="733286"/>
          <a:ext cx="798768" cy="798768"/>
        </a:xfrm>
        <a:prstGeom prst="ellipse">
          <a:avLst/>
        </a:prstGeom>
        <a:solidFill>
          <a:schemeClr val="accent4">
            <a:hueOff val="-482736"/>
            <a:satOff val="-2438"/>
            <a:lumOff val="-3425"/>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3BA611D-E53F-4B94-8664-15A7F1268E55}">
      <dsp:nvSpPr>
        <dsp:cNvPr id="0" name=""/>
        <dsp:cNvSpPr/>
      </dsp:nvSpPr>
      <dsp:spPr>
        <a:xfrm>
          <a:off x="40865" y="2385850"/>
          <a:ext cx="310632" cy="310632"/>
        </a:xfrm>
        <a:prstGeom prst="ellipse">
          <a:avLst/>
        </a:prstGeom>
        <a:solidFill>
          <a:schemeClr val="accent4">
            <a:hueOff val="-536373"/>
            <a:satOff val="-2709"/>
            <a:lumOff val="-3806"/>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C65D179-C311-4178-8A4E-727EC497540B}">
      <dsp:nvSpPr>
        <dsp:cNvPr id="0" name=""/>
        <dsp:cNvSpPr/>
      </dsp:nvSpPr>
      <dsp:spPr>
        <a:xfrm>
          <a:off x="301796" y="2777246"/>
          <a:ext cx="488136" cy="488136"/>
        </a:xfrm>
        <a:prstGeom prst="ellipse">
          <a:avLst/>
        </a:prstGeom>
        <a:solidFill>
          <a:schemeClr val="accent4">
            <a:hueOff val="-590010"/>
            <a:satOff val="-2980"/>
            <a:lumOff val="-4186"/>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FCC5589-B9DE-4423-A9EE-CEFC6173D2CC}">
      <dsp:nvSpPr>
        <dsp:cNvPr id="0" name=""/>
        <dsp:cNvSpPr/>
      </dsp:nvSpPr>
      <dsp:spPr>
        <a:xfrm>
          <a:off x="954124" y="3125155"/>
          <a:ext cx="710016" cy="710016"/>
        </a:xfrm>
        <a:prstGeom prst="ellipse">
          <a:avLst/>
        </a:prstGeom>
        <a:solidFill>
          <a:schemeClr val="accent4">
            <a:hueOff val="-643648"/>
            <a:satOff val="-3251"/>
            <a:lumOff val="-4567"/>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78CA38D-6F26-4079-861B-6E1C32A45269}">
      <dsp:nvSpPr>
        <dsp:cNvPr id="0" name=""/>
        <dsp:cNvSpPr/>
      </dsp:nvSpPr>
      <dsp:spPr>
        <a:xfrm>
          <a:off x="1867383" y="3690505"/>
          <a:ext cx="310632" cy="310632"/>
        </a:xfrm>
        <a:prstGeom prst="ellipse">
          <a:avLst/>
        </a:prstGeom>
        <a:solidFill>
          <a:schemeClr val="accent4">
            <a:hueOff val="-697285"/>
            <a:satOff val="-3521"/>
            <a:lumOff val="-4948"/>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109C30E-D96A-4411-A733-0372F27A13D3}">
      <dsp:nvSpPr>
        <dsp:cNvPr id="0" name=""/>
        <dsp:cNvSpPr/>
      </dsp:nvSpPr>
      <dsp:spPr>
        <a:xfrm>
          <a:off x="2041337" y="3125155"/>
          <a:ext cx="488136" cy="488136"/>
        </a:xfrm>
        <a:prstGeom prst="ellipse">
          <a:avLst/>
        </a:prstGeom>
        <a:solidFill>
          <a:schemeClr val="accent4">
            <a:hueOff val="-750922"/>
            <a:satOff val="-3792"/>
            <a:lumOff val="-5328"/>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C1D1F24-B7D8-4ED3-81FB-33A87C208AAB}">
      <dsp:nvSpPr>
        <dsp:cNvPr id="0" name=""/>
        <dsp:cNvSpPr/>
      </dsp:nvSpPr>
      <dsp:spPr>
        <a:xfrm>
          <a:off x="2476222" y="3733994"/>
          <a:ext cx="310632" cy="310632"/>
        </a:xfrm>
        <a:prstGeom prst="ellipse">
          <a:avLst/>
        </a:prstGeom>
        <a:solidFill>
          <a:schemeClr val="accent4">
            <a:hueOff val="-804559"/>
            <a:satOff val="-4063"/>
            <a:lumOff val="-5709"/>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B885110-44FC-4EFD-8CF1-FD75256EA645}">
      <dsp:nvSpPr>
        <dsp:cNvPr id="0" name=""/>
        <dsp:cNvSpPr/>
      </dsp:nvSpPr>
      <dsp:spPr>
        <a:xfrm>
          <a:off x="2867619" y="3038178"/>
          <a:ext cx="710016" cy="710016"/>
        </a:xfrm>
        <a:prstGeom prst="ellipse">
          <a:avLst/>
        </a:prstGeom>
        <a:solidFill>
          <a:schemeClr val="accent4">
            <a:hueOff val="-858197"/>
            <a:satOff val="-4334"/>
            <a:lumOff val="-6089"/>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65BAEC9-FA6F-47FD-8CEA-3F55C60EDC53}">
      <dsp:nvSpPr>
        <dsp:cNvPr id="0" name=""/>
        <dsp:cNvSpPr/>
      </dsp:nvSpPr>
      <dsp:spPr>
        <a:xfrm>
          <a:off x="3824367" y="2864223"/>
          <a:ext cx="488136" cy="488136"/>
        </a:xfrm>
        <a:prstGeom prst="ellipse">
          <a:avLst/>
        </a:prstGeom>
        <a:solidFill>
          <a:schemeClr val="accent4">
            <a:hueOff val="-911834"/>
            <a:satOff val="-4605"/>
            <a:lumOff val="-647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C2A847-F83A-4A87-8068-7D944210E9FC}">
      <dsp:nvSpPr>
        <dsp:cNvPr id="0" name=""/>
        <dsp:cNvSpPr/>
      </dsp:nvSpPr>
      <dsp:spPr>
        <a:xfrm>
          <a:off x="1131098" y="1287"/>
          <a:ext cx="4531330" cy="4531330"/>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1333500" rtl="0">
            <a:lnSpc>
              <a:spcPct val="90000"/>
            </a:lnSpc>
            <a:spcBef>
              <a:spcPct val="0"/>
            </a:spcBef>
            <a:spcAft>
              <a:spcPct val="35000"/>
            </a:spcAft>
            <a:buNone/>
          </a:pPr>
          <a:r>
            <a:rPr lang="en-GB" sz="3000" kern="1200" dirty="0"/>
            <a:t>Juries tend to pay close attention to eyewitness testimony and generally find it a reliable source of information. </a:t>
          </a:r>
        </a:p>
      </dsp:txBody>
      <dsp:txXfrm>
        <a:off x="1794696" y="664885"/>
        <a:ext cx="3204134" cy="3204134"/>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6A71C5-65C2-48DC-B3D2-9759925DE5D6}">
      <dsp:nvSpPr>
        <dsp:cNvPr id="0" name=""/>
        <dsp:cNvSpPr/>
      </dsp:nvSpPr>
      <dsp:spPr>
        <a:xfrm>
          <a:off x="3544299" y="853"/>
          <a:ext cx="1836977" cy="1836977"/>
        </a:xfrm>
        <a:prstGeom prst="downArrow">
          <a:avLst>
            <a:gd name="adj1" fmla="val 50000"/>
            <a:gd name="adj2" fmla="val 35000"/>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rtl="0">
            <a:lnSpc>
              <a:spcPct val="90000"/>
            </a:lnSpc>
            <a:spcBef>
              <a:spcPct val="0"/>
            </a:spcBef>
            <a:spcAft>
              <a:spcPct val="35000"/>
            </a:spcAft>
            <a:buNone/>
          </a:pPr>
          <a:r>
            <a:rPr lang="en-GB" sz="1300" kern="1200" dirty="0"/>
            <a:t>Anxiety / Stress</a:t>
          </a:r>
        </a:p>
      </dsp:txBody>
      <dsp:txXfrm>
        <a:off x="4003543" y="853"/>
        <a:ext cx="918489" cy="1515506"/>
      </dsp:txXfrm>
    </dsp:sp>
    <dsp:sp modelId="{AEF1D560-C975-4608-88B7-90BD0016DA0F}">
      <dsp:nvSpPr>
        <dsp:cNvPr id="0" name=""/>
        <dsp:cNvSpPr/>
      </dsp:nvSpPr>
      <dsp:spPr>
        <a:xfrm rot="5400000">
          <a:off x="4926755" y="1383309"/>
          <a:ext cx="1836977" cy="1836977"/>
        </a:xfrm>
        <a:prstGeom prst="downArrow">
          <a:avLst>
            <a:gd name="adj1" fmla="val 50000"/>
            <a:gd name="adj2" fmla="val 35000"/>
          </a:avLst>
        </a:prstGeom>
        <a:solidFill>
          <a:schemeClr val="accent2">
            <a:hueOff val="-988095"/>
            <a:satOff val="4733"/>
            <a:lumOff val="4379"/>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rtl="0">
            <a:lnSpc>
              <a:spcPct val="90000"/>
            </a:lnSpc>
            <a:spcBef>
              <a:spcPct val="0"/>
            </a:spcBef>
            <a:spcAft>
              <a:spcPct val="35000"/>
            </a:spcAft>
            <a:buNone/>
          </a:pPr>
          <a:r>
            <a:rPr lang="en-GB" sz="1300" kern="1200" dirty="0"/>
            <a:t>Reconstructive Memory</a:t>
          </a:r>
        </a:p>
      </dsp:txBody>
      <dsp:txXfrm rot="-5400000">
        <a:off x="5248227" y="1842553"/>
        <a:ext cx="1515506" cy="918489"/>
      </dsp:txXfrm>
    </dsp:sp>
    <dsp:sp modelId="{F20F9026-C214-4089-A67C-1859F77E14A7}">
      <dsp:nvSpPr>
        <dsp:cNvPr id="0" name=""/>
        <dsp:cNvSpPr/>
      </dsp:nvSpPr>
      <dsp:spPr>
        <a:xfrm rot="10800000">
          <a:off x="3544299" y="2765765"/>
          <a:ext cx="1836977" cy="1836977"/>
        </a:xfrm>
        <a:prstGeom prst="downArrow">
          <a:avLst>
            <a:gd name="adj1" fmla="val 50000"/>
            <a:gd name="adj2" fmla="val 35000"/>
          </a:avLst>
        </a:prstGeom>
        <a:solidFill>
          <a:schemeClr val="accent2">
            <a:hueOff val="-1976191"/>
            <a:satOff val="9467"/>
            <a:lumOff val="8758"/>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rtl="0">
            <a:lnSpc>
              <a:spcPct val="90000"/>
            </a:lnSpc>
            <a:spcBef>
              <a:spcPct val="0"/>
            </a:spcBef>
            <a:spcAft>
              <a:spcPct val="35000"/>
            </a:spcAft>
            <a:buNone/>
          </a:pPr>
          <a:r>
            <a:rPr lang="en-GB" sz="1300" kern="1200" dirty="0"/>
            <a:t>Weapon Focus</a:t>
          </a:r>
        </a:p>
      </dsp:txBody>
      <dsp:txXfrm rot="10800000">
        <a:off x="4003543" y="3087236"/>
        <a:ext cx="918489" cy="1515506"/>
      </dsp:txXfrm>
    </dsp:sp>
    <dsp:sp modelId="{D2302DE8-0563-4ED7-ACF1-B4A50B255A7E}">
      <dsp:nvSpPr>
        <dsp:cNvPr id="0" name=""/>
        <dsp:cNvSpPr/>
      </dsp:nvSpPr>
      <dsp:spPr>
        <a:xfrm rot="16200000">
          <a:off x="2161843" y="1383309"/>
          <a:ext cx="1836977" cy="1836977"/>
        </a:xfrm>
        <a:prstGeom prst="downArrow">
          <a:avLst>
            <a:gd name="adj1" fmla="val 50000"/>
            <a:gd name="adj2" fmla="val 35000"/>
          </a:avLst>
        </a:prstGeom>
        <a:solidFill>
          <a:schemeClr val="accent2">
            <a:hueOff val="-2964286"/>
            <a:satOff val="14200"/>
            <a:lumOff val="13137"/>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rtl="0">
            <a:lnSpc>
              <a:spcPct val="90000"/>
            </a:lnSpc>
            <a:spcBef>
              <a:spcPct val="0"/>
            </a:spcBef>
            <a:spcAft>
              <a:spcPct val="35000"/>
            </a:spcAft>
            <a:buNone/>
          </a:pPr>
          <a:r>
            <a:rPr lang="en-GB" sz="1300" kern="1200"/>
            <a:t>Leading Questions (Loftus and Palmer, 1974)</a:t>
          </a:r>
        </a:p>
      </dsp:txBody>
      <dsp:txXfrm rot="5400000">
        <a:off x="2161844" y="1842553"/>
        <a:ext cx="1515506" cy="918489"/>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F299FB-6A83-42C5-B548-6C14BD55178B}">
      <dsp:nvSpPr>
        <dsp:cNvPr id="0" name=""/>
        <dsp:cNvSpPr/>
      </dsp:nvSpPr>
      <dsp:spPr>
        <a:xfrm>
          <a:off x="47" y="601143"/>
          <a:ext cx="4032329" cy="1736689"/>
        </a:xfrm>
        <a:prstGeom prst="chevron">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rtl="0">
            <a:lnSpc>
              <a:spcPct val="90000"/>
            </a:lnSpc>
            <a:spcBef>
              <a:spcPct val="0"/>
            </a:spcBef>
            <a:spcAft>
              <a:spcPct val="35000"/>
            </a:spcAft>
            <a:buNone/>
          </a:pPr>
          <a:r>
            <a:rPr lang="en-GB" sz="1800" kern="1200" dirty="0"/>
            <a:t>However, research into this area has found that eyewitness testimony can be affected by many psychological factors:</a:t>
          </a:r>
        </a:p>
      </dsp:txBody>
      <dsp:txXfrm>
        <a:off x="868392" y="601143"/>
        <a:ext cx="2295640" cy="1736689"/>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A8106E-B169-4F7B-81E7-0D8E41F0B9FB}">
      <dsp:nvSpPr>
        <dsp:cNvPr id="0" name=""/>
        <dsp:cNvSpPr/>
      </dsp:nvSpPr>
      <dsp:spPr>
        <a:xfrm>
          <a:off x="775654" y="203783"/>
          <a:ext cx="5317466" cy="5171976"/>
        </a:xfrm>
        <a:prstGeom prst="gear9">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rtl="0">
            <a:lnSpc>
              <a:spcPct val="90000"/>
            </a:lnSpc>
            <a:spcBef>
              <a:spcPct val="0"/>
            </a:spcBef>
            <a:spcAft>
              <a:spcPct val="35000"/>
            </a:spcAft>
            <a:buNone/>
          </a:pPr>
          <a:r>
            <a:rPr lang="en-GB" sz="1900" kern="1200" dirty="0"/>
            <a:t>Almost always associated with real life crimes of violence.  </a:t>
          </a:r>
          <a:r>
            <a:rPr lang="en-GB" sz="1900" kern="1200" dirty="0" err="1"/>
            <a:t>Deffenbacher</a:t>
          </a:r>
          <a:r>
            <a:rPr lang="en-GB" sz="1900" kern="1200" dirty="0"/>
            <a:t> (1983) reviewed 21 studies and found that the stress-performance relationship followed an inverted-U function proposed by the Yerkes Dodson Curve (1908). </a:t>
          </a:r>
        </a:p>
      </dsp:txBody>
      <dsp:txXfrm>
        <a:off x="1833827" y="1415294"/>
        <a:ext cx="3201120" cy="2658502"/>
      </dsp:txXfrm>
    </dsp:sp>
    <dsp:sp modelId="{30C8E89A-E984-4693-8593-EF90B3670654}">
      <dsp:nvSpPr>
        <dsp:cNvPr id="0" name=""/>
        <dsp:cNvSpPr/>
      </dsp:nvSpPr>
      <dsp:spPr>
        <a:xfrm>
          <a:off x="4448847" y="1192142"/>
          <a:ext cx="4839855" cy="4990573"/>
        </a:xfrm>
        <a:prstGeom prst="circularArrow">
          <a:avLst>
            <a:gd name="adj1" fmla="val 4878"/>
            <a:gd name="adj2" fmla="val 312630"/>
            <a:gd name="adj3" fmla="val 3233653"/>
            <a:gd name="adj4" fmla="val 15101830"/>
            <a:gd name="adj5" fmla="val 5691"/>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8EB5A9-CE9E-4391-A8F1-AC98046FA55E}">
      <dsp:nvSpPr>
        <dsp:cNvPr id="0" name=""/>
        <dsp:cNvSpPr/>
      </dsp:nvSpPr>
      <dsp:spPr>
        <a:xfrm>
          <a:off x="3140" y="0"/>
          <a:ext cx="6424818" cy="1432011"/>
        </a:xfrm>
        <a:prstGeom prst="roundRect">
          <a:avLst>
            <a:gd name="adj" fmla="val 10000"/>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GB" sz="2200" kern="1200" dirty="0"/>
            <a:t>This means that for tasks of moderate complexity (such as EWT), performances increases with stress up to an optimal point where it starts to decline.</a:t>
          </a:r>
        </a:p>
      </dsp:txBody>
      <dsp:txXfrm>
        <a:off x="45082" y="41942"/>
        <a:ext cx="6340934" cy="1348127"/>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B4550B-74D9-4ED1-92F4-4F83194F18A4}">
      <dsp:nvSpPr>
        <dsp:cNvPr id="0" name=""/>
        <dsp:cNvSpPr/>
      </dsp:nvSpPr>
      <dsp:spPr>
        <a:xfrm>
          <a:off x="0" y="221672"/>
          <a:ext cx="5153890" cy="5153890"/>
        </a:xfrm>
        <a:prstGeom prst="downArrow">
          <a:avLst>
            <a:gd name="adj1" fmla="val 50000"/>
            <a:gd name="adj2" fmla="val 35000"/>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rtl="0">
            <a:lnSpc>
              <a:spcPct val="90000"/>
            </a:lnSpc>
            <a:spcBef>
              <a:spcPct val="0"/>
            </a:spcBef>
            <a:spcAft>
              <a:spcPct val="35000"/>
            </a:spcAft>
            <a:buNone/>
          </a:pPr>
          <a:r>
            <a:rPr lang="en-GB" sz="1700" kern="1200" dirty="0"/>
            <a:t>Clifford and Scott (1978) - people who saw a film of a violent attack remembered fewer of the 40 items of information about the event than a control group who saw a less stressful version.  As witnessing a real crime is probably more stressful than taking part in an experiment, memory accuracy may well be even more affected in real life.</a:t>
          </a:r>
        </a:p>
      </dsp:txBody>
      <dsp:txXfrm>
        <a:off x="1288473" y="221672"/>
        <a:ext cx="2576945" cy="4251959"/>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44B902-5A2D-4270-BAB5-4B1CD1EFD2AE}">
      <dsp:nvSpPr>
        <dsp:cNvPr id="0" name=""/>
        <dsp:cNvSpPr/>
      </dsp:nvSpPr>
      <dsp:spPr>
        <a:xfrm>
          <a:off x="0" y="1046254"/>
          <a:ext cx="4942150" cy="1976860"/>
        </a:xfrm>
        <a:prstGeom prst="chevron">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rtl="0">
            <a:lnSpc>
              <a:spcPct val="90000"/>
            </a:lnSpc>
            <a:spcBef>
              <a:spcPct val="0"/>
            </a:spcBef>
            <a:spcAft>
              <a:spcPct val="35000"/>
            </a:spcAft>
            <a:buNone/>
          </a:pPr>
          <a:r>
            <a:rPr lang="en-GB" sz="1800" kern="1200" dirty="0"/>
            <a:t>They showed that witnesses of a real life incident (a gun shooting outside a gun shop in Canada) had remarkable accurate memories of a stressful event involving weapons. </a:t>
          </a:r>
        </a:p>
      </dsp:txBody>
      <dsp:txXfrm>
        <a:off x="988430" y="1046254"/>
        <a:ext cx="2965290" cy="1976860"/>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BA59EE-1B25-405F-A668-AAFB9A196958}">
      <dsp:nvSpPr>
        <dsp:cNvPr id="0" name=""/>
        <dsp:cNvSpPr/>
      </dsp:nvSpPr>
      <dsp:spPr>
        <a:xfrm>
          <a:off x="3890917" y="0"/>
          <a:ext cx="3594732" cy="2476770"/>
        </a:xfrm>
        <a:prstGeom prst="roundRect">
          <a:avLst/>
        </a:prstGeom>
        <a:blipFill rotWithShape="1">
          <a:blip xmlns:r="http://schemas.openxmlformats.org/officeDocument/2006/relationships" r:embed="rId1"/>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625E350-5B29-405B-9C39-2E7547BE7582}">
      <dsp:nvSpPr>
        <dsp:cNvPr id="0" name=""/>
        <dsp:cNvSpPr/>
      </dsp:nvSpPr>
      <dsp:spPr>
        <a:xfrm>
          <a:off x="3568901" y="2478871"/>
          <a:ext cx="4245666" cy="13336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149352" rIns="149352" bIns="0" numCol="1" spcCol="1270" anchor="t" anchorCtr="0">
          <a:noAutofit/>
        </a:bodyPr>
        <a:lstStyle/>
        <a:p>
          <a:pPr marL="0" lvl="0" indent="0" algn="ctr" defTabSz="933450" rtl="0">
            <a:lnSpc>
              <a:spcPct val="90000"/>
            </a:lnSpc>
            <a:spcBef>
              <a:spcPct val="0"/>
            </a:spcBef>
            <a:spcAft>
              <a:spcPct val="35000"/>
            </a:spcAft>
            <a:buNone/>
          </a:pPr>
          <a:r>
            <a:rPr lang="en-GB" sz="2100" kern="1200" dirty="0"/>
            <a:t>However, a study by </a:t>
          </a:r>
          <a:r>
            <a:rPr lang="en-GB" sz="2100" kern="1200" dirty="0" err="1"/>
            <a:t>Yuille</a:t>
          </a:r>
          <a:r>
            <a:rPr lang="en-GB" sz="2100" kern="1200" dirty="0"/>
            <a:t> and </a:t>
          </a:r>
          <a:r>
            <a:rPr lang="en-GB" sz="2100" kern="1200" dirty="0" err="1"/>
            <a:t>Cutshall</a:t>
          </a:r>
          <a:r>
            <a:rPr lang="en-GB" sz="2100" kern="1200" dirty="0"/>
            <a:t> (1986) contradicts the importance of stress in influencing eyewitness memory.</a:t>
          </a:r>
        </a:p>
      </dsp:txBody>
      <dsp:txXfrm>
        <a:off x="3568901" y="2478871"/>
        <a:ext cx="4245666" cy="1333645"/>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79A814-86E9-4E46-AA5F-50279F14825D}">
      <dsp:nvSpPr>
        <dsp:cNvPr id="0" name=""/>
        <dsp:cNvSpPr/>
      </dsp:nvSpPr>
      <dsp:spPr>
        <a:xfrm>
          <a:off x="2769635" y="1121727"/>
          <a:ext cx="3227134" cy="2097637"/>
        </a:xfrm>
        <a:prstGeom prst="round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dirty="0"/>
            <a:t>The police interviewed witnesses, and thirteen of them were re-interviewed five months later.  </a:t>
          </a:r>
        </a:p>
      </dsp:txBody>
      <dsp:txXfrm>
        <a:off x="2872033" y="1224125"/>
        <a:ext cx="3022338" cy="1892841"/>
      </dsp:txXfrm>
    </dsp:sp>
    <dsp:sp modelId="{15EA0A06-89B9-406B-AF25-BCAFBAB98649}">
      <dsp:nvSpPr>
        <dsp:cNvPr id="0" name=""/>
        <dsp:cNvSpPr/>
      </dsp:nvSpPr>
      <dsp:spPr>
        <a:xfrm>
          <a:off x="4383202" y="388475"/>
          <a:ext cx="3564140" cy="3564140"/>
        </a:xfrm>
        <a:custGeom>
          <a:avLst/>
          <a:gdLst/>
          <a:ahLst/>
          <a:cxnLst/>
          <a:rect l="0" t="0" r="0" b="0"/>
          <a:pathLst>
            <a:path>
              <a:moveTo>
                <a:pt x="358469" y="710093"/>
              </a:moveTo>
              <a:arcTo wR="1782070" hR="1782070" stAng="13018793" swAng="6362414"/>
            </a:path>
          </a:pathLst>
        </a:custGeom>
        <a:noFill/>
        <a:ln w="12700" cap="rnd" cmpd="sng" algn="ctr">
          <a:solidFill>
            <a:schemeClr val="accent5">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A0014F36-95C1-4074-8460-E90E829AC6DA}">
      <dsp:nvSpPr>
        <dsp:cNvPr id="0" name=""/>
        <dsp:cNvSpPr/>
      </dsp:nvSpPr>
      <dsp:spPr>
        <a:xfrm>
          <a:off x="6333775" y="1121727"/>
          <a:ext cx="3227134" cy="2097637"/>
        </a:xfrm>
        <a:prstGeom prst="roundRect">
          <a:avLst/>
        </a:prstGeom>
        <a:solidFill>
          <a:schemeClr val="accent5">
            <a:hueOff val="2495256"/>
            <a:satOff val="-50489"/>
            <a:lumOff val="1569"/>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dirty="0"/>
            <a:t>Recall was found to be accurate, even after a long time, and two misleading questions inserted by the research team had no effect on recall accuracy. </a:t>
          </a:r>
        </a:p>
      </dsp:txBody>
      <dsp:txXfrm>
        <a:off x="6436173" y="1224125"/>
        <a:ext cx="3022338" cy="1892841"/>
      </dsp:txXfrm>
    </dsp:sp>
    <dsp:sp modelId="{F020DC7C-A1F3-44E1-8D45-F056C1685262}">
      <dsp:nvSpPr>
        <dsp:cNvPr id="0" name=""/>
        <dsp:cNvSpPr/>
      </dsp:nvSpPr>
      <dsp:spPr>
        <a:xfrm>
          <a:off x="4383202" y="388475"/>
          <a:ext cx="3564140" cy="3564140"/>
        </a:xfrm>
        <a:custGeom>
          <a:avLst/>
          <a:gdLst/>
          <a:ahLst/>
          <a:cxnLst/>
          <a:rect l="0" t="0" r="0" b="0"/>
          <a:pathLst>
            <a:path>
              <a:moveTo>
                <a:pt x="3205670" y="2854046"/>
              </a:moveTo>
              <a:arcTo wR="1782070" hR="1782070" stAng="2218793" swAng="6362414"/>
            </a:path>
          </a:pathLst>
        </a:custGeom>
        <a:noFill/>
        <a:ln w="12700" cap="rnd" cmpd="sng" algn="ctr">
          <a:solidFill>
            <a:schemeClr val="accent5">
              <a:hueOff val="2495256"/>
              <a:satOff val="-50489"/>
              <a:lumOff val="1569"/>
              <a:alphaOff val="0"/>
            </a:schemeClr>
          </a:solidFill>
          <a:prstDash val="solid"/>
        </a:ln>
        <a:effectLst/>
      </dsp:spPr>
      <dsp:style>
        <a:lnRef idx="1">
          <a:scrgbClr r="0" g="0" b="0"/>
        </a:lnRef>
        <a:fillRef idx="0">
          <a:scrgbClr r="0" g="0" b="0"/>
        </a:fillRef>
        <a:effectRef idx="0">
          <a:scrgbClr r="0" g="0" b="0"/>
        </a:effectRef>
        <a:fontRef idx="minor"/>
      </dsp:style>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636416-F695-40A6-89D8-795667B720D2}">
      <dsp:nvSpPr>
        <dsp:cNvPr id="0" name=""/>
        <dsp:cNvSpPr/>
      </dsp:nvSpPr>
      <dsp:spPr>
        <a:xfrm>
          <a:off x="698419" y="0"/>
          <a:ext cx="3383514" cy="5564908"/>
        </a:xfrm>
        <a:prstGeom prst="round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rtl="0">
            <a:lnSpc>
              <a:spcPct val="90000"/>
            </a:lnSpc>
            <a:spcBef>
              <a:spcPct val="0"/>
            </a:spcBef>
            <a:spcAft>
              <a:spcPct val="35000"/>
            </a:spcAft>
            <a:buNone/>
          </a:pPr>
          <a:r>
            <a:rPr lang="en-GB" sz="2800" kern="1200" dirty="0"/>
            <a:t>One weakness of this study was that the witnesses who experienced the highest levels of stress where actually closer to the event, and this may have helped with the accuracy of their memory recall.</a:t>
          </a:r>
        </a:p>
      </dsp:txBody>
      <dsp:txXfrm>
        <a:off x="863589" y="165170"/>
        <a:ext cx="3053174" cy="5234568"/>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1CC6DB-2632-4A3F-84A3-A1B7F0CB2718}">
      <dsp:nvSpPr>
        <dsp:cNvPr id="0" name=""/>
        <dsp:cNvSpPr/>
      </dsp:nvSpPr>
      <dsp:spPr>
        <a:xfrm>
          <a:off x="1190" y="369952"/>
          <a:ext cx="2539007" cy="1951862"/>
        </a:xfrm>
        <a:prstGeom prst="roundRect">
          <a:avLst>
            <a:gd name="adj" fmla="val 10000"/>
          </a:avLst>
        </a:prstGeom>
        <a:solidFill>
          <a:schemeClr val="lt1">
            <a:hueOff val="0"/>
            <a:satOff val="0"/>
            <a:lumOff val="0"/>
            <a:alphaOff val="0"/>
          </a:schemeClr>
        </a:solidFill>
        <a:ln w="19050" cap="rnd"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dirty="0"/>
            <a:t>1. There are cases of real-life recall where memory for an anxious / stressful event is accurate, even some months later.</a:t>
          </a:r>
        </a:p>
      </dsp:txBody>
      <dsp:txXfrm>
        <a:off x="58358" y="427120"/>
        <a:ext cx="2424671" cy="1837526"/>
      </dsp:txXfrm>
    </dsp:sp>
    <dsp:sp modelId="{6A78AE95-A326-4CF4-ADFF-9509CCA83021}">
      <dsp:nvSpPr>
        <dsp:cNvPr id="0" name=""/>
        <dsp:cNvSpPr/>
      </dsp:nvSpPr>
      <dsp:spPr>
        <a:xfrm>
          <a:off x="2794099" y="1031047"/>
          <a:ext cx="538269" cy="629673"/>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2794099" y="1156982"/>
        <a:ext cx="376788" cy="377803"/>
      </dsp:txXfrm>
    </dsp:sp>
    <dsp:sp modelId="{A533EA56-5511-44C4-8086-A1B6A2B39B97}">
      <dsp:nvSpPr>
        <dsp:cNvPr id="0" name=""/>
        <dsp:cNvSpPr/>
      </dsp:nvSpPr>
      <dsp:spPr>
        <a:xfrm>
          <a:off x="3555801" y="369952"/>
          <a:ext cx="2539007" cy="1951862"/>
        </a:xfrm>
        <a:prstGeom prst="roundRect">
          <a:avLst>
            <a:gd name="adj" fmla="val 10000"/>
          </a:avLst>
        </a:prstGeom>
        <a:solidFill>
          <a:schemeClr val="lt1">
            <a:hueOff val="0"/>
            <a:satOff val="0"/>
            <a:lumOff val="0"/>
            <a:alphaOff val="0"/>
          </a:schemeClr>
        </a:solidFill>
        <a:ln w="19050" cap="rnd"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dirty="0"/>
            <a:t>2. Misleading questions need not have the same effect as has been found in laboratory studies (e.g. Loftus &amp; Palmer).</a:t>
          </a:r>
        </a:p>
      </dsp:txBody>
      <dsp:txXfrm>
        <a:off x="3612969" y="427120"/>
        <a:ext cx="2424671" cy="1837526"/>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EA5B81-A7C2-48C1-9A2C-2ECB59595D15}">
      <dsp:nvSpPr>
        <dsp:cNvPr id="0" name=""/>
        <dsp:cNvSpPr/>
      </dsp:nvSpPr>
      <dsp:spPr>
        <a:xfrm>
          <a:off x="0" y="166094"/>
          <a:ext cx="8159099" cy="514800"/>
        </a:xfrm>
        <a:prstGeom prst="round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rtl="0">
            <a:lnSpc>
              <a:spcPct val="90000"/>
            </a:lnSpc>
            <a:spcBef>
              <a:spcPct val="0"/>
            </a:spcBef>
            <a:spcAft>
              <a:spcPct val="35000"/>
            </a:spcAft>
            <a:buNone/>
          </a:pPr>
          <a:r>
            <a:rPr lang="en-GB" sz="2200" kern="1200" dirty="0"/>
            <a:t>The </a:t>
          </a:r>
          <a:r>
            <a:rPr lang="en-GB" sz="2200" kern="1200" dirty="0" err="1"/>
            <a:t>Yuille</a:t>
          </a:r>
          <a:r>
            <a:rPr lang="en-GB" sz="2200" kern="1200" dirty="0"/>
            <a:t> and </a:t>
          </a:r>
          <a:r>
            <a:rPr lang="en-GB" sz="2200" kern="1200" dirty="0" err="1"/>
            <a:t>Cutshall</a:t>
          </a:r>
          <a:r>
            <a:rPr lang="en-GB" sz="2200" kern="1200" dirty="0"/>
            <a:t> study illustrates two important points:</a:t>
          </a:r>
        </a:p>
      </dsp:txBody>
      <dsp:txXfrm>
        <a:off x="25130" y="191224"/>
        <a:ext cx="8108839" cy="464540"/>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228904-EE63-4009-AFAE-C7ECF3E3F2AA}">
      <dsp:nvSpPr>
        <dsp:cNvPr id="0" name=""/>
        <dsp:cNvSpPr/>
      </dsp:nvSpPr>
      <dsp:spPr>
        <a:xfrm>
          <a:off x="0" y="0"/>
          <a:ext cx="7095352" cy="2945672"/>
        </a:xfrm>
        <a:prstGeom prst="roundRect">
          <a:avLst>
            <a:gd name="adj" fmla="val 10000"/>
          </a:avLst>
        </a:prstGeom>
        <a:blipFill rotWithShape="1">
          <a:blip xmlns:r="http://schemas.openxmlformats.org/officeDocument/2006/relationships" r:embed="rId1"/>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724FA3D-B9B8-4C97-A1B9-2237C179F0CA}">
      <dsp:nvSpPr>
        <dsp:cNvPr id="0" name=""/>
        <dsp:cNvSpPr/>
      </dsp:nvSpPr>
      <dsp:spPr>
        <a:xfrm>
          <a:off x="968295" y="1767403"/>
          <a:ext cx="7095352" cy="2945672"/>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GB" sz="2400" kern="1200" dirty="0"/>
            <a:t>Bartlett ’s theory of reconstructive memory is crucial to an understanding of the reliability of eyewitness testimony as he suggested that recall is subject to personal interpretation dependent on our learnt or cultural norms and values, and the way we make sense of our world.</a:t>
          </a:r>
        </a:p>
      </dsp:txBody>
      <dsp:txXfrm>
        <a:off x="1054571" y="1853679"/>
        <a:ext cx="6922800" cy="2773120"/>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4DD4EC-3480-4B00-B99A-9D0815110DA4}">
      <dsp:nvSpPr>
        <dsp:cNvPr id="0" name=""/>
        <dsp:cNvSpPr/>
      </dsp:nvSpPr>
      <dsp:spPr>
        <a:xfrm rot="16200000">
          <a:off x="-679304" y="679304"/>
          <a:ext cx="4703451" cy="3344843"/>
        </a:xfrm>
        <a:prstGeom prst="flowChartManualOperation">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0" tIns="0" rIns="144859" bIns="0" numCol="1" spcCol="1270" anchor="ctr" anchorCtr="0">
          <a:noAutofit/>
        </a:bodyPr>
        <a:lstStyle/>
        <a:p>
          <a:pPr marL="0" lvl="0" indent="0" algn="ctr" defTabSz="1022350" rtl="0">
            <a:lnSpc>
              <a:spcPct val="90000"/>
            </a:lnSpc>
            <a:spcBef>
              <a:spcPct val="0"/>
            </a:spcBef>
            <a:spcAft>
              <a:spcPct val="35000"/>
            </a:spcAft>
            <a:buNone/>
          </a:pPr>
          <a:r>
            <a:rPr lang="en-GB" sz="2300" kern="1200" dirty="0"/>
            <a:t>People store information in the way that makes the most sense to them.  We make sense of information by trying to fit it into schemas, which are a way of organizing information</a:t>
          </a:r>
        </a:p>
      </dsp:txBody>
      <dsp:txXfrm rot="5400000">
        <a:off x="0" y="940690"/>
        <a:ext cx="3344843" cy="2822071"/>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C6B6AD-6A13-4952-A9BA-94882F772743}">
      <dsp:nvSpPr>
        <dsp:cNvPr id="0" name=""/>
        <dsp:cNvSpPr/>
      </dsp:nvSpPr>
      <dsp:spPr>
        <a:xfrm>
          <a:off x="1464237" y="3926"/>
          <a:ext cx="4279286" cy="2567571"/>
        </a:xfrm>
        <a:prstGeom prst="roundRect">
          <a:avLst>
            <a:gd name="adj" fmla="val 10000"/>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rtl="0">
            <a:lnSpc>
              <a:spcPct val="90000"/>
            </a:lnSpc>
            <a:spcBef>
              <a:spcPct val="0"/>
            </a:spcBef>
            <a:spcAft>
              <a:spcPct val="35000"/>
            </a:spcAft>
            <a:buNone/>
          </a:pPr>
          <a:r>
            <a:rPr lang="en-GB" sz="1700" kern="1200" dirty="0"/>
            <a:t>Schemas are therefore capable of distorting unfamiliar or unconsciously ‘unacceptable’ information in order to ‘fit in’ with our existing knowledge or schemas.  This can, therefore, result in unreliable eyewitness testimony.</a:t>
          </a:r>
        </a:p>
      </dsp:txBody>
      <dsp:txXfrm>
        <a:off x="1539439" y="79128"/>
        <a:ext cx="4128882" cy="2417167"/>
      </dsp:txXfrm>
    </dsp:sp>
    <dsp:sp modelId="{ABF1D6FB-1773-44B2-AFC9-7E61308B81CF}">
      <dsp:nvSpPr>
        <dsp:cNvPr id="0" name=""/>
        <dsp:cNvSpPr/>
      </dsp:nvSpPr>
      <dsp:spPr>
        <a:xfrm>
          <a:off x="6120100" y="757080"/>
          <a:ext cx="907208" cy="1061262"/>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6120100" y="969332"/>
        <a:ext cx="635046" cy="636758"/>
      </dsp:txXfrm>
    </dsp:sp>
    <dsp:sp modelId="{D2086429-CF61-40D3-955C-13B74C3936FD}">
      <dsp:nvSpPr>
        <dsp:cNvPr id="0" name=""/>
        <dsp:cNvSpPr/>
      </dsp:nvSpPr>
      <dsp:spPr>
        <a:xfrm>
          <a:off x="7455238" y="3926"/>
          <a:ext cx="4279286" cy="2567571"/>
        </a:xfrm>
        <a:prstGeom prst="roundRect">
          <a:avLst>
            <a:gd name="adj" fmla="val 10000"/>
          </a:avLst>
        </a:prstGeom>
        <a:solidFill>
          <a:schemeClr val="accent4">
            <a:hueOff val="-303945"/>
            <a:satOff val="-1535"/>
            <a:lumOff val="-2157"/>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rtl="0">
            <a:lnSpc>
              <a:spcPct val="90000"/>
            </a:lnSpc>
            <a:spcBef>
              <a:spcPct val="0"/>
            </a:spcBef>
            <a:spcAft>
              <a:spcPct val="35000"/>
            </a:spcAft>
            <a:buNone/>
          </a:pPr>
          <a:r>
            <a:rPr lang="en-GB" sz="1700" kern="1200" dirty="0"/>
            <a:t>Bartlett tested this theory using a variety of stories to illustrate that memory is an active process and subject to individual interpretation or construction.</a:t>
          </a:r>
        </a:p>
      </dsp:txBody>
      <dsp:txXfrm>
        <a:off x="7530440" y="79128"/>
        <a:ext cx="4128882" cy="2417167"/>
      </dsp:txXfrm>
    </dsp:sp>
    <dsp:sp modelId="{0E1966C7-5DC0-43C0-B9BA-C4DE3DE595BF}">
      <dsp:nvSpPr>
        <dsp:cNvPr id="0" name=""/>
        <dsp:cNvSpPr/>
      </dsp:nvSpPr>
      <dsp:spPr>
        <a:xfrm rot="5400000">
          <a:off x="9141276" y="2871047"/>
          <a:ext cx="907208" cy="1061262"/>
        </a:xfrm>
        <a:prstGeom prst="rightArrow">
          <a:avLst>
            <a:gd name="adj1" fmla="val 60000"/>
            <a:gd name="adj2" fmla="val 50000"/>
          </a:avLst>
        </a:prstGeom>
        <a:solidFill>
          <a:schemeClr val="accent4">
            <a:hueOff val="-455917"/>
            <a:satOff val="-2303"/>
            <a:lumOff val="-323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rot="-5400000">
        <a:off x="9276501" y="2948074"/>
        <a:ext cx="636758" cy="635046"/>
      </dsp:txXfrm>
    </dsp:sp>
    <dsp:sp modelId="{199BEA2C-CCC7-47A3-8878-F5CC72C2ADE2}">
      <dsp:nvSpPr>
        <dsp:cNvPr id="0" name=""/>
        <dsp:cNvSpPr/>
      </dsp:nvSpPr>
      <dsp:spPr>
        <a:xfrm>
          <a:off x="7455238" y="4283212"/>
          <a:ext cx="4279286" cy="2567571"/>
        </a:xfrm>
        <a:prstGeom prst="roundRect">
          <a:avLst>
            <a:gd name="adj" fmla="val 10000"/>
          </a:avLst>
        </a:prstGeom>
        <a:solidFill>
          <a:schemeClr val="accent4">
            <a:hueOff val="-607889"/>
            <a:satOff val="-3070"/>
            <a:lumOff val="-4313"/>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rtl="0">
            <a:lnSpc>
              <a:spcPct val="90000"/>
            </a:lnSpc>
            <a:spcBef>
              <a:spcPct val="0"/>
            </a:spcBef>
            <a:spcAft>
              <a:spcPct val="35000"/>
            </a:spcAft>
            <a:buNone/>
          </a:pPr>
          <a:r>
            <a:rPr lang="en-GB" sz="1700" kern="1200" dirty="0"/>
            <a:t>'War of the Ghosts', Bartlett (1932) showed that memory is not just a factual recording of what has occurred, but that we make “effort after meaning”- we try to fit what we remember with what we really know and understand about the world.  As a result, we quite often change our memories so they become more sensible to us.</a:t>
          </a:r>
        </a:p>
      </dsp:txBody>
      <dsp:txXfrm>
        <a:off x="7530440" y="4358414"/>
        <a:ext cx="4128882" cy="2417167"/>
      </dsp:txXfrm>
    </dsp:sp>
    <dsp:sp modelId="{27E778BD-6019-4CC0-9444-5EF7FAB3B62A}">
      <dsp:nvSpPr>
        <dsp:cNvPr id="0" name=""/>
        <dsp:cNvSpPr/>
      </dsp:nvSpPr>
      <dsp:spPr>
        <a:xfrm rot="10800000">
          <a:off x="6171452" y="5036366"/>
          <a:ext cx="907208" cy="1061262"/>
        </a:xfrm>
        <a:prstGeom prst="rightArrow">
          <a:avLst>
            <a:gd name="adj1" fmla="val 60000"/>
            <a:gd name="adj2" fmla="val 50000"/>
          </a:avLst>
        </a:prstGeom>
        <a:solidFill>
          <a:schemeClr val="accent4">
            <a:hueOff val="-911834"/>
            <a:satOff val="-4605"/>
            <a:lumOff val="-647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rot="10800000">
        <a:off x="6443614" y="5248618"/>
        <a:ext cx="635046" cy="636758"/>
      </dsp:txXfrm>
    </dsp:sp>
    <dsp:sp modelId="{A90A864C-F033-422F-8214-DA758ECC380D}">
      <dsp:nvSpPr>
        <dsp:cNvPr id="0" name=""/>
        <dsp:cNvSpPr/>
      </dsp:nvSpPr>
      <dsp:spPr>
        <a:xfrm>
          <a:off x="1464237" y="4283212"/>
          <a:ext cx="4279286" cy="2567571"/>
        </a:xfrm>
        <a:prstGeom prst="roundRect">
          <a:avLst>
            <a:gd name="adj" fmla="val 10000"/>
          </a:avLst>
        </a:prstGeom>
        <a:solidFill>
          <a:schemeClr val="accent4">
            <a:hueOff val="-911834"/>
            <a:satOff val="-4605"/>
            <a:lumOff val="-647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GB" sz="2000" kern="1200" dirty="0"/>
            <a:t>His participants heard a story and had to tell the story to another person and so on, like a game of “Chinese Whispers”. </a:t>
          </a:r>
        </a:p>
      </dsp:txBody>
      <dsp:txXfrm>
        <a:off x="1539439" y="4358414"/>
        <a:ext cx="4128882" cy="2417167"/>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572047-1DBD-4A61-B766-B3845C848968}">
      <dsp:nvSpPr>
        <dsp:cNvPr id="0" name=""/>
        <dsp:cNvSpPr/>
      </dsp:nvSpPr>
      <dsp:spPr>
        <a:xfrm>
          <a:off x="6200564" y="2714276"/>
          <a:ext cx="280205" cy="280299"/>
        </a:xfrm>
        <a:prstGeom prst="ellips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CFBC843-F625-4171-BB06-596E5D8F521B}">
      <dsp:nvSpPr>
        <dsp:cNvPr id="0" name=""/>
        <dsp:cNvSpPr/>
      </dsp:nvSpPr>
      <dsp:spPr>
        <a:xfrm>
          <a:off x="5724394" y="2714276"/>
          <a:ext cx="280205" cy="280299"/>
        </a:xfrm>
        <a:prstGeom prst="ellips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FAC8D09-629B-465F-94AD-8064649E7D36}">
      <dsp:nvSpPr>
        <dsp:cNvPr id="0" name=""/>
        <dsp:cNvSpPr/>
      </dsp:nvSpPr>
      <dsp:spPr>
        <a:xfrm>
          <a:off x="5248224" y="2714276"/>
          <a:ext cx="280205" cy="280299"/>
        </a:xfrm>
        <a:prstGeom prst="ellips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F31F95E-1E49-4F48-A3EC-2E2F9F45EED3}">
      <dsp:nvSpPr>
        <dsp:cNvPr id="0" name=""/>
        <dsp:cNvSpPr/>
      </dsp:nvSpPr>
      <dsp:spPr>
        <a:xfrm>
          <a:off x="4772054" y="2714276"/>
          <a:ext cx="280205" cy="280299"/>
        </a:xfrm>
        <a:prstGeom prst="ellips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B9D830B-A8FE-48FA-B2DF-67AB892FD471}">
      <dsp:nvSpPr>
        <dsp:cNvPr id="0" name=""/>
        <dsp:cNvSpPr/>
      </dsp:nvSpPr>
      <dsp:spPr>
        <a:xfrm>
          <a:off x="4295884" y="2714276"/>
          <a:ext cx="280205" cy="280299"/>
        </a:xfrm>
        <a:prstGeom prst="ellips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F9DAC0D-97D4-4364-9AC6-9D87666F62C7}">
      <dsp:nvSpPr>
        <dsp:cNvPr id="0" name=""/>
        <dsp:cNvSpPr/>
      </dsp:nvSpPr>
      <dsp:spPr>
        <a:xfrm>
          <a:off x="3538910" y="2574126"/>
          <a:ext cx="561008" cy="560599"/>
        </a:xfrm>
        <a:prstGeom prst="ellips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531BF52-C794-4D51-8C88-13EC61C6CA24}">
      <dsp:nvSpPr>
        <dsp:cNvPr id="0" name=""/>
        <dsp:cNvSpPr/>
      </dsp:nvSpPr>
      <dsp:spPr>
        <a:xfrm>
          <a:off x="5743513" y="2135235"/>
          <a:ext cx="280205" cy="280299"/>
        </a:xfrm>
        <a:prstGeom prst="ellips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58983AE-FFE1-46DA-8F94-25D9B1DD4394}">
      <dsp:nvSpPr>
        <dsp:cNvPr id="0" name=""/>
        <dsp:cNvSpPr/>
      </dsp:nvSpPr>
      <dsp:spPr>
        <a:xfrm>
          <a:off x="5743513" y="3297572"/>
          <a:ext cx="280205" cy="280299"/>
        </a:xfrm>
        <a:prstGeom prst="ellips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37440D1-62B0-44C4-B43C-531DD7099904}">
      <dsp:nvSpPr>
        <dsp:cNvPr id="0" name=""/>
        <dsp:cNvSpPr/>
      </dsp:nvSpPr>
      <dsp:spPr>
        <a:xfrm>
          <a:off x="5993846" y="2387164"/>
          <a:ext cx="280205" cy="280299"/>
        </a:xfrm>
        <a:prstGeom prst="ellips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7E468E4-7042-40F3-BCC7-A8BAD63F8CBB}">
      <dsp:nvSpPr>
        <dsp:cNvPr id="0" name=""/>
        <dsp:cNvSpPr/>
      </dsp:nvSpPr>
      <dsp:spPr>
        <a:xfrm>
          <a:off x="6010574" y="3047061"/>
          <a:ext cx="280205" cy="280299"/>
        </a:xfrm>
        <a:prstGeom prst="ellips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4FC1B45-4F29-4DFE-84DF-6A8EEF8B79DC}">
      <dsp:nvSpPr>
        <dsp:cNvPr id="0" name=""/>
        <dsp:cNvSpPr/>
      </dsp:nvSpPr>
      <dsp:spPr>
        <a:xfrm>
          <a:off x="76713" y="863246"/>
          <a:ext cx="3849627" cy="3821498"/>
        </a:xfrm>
        <a:prstGeom prst="ellips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rtl="0">
            <a:lnSpc>
              <a:spcPct val="90000"/>
            </a:lnSpc>
            <a:spcBef>
              <a:spcPct val="0"/>
            </a:spcBef>
            <a:spcAft>
              <a:spcPct val="35000"/>
            </a:spcAft>
            <a:buNone/>
          </a:pPr>
          <a:r>
            <a:rPr lang="en-GB" sz="1700" kern="1200" dirty="0"/>
            <a:t>This refers to an eyewitness’s concentration on a weapon to the exclusion of other details of a crime.  In a crime where a weapon is involved, it is not unusual for a witness to be able to describe the weapon in much more detail than the person holding it. </a:t>
          </a:r>
        </a:p>
      </dsp:txBody>
      <dsp:txXfrm>
        <a:off x="640478" y="1422891"/>
        <a:ext cx="2722097" cy="2702208"/>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0862E5-2D80-463C-ACD4-BDC13DDAFCDC}">
      <dsp:nvSpPr>
        <dsp:cNvPr id="0" name=""/>
        <dsp:cNvSpPr/>
      </dsp:nvSpPr>
      <dsp:spPr>
        <a:xfrm>
          <a:off x="0" y="0"/>
          <a:ext cx="2697017" cy="2697017"/>
        </a:xfrm>
        <a:prstGeom prst="pie">
          <a:avLst>
            <a:gd name="adj1" fmla="val 5400000"/>
            <a:gd name="adj2" fmla="val 16200000"/>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6CA6480-5690-444A-9C1F-7530A5165E04}">
      <dsp:nvSpPr>
        <dsp:cNvPr id="0" name=""/>
        <dsp:cNvSpPr/>
      </dsp:nvSpPr>
      <dsp:spPr>
        <a:xfrm>
          <a:off x="1348508" y="0"/>
          <a:ext cx="6557818" cy="2697017"/>
        </a:xfrm>
        <a:prstGeom prst="rect">
          <a:avLst/>
        </a:prstGeom>
        <a:solidFill>
          <a:schemeClr val="lt1">
            <a:alpha val="90000"/>
            <a:hueOff val="0"/>
            <a:satOff val="0"/>
            <a:lumOff val="0"/>
            <a:alphaOff val="0"/>
          </a:schemeClr>
        </a:solidFill>
        <a:ln w="19050" cap="rnd"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GB" sz="2200" kern="1200" dirty="0"/>
            <a:t>Loftus et al. (1987) showed participants a series of slides of a customer in a restaurant.  In one version the customer was holding a gun, in the other the same customer held a chequebook. Participants who saw the gun version tended to focus on the gun.  As a result they were less likely to identify the customer in an identity parade those who had seen the chequebook version</a:t>
          </a:r>
        </a:p>
      </dsp:txBody>
      <dsp:txXfrm>
        <a:off x="1348508" y="0"/>
        <a:ext cx="6557818" cy="2697017"/>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29471F-0BA8-4B9A-AD60-BBBA8492E02F}">
      <dsp:nvSpPr>
        <dsp:cNvPr id="0" name=""/>
        <dsp:cNvSpPr/>
      </dsp:nvSpPr>
      <dsp:spPr>
        <a:xfrm>
          <a:off x="0" y="0"/>
          <a:ext cx="4604444" cy="1806095"/>
        </a:xfrm>
        <a:prstGeom prst="roundRect">
          <a:avLst>
            <a:gd name="adj" fmla="val 10000"/>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GB" sz="2300" kern="1200" dirty="0"/>
            <a:t>However, a study by </a:t>
          </a:r>
          <a:r>
            <a:rPr lang="en-GB" sz="2300" kern="1200" dirty="0" err="1"/>
            <a:t>Yuille</a:t>
          </a:r>
          <a:r>
            <a:rPr lang="en-GB" sz="2300" kern="1200" dirty="0"/>
            <a:t> and </a:t>
          </a:r>
          <a:r>
            <a:rPr lang="en-GB" sz="2300" kern="1200" dirty="0" err="1"/>
            <a:t>Cutshall</a:t>
          </a:r>
          <a:r>
            <a:rPr lang="en-GB" sz="2300" kern="1200" dirty="0"/>
            <a:t> (1986) contradicts the importance of weapon focus in influencing eyewitness memory.</a:t>
          </a:r>
        </a:p>
      </dsp:txBody>
      <dsp:txXfrm>
        <a:off x="52899" y="52899"/>
        <a:ext cx="4498646" cy="1700297"/>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E11578-3551-4036-9E74-FFF688454479}">
      <dsp:nvSpPr>
        <dsp:cNvPr id="0" name=""/>
        <dsp:cNvSpPr/>
      </dsp:nvSpPr>
      <dsp:spPr>
        <a:xfrm>
          <a:off x="0" y="891"/>
          <a:ext cx="9879898"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4B8153A-DFC1-4652-BE62-801F63E31643}">
      <dsp:nvSpPr>
        <dsp:cNvPr id="0" name=""/>
        <dsp:cNvSpPr/>
      </dsp:nvSpPr>
      <dsp:spPr>
        <a:xfrm>
          <a:off x="0" y="891"/>
          <a:ext cx="9879898" cy="6077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rtl="0">
            <a:lnSpc>
              <a:spcPct val="90000"/>
            </a:lnSpc>
            <a:spcBef>
              <a:spcPct val="0"/>
            </a:spcBef>
            <a:spcAft>
              <a:spcPct val="35000"/>
            </a:spcAft>
            <a:buNone/>
          </a:pPr>
          <a:r>
            <a:rPr lang="en-US" sz="2400" kern="1200" dirty="0"/>
            <a:t>Memories are not always what they seem.</a:t>
          </a:r>
          <a:endParaRPr lang="en-GB" sz="2400" kern="1200" dirty="0"/>
        </a:p>
      </dsp:txBody>
      <dsp:txXfrm>
        <a:off x="0" y="891"/>
        <a:ext cx="9879898" cy="607733"/>
      </dsp:txXfrm>
    </dsp:sp>
    <dsp:sp modelId="{6C29BAE8-5CE7-492E-9ED1-DB51FBE32766}">
      <dsp:nvSpPr>
        <dsp:cNvPr id="0" name=""/>
        <dsp:cNvSpPr/>
      </dsp:nvSpPr>
      <dsp:spPr>
        <a:xfrm>
          <a:off x="0" y="608624"/>
          <a:ext cx="9879898"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DECFAF3-4F9E-49CA-8A57-370BF84375AE}">
      <dsp:nvSpPr>
        <dsp:cNvPr id="0" name=""/>
        <dsp:cNvSpPr/>
      </dsp:nvSpPr>
      <dsp:spPr>
        <a:xfrm>
          <a:off x="0" y="608624"/>
          <a:ext cx="9879898" cy="6077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rtl="0">
            <a:lnSpc>
              <a:spcPct val="90000"/>
            </a:lnSpc>
            <a:spcBef>
              <a:spcPct val="0"/>
            </a:spcBef>
            <a:spcAft>
              <a:spcPct val="35000"/>
            </a:spcAft>
            <a:buNone/>
          </a:pPr>
          <a:r>
            <a:rPr lang="en-US" sz="2400" kern="1200" dirty="0"/>
            <a:t>A constructed memory is a created memory.</a:t>
          </a:r>
          <a:endParaRPr lang="en-GB" sz="2400" kern="1200" dirty="0"/>
        </a:p>
      </dsp:txBody>
      <dsp:txXfrm>
        <a:off x="0" y="608624"/>
        <a:ext cx="9879898" cy="607733"/>
      </dsp:txXfrm>
    </dsp:sp>
    <dsp:sp modelId="{0F4124EC-039E-468F-9F87-518B09420F87}">
      <dsp:nvSpPr>
        <dsp:cNvPr id="0" name=""/>
        <dsp:cNvSpPr/>
      </dsp:nvSpPr>
      <dsp:spPr>
        <a:xfrm>
          <a:off x="0" y="1216358"/>
          <a:ext cx="9879898"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E40AFB2-036D-44E9-95B0-D15920283D7E}">
      <dsp:nvSpPr>
        <dsp:cNvPr id="0" name=""/>
        <dsp:cNvSpPr/>
      </dsp:nvSpPr>
      <dsp:spPr>
        <a:xfrm>
          <a:off x="0" y="1216358"/>
          <a:ext cx="9879898" cy="6077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rtl="0">
            <a:lnSpc>
              <a:spcPct val="90000"/>
            </a:lnSpc>
            <a:spcBef>
              <a:spcPct val="0"/>
            </a:spcBef>
            <a:spcAft>
              <a:spcPct val="35000"/>
            </a:spcAft>
            <a:buNone/>
          </a:pPr>
          <a:r>
            <a:rPr lang="en-US" sz="2400" kern="1200" dirty="0"/>
            <a:t>Misinformation effect</a:t>
          </a:r>
          <a:endParaRPr lang="en-GB" sz="2400" kern="1200" dirty="0"/>
        </a:p>
      </dsp:txBody>
      <dsp:txXfrm>
        <a:off x="0" y="1216358"/>
        <a:ext cx="9879898" cy="607733"/>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D8F57E-FC38-4986-AEEC-29F2816AB850}">
      <dsp:nvSpPr>
        <dsp:cNvPr id="0" name=""/>
        <dsp:cNvSpPr/>
      </dsp:nvSpPr>
      <dsp:spPr>
        <a:xfrm>
          <a:off x="0" y="1898163"/>
          <a:ext cx="12192000" cy="1245400"/>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163576" rIns="163576" bIns="163576" numCol="1" spcCol="1270" anchor="ctr" anchorCtr="0">
          <a:noAutofit/>
        </a:bodyPr>
        <a:lstStyle/>
        <a:p>
          <a:pPr marL="0" lvl="0" indent="0" algn="ctr" defTabSz="1022350" rtl="0">
            <a:lnSpc>
              <a:spcPct val="90000"/>
            </a:lnSpc>
            <a:spcBef>
              <a:spcPct val="0"/>
            </a:spcBef>
            <a:spcAft>
              <a:spcPct val="35000"/>
            </a:spcAft>
            <a:buNone/>
          </a:pPr>
          <a:r>
            <a:rPr lang="en-US" sz="2300" kern="1200" dirty="0"/>
            <a:t>Still, the criminal justice system profoundly relies on eyewitness identification and testimony for investigating and prosecuting crimes (Wells &amp; Olson, 2003).</a:t>
          </a:r>
          <a:endParaRPr lang="en-GB" sz="2300" kern="1200" dirty="0"/>
        </a:p>
      </dsp:txBody>
      <dsp:txXfrm>
        <a:off x="0" y="1898163"/>
        <a:ext cx="12192000" cy="1245400"/>
      </dsp:txXfrm>
    </dsp:sp>
    <dsp:sp modelId="{EF0757FD-A83B-4556-97BF-121C03D9151A}">
      <dsp:nvSpPr>
        <dsp:cNvPr id="0" name=""/>
        <dsp:cNvSpPr/>
      </dsp:nvSpPr>
      <dsp:spPr>
        <a:xfrm rot="10800000">
          <a:off x="0" y="0"/>
          <a:ext cx="12192000" cy="1915426"/>
        </a:xfrm>
        <a:prstGeom prst="upArrowCallout">
          <a:avLst/>
        </a:prstGeom>
        <a:solidFill>
          <a:schemeClr val="accent3">
            <a:hueOff val="-1433403"/>
            <a:satOff val="1180"/>
            <a:lumOff val="-981"/>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163576" rIns="163576" bIns="163576" numCol="1" spcCol="1270" anchor="ctr" anchorCtr="0">
          <a:noAutofit/>
        </a:bodyPr>
        <a:lstStyle/>
        <a:p>
          <a:pPr marL="0" lvl="0" indent="0" algn="ctr" defTabSz="1022350" rtl="0">
            <a:lnSpc>
              <a:spcPct val="90000"/>
            </a:lnSpc>
            <a:spcBef>
              <a:spcPct val="0"/>
            </a:spcBef>
            <a:spcAft>
              <a:spcPct val="35000"/>
            </a:spcAft>
            <a:buNone/>
          </a:pPr>
          <a:r>
            <a:rPr lang="en-US" sz="2300" kern="1200" dirty="0"/>
            <a:t>According to The Innocence Project (2008) "Eyewitness misidentification is the single greatest cause of wrongful convictions nationwide, playing a role in more than 75% of convictions overturned through DNA testing." </a:t>
          </a:r>
          <a:endParaRPr lang="en-GB" sz="2300" kern="1200" dirty="0"/>
        </a:p>
      </dsp:txBody>
      <dsp:txXfrm rot="10800000">
        <a:off x="0" y="0"/>
        <a:ext cx="12192000" cy="1244586"/>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86E74A-7F36-426B-8C70-0828AF1FD7F7}">
      <dsp:nvSpPr>
        <dsp:cNvPr id="0" name=""/>
        <dsp:cNvSpPr/>
      </dsp:nvSpPr>
      <dsp:spPr>
        <a:xfrm>
          <a:off x="1434" y="2918381"/>
          <a:ext cx="2304603" cy="1312690"/>
        </a:xfrm>
        <a:prstGeom prst="roundRect">
          <a:avLst>
            <a:gd name="adj" fmla="val 10000"/>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0">
            <a:lnSpc>
              <a:spcPct val="90000"/>
            </a:lnSpc>
            <a:spcBef>
              <a:spcPct val="0"/>
            </a:spcBef>
            <a:spcAft>
              <a:spcPct val="35000"/>
            </a:spcAft>
            <a:buNone/>
          </a:pPr>
          <a:r>
            <a:rPr lang="en-GB" sz="1800" kern="1200" dirty="0"/>
            <a:t>The first group were asked – “How fast were the cars going when they </a:t>
          </a:r>
          <a:r>
            <a:rPr lang="en-GB" sz="1800" b="1" kern="1200" dirty="0"/>
            <a:t>hit</a:t>
          </a:r>
          <a:r>
            <a:rPr lang="en-GB" sz="1800" kern="1200" dirty="0"/>
            <a:t> each other?”</a:t>
          </a:r>
        </a:p>
      </dsp:txBody>
      <dsp:txXfrm>
        <a:off x="39881" y="2956828"/>
        <a:ext cx="2227709" cy="1235796"/>
      </dsp:txXfrm>
    </dsp:sp>
    <dsp:sp modelId="{FD71BF6B-491C-4EF0-AC03-D12696EF2A45}">
      <dsp:nvSpPr>
        <dsp:cNvPr id="0" name=""/>
        <dsp:cNvSpPr/>
      </dsp:nvSpPr>
      <dsp:spPr>
        <a:xfrm>
          <a:off x="2570007" y="2882649"/>
          <a:ext cx="2304603" cy="1248023"/>
        </a:xfrm>
        <a:prstGeom prst="roundRect">
          <a:avLst>
            <a:gd name="adj" fmla="val 10000"/>
          </a:avLst>
        </a:prstGeom>
        <a:solidFill>
          <a:schemeClr val="accent3">
            <a:hueOff val="-477801"/>
            <a:satOff val="393"/>
            <a:lumOff val="-327"/>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0">
            <a:lnSpc>
              <a:spcPct val="90000"/>
            </a:lnSpc>
            <a:spcBef>
              <a:spcPct val="0"/>
            </a:spcBef>
            <a:spcAft>
              <a:spcPct val="35000"/>
            </a:spcAft>
            <a:buNone/>
          </a:pPr>
          <a:r>
            <a:rPr lang="en-GB" sz="1600" kern="1200" dirty="0"/>
            <a:t>For the other group the words: - </a:t>
          </a:r>
          <a:r>
            <a:rPr lang="en-GB" sz="1600" b="1" kern="1200" dirty="0"/>
            <a:t>smashed into each other </a:t>
          </a:r>
          <a:r>
            <a:rPr lang="en-GB" sz="1600" kern="1200" dirty="0"/>
            <a:t>were substituted.</a:t>
          </a:r>
        </a:p>
      </dsp:txBody>
      <dsp:txXfrm>
        <a:off x="2606560" y="2919202"/>
        <a:ext cx="2231497" cy="1174917"/>
      </dsp:txXfrm>
    </dsp:sp>
    <dsp:sp modelId="{0DCF5FE1-B0FF-430D-BC74-D06E2C3E7894}">
      <dsp:nvSpPr>
        <dsp:cNvPr id="0" name=""/>
        <dsp:cNvSpPr/>
      </dsp:nvSpPr>
      <dsp:spPr>
        <a:xfrm>
          <a:off x="5255930" y="2918381"/>
          <a:ext cx="2304603" cy="1218628"/>
        </a:xfrm>
        <a:prstGeom prst="roundRect">
          <a:avLst>
            <a:gd name="adj" fmla="val 10000"/>
          </a:avLst>
        </a:prstGeom>
        <a:solidFill>
          <a:schemeClr val="accent3">
            <a:hueOff val="-955602"/>
            <a:satOff val="787"/>
            <a:lumOff val="-654"/>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rtl="0">
            <a:lnSpc>
              <a:spcPct val="90000"/>
            </a:lnSpc>
            <a:spcBef>
              <a:spcPct val="0"/>
            </a:spcBef>
            <a:spcAft>
              <a:spcPct val="35000"/>
            </a:spcAft>
            <a:buNone/>
          </a:pPr>
          <a:r>
            <a:rPr lang="en-GB" sz="2000" kern="1200" dirty="0"/>
            <a:t>A control group were not asked about speed.</a:t>
          </a:r>
        </a:p>
      </dsp:txBody>
      <dsp:txXfrm>
        <a:off x="5291622" y="2954073"/>
        <a:ext cx="2233219" cy="1147244"/>
      </dsp:txXfrm>
    </dsp:sp>
    <dsp:sp modelId="{DF97F6C2-F8EA-4BDA-8F67-3A85D795F97B}">
      <dsp:nvSpPr>
        <dsp:cNvPr id="0" name=""/>
        <dsp:cNvSpPr/>
      </dsp:nvSpPr>
      <dsp:spPr>
        <a:xfrm>
          <a:off x="7884607" y="2899910"/>
          <a:ext cx="2304603" cy="1402236"/>
        </a:xfrm>
        <a:prstGeom prst="roundRect">
          <a:avLst>
            <a:gd name="adj" fmla="val 10000"/>
          </a:avLst>
        </a:prstGeom>
        <a:solidFill>
          <a:schemeClr val="accent3">
            <a:hueOff val="-1433403"/>
            <a:satOff val="1180"/>
            <a:lumOff val="-981"/>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0">
            <a:lnSpc>
              <a:spcPct val="90000"/>
            </a:lnSpc>
            <a:spcBef>
              <a:spcPct val="0"/>
            </a:spcBef>
            <a:spcAft>
              <a:spcPct val="35000"/>
            </a:spcAft>
            <a:buNone/>
          </a:pPr>
          <a:r>
            <a:rPr lang="en-GB" sz="1800" kern="1200" dirty="0"/>
            <a:t>A week later they were re-interviewed and asked: - “Did you see any broken glass?”</a:t>
          </a:r>
        </a:p>
      </dsp:txBody>
      <dsp:txXfrm>
        <a:off x="7925677" y="2940980"/>
        <a:ext cx="2222463" cy="1320096"/>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8EDA50-120B-4E66-A2D3-EB053CA580EE}">
      <dsp:nvSpPr>
        <dsp:cNvPr id="0" name=""/>
        <dsp:cNvSpPr/>
      </dsp:nvSpPr>
      <dsp:spPr>
        <a:xfrm>
          <a:off x="1279528" y="0"/>
          <a:ext cx="4376384" cy="4376384"/>
        </a:xfrm>
        <a:prstGeom prst="triangle">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9ADA74F-3248-4FF5-88E3-D4A3C39653D5}">
      <dsp:nvSpPr>
        <dsp:cNvPr id="0" name=""/>
        <dsp:cNvSpPr/>
      </dsp:nvSpPr>
      <dsp:spPr>
        <a:xfrm>
          <a:off x="3467720" y="438065"/>
          <a:ext cx="2844649" cy="3111335"/>
        </a:xfrm>
        <a:prstGeom prst="roundRect">
          <a:avLst/>
        </a:prstGeom>
        <a:solidFill>
          <a:schemeClr val="lt1">
            <a:alpha val="90000"/>
            <a:hueOff val="0"/>
            <a:satOff val="0"/>
            <a:lumOff val="0"/>
            <a:alphaOff val="0"/>
          </a:schemeClr>
        </a:solidFill>
        <a:ln w="19050" cap="rnd"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GB" sz="2200" kern="1200" dirty="0"/>
            <a:t>A laboratory experiment. Three groups of students, after watching a film of a car crash were asked questions (an independent measures design)</a:t>
          </a:r>
        </a:p>
      </dsp:txBody>
      <dsp:txXfrm>
        <a:off x="3606584" y="576929"/>
        <a:ext cx="2566921" cy="2833607"/>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AB08FC-B268-409B-9F24-78A7D83205D4}">
      <dsp:nvSpPr>
        <dsp:cNvPr id="0" name=""/>
        <dsp:cNvSpPr/>
      </dsp:nvSpPr>
      <dsp:spPr>
        <a:xfrm>
          <a:off x="0" y="23752"/>
          <a:ext cx="11896436" cy="1210949"/>
        </a:xfrm>
        <a:prstGeom prst="round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GB" sz="2300" kern="1200" dirty="0"/>
            <a:t>Although there was no broken glass at the scene 32% of the participants who heard the word </a:t>
          </a:r>
          <a:r>
            <a:rPr lang="en-GB" sz="2300" b="1" kern="1200" dirty="0"/>
            <a:t>smashed</a:t>
          </a:r>
          <a:r>
            <a:rPr lang="en-GB" sz="2300" kern="1200" dirty="0"/>
            <a:t> said there was, compared to only 14% of the </a:t>
          </a:r>
          <a:r>
            <a:rPr lang="en-GB" sz="2300" b="1" kern="1200" dirty="0"/>
            <a:t>hit</a:t>
          </a:r>
          <a:r>
            <a:rPr lang="en-GB" sz="2300" kern="1200" dirty="0"/>
            <a:t> group and only 12% of the control group.</a:t>
          </a:r>
        </a:p>
      </dsp:txBody>
      <dsp:txXfrm>
        <a:off x="59114" y="82866"/>
        <a:ext cx="11778208" cy="1092721"/>
      </dsp:txXfrm>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B521CE-6159-4E29-9D5C-361D0D72F3ED}">
      <dsp:nvSpPr>
        <dsp:cNvPr id="0" name=""/>
        <dsp:cNvSpPr/>
      </dsp:nvSpPr>
      <dsp:spPr>
        <a:xfrm>
          <a:off x="4838" y="176686"/>
          <a:ext cx="3435324" cy="3435324"/>
        </a:xfrm>
        <a:prstGeom prst="ellipse">
          <a:avLst/>
        </a:prstGeom>
        <a:solidFill>
          <a:schemeClr val="accent4">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89057" tIns="34290" rIns="189057" bIns="34290" numCol="1" spcCol="1270" anchor="ctr" anchorCtr="0">
          <a:noAutofit/>
        </a:bodyPr>
        <a:lstStyle/>
        <a:p>
          <a:pPr marL="0" lvl="0" indent="0" algn="ctr" defTabSz="1200150" rtl="0">
            <a:lnSpc>
              <a:spcPct val="90000"/>
            </a:lnSpc>
            <a:spcBef>
              <a:spcPct val="0"/>
            </a:spcBef>
            <a:spcAft>
              <a:spcPct val="35000"/>
            </a:spcAft>
            <a:buNone/>
          </a:pPr>
          <a:r>
            <a:rPr lang="en-GB" sz="2700" kern="1200" dirty="0"/>
            <a:t>The </a:t>
          </a:r>
          <a:r>
            <a:rPr lang="en-GB" sz="2700" b="1" kern="1200" dirty="0"/>
            <a:t>smashed </a:t>
          </a:r>
          <a:r>
            <a:rPr lang="en-GB" sz="2700" kern="1200" dirty="0"/>
            <a:t>group’s average estimated speed was 41mph</a:t>
          </a:r>
        </a:p>
      </dsp:txBody>
      <dsp:txXfrm>
        <a:off x="507930" y="679778"/>
        <a:ext cx="2429140" cy="2429140"/>
      </dsp:txXfrm>
    </dsp:sp>
    <dsp:sp modelId="{97065C9F-7233-46D3-8D9C-E086F824A836}">
      <dsp:nvSpPr>
        <dsp:cNvPr id="0" name=""/>
        <dsp:cNvSpPr/>
      </dsp:nvSpPr>
      <dsp:spPr>
        <a:xfrm>
          <a:off x="2753098" y="176686"/>
          <a:ext cx="3435324" cy="3435324"/>
        </a:xfrm>
        <a:prstGeom prst="ellipse">
          <a:avLst/>
        </a:prstGeom>
        <a:solidFill>
          <a:schemeClr val="accent4">
            <a:alpha val="50000"/>
            <a:hueOff val="-911834"/>
            <a:satOff val="-4605"/>
            <a:lumOff val="-647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89057" tIns="34290" rIns="189057" bIns="34290" numCol="1" spcCol="1270" anchor="ctr" anchorCtr="0">
          <a:noAutofit/>
        </a:bodyPr>
        <a:lstStyle/>
        <a:p>
          <a:pPr marL="0" lvl="0" indent="0" algn="ctr" defTabSz="1200150" rtl="0">
            <a:lnSpc>
              <a:spcPct val="90000"/>
            </a:lnSpc>
            <a:spcBef>
              <a:spcPct val="0"/>
            </a:spcBef>
            <a:spcAft>
              <a:spcPct val="35000"/>
            </a:spcAft>
            <a:buNone/>
          </a:pPr>
          <a:r>
            <a:rPr lang="en-GB" sz="2700" kern="1200" dirty="0"/>
            <a:t>The </a:t>
          </a:r>
          <a:r>
            <a:rPr lang="en-GB" sz="2700" b="1" kern="1200" dirty="0"/>
            <a:t>hit </a:t>
          </a:r>
          <a:r>
            <a:rPr lang="en-GB" sz="2700" kern="1200" dirty="0"/>
            <a:t>group’s average estimated speed was 34mph</a:t>
          </a:r>
        </a:p>
      </dsp:txBody>
      <dsp:txXfrm>
        <a:off x="3256190" y="679778"/>
        <a:ext cx="2429140" cy="2429140"/>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19B583-07DC-4DA7-A4EB-8FCD2A680E64}">
      <dsp:nvSpPr>
        <dsp:cNvPr id="0" name=""/>
        <dsp:cNvSpPr/>
      </dsp:nvSpPr>
      <dsp:spPr>
        <a:xfrm>
          <a:off x="-6433773" y="-984408"/>
          <a:ext cx="7660725" cy="7660725"/>
        </a:xfrm>
        <a:prstGeom prst="blockArc">
          <a:avLst>
            <a:gd name="adj1" fmla="val 18900000"/>
            <a:gd name="adj2" fmla="val 2700000"/>
            <a:gd name="adj3" fmla="val 282"/>
          </a:avLst>
        </a:prstGeom>
        <a:noFill/>
        <a:ln w="19050" cap="rnd"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477E299-5878-43C7-B366-152D54F9A52B}">
      <dsp:nvSpPr>
        <dsp:cNvPr id="0" name=""/>
        <dsp:cNvSpPr/>
      </dsp:nvSpPr>
      <dsp:spPr>
        <a:xfrm>
          <a:off x="790036" y="569190"/>
          <a:ext cx="5047025" cy="1138381"/>
        </a:xfrm>
        <a:prstGeom prst="rect">
          <a:avLst/>
        </a:prstGeom>
        <a:solidFill>
          <a:schemeClr val="dk2">
            <a:hueOff val="0"/>
            <a:satOff val="0"/>
            <a:lumOff val="0"/>
            <a:alphaOff val="0"/>
          </a:schemeClr>
        </a:solid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03591" tIns="50800" rIns="50800" bIns="50800" numCol="1" spcCol="1270" anchor="ctr" anchorCtr="0">
          <a:noAutofit/>
        </a:bodyPr>
        <a:lstStyle/>
        <a:p>
          <a:pPr marL="0" lvl="0" indent="0" algn="l" defTabSz="889000" rtl="0">
            <a:lnSpc>
              <a:spcPct val="90000"/>
            </a:lnSpc>
            <a:spcBef>
              <a:spcPct val="0"/>
            </a:spcBef>
            <a:spcAft>
              <a:spcPct val="35000"/>
            </a:spcAft>
            <a:buNone/>
          </a:pPr>
          <a:r>
            <a:rPr lang="en-GB" sz="2000" kern="1200" dirty="0"/>
            <a:t>These words have very different connotations regarding speed and force of impact.  </a:t>
          </a:r>
        </a:p>
      </dsp:txBody>
      <dsp:txXfrm>
        <a:off x="790036" y="569190"/>
        <a:ext cx="5047025" cy="1138381"/>
      </dsp:txXfrm>
    </dsp:sp>
    <dsp:sp modelId="{9ABAD23A-F11F-4A20-9435-7732CB7984D8}">
      <dsp:nvSpPr>
        <dsp:cNvPr id="0" name=""/>
        <dsp:cNvSpPr/>
      </dsp:nvSpPr>
      <dsp:spPr>
        <a:xfrm>
          <a:off x="78548" y="426893"/>
          <a:ext cx="1422977" cy="1422977"/>
        </a:xfrm>
        <a:prstGeom prst="ellipse">
          <a:avLst/>
        </a:prstGeom>
        <a:solidFill>
          <a:schemeClr val="lt2">
            <a:hueOff val="0"/>
            <a:satOff val="0"/>
            <a:lumOff val="0"/>
            <a:alphaOff val="0"/>
          </a:schemeClr>
        </a:solidFill>
        <a:ln w="19050" cap="rnd"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FFE8EC0-0DCB-4F82-B010-F12FFD1FA1D5}">
      <dsp:nvSpPr>
        <dsp:cNvPr id="0" name=""/>
        <dsp:cNvSpPr/>
      </dsp:nvSpPr>
      <dsp:spPr>
        <a:xfrm>
          <a:off x="1203838" y="2276763"/>
          <a:ext cx="4633223" cy="1138381"/>
        </a:xfrm>
        <a:prstGeom prst="rect">
          <a:avLst/>
        </a:prstGeom>
        <a:solidFill>
          <a:schemeClr val="dk2">
            <a:hueOff val="0"/>
            <a:satOff val="0"/>
            <a:lumOff val="0"/>
            <a:alphaOff val="0"/>
          </a:schemeClr>
        </a:solid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03591" tIns="50800" rIns="50800" bIns="50800" numCol="1" spcCol="1270" anchor="ctr" anchorCtr="0">
          <a:noAutofit/>
        </a:bodyPr>
        <a:lstStyle/>
        <a:p>
          <a:pPr marL="0" lvl="0" indent="0" algn="l" defTabSz="889000" rtl="0">
            <a:lnSpc>
              <a:spcPct val="90000"/>
            </a:lnSpc>
            <a:spcBef>
              <a:spcPct val="0"/>
            </a:spcBef>
            <a:spcAft>
              <a:spcPct val="35000"/>
            </a:spcAft>
            <a:buNone/>
          </a:pPr>
          <a:r>
            <a:rPr lang="en-GB" sz="2000" kern="1200" dirty="0"/>
            <a:t>The word smashed tends to imply broken glass and it is feasible to expect broken glass at a car accident. </a:t>
          </a:r>
        </a:p>
      </dsp:txBody>
      <dsp:txXfrm>
        <a:off x="1203838" y="2276763"/>
        <a:ext cx="4633223" cy="1138381"/>
      </dsp:txXfrm>
    </dsp:sp>
    <dsp:sp modelId="{6292FCA0-E427-402D-A5B4-74F195831E37}">
      <dsp:nvSpPr>
        <dsp:cNvPr id="0" name=""/>
        <dsp:cNvSpPr/>
      </dsp:nvSpPr>
      <dsp:spPr>
        <a:xfrm>
          <a:off x="492350" y="2134465"/>
          <a:ext cx="1422977" cy="1422977"/>
        </a:xfrm>
        <a:prstGeom prst="ellipse">
          <a:avLst/>
        </a:prstGeom>
        <a:solidFill>
          <a:schemeClr val="lt2">
            <a:hueOff val="0"/>
            <a:satOff val="0"/>
            <a:lumOff val="0"/>
            <a:alphaOff val="0"/>
          </a:schemeClr>
        </a:solidFill>
        <a:ln w="19050" cap="rnd"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4DC51DC-56AD-44EB-AD92-988F077A0F08}">
      <dsp:nvSpPr>
        <dsp:cNvPr id="0" name=""/>
        <dsp:cNvSpPr/>
      </dsp:nvSpPr>
      <dsp:spPr>
        <a:xfrm>
          <a:off x="790036" y="3984336"/>
          <a:ext cx="5047025" cy="1138381"/>
        </a:xfrm>
        <a:prstGeom prst="rect">
          <a:avLst/>
        </a:prstGeom>
        <a:solidFill>
          <a:schemeClr val="dk2">
            <a:hueOff val="0"/>
            <a:satOff val="0"/>
            <a:lumOff val="0"/>
            <a:alphaOff val="0"/>
          </a:schemeClr>
        </a:solid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03591" tIns="45720" rIns="45720" bIns="45720" numCol="1" spcCol="1270" anchor="ctr" anchorCtr="0">
          <a:noAutofit/>
        </a:bodyPr>
        <a:lstStyle/>
        <a:p>
          <a:pPr marL="0" lvl="0" indent="0" algn="l" defTabSz="800100" rtl="0">
            <a:lnSpc>
              <a:spcPct val="90000"/>
            </a:lnSpc>
            <a:spcBef>
              <a:spcPct val="0"/>
            </a:spcBef>
            <a:spcAft>
              <a:spcPct val="35000"/>
            </a:spcAft>
            <a:buNone/>
          </a:pPr>
          <a:r>
            <a:rPr lang="en-GB" sz="1800" kern="1200" dirty="0"/>
            <a:t>They unconsciously incorporated these connotations into their memory of the event and it had affected their judgement of speed and memory of the scene.</a:t>
          </a:r>
        </a:p>
      </dsp:txBody>
      <dsp:txXfrm>
        <a:off x="790036" y="3984336"/>
        <a:ext cx="5047025" cy="1138381"/>
      </dsp:txXfrm>
    </dsp:sp>
    <dsp:sp modelId="{1D7F8F88-E481-44BE-9EB8-0CF4CFB377D4}">
      <dsp:nvSpPr>
        <dsp:cNvPr id="0" name=""/>
        <dsp:cNvSpPr/>
      </dsp:nvSpPr>
      <dsp:spPr>
        <a:xfrm>
          <a:off x="78548" y="3842038"/>
          <a:ext cx="1422977" cy="1422977"/>
        </a:xfrm>
        <a:prstGeom prst="ellipse">
          <a:avLst/>
        </a:prstGeom>
        <a:solidFill>
          <a:schemeClr val="lt2">
            <a:hueOff val="0"/>
            <a:satOff val="0"/>
            <a:lumOff val="0"/>
            <a:alphaOff val="0"/>
          </a:schemeClr>
        </a:solidFill>
        <a:ln w="19050" cap="rnd"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List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9/3/layout/RandomtoResultProcess">
  <dgm:title val=""/>
  <dgm:desc val=""/>
  <dgm:catLst>
    <dgm:cat type="process" pri="1275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clrData>
  <dgm:layoutNode name="Name0">
    <dgm:varLst>
      <dgm:dir/>
      <dgm:animOne val="branch"/>
      <dgm:animLvl val="lvl"/>
    </dgm:varLst>
    <dgm:choose name="Name1">
      <dgm:if name="Name2" func="var" arg="dir" op="equ" val="norm">
        <dgm:alg type="lin">
          <dgm:param type="fallback" val="2D"/>
          <dgm:param type="nodeVertAlign" val="t"/>
        </dgm:alg>
      </dgm:if>
      <dgm:else name="Name3">
        <dgm:alg type="lin">
          <dgm:param type="fallback" val="2D"/>
          <dgm:param type="nodeVertAlign" val="t"/>
          <dgm:param type="linDir" val="fromR"/>
        </dgm:alg>
      </dgm:else>
    </dgm:choose>
    <dgm:shape xmlns:r="http://schemas.openxmlformats.org/officeDocument/2006/relationships" r:blip="">
      <dgm:adjLst/>
    </dgm:shape>
    <dgm:constrLst>
      <dgm:constr type="userH" refType="h" fact="2"/>
      <dgm:constr type="w" for="ch" forName="chaos" refType="userH" fact="0.681"/>
      <dgm:constr type="h" for="ch" forName="chaos" refType="userH"/>
      <dgm:constr type="w" for="ch" forName="middle" refType="userH" fact="0.6"/>
      <dgm:constr type="h" for="ch" forName="middle" refType="userH"/>
      <dgm:constr type="w" for="ch" forName="last" refType="userH" fact="0.6"/>
      <dgm:constr type="h" for="ch" forName="last" refType="userH"/>
      <dgm:constr type="w" for="ch" forName="chevronComposite1" refType="userH" fact="0.22"/>
      <dgm:constr type="h" for="ch" forName="chevronComposite1" refType="userH" fact="0.52"/>
      <dgm:constr type="w" for="ch" forName="chevronComposite2" refType="userH" fact="0.22"/>
      <dgm:constr type="h" for="ch" forName="chevronComposite2" refType="userH" fact="0.52"/>
      <dgm:constr type="w" for="ch" forName="overlap" refType="userH" fact="-0.04"/>
      <dgm:constr type="h" for="ch" forName="overlap" refType="userH" fact="0.06"/>
      <dgm:constr type="primFontSz" for="des" forName="parTx1" op="equ" val="65"/>
      <dgm:constr type="primFontSz" for="des" forName="parTxMid" refType="primFontSz" refFor="des" refForName="parTx1" op="equ"/>
      <dgm:constr type="primFontSz" for="des" forName="circleTx" refType="primFontSz" refFor="des" refForName="parTx1" op="equ"/>
      <dgm:constr type="primFontSz" for="des" forName="desTx1" op="equ" val="65"/>
      <dgm:constr type="primFontSz" for="des" forName="desTxMid" refType="primFontSz" refFor="des" refForName="desTx1" op="equ"/>
      <dgm:constr type="primFontSz" for="des" forName="desTxN" refType="primFontSz" refFor="des" refForName="desTx1" op="equ"/>
    </dgm:constrLst>
    <dgm:forEach name="Name4" axis="ch" ptType="node">
      <dgm:choose name="Name5">
        <dgm:if name="Name6" axis="self" ptType="node" func="pos" op="equ" val="1">
          <dgm:layoutNode name="chaos">
            <dgm:alg type="composite"/>
            <dgm:shape xmlns:r="http://schemas.openxmlformats.org/officeDocument/2006/relationships" r:blip="">
              <dgm:adjLst/>
            </dgm:shape>
            <dgm:presOf/>
            <dgm:constrLst>
              <dgm:constr type="ctrX" for="ch" forName="parTx1" refType="w" fact="0.5"/>
              <dgm:constr type="t" for="ch" forName="parTx1" refType="w" fact="0.32"/>
              <dgm:constr type="w" for="ch" forName="parTx1" refType="w" fact="0.88"/>
              <dgm:constr type="h" for="ch" forName="parTx1" refType="w" fact="0.29"/>
              <dgm:constr type="ctrX" for="ch" forName="desTx1" refType="w" fact="0.5"/>
              <dgm:constr type="b" for="ch" forName="desTx1" refType="h"/>
              <dgm:constr type="w" for="ch" forName="desTx1" refType="w" fact="0.88"/>
              <dgm:constr type="h" for="ch" forName="desTx1" refType="h" fact="0.37"/>
              <dgm:constr type="l" for="ch" forName="c1" refType="w" fact="0.05"/>
              <dgm:constr type="t" for="ch" forName="c1" refType="w" fact="0.23"/>
              <dgm:constr type="w" for="ch" forName="c1" refType="w" fact="0.07"/>
              <dgm:constr type="h" for="ch" forName="c1" refType="w" refFor="ch" refForName="c1"/>
              <dgm:constr type="l" for="ch" forName="c2" refType="w" fact="0.1"/>
              <dgm:constr type="t" for="ch" forName="c2" refType="w" fact="0.13"/>
              <dgm:constr type="w" for="ch" forName="c2" refType="w" fact="0.07"/>
              <dgm:constr type="h" for="ch" forName="c2" refType="w" refFor="ch" refForName="c2"/>
              <dgm:constr type="l" for="ch" forName="c3" refType="w" fact="0.22"/>
              <dgm:constr type="t" for="ch" forName="c3" refType="w" fact="0.15"/>
              <dgm:constr type="w" for="ch" forName="c3" refType="w" fact="0.11"/>
              <dgm:constr type="h" for="ch" forName="c3" refType="w" refFor="ch" refForName="c3"/>
              <dgm:constr type="l" for="ch" forName="c4" refType="w" fact="0.32"/>
              <dgm:constr type="t" for="ch" forName="c4" refType="w" fact="0.04"/>
              <dgm:constr type="w" for="ch" forName="c4" refType="w" fact="0.07"/>
              <dgm:constr type="h" for="ch" forName="c4" refType="w" refFor="ch" refForName="c4"/>
              <dgm:constr type="l" for="ch" forName="c5" refType="w" fact="0.45"/>
              <dgm:constr type="t" for="ch" forName="c5" refType="w" fact="0"/>
              <dgm:constr type="w" for="ch" forName="c5" refType="w" fact="0.07"/>
              <dgm:constr type="h" for="ch" forName="c5" refType="w" refFor="ch" refForName="c5"/>
              <dgm:constr type="l" for="ch" forName="c6" refType="w" fact="0.61"/>
              <dgm:constr type="t" for="ch" forName="c6" refType="w" fact="0.07"/>
              <dgm:constr type="w" for="ch" forName="c6" refType="w" fact="0.07"/>
              <dgm:constr type="h" for="ch" forName="c6" refType="w" refFor="ch" refForName="c6"/>
              <dgm:constr type="l" for="ch" forName="c7" refType="w" fact="0.71"/>
              <dgm:constr type="t" for="ch" forName="c7" refType="w" fact="0.12"/>
              <dgm:constr type="w" for="ch" forName="c7" refType="w" fact="0.11"/>
              <dgm:constr type="h" for="ch" forName="c7" refType="w" refFor="ch" refForName="c7"/>
              <dgm:constr type="l" for="ch" forName="c8" refType="w" fact="0.85"/>
              <dgm:constr type="t" for="ch" forName="c8" refType="w" fact="0.23"/>
              <dgm:constr type="w" for="ch" forName="c8" refType="w" fact="0.07"/>
              <dgm:constr type="h" for="ch" forName="c8" refType="w" refFor="ch" refForName="c8"/>
              <dgm:constr type="l" for="ch" forName="c9" refType="w" fact="0.91"/>
              <dgm:constr type="t" for="ch" forName="c9" refType="w" fact="0.34"/>
              <dgm:constr type="w" for="ch" forName="c9" refType="w" fact="0.07"/>
              <dgm:constr type="h" for="ch" forName="c9" refType="w" refFor="ch" refForName="c9"/>
              <dgm:constr type="l" for="ch" forName="c10" refType="w" fact="0.39"/>
              <dgm:constr type="t" for="ch" forName="c10" refType="w" fact="0.13"/>
              <dgm:constr type="w" for="ch" forName="c10" refType="w" fact="0.18"/>
              <dgm:constr type="h" for="ch" forName="c10" refType="w" refFor="ch" refForName="c10"/>
              <dgm:constr type="l" for="ch" forName="c11" refType="w" fact="0"/>
              <dgm:constr type="t" for="ch" forName="c11" refType="w" fact="0.51"/>
              <dgm:constr type="w" for="ch" forName="c11" refType="w" fact="0.07"/>
              <dgm:constr type="h" for="ch" forName="c11" refType="w" refFor="ch" refForName="c11"/>
              <dgm:constr type="l" for="ch" forName="c12" refType="w" fact="0.06"/>
              <dgm:constr type="t" for="ch" forName="c12" refType="w" fact="0.6"/>
              <dgm:constr type="w" for="ch" forName="c12" refType="w" fact="0.11"/>
              <dgm:constr type="h" for="ch" forName="c12" refType="w" refFor="ch" refForName="c12"/>
              <dgm:constr type="l" for="ch" forName="c13" refType="w" fact="0.21"/>
              <dgm:constr type="t" for="ch" forName="c13" refType="w" fact="0.68"/>
              <dgm:constr type="w" for="ch" forName="c13" refType="w" fact="0.16"/>
              <dgm:constr type="h" for="ch" forName="c13" refType="w" refFor="ch" refForName="c13"/>
              <dgm:constr type="l" for="ch" forName="c14" refType="w" fact="0.42"/>
              <dgm:constr type="t" for="ch" forName="c14" refType="w" fact="0.81"/>
              <dgm:constr type="w" for="ch" forName="c14" refType="w" fact="0.07"/>
              <dgm:constr type="h" for="ch" forName="c14" refType="w" refFor="ch" refForName="c14"/>
              <dgm:constr type="l" for="ch" forName="c15" refType="w" fact="0.46"/>
              <dgm:constr type="t" for="ch" forName="c15" refType="w" fact="0.68"/>
              <dgm:constr type="w" for="ch" forName="c15" refType="w" fact="0.11"/>
              <dgm:constr type="h" for="ch" forName="c15" refType="w" refFor="ch" refForName="c15"/>
              <dgm:constr type="l" for="ch" forName="c16" refType="w" fact="0.56"/>
              <dgm:constr type="t" for="ch" forName="c16" refType="w" fact="0.82"/>
              <dgm:constr type="w" for="ch" forName="c16" refType="w" fact="0.07"/>
              <dgm:constr type="h" for="ch" forName="c16" refType="w" refFor="ch" refForName="c16"/>
              <dgm:constr type="l" for="ch" forName="c17" refType="w" fact="0.65"/>
              <dgm:constr type="t" for="ch" forName="c17" refType="w" fact="0.66"/>
              <dgm:constr type="w" for="ch" forName="c17" refType="w" fact="0.16"/>
              <dgm:constr type="h" for="ch" forName="c17" refType="w" refFor="ch" refForName="c17"/>
              <dgm:constr type="l" for="ch" forName="c18" refType="w" fact="0.87"/>
              <dgm:constr type="t" for="ch" forName="c18" refType="w" fact="0.62"/>
              <dgm:constr type="w" for="ch" forName="c18" refType="w" fact="0.11"/>
              <dgm:constr type="h" for="ch" forName="c18" refType="w" refFor="ch" refForName="c18"/>
            </dgm:constrLst>
            <dgm:layoutNode name="parTx1"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7">
              <dgm:if name="Name8" axis="ch" ptType="node" func="cnt" op="gte" val="1">
                <dgm:layoutNode name="desTx1" styleLbl="revTx">
                  <dgm:varLst>
                    <dgm:bulletEnabled val="1"/>
                  </dgm:varLst>
                  <dgm:choose name="Name9">
                    <dgm:if name="Name10" axis="ch" ptType="node" func="cnt" op="equ" val="1">
                      <dgm:alg type="tx">
                        <dgm:param type="shpTxLTRAlignCh" val="l"/>
                      </dgm:alg>
                    </dgm:if>
                    <dgm:else name="Name11">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2"/>
            </dgm:choose>
            <dgm:layoutNode name="c1" styleLbl="node1">
              <dgm:alg type="sp"/>
              <dgm:shape xmlns:r="http://schemas.openxmlformats.org/officeDocument/2006/relationships" type="ellipse" r:blip="">
                <dgm:adjLst/>
              </dgm:shape>
              <dgm:presOf/>
            </dgm:layoutNode>
            <dgm:layoutNode name="c2" styleLbl="node1">
              <dgm:alg type="sp"/>
              <dgm:shape xmlns:r="http://schemas.openxmlformats.org/officeDocument/2006/relationships" type="ellipse" r:blip="">
                <dgm:adjLst/>
              </dgm:shape>
              <dgm:presOf/>
            </dgm:layoutNode>
            <dgm:layoutNode name="c3" styleLbl="node1">
              <dgm:alg type="sp"/>
              <dgm:shape xmlns:r="http://schemas.openxmlformats.org/officeDocument/2006/relationships" type="ellipse" r:blip="">
                <dgm:adjLst/>
              </dgm:shape>
              <dgm:presOf/>
            </dgm:layoutNode>
            <dgm:layoutNode name="c4" styleLbl="node1">
              <dgm:alg type="sp"/>
              <dgm:shape xmlns:r="http://schemas.openxmlformats.org/officeDocument/2006/relationships" type="ellipse" r:blip="">
                <dgm:adjLst/>
              </dgm:shape>
              <dgm:presOf/>
            </dgm:layoutNode>
            <dgm:layoutNode name="c5" styleLbl="node1">
              <dgm:alg type="sp"/>
              <dgm:shape xmlns:r="http://schemas.openxmlformats.org/officeDocument/2006/relationships" type="ellipse" r:blip="">
                <dgm:adjLst/>
              </dgm:shape>
              <dgm:presOf/>
            </dgm:layoutNode>
            <dgm:layoutNode name="c6" styleLbl="node1">
              <dgm:alg type="sp"/>
              <dgm:shape xmlns:r="http://schemas.openxmlformats.org/officeDocument/2006/relationships" type="ellipse" r:blip="">
                <dgm:adjLst/>
              </dgm:shape>
              <dgm:presOf/>
            </dgm:layoutNode>
            <dgm:layoutNode name="c7" styleLbl="node1">
              <dgm:alg type="sp"/>
              <dgm:shape xmlns:r="http://schemas.openxmlformats.org/officeDocument/2006/relationships" type="ellipse" r:blip="">
                <dgm:adjLst/>
              </dgm:shape>
              <dgm:presOf/>
            </dgm:layoutNode>
            <dgm:layoutNode name="c8" styleLbl="node1">
              <dgm:alg type="sp"/>
              <dgm:shape xmlns:r="http://schemas.openxmlformats.org/officeDocument/2006/relationships" type="ellipse" r:blip="">
                <dgm:adjLst/>
              </dgm:shape>
              <dgm:presOf/>
            </dgm:layoutNode>
            <dgm:layoutNode name="c9" styleLbl="node1">
              <dgm:alg type="sp"/>
              <dgm:shape xmlns:r="http://schemas.openxmlformats.org/officeDocument/2006/relationships" type="ellipse" r:blip="">
                <dgm:adjLst/>
              </dgm:shape>
              <dgm:presOf/>
            </dgm:layoutNode>
            <dgm:layoutNode name="c10" styleLbl="node1">
              <dgm:alg type="sp"/>
              <dgm:shape xmlns:r="http://schemas.openxmlformats.org/officeDocument/2006/relationships" type="ellipse" r:blip="">
                <dgm:adjLst/>
              </dgm:shape>
              <dgm:presOf/>
            </dgm:layoutNode>
            <dgm:layoutNode name="c11" styleLbl="node1">
              <dgm:alg type="sp"/>
              <dgm:shape xmlns:r="http://schemas.openxmlformats.org/officeDocument/2006/relationships" type="ellipse" r:blip="">
                <dgm:adjLst/>
              </dgm:shape>
              <dgm:presOf/>
            </dgm:layoutNode>
            <dgm:layoutNode name="c12" styleLbl="node1">
              <dgm:alg type="sp"/>
              <dgm:shape xmlns:r="http://schemas.openxmlformats.org/officeDocument/2006/relationships" type="ellipse" r:blip="">
                <dgm:adjLst/>
              </dgm:shape>
              <dgm:presOf/>
            </dgm:layoutNode>
            <dgm:layoutNode name="c13" styleLbl="node1">
              <dgm:alg type="sp"/>
              <dgm:shape xmlns:r="http://schemas.openxmlformats.org/officeDocument/2006/relationships" type="ellipse" r:blip="">
                <dgm:adjLst/>
              </dgm:shape>
              <dgm:presOf/>
            </dgm:layoutNode>
            <dgm:layoutNode name="c14" styleLbl="node1">
              <dgm:alg type="sp"/>
              <dgm:shape xmlns:r="http://schemas.openxmlformats.org/officeDocument/2006/relationships" type="ellipse" r:blip="">
                <dgm:adjLst/>
              </dgm:shape>
              <dgm:presOf/>
            </dgm:layoutNode>
            <dgm:layoutNode name="c15" styleLbl="node1">
              <dgm:alg type="sp"/>
              <dgm:shape xmlns:r="http://schemas.openxmlformats.org/officeDocument/2006/relationships" type="ellipse" r:blip="">
                <dgm:adjLst/>
              </dgm:shape>
              <dgm:presOf/>
            </dgm:layoutNode>
            <dgm:layoutNode name="c16" styleLbl="node1">
              <dgm:alg type="sp"/>
              <dgm:shape xmlns:r="http://schemas.openxmlformats.org/officeDocument/2006/relationships" type="ellipse" r:blip="">
                <dgm:adjLst/>
              </dgm:shape>
              <dgm:presOf/>
            </dgm:layoutNode>
            <dgm:layoutNode name="c17" styleLbl="node1">
              <dgm:alg type="sp"/>
              <dgm:shape xmlns:r="http://schemas.openxmlformats.org/officeDocument/2006/relationships" type="ellipse" r:blip="">
                <dgm:adjLst/>
              </dgm:shape>
              <dgm:presOf/>
            </dgm:layoutNode>
            <dgm:layoutNode name="c18" styleLbl="node1">
              <dgm:alg type="sp"/>
              <dgm:shape xmlns:r="http://schemas.openxmlformats.org/officeDocument/2006/relationships" type="ellipse" r:blip="">
                <dgm:adjLst/>
              </dgm:shape>
              <dgm:presOf/>
            </dgm:layoutNode>
          </dgm:layoutNode>
        </dgm:if>
        <dgm:if name="Name13" axis="self" ptType="node" func="revPos" op="equ" val="1">
          <dgm:layoutNode name="last">
            <dgm:alg type="composite"/>
            <dgm:shape xmlns:r="http://schemas.openxmlformats.org/officeDocument/2006/relationships" r:blip="">
              <dgm:adjLst/>
            </dgm:shape>
            <dgm:presOf/>
            <dgm:constrLst>
              <dgm:constr type="ctrX" for="ch" forName="circleTx" refType="w" fact="0.5"/>
              <dgm:constr type="t" for="ch" forName="circleTx" refType="w" fact="0.117"/>
              <dgm:constr type="w" for="ch" forName="circleTx" refType="h" refFor="ch" refForName="circleTx"/>
              <dgm:constr type="h" for="ch" forName="circleTx" refType="w" fact="0.85"/>
              <dgm:constr type="l" for="ch" forName="desTxN"/>
              <dgm:constr type="b" for="ch" forName="desTxN" refType="h"/>
              <dgm:constr type="w" for="ch" forName="desTxN" refType="w"/>
              <dgm:constr type="h" for="ch" forName="desTxN" refType="h" fact="0.37"/>
              <dgm:constr type="ctrX" for="ch" forName="spN" refType="w" fact="0.5"/>
              <dgm:constr type="t" for="ch" forName="spN"/>
              <dgm:constr type="w" for="ch" forName="spN" refType="w" fact="0.93"/>
              <dgm:constr type="h" for="ch" forName="spN" refType="h" fact="0.01"/>
            </dgm:constrLst>
            <dgm:layoutNode name="circleTx" styleLbl="node1">
              <dgm:alg type="tx"/>
              <dgm:shape xmlns:r="http://schemas.openxmlformats.org/officeDocument/2006/relationships" type="ellipse" r:blip="">
                <dgm:adjLst/>
              </dgm:shape>
              <dgm:presOf axis="self" ptType="node"/>
              <dgm:constrLst>
                <dgm:constr type="lMarg"/>
                <dgm:constr type="rMarg"/>
                <dgm:constr type="tMarg"/>
                <dgm:constr type="bMarg"/>
              </dgm:constrLst>
              <dgm:ruleLst>
                <dgm:rule type="primFontSz" val="5" fact="NaN" max="NaN"/>
              </dgm:ruleLst>
            </dgm:layoutNode>
            <dgm:choose name="Name14">
              <dgm:if name="Name15" axis="ch" ptType="node" func="cnt" op="gte" val="1">
                <dgm:layoutNode name="desTxN" styleLbl="revTx">
                  <dgm:varLst>
                    <dgm:bulletEnabled val="1"/>
                  </dgm:varLst>
                  <dgm:choose name="Name16">
                    <dgm:if name="Name17" axis="ch" ptType="node" func="cnt" op="equ" val="1">
                      <dgm:alg type="tx">
                        <dgm:param type="shpTxLTRAlignCh" val="l"/>
                      </dgm:alg>
                    </dgm:if>
                    <dgm:else name="Name18">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9"/>
            </dgm:choose>
            <dgm:layoutNode name="spN">
              <dgm:alg type="sp"/>
              <dgm:shape xmlns:r="http://schemas.openxmlformats.org/officeDocument/2006/relationships" r:blip="">
                <dgm:adjLst/>
              </dgm:shape>
              <dgm:presOf/>
            </dgm:layoutNode>
          </dgm:layoutNode>
        </dgm:if>
        <dgm:else name="Name20">
          <dgm:layoutNode name="middle">
            <dgm:alg type="composite"/>
            <dgm:shape xmlns:r="http://schemas.openxmlformats.org/officeDocument/2006/relationships" r:blip="">
              <dgm:adjLst/>
            </dgm:shape>
            <dgm:presOf/>
            <dgm:constrLst>
              <dgm:constr type="l" for="ch" forName="parTxMid"/>
              <dgm:constr type="t" for="ch" forName="parTxMid" refType="w" fact="0.167"/>
              <dgm:constr type="w" for="ch" forName="parTxMid" refType="w"/>
              <dgm:constr type="h" for="ch" forName="parTxMid" refType="w" fact="0.7"/>
              <dgm:constr type="l" for="ch" forName="desTxMid"/>
              <dgm:constr type="b" for="ch" forName="desTxMid" refType="h"/>
              <dgm:constr type="w" for="ch" forName="desTxMid" refType="w"/>
              <dgm:constr type="h" for="ch" forName="desTxMid" refType="h" fact="0.37"/>
              <dgm:constr type="ctrX" for="ch" forName="spMid" refType="w" fact="0.5"/>
              <dgm:constr type="t" for="ch" forName="spMid"/>
              <dgm:constr type="w" for="ch" forName="spMid" refType="w" fact="0.01"/>
              <dgm:constr type="h" for="ch" forName="spMid" refType="h" fact="0.01"/>
            </dgm:constrLst>
            <dgm:layoutNode name="parTxMid"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1">
              <dgm:if name="Name22" axis="ch" ptType="node" func="cnt" op="gte" val="1">
                <dgm:layoutNode name="desTxMid" styleLbl="revTx">
                  <dgm:varLst>
                    <dgm:bulletEnabled val="1"/>
                  </dgm:varLst>
                  <dgm:choose name="Name23">
                    <dgm:if name="Name24" axis="ch" ptType="node" func="cnt" op="equ" val="1">
                      <dgm:alg type="tx">
                        <dgm:param type="shpTxLTRAlignCh" val="l"/>
                      </dgm:alg>
                    </dgm:if>
                    <dgm:else name="Name25">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26"/>
            </dgm:choose>
            <dgm:layoutNode name="spMid">
              <dgm:alg type="sp"/>
              <dgm:shape xmlns:r="http://schemas.openxmlformats.org/officeDocument/2006/relationships" r:blip="">
                <dgm:adjLst/>
              </dgm:shape>
              <dgm:presOf/>
            </dgm:layoutNode>
          </dgm:layoutNode>
        </dgm:else>
      </dgm:choose>
      <dgm:forEach name="Name27" axis="followSib" ptType="sibTrans" cnt="1">
        <dgm:layoutNode name="chevronComposite1" styleLbl="alignImgPlace1">
          <dgm:alg type="composite"/>
          <dgm:shape xmlns:r="http://schemas.openxmlformats.org/officeDocument/2006/relationships" r:blip="">
            <dgm:adjLst/>
          </dgm:shape>
          <dgm:presOf/>
          <dgm:constrLst>
            <dgm:constr type="l" for="ch" forName="chevron1"/>
            <dgm:constr type="t" for="ch" forName="chevron1" refType="h" fact="0.1923"/>
            <dgm:constr type="w" for="ch" forName="chevron1" refType="w"/>
            <dgm:constr type="b" for="ch" forName="chevron1" refType="h"/>
            <dgm:constr type="l" for="ch" forName="spChevron1"/>
            <dgm:constr type="t" for="ch" forName="spChevron1"/>
            <dgm:constr type="w" for="ch" forName="spChevron1" refType="w" fact="0.01"/>
            <dgm:constr type="h" for="ch" forName="spChevron1" refType="h" fact="0.01"/>
          </dgm:constrLst>
          <dgm:layoutNode name="chevron1">
            <dgm:alg type="sp"/>
            <dgm:choose name="Name28">
              <dgm:if name="Name29" func="var" arg="dir" op="equ" val="norm">
                <dgm:shape xmlns:r="http://schemas.openxmlformats.org/officeDocument/2006/relationships" type="chevron" r:blip="">
                  <dgm:adjLst>
                    <dgm:adj idx="1" val="0.6231"/>
                  </dgm:adjLst>
                </dgm:shape>
              </dgm:if>
              <dgm:else name="Name30">
                <dgm:shape xmlns:r="http://schemas.openxmlformats.org/officeDocument/2006/relationships" rot="180" type="chevron" r:blip="">
                  <dgm:adjLst>
                    <dgm:adj idx="1" val="0.6231"/>
                  </dgm:adjLst>
                </dgm:shape>
              </dgm:else>
            </dgm:choose>
            <dgm:presOf/>
          </dgm:layoutNode>
          <dgm:layoutNode name="spChevron1">
            <dgm:alg type="sp"/>
            <dgm:shape xmlns:r="http://schemas.openxmlformats.org/officeDocument/2006/relationships" r:blip="">
              <dgm:adjLst/>
            </dgm:shape>
            <dgm:presOf/>
          </dgm:layoutNode>
        </dgm:layoutNode>
        <dgm:choose name="Name31">
          <dgm:if name="Name32" axis="root ch" ptType="all node" func="cnt" op="equ" val="2">
            <dgm:layoutNode name="overlap">
              <dgm:alg type="sp"/>
              <dgm:shape xmlns:r="http://schemas.openxmlformats.org/officeDocument/2006/relationships" r:blip="">
                <dgm:adjLst/>
              </dgm:shape>
              <dgm:presOf/>
            </dgm:layoutNode>
            <dgm:layoutNode name="chevronComposite2" styleLbl="alignImgPlace1">
              <dgm:alg type="composite"/>
              <dgm:shape xmlns:r="http://schemas.openxmlformats.org/officeDocument/2006/relationships" r:blip="">
                <dgm:adjLst/>
              </dgm:shape>
              <dgm:presOf/>
              <dgm:constrLst>
                <dgm:constr type="l" for="ch" forName="chevron2"/>
                <dgm:constr type="t" for="ch" forName="chevron2" refType="h" fact="0.1923"/>
                <dgm:constr type="w" for="ch" forName="chevron2" refType="w"/>
                <dgm:constr type="b" for="ch" forName="chevron2" refType="h"/>
                <dgm:constr type="l" for="ch" forName="spChevron2"/>
                <dgm:constr type="t" for="ch" forName="spChevron2"/>
                <dgm:constr type="w" for="ch" forName="spChevron2" refType="w" fact="0.01"/>
                <dgm:constr type="h" for="ch" forName="spChevron2" refType="h" fact="0.01"/>
              </dgm:constrLst>
              <dgm:layoutNode name="chevron2">
                <dgm:alg type="sp"/>
                <dgm:choose name="Name33">
                  <dgm:if name="Name34" func="var" arg="dir" op="equ" val="norm">
                    <dgm:shape xmlns:r="http://schemas.openxmlformats.org/officeDocument/2006/relationships" type="chevron" r:blip="">
                      <dgm:adjLst>
                        <dgm:adj idx="1" val="0.6231"/>
                      </dgm:adjLst>
                    </dgm:shape>
                  </dgm:if>
                  <dgm:else name="Name35">
                    <dgm:shape xmlns:r="http://schemas.openxmlformats.org/officeDocument/2006/relationships" rot="180" type="chevron" r:blip="">
                      <dgm:adjLst>
                        <dgm:adj idx="1" val="0.6231"/>
                      </dgm:adjLst>
                    </dgm:shape>
                  </dgm:else>
                </dgm:choose>
                <dgm:presOf/>
              </dgm:layoutNode>
              <dgm:layoutNode name="spChevron2">
                <dgm:alg type="sp"/>
                <dgm:shape xmlns:r="http://schemas.openxmlformats.org/officeDocument/2006/relationships" r:blip="">
                  <dgm:adjLst/>
                </dgm:shape>
                <dgm:presOf/>
              </dgm:layoutNode>
            </dgm:layoutNode>
          </dgm:if>
          <dgm:else name="Name36"/>
        </dgm:choos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arrow4">
  <dgm:title val=""/>
  <dgm:desc val=""/>
  <dgm:catLst>
    <dgm:cat type="relationship" pri="8000"/>
    <dgm:cat type="process" pri="30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shape xmlns:r="http://schemas.openxmlformats.org/officeDocument/2006/relationships" r:blip="">
      <dgm:adjLst/>
    </dgm:shape>
    <dgm:presOf/>
    <dgm:choose name="Name0">
      <dgm:if name="Name1" func="var" arg="dir" op="equ" val="norm">
        <dgm:choose name="Name2">
          <dgm:if name="Name3" axis="ch" ptType="node" func="cnt" op="lte" val="1">
            <dgm:constrLst>
              <dgm:constr type="primFontSz" for="des" ptType="node" op="equ" val="65"/>
              <dgm:constr type="w" for="ch" forName="upArrow" refType="w" fact="0.33"/>
              <dgm:constr type="h" for="ch" forName="upArrow" refType="h"/>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dgm:constr type="b" for="ch" forName="upArrowText" refType="h" fact="0.48"/>
              <dgm:constr type="l" for="ch" forName="upArrowText" refType="w" refFor="ch" refForName="upArrow" fact="1.03"/>
            </dgm:constrLst>
          </dgm:if>
          <dgm:else name="Name4">
            <dgm:constrLst>
              <dgm:constr type="primFontSz" for="des" ptType="node" op="equ" val="65"/>
              <dgm:constr type="w" for="ch" forName="upArrow" refType="w" fact="0.33"/>
              <dgm:constr type="h" for="ch" forName="upArrow" refType="h" fact="0.48"/>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fact="0.48"/>
              <dgm:constr type="b" for="ch" forName="upArrowText" refType="h" fact="0.48"/>
              <dgm:constr type="l" for="ch" forName="upArrowText" refType="w" refFor="ch" refForName="upArrow" fact="1.03"/>
              <dgm:constr type="w" for="ch" forName="downArrow" refType="w" fact="0.33"/>
              <dgm:constr type="h" for="ch" forName="downArrow" refType="h" fact="0.48"/>
              <dgm:constr type="t" for="ch" forName="downArrow" refType="h" fact="0.52"/>
              <dgm:constr type="l" for="ch" forName="downArrow" refType="w" refFor="ch" refForName="downArrow" fact="0.3"/>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refType="w" refFor="ch" refForName="downArrow" fact="1.33"/>
            </dgm:constrLst>
          </dgm:else>
        </dgm:choose>
      </dgm:if>
      <dgm:else name="Name5">
        <dgm:choose name="Name6">
          <dgm:if name="Name7" axis="ch" ptType="node" func="cnt" op="lte" val="1">
            <dgm:constrLst>
              <dgm:constr type="primFontSz" for="des" ptType="node" op="equ" val="65"/>
              <dgm:constr type="w" for="ch" forName="upArrow" refType="w" fact="0.33"/>
              <dgm:constr type="h" for="ch" forName="upArrow" refType="h"/>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dgm:constr type="t" for="ch" forName="upArrowText"/>
              <dgm:constr type="l" for="ch" forName="upArrowText" refType="w" fact="0.1"/>
            </dgm:constrLst>
          </dgm:if>
          <dgm:else name="Name8">
            <dgm:constrLst>
              <dgm:constr type="primFontSz" for="des" ptType="node" op="equ" val="65"/>
              <dgm:constr type="w" for="ch" forName="upArrow" refType="w" fact="0.33"/>
              <dgm:constr type="h" for="ch" forName="upArrow" refType="h" fact="0.48"/>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fact="0.48"/>
              <dgm:constr type="t" for="ch" forName="upArrowText"/>
              <dgm:constr type="l" for="ch" forName="upArrowText" refType="w" fact="0.1"/>
              <dgm:constr type="w" for="ch" forName="downArrow" refType="w" fact="0.33"/>
              <dgm:constr type="h" for="ch" forName="downArrow" refType="h" fact="0.48"/>
              <dgm:constr type="t" for="ch" forName="downArrow" refType="h" fact="0.52"/>
              <dgm:constr type="l" for="ch" forName="downArrow" refType="w" fact="0.57"/>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dgm:constrLst>
          </dgm:else>
        </dgm:choose>
      </dgm:else>
    </dgm:choose>
    <dgm:ruleLst/>
    <dgm:forEach name="Name9" axis="ch" ptType="node" cnt="1">
      <dgm:layoutNode name="upArrow" styleLbl="node1">
        <dgm:alg type="sp"/>
        <dgm:shape xmlns:r="http://schemas.openxmlformats.org/officeDocument/2006/relationships" type="upArrow" r:blip="">
          <dgm:adjLst/>
        </dgm:shape>
        <dgm:presOf/>
        <dgm:constrLst/>
        <dgm:ruleLst/>
      </dgm:layoutNode>
      <dgm:layoutNode name="upArrowText" styleLbl="revTx">
        <dgm:varLst>
          <dgm:chMax val="0"/>
          <dgm:bulletEnabled val="1"/>
        </dgm:varLst>
        <dgm:choose name="Name10">
          <dgm:if name="Name11" axis="root des" ptType="all node" func="maxDepth" op="gt" val="1">
            <dgm:alg type="tx">
              <dgm:param type="parTxLTRAlign" val="l"/>
              <dgm:param type="parTxRTLAlign" val="r"/>
              <dgm:param type="txAnchorVertCh" val="mid"/>
            </dgm:alg>
          </dgm:if>
          <dgm:else name="Name12">
            <dgm:choose name="Name13">
              <dgm:if name="Name14" func="var" arg="dir" op="equ" val="norm">
                <dgm:alg type="tx">
                  <dgm:param type="parTxLTRAlign" val="l"/>
                  <dgm:param type="parTxRTLAlign" val="l"/>
                  <dgm:param type="txAnchorVertCh" val="mid"/>
                </dgm:alg>
              </dgm:if>
              <dgm:else name="Name15">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forEach name="Name16" axis="ch" ptType="node" st="2"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chMax val="0"/>
          <dgm:bulletEnabled val="1"/>
        </dgm:varLst>
        <dgm:choose name="Name17">
          <dgm:if name="Name18" axis="root des" ptType="all node" func="maxDepth" op="gt" val="1">
            <dgm:alg type="tx">
              <dgm:param type="parTxLTRAlign" val="l"/>
              <dgm:param type="parTxRTLAlign" val="r"/>
              <dgm:param type="txAnchorVertCh" val="mid"/>
            </dgm:alg>
          </dgm:if>
          <dgm:else name="Name19">
            <dgm:choose name="Name20">
              <dgm:if name="Name21" func="var" arg="dir" op="equ" val="norm">
                <dgm:alg type="tx">
                  <dgm:param type="parTxLTRAlign" val="l"/>
                  <dgm:param type="parTxRTLAlign" val="l"/>
                  <dgm:param type="txAnchorVertCh" val="mid"/>
                </dgm:alg>
              </dgm:if>
              <dgm:else name="Name22">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layoutNode>
</dgm:layoutDef>
</file>

<file path=ppt/diagrams/layout1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18.xml><?xml version="1.0" encoding="utf-8"?>
<dgm:layoutDef xmlns:dgm="http://schemas.openxmlformats.org/drawingml/2006/diagram" xmlns:a="http://schemas.openxmlformats.org/drawingml/2006/main" uniqueId="urn:microsoft.com/office/officeart/2009/3/layout/RandomtoResultProcess">
  <dgm:title val=""/>
  <dgm:desc val=""/>
  <dgm:catLst>
    <dgm:cat type="process" pri="1275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clrData>
  <dgm:layoutNode name="Name0">
    <dgm:varLst>
      <dgm:dir/>
      <dgm:animOne val="branch"/>
      <dgm:animLvl val="lvl"/>
    </dgm:varLst>
    <dgm:choose name="Name1">
      <dgm:if name="Name2" func="var" arg="dir" op="equ" val="norm">
        <dgm:alg type="lin">
          <dgm:param type="fallback" val="2D"/>
          <dgm:param type="nodeVertAlign" val="t"/>
        </dgm:alg>
      </dgm:if>
      <dgm:else name="Name3">
        <dgm:alg type="lin">
          <dgm:param type="fallback" val="2D"/>
          <dgm:param type="nodeVertAlign" val="t"/>
          <dgm:param type="linDir" val="fromR"/>
        </dgm:alg>
      </dgm:else>
    </dgm:choose>
    <dgm:shape xmlns:r="http://schemas.openxmlformats.org/officeDocument/2006/relationships" r:blip="">
      <dgm:adjLst/>
    </dgm:shape>
    <dgm:constrLst>
      <dgm:constr type="userH" refType="h" fact="2"/>
      <dgm:constr type="w" for="ch" forName="chaos" refType="userH" fact="0.681"/>
      <dgm:constr type="h" for="ch" forName="chaos" refType="userH"/>
      <dgm:constr type="w" for="ch" forName="middle" refType="userH" fact="0.6"/>
      <dgm:constr type="h" for="ch" forName="middle" refType="userH"/>
      <dgm:constr type="w" for="ch" forName="last" refType="userH" fact="0.6"/>
      <dgm:constr type="h" for="ch" forName="last" refType="userH"/>
      <dgm:constr type="w" for="ch" forName="chevronComposite1" refType="userH" fact="0.22"/>
      <dgm:constr type="h" for="ch" forName="chevronComposite1" refType="userH" fact="0.52"/>
      <dgm:constr type="w" for="ch" forName="chevronComposite2" refType="userH" fact="0.22"/>
      <dgm:constr type="h" for="ch" forName="chevronComposite2" refType="userH" fact="0.52"/>
      <dgm:constr type="w" for="ch" forName="overlap" refType="userH" fact="-0.04"/>
      <dgm:constr type="h" for="ch" forName="overlap" refType="userH" fact="0.06"/>
      <dgm:constr type="primFontSz" for="des" forName="parTx1" op="equ" val="65"/>
      <dgm:constr type="primFontSz" for="des" forName="parTxMid" refType="primFontSz" refFor="des" refForName="parTx1" op="equ"/>
      <dgm:constr type="primFontSz" for="des" forName="circleTx" refType="primFontSz" refFor="des" refForName="parTx1" op="equ"/>
      <dgm:constr type="primFontSz" for="des" forName="desTx1" op="equ" val="65"/>
      <dgm:constr type="primFontSz" for="des" forName="desTxMid" refType="primFontSz" refFor="des" refForName="desTx1" op="equ"/>
      <dgm:constr type="primFontSz" for="des" forName="desTxN" refType="primFontSz" refFor="des" refForName="desTx1" op="equ"/>
    </dgm:constrLst>
    <dgm:forEach name="Name4" axis="ch" ptType="node">
      <dgm:choose name="Name5">
        <dgm:if name="Name6" axis="self" ptType="node" func="pos" op="equ" val="1">
          <dgm:layoutNode name="chaos">
            <dgm:alg type="composite"/>
            <dgm:shape xmlns:r="http://schemas.openxmlformats.org/officeDocument/2006/relationships" r:blip="">
              <dgm:adjLst/>
            </dgm:shape>
            <dgm:presOf/>
            <dgm:constrLst>
              <dgm:constr type="ctrX" for="ch" forName="parTx1" refType="w" fact="0.5"/>
              <dgm:constr type="t" for="ch" forName="parTx1" refType="w" fact="0.32"/>
              <dgm:constr type="w" for="ch" forName="parTx1" refType="w" fact="0.88"/>
              <dgm:constr type="h" for="ch" forName="parTx1" refType="w" fact="0.29"/>
              <dgm:constr type="ctrX" for="ch" forName="desTx1" refType="w" fact="0.5"/>
              <dgm:constr type="b" for="ch" forName="desTx1" refType="h"/>
              <dgm:constr type="w" for="ch" forName="desTx1" refType="w" fact="0.88"/>
              <dgm:constr type="h" for="ch" forName="desTx1" refType="h" fact="0.37"/>
              <dgm:constr type="l" for="ch" forName="c1" refType="w" fact="0.05"/>
              <dgm:constr type="t" for="ch" forName="c1" refType="w" fact="0.23"/>
              <dgm:constr type="w" for="ch" forName="c1" refType="w" fact="0.07"/>
              <dgm:constr type="h" for="ch" forName="c1" refType="w" refFor="ch" refForName="c1"/>
              <dgm:constr type="l" for="ch" forName="c2" refType="w" fact="0.1"/>
              <dgm:constr type="t" for="ch" forName="c2" refType="w" fact="0.13"/>
              <dgm:constr type="w" for="ch" forName="c2" refType="w" fact="0.07"/>
              <dgm:constr type="h" for="ch" forName="c2" refType="w" refFor="ch" refForName="c2"/>
              <dgm:constr type="l" for="ch" forName="c3" refType="w" fact="0.22"/>
              <dgm:constr type="t" for="ch" forName="c3" refType="w" fact="0.15"/>
              <dgm:constr type="w" for="ch" forName="c3" refType="w" fact="0.11"/>
              <dgm:constr type="h" for="ch" forName="c3" refType="w" refFor="ch" refForName="c3"/>
              <dgm:constr type="l" for="ch" forName="c4" refType="w" fact="0.32"/>
              <dgm:constr type="t" for="ch" forName="c4" refType="w" fact="0.04"/>
              <dgm:constr type="w" for="ch" forName="c4" refType="w" fact="0.07"/>
              <dgm:constr type="h" for="ch" forName="c4" refType="w" refFor="ch" refForName="c4"/>
              <dgm:constr type="l" for="ch" forName="c5" refType="w" fact="0.45"/>
              <dgm:constr type="t" for="ch" forName="c5" refType="w" fact="0"/>
              <dgm:constr type="w" for="ch" forName="c5" refType="w" fact="0.07"/>
              <dgm:constr type="h" for="ch" forName="c5" refType="w" refFor="ch" refForName="c5"/>
              <dgm:constr type="l" for="ch" forName="c6" refType="w" fact="0.61"/>
              <dgm:constr type="t" for="ch" forName="c6" refType="w" fact="0.07"/>
              <dgm:constr type="w" for="ch" forName="c6" refType="w" fact="0.07"/>
              <dgm:constr type="h" for="ch" forName="c6" refType="w" refFor="ch" refForName="c6"/>
              <dgm:constr type="l" for="ch" forName="c7" refType="w" fact="0.71"/>
              <dgm:constr type="t" for="ch" forName="c7" refType="w" fact="0.12"/>
              <dgm:constr type="w" for="ch" forName="c7" refType="w" fact="0.11"/>
              <dgm:constr type="h" for="ch" forName="c7" refType="w" refFor="ch" refForName="c7"/>
              <dgm:constr type="l" for="ch" forName="c8" refType="w" fact="0.85"/>
              <dgm:constr type="t" for="ch" forName="c8" refType="w" fact="0.23"/>
              <dgm:constr type="w" for="ch" forName="c8" refType="w" fact="0.07"/>
              <dgm:constr type="h" for="ch" forName="c8" refType="w" refFor="ch" refForName="c8"/>
              <dgm:constr type="l" for="ch" forName="c9" refType="w" fact="0.91"/>
              <dgm:constr type="t" for="ch" forName="c9" refType="w" fact="0.34"/>
              <dgm:constr type="w" for="ch" forName="c9" refType="w" fact="0.07"/>
              <dgm:constr type="h" for="ch" forName="c9" refType="w" refFor="ch" refForName="c9"/>
              <dgm:constr type="l" for="ch" forName="c10" refType="w" fact="0.39"/>
              <dgm:constr type="t" for="ch" forName="c10" refType="w" fact="0.13"/>
              <dgm:constr type="w" for="ch" forName="c10" refType="w" fact="0.18"/>
              <dgm:constr type="h" for="ch" forName="c10" refType="w" refFor="ch" refForName="c10"/>
              <dgm:constr type="l" for="ch" forName="c11" refType="w" fact="0"/>
              <dgm:constr type="t" for="ch" forName="c11" refType="w" fact="0.51"/>
              <dgm:constr type="w" for="ch" forName="c11" refType="w" fact="0.07"/>
              <dgm:constr type="h" for="ch" forName="c11" refType="w" refFor="ch" refForName="c11"/>
              <dgm:constr type="l" for="ch" forName="c12" refType="w" fact="0.06"/>
              <dgm:constr type="t" for="ch" forName="c12" refType="w" fact="0.6"/>
              <dgm:constr type="w" for="ch" forName="c12" refType="w" fact="0.11"/>
              <dgm:constr type="h" for="ch" forName="c12" refType="w" refFor="ch" refForName="c12"/>
              <dgm:constr type="l" for="ch" forName="c13" refType="w" fact="0.21"/>
              <dgm:constr type="t" for="ch" forName="c13" refType="w" fact="0.68"/>
              <dgm:constr type="w" for="ch" forName="c13" refType="w" fact="0.16"/>
              <dgm:constr type="h" for="ch" forName="c13" refType="w" refFor="ch" refForName="c13"/>
              <dgm:constr type="l" for="ch" forName="c14" refType="w" fact="0.42"/>
              <dgm:constr type="t" for="ch" forName="c14" refType="w" fact="0.81"/>
              <dgm:constr type="w" for="ch" forName="c14" refType="w" fact="0.07"/>
              <dgm:constr type="h" for="ch" forName="c14" refType="w" refFor="ch" refForName="c14"/>
              <dgm:constr type="l" for="ch" forName="c15" refType="w" fact="0.46"/>
              <dgm:constr type="t" for="ch" forName="c15" refType="w" fact="0.68"/>
              <dgm:constr type="w" for="ch" forName="c15" refType="w" fact="0.11"/>
              <dgm:constr type="h" for="ch" forName="c15" refType="w" refFor="ch" refForName="c15"/>
              <dgm:constr type="l" for="ch" forName="c16" refType="w" fact="0.56"/>
              <dgm:constr type="t" for="ch" forName="c16" refType="w" fact="0.82"/>
              <dgm:constr type="w" for="ch" forName="c16" refType="w" fact="0.07"/>
              <dgm:constr type="h" for="ch" forName="c16" refType="w" refFor="ch" refForName="c16"/>
              <dgm:constr type="l" for="ch" forName="c17" refType="w" fact="0.65"/>
              <dgm:constr type="t" for="ch" forName="c17" refType="w" fact="0.66"/>
              <dgm:constr type="w" for="ch" forName="c17" refType="w" fact="0.16"/>
              <dgm:constr type="h" for="ch" forName="c17" refType="w" refFor="ch" refForName="c17"/>
              <dgm:constr type="l" for="ch" forName="c18" refType="w" fact="0.87"/>
              <dgm:constr type="t" for="ch" forName="c18" refType="w" fact="0.62"/>
              <dgm:constr type="w" for="ch" forName="c18" refType="w" fact="0.11"/>
              <dgm:constr type="h" for="ch" forName="c18" refType="w" refFor="ch" refForName="c18"/>
            </dgm:constrLst>
            <dgm:layoutNode name="parTx1"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7">
              <dgm:if name="Name8" axis="ch" ptType="node" func="cnt" op="gte" val="1">
                <dgm:layoutNode name="desTx1" styleLbl="revTx">
                  <dgm:varLst>
                    <dgm:bulletEnabled val="1"/>
                  </dgm:varLst>
                  <dgm:choose name="Name9">
                    <dgm:if name="Name10" axis="ch" ptType="node" func="cnt" op="equ" val="1">
                      <dgm:alg type="tx">
                        <dgm:param type="shpTxLTRAlignCh" val="l"/>
                      </dgm:alg>
                    </dgm:if>
                    <dgm:else name="Name11">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2"/>
            </dgm:choose>
            <dgm:layoutNode name="c1" styleLbl="node1">
              <dgm:alg type="sp"/>
              <dgm:shape xmlns:r="http://schemas.openxmlformats.org/officeDocument/2006/relationships" type="ellipse" r:blip="">
                <dgm:adjLst/>
              </dgm:shape>
              <dgm:presOf/>
            </dgm:layoutNode>
            <dgm:layoutNode name="c2" styleLbl="node1">
              <dgm:alg type="sp"/>
              <dgm:shape xmlns:r="http://schemas.openxmlformats.org/officeDocument/2006/relationships" type="ellipse" r:blip="">
                <dgm:adjLst/>
              </dgm:shape>
              <dgm:presOf/>
            </dgm:layoutNode>
            <dgm:layoutNode name="c3" styleLbl="node1">
              <dgm:alg type="sp"/>
              <dgm:shape xmlns:r="http://schemas.openxmlformats.org/officeDocument/2006/relationships" type="ellipse" r:blip="">
                <dgm:adjLst/>
              </dgm:shape>
              <dgm:presOf/>
            </dgm:layoutNode>
            <dgm:layoutNode name="c4" styleLbl="node1">
              <dgm:alg type="sp"/>
              <dgm:shape xmlns:r="http://schemas.openxmlformats.org/officeDocument/2006/relationships" type="ellipse" r:blip="">
                <dgm:adjLst/>
              </dgm:shape>
              <dgm:presOf/>
            </dgm:layoutNode>
            <dgm:layoutNode name="c5" styleLbl="node1">
              <dgm:alg type="sp"/>
              <dgm:shape xmlns:r="http://schemas.openxmlformats.org/officeDocument/2006/relationships" type="ellipse" r:blip="">
                <dgm:adjLst/>
              </dgm:shape>
              <dgm:presOf/>
            </dgm:layoutNode>
            <dgm:layoutNode name="c6" styleLbl="node1">
              <dgm:alg type="sp"/>
              <dgm:shape xmlns:r="http://schemas.openxmlformats.org/officeDocument/2006/relationships" type="ellipse" r:blip="">
                <dgm:adjLst/>
              </dgm:shape>
              <dgm:presOf/>
            </dgm:layoutNode>
            <dgm:layoutNode name="c7" styleLbl="node1">
              <dgm:alg type="sp"/>
              <dgm:shape xmlns:r="http://schemas.openxmlformats.org/officeDocument/2006/relationships" type="ellipse" r:blip="">
                <dgm:adjLst/>
              </dgm:shape>
              <dgm:presOf/>
            </dgm:layoutNode>
            <dgm:layoutNode name="c8" styleLbl="node1">
              <dgm:alg type="sp"/>
              <dgm:shape xmlns:r="http://schemas.openxmlformats.org/officeDocument/2006/relationships" type="ellipse" r:blip="">
                <dgm:adjLst/>
              </dgm:shape>
              <dgm:presOf/>
            </dgm:layoutNode>
            <dgm:layoutNode name="c9" styleLbl="node1">
              <dgm:alg type="sp"/>
              <dgm:shape xmlns:r="http://schemas.openxmlformats.org/officeDocument/2006/relationships" type="ellipse" r:blip="">
                <dgm:adjLst/>
              </dgm:shape>
              <dgm:presOf/>
            </dgm:layoutNode>
            <dgm:layoutNode name="c10" styleLbl="node1">
              <dgm:alg type="sp"/>
              <dgm:shape xmlns:r="http://schemas.openxmlformats.org/officeDocument/2006/relationships" type="ellipse" r:blip="">
                <dgm:adjLst/>
              </dgm:shape>
              <dgm:presOf/>
            </dgm:layoutNode>
            <dgm:layoutNode name="c11" styleLbl="node1">
              <dgm:alg type="sp"/>
              <dgm:shape xmlns:r="http://schemas.openxmlformats.org/officeDocument/2006/relationships" type="ellipse" r:blip="">
                <dgm:adjLst/>
              </dgm:shape>
              <dgm:presOf/>
            </dgm:layoutNode>
            <dgm:layoutNode name="c12" styleLbl="node1">
              <dgm:alg type="sp"/>
              <dgm:shape xmlns:r="http://schemas.openxmlformats.org/officeDocument/2006/relationships" type="ellipse" r:blip="">
                <dgm:adjLst/>
              </dgm:shape>
              <dgm:presOf/>
            </dgm:layoutNode>
            <dgm:layoutNode name="c13" styleLbl="node1">
              <dgm:alg type="sp"/>
              <dgm:shape xmlns:r="http://schemas.openxmlformats.org/officeDocument/2006/relationships" type="ellipse" r:blip="">
                <dgm:adjLst/>
              </dgm:shape>
              <dgm:presOf/>
            </dgm:layoutNode>
            <dgm:layoutNode name="c14" styleLbl="node1">
              <dgm:alg type="sp"/>
              <dgm:shape xmlns:r="http://schemas.openxmlformats.org/officeDocument/2006/relationships" type="ellipse" r:blip="">
                <dgm:adjLst/>
              </dgm:shape>
              <dgm:presOf/>
            </dgm:layoutNode>
            <dgm:layoutNode name="c15" styleLbl="node1">
              <dgm:alg type="sp"/>
              <dgm:shape xmlns:r="http://schemas.openxmlformats.org/officeDocument/2006/relationships" type="ellipse" r:blip="">
                <dgm:adjLst/>
              </dgm:shape>
              <dgm:presOf/>
            </dgm:layoutNode>
            <dgm:layoutNode name="c16" styleLbl="node1">
              <dgm:alg type="sp"/>
              <dgm:shape xmlns:r="http://schemas.openxmlformats.org/officeDocument/2006/relationships" type="ellipse" r:blip="">
                <dgm:adjLst/>
              </dgm:shape>
              <dgm:presOf/>
            </dgm:layoutNode>
            <dgm:layoutNode name="c17" styleLbl="node1">
              <dgm:alg type="sp"/>
              <dgm:shape xmlns:r="http://schemas.openxmlformats.org/officeDocument/2006/relationships" type="ellipse" r:blip="">
                <dgm:adjLst/>
              </dgm:shape>
              <dgm:presOf/>
            </dgm:layoutNode>
            <dgm:layoutNode name="c18" styleLbl="node1">
              <dgm:alg type="sp"/>
              <dgm:shape xmlns:r="http://schemas.openxmlformats.org/officeDocument/2006/relationships" type="ellipse" r:blip="">
                <dgm:adjLst/>
              </dgm:shape>
              <dgm:presOf/>
            </dgm:layoutNode>
          </dgm:layoutNode>
        </dgm:if>
        <dgm:if name="Name13" axis="self" ptType="node" func="revPos" op="equ" val="1">
          <dgm:layoutNode name="last">
            <dgm:alg type="composite"/>
            <dgm:shape xmlns:r="http://schemas.openxmlformats.org/officeDocument/2006/relationships" r:blip="">
              <dgm:adjLst/>
            </dgm:shape>
            <dgm:presOf/>
            <dgm:constrLst>
              <dgm:constr type="ctrX" for="ch" forName="circleTx" refType="w" fact="0.5"/>
              <dgm:constr type="t" for="ch" forName="circleTx" refType="w" fact="0.117"/>
              <dgm:constr type="w" for="ch" forName="circleTx" refType="h" refFor="ch" refForName="circleTx"/>
              <dgm:constr type="h" for="ch" forName="circleTx" refType="w" fact="0.85"/>
              <dgm:constr type="l" for="ch" forName="desTxN"/>
              <dgm:constr type="b" for="ch" forName="desTxN" refType="h"/>
              <dgm:constr type="w" for="ch" forName="desTxN" refType="w"/>
              <dgm:constr type="h" for="ch" forName="desTxN" refType="h" fact="0.37"/>
              <dgm:constr type="ctrX" for="ch" forName="spN" refType="w" fact="0.5"/>
              <dgm:constr type="t" for="ch" forName="spN"/>
              <dgm:constr type="w" for="ch" forName="spN" refType="w" fact="0.93"/>
              <dgm:constr type="h" for="ch" forName="spN" refType="h" fact="0.01"/>
            </dgm:constrLst>
            <dgm:layoutNode name="circleTx" styleLbl="node1">
              <dgm:alg type="tx"/>
              <dgm:shape xmlns:r="http://schemas.openxmlformats.org/officeDocument/2006/relationships" type="ellipse" r:blip="">
                <dgm:adjLst/>
              </dgm:shape>
              <dgm:presOf axis="self" ptType="node"/>
              <dgm:constrLst>
                <dgm:constr type="lMarg"/>
                <dgm:constr type="rMarg"/>
                <dgm:constr type="tMarg"/>
                <dgm:constr type="bMarg"/>
              </dgm:constrLst>
              <dgm:ruleLst>
                <dgm:rule type="primFontSz" val="5" fact="NaN" max="NaN"/>
              </dgm:ruleLst>
            </dgm:layoutNode>
            <dgm:choose name="Name14">
              <dgm:if name="Name15" axis="ch" ptType="node" func="cnt" op="gte" val="1">
                <dgm:layoutNode name="desTxN" styleLbl="revTx">
                  <dgm:varLst>
                    <dgm:bulletEnabled val="1"/>
                  </dgm:varLst>
                  <dgm:choose name="Name16">
                    <dgm:if name="Name17" axis="ch" ptType="node" func="cnt" op="equ" val="1">
                      <dgm:alg type="tx">
                        <dgm:param type="shpTxLTRAlignCh" val="l"/>
                      </dgm:alg>
                    </dgm:if>
                    <dgm:else name="Name18">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9"/>
            </dgm:choose>
            <dgm:layoutNode name="spN">
              <dgm:alg type="sp"/>
              <dgm:shape xmlns:r="http://schemas.openxmlformats.org/officeDocument/2006/relationships" r:blip="">
                <dgm:adjLst/>
              </dgm:shape>
              <dgm:presOf/>
            </dgm:layoutNode>
          </dgm:layoutNode>
        </dgm:if>
        <dgm:else name="Name20">
          <dgm:layoutNode name="middle">
            <dgm:alg type="composite"/>
            <dgm:shape xmlns:r="http://schemas.openxmlformats.org/officeDocument/2006/relationships" r:blip="">
              <dgm:adjLst/>
            </dgm:shape>
            <dgm:presOf/>
            <dgm:constrLst>
              <dgm:constr type="l" for="ch" forName="parTxMid"/>
              <dgm:constr type="t" for="ch" forName="parTxMid" refType="w" fact="0.167"/>
              <dgm:constr type="w" for="ch" forName="parTxMid" refType="w"/>
              <dgm:constr type="h" for="ch" forName="parTxMid" refType="w" fact="0.7"/>
              <dgm:constr type="l" for="ch" forName="desTxMid"/>
              <dgm:constr type="b" for="ch" forName="desTxMid" refType="h"/>
              <dgm:constr type="w" for="ch" forName="desTxMid" refType="w"/>
              <dgm:constr type="h" for="ch" forName="desTxMid" refType="h" fact="0.37"/>
              <dgm:constr type="ctrX" for="ch" forName="spMid" refType="w" fact="0.5"/>
              <dgm:constr type="t" for="ch" forName="spMid"/>
              <dgm:constr type="w" for="ch" forName="spMid" refType="w" fact="0.01"/>
              <dgm:constr type="h" for="ch" forName="spMid" refType="h" fact="0.01"/>
            </dgm:constrLst>
            <dgm:layoutNode name="parTxMid"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1">
              <dgm:if name="Name22" axis="ch" ptType="node" func="cnt" op="gte" val="1">
                <dgm:layoutNode name="desTxMid" styleLbl="revTx">
                  <dgm:varLst>
                    <dgm:bulletEnabled val="1"/>
                  </dgm:varLst>
                  <dgm:choose name="Name23">
                    <dgm:if name="Name24" axis="ch" ptType="node" func="cnt" op="equ" val="1">
                      <dgm:alg type="tx">
                        <dgm:param type="shpTxLTRAlignCh" val="l"/>
                      </dgm:alg>
                    </dgm:if>
                    <dgm:else name="Name25">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26"/>
            </dgm:choose>
            <dgm:layoutNode name="spMid">
              <dgm:alg type="sp"/>
              <dgm:shape xmlns:r="http://schemas.openxmlformats.org/officeDocument/2006/relationships" r:blip="">
                <dgm:adjLst/>
              </dgm:shape>
              <dgm:presOf/>
            </dgm:layoutNode>
          </dgm:layoutNode>
        </dgm:else>
      </dgm:choose>
      <dgm:forEach name="Name27" axis="followSib" ptType="sibTrans" cnt="1">
        <dgm:layoutNode name="chevronComposite1" styleLbl="alignImgPlace1">
          <dgm:alg type="composite"/>
          <dgm:shape xmlns:r="http://schemas.openxmlformats.org/officeDocument/2006/relationships" r:blip="">
            <dgm:adjLst/>
          </dgm:shape>
          <dgm:presOf/>
          <dgm:constrLst>
            <dgm:constr type="l" for="ch" forName="chevron1"/>
            <dgm:constr type="t" for="ch" forName="chevron1" refType="h" fact="0.1923"/>
            <dgm:constr type="w" for="ch" forName="chevron1" refType="w"/>
            <dgm:constr type="b" for="ch" forName="chevron1" refType="h"/>
            <dgm:constr type="l" for="ch" forName="spChevron1"/>
            <dgm:constr type="t" for="ch" forName="spChevron1"/>
            <dgm:constr type="w" for="ch" forName="spChevron1" refType="w" fact="0.01"/>
            <dgm:constr type="h" for="ch" forName="spChevron1" refType="h" fact="0.01"/>
          </dgm:constrLst>
          <dgm:layoutNode name="chevron1">
            <dgm:alg type="sp"/>
            <dgm:choose name="Name28">
              <dgm:if name="Name29" func="var" arg="dir" op="equ" val="norm">
                <dgm:shape xmlns:r="http://schemas.openxmlformats.org/officeDocument/2006/relationships" type="chevron" r:blip="">
                  <dgm:adjLst>
                    <dgm:adj idx="1" val="0.6231"/>
                  </dgm:adjLst>
                </dgm:shape>
              </dgm:if>
              <dgm:else name="Name30">
                <dgm:shape xmlns:r="http://schemas.openxmlformats.org/officeDocument/2006/relationships" rot="180" type="chevron" r:blip="">
                  <dgm:adjLst>
                    <dgm:adj idx="1" val="0.6231"/>
                  </dgm:adjLst>
                </dgm:shape>
              </dgm:else>
            </dgm:choose>
            <dgm:presOf/>
          </dgm:layoutNode>
          <dgm:layoutNode name="spChevron1">
            <dgm:alg type="sp"/>
            <dgm:shape xmlns:r="http://schemas.openxmlformats.org/officeDocument/2006/relationships" r:blip="">
              <dgm:adjLst/>
            </dgm:shape>
            <dgm:presOf/>
          </dgm:layoutNode>
        </dgm:layoutNode>
        <dgm:choose name="Name31">
          <dgm:if name="Name32" axis="root ch" ptType="all node" func="cnt" op="equ" val="2">
            <dgm:layoutNode name="overlap">
              <dgm:alg type="sp"/>
              <dgm:shape xmlns:r="http://schemas.openxmlformats.org/officeDocument/2006/relationships" r:blip="">
                <dgm:adjLst/>
              </dgm:shape>
              <dgm:presOf/>
            </dgm:layoutNode>
            <dgm:layoutNode name="chevronComposite2" styleLbl="alignImgPlace1">
              <dgm:alg type="composite"/>
              <dgm:shape xmlns:r="http://schemas.openxmlformats.org/officeDocument/2006/relationships" r:blip="">
                <dgm:adjLst/>
              </dgm:shape>
              <dgm:presOf/>
              <dgm:constrLst>
                <dgm:constr type="l" for="ch" forName="chevron2"/>
                <dgm:constr type="t" for="ch" forName="chevron2" refType="h" fact="0.1923"/>
                <dgm:constr type="w" for="ch" forName="chevron2" refType="w"/>
                <dgm:constr type="b" for="ch" forName="chevron2" refType="h"/>
                <dgm:constr type="l" for="ch" forName="spChevron2"/>
                <dgm:constr type="t" for="ch" forName="spChevron2"/>
                <dgm:constr type="w" for="ch" forName="spChevron2" refType="w" fact="0.01"/>
                <dgm:constr type="h" for="ch" forName="spChevron2" refType="h" fact="0.01"/>
              </dgm:constrLst>
              <dgm:layoutNode name="chevron2">
                <dgm:alg type="sp"/>
                <dgm:choose name="Name33">
                  <dgm:if name="Name34" func="var" arg="dir" op="equ" val="norm">
                    <dgm:shape xmlns:r="http://schemas.openxmlformats.org/officeDocument/2006/relationships" type="chevron" r:blip="">
                      <dgm:adjLst>
                        <dgm:adj idx="1" val="0.6231"/>
                      </dgm:adjLst>
                    </dgm:shape>
                  </dgm:if>
                  <dgm:else name="Name35">
                    <dgm:shape xmlns:r="http://schemas.openxmlformats.org/officeDocument/2006/relationships" rot="180" type="chevron" r:blip="">
                      <dgm:adjLst>
                        <dgm:adj idx="1" val="0.6231"/>
                      </dgm:adjLst>
                    </dgm:shape>
                  </dgm:else>
                </dgm:choose>
                <dgm:presOf/>
              </dgm:layoutNode>
              <dgm:layoutNode name="spChevron2">
                <dgm:alg type="sp"/>
                <dgm:shape xmlns:r="http://schemas.openxmlformats.org/officeDocument/2006/relationships" r:blip="">
                  <dgm:adjLst/>
                </dgm:shape>
                <dgm:presOf/>
              </dgm:layoutNode>
            </dgm:layoutNode>
          </dgm:if>
          <dgm:else name="Name36"/>
        </dgm:choos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21.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2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25.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26.xml><?xml version="1.0" encoding="utf-8"?>
<dgm:layoutDef xmlns:dgm="http://schemas.openxmlformats.org/drawingml/2006/diagram" xmlns:a="http://schemas.openxmlformats.org/drawingml/2006/main" uniqueId="urn:microsoft.com/office/officeart/2005/8/layout/pList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2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1.xml><?xml version="1.0" encoding="utf-8"?>
<dgm:layoutDef xmlns:dgm="http://schemas.openxmlformats.org/drawingml/2006/diagram" xmlns:a="http://schemas.openxmlformats.org/drawingml/2006/main" uniqueId="urn:microsoft.com/office/officeart/2005/8/layout/hProcess10">
  <dgm:title val=""/>
  <dgm:desc val=""/>
  <dgm:catLst>
    <dgm:cat type="process" pri="3000"/>
    <dgm:cat type="picture" pri="30000"/>
    <dgm:cat type="pictureconvert" pri="3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op="equ" fact="0.3333"/>
      <dgm:constr type="primFontSz" for="des" forName="txNode" op="equ" val="65"/>
      <dgm:constr type="primFontSz" for="des" forName="connTx" op="equ" val="55"/>
      <dgm:constr type="primFontSz" for="des" forName="connTx" refType="primFontSz" refFor="des" refForName="txNode" op="lte" fact="0.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imagSh"/>
              <dgm:constr type="w" for="ch" forName="imagSh" refType="w" fact="0.86"/>
              <dgm:constr type="t" for="ch" forName="imagSh"/>
              <dgm:constr type="h" for="ch" forName="imagSh" refType="w" refFor="ch" refForName="imagSh"/>
              <dgm:constr type="l" for="ch" forName="txNode" refType="w" fact="0.14"/>
              <dgm:constr type="w" for="ch" forName="txNode" refType="w" refFor="ch" refForName="imagSh"/>
              <dgm:constr type="t" for="ch" forName="txNode" refType="h" refFor="ch" refForName="imagSh" fact="0.6"/>
              <dgm:constr type="h" for="ch" forName="txNode" refType="h" refFor="ch" refForName="imagSh"/>
            </dgm:constrLst>
          </dgm:if>
          <dgm:else name="Name7">
            <dgm:constrLst>
              <dgm:constr type="l" for="ch" forName="imagSh" refType="w" fact="0.14"/>
              <dgm:constr type="w" for="ch" forName="imagSh" refType="w" fact="0.86"/>
              <dgm:constr type="t" for="ch" forName="imagSh"/>
              <dgm:constr type="h" for="ch" forName="imagSh" refType="w" refFor="ch" refForName="imagSh"/>
              <dgm:constr type="l" for="ch" forName="txNode"/>
              <dgm:constr type="w" for="ch" forName="txNode" refType="w" refFor="ch" refForName="imagSh"/>
              <dgm:constr type="t" for="ch" forName="txNode" refType="h" refFor="ch" refForName="imagSh" fact="0.6"/>
              <dgm:constr type="h" for="ch" forName="txNode" refType="h" refFor="ch" refForName="imagSh"/>
            </dgm:constrLst>
          </dgm:else>
        </dgm:choose>
        <dgm:ruleLst/>
        <dgm:layoutNode name="imagSh" styleLbl="bgImgPlace1">
          <dgm:alg type="sp"/>
          <dgm:shape xmlns:r="http://schemas.openxmlformats.org/officeDocument/2006/relationships" type="roundRect" r:blip="" blipPhldr="1">
            <dgm:adjLst>
              <dgm:adj idx="1" val="0.1"/>
            </dgm:adjLst>
          </dgm:shape>
          <dgm:presOf/>
          <dgm:constrLst/>
          <dgm:ruleLst/>
        </dgm:layoutNode>
        <dgm:layoutNode name="txNode" styleLbl="node1">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sibTransForEach" axis="followSib" ptType="sibTrans" cnt="1">
        <dgm:layoutNode name="sibTrans">
          <dgm:alg type="conn">
            <dgm:param type="begPts" val="auto"/>
            <dgm:param type="endPts" val="auto"/>
            <dgm:param type="srcNode" val="imagSh"/>
            <dgm:param type="dstNode" val="imagSh"/>
          </dgm:alg>
          <dgm:shape xmlns:r="http://schemas.openxmlformats.org/officeDocument/2006/relationships" type="conn" r:blip="">
            <dgm:adjLst/>
          </dgm:shape>
          <dgm:presOf axis="self"/>
          <dgm:constrLst>
            <dgm:constr type="h" refType="w" fact="0.62"/>
            <dgm:constr type="connDist"/>
            <dgm:constr type="begPad" refType="connDist" fact="0.35"/>
            <dgm:constr type="endPad" refType="connDist" fact="0.3"/>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2.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3.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4.xml><?xml version="1.0" encoding="utf-8"?>
<dgm:layoutDef xmlns:dgm="http://schemas.openxmlformats.org/drawingml/2006/diagram" xmlns:a="http://schemas.openxmlformats.org/drawingml/2006/main" uniqueId="urn:microsoft.com/office/officeart/2011/layout/ConvergingText">
  <dgm:title val="Converging Text"/>
  <dgm:desc val="Use to show multiple steps or parts that merge into a whole. Limited to one Level 1 shape that contains text and a maximum of five Level 2 shapes."/>
  <dgm:catLst>
    <dgm:cat type="process" pri="6500"/>
    <dgm:cat type="officeonline" pri="50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clrData>
  <dgm:layoutNode name="Name0">
    <dgm:varLst>
      <dgm:chMax/>
      <dgm:chPref val="1"/>
      <dgm:dir/>
      <dgm:animOne val="branch"/>
      <dgm:animLvl val="lvl"/>
      <dgm:resizeHandles/>
    </dgm:varLst>
    <dgm:choose name="Name1">
      <dgm:if name="Name2" func="var" arg="dir" op="equ" val="norm">
        <dgm:alg type="lin">
          <dgm:param type="linDir" val="fromL"/>
          <dgm:param type="vertAlign" val="mid"/>
          <dgm:param type="nodeVertAlign" val="mid"/>
          <dgm:param type="horzAlign" val="ctr"/>
        </dgm:alg>
      </dgm:if>
      <dgm:else name="Name3">
        <dgm:alg type="lin">
          <dgm:param type="linDir" val="fromR"/>
          <dgm:param type="vertAlign" val="mid"/>
          <dgm:param type="nodeVertAlign" val="mid"/>
          <dgm:param type="horzAlign" val="ctr"/>
        </dgm:alg>
      </dgm:else>
    </dgm:choose>
    <dgm:shape xmlns:r="http://schemas.openxmlformats.org/officeDocument/2006/relationships" r:blip="">
      <dgm:adjLst/>
    </dgm:shape>
    <dgm:constrLst>
      <dgm:constr type="primFontSz" for="des" forName="Parent" op="equ" val="65"/>
      <dgm:constr type="primFontSz" for="des" forName="Child1" op="equ" val="65"/>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w" for="ch" forName="composite" refType="w"/>
      <dgm:constr type="h" for="ch" forName="composite" refType="h"/>
      <dgm:constr type="sp" refType="w" refFor="ch" refForName="composite" op="equ" fact="0.05"/>
      <dgm:constr type="w" for="ch" forName="sibTrans" refType="w" refFor="ch" refForName="composite" op="equ" fact="0.05"/>
      <dgm:constr type="h" for="ch" forName="sibTrans" refType="w" refFor="ch" refForName="sibTrans" op="equ"/>
    </dgm:constrLst>
    <dgm:forEach name="nodesForEach" axis="ch" ptType="node">
      <dgm:layoutNode name="composite">
        <dgm:choose name="Name4">
          <dgm:if name="Name5" func="var" arg="dir" op="equ" val="norm">
            <dgm:choose name="Name6">
              <dgm:if name="Name7" axis="ch" ptType="node" func="cnt" op="equ" val="0">
                <dgm:alg type="composite">
                  <dgm:param type="ar" val="2.1059"/>
                </dgm:alg>
                <dgm:constrLst>
                  <dgm:constr type="l" for="ch" forName="Parent" refType="w" fact="0"/>
                  <dgm:constr type="t" for="ch" forName="Parent" refType="h" fact="0"/>
                  <dgm:constr type="w" for="ch" forName="Parent" refType="w" fact="0.4749"/>
                  <dgm:constr type="h" for="ch" forName="Parent" refType="h"/>
                  <dgm:constr type="l" for="ch" forName="ParentAccent1" refType="w" fact="0.9531"/>
                  <dgm:constr type="t" for="ch" forName="ParentAccent1" refType="h" fact="0.4506"/>
                  <dgm:constr type="w" for="ch" forName="ParentAccent1" refType="w" fact="0.0469"/>
                  <dgm:constr type="h" for="ch" forName="ParentAccent1" refType="h" fact="0.0988"/>
                  <dgm:constr type="l" for="ch" forName="ParentAccent2" refType="w" fact="0.8734"/>
                  <dgm:constr type="t" for="ch" forName="ParentAccent2" refType="h" fact="0.4506"/>
                  <dgm:constr type="w" for="ch" forName="ParentAccent2" refType="w" fact="0.0469"/>
                  <dgm:constr type="h" for="ch" forName="ParentAccent2" refType="h" fact="0.0988"/>
                  <dgm:constr type="l" for="ch" forName="ParentAccent3" refType="w" fact="0.7937"/>
                  <dgm:constr type="t" for="ch" forName="ParentAccent3" refType="h" fact="0.4506"/>
                  <dgm:constr type="w" for="ch" forName="ParentAccent3" refType="w" fact="0.0469"/>
                  <dgm:constr type="h" for="ch" forName="ParentAccent3" refType="h" fact="0.0988"/>
                  <dgm:constr type="l" for="ch" forName="ParentAccent4" refType="w" fact="0.714"/>
                  <dgm:constr type="t" for="ch" forName="ParentAccent4" refType="h" fact="0.4506"/>
                  <dgm:constr type="w" for="ch" forName="ParentAccent4" refType="w" fact="0.0469"/>
                  <dgm:constr type="h" for="ch" forName="ParentAccent4" refType="h" fact="0.0988"/>
                  <dgm:constr type="l" for="ch" forName="ParentAccent5" refType="w" fact="0.6343"/>
                  <dgm:constr type="t" for="ch" forName="ParentAccent5" refType="h" fact="0.4506"/>
                  <dgm:constr type="w" for="ch" forName="ParentAccent5" refType="w" fact="0.0469"/>
                  <dgm:constr type="h" for="ch" forName="ParentAccent5" refType="h" fact="0.0988"/>
                  <dgm:constr type="l" for="ch" forName="ParentAccent6" refType="w" fact="0.5076"/>
                  <dgm:constr type="t" for="ch" forName="ParentAccent6" refType="h" fact="0.4012"/>
                  <dgm:constr type="w" for="ch" forName="ParentAccent6" refType="w" fact="0.0939"/>
                  <dgm:constr type="h" for="ch" forName="ParentAccent6" refType="h" fact="0.1976"/>
                  <dgm:constr type="l" for="ch" forName="ParentAccent7" refType="w" fact="0.8766"/>
                  <dgm:constr type="t" for="ch" forName="ParentAccent7" refType="h" fact="0.2465"/>
                  <dgm:constr type="w" for="ch" forName="ParentAccent7" refType="w" fact="0.0469"/>
                  <dgm:constr type="h" for="ch" forName="ParentAccent7" refType="h" fact="0.0988"/>
                  <dgm:constr type="l" for="ch" forName="ParentAccent8" refType="w" fact="0.8766"/>
                  <dgm:constr type="t" for="ch" forName="ParentAccent8" refType="h" fact="0.6562"/>
                  <dgm:constr type="w" for="ch" forName="ParentAccent8" refType="w" fact="0.0469"/>
                  <dgm:constr type="h" for="ch" forName="ParentAccent8" refType="h" fact="0.0988"/>
                  <dgm:constr type="l" for="ch" forName="ParentAccent9" refType="w" fact="0.9185"/>
                  <dgm:constr type="t" for="ch" forName="ParentAccent9" refType="h" fact="0.3353"/>
                  <dgm:constr type="w" for="ch" forName="ParentAccent9" refType="w" fact="0.0469"/>
                  <dgm:constr type="h" for="ch" forName="ParentAccent9" refType="h" fact="0.0988"/>
                  <dgm:constr type="l" for="ch" forName="ParentAccent10" refType="w" fact="0.9213"/>
                  <dgm:constr type="t" for="ch" forName="ParentAccent10" refType="h" fact="0.5679"/>
                  <dgm:constr type="w" for="ch" forName="ParentAccent10" refType="w" fact="0.0469"/>
                  <dgm:constr type="h" for="ch" forName="ParentAccent10" refType="h" fact="0.0988"/>
                </dgm:constrLst>
              </dgm:if>
              <dgm:if name="Name8" axis="ch" ptType="node" func="cnt" op="equ" val="1">
                <dgm:alg type="composite">
                  <dgm:param type="ar" val="3.4411"/>
                </dgm:alg>
                <dgm:constrLst>
                  <dgm:constr type="l" for="ch" forName="Child1Accent1" refType="w" fact="0.284"/>
                  <dgm:constr type="t" for="ch" forName="Child1Accent1" refType="h" fact="0.4012"/>
                  <dgm:constr type="w" for="ch" forName="Child1Accent1" refType="w" fact="0.0574"/>
                  <dgm:constr type="h" for="ch" forName="Child1Accent1" refType="h" fact="0.1976"/>
                  <dgm:constr type="l" for="ch" forName="Child1Accent2" refType="w" fact="0.2272"/>
                  <dgm:constr type="t" for="ch" forName="Child1Accent2" refType="h" fact="0.4506"/>
                  <dgm:constr type="w" for="ch" forName="Child1Accent2" refType="w" fact="0.0287"/>
                  <dgm:constr type="h" for="ch" forName="Child1Accent2" refType="h" fact="0.0988"/>
                  <dgm:constr type="l" for="ch" forName="Child1Accent3" refType="w" fact="0.1705"/>
                  <dgm:constr type="t" for="ch" forName="Child1Accent3" refType="h" fact="0.4506"/>
                  <dgm:constr type="w" for="ch" forName="Child1Accent3" refType="w" fact="0.0287"/>
                  <dgm:constr type="h" for="ch" forName="Child1Accent3" refType="h" fact="0.0988"/>
                  <dgm:constr type="l" for="ch" forName="Child1Accent4" refType="w" fact="0.1137"/>
                  <dgm:constr type="t" for="ch" forName="Child1Accent4" refType="h" fact="0.4506"/>
                  <dgm:constr type="w" for="ch" forName="Child1Accent4" refType="w" fact="0.0287"/>
                  <dgm:constr type="h" for="ch" forName="Child1Accent4" refType="h" fact="0.0988"/>
                  <dgm:constr type="l" for="ch" forName="Child1Accent5" refType="w" fact="0.057"/>
                  <dgm:constr type="t" for="ch" forName="Child1Accent5" refType="h" fact="0.4506"/>
                  <dgm:constr type="w" for="ch" forName="Child1Accent5" refType="w" fact="0.0287"/>
                  <dgm:constr type="h" for="ch" forName="Child1Accent5" refType="h" fact="0.0988"/>
                  <dgm:constr type="l" for="ch" forName="Child1Accent6" refType="w" fact="0.0002"/>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ParentAccent1" refType="w" fact="0.9713"/>
                  <dgm:constr type="t" for="ch" forName="ParentAccent1" refType="h" fact="0.4506"/>
                  <dgm:constr type="w" for="ch" forName="ParentAccent1" refType="w" fact="0.0287"/>
                  <dgm:constr type="h" for="ch" forName="ParentAccent1" refType="h" fact="0.0988"/>
                  <dgm:constr type="l" for="ch" forName="ParentAccent2" refType="w" fact="0.9187"/>
                  <dgm:constr type="t" for="ch" forName="ParentAccent2" refType="h" fact="0.4506"/>
                  <dgm:constr type="w" for="ch" forName="ParentAccent2" refType="w" fact="0.0287"/>
                  <dgm:constr type="h" for="ch" forName="ParentAccent2" refType="h" fact="0.0988"/>
                  <dgm:constr type="l" for="ch" forName="ParentAccent3" refType="w" fact="0.8661"/>
                  <dgm:constr type="t" for="ch" forName="ParentAccent3" refType="h" fact="0.4506"/>
                  <dgm:constr type="w" for="ch" forName="ParentAccent3" refType="w" fact="0.0287"/>
                  <dgm:constr type="h" for="ch" forName="ParentAccent3" refType="h" fact="0.0988"/>
                  <dgm:constr type="l" for="ch" forName="ParentAccent4" refType="w" fact="0.8136"/>
                  <dgm:constr type="t" for="ch" forName="ParentAccent4" refType="h" fact="0.4506"/>
                  <dgm:constr type="w" for="ch" forName="ParentAccent4" refType="w" fact="0.0287"/>
                  <dgm:constr type="h" for="ch" forName="ParentAccent4" refType="h" fact="0.0988"/>
                  <dgm:constr type="l" for="ch" forName="ParentAccent5" refType="w" fact="0.761"/>
                  <dgm:constr type="t" for="ch" forName="ParentAccent5" refType="h" fact="0.4506"/>
                  <dgm:constr type="w" for="ch" forName="ParentAccent5" refType="w" fact="0.0287"/>
                  <dgm:constr type="h" for="ch" forName="ParentAccent5" refType="h" fact="0.0988"/>
                  <dgm:constr type="l" for="ch" forName="ParentAccent6" refType="w" fact="0.6797"/>
                  <dgm:constr type="t" for="ch" forName="ParentAccent6" refType="h" fact="0.4012"/>
                  <dgm:constr type="w" for="ch" forName="ParentAccent6" refType="w" fact="0.0574"/>
                  <dgm:constr type="h" for="ch" forName="ParentAccent6" refType="h" fact="0.1976"/>
                  <dgm:constr type="l" for="ch" forName="ParentAccent7" refType="w" fact="0.9245"/>
                  <dgm:constr type="t" for="ch" forName="ParentAccent7" refType="h" fact="0.2465"/>
                  <dgm:constr type="w" for="ch" forName="ParentAccent7" refType="w" fact="0.0287"/>
                  <dgm:constr type="h" for="ch" forName="ParentAccent7" refType="h" fact="0.0988"/>
                  <dgm:constr type="l" for="ch" forName="ParentAccent8" refType="w" fact="0.9245"/>
                  <dgm:constr type="t" for="ch" forName="ParentAccent8" refType="h" fact="0.6562"/>
                  <dgm:constr type="w" for="ch" forName="ParentAccent8" refType="w" fact="0.0287"/>
                  <dgm:constr type="h" for="ch" forName="ParentAccent8" refType="h" fact="0.0988"/>
                  <dgm:constr type="l" for="ch" forName="ParentAccent9" refType="w" fact="0.9501"/>
                  <dgm:constr type="t" for="ch" forName="ParentAccent9" refType="h" fact="0.3353"/>
                  <dgm:constr type="w" for="ch" forName="ParentAccent9" refType="w" fact="0.0287"/>
                  <dgm:constr type="h" for="ch" forName="ParentAccent9" refType="h" fact="0.0988"/>
                  <dgm:constr type="l" for="ch" forName="ParentAccent10" refType="w" fact="0.9518"/>
                  <dgm:constr type="t" for="ch" forName="ParentAccent10" refType="h" fact="0.5679"/>
                  <dgm:constr type="w" for="ch" forName="ParentAccent10" refType="w" fact="0.0287"/>
                  <dgm:constr type="h" for="ch" forName="ParentAccent10" refType="h" fact="0.0988"/>
                  <dgm:constr type="l" for="ch" forName="Child1" refType="w" fact="0"/>
                  <dgm:constr type="t" for="ch" forName="Child1" refType="h" fact="0.1978"/>
                  <dgm:constr type="w" for="ch" forName="Child1" refType="w" fact="0.2544"/>
                  <dgm:constr type="h" for="ch" forName="Child1" refType="h" fact="0.2541"/>
                  <dgm:constr type="l" for="ch" forName="Parent" refType="w" fact="0.3653"/>
                  <dgm:constr type="t" for="ch" forName="Parent" refType="h" fact="0"/>
                  <dgm:constr type="w" for="ch" forName="Parent" refType="w" fact="0.2906"/>
                  <dgm:constr type="h" for="ch" forName="Parent" refType="h"/>
                </dgm:constrLst>
              </dgm:if>
              <dgm:if name="Name9" axis="ch" ptType="node" func="cnt" op="equ" val="2">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1" refType="w" fact="0.3436"/>
                  <dgm:constr type="t" for="ch" forName="Child2Accent1" refType="h" fact="0.8153"/>
                  <dgm:constr type="w" for="ch" forName="Child2Accent1" refType="w" fact="0.0574"/>
                  <dgm:constr type="h" for="ch" forName="Child2Accent1" refType="h" fact="0.1217"/>
                  <dgm:constr type="l" for="ch" forName="Child2Accent2" refType="w" fact="0.3068"/>
                  <dgm:constr type="t" for="ch" forName="Child2Accent2" refType="h" fact="0.9392"/>
                  <dgm:constr type="w" for="ch" forName="Child2Accent2" refType="w" fact="0.0287"/>
                  <dgm:constr type="h" for="ch" forName="Child2Accent2" refType="h" fact="0.0608"/>
                  <dgm:constr type="l" for="ch" forName="Child2Accent3" refType="w" fact="0.2455"/>
                  <dgm:constr type="t" for="ch" forName="Child2Accent3" refType="h" fact="0.9392"/>
                  <dgm:constr type="w" for="ch" forName="Child2Accent3" refType="w" fact="0.0287"/>
                  <dgm:constr type="h" for="ch" forName="Child2Accent3" refType="h" fact="0.0608"/>
                  <dgm:constr type="l" for="ch" forName="Child2Accent4" refType="w" fact="0.1842"/>
                  <dgm:constr type="t" for="ch" forName="Child2Accent4" refType="h" fact="0.9392"/>
                  <dgm:constr type="w" for="ch" forName="Child2Accent4" refType="w" fact="0.0287"/>
                  <dgm:constr type="h" for="ch" forName="Child2Accent4" refType="h" fact="0.0608"/>
                  <dgm:constr type="l" for="ch" forName="Child2Accent5" refType="w" fact="0.1229"/>
                  <dgm:constr type="t" for="ch" forName="Child2Accent5" refType="h" fact="0.9392"/>
                  <dgm:constr type="w" for="ch" forName="Child2Accent5" refType="w" fact="0.0287"/>
                  <dgm:constr type="h" for="ch" forName="Child2Accent5" refType="h" fact="0.0608"/>
                  <dgm:constr type="l" for="ch" forName="Child2Accent6" refType="w" fact="0.0615"/>
                  <dgm:constr type="t" for="ch" forName="Child2Accent6" refType="h" fact="0.9392"/>
                  <dgm:constr type="w" for="ch" forName="Child2Accent6" refType="w" fact="0.0287"/>
                  <dgm:constr type="h" for="ch" forName="Child2Accent6" refType="h" fact="0.0608"/>
                  <dgm:constr type="l" for="ch" forName="Child2Accent7" refType="w" fact="0.0002"/>
                  <dgm:constr type="t" for="ch" forName="Child2Accent7" refType="h" fact="0.9392"/>
                  <dgm:constr type="w" for="ch" forName="Child2Accent7" refType="w" fact="0.0287"/>
                  <dgm:constr type="h" for="ch" forName="Child2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2" refType="w" fact="0"/>
                  <dgm:constr type="t" for="ch" forName="Child2" refType="h" fact="0.7822"/>
                  <dgm:constr type="w" for="ch" forName="Child2" refType="w" fact="0.336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0" axis="ch" ptType="node" func="cnt" op="equ" val="3">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2Accent1" refType="w" fact="0.284"/>
                  <dgm:constr type="t" for="ch" forName="Child2Accent1" refType="h" fact="0.5207"/>
                  <dgm:constr type="w" for="ch" forName="Child2Accent1" refType="w" fact="0.0574"/>
                  <dgm:constr type="h" for="ch" forName="Child2Accent1" refType="h" fact="0.1217"/>
                  <dgm:constr type="l" for="ch" forName="Child2Accent2" refType="w" fact="0.2272"/>
                  <dgm:constr type="t" for="ch" forName="Child2Accent2" refType="h" fact="0.5511"/>
                  <dgm:constr type="w" for="ch" forName="Child2Accent2" refType="w" fact="0.0287"/>
                  <dgm:constr type="h" for="ch" forName="Child2Accent2" refType="h" fact="0.0608"/>
                  <dgm:constr type="l" for="ch" forName="Child2Accent3" refType="w" fact="0.1705"/>
                  <dgm:constr type="t" for="ch" forName="Child2Accent3" refType="h" fact="0.5511"/>
                  <dgm:constr type="w" for="ch" forName="Child2Accent3" refType="w" fact="0.0287"/>
                  <dgm:constr type="h" for="ch" forName="Child2Accent3" refType="h" fact="0.0608"/>
                  <dgm:constr type="l" for="ch" forName="Child2Accent4" refType="w" fact="0.1137"/>
                  <dgm:constr type="t" for="ch" forName="Child2Accent4" refType="h" fact="0.5511"/>
                  <dgm:constr type="w" for="ch" forName="Child2Accent4" refType="w" fact="0.0287"/>
                  <dgm:constr type="h" for="ch" forName="Child2Accent4"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2Accent5" refType="w" fact="0.057"/>
                  <dgm:constr type="t" for="ch" forName="Child2Accent5" refType="h" fact="0.5511"/>
                  <dgm:constr type="w" for="ch" forName="Child2Accent5" refType="w" fact="0.0287"/>
                  <dgm:constr type="h" for="ch" forName="Child2Accent5"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6" refType="w" fact="0.0002"/>
                  <dgm:constr type="t" for="ch" forName="Child2Accent6" refType="h" fact="0.5511"/>
                  <dgm:constr type="w" for="ch" forName="Child2Accent6" refType="w" fact="0.0287"/>
                  <dgm:constr type="h" for="ch" forName="Child2Accent6" refType="h" fact="0.0608"/>
                  <dgm:constr type="l" for="ch" forName="Child2Accent7" refType="w" fact="0"/>
                  <dgm:constr type="t" for="ch" forName="Child2Accent7" refType="h" fact="0"/>
                  <dgm:constr type="w" for="ch" forName="Child2Accent7" refType="w" fact="0"/>
                  <dgm:constr type="h" for="ch" forName="Child2Accent7" refType="h" fact="0"/>
                  <dgm:constr type="l" for="ch" forName="Child3Accent1" refType="w" fact="0.3436"/>
                  <dgm:constr type="t" for="ch" forName="Child3Accent1" refType="h" fact="0.8153"/>
                  <dgm:constr type="w" for="ch" forName="Child3Accent1" refType="w" fact="0.0574"/>
                  <dgm:constr type="h" for="ch" forName="Child3Accent1" refType="h" fact="0.1217"/>
                  <dgm:constr type="l" for="ch" forName="Child3Accent2" refType="w" fact="0.3068"/>
                  <dgm:constr type="t" for="ch" forName="Child3Accent2" refType="h" fact="0.9392"/>
                  <dgm:constr type="w" for="ch" forName="Child3Accent2" refType="w" fact="0.0287"/>
                  <dgm:constr type="h" for="ch" forName="Child3Accent2" refType="h" fact="0.0608"/>
                  <dgm:constr type="l" for="ch" forName="Child3Accent3" refType="w" fact="0.2455"/>
                  <dgm:constr type="t" for="ch" forName="Child3Accent3" refType="h" fact="0.9392"/>
                  <dgm:constr type="w" for="ch" forName="Child3Accent3" refType="w" fact="0.0287"/>
                  <dgm:constr type="h" for="ch" forName="Child3Accent3" refType="h" fact="0.0608"/>
                  <dgm:constr type="l" for="ch" forName="Child3Accent4" refType="w" fact="0.1842"/>
                  <dgm:constr type="t" for="ch" forName="Child3Accent4" refType="h" fact="0.9392"/>
                  <dgm:constr type="w" for="ch" forName="Child3Accent4" refType="w" fact="0.0287"/>
                  <dgm:constr type="h" for="ch" forName="Child3Accent4" refType="h" fact="0.0608"/>
                  <dgm:constr type="l" for="ch" forName="Child3Accent5" refType="w" fact="0.1229"/>
                  <dgm:constr type="t" for="ch" forName="Child3Accent5" refType="h" fact="0.9392"/>
                  <dgm:constr type="w" for="ch" forName="Child3Accent5" refType="w" fact="0.0287"/>
                  <dgm:constr type="h" for="ch" forName="Child3Accent5" refType="h" fact="0.0608"/>
                  <dgm:constr type="l" for="ch" forName="Child3Accent6" refType="w" fact="0.0615"/>
                  <dgm:constr type="t" for="ch" forName="Child3Accent6" refType="h" fact="0.9392"/>
                  <dgm:constr type="w" for="ch" forName="Child3Accent6" refType="w" fact="0.0287"/>
                  <dgm:constr type="h" for="ch" forName="Child3Accent6" refType="h" fact="0.0608"/>
                  <dgm:constr type="l" for="ch" forName="Child3Accent7" refType="w" fact="0.0002"/>
                  <dgm:constr type="t" for="ch" forName="Child3Accent7" refType="h" fact="0.9392"/>
                  <dgm:constr type="w" for="ch" forName="Child3Accent7" refType="w" fact="0.0287"/>
                  <dgm:constr type="h" for="ch" forName="Child3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3" refType="w" fact="0"/>
                  <dgm:constr type="t" for="ch" forName="Child3" refType="h" fact="0.7822"/>
                  <dgm:constr type="w" for="ch" forName="Child3" refType="w" fact="0.3364"/>
                  <dgm:constr type="h" for="ch" forName="Child3" refType="h" fact="0.1564"/>
                  <dgm:constr type="l" for="ch" forName="Child2" refType="w" fact="0"/>
                  <dgm:constr type="t" for="ch" forName="Child2" refType="h" fact="0.3955"/>
                  <dgm:constr type="w" for="ch" forName="Child2" refType="w" fact="0.254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1" axis="ch" ptType="node" func="cnt" op="equ" val="4">
                <dgm:alg type="composite">
                  <dgm:param type="ar" val="1.8304"/>
                </dgm:alg>
                <dgm:constrLst>
                  <dgm:constr type="l" for="ch" forName="Parent" refType="w" fact="0.3771"/>
                  <dgm:constr type="t" for="ch" forName="Parent" refType="h" fact="0.2946"/>
                  <dgm:constr type="w" for="ch" forName="Parent" refType="w" fact="0.2862"/>
                  <dgm:constr type="h" for="ch" forName="Parent" refType="h" fact="0.5239"/>
                  <dgm:constr type="l" for="ch" forName="Child1Accent1" refType="w" fact="0.3904"/>
                  <dgm:constr type="t" for="ch" forName="Child1Accent1" refType="h" fact="0.2104"/>
                  <dgm:constr type="w" for="ch" forName="Child1Accent1" refType="w" fact="0.0566"/>
                  <dgm:constr type="h" for="ch" forName="Child1Accent1" refType="h" fact="0.1035"/>
                  <dgm:constr type="l" for="ch" forName="Child1Accent3" refType="w" fact="0.3001"/>
                  <dgm:constr type="t" for="ch" forName="Child1Accent3" refType="h" fact="0.128"/>
                  <dgm:constr type="w" for="ch" forName="Child1Accent3" refType="w" fact="0.0283"/>
                  <dgm:constr type="h" for="ch" forName="Child1Accent3" refType="h" fact="0.0518"/>
                  <dgm:constr type="l" for="ch" forName="Child1Accent4" refType="w" fact="0.2418"/>
                  <dgm:constr type="t" for="ch" forName="Child1Accent4" refType="h" fact="0.128"/>
                  <dgm:constr type="w" for="ch" forName="Child1Accent4" refType="w" fact="0.0283"/>
                  <dgm:constr type="h" for="ch" forName="Child1Accent4" refType="h" fact="0.0518"/>
                  <dgm:constr type="l" for="ch" forName="Child1Accent5" refType="w" fact="0.1835"/>
                  <dgm:constr type="t" for="ch" forName="Child1Accent5" refType="h" fact="0.128"/>
                  <dgm:constr type="w" for="ch" forName="Child1Accent5" refType="w" fact="0.0283"/>
                  <dgm:constr type="h" for="ch" forName="Child1Accent5" refType="h" fact="0.0518"/>
                  <dgm:constr type="l" for="ch" forName="Child1Accent6" refType="w" fact="0.1252"/>
                  <dgm:constr type="t" for="ch" forName="Child1Accent6" refType="h" fact="0.128"/>
                  <dgm:constr type="w" for="ch" forName="Child1Accent6" refType="w" fact="0.0283"/>
                  <dgm:constr type="h" for="ch" forName="Child1Accent6" refType="h" fact="0.0518"/>
                  <dgm:constr type="l" for="ch" forName="Child3Accent1" refType="w" fact="0.3158"/>
                  <dgm:constr type="t" for="ch" forName="Child3Accent1" refType="h" fact="0.6212"/>
                  <dgm:constr type="w" for="ch" forName="Child3Accent1" refType="w" fact="0.0566"/>
                  <dgm:constr type="h" for="ch" forName="Child3Accent1" refType="h" fact="0.1035"/>
                  <dgm:constr type="l" for="ch" forName="Child3Accent2" refType="w" fact="0.2689"/>
                  <dgm:constr type="t" for="ch" forName="Child3Accent2" refType="h" fact="0.6828"/>
                  <dgm:constr type="w" for="ch" forName="Child3Accent2" refType="w" fact="0.0283"/>
                  <dgm:constr type="h" for="ch" forName="Child3Accent2" refType="h" fact="0.0518"/>
                  <dgm:constr type="l" for="ch" forName="Child3Accent4" refType="w" fact="0.1614"/>
                  <dgm:constr type="t" for="ch" forName="Child3Accent4" refType="h" fact="0.6828"/>
                  <dgm:constr type="w" for="ch" forName="Child3Accent4" refType="w" fact="0.0283"/>
                  <dgm:constr type="h" for="ch" forName="Child3Accent4" refType="h" fact="0.0518"/>
                  <dgm:constr type="l" for="ch" forName="Child3Accent5" refType="w" fact="0.1077"/>
                  <dgm:constr type="t" for="ch" forName="Child3Accent5" refType="h" fact="0.6828"/>
                  <dgm:constr type="w" for="ch" forName="Child3Accent5" refType="w" fact="0.0283"/>
                  <dgm:constr type="h" for="ch" forName="Child3Accent5" refType="h" fact="0.0518"/>
                  <dgm:constr type="l" for="ch" forName="Child1Accent7" refType="w" fact="0.0668"/>
                  <dgm:constr type="t" for="ch" forName="Child1Accent7" refType="h" fact="0.128"/>
                  <dgm:constr type="w" for="ch" forName="Child1Accent7" refType="w" fact="0.0283"/>
                  <dgm:constr type="h" for="ch" forName="Child1Accent7" refType="h" fact="0.0518"/>
                  <dgm:constr type="l" for="ch" forName="Child3Accent6" refType="w" fact="0.0539"/>
                  <dgm:constr type="t" for="ch" forName="Child3Accent6" refType="h" fact="0.6828"/>
                  <dgm:constr type="w" for="ch" forName="Child3Accent6" refType="w" fact="0.0283"/>
                  <dgm:constr type="h" for="ch" forName="Child3Accent6" refType="h" fact="0.0518"/>
                  <dgm:constr type="l" for="ch" forName="Child1Accent8" refType="w" fact="0.0085"/>
                  <dgm:constr type="t" for="ch" forName="Child1Accent8" refType="h" fact="0.128"/>
                  <dgm:constr type="w" for="ch" forName="Child1Accent8" refType="w" fact="0.0283"/>
                  <dgm:constr type="h" for="ch" forName="Child1Accent8" refType="h" fact="0.0518"/>
                  <dgm:constr type="l" for="ch" forName="Child1Accent9" refType="w" fact="0"/>
                  <dgm:constr type="t" for="ch" forName="Child1Accent9" refType="h" fact="0"/>
                  <dgm:constr type="w" for="ch" forName="Child1Accent9" refType="w" fact="0"/>
                  <dgm:constr type="h" for="ch" forName="Child1Accent9" refType="h" fact="0"/>
                  <dgm:constr type="l" for="ch" forName="Child3Accent7" refType="w" fact="0.0002"/>
                  <dgm:constr type="t" for="ch" forName="Child3Accent7" refType="h" fact="0.6828"/>
                  <dgm:constr type="w" for="ch" forName="Child3Accent7" refType="w" fact="0.0283"/>
                  <dgm:constr type="h" for="ch" forName="Child3Accent7" refType="h" fact="0.0518"/>
                  <dgm:constr type="l" for="ch" forName="Child4Accent1" refType="w" fact="0.3904"/>
                  <dgm:constr type="t" for="ch" forName="Child4Accent1" refType="h" fact="0.8"/>
                  <dgm:constr type="w" for="ch" forName="Child4Accent1" refType="w" fact="0.0566"/>
                  <dgm:constr type="h" for="ch" forName="Child4Accent1" refType="h" fact="0.1035"/>
                  <dgm:constr type="l" for="ch" forName="Child4Accent3" refType="w" fact="0.2998"/>
                  <dgm:constr type="t" for="ch" forName="Child4Accent3" refType="h" fact="0.9482"/>
                  <dgm:constr type="w" for="ch" forName="Child4Accent3" refType="w" fact="0.0283"/>
                  <dgm:constr type="h" for="ch" forName="Child4Accent3" refType="h" fact="0.0518"/>
                  <dgm:constr type="l" for="ch" forName="Child4Accent4" refType="w" fact="0.2415"/>
                  <dgm:constr type="t" for="ch" forName="Child4Accent4" refType="h" fact="0.9482"/>
                  <dgm:constr type="w" for="ch" forName="Child4Accent4" refType="w" fact="0.0283"/>
                  <dgm:constr type="h" for="ch" forName="Child4Accent4" refType="h" fact="0.0518"/>
                  <dgm:constr type="l" for="ch" forName="Child4Accent5" refType="w" fact="0.1833"/>
                  <dgm:constr type="t" for="ch" forName="Child4Accent5" refType="h" fact="0.9482"/>
                  <dgm:constr type="w" for="ch" forName="Child4Accent5" refType="w" fact="0.0283"/>
                  <dgm:constr type="h" for="ch" forName="Child4Accent5" refType="h" fact="0.0518"/>
                  <dgm:constr type="l" for="ch" forName="Child4Accent6" refType="w" fact="0.1251"/>
                  <dgm:constr type="t" for="ch" forName="Child4Accent6" refType="h" fact="0.9482"/>
                  <dgm:constr type="w" for="ch" forName="Child4Accent6" refType="w" fact="0.0283"/>
                  <dgm:constr type="h" for="ch" forName="Child4Accent6" refType="h" fact="0.0518"/>
                  <dgm:constr type="l" for="ch" forName="Child4Accent7" refType="w" fact="0.0668"/>
                  <dgm:constr type="t" for="ch" forName="Child4Accent7" refType="h" fact="0.9482"/>
                  <dgm:constr type="w" for="ch" forName="Child4Accent7" refType="w" fact="0.0283"/>
                  <dgm:constr type="h" for="ch" forName="Child4Accent7" refType="h" fact="0.0518"/>
                  <dgm:constr type="l" for="ch" forName="Child4Accent8" refType="w" fact="0.0086"/>
                  <dgm:constr type="t" for="ch" forName="Child4Accent8" refType="h" fact="0.9482"/>
                  <dgm:constr type="w" for="ch" forName="Child4Accent8" refType="w" fact="0.0283"/>
                  <dgm:constr type="h" for="ch" forName="Child4Accent8" refType="h" fact="0.0518"/>
                  <dgm:constr type="l" for="ch" forName="Child2Accent1" refType="w" fact="0.3158"/>
                  <dgm:constr type="t" for="ch" forName="Child2Accent1" refType="h" fact="0.3725"/>
                  <dgm:constr type="w" for="ch" forName="Child2Accent1" refType="w" fact="0.0566"/>
                  <dgm:constr type="h" for="ch" forName="Child2Accent1" refType="h" fact="0.1035"/>
                  <dgm:constr type="l" for="ch" forName="Child4Accent2" refType="w" fact="0.358"/>
                  <dgm:constr type="t" for="ch" forName="Child4Accent2" refType="h" fact="0.8993"/>
                  <dgm:constr type="w" for="ch" forName="Child4Accent2" refType="w" fact="0.0283"/>
                  <dgm:constr type="h" for="ch" forName="Child4Accent2" refType="h" fact="0.0518"/>
                  <dgm:constr type="l" for="ch" forName="Child1Accent2" refType="w" fact="0.3585"/>
                  <dgm:constr type="t" for="ch" forName="Child1Accent2" refType="h" fact="0.162"/>
                  <dgm:constr type="w" for="ch" forName="Child1Accent2" refType="w" fact="0.0283"/>
                  <dgm:constr type="h" for="ch" forName="Child1Accent2" refType="h" fact="0.0518"/>
                  <dgm:constr type="l" for="ch" forName="Child3Accent3" refType="w" fact="0.2151"/>
                  <dgm:constr type="t" for="ch" forName="Child3Accent3" refType="h" fact="0.6828"/>
                  <dgm:constr type="w" for="ch" forName="Child3Accent3" refType="w" fact="0.0283"/>
                  <dgm:constr type="h" for="ch" forName="Child3Accent3" refType="h" fact="0.0518"/>
                  <dgm:constr type="l" for="ch" forName="Child2Accent2" refType="w" fact="0.2689"/>
                  <dgm:constr type="t" for="ch" forName="Child2Accent2" refType="h" fact="0.3937"/>
                  <dgm:constr type="w" for="ch" forName="Child2Accent2" refType="w" fact="0.0283"/>
                  <dgm:constr type="h" for="ch" forName="Child2Accent2" refType="h" fact="0.0518"/>
                  <dgm:constr type="l" for="ch" forName="Child2Accent4" refType="w" fact="0.1614"/>
                  <dgm:constr type="t" for="ch" forName="Child2Accent4" refType="h" fact="0.3937"/>
                  <dgm:constr type="w" for="ch" forName="Child2Accent4" refType="w" fact="0.0283"/>
                  <dgm:constr type="h" for="ch" forName="Child2Accent4" refType="h" fact="0.0518"/>
                  <dgm:constr type="l" for="ch" forName="Child2Accent5" refType="w" fact="0.1077"/>
                  <dgm:constr type="t" for="ch" forName="Child2Accent5" refType="h" fact="0.3937"/>
                  <dgm:constr type="w" for="ch" forName="Child2Accent5" refType="w" fact="0.0283"/>
                  <dgm:constr type="h" for="ch" forName="Child2Accent5" refType="h" fact="0.0518"/>
                  <dgm:constr type="l" for="ch" forName="Child2Accent6" refType="w" fact="0.0539"/>
                  <dgm:constr type="t" for="ch" forName="Child2Accent6" refType="h" fact="0.3937"/>
                  <dgm:constr type="w" for="ch" forName="Child2Accent6" refType="w" fact="0.0283"/>
                  <dgm:constr type="h" for="ch" forName="Child2Accent6" refType="h" fact="0.0518"/>
                  <dgm:constr type="l" for="ch" forName="Child2Accent7" refType="w" fact="0.0002"/>
                  <dgm:constr type="t" for="ch" forName="Child2Accent7" refType="h" fact="0.3937"/>
                  <dgm:constr type="w" for="ch" forName="Child2Accent7" refType="w" fact="0.0283"/>
                  <dgm:constr type="h" for="ch" forName="Child2Accent7" refType="h" fact="0.0518"/>
                  <dgm:constr type="l" for="ch" forName="Child2Accent3" refType="w" fact="0.2151"/>
                  <dgm:constr type="t" for="ch" forName="Child2Accent3" refType="h" fact="0.3937"/>
                  <dgm:constr type="w" for="ch" forName="Child2Accent3" refType="w" fact="0.0283"/>
                  <dgm:constr type="h" for="ch" forName="Child2Accent3" refType="h" fact="0.0518"/>
                  <dgm:constr type="l" for="ch" forName="ParentAccent1" refType="w" fact="0.9717"/>
                  <dgm:constr type="t" for="ch" forName="ParentAccent1" refType="h" fact="0.5316"/>
                  <dgm:constr type="w" for="ch" forName="ParentAccent1" refType="w" fact="0.0283"/>
                  <dgm:constr type="h" for="ch" forName="ParentAccent1" refType="h" fact="0.0518"/>
                  <dgm:constr type="l" for="ch" forName="ParentAccent2" refType="w" fact="0.9199"/>
                  <dgm:constr type="t" for="ch" forName="ParentAccent2" refType="h" fact="0.5316"/>
                  <dgm:constr type="w" for="ch" forName="ParentAccent2" refType="w" fact="0.0283"/>
                  <dgm:constr type="h" for="ch" forName="ParentAccent2" refType="h" fact="0.0518"/>
                  <dgm:constr type="l" for="ch" forName="ParentAccent3" refType="w" fact="0.8682"/>
                  <dgm:constr type="t" for="ch" forName="ParentAccent3" refType="h" fact="0.5316"/>
                  <dgm:constr type="w" for="ch" forName="ParentAccent3" refType="w" fact="0.0283"/>
                  <dgm:constr type="h" for="ch" forName="ParentAccent3" refType="h" fact="0.0518"/>
                  <dgm:constr type="l" for="ch" forName="ParentAccent4" refType="w" fact="0.8164"/>
                  <dgm:constr type="t" for="ch" forName="ParentAccent4" refType="h" fact="0.5316"/>
                  <dgm:constr type="w" for="ch" forName="ParentAccent4" refType="w" fact="0.0283"/>
                  <dgm:constr type="h" for="ch" forName="ParentAccent4" refType="h" fact="0.0518"/>
                  <dgm:constr type="l" for="ch" forName="ParentAccent5" refType="w" fact="0.7646"/>
                  <dgm:constr type="t" for="ch" forName="ParentAccent5" refType="h" fact="0.5316"/>
                  <dgm:constr type="w" for="ch" forName="ParentAccent5" refType="w" fact="0.0283"/>
                  <dgm:constr type="h" for="ch" forName="ParentAccent5" refType="h" fact="0.0518"/>
                  <dgm:constr type="l" for="ch" forName="ParentAccent6" refType="w" fact="0.6846"/>
                  <dgm:constr type="t" for="ch" forName="ParentAccent6" refType="h" fact="0.5057"/>
                  <dgm:constr type="w" for="ch" forName="ParentAccent6" refType="w" fact="0.0566"/>
                  <dgm:constr type="h" for="ch" forName="ParentAccent6" refType="h" fact="0.1035"/>
                  <dgm:constr type="l" for="ch" forName="ParentAccent7" refType="w" fact="0.9256"/>
                  <dgm:constr type="t" for="ch" forName="ParentAccent7" refType="h" fact="0.4247"/>
                  <dgm:constr type="w" for="ch" forName="ParentAccent7" refType="w" fact="0.0283"/>
                  <dgm:constr type="h" for="ch" forName="ParentAccent7" refType="h" fact="0.0518"/>
                  <dgm:constr type="l" for="ch" forName="ParentAccent8" refType="w" fact="0.9256"/>
                  <dgm:constr type="t" for="ch" forName="ParentAccent8" refType="h" fact="0.6392"/>
                  <dgm:constr type="w" for="ch" forName="ParentAccent8" refType="w" fact="0.0283"/>
                  <dgm:constr type="h" for="ch" forName="ParentAccent8" refType="h" fact="0.0518"/>
                  <dgm:constr type="l" for="ch" forName="ParentAccent9" refType="w" fact="0.9509"/>
                  <dgm:constr type="t" for="ch" forName="ParentAccent9" refType="h" fact="0.4712"/>
                  <dgm:constr type="w" for="ch" forName="ParentAccent9" refType="w" fact="0.0283"/>
                  <dgm:constr type="h" for="ch" forName="ParentAccent9" refType="h" fact="0.0518"/>
                  <dgm:constr type="l" for="ch" forName="ParentAccent10" refType="w" fact="0.9525"/>
                  <dgm:constr type="t" for="ch" forName="ParentAccent10" refType="h" fact="0.593"/>
                  <dgm:constr type="w" for="ch" forName="ParentAccent10" refType="w" fact="0.0283"/>
                  <dgm:constr type="h" for="ch" forName="ParentAccent10" refType="h" fact="0.0518"/>
                  <dgm:constr type="l" for="ch" forName="Child4" refType="w" fact="0.0081"/>
                  <dgm:constr type="t" for="ch" forName="Child4" refType="h" fact="0.8184"/>
                  <dgm:constr type="w" for="ch" forName="Child4" refType="w" fact="0.3192"/>
                  <dgm:constr type="h" for="ch" forName="Child4" refType="h" fact="0.1294"/>
                  <dgm:constr type="l" for="ch" forName="Child3" refType="w" fact="0"/>
                  <dgm:constr type="t" for="ch" forName="Child3" refType="h" fact="0.5547"/>
                  <dgm:constr type="w" for="ch" forName="Child3" refType="w" fact="0.297"/>
                  <dgm:constr type="h" for="ch" forName="Child3" refType="h" fact="0.1294"/>
                  <dgm:constr type="l" for="ch" forName="Child2" refType="w" fact="0"/>
                  <dgm:constr type="t" for="ch" forName="Child2" refType="h" fact="0.2662"/>
                  <dgm:constr type="w" for="ch" forName="Child2" refType="w" fact="0.297"/>
                  <dgm:constr type="h" for="ch" forName="Child2" refType="h" fact="0.1294"/>
                  <dgm:constr type="l" for="ch" forName="Child1" refType="w" fact="0.0081"/>
                  <dgm:constr type="t" for="ch" forName="Child1" refType="h" fact="0"/>
                  <dgm:constr type="w" for="ch" forName="Child1" refType="w" fact="0.3192"/>
                  <dgm:constr type="h" for="ch" forName="Child1" refType="h" fact="0.1294"/>
                </dgm:constrLst>
              </dgm:if>
              <dgm:else name="Name12">
                <dgm:alg type="composite">
                  <dgm:param type="ar" val="1.3278"/>
                </dgm:alg>
                <dgm:constrLst>
                  <dgm:constr type="l" for="ch" forName="Child2Accent1" refType="w" fact="0.3436"/>
                  <dgm:constr type="t" for="ch" forName="Child2Accent1" refType="h" fact="0.3184"/>
                  <dgm:constr type="w" for="ch" forName="Child2Accent1" refType="w" fact="0.0574"/>
                  <dgm:constr type="h" for="ch" forName="Child2Accent1" refType="h" fact="0.0763"/>
                  <dgm:constr type="l" for="ch" forName="Child2Accent2" refType="w" fact="0.3068"/>
                  <dgm:constr type="t" for="ch" forName="Child2Accent2" refType="h" fact="0.2781"/>
                  <dgm:constr type="w" for="ch" forName="Child2Accent2" refType="w" fact="0.0287"/>
                  <dgm:constr type="h" for="ch" forName="Child2Accent2" refType="h" fact="0.0381"/>
                  <dgm:constr type="l" for="ch" forName="Child2Accent3" refType="w" fact="0.2455"/>
                  <dgm:constr type="t" for="ch" forName="Child2Accent3" refType="h" fact="0.2781"/>
                  <dgm:constr type="w" for="ch" forName="Child2Accent3" refType="w" fact="0.0287"/>
                  <dgm:constr type="h" for="ch" forName="Child2Accent3" refType="h" fact="0.0381"/>
                  <dgm:constr type="l" for="ch" forName="Child2Accent4" refType="w" fact="0.1842"/>
                  <dgm:constr type="t" for="ch" forName="Child2Accent4" refType="h" fact="0.2781"/>
                  <dgm:constr type="w" for="ch" forName="Child2Accent4" refType="w" fact="0.0287"/>
                  <dgm:constr type="h" for="ch" forName="Child2Accent4" refType="h" fact="0.0381"/>
                  <dgm:constr type="l" for="ch" forName="Child2Accent5" refType="w" fact="0.1229"/>
                  <dgm:constr type="t" for="ch" forName="Child2Accent5" refType="h" fact="0.2781"/>
                  <dgm:constr type="w" for="ch" forName="Child2Accent5" refType="w" fact="0.0287"/>
                  <dgm:constr type="h" for="ch" forName="Child2Accent5" refType="h" fact="0.0381"/>
                  <dgm:constr type="l" for="ch" forName="Child3Accent1" refType="w" fact="0.284"/>
                  <dgm:constr type="t" for="ch" forName="Child3Accent1" refType="h" fact="0.5061"/>
                  <dgm:constr type="w" for="ch" forName="Child3Accent1" refType="w" fact="0.0574"/>
                  <dgm:constr type="h" for="ch" forName="Child3Accent1" refType="h" fact="0.0763"/>
                  <dgm:constr type="l" for="ch" forName="Child3Accent2" refType="w" fact="0.2272"/>
                  <dgm:constr type="t" for="ch" forName="Child3Accent2" refType="h" fact="0.5252"/>
                  <dgm:constr type="w" for="ch" forName="Child3Accent2" refType="w" fact="0.0287"/>
                  <dgm:constr type="h" for="ch" forName="Child3Accent2" refType="h" fact="0.0381"/>
                  <dgm:constr type="l" for="ch" forName="Child3Accent3" refType="w" fact="0.1705"/>
                  <dgm:constr type="t" for="ch" forName="Child3Accent3" refType="h" fact="0.5252"/>
                  <dgm:constr type="w" for="ch" forName="Child3Accent3" refType="w" fact="0.0287"/>
                  <dgm:constr type="h" for="ch" forName="Child3Accent3" refType="h" fact="0.0381"/>
                  <dgm:constr type="l" for="ch" forName="Child3Accent4" refType="w" fact="0.1137"/>
                  <dgm:constr type="t" for="ch" forName="Child3Accent4" refType="h" fact="0.5252"/>
                  <dgm:constr type="w" for="ch" forName="Child3Accent4" refType="w" fact="0.0287"/>
                  <dgm:constr type="h" for="ch" forName="Child3Accent4" refType="h" fact="0.0381"/>
                  <dgm:constr type="l" for="ch" forName="Child2Accent6" refType="w" fact="0.0615"/>
                  <dgm:constr type="t" for="ch" forName="Child2Accent6" refType="h" fact="0.2781"/>
                  <dgm:constr type="w" for="ch" forName="Child2Accent6" refType="w" fact="0.0287"/>
                  <dgm:constr type="h" for="ch" forName="Child2Accent6" refType="h" fact="0.0381"/>
                  <dgm:constr type="l" for="ch" forName="Child3Accent5" refType="w" fact="0.057"/>
                  <dgm:constr type="t" for="ch" forName="Child3Accent5" refType="h" fact="0.5252"/>
                  <dgm:constr type="w" for="ch" forName="Child3Accent5" refType="w" fact="0.0287"/>
                  <dgm:constr type="h" for="ch" forName="Child3Accent5" refType="h" fact="0.0381"/>
                  <dgm:constr type="l" for="ch" forName="Child2Accent7" refType="w" fact="0.0002"/>
                  <dgm:constr type="t" for="ch" forName="Child2Accent7" refType="h" fact="0.2781"/>
                  <dgm:constr type="w" for="ch" forName="Child2Accent7" refType="w" fact="0.0287"/>
                  <dgm:constr type="h" for="ch" forName="Child2Accent7" refType="h" fact="0.0381"/>
                  <dgm:constr type="l" for="ch" forName="Child3Accent6" refType="w" fact="0.0002"/>
                  <dgm:constr type="t" for="ch" forName="Child3Accent6" refType="h" fact="0.5252"/>
                  <dgm:constr type="w" for="ch" forName="Child3Accent6" refType="w" fact="0.0287"/>
                  <dgm:constr type="h" for="ch" forName="Child3Accent6" refType="h" fact="0.0381"/>
                  <dgm:constr type="l" for="ch" forName="Child3Accent7" refType="w" fact="0"/>
                  <dgm:constr type="t" for="ch" forName="Child3Accent7" refType="h" fact="0"/>
                  <dgm:constr type="w" for="ch" forName="Child3Accent7" refType="w" fact="0"/>
                  <dgm:constr type="h" for="ch" forName="Child3Accent7" refType="h" fact="0"/>
                  <dgm:constr type="l" for="ch" forName="Child4Accent1" refType="w" fact="0.3436"/>
                  <dgm:constr type="t" for="ch" forName="Child4Accent1" refType="h" fact="0.6908"/>
                  <dgm:constr type="w" for="ch" forName="Child4Accent1" refType="w" fact="0.0574"/>
                  <dgm:constr type="h" for="ch" forName="Child4Accent1" refType="h" fact="0.0763"/>
                  <dgm:constr type="l" for="ch" forName="Child4Accent2" refType="w" fact="0.3068"/>
                  <dgm:constr type="t" for="ch" forName="Child4Accent2" refType="h" fact="0.7684"/>
                  <dgm:constr type="w" for="ch" forName="Child4Accent2" refType="w" fact="0.0287"/>
                  <dgm:constr type="h" for="ch" forName="Child4Accent2" refType="h" fact="0.0381"/>
                  <dgm:constr type="l" for="ch" forName="Child4Accent3" refType="w" fact="0.2455"/>
                  <dgm:constr type="t" for="ch" forName="Child4Accent3" refType="h" fact="0.7684"/>
                  <dgm:constr type="w" for="ch" forName="Child4Accent3" refType="w" fact="0.0287"/>
                  <dgm:constr type="h" for="ch" forName="Child4Accent3" refType="h" fact="0.0381"/>
                  <dgm:constr type="l" for="ch" forName="Child4Accent4" refType="w" fact="0.1842"/>
                  <dgm:constr type="t" for="ch" forName="Child4Accent4" refType="h" fact="0.7684"/>
                  <dgm:constr type="w" for="ch" forName="Child4Accent4" refType="w" fact="0.0287"/>
                  <dgm:constr type="h" for="ch" forName="Child4Accent4" refType="h" fact="0.0381"/>
                  <dgm:constr type="l" for="ch" forName="Child4Accent5" refType="w" fact="0.1229"/>
                  <dgm:constr type="t" for="ch" forName="Child4Accent5" refType="h" fact="0.7684"/>
                  <dgm:constr type="w" for="ch" forName="Child4Accent5" refType="w" fact="0.0287"/>
                  <dgm:constr type="h" for="ch" forName="Child4Accent5" refType="h" fact="0.0381"/>
                  <dgm:constr type="l" for="ch" forName="Child4Accent6" refType="w" fact="0.0615"/>
                  <dgm:constr type="t" for="ch" forName="Child4Accent6" refType="h" fact="0.7684"/>
                  <dgm:constr type="w" for="ch" forName="Child4Accent6" refType="w" fact="0.0287"/>
                  <dgm:constr type="h" for="ch" forName="Child4Accent6" refType="h" fact="0.0381"/>
                  <dgm:constr type="l" for="ch" forName="Child4Accent7" refType="w" fact="0.0002"/>
                  <dgm:constr type="t" for="ch" forName="Child4Accent7" refType="h" fact="0.7684"/>
                  <dgm:constr type="w" for="ch" forName="Child4Accent7" refType="w" fact="0.0287"/>
                  <dgm:constr type="h" for="ch" forName="Child4Accent7" refType="h" fact="0.0381"/>
                  <dgm:constr type="l" for="ch" forName="Child4Accent8" refType="w" fact="0"/>
                  <dgm:constr type="t" for="ch" forName="Child4Accent8" refType="h" fact="0"/>
                  <dgm:constr type="w" for="ch" forName="Child4Accent8" refType="w" fact="0"/>
                  <dgm:constr type="h" for="ch" forName="Child4Accent8" refType="h" fact="0"/>
                  <dgm:constr type="l" for="ch" forName="ParentAccent1" refType="w" fact="0.9713"/>
                  <dgm:constr type="t" for="ch" forName="ParentAccent1" refType="h" fact="0.5252"/>
                  <dgm:constr type="w" for="ch" forName="ParentAccent1" refType="w" fact="0.0287"/>
                  <dgm:constr type="h" for="ch" forName="ParentAccent1" refType="h" fact="0.0381"/>
                  <dgm:constr type="l" for="ch" forName="ParentAccent2" refType="w" fact="0.9187"/>
                  <dgm:constr type="t" for="ch" forName="ParentAccent2" refType="h" fact="0.5252"/>
                  <dgm:constr type="w" for="ch" forName="ParentAccent2" refType="w" fact="0.0287"/>
                  <dgm:constr type="h" for="ch" forName="ParentAccent2" refType="h" fact="0.0381"/>
                  <dgm:constr type="l" for="ch" forName="ParentAccent3" refType="w" fact="0.8661"/>
                  <dgm:constr type="t" for="ch" forName="ParentAccent3" refType="h" fact="0.5252"/>
                  <dgm:constr type="w" for="ch" forName="ParentAccent3" refType="w" fact="0.0287"/>
                  <dgm:constr type="h" for="ch" forName="ParentAccent3" refType="h" fact="0.0381"/>
                  <dgm:constr type="l" for="ch" forName="ParentAccent4" refType="w" fact="0.8136"/>
                  <dgm:constr type="t" for="ch" forName="ParentAccent4" refType="h" fact="0.5252"/>
                  <dgm:constr type="w" for="ch" forName="ParentAccent4" refType="w" fact="0.0287"/>
                  <dgm:constr type="h" for="ch" forName="ParentAccent4" refType="h" fact="0.0381"/>
                  <dgm:constr type="l" for="ch" forName="ParentAccent5" refType="w" fact="0.761"/>
                  <dgm:constr type="t" for="ch" forName="ParentAccent5" refType="h" fact="0.5252"/>
                  <dgm:constr type="w" for="ch" forName="ParentAccent5" refType="w" fact="0.0287"/>
                  <dgm:constr type="h" for="ch" forName="ParentAccent5" refType="h" fact="0.0381"/>
                  <dgm:constr type="l" for="ch" forName="ParentAccent6" refType="w" fact="0.6797"/>
                  <dgm:constr type="t" for="ch" forName="ParentAccent6" refType="h" fact="0.5061"/>
                  <dgm:constr type="w" for="ch" forName="ParentAccent6" refType="w" fact="0.0574"/>
                  <dgm:constr type="h" for="ch" forName="ParentAccent6" refType="h" fact="0.0763"/>
                  <dgm:constr type="l" for="ch" forName="ParentAccent7" refType="w" fact="0.9245"/>
                  <dgm:constr type="t" for="ch" forName="ParentAccent7" refType="h" fact="0.4464"/>
                  <dgm:constr type="w" for="ch" forName="ParentAccent7" refType="w" fact="0.0287"/>
                  <dgm:constr type="h" for="ch" forName="ParentAccent7" refType="h" fact="0.0381"/>
                  <dgm:constr type="l" for="ch" forName="ParentAccent8" refType="w" fact="0.9245"/>
                  <dgm:constr type="t" for="ch" forName="ParentAccent8" refType="h" fact="0.6045"/>
                  <dgm:constr type="w" for="ch" forName="ParentAccent8" refType="w" fact="0.0287"/>
                  <dgm:constr type="h" for="ch" forName="ParentAccent8" refType="h" fact="0.0381"/>
                  <dgm:constr type="l" for="ch" forName="ParentAccent9" refType="w" fact="0.9501"/>
                  <dgm:constr type="t" for="ch" forName="ParentAccent9" refType="h" fact="0.4807"/>
                  <dgm:constr type="w" for="ch" forName="ParentAccent9" refType="w" fact="0.0287"/>
                  <dgm:constr type="h" for="ch" forName="ParentAccent9" refType="h" fact="0.0381"/>
                  <dgm:constr type="l" for="ch" forName="ParentAccent10" refType="w" fact="0.9518"/>
                  <dgm:constr type="t" for="ch" forName="ParentAccent10" refType="h" fact="0.5705"/>
                  <dgm:constr type="w" for="ch" forName="ParentAccent10" refType="w" fact="0.0287"/>
                  <dgm:constr type="h" for="ch" forName="ParentAccent10" refType="h" fact="0.0381"/>
                  <dgm:constr type="l" for="ch" forName="Child1Accent1" refType="w" fact="0.4819"/>
                  <dgm:constr type="t" for="ch" forName="Child1Accent1" refType="h" fact="0.2457"/>
                  <dgm:constr type="w" for="ch" forName="Child1Accent1" refType="w" fact="0.0574"/>
                  <dgm:constr type="h" for="ch" forName="Child1Accent1" refType="h" fact="0.0763"/>
                  <dgm:constr type="l" for="ch" forName="Child1Accent4" refType="w" fact="0.3653"/>
                  <dgm:constr type="t" for="ch" forName="Child1Accent4" refType="h" fact="0.097"/>
                  <dgm:constr type="w" for="ch" forName="Child1Accent4" refType="w" fact="0.0287"/>
                  <dgm:constr type="h" for="ch" forName="Child1Accent4" refType="h" fact="0.0381"/>
                  <dgm:constr type="l" for="ch" forName="Child1Accent5" refType="w" fact="0.304"/>
                  <dgm:constr type="t" for="ch" forName="Child1Accent5" refType="h" fact="0.097"/>
                  <dgm:constr type="w" for="ch" forName="Child1Accent5" refType="w" fact="0.0287"/>
                  <dgm:constr type="h" for="ch" forName="Child1Accent5" refType="h" fact="0.0381"/>
                  <dgm:constr type="l" for="ch" forName="Child1Accent6" refType="w" fact="0.2426"/>
                  <dgm:constr type="t" for="ch" forName="Child1Accent6" refType="h" fact="0.097"/>
                  <dgm:constr type="w" for="ch" forName="Child1Accent6" refType="w" fact="0.0287"/>
                  <dgm:constr type="h" for="ch" forName="Child1Accent6" refType="h" fact="0.0381"/>
                  <dgm:constr type="l" for="ch" forName="Child1Accent7" refType="w" fact="0.1813"/>
                  <dgm:constr type="t" for="ch" forName="Child1Accent7" refType="h" fact="0.097"/>
                  <dgm:constr type="w" for="ch" forName="Child1Accent7" refType="w" fact="0.0287"/>
                  <dgm:constr type="h" for="ch" forName="Child1Accent7" refType="h" fact="0.0381"/>
                  <dgm:constr type="l" for="ch" forName="Child1Accent8" refType="w" fact="0.12"/>
                  <dgm:constr type="t" for="ch" forName="Child1Accent8" refType="h" fact="0.097"/>
                  <dgm:constr type="w" for="ch" forName="Child1Accent8" refType="w" fact="0.0287"/>
                  <dgm:constr type="h" for="ch" forName="Child1Accent8" refType="h" fact="0.0381"/>
                  <dgm:constr type="l" for="ch" forName="Child1Accent9" refType="w" fact="0.0587"/>
                  <dgm:constr type="t" for="ch" forName="Child1Accent9" refType="h" fact="0.097"/>
                  <dgm:constr type="w" for="ch" forName="Child1Accent9" refType="w" fact="0.0287"/>
                  <dgm:constr type="h" for="ch" forName="Child1Accent9" refType="h" fact="0.0381"/>
                  <dgm:constr type="l" for="ch" forName="Child5Accent1" refType="w" fact="0.4819"/>
                  <dgm:constr type="t" for="ch" forName="Child5Accent1" refType="h" fact="0.7601"/>
                  <dgm:constr type="w" for="ch" forName="Child5Accent1" refType="w" fact="0.0574"/>
                  <dgm:constr type="h" for="ch" forName="Child5Accent1" refType="h" fact="0.0763"/>
                  <dgm:constr type="l" for="ch" forName="Child5Accent4" refType="w" fact="0.3653"/>
                  <dgm:constr type="t" for="ch" forName="Child5Accent4" refType="h" fact="0.9619"/>
                  <dgm:constr type="w" for="ch" forName="Child5Accent4" refType="w" fact="0.0287"/>
                  <dgm:constr type="h" for="ch" forName="Child5Accent4" refType="h" fact="0.0381"/>
                  <dgm:constr type="l" for="ch" forName="Child5Accent5" refType="w" fact="0.304"/>
                  <dgm:constr type="t" for="ch" forName="Child5Accent5" refType="h" fact="0.9619"/>
                  <dgm:constr type="w" for="ch" forName="Child5Accent5" refType="w" fact="0.0287"/>
                  <dgm:constr type="h" for="ch" forName="Child5Accent5" refType="h" fact="0.0381"/>
                  <dgm:constr type="l" for="ch" forName="Child5Accent6" refType="w" fact="0.2426"/>
                  <dgm:constr type="t" for="ch" forName="Child5Accent6" refType="h" fact="0.9619"/>
                  <dgm:constr type="w" for="ch" forName="Child5Accent6" refType="w" fact="0.0287"/>
                  <dgm:constr type="h" for="ch" forName="Child5Accent6" refType="h" fact="0.0381"/>
                  <dgm:constr type="l" for="ch" forName="Child5Accent7" refType="w" fact="0.1813"/>
                  <dgm:constr type="t" for="ch" forName="Child5Accent7" refType="h" fact="0.9619"/>
                  <dgm:constr type="w" for="ch" forName="Child5Accent7" refType="w" fact="0.0287"/>
                  <dgm:constr type="h" for="ch" forName="Child5Accent7" refType="h" fact="0.0381"/>
                  <dgm:constr type="l" for="ch" forName="Child5Accent8" refType="w" fact="0.12"/>
                  <dgm:constr type="t" for="ch" forName="Child5Accent8" refType="h" fact="0.9619"/>
                  <dgm:constr type="w" for="ch" forName="Child5Accent8" refType="w" fact="0.0287"/>
                  <dgm:constr type="h" for="ch" forName="Child5Accent8" refType="h" fact="0.0381"/>
                  <dgm:constr type="l" for="ch" forName="Child5Accent9" refType="w" fact="0.0587"/>
                  <dgm:constr type="t" for="ch" forName="Child5Accent9" refType="h" fact="0.9619"/>
                  <dgm:constr type="w" for="ch" forName="Child5Accent9" refType="w" fact="0.0287"/>
                  <dgm:constr type="h" for="ch" forName="Child5Accent9" refType="h" fact="0.0381"/>
                  <dgm:constr type="l" for="ch" forName="Child5Accent2" refType="w" fact="0.453"/>
                  <dgm:constr type="t" for="ch" forName="Child5Accent2" refType="h" fact="0.8375"/>
                  <dgm:constr type="w" for="ch" forName="Child5Accent2" refType="w" fact="0.0287"/>
                  <dgm:constr type="h" for="ch" forName="Child5Accent2" refType="h" fact="0.0381"/>
                  <dgm:constr type="l" for="ch" forName="Child5Accent3" refType="w" fact="0.4118"/>
                  <dgm:constr type="t" for="ch" forName="Child5Accent3" refType="h" fact="0.8991"/>
                  <dgm:constr type="w" for="ch" forName="Child5Accent3" refType="w" fact="0.0287"/>
                  <dgm:constr type="h" for="ch" forName="Child5Accent3" refType="h" fact="0.0381"/>
                  <dgm:constr type="l" for="ch" forName="Child1Accent2" refType="w" fact="0.4458"/>
                  <dgm:constr type="t" for="ch" forName="Child1Accent2" refType="h" fact="0.2004"/>
                  <dgm:constr type="w" for="ch" forName="Child1Accent2" refType="w" fact="0.0287"/>
                  <dgm:constr type="h" for="ch" forName="Child1Accent2" refType="h" fact="0.0381"/>
                  <dgm:constr type="l" for="ch" forName="Child1Accent3" refType="w" fact="0.4054"/>
                  <dgm:constr type="t" for="ch" forName="Child1Accent3" refType="h" fact="0.1445"/>
                  <dgm:constr type="w" for="ch" forName="Child1Accent3" refType="w" fact="0.0287"/>
                  <dgm:constr type="h" for="ch" forName="Child1Accent3" refType="h" fact="0.0381"/>
                  <dgm:constr type="l" for="ch" forName="Child5" refType="w" fact="0.0581"/>
                  <dgm:constr type="t" for="ch" forName="Child5" refType="h" fact="0.8635"/>
                  <dgm:constr type="w" for="ch" forName="Child5" refType="w" fact="0.3364"/>
                  <dgm:constr type="h" for="ch" forName="Child5" refType="h" fact="0.0981"/>
                  <dgm:constr type="l" for="ch" forName="Child4" refType="w" fact="0"/>
                  <dgm:constr type="t" for="ch" forName="Child4" refType="h" fact="0.6701"/>
                  <dgm:constr type="w" for="ch" forName="Child4" refType="w" fact="0.3364"/>
                  <dgm:constr type="h" for="ch" forName="Child4" refType="h" fact="0.0981"/>
                  <dgm:constr type="l" for="ch" forName="Child3" refType="w" fact="0"/>
                  <dgm:constr type="t" for="ch" forName="Child3" refType="h" fact="0.4276"/>
                  <dgm:constr type="w" for="ch" forName="Child3" refType="w" fact="0.2544"/>
                  <dgm:constr type="h" for="ch" forName="Child3" refType="h" fact="0.0981"/>
                  <dgm:constr type="l" for="ch" forName="Child2" refType="w" fact="0"/>
                  <dgm:constr type="t" for="ch" forName="Child2" refType="h" fact="0.1798"/>
                  <dgm:constr type="w" for="ch" forName="Child2" refType="w" fact="0.3364"/>
                  <dgm:constr type="h" for="ch" forName="Child2" refType="h" fact="0.0981"/>
                  <dgm:constr type="l" for="ch" forName="Child1" refType="w" fact="0.0581"/>
                  <dgm:constr type="t" for="ch" forName="Child1" refType="h" fact="0"/>
                  <dgm:constr type="w" for="ch" forName="Child1" refType="w" fact="0.3364"/>
                  <dgm:constr type="h" for="ch" forName="Child1" refType="h" fact="0.0981"/>
                  <dgm:constr type="l" for="ch" forName="Parent" refType="w" fact="0.3653"/>
                  <dgm:constr type="t" for="ch" forName="Parent" refType="h" fact="0.3513"/>
                  <dgm:constr type="w" for="ch" forName="Parent" refType="w" fact="0.2906"/>
                  <dgm:constr type="h" for="ch" forName="Parent" refType="h" fact="0.3859"/>
                </dgm:constrLst>
              </dgm:else>
            </dgm:choose>
          </dgm:if>
          <dgm:else name="Name13">
            <dgm:choose name="Name14">
              <dgm:if name="Name15" axis="ch" ptType="node" func="cnt" op="equ" val="0">
                <dgm:alg type="composite">
                  <dgm:param type="ar" val="2.1059"/>
                </dgm:alg>
                <dgm:constrLst>
                  <dgm:constr type="r" for="ch" forName="Parent" refType="w"/>
                  <dgm:constr type="t" for="ch" forName="Parent" refType="h" fact="0"/>
                  <dgm:constr type="w" for="ch" forName="Parent" refType="w" fact="0.4749"/>
                  <dgm:constr type="h" for="ch" forName="Parent" refType="h"/>
                  <dgm:constr type="r" for="ch" forName="ParentAccent1" refType="w" fact="0.0469"/>
                  <dgm:constr type="t" for="ch" forName="ParentAccent1" refType="h" fact="0.4506"/>
                  <dgm:constr type="w" for="ch" forName="ParentAccent1" refType="w" fact="0.0469"/>
                  <dgm:constr type="h" for="ch" forName="ParentAccent1" refType="h" fact="0.0988"/>
                  <dgm:constr type="r" for="ch" forName="ParentAccent2" refType="w" fact="0.1266"/>
                  <dgm:constr type="t" for="ch" forName="ParentAccent2" refType="h" fact="0.4506"/>
                  <dgm:constr type="w" for="ch" forName="ParentAccent2" refType="w" fact="0.0469"/>
                  <dgm:constr type="h" for="ch" forName="ParentAccent2" refType="h" fact="0.0988"/>
                  <dgm:constr type="r" for="ch" forName="ParentAccent3" refType="w" fact="0.2063"/>
                  <dgm:constr type="t" for="ch" forName="ParentAccent3" refType="h" fact="0.4506"/>
                  <dgm:constr type="w" for="ch" forName="ParentAccent3" refType="w" fact="0.0469"/>
                  <dgm:constr type="h" for="ch" forName="ParentAccent3" refType="h" fact="0.0988"/>
                  <dgm:constr type="r" for="ch" forName="ParentAccent4" refType="w" fact="0.286"/>
                  <dgm:constr type="t" for="ch" forName="ParentAccent4" refType="h" fact="0.4506"/>
                  <dgm:constr type="w" for="ch" forName="ParentAccent4" refType="w" fact="0.0469"/>
                  <dgm:constr type="h" for="ch" forName="ParentAccent4" refType="h" fact="0.0988"/>
                  <dgm:constr type="r" for="ch" forName="ParentAccent5" refType="w" fact="0.3657"/>
                  <dgm:constr type="t" for="ch" forName="ParentAccent5" refType="h" fact="0.4506"/>
                  <dgm:constr type="w" for="ch" forName="ParentAccent5" refType="w" fact="0.0469"/>
                  <dgm:constr type="h" for="ch" forName="ParentAccent5" refType="h" fact="0.0988"/>
                  <dgm:constr type="r" for="ch" forName="ParentAccent6" refType="w" fact="0.4924"/>
                  <dgm:constr type="t" for="ch" forName="ParentAccent6" refType="h" fact="0.4012"/>
                  <dgm:constr type="w" for="ch" forName="ParentAccent6" refType="w" fact="0.0939"/>
                  <dgm:constr type="h" for="ch" forName="ParentAccent6" refType="h" fact="0.1976"/>
                  <dgm:constr type="r" for="ch" forName="ParentAccent7" refType="w" fact="0.1234"/>
                  <dgm:constr type="t" for="ch" forName="ParentAccent7" refType="h" fact="0.2465"/>
                  <dgm:constr type="w" for="ch" forName="ParentAccent7" refType="w" fact="0.0469"/>
                  <dgm:constr type="h" for="ch" forName="ParentAccent7" refType="h" fact="0.0988"/>
                  <dgm:constr type="r" for="ch" forName="ParentAccent8" refType="w" fact="0.1234"/>
                  <dgm:constr type="t" for="ch" forName="ParentAccent8" refType="h" fact="0.6562"/>
                  <dgm:constr type="w" for="ch" forName="ParentAccent8" refType="w" fact="0.0469"/>
                  <dgm:constr type="h" for="ch" forName="ParentAccent8" refType="h" fact="0.0988"/>
                  <dgm:constr type="r" for="ch" forName="ParentAccent9" refType="w" fact="0.0815"/>
                  <dgm:constr type="t" for="ch" forName="ParentAccent9" refType="h" fact="0.3353"/>
                  <dgm:constr type="w" for="ch" forName="ParentAccent9" refType="w" fact="0.0469"/>
                  <dgm:constr type="h" for="ch" forName="ParentAccent9" refType="h" fact="0.0988"/>
                  <dgm:constr type="r" for="ch" forName="ParentAccent10" refType="w" fact="0.0787"/>
                  <dgm:constr type="t" for="ch" forName="ParentAccent10" refType="h" fact="0.5679"/>
                  <dgm:constr type="w" for="ch" forName="ParentAccent10" refType="w" fact="0.0469"/>
                  <dgm:constr type="h" for="ch" forName="ParentAccent10" refType="h" fact="0.0988"/>
                </dgm:constrLst>
              </dgm:if>
              <dgm:if name="Name16" axis="ch" ptType="node" func="cnt" op="equ" val="1">
                <dgm:alg type="composite">
                  <dgm:param type="ar" val="3.4411"/>
                </dgm:alg>
                <dgm:constrLst>
                  <dgm:constr type="primFontSz" for="des" forName="Child1" val="65"/>
                  <dgm:constr type="primFontSz" for="des" forName="Child1" refType="primFontSz" refFor="des" refForName="Parent" op="lte"/>
                  <dgm:constr type="r" for="ch" forName="Child1Accent1" refType="w" fact="0.716"/>
                  <dgm:constr type="t" for="ch" forName="Child1Accent1" refType="h" fact="0.4012"/>
                  <dgm:constr type="w" for="ch" forName="Child1Accent1" refType="w" fact="0.0574"/>
                  <dgm:constr type="h" for="ch" forName="Child1Accent1" refType="h" fact="0.1976"/>
                  <dgm:constr type="r" for="ch" forName="Child1Accent2" refType="w" fact="0.7728"/>
                  <dgm:constr type="t" for="ch" forName="Child1Accent2" refType="h" fact="0.4506"/>
                  <dgm:constr type="w" for="ch" forName="Child1Accent2" refType="w" fact="0.0287"/>
                  <dgm:constr type="h" for="ch" forName="Child1Accent2" refType="h" fact="0.0988"/>
                  <dgm:constr type="r" for="ch" forName="Child1Accent3" refType="w" fact="0.8295"/>
                  <dgm:constr type="t" for="ch" forName="Child1Accent3" refType="h" fact="0.4506"/>
                  <dgm:constr type="w" for="ch" forName="Child1Accent3" refType="w" fact="0.0287"/>
                  <dgm:constr type="h" for="ch" forName="Child1Accent3" refType="h" fact="0.0988"/>
                  <dgm:constr type="r" for="ch" forName="Child1Accent4" refType="w" fact="0.8863"/>
                  <dgm:constr type="t" for="ch" forName="Child1Accent4" refType="h" fact="0.4506"/>
                  <dgm:constr type="w" for="ch" forName="Child1Accent4" refType="w" fact="0.0287"/>
                  <dgm:constr type="h" for="ch" forName="Child1Accent4" refType="h" fact="0.0988"/>
                  <dgm:constr type="r" for="ch" forName="Child1Accent5" refType="w" fact="0.943"/>
                  <dgm:constr type="t" for="ch" forName="Child1Accent5" refType="h" fact="0.4506"/>
                  <dgm:constr type="w" for="ch" forName="Child1Accent5" refType="w" fact="0.0287"/>
                  <dgm:constr type="h" for="ch" forName="Child1Accent5" refType="h" fact="0.0988"/>
                  <dgm:constr type="r" for="ch" forName="Child1Accent6" refType="w" fact="0.9998"/>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ParentAccent1" refType="w" fact="0.0287"/>
                  <dgm:constr type="t" for="ch" forName="ParentAccent1" refType="h" fact="0.4506"/>
                  <dgm:constr type="w" for="ch" forName="ParentAccent1" refType="w" fact="0.0287"/>
                  <dgm:constr type="h" for="ch" forName="ParentAccent1" refType="h" fact="0.0988"/>
                  <dgm:constr type="r" for="ch" forName="ParentAccent2" refType="w" fact="0.0813"/>
                  <dgm:constr type="t" for="ch" forName="ParentAccent2" refType="h" fact="0.4506"/>
                  <dgm:constr type="w" for="ch" forName="ParentAccent2" refType="w" fact="0.0287"/>
                  <dgm:constr type="h" for="ch" forName="ParentAccent2" refType="h" fact="0.0988"/>
                  <dgm:constr type="r" for="ch" forName="ParentAccent3" refType="w" fact="0.1339"/>
                  <dgm:constr type="t" for="ch" forName="ParentAccent3" refType="h" fact="0.4506"/>
                  <dgm:constr type="w" for="ch" forName="ParentAccent3" refType="w" fact="0.0287"/>
                  <dgm:constr type="h" for="ch" forName="ParentAccent3" refType="h" fact="0.0988"/>
                  <dgm:constr type="r" for="ch" forName="ParentAccent4" refType="w" fact="0.1864"/>
                  <dgm:constr type="t" for="ch" forName="ParentAccent4" refType="h" fact="0.4506"/>
                  <dgm:constr type="w" for="ch" forName="ParentAccent4" refType="w" fact="0.0287"/>
                  <dgm:constr type="h" for="ch" forName="ParentAccent4" refType="h" fact="0.0988"/>
                  <dgm:constr type="r" for="ch" forName="ParentAccent5" refType="w" fact="0.239"/>
                  <dgm:constr type="t" for="ch" forName="ParentAccent5" refType="h" fact="0.4506"/>
                  <dgm:constr type="w" for="ch" forName="ParentAccent5" refType="w" fact="0.0287"/>
                  <dgm:constr type="h" for="ch" forName="ParentAccent5" refType="h" fact="0.0988"/>
                  <dgm:constr type="r" for="ch" forName="ParentAccent6" refType="w" fact="0.3203"/>
                  <dgm:constr type="t" for="ch" forName="ParentAccent6" refType="h" fact="0.4012"/>
                  <dgm:constr type="w" for="ch" forName="ParentAccent6" refType="w" fact="0.0574"/>
                  <dgm:constr type="h" for="ch" forName="ParentAccent6" refType="h" fact="0.1976"/>
                  <dgm:constr type="r" for="ch" forName="ParentAccent7" refType="w" fact="0.0755"/>
                  <dgm:constr type="t" for="ch" forName="ParentAccent7" refType="h" fact="0.2465"/>
                  <dgm:constr type="w" for="ch" forName="ParentAccent7" refType="w" fact="0.0287"/>
                  <dgm:constr type="h" for="ch" forName="ParentAccent7" refType="h" fact="0.0988"/>
                  <dgm:constr type="r" for="ch" forName="ParentAccent8" refType="w" fact="0.0755"/>
                  <dgm:constr type="t" for="ch" forName="ParentAccent8" refType="h" fact="0.6562"/>
                  <dgm:constr type="w" for="ch" forName="ParentAccent8" refType="w" fact="0.0287"/>
                  <dgm:constr type="h" for="ch" forName="ParentAccent8" refType="h" fact="0.0988"/>
                  <dgm:constr type="r" for="ch" forName="ParentAccent9" refType="w" fact="0.0499"/>
                  <dgm:constr type="t" for="ch" forName="ParentAccent9" refType="h" fact="0.3353"/>
                  <dgm:constr type="w" for="ch" forName="ParentAccent9" refType="w" fact="0.0287"/>
                  <dgm:constr type="h" for="ch" forName="ParentAccent9" refType="h" fact="0.0988"/>
                  <dgm:constr type="r" for="ch" forName="ParentAccent10" refType="w" fact="0.0482"/>
                  <dgm:constr type="t" for="ch" forName="ParentAccent10" refType="h" fact="0.5679"/>
                  <dgm:constr type="w" for="ch" forName="ParentAccent10" refType="w" fact="0.0287"/>
                  <dgm:constr type="h" for="ch" forName="ParentAccent10" refType="h" fact="0.0988"/>
                  <dgm:constr type="r" for="ch" forName="Child1" refType="w"/>
                  <dgm:constr type="t" for="ch" forName="Child1" refType="h" fact="0.1978"/>
                  <dgm:constr type="w" for="ch" forName="Child1" refType="w" fact="0.2544"/>
                  <dgm:constr type="h" for="ch" forName="Child1" refType="h" fact="0.2541"/>
                  <dgm:constr type="r" for="ch" forName="Parent" refType="w" fact="0.6347"/>
                  <dgm:constr type="t" for="ch" forName="Parent" refType="h" fact="0"/>
                  <dgm:constr type="w" for="ch" forName="Parent" refType="w" fact="0.2906"/>
                  <dgm:constr type="h" for="ch" forName="Parent" refType="h"/>
                </dgm:constrLst>
              </dgm:if>
              <dgm:if name="Name17" axis="ch" ptType="node" func="cnt" op="equ" val="2">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Child2Accent1" refType="w" fact="0.6564"/>
                  <dgm:constr type="t" for="ch" forName="Child2Accent1" refType="h" fact="0.8153"/>
                  <dgm:constr type="w" for="ch" forName="Child2Accent1" refType="w" fact="0.0574"/>
                  <dgm:constr type="h" for="ch" forName="Child2Accent1" refType="h" fact="0.1217"/>
                  <dgm:constr type="r" for="ch" forName="Child2Accent2" refType="w" fact="0.6932"/>
                  <dgm:constr type="t" for="ch" forName="Child2Accent2" refType="h" fact="0.9392"/>
                  <dgm:constr type="w" for="ch" forName="Child2Accent2" refType="w" fact="0.0287"/>
                  <dgm:constr type="h" for="ch" forName="Child2Accent2" refType="h" fact="0.0608"/>
                  <dgm:constr type="r" for="ch" forName="Child2Accent3" refType="w" fact="0.7545"/>
                  <dgm:constr type="t" for="ch" forName="Child2Accent3" refType="h" fact="0.9392"/>
                  <dgm:constr type="w" for="ch" forName="Child2Accent3" refType="w" fact="0.0287"/>
                  <dgm:constr type="h" for="ch" forName="Child2Accent3" refType="h" fact="0.0608"/>
                  <dgm:constr type="r" for="ch" forName="Child2Accent4" refType="w" fact="0.8158"/>
                  <dgm:constr type="t" for="ch" forName="Child2Accent4" refType="h" fact="0.9392"/>
                  <dgm:constr type="w" for="ch" forName="Child2Accent4" refType="w" fact="0.0287"/>
                  <dgm:constr type="h" for="ch" forName="Child2Accent4" refType="h" fact="0.0608"/>
                  <dgm:constr type="r" for="ch" forName="Child2Accent5" refType="w" fact="0.8771"/>
                  <dgm:constr type="t" for="ch" forName="Child2Accent5" refType="h" fact="0.9392"/>
                  <dgm:constr type="w" for="ch" forName="Child2Accent5" refType="w" fact="0.0287"/>
                  <dgm:constr type="h" for="ch" forName="Child2Accent5" refType="h" fact="0.0608"/>
                  <dgm:constr type="r" for="ch" forName="Child2Accent6" refType="w" fact="0.9385"/>
                  <dgm:constr type="t" for="ch" forName="Child2Accent6" refType="h" fact="0.9392"/>
                  <dgm:constr type="w" for="ch" forName="Child2Accent6" refType="w" fact="0.0287"/>
                  <dgm:constr type="h" for="ch" forName="Child2Accent6" refType="h" fact="0.0608"/>
                  <dgm:constr type="r" for="ch" forName="Child2Accent7" refType="w" fact="0.9998"/>
                  <dgm:constr type="t" for="ch" forName="Child2Accent7" refType="h" fact="0.9392"/>
                  <dgm:constr type="w" for="ch" forName="Child2Accent7" refType="w" fact="0.0287"/>
                  <dgm:constr type="h" for="ch" forName="Child2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2" refType="w"/>
                  <dgm:constr type="t" for="ch" forName="Child2" refType="h" fact="0.7822"/>
                  <dgm:constr type="w" for="ch" forName="Child2" refType="w" fact="0.336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8" axis="ch" ptType="node" func="cnt" op="equ" val="3">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r" for="ch" forName="Child1Accent8" refType="w" fact="0"/>
                  <dgm:constr type="t" for="ch" forName="Child1Accent8" refType="h" fact="0"/>
                  <dgm:constr type="w" for="ch" forName="Child1Accent8" refType="w" fact="0"/>
                  <dgm:constr type="h" for="ch" forName="Child1Accent8" refType="h" fact="0"/>
                  <dgm:constr type="r" for="ch" forName="Child1Accent9" refType="w" fact="0"/>
                  <dgm:constr type="t" for="ch" forName="Child1Accent9" refType="h" fact="0"/>
                  <dgm:constr type="w" for="ch" forName="Child1Accent9" refType="w" fact="0"/>
                  <dgm:constr type="h" for="ch" forName="Child1Accent9" refType="h" fact="0"/>
                  <dgm:constr type="r" for="ch" forName="Child2Accent1" refType="w" fact="0.716"/>
                  <dgm:constr type="t" for="ch" forName="Child2Accent1" refType="h" fact="0.5207"/>
                  <dgm:constr type="w" for="ch" forName="Child2Accent1" refType="w" fact="0.0574"/>
                  <dgm:constr type="h" for="ch" forName="Child2Accent1" refType="h" fact="0.1217"/>
                  <dgm:constr type="r" for="ch" forName="Child2Accent2" refType="w" fact="0.7728"/>
                  <dgm:constr type="t" for="ch" forName="Child2Accent2" refType="h" fact="0.5511"/>
                  <dgm:constr type="w" for="ch" forName="Child2Accent2" refType="w" fact="0.0287"/>
                  <dgm:constr type="h" for="ch" forName="Child2Accent2" refType="h" fact="0.0608"/>
                  <dgm:constr type="r" for="ch" forName="Child2Accent3" refType="w" fact="0.8295"/>
                  <dgm:constr type="t" for="ch" forName="Child2Accent3" refType="h" fact="0.5511"/>
                  <dgm:constr type="w" for="ch" forName="Child2Accent3" refType="w" fact="0.0287"/>
                  <dgm:constr type="h" for="ch" forName="Child2Accent3" refType="h" fact="0.0608"/>
                  <dgm:constr type="r" for="ch" forName="Child2Accent4" refType="w" fact="0.8863"/>
                  <dgm:constr type="t" for="ch" forName="Child2Accent4" refType="h" fact="0.5511"/>
                  <dgm:constr type="w" for="ch" forName="Child2Accent4" refType="w" fact="0.0287"/>
                  <dgm:constr type="h" for="ch" forName="Child2Accent4" refType="h" fact="0.0608"/>
                  <dgm:constr type="r" for="ch" forName="Child2Accent5" refType="w" fact="0.943"/>
                  <dgm:constr type="t" for="ch" forName="Child2Accent5" refType="h" fact="0.5511"/>
                  <dgm:constr type="w" for="ch" forName="Child2Accent5" refType="w" fact="0.0287"/>
                  <dgm:constr type="h" for="ch" forName="Child2Accent5" refType="h" fact="0.0608"/>
                  <dgm:constr type="r" for="ch" forName="Child2Accent6" refType="w" fact="0.9998"/>
                  <dgm:constr type="t" for="ch" forName="Child2Accent6" refType="h" fact="0.5511"/>
                  <dgm:constr type="w" for="ch" forName="Child2Accent6" refType="w" fact="0.0287"/>
                  <dgm:constr type="h" for="ch" forName="Child2Accent6" refType="h" fact="0.0608"/>
                  <dgm:constr type="r" for="ch" forName="Child2Accent7" refType="w" fact="0"/>
                  <dgm:constr type="t" for="ch" forName="Child2Accent7" refType="h" fact="0"/>
                  <dgm:constr type="w" for="ch" forName="Child2Accent7" refType="w" fact="0"/>
                  <dgm:constr type="h" for="ch" forName="Child2Accent7" refType="h" fact="0"/>
                  <dgm:constr type="r" for="ch" forName="Child3Accent1" refType="w" fact="0.6564"/>
                  <dgm:constr type="t" for="ch" forName="Child3Accent1" refType="h" fact="0.8153"/>
                  <dgm:constr type="w" for="ch" forName="Child3Accent1" refType="w" fact="0.0574"/>
                  <dgm:constr type="h" for="ch" forName="Child3Accent1" refType="h" fact="0.1217"/>
                  <dgm:constr type="r" for="ch" forName="Child3Accent2" refType="w" fact="0.6932"/>
                  <dgm:constr type="t" for="ch" forName="Child3Accent2" refType="h" fact="0.9392"/>
                  <dgm:constr type="w" for="ch" forName="Child3Accent2" refType="w" fact="0.0287"/>
                  <dgm:constr type="h" for="ch" forName="Child3Accent2" refType="h" fact="0.0608"/>
                  <dgm:constr type="r" for="ch" forName="Child3Accent3" refType="w" fact="0.7545"/>
                  <dgm:constr type="t" for="ch" forName="Child3Accent3" refType="h" fact="0.9392"/>
                  <dgm:constr type="w" for="ch" forName="Child3Accent3" refType="w" fact="0.0287"/>
                  <dgm:constr type="h" for="ch" forName="Child3Accent3" refType="h" fact="0.0608"/>
                  <dgm:constr type="r" for="ch" forName="Child3Accent4" refType="w" fact="0.8158"/>
                  <dgm:constr type="t" for="ch" forName="Child3Accent4" refType="h" fact="0.9392"/>
                  <dgm:constr type="w" for="ch" forName="Child3Accent4" refType="w" fact="0.0287"/>
                  <dgm:constr type="h" for="ch" forName="Child3Accent4" refType="h" fact="0.0608"/>
                  <dgm:constr type="r" for="ch" forName="Child3Accent5" refType="w" fact="0.8771"/>
                  <dgm:constr type="t" for="ch" forName="Child3Accent5" refType="h" fact="0.9392"/>
                  <dgm:constr type="w" for="ch" forName="Child3Accent5" refType="w" fact="0.0287"/>
                  <dgm:constr type="h" for="ch" forName="Child3Accent5" refType="h" fact="0.0608"/>
                  <dgm:constr type="r" for="ch" forName="Child3Accent6" refType="w" fact="0.9385"/>
                  <dgm:constr type="t" for="ch" forName="Child3Accent6" refType="h" fact="0.9392"/>
                  <dgm:constr type="w" for="ch" forName="Child3Accent6" refType="w" fact="0.0287"/>
                  <dgm:constr type="h" for="ch" forName="Child3Accent6" refType="h" fact="0.0608"/>
                  <dgm:constr type="r" for="ch" forName="Child3Accent7" refType="w" fact="0.9998"/>
                  <dgm:constr type="t" for="ch" forName="Child3Accent7" refType="h" fact="0.9392"/>
                  <dgm:constr type="w" for="ch" forName="Child3Accent7" refType="w" fact="0.0287"/>
                  <dgm:constr type="h" for="ch" forName="Child3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3" refType="w"/>
                  <dgm:constr type="t" for="ch" forName="Child3" refType="h" fact="0.7822"/>
                  <dgm:constr type="w" for="ch" forName="Child3" refType="w" fact="0.3364"/>
                  <dgm:constr type="h" for="ch" forName="Child3" refType="h" fact="0.1564"/>
                  <dgm:constr type="r" for="ch" forName="Child2" refType="w"/>
                  <dgm:constr type="t" for="ch" forName="Child2" refType="h" fact="0.3955"/>
                  <dgm:constr type="w" for="ch" forName="Child2" refType="w" fact="0.254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9" axis="ch" ptType="node" func="cnt" op="equ" val="4">
                <dgm:alg type="composite">
                  <dgm:param type="ar" val="1.8304"/>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 refType="w" fact="0.6229"/>
                  <dgm:constr type="t" for="ch" forName="Parent" refType="h" fact="0.2946"/>
                  <dgm:constr type="w" for="ch" forName="Parent" refType="w" fact="0.2862"/>
                  <dgm:constr type="h" for="ch" forName="Parent" refType="h" fact="0.5239"/>
                  <dgm:constr type="r" for="ch" forName="Child1Accent1" refType="w" fact="0.6096"/>
                  <dgm:constr type="t" for="ch" forName="Child1Accent1" refType="h" fact="0.2104"/>
                  <dgm:constr type="w" for="ch" forName="Child1Accent1" refType="w" fact="0.0566"/>
                  <dgm:constr type="h" for="ch" forName="Child1Accent1" refType="h" fact="0.1035"/>
                  <dgm:constr type="r" for="ch" forName="Child1Accent3" refType="w" fact="0.6999"/>
                  <dgm:constr type="t" for="ch" forName="Child1Accent3" refType="h" fact="0.128"/>
                  <dgm:constr type="w" for="ch" forName="Child1Accent3" refType="w" fact="0.0283"/>
                  <dgm:constr type="h" for="ch" forName="Child1Accent3" refType="h" fact="0.0518"/>
                  <dgm:constr type="r" for="ch" forName="Child1Accent4" refType="w" fact="0.7582"/>
                  <dgm:constr type="t" for="ch" forName="Child1Accent4" refType="h" fact="0.128"/>
                  <dgm:constr type="w" for="ch" forName="Child1Accent4" refType="w" fact="0.0283"/>
                  <dgm:constr type="h" for="ch" forName="Child1Accent4" refType="h" fact="0.0518"/>
                  <dgm:constr type="r" for="ch" forName="Child1Accent5" refType="w" fact="0.8165"/>
                  <dgm:constr type="t" for="ch" forName="Child1Accent5" refType="h" fact="0.128"/>
                  <dgm:constr type="w" for="ch" forName="Child1Accent5" refType="w" fact="0.0283"/>
                  <dgm:constr type="h" for="ch" forName="Child1Accent5" refType="h" fact="0.0518"/>
                  <dgm:constr type="r" for="ch" forName="Child1Accent6" refType="w" fact="0.8748"/>
                  <dgm:constr type="t" for="ch" forName="Child1Accent6" refType="h" fact="0.128"/>
                  <dgm:constr type="w" for="ch" forName="Child1Accent6" refType="w" fact="0.0283"/>
                  <dgm:constr type="h" for="ch" forName="Child1Accent6" refType="h" fact="0.0518"/>
                  <dgm:constr type="r" for="ch" forName="Child3Accent1" refType="w" fact="0.6842"/>
                  <dgm:constr type="t" for="ch" forName="Child3Accent1" refType="h" fact="0.6212"/>
                  <dgm:constr type="w" for="ch" forName="Child3Accent1" refType="w" fact="0.0566"/>
                  <dgm:constr type="h" for="ch" forName="Child3Accent1" refType="h" fact="0.1035"/>
                  <dgm:constr type="r" for="ch" forName="Child3Accent2" refType="w" fact="0.7311"/>
                  <dgm:constr type="t" for="ch" forName="Child3Accent2" refType="h" fact="0.6828"/>
                  <dgm:constr type="w" for="ch" forName="Child3Accent2" refType="w" fact="0.0283"/>
                  <dgm:constr type="h" for="ch" forName="Child3Accent2" refType="h" fact="0.0518"/>
                  <dgm:constr type="r" for="ch" forName="Child3Accent4" refType="w" fact="0.8386"/>
                  <dgm:constr type="t" for="ch" forName="Child3Accent4" refType="h" fact="0.6828"/>
                  <dgm:constr type="w" for="ch" forName="Child3Accent4" refType="w" fact="0.0283"/>
                  <dgm:constr type="h" for="ch" forName="Child3Accent4" refType="h" fact="0.0518"/>
                  <dgm:constr type="r" for="ch" forName="Child3Accent5" refType="w" fact="0.8923"/>
                  <dgm:constr type="t" for="ch" forName="Child3Accent5" refType="h" fact="0.6828"/>
                  <dgm:constr type="w" for="ch" forName="Child3Accent5" refType="w" fact="0.0283"/>
                  <dgm:constr type="h" for="ch" forName="Child3Accent5" refType="h" fact="0.0518"/>
                  <dgm:constr type="r" for="ch" forName="Child1Accent7" refType="w" fact="0.9332"/>
                  <dgm:constr type="t" for="ch" forName="Child1Accent7" refType="h" fact="0.128"/>
                  <dgm:constr type="w" for="ch" forName="Child1Accent7" refType="w" fact="0.0283"/>
                  <dgm:constr type="h" for="ch" forName="Child1Accent7" refType="h" fact="0.0518"/>
                  <dgm:constr type="r" for="ch" forName="Child3Accent6" refType="w" fact="0.9461"/>
                  <dgm:constr type="t" for="ch" forName="Child3Accent6" refType="h" fact="0.6828"/>
                  <dgm:constr type="w" for="ch" forName="Child3Accent6" refType="w" fact="0.0283"/>
                  <dgm:constr type="h" for="ch" forName="Child3Accent6" refType="h" fact="0.0518"/>
                  <dgm:constr type="r" for="ch" forName="Child1Accent8" refType="w" fact="0.9915"/>
                  <dgm:constr type="t" for="ch" forName="Child1Accent8" refType="h" fact="0.128"/>
                  <dgm:constr type="w" for="ch" forName="Child1Accent8" refType="w" fact="0.0283"/>
                  <dgm:constr type="h" for="ch" forName="Child1Accent8" refType="h" fact="0.0518"/>
                  <dgm:constr type="r" for="ch" forName="Child1Accent9" refType="w" fact="0"/>
                  <dgm:constr type="t" for="ch" forName="Child1Accent9" refType="h" fact="0"/>
                  <dgm:constr type="w" for="ch" forName="Child1Accent9" refType="w" fact="0"/>
                  <dgm:constr type="h" for="ch" forName="Child1Accent9" refType="h" fact="0"/>
                  <dgm:constr type="r" for="ch" forName="Child3Accent7" refType="w" fact="0.9998"/>
                  <dgm:constr type="t" for="ch" forName="Child3Accent7" refType="h" fact="0.6828"/>
                  <dgm:constr type="w" for="ch" forName="Child3Accent7" refType="w" fact="0.0283"/>
                  <dgm:constr type="h" for="ch" forName="Child3Accent7" refType="h" fact="0.0518"/>
                  <dgm:constr type="r" for="ch" forName="Child4Accent1" refType="w" fact="0.6096"/>
                  <dgm:constr type="t" for="ch" forName="Child4Accent1" refType="h" fact="0.8"/>
                  <dgm:constr type="w" for="ch" forName="Child4Accent1" refType="w" fact="0.0566"/>
                  <dgm:constr type="h" for="ch" forName="Child4Accent1" refType="h" fact="0.1035"/>
                  <dgm:constr type="r" for="ch" forName="Child4Accent3" refType="w" fact="0.7002"/>
                  <dgm:constr type="t" for="ch" forName="Child4Accent3" refType="h" fact="0.9482"/>
                  <dgm:constr type="w" for="ch" forName="Child4Accent3" refType="w" fact="0.0283"/>
                  <dgm:constr type="h" for="ch" forName="Child4Accent3" refType="h" fact="0.0518"/>
                  <dgm:constr type="r" for="ch" forName="Child4Accent4" refType="w" fact="0.7585"/>
                  <dgm:constr type="t" for="ch" forName="Child4Accent4" refType="h" fact="0.9482"/>
                  <dgm:constr type="w" for="ch" forName="Child4Accent4" refType="w" fact="0.0283"/>
                  <dgm:constr type="h" for="ch" forName="Child4Accent4" refType="h" fact="0.0518"/>
                  <dgm:constr type="r" for="ch" forName="Child4Accent5" refType="w" fact="0.8167"/>
                  <dgm:constr type="t" for="ch" forName="Child4Accent5" refType="h" fact="0.9482"/>
                  <dgm:constr type="w" for="ch" forName="Child4Accent5" refType="w" fact="0.0283"/>
                  <dgm:constr type="h" for="ch" forName="Child4Accent5" refType="h" fact="0.0518"/>
                  <dgm:constr type="r" for="ch" forName="Child4Accent6" refType="w" fact="0.8749"/>
                  <dgm:constr type="t" for="ch" forName="Child4Accent6" refType="h" fact="0.9482"/>
                  <dgm:constr type="w" for="ch" forName="Child4Accent6" refType="w" fact="0.0283"/>
                  <dgm:constr type="h" for="ch" forName="Child4Accent6" refType="h" fact="0.0518"/>
                  <dgm:constr type="r" for="ch" forName="Child4Accent7" refType="w" fact="0.9332"/>
                  <dgm:constr type="t" for="ch" forName="Child4Accent7" refType="h" fact="0.9482"/>
                  <dgm:constr type="w" for="ch" forName="Child4Accent7" refType="w" fact="0.0283"/>
                  <dgm:constr type="h" for="ch" forName="Child4Accent7" refType="h" fact="0.0518"/>
                  <dgm:constr type="r" for="ch" forName="Child4Accent8" refType="w" fact="0.9914"/>
                  <dgm:constr type="t" for="ch" forName="Child4Accent8" refType="h" fact="0.9482"/>
                  <dgm:constr type="w" for="ch" forName="Child4Accent8" refType="w" fact="0.0283"/>
                  <dgm:constr type="h" for="ch" forName="Child4Accent8" refType="h" fact="0.0518"/>
                  <dgm:constr type="r" for="ch" forName="Child2Accent1" refType="w" fact="0.6842"/>
                  <dgm:constr type="t" for="ch" forName="Child2Accent1" refType="h" fact="0.3725"/>
                  <dgm:constr type="w" for="ch" forName="Child2Accent1" refType="w" fact="0.0566"/>
                  <dgm:constr type="h" for="ch" forName="Child2Accent1" refType="h" fact="0.1035"/>
                  <dgm:constr type="r" for="ch" forName="Child4Accent2" refType="w" fact="0.642"/>
                  <dgm:constr type="t" for="ch" forName="Child4Accent2" refType="h" fact="0.8993"/>
                  <dgm:constr type="w" for="ch" forName="Child4Accent2" refType="w" fact="0.0283"/>
                  <dgm:constr type="h" for="ch" forName="Child4Accent2" refType="h" fact="0.0518"/>
                  <dgm:constr type="r" for="ch" forName="Child1Accent2" refType="w" fact="0.6415"/>
                  <dgm:constr type="t" for="ch" forName="Child1Accent2" refType="h" fact="0.162"/>
                  <dgm:constr type="w" for="ch" forName="Child1Accent2" refType="w" fact="0.0283"/>
                  <dgm:constr type="h" for="ch" forName="Child1Accent2" refType="h" fact="0.0518"/>
                  <dgm:constr type="r" for="ch" forName="Child3Accent3" refType="w" fact="0.7849"/>
                  <dgm:constr type="t" for="ch" forName="Child3Accent3" refType="h" fact="0.6828"/>
                  <dgm:constr type="w" for="ch" forName="Child3Accent3" refType="w" fact="0.0283"/>
                  <dgm:constr type="h" for="ch" forName="Child3Accent3" refType="h" fact="0.0518"/>
                  <dgm:constr type="r" for="ch" forName="Child2Accent2" refType="w" fact="0.7311"/>
                  <dgm:constr type="t" for="ch" forName="Child2Accent2" refType="h" fact="0.3937"/>
                  <dgm:constr type="w" for="ch" forName="Child2Accent2" refType="w" fact="0.0283"/>
                  <dgm:constr type="h" for="ch" forName="Child2Accent2" refType="h" fact="0.0518"/>
                  <dgm:constr type="r" for="ch" forName="Child2Accent4" refType="w" fact="0.8386"/>
                  <dgm:constr type="t" for="ch" forName="Child2Accent4" refType="h" fact="0.3937"/>
                  <dgm:constr type="w" for="ch" forName="Child2Accent4" refType="w" fact="0.0283"/>
                  <dgm:constr type="h" for="ch" forName="Child2Accent4" refType="h" fact="0.0518"/>
                  <dgm:constr type="r" for="ch" forName="Child2Accent5" refType="w" fact="0.8923"/>
                  <dgm:constr type="t" for="ch" forName="Child2Accent5" refType="h" fact="0.3937"/>
                  <dgm:constr type="w" for="ch" forName="Child2Accent5" refType="w" fact="0.0283"/>
                  <dgm:constr type="h" for="ch" forName="Child2Accent5" refType="h" fact="0.0518"/>
                  <dgm:constr type="r" for="ch" forName="Child2Accent6" refType="w" fact="0.9461"/>
                  <dgm:constr type="t" for="ch" forName="Child2Accent6" refType="h" fact="0.3937"/>
                  <dgm:constr type="w" for="ch" forName="Child2Accent6" refType="w" fact="0.0283"/>
                  <dgm:constr type="h" for="ch" forName="Child2Accent6" refType="h" fact="0.0518"/>
                  <dgm:constr type="r" for="ch" forName="Child2Accent7" refType="w" fact="0.9998"/>
                  <dgm:constr type="t" for="ch" forName="Child2Accent7" refType="h" fact="0.3937"/>
                  <dgm:constr type="w" for="ch" forName="Child2Accent7" refType="w" fact="0.0283"/>
                  <dgm:constr type="h" for="ch" forName="Child2Accent7" refType="h" fact="0.0518"/>
                  <dgm:constr type="r" for="ch" forName="Child2Accent3" refType="w" fact="0.7849"/>
                  <dgm:constr type="t" for="ch" forName="Child2Accent3" refType="h" fact="0.3937"/>
                  <dgm:constr type="w" for="ch" forName="Child2Accent3" refType="w" fact="0.0283"/>
                  <dgm:constr type="h" for="ch" forName="Child2Accent3" refType="h" fact="0.0518"/>
                  <dgm:constr type="r" for="ch" forName="ParentAccent1" refType="w" fact="0.0283"/>
                  <dgm:constr type="t" for="ch" forName="ParentAccent1" refType="h" fact="0.5316"/>
                  <dgm:constr type="w" for="ch" forName="ParentAccent1" refType="w" fact="0.0283"/>
                  <dgm:constr type="h" for="ch" forName="ParentAccent1" refType="h" fact="0.0518"/>
                  <dgm:constr type="r" for="ch" forName="ParentAccent2" refType="w" fact="0.0801"/>
                  <dgm:constr type="t" for="ch" forName="ParentAccent2" refType="h" fact="0.5316"/>
                  <dgm:constr type="w" for="ch" forName="ParentAccent2" refType="w" fact="0.0283"/>
                  <dgm:constr type="h" for="ch" forName="ParentAccent2" refType="h" fact="0.0518"/>
                  <dgm:constr type="r" for="ch" forName="ParentAccent3" refType="w" fact="0.1318"/>
                  <dgm:constr type="t" for="ch" forName="ParentAccent3" refType="h" fact="0.5316"/>
                  <dgm:constr type="w" for="ch" forName="ParentAccent3" refType="w" fact="0.0283"/>
                  <dgm:constr type="h" for="ch" forName="ParentAccent3" refType="h" fact="0.0518"/>
                  <dgm:constr type="r" for="ch" forName="ParentAccent4" refType="w" fact="0.1836"/>
                  <dgm:constr type="t" for="ch" forName="ParentAccent4" refType="h" fact="0.5316"/>
                  <dgm:constr type="w" for="ch" forName="ParentAccent4" refType="w" fact="0.0283"/>
                  <dgm:constr type="h" for="ch" forName="ParentAccent4" refType="h" fact="0.0518"/>
                  <dgm:constr type="r" for="ch" forName="ParentAccent5" refType="w" fact="0.2354"/>
                  <dgm:constr type="t" for="ch" forName="ParentAccent5" refType="h" fact="0.5316"/>
                  <dgm:constr type="w" for="ch" forName="ParentAccent5" refType="w" fact="0.0283"/>
                  <dgm:constr type="h" for="ch" forName="ParentAccent5" refType="h" fact="0.0518"/>
                  <dgm:constr type="r" for="ch" forName="ParentAccent6" refType="w" fact="0.3154"/>
                  <dgm:constr type="t" for="ch" forName="ParentAccent6" refType="h" fact="0.5057"/>
                  <dgm:constr type="w" for="ch" forName="ParentAccent6" refType="w" fact="0.0566"/>
                  <dgm:constr type="h" for="ch" forName="ParentAccent6" refType="h" fact="0.1035"/>
                  <dgm:constr type="r" for="ch" forName="ParentAccent7" refType="w" fact="0.0744"/>
                  <dgm:constr type="t" for="ch" forName="ParentAccent7" refType="h" fact="0.4247"/>
                  <dgm:constr type="w" for="ch" forName="ParentAccent7" refType="w" fact="0.0283"/>
                  <dgm:constr type="h" for="ch" forName="ParentAccent7" refType="h" fact="0.0518"/>
                  <dgm:constr type="r" for="ch" forName="ParentAccent8" refType="w" fact="0.0744"/>
                  <dgm:constr type="t" for="ch" forName="ParentAccent8" refType="h" fact="0.6392"/>
                  <dgm:constr type="w" for="ch" forName="ParentAccent8" refType="w" fact="0.0283"/>
                  <dgm:constr type="h" for="ch" forName="ParentAccent8" refType="h" fact="0.0518"/>
                  <dgm:constr type="r" for="ch" forName="ParentAccent9" refType="w" fact="0.0491"/>
                  <dgm:constr type="t" for="ch" forName="ParentAccent9" refType="h" fact="0.4712"/>
                  <dgm:constr type="w" for="ch" forName="ParentAccent9" refType="w" fact="0.0283"/>
                  <dgm:constr type="h" for="ch" forName="ParentAccent9" refType="h" fact="0.0518"/>
                  <dgm:constr type="r" for="ch" forName="ParentAccent10" refType="w" fact="0.0475"/>
                  <dgm:constr type="t" for="ch" forName="ParentAccent10" refType="h" fact="0.593"/>
                  <dgm:constr type="w" for="ch" forName="ParentAccent10" refType="w" fact="0.0283"/>
                  <dgm:constr type="h" for="ch" forName="ParentAccent10" refType="h" fact="0.0518"/>
                  <dgm:constr type="r" for="ch" forName="Child4" refType="w" fact="0.9919"/>
                  <dgm:constr type="t" for="ch" forName="Child4" refType="h" fact="0.8184"/>
                  <dgm:constr type="w" for="ch" forName="Child4" refType="w" fact="0.3192"/>
                  <dgm:constr type="h" for="ch" forName="Child4" refType="h" fact="0.1294"/>
                  <dgm:constr type="r" for="ch" forName="Child3" refType="w"/>
                  <dgm:constr type="t" for="ch" forName="Child3" refType="h" fact="0.5547"/>
                  <dgm:constr type="w" for="ch" forName="Child3" refType="w" fact="0.297"/>
                  <dgm:constr type="h" for="ch" forName="Child3" refType="h" fact="0.1294"/>
                  <dgm:constr type="r" for="ch" forName="Child2" refType="w"/>
                  <dgm:constr type="t" for="ch" forName="Child2" refType="h" fact="0.2662"/>
                  <dgm:constr type="w" for="ch" forName="Child2" refType="w" fact="0.297"/>
                  <dgm:constr type="h" for="ch" forName="Child2" refType="h" fact="0.1294"/>
                  <dgm:constr type="r" for="ch" forName="Child1" refType="w" fact="0.9919"/>
                  <dgm:constr type="t" for="ch" forName="Child1" refType="h" fact="0"/>
                  <dgm:constr type="w" for="ch" forName="Child1" refType="w" fact="0.3192"/>
                  <dgm:constr type="h" for="ch" forName="Child1" refType="h" fact="0.1294"/>
                </dgm:constrLst>
              </dgm:if>
              <dgm:else name="Name20">
                <dgm:alg type="composite">
                  <dgm:param type="ar" val="1.3278"/>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Child2Accent1" refType="w" fact="0.6564"/>
                  <dgm:constr type="t" for="ch" forName="Child2Accent1" refType="h" fact="0.3184"/>
                  <dgm:constr type="w" for="ch" forName="Child2Accent1" refType="w" fact="0.0574"/>
                  <dgm:constr type="h" for="ch" forName="Child2Accent1" refType="h" fact="0.0763"/>
                  <dgm:constr type="r" for="ch" forName="Child2Accent2" refType="w" fact="0.6932"/>
                  <dgm:constr type="t" for="ch" forName="Child2Accent2" refType="h" fact="0.2781"/>
                  <dgm:constr type="w" for="ch" forName="Child2Accent2" refType="w" fact="0.0287"/>
                  <dgm:constr type="h" for="ch" forName="Child2Accent2" refType="h" fact="0.0381"/>
                  <dgm:constr type="r" for="ch" forName="Child2Accent3" refType="w" fact="0.7545"/>
                  <dgm:constr type="t" for="ch" forName="Child2Accent3" refType="h" fact="0.2781"/>
                  <dgm:constr type="w" for="ch" forName="Child2Accent3" refType="w" fact="0.0287"/>
                  <dgm:constr type="h" for="ch" forName="Child2Accent3" refType="h" fact="0.0381"/>
                  <dgm:constr type="r" for="ch" forName="Child2Accent4" refType="w" fact="0.8158"/>
                  <dgm:constr type="t" for="ch" forName="Child2Accent4" refType="h" fact="0.2781"/>
                  <dgm:constr type="w" for="ch" forName="Child2Accent4" refType="w" fact="0.0287"/>
                  <dgm:constr type="h" for="ch" forName="Child2Accent4" refType="h" fact="0.0381"/>
                  <dgm:constr type="r" for="ch" forName="Child2Accent5" refType="w" fact="0.8771"/>
                  <dgm:constr type="t" for="ch" forName="Child2Accent5" refType="h" fact="0.2781"/>
                  <dgm:constr type="w" for="ch" forName="Child2Accent5" refType="w" fact="0.0287"/>
                  <dgm:constr type="h" for="ch" forName="Child2Accent5" refType="h" fact="0.0381"/>
                  <dgm:constr type="r" for="ch" forName="Child2Accent6" refType="w" fact="0.9385"/>
                  <dgm:constr type="t" for="ch" forName="Child2Accent6" refType="h" fact="0.2781"/>
                  <dgm:constr type="w" for="ch" forName="Child2Accent6" refType="w" fact="0.0287"/>
                  <dgm:constr type="h" for="ch" forName="Child2Accent6" refType="h" fact="0.0381"/>
                  <dgm:constr type="r" for="ch" forName="Child2Accent7" refType="w" fact="0.9998"/>
                  <dgm:constr type="t" for="ch" forName="Child2Accent7" refType="h" fact="0.2781"/>
                  <dgm:constr type="w" for="ch" forName="Child2Accent7" refType="w" fact="0.0287"/>
                  <dgm:constr type="h" for="ch" forName="Child2Accent7" refType="h" fact="0.0381"/>
                  <dgm:constr type="r" for="ch" forName="Child3Accent1" refType="w" fact="0.716"/>
                  <dgm:constr type="t" for="ch" forName="Child3Accent1" refType="h" fact="0.5061"/>
                  <dgm:constr type="w" for="ch" forName="Child3Accent1" refType="w" fact="0.0574"/>
                  <dgm:constr type="h" for="ch" forName="Child3Accent1" refType="h" fact="0.0763"/>
                  <dgm:constr type="r" for="ch" forName="Child3Accent2" refType="w" fact="0.7728"/>
                  <dgm:constr type="t" for="ch" forName="Child3Accent2" refType="h" fact="0.5252"/>
                  <dgm:constr type="w" for="ch" forName="Child3Accent2" refType="w" fact="0.0287"/>
                  <dgm:constr type="h" for="ch" forName="Child3Accent2" refType="h" fact="0.0381"/>
                  <dgm:constr type="r" for="ch" forName="Child3Accent3" refType="w" fact="0.8295"/>
                  <dgm:constr type="t" for="ch" forName="Child3Accent3" refType="h" fact="0.5252"/>
                  <dgm:constr type="w" for="ch" forName="Child3Accent3" refType="w" fact="0.0287"/>
                  <dgm:constr type="h" for="ch" forName="Child3Accent3" refType="h" fact="0.0381"/>
                  <dgm:constr type="r" for="ch" forName="Child3Accent4" refType="w" fact="0.8863"/>
                  <dgm:constr type="t" for="ch" forName="Child3Accent4" refType="h" fact="0.5252"/>
                  <dgm:constr type="w" for="ch" forName="Child3Accent4" refType="w" fact="0.0287"/>
                  <dgm:constr type="h" for="ch" forName="Child3Accent4" refType="h" fact="0.0381"/>
                  <dgm:constr type="r" for="ch" forName="Child3Accent5" refType="w" fact="0.943"/>
                  <dgm:constr type="t" for="ch" forName="Child3Accent5" refType="h" fact="0.5252"/>
                  <dgm:constr type="w" for="ch" forName="Child3Accent5" refType="w" fact="0.0287"/>
                  <dgm:constr type="h" for="ch" forName="Child3Accent5" refType="h" fact="0.0381"/>
                  <dgm:constr type="r" for="ch" forName="Child3Accent6" refType="w" fact="0.9998"/>
                  <dgm:constr type="t" for="ch" forName="Child3Accent6" refType="h" fact="0.5252"/>
                  <dgm:constr type="w" for="ch" forName="Child3Accent6" refType="w" fact="0.0287"/>
                  <dgm:constr type="h" for="ch" forName="Child3Accent6" refType="h" fact="0.0381"/>
                  <dgm:constr type="r" for="ch" forName="Child3Accent7" refType="w" fact="0"/>
                  <dgm:constr type="t" for="ch" forName="Child3Accent7" refType="h" fact="0"/>
                  <dgm:constr type="w" for="ch" forName="Child3Accent7" refType="w" fact="0"/>
                  <dgm:constr type="h" for="ch" forName="Child3Accent7" refType="h" fact="0"/>
                  <dgm:constr type="r" for="ch" forName="Child4Accent1" refType="w" fact="0.6564"/>
                  <dgm:constr type="t" for="ch" forName="Child4Accent1" refType="h" fact="0.6908"/>
                  <dgm:constr type="w" for="ch" forName="Child4Accent1" refType="w" fact="0.0574"/>
                  <dgm:constr type="h" for="ch" forName="Child4Accent1" refType="h" fact="0.0763"/>
                  <dgm:constr type="r" for="ch" forName="Child4Accent2" refType="w" fact="0.6932"/>
                  <dgm:constr type="t" for="ch" forName="Child4Accent2" refType="h" fact="0.7684"/>
                  <dgm:constr type="w" for="ch" forName="Child4Accent2" refType="w" fact="0.0287"/>
                  <dgm:constr type="h" for="ch" forName="Child4Accent2" refType="h" fact="0.0381"/>
                  <dgm:constr type="r" for="ch" forName="Child4Accent3" refType="w" fact="0.7545"/>
                  <dgm:constr type="t" for="ch" forName="Child4Accent3" refType="h" fact="0.7684"/>
                  <dgm:constr type="w" for="ch" forName="Child4Accent3" refType="w" fact="0.0287"/>
                  <dgm:constr type="h" for="ch" forName="Child4Accent3" refType="h" fact="0.0381"/>
                  <dgm:constr type="r" for="ch" forName="Child4Accent4" refType="w" fact="0.8158"/>
                  <dgm:constr type="t" for="ch" forName="Child4Accent4" refType="h" fact="0.7684"/>
                  <dgm:constr type="w" for="ch" forName="Child4Accent4" refType="w" fact="0.0287"/>
                  <dgm:constr type="h" for="ch" forName="Child4Accent4" refType="h" fact="0.0381"/>
                  <dgm:constr type="r" for="ch" forName="Child4Accent5" refType="w" fact="0.8771"/>
                  <dgm:constr type="t" for="ch" forName="Child4Accent5" refType="h" fact="0.7684"/>
                  <dgm:constr type="w" for="ch" forName="Child4Accent5" refType="w" fact="0.0287"/>
                  <dgm:constr type="h" for="ch" forName="Child4Accent5" refType="h" fact="0.0381"/>
                  <dgm:constr type="r" for="ch" forName="Child4Accent6" refType="w" fact="0.9385"/>
                  <dgm:constr type="t" for="ch" forName="Child4Accent6" refType="h" fact="0.7684"/>
                  <dgm:constr type="w" for="ch" forName="Child4Accent6" refType="w" fact="0.0287"/>
                  <dgm:constr type="h" for="ch" forName="Child4Accent6" refType="h" fact="0.0381"/>
                  <dgm:constr type="r" for="ch" forName="Child4Accent7" refType="w" fact="0.9998"/>
                  <dgm:constr type="t" for="ch" forName="Child4Accent7" refType="h" fact="0.7684"/>
                  <dgm:constr type="w" for="ch" forName="Child4Accent7" refType="w" fact="0.0287"/>
                  <dgm:constr type="h" for="ch" forName="Child4Accent7" refType="h" fact="0.0381"/>
                  <dgm:constr type="r" for="ch" forName="Child4Accent8" refType="w" fact="0"/>
                  <dgm:constr type="t" for="ch" forName="Child4Accent8" refType="h" fact="0"/>
                  <dgm:constr type="w" for="ch" forName="Child4Accent8" refType="w" fact="0"/>
                  <dgm:constr type="h" for="ch" forName="Child4Accent8" refType="h" fact="0"/>
                  <dgm:constr type="r" for="ch" forName="ParentAccent1" refType="w" fact="0.0287"/>
                  <dgm:constr type="t" for="ch" forName="ParentAccent1" refType="h" fact="0.5252"/>
                  <dgm:constr type="w" for="ch" forName="ParentAccent1" refType="w" fact="0.0287"/>
                  <dgm:constr type="h" for="ch" forName="ParentAccent1" refType="h" fact="0.0381"/>
                  <dgm:constr type="r" for="ch" forName="ParentAccent2" refType="w" fact="0.0813"/>
                  <dgm:constr type="t" for="ch" forName="ParentAccent2" refType="h" fact="0.5252"/>
                  <dgm:constr type="w" for="ch" forName="ParentAccent2" refType="w" fact="0.0287"/>
                  <dgm:constr type="h" for="ch" forName="ParentAccent2" refType="h" fact="0.0381"/>
                  <dgm:constr type="r" for="ch" forName="ParentAccent3" refType="w" fact="0.1339"/>
                  <dgm:constr type="t" for="ch" forName="ParentAccent3" refType="h" fact="0.5252"/>
                  <dgm:constr type="w" for="ch" forName="ParentAccent3" refType="w" fact="0.0287"/>
                  <dgm:constr type="h" for="ch" forName="ParentAccent3" refType="h" fact="0.0381"/>
                  <dgm:constr type="r" for="ch" forName="ParentAccent4" refType="w" fact="0.1864"/>
                  <dgm:constr type="t" for="ch" forName="ParentAccent4" refType="h" fact="0.5252"/>
                  <dgm:constr type="w" for="ch" forName="ParentAccent4" refType="w" fact="0.0287"/>
                  <dgm:constr type="h" for="ch" forName="ParentAccent4" refType="h" fact="0.0381"/>
                  <dgm:constr type="r" for="ch" forName="ParentAccent5" refType="w" fact="0.239"/>
                  <dgm:constr type="t" for="ch" forName="ParentAccent5" refType="h" fact="0.5252"/>
                  <dgm:constr type="w" for="ch" forName="ParentAccent5" refType="w" fact="0.0287"/>
                  <dgm:constr type="h" for="ch" forName="ParentAccent5" refType="h" fact="0.0381"/>
                  <dgm:constr type="r" for="ch" forName="ParentAccent6" refType="w" fact="0.3203"/>
                  <dgm:constr type="t" for="ch" forName="ParentAccent6" refType="h" fact="0.5061"/>
                  <dgm:constr type="w" for="ch" forName="ParentAccent6" refType="w" fact="0.0574"/>
                  <dgm:constr type="h" for="ch" forName="ParentAccent6" refType="h" fact="0.0763"/>
                  <dgm:constr type="r" for="ch" forName="ParentAccent7" refType="w" fact="0.0755"/>
                  <dgm:constr type="t" for="ch" forName="ParentAccent7" refType="h" fact="0.4464"/>
                  <dgm:constr type="w" for="ch" forName="ParentAccent7" refType="w" fact="0.0287"/>
                  <dgm:constr type="h" for="ch" forName="ParentAccent7" refType="h" fact="0.0381"/>
                  <dgm:constr type="r" for="ch" forName="ParentAccent8" refType="w" fact="0.0755"/>
                  <dgm:constr type="t" for="ch" forName="ParentAccent8" refType="h" fact="0.6045"/>
                  <dgm:constr type="w" for="ch" forName="ParentAccent8" refType="w" fact="0.0287"/>
                  <dgm:constr type="h" for="ch" forName="ParentAccent8" refType="h" fact="0.0381"/>
                  <dgm:constr type="r" for="ch" forName="ParentAccent9" refType="w" fact="0.0499"/>
                  <dgm:constr type="t" for="ch" forName="ParentAccent9" refType="h" fact="0.4807"/>
                  <dgm:constr type="w" for="ch" forName="ParentAccent9" refType="w" fact="0.0287"/>
                  <dgm:constr type="h" for="ch" forName="ParentAccent9" refType="h" fact="0.0381"/>
                  <dgm:constr type="r" for="ch" forName="ParentAccent10" refType="w" fact="0.0482"/>
                  <dgm:constr type="t" for="ch" forName="ParentAccent10" refType="h" fact="0.5705"/>
                  <dgm:constr type="w" for="ch" forName="ParentAccent10" refType="w" fact="0.0287"/>
                  <dgm:constr type="h" for="ch" forName="ParentAccent10" refType="h" fact="0.0381"/>
                  <dgm:constr type="r" for="ch" forName="Child1Accent1" refType="w" fact="0.5181"/>
                  <dgm:constr type="t" for="ch" forName="Child1Accent1" refType="h" fact="0.2457"/>
                  <dgm:constr type="w" for="ch" forName="Child1Accent1" refType="w" fact="0.0574"/>
                  <dgm:constr type="h" for="ch" forName="Child1Accent1" refType="h" fact="0.0763"/>
                  <dgm:constr type="r" for="ch" forName="Child1Accent2" refType="w" fact="0.5542"/>
                  <dgm:constr type="t" for="ch" forName="Child1Accent2" refType="h" fact="0.2004"/>
                  <dgm:constr type="w" for="ch" forName="Child1Accent2" refType="w" fact="0.0287"/>
                  <dgm:constr type="h" for="ch" forName="Child1Accent2" refType="h" fact="0.0381"/>
                  <dgm:constr type="r" for="ch" forName="Child1Accent3" refType="w" fact="0.5946"/>
                  <dgm:constr type="t" for="ch" forName="Child1Accent3" refType="h" fact="0.1445"/>
                  <dgm:constr type="w" for="ch" forName="Child1Accent3" refType="w" fact="0.0287"/>
                  <dgm:constr type="h" for="ch" forName="Child1Accent3" refType="h" fact="0.0381"/>
                  <dgm:constr type="r" for="ch" forName="Child1Accent4" refType="w" fact="0.6347"/>
                  <dgm:constr type="t" for="ch" forName="Child1Accent4" refType="h" fact="0.097"/>
                  <dgm:constr type="w" for="ch" forName="Child1Accent4" refType="w" fact="0.0287"/>
                  <dgm:constr type="h" for="ch" forName="Child1Accent4" refType="h" fact="0.0381"/>
                  <dgm:constr type="r" for="ch" forName="Child1Accent5" refType="w" fact="0.696"/>
                  <dgm:constr type="t" for="ch" forName="Child1Accent5" refType="h" fact="0.097"/>
                  <dgm:constr type="w" for="ch" forName="Child1Accent5" refType="w" fact="0.0287"/>
                  <dgm:constr type="h" for="ch" forName="Child1Accent5" refType="h" fact="0.0381"/>
                  <dgm:constr type="r" for="ch" forName="Child1Accent6" refType="w" fact="0.7574"/>
                  <dgm:constr type="t" for="ch" forName="Child1Accent6" refType="h" fact="0.097"/>
                  <dgm:constr type="w" for="ch" forName="Child1Accent6" refType="w" fact="0.0287"/>
                  <dgm:constr type="h" for="ch" forName="Child1Accent6" refType="h" fact="0.0381"/>
                  <dgm:constr type="r" for="ch" forName="Child1Accent7" refType="w" fact="0.8187"/>
                  <dgm:constr type="t" for="ch" forName="Child1Accent7" refType="h" fact="0.097"/>
                  <dgm:constr type="w" for="ch" forName="Child1Accent7" refType="w" fact="0.0287"/>
                  <dgm:constr type="h" for="ch" forName="Child1Accent7" refType="h" fact="0.0381"/>
                  <dgm:constr type="r" for="ch" forName="Child1Accent8" refType="w" fact="0.88"/>
                  <dgm:constr type="t" for="ch" forName="Child1Accent8" refType="h" fact="0.097"/>
                  <dgm:constr type="w" for="ch" forName="Child1Accent8" refType="w" fact="0.0287"/>
                  <dgm:constr type="h" for="ch" forName="Child1Accent8" refType="h" fact="0.0381"/>
                  <dgm:constr type="r" for="ch" forName="Child1Accent9" refType="w" fact="0.9413"/>
                  <dgm:constr type="t" for="ch" forName="Child1Accent9" refType="h" fact="0.097"/>
                  <dgm:constr type="w" for="ch" forName="Child1Accent9" refType="w" fact="0.0287"/>
                  <dgm:constr type="h" for="ch" forName="Child1Accent9" refType="h" fact="0.0381"/>
                  <dgm:constr type="r" for="ch" forName="Child5Accent1" refType="w" fact="0.5181"/>
                  <dgm:constr type="t" for="ch" forName="Child5Accent1" refType="h" fact="0.7601"/>
                  <dgm:constr type="w" for="ch" forName="Child5Accent1" refType="w" fact="0.0574"/>
                  <dgm:constr type="h" for="ch" forName="Child5Accent1" refType="h" fact="0.0763"/>
                  <dgm:constr type="r" for="ch" forName="Child5Accent2" refType="w" fact="0.547"/>
                  <dgm:constr type="t" for="ch" forName="Child5Accent2" refType="h" fact="0.8375"/>
                  <dgm:constr type="w" for="ch" forName="Child5Accent2" refType="w" fact="0.0287"/>
                  <dgm:constr type="h" for="ch" forName="Child5Accent2" refType="h" fact="0.0381"/>
                  <dgm:constr type="r" for="ch" forName="Child5Accent3" refType="w" fact="0.5882"/>
                  <dgm:constr type="t" for="ch" forName="Child5Accent3" refType="h" fact="0.8991"/>
                  <dgm:constr type="w" for="ch" forName="Child5Accent3" refType="w" fact="0.0287"/>
                  <dgm:constr type="h" for="ch" forName="Child5Accent3" refType="h" fact="0.0381"/>
                  <dgm:constr type="r" for="ch" forName="Child5Accent4" refType="w" fact="0.6347"/>
                  <dgm:constr type="t" for="ch" forName="Child5Accent4" refType="h" fact="0.9619"/>
                  <dgm:constr type="w" for="ch" forName="Child5Accent4" refType="w" fact="0.0287"/>
                  <dgm:constr type="h" for="ch" forName="Child5Accent4" refType="h" fact="0.0381"/>
                  <dgm:constr type="r" for="ch" forName="Child5Accent5" refType="w" fact="0.696"/>
                  <dgm:constr type="t" for="ch" forName="Child5Accent5" refType="h" fact="0.9619"/>
                  <dgm:constr type="w" for="ch" forName="Child5Accent5" refType="w" fact="0.0287"/>
                  <dgm:constr type="h" for="ch" forName="Child5Accent5" refType="h" fact="0.0381"/>
                  <dgm:constr type="r" for="ch" forName="Child5Accent6" refType="w" fact="0.7574"/>
                  <dgm:constr type="t" for="ch" forName="Child5Accent6" refType="h" fact="0.9619"/>
                  <dgm:constr type="w" for="ch" forName="Child5Accent6" refType="w" fact="0.0287"/>
                  <dgm:constr type="h" for="ch" forName="Child5Accent6" refType="h" fact="0.0381"/>
                  <dgm:constr type="r" for="ch" forName="Child5Accent7" refType="w" fact="0.8187"/>
                  <dgm:constr type="t" for="ch" forName="Child5Accent7" refType="h" fact="0.9619"/>
                  <dgm:constr type="w" for="ch" forName="Child5Accent7" refType="w" fact="0.0287"/>
                  <dgm:constr type="h" for="ch" forName="Child5Accent7" refType="h" fact="0.0381"/>
                  <dgm:constr type="r" for="ch" forName="Child5Accent8" refType="w" fact="0.88"/>
                  <dgm:constr type="t" for="ch" forName="Child5Accent8" refType="h" fact="0.9619"/>
                  <dgm:constr type="w" for="ch" forName="Child5Accent8" refType="w" fact="0.0287"/>
                  <dgm:constr type="h" for="ch" forName="Child5Accent8" refType="h" fact="0.0381"/>
                  <dgm:constr type="r" for="ch" forName="Child5Accent9" refType="w" fact="0.9423"/>
                  <dgm:constr type="t" for="ch" forName="Child5Accent9" refType="h" fact="0.9619"/>
                  <dgm:constr type="w" for="ch" forName="Child5Accent9" refType="w" fact="0.0287"/>
                  <dgm:constr type="h" for="ch" forName="Child5Accent9" refType="h" fact="0.0381"/>
                  <dgm:constr type="r" for="ch" forName="Child5" refType="w" fact="0.9419"/>
                  <dgm:constr type="t" for="ch" forName="Child5" refType="h" fact="0.8635"/>
                  <dgm:constr type="w" for="ch" forName="Child5" refType="w" fact="0.3364"/>
                  <dgm:constr type="h" for="ch" forName="Child5" refType="h" fact="0.0981"/>
                  <dgm:constr type="r" for="ch" forName="Child4" refType="w"/>
                  <dgm:constr type="t" for="ch" forName="Child4" refType="h" fact="0.6701"/>
                  <dgm:constr type="w" for="ch" forName="Child4" refType="w" fact="0.3364"/>
                  <dgm:constr type="h" for="ch" forName="Child4" refType="h" fact="0.0981"/>
                  <dgm:constr type="r" for="ch" forName="Child3" refType="w"/>
                  <dgm:constr type="t" for="ch" forName="Child3" refType="h" fact="0.4276"/>
                  <dgm:constr type="w" for="ch" forName="Child3" refType="w" fact="0.2544"/>
                  <dgm:constr type="h" for="ch" forName="Child3" refType="h" fact="0.0981"/>
                  <dgm:constr type="r" for="ch" forName="Child2" refType="w"/>
                  <dgm:constr type="t" for="ch" forName="Child2" refType="h" fact="0.1798"/>
                  <dgm:constr type="w" for="ch" forName="Child2" refType="w" fact="0.3364"/>
                  <dgm:constr type="h" for="ch" forName="Child2" refType="h" fact="0.0981"/>
                  <dgm:constr type="r" for="ch" forName="Child1" refType="w" fact="0.9419"/>
                  <dgm:constr type="t" for="ch" forName="Child1" refType="h" fact="0"/>
                  <dgm:constr type="w" for="ch" forName="Child1" refType="w" fact="0.3364"/>
                  <dgm:constr type="h" for="ch" forName="Child1" refType="h" fact="0.0981"/>
                  <dgm:constr type="r" for="ch" forName="Parent" refType="w" fact="0.6347"/>
                  <dgm:constr type="t" for="ch" forName="Parent" refType="h" fact="0.3513"/>
                  <dgm:constr type="w" for="ch" forName="Parent" refType="w" fact="0.2906"/>
                  <dgm:constr type="h" for="ch" forName="Parent" refType="h" fact="0.3859"/>
                </dgm:constrLst>
              </dgm:else>
            </dgm:choose>
          </dgm:else>
        </dgm:choose>
        <dgm:layoutNode name="ParentAccent1" styleLbl="alignNode1">
          <dgm:alg type="sp"/>
          <dgm:shape xmlns:r="http://schemas.openxmlformats.org/officeDocument/2006/relationships" type="ellipse" r:blip="">
            <dgm:adjLst/>
          </dgm:shape>
          <dgm:presOf/>
        </dgm:layoutNode>
        <dgm:layoutNode name="ParentAccent2" styleLbl="alignNode1">
          <dgm:alg type="sp"/>
          <dgm:shape xmlns:r="http://schemas.openxmlformats.org/officeDocument/2006/relationships" type="ellipse" r:blip="">
            <dgm:adjLst/>
          </dgm:shape>
          <dgm:presOf/>
        </dgm:layoutNode>
        <dgm:layoutNode name="ParentAccent3" styleLbl="alignNode1">
          <dgm:alg type="sp"/>
          <dgm:shape xmlns:r="http://schemas.openxmlformats.org/officeDocument/2006/relationships" type="ellipse" r:blip="">
            <dgm:adjLst/>
          </dgm:shape>
          <dgm:presOf/>
        </dgm:layoutNode>
        <dgm:layoutNode name="ParentAccent4" styleLbl="alignNode1">
          <dgm:alg type="sp"/>
          <dgm:shape xmlns:r="http://schemas.openxmlformats.org/officeDocument/2006/relationships" type="ellipse" r:blip="">
            <dgm:adjLst/>
          </dgm:shape>
          <dgm:presOf/>
        </dgm:layoutNode>
        <dgm:layoutNode name="ParentAccent5" styleLbl="alignNode1">
          <dgm:alg type="sp"/>
          <dgm:shape xmlns:r="http://schemas.openxmlformats.org/officeDocument/2006/relationships" type="ellipse" r:blip="">
            <dgm:adjLst/>
          </dgm:shape>
          <dgm:presOf/>
        </dgm:layoutNode>
        <dgm:layoutNode name="ParentAccent6" styleLbl="alignNode1">
          <dgm:alg type="sp"/>
          <dgm:shape xmlns:r="http://schemas.openxmlformats.org/officeDocument/2006/relationships" type="ellipse" r:blip="">
            <dgm:adjLst/>
          </dgm:shape>
          <dgm:presOf/>
        </dgm:layoutNode>
        <dgm:layoutNode name="ParentAccent7" styleLbl="alignNode1">
          <dgm:alg type="sp"/>
          <dgm:shape xmlns:r="http://schemas.openxmlformats.org/officeDocument/2006/relationships" type="ellipse" r:blip="">
            <dgm:adjLst/>
          </dgm:shape>
          <dgm:presOf/>
        </dgm:layoutNode>
        <dgm:layoutNode name="ParentAccent8" styleLbl="alignNode1">
          <dgm:alg type="sp"/>
          <dgm:shape xmlns:r="http://schemas.openxmlformats.org/officeDocument/2006/relationships" type="ellipse" r:blip="">
            <dgm:adjLst/>
          </dgm:shape>
          <dgm:presOf/>
        </dgm:layoutNode>
        <dgm:layoutNode name="ParentAccent9" styleLbl="alignNode1">
          <dgm:alg type="sp"/>
          <dgm:shape xmlns:r="http://schemas.openxmlformats.org/officeDocument/2006/relationships" type="ellipse" r:blip="">
            <dgm:adjLst/>
          </dgm:shape>
          <dgm:presOf/>
        </dgm:layoutNode>
        <dgm:layoutNode name="ParentAccent10" styleLbl="alignNode1">
          <dgm:alg type="sp"/>
          <dgm:shape xmlns:r="http://schemas.openxmlformats.org/officeDocument/2006/relationships" type="ellipse" r:blip="">
            <dgm:adjLst/>
          </dgm:shape>
          <dgm:presOf/>
        </dgm:layoutNode>
        <dgm:layoutNode name="Parent" styleLbl="alignNode1">
          <dgm:varLst>
            <dgm:chMax val="5"/>
            <dgm:chPref val="3"/>
            <dgm:bulletEnabled val="1"/>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name="Name21" axis="ch" ptType="node" cnt="1">
          <dgm:layoutNode name="Child1Accent1" styleLbl="alignNode1">
            <dgm:alg type="sp"/>
            <dgm:shape xmlns:r="http://schemas.openxmlformats.org/officeDocument/2006/relationships" type="ellipse" r:blip="">
              <dgm:adjLst/>
            </dgm:shape>
            <dgm:presOf/>
          </dgm:layoutNode>
          <dgm:layoutNode name="Child1Accent2" styleLbl="alignNode1">
            <dgm:alg type="sp"/>
            <dgm:shape xmlns:r="http://schemas.openxmlformats.org/officeDocument/2006/relationships" type="ellipse" r:blip="">
              <dgm:adjLst/>
            </dgm:shape>
            <dgm:presOf/>
          </dgm:layoutNode>
          <dgm:layoutNode name="Child1Accent3" styleLbl="alignNode1">
            <dgm:alg type="sp"/>
            <dgm:shape xmlns:r="http://schemas.openxmlformats.org/officeDocument/2006/relationships" type="ellipse" r:blip="">
              <dgm:adjLst/>
            </dgm:shape>
            <dgm:presOf/>
          </dgm:layoutNode>
          <dgm:layoutNode name="Child1Accent4" styleLbl="alignNode1">
            <dgm:alg type="sp"/>
            <dgm:shape xmlns:r="http://schemas.openxmlformats.org/officeDocument/2006/relationships" type="ellipse" r:blip="">
              <dgm:adjLst/>
            </dgm:shape>
            <dgm:presOf/>
          </dgm:layoutNode>
          <dgm:layoutNode name="Child1Accent5" styleLbl="alignNode1">
            <dgm:alg type="sp"/>
            <dgm:shape xmlns:r="http://schemas.openxmlformats.org/officeDocument/2006/relationships" type="ellipse" r:blip="">
              <dgm:adjLst/>
            </dgm:shape>
            <dgm:presOf/>
          </dgm:layoutNode>
          <dgm:layoutNode name="Child1Accent6" styleLbl="alignNode1">
            <dgm:alg type="sp"/>
            <dgm:shape xmlns:r="http://schemas.openxmlformats.org/officeDocument/2006/relationships" type="ellipse" r:blip="">
              <dgm:adjLst/>
            </dgm:shape>
            <dgm:presOf/>
          </dgm:layoutNode>
          <dgm:layoutNode name="Child1Accent7" styleLbl="alignNode1">
            <dgm:alg type="sp"/>
            <dgm:shape xmlns:r="http://schemas.openxmlformats.org/officeDocument/2006/relationships" type="ellipse" r:blip="">
              <dgm:adjLst/>
            </dgm:shape>
            <dgm:presOf/>
          </dgm:layoutNode>
          <dgm:layoutNode name="Child1Accent8" styleLbl="alignNode1">
            <dgm:alg type="sp"/>
            <dgm:shape xmlns:r="http://schemas.openxmlformats.org/officeDocument/2006/relationships" type="ellipse" r:blip="">
              <dgm:adjLst/>
            </dgm:shape>
            <dgm:presOf/>
          </dgm:layoutNode>
          <dgm:layoutNode name="Child1Accent9" styleLbl="alignNode1">
            <dgm:alg type="sp"/>
            <dgm:shape xmlns:r="http://schemas.openxmlformats.org/officeDocument/2006/relationships" type="ellipse" r:blip="">
              <dgm:adjLst/>
            </dgm:shape>
            <dgm:presOf/>
          </dgm:layoutNode>
          <dgm:layoutNode name="Child1"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2" axis="ch" ptType="node" st="2" cnt="1">
          <dgm:layoutNode name="Child2Accent1" styleLbl="alignNode1">
            <dgm:alg type="sp"/>
            <dgm:shape xmlns:r="http://schemas.openxmlformats.org/officeDocument/2006/relationships" type="ellipse" r:blip="">
              <dgm:adjLst/>
            </dgm:shape>
            <dgm:presOf/>
          </dgm:layoutNode>
          <dgm:layoutNode name="Child2Accent2" styleLbl="alignNode1">
            <dgm:alg type="sp"/>
            <dgm:shape xmlns:r="http://schemas.openxmlformats.org/officeDocument/2006/relationships" type="ellipse" r:blip="">
              <dgm:adjLst/>
            </dgm:shape>
            <dgm:presOf/>
          </dgm:layoutNode>
          <dgm:layoutNode name="Child2Accent3" styleLbl="alignNode1">
            <dgm:alg type="sp"/>
            <dgm:shape xmlns:r="http://schemas.openxmlformats.org/officeDocument/2006/relationships" type="ellipse" r:blip="">
              <dgm:adjLst/>
            </dgm:shape>
            <dgm:presOf/>
          </dgm:layoutNode>
          <dgm:layoutNode name="Child2Accent4" styleLbl="alignNode1">
            <dgm:alg type="sp"/>
            <dgm:shape xmlns:r="http://schemas.openxmlformats.org/officeDocument/2006/relationships" type="ellipse" r:blip="">
              <dgm:adjLst/>
            </dgm:shape>
            <dgm:presOf/>
          </dgm:layoutNode>
          <dgm:layoutNode name="Child2Accent5" styleLbl="alignNode1">
            <dgm:alg type="sp"/>
            <dgm:shape xmlns:r="http://schemas.openxmlformats.org/officeDocument/2006/relationships" type="ellipse" r:blip="">
              <dgm:adjLst/>
            </dgm:shape>
            <dgm:presOf/>
          </dgm:layoutNode>
          <dgm:layoutNode name="Child2Accent6" styleLbl="alignNode1">
            <dgm:alg type="sp"/>
            <dgm:shape xmlns:r="http://schemas.openxmlformats.org/officeDocument/2006/relationships" type="ellipse" r:blip="">
              <dgm:adjLst/>
            </dgm:shape>
            <dgm:presOf/>
          </dgm:layoutNode>
          <dgm:layoutNode name="Child2Accent7" styleLbl="alignNode1">
            <dgm:alg type="sp"/>
            <dgm:shape xmlns:r="http://schemas.openxmlformats.org/officeDocument/2006/relationships" type="ellipse" r:blip="">
              <dgm:adjLst/>
            </dgm:shape>
            <dgm:presOf/>
          </dgm:layoutNode>
          <dgm:layoutNode name="Child2"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3" axis="ch" ptType="node" st="3" cnt="1">
          <dgm:layoutNode name="Child3Accent1" styleLbl="alignNode1">
            <dgm:alg type="sp"/>
            <dgm:shape xmlns:r="http://schemas.openxmlformats.org/officeDocument/2006/relationships" type="ellipse" r:blip="">
              <dgm:adjLst/>
            </dgm:shape>
            <dgm:presOf/>
          </dgm:layoutNode>
          <dgm:layoutNode name="Child3Accent2" styleLbl="alignNode1">
            <dgm:alg type="sp"/>
            <dgm:shape xmlns:r="http://schemas.openxmlformats.org/officeDocument/2006/relationships" type="ellipse" r:blip="">
              <dgm:adjLst/>
            </dgm:shape>
            <dgm:presOf/>
          </dgm:layoutNode>
          <dgm:layoutNode name="Child3Accent3" styleLbl="alignNode1">
            <dgm:alg type="sp"/>
            <dgm:shape xmlns:r="http://schemas.openxmlformats.org/officeDocument/2006/relationships" type="ellipse" r:blip="">
              <dgm:adjLst/>
            </dgm:shape>
            <dgm:presOf/>
          </dgm:layoutNode>
          <dgm:layoutNode name="Child3Accent4" styleLbl="alignNode1">
            <dgm:alg type="sp"/>
            <dgm:shape xmlns:r="http://schemas.openxmlformats.org/officeDocument/2006/relationships" type="ellipse" r:blip="">
              <dgm:adjLst/>
            </dgm:shape>
            <dgm:presOf/>
          </dgm:layoutNode>
          <dgm:layoutNode name="Child3Accent5" styleLbl="alignNode1">
            <dgm:alg type="sp"/>
            <dgm:shape xmlns:r="http://schemas.openxmlformats.org/officeDocument/2006/relationships" type="ellipse" r:blip="">
              <dgm:adjLst/>
            </dgm:shape>
            <dgm:presOf/>
          </dgm:layoutNode>
          <dgm:layoutNode name="Child3Accent6" styleLbl="alignNode1">
            <dgm:alg type="sp"/>
            <dgm:shape xmlns:r="http://schemas.openxmlformats.org/officeDocument/2006/relationships" type="ellipse" r:blip="">
              <dgm:adjLst/>
            </dgm:shape>
            <dgm:presOf/>
          </dgm:layoutNode>
          <dgm:layoutNode name="Child3Accent7" styleLbl="alignNode1">
            <dgm:alg type="sp"/>
            <dgm:shape xmlns:r="http://schemas.openxmlformats.org/officeDocument/2006/relationships" type="ellipse" r:blip="">
              <dgm:adjLst/>
            </dgm:shape>
            <dgm:presOf/>
          </dgm:layoutNode>
          <dgm:layoutNode name="Child3"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4" axis="ch" ptType="node" st="4" cnt="1">
          <dgm:layoutNode name="Child4Accent1" styleLbl="alignNode1">
            <dgm:alg type="sp"/>
            <dgm:shape xmlns:r="http://schemas.openxmlformats.org/officeDocument/2006/relationships" type="ellipse" r:blip="">
              <dgm:adjLst/>
            </dgm:shape>
            <dgm:presOf/>
          </dgm:layoutNode>
          <dgm:layoutNode name="Child4Accent2" styleLbl="alignNode1">
            <dgm:alg type="sp"/>
            <dgm:shape xmlns:r="http://schemas.openxmlformats.org/officeDocument/2006/relationships" type="ellipse" r:blip="">
              <dgm:adjLst/>
            </dgm:shape>
            <dgm:presOf/>
          </dgm:layoutNode>
          <dgm:layoutNode name="Child4Accent3" styleLbl="alignNode1">
            <dgm:alg type="sp"/>
            <dgm:shape xmlns:r="http://schemas.openxmlformats.org/officeDocument/2006/relationships" type="ellipse" r:blip="">
              <dgm:adjLst/>
            </dgm:shape>
            <dgm:presOf/>
          </dgm:layoutNode>
          <dgm:layoutNode name="Child4Accent4" styleLbl="alignNode1">
            <dgm:alg type="sp"/>
            <dgm:shape xmlns:r="http://schemas.openxmlformats.org/officeDocument/2006/relationships" type="ellipse" r:blip="">
              <dgm:adjLst/>
            </dgm:shape>
            <dgm:presOf/>
          </dgm:layoutNode>
          <dgm:layoutNode name="Child4Accent5" styleLbl="alignNode1">
            <dgm:alg type="sp"/>
            <dgm:shape xmlns:r="http://schemas.openxmlformats.org/officeDocument/2006/relationships" type="ellipse" r:blip="">
              <dgm:adjLst/>
            </dgm:shape>
            <dgm:presOf/>
          </dgm:layoutNode>
          <dgm:layoutNode name="Child4Accent6" styleLbl="alignNode1">
            <dgm:alg type="sp"/>
            <dgm:shape xmlns:r="http://schemas.openxmlformats.org/officeDocument/2006/relationships" type="ellipse" r:blip="">
              <dgm:adjLst/>
            </dgm:shape>
            <dgm:presOf/>
          </dgm:layoutNode>
          <dgm:layoutNode name="Child4Accent7" styleLbl="alignNode1">
            <dgm:alg type="sp"/>
            <dgm:shape xmlns:r="http://schemas.openxmlformats.org/officeDocument/2006/relationships" type="ellipse" r:blip="">
              <dgm:adjLst/>
            </dgm:shape>
            <dgm:presOf/>
          </dgm:layoutNode>
          <dgm:layoutNode name="Child4Accent8" styleLbl="alignNode1">
            <dgm:alg type="sp"/>
            <dgm:shape xmlns:r="http://schemas.openxmlformats.org/officeDocument/2006/relationships" type="ellipse" r:blip="">
              <dgm:adjLst/>
            </dgm:shape>
            <dgm:presOf/>
          </dgm:layoutNode>
          <dgm:layoutNode name="Child4"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5" axis="ch" ptType="node" st="5" cnt="1">
          <dgm:layoutNode name="Child5Accent1" styleLbl="alignNode1">
            <dgm:alg type="sp"/>
            <dgm:shape xmlns:r="http://schemas.openxmlformats.org/officeDocument/2006/relationships" type="ellipse" r:blip="">
              <dgm:adjLst/>
            </dgm:shape>
            <dgm:presOf/>
          </dgm:layoutNode>
          <dgm:layoutNode name="Child5Accent2" styleLbl="alignNode1">
            <dgm:alg type="sp"/>
            <dgm:shape xmlns:r="http://schemas.openxmlformats.org/officeDocument/2006/relationships" type="ellipse" r:blip="">
              <dgm:adjLst/>
            </dgm:shape>
            <dgm:presOf/>
          </dgm:layoutNode>
          <dgm:layoutNode name="Child5Accent3" styleLbl="alignNode1">
            <dgm:alg type="sp"/>
            <dgm:shape xmlns:r="http://schemas.openxmlformats.org/officeDocument/2006/relationships" type="ellipse" r:blip="">
              <dgm:adjLst/>
            </dgm:shape>
            <dgm:presOf/>
          </dgm:layoutNode>
          <dgm:layoutNode name="Child5Accent4" styleLbl="alignNode1">
            <dgm:alg type="sp"/>
            <dgm:shape xmlns:r="http://schemas.openxmlformats.org/officeDocument/2006/relationships" type="ellipse" r:blip="">
              <dgm:adjLst/>
            </dgm:shape>
            <dgm:presOf/>
          </dgm:layoutNode>
          <dgm:layoutNode name="Child5Accent5" styleLbl="alignNode1">
            <dgm:alg type="sp"/>
            <dgm:shape xmlns:r="http://schemas.openxmlformats.org/officeDocument/2006/relationships" type="ellipse" r:blip="">
              <dgm:adjLst/>
            </dgm:shape>
            <dgm:presOf/>
          </dgm:layoutNode>
          <dgm:layoutNode name="Child5Accent6" styleLbl="alignNode1">
            <dgm:alg type="sp"/>
            <dgm:shape xmlns:r="http://schemas.openxmlformats.org/officeDocument/2006/relationships" type="ellipse" r:blip="">
              <dgm:adjLst/>
            </dgm:shape>
            <dgm:presOf/>
          </dgm:layoutNode>
          <dgm:layoutNode name="Child5Accent7" styleLbl="alignNode1">
            <dgm:alg type="sp"/>
            <dgm:shape xmlns:r="http://schemas.openxmlformats.org/officeDocument/2006/relationships" type="ellipse" r:blip="">
              <dgm:adjLst/>
            </dgm:shape>
            <dgm:presOf/>
          </dgm:layoutNode>
          <dgm:layoutNode name="Child5Accent8" styleLbl="alignNode1">
            <dgm:alg type="sp"/>
            <dgm:shape xmlns:r="http://schemas.openxmlformats.org/officeDocument/2006/relationships" type="ellipse" r:blip="">
              <dgm:adjLst/>
            </dgm:shape>
            <dgm:presOf/>
          </dgm:layoutNode>
          <dgm:layoutNode name="Child5Accent9" styleLbl="alignNode1">
            <dgm:alg type="sp"/>
            <dgm:shape xmlns:r="http://schemas.openxmlformats.org/officeDocument/2006/relationships" type="ellipse" r:blip="">
              <dgm:adjLst/>
            </dgm:shape>
            <dgm:presOf/>
          </dgm:layoutNode>
          <dgm:layoutNode name="Child5"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5.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36.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8.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9.xml><?xml version="1.0" encoding="utf-8"?>
<dgm:layoutDef xmlns:dgm="http://schemas.openxmlformats.org/drawingml/2006/diagram" xmlns:a="http://schemas.openxmlformats.org/drawingml/2006/main" uniqueId="urn:microsoft.com/office/officeart/2005/8/layout/lProcess1">
  <dgm:title val=""/>
  <dgm:desc val=""/>
  <dgm:catLst>
    <dgm:cat type="process" pri="1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0" destId="2" srcOrd="0" destOrd="0"/>
        <dgm:cxn modelId="6" srcId="1" destId="3" srcOrd="1" destOrd="0"/>
        <dgm:cxn modelId="23" srcId="2" destId="21" srcOrd="0" destOrd="0"/>
        <dgm:cxn modelId="24" srcId="2" destId="22" srcOrd="1" destOrd="0"/>
        <dgm:cxn modelId="33" srcId="1" destId="31" srcOrd="0" destOrd="0"/>
      </dgm:cxnLst>
      <dgm:bg/>
      <dgm:whole/>
    </dgm:dataModel>
  </dgm:sampData>
  <dgm:styleData>
    <dgm:dataModel>
      <dgm:ptLst>
        <dgm:pt modelId="0" type="doc"/>
        <dgm:pt modelId="1"/>
        <dgm:pt modelId="11"/>
        <dgm:pt modelId="2"/>
        <dgm:pt modelId="22"/>
      </dgm:ptLst>
      <dgm:cxnLst>
        <dgm:cxn modelId="3" srcId="0" destId="1" srcOrd="0" destOrd="0"/>
        <dgm:cxn modelId="4" srcId="0" destId="2" srcOrd="0" destOrd="0"/>
        <dgm:cxn modelId="5" srcId="1" destId="11" srcOrd="0" destOrd="0"/>
        <dgm:cxn modelId="6" srcId="2" destId="2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vertAlign" val="mid"/>
          <dgm:param type="nodeHorzAlign" val="l"/>
          <dgm:param type="nodeVertAlign" val="t"/>
          <dgm:param type="fallback" val="2D"/>
        </dgm:alg>
      </dgm:if>
      <dgm:else name="Name3">
        <dgm:alg type="lin">
          <dgm:param type="linDir" val="fromR"/>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h" for="des" forName="header" refType="h"/>
      <dgm:constr type="w" for="des" forName="header" refType="h" refFor="des" refForName="header" op="equ" fact="4"/>
      <dgm:constr type="h" for="des" forName="child" refType="h" refFor="des" refForName="header" op="equ"/>
      <dgm:constr type="w" for="des" forName="child" refType="w" refFor="des" refForName="header" op="equ"/>
      <dgm:constr type="w" for="ch" forName="hSp" refType="w" refFor="des" refForName="header" op="equ" fact="0.14"/>
      <dgm:constr type="h" for="des" forName="parTrans" refType="h" refFor="des" refForName="header" op="equ" fact="0.35"/>
      <dgm:constr type="h" for="des" forName="sibTrans" refType="h" refFor="des" refForName="parTrans" op="equ"/>
      <dgm:constr type="primFontSz" for="des" forName="child" op="equ" val="65"/>
      <dgm:constr type="primFontSz" for="des" forName="header" op="equ" val="65"/>
    </dgm:constrLst>
    <dgm:ruleLst/>
    <dgm:forEach name="Name4" axis="ch" ptType="node">
      <dgm:layoutNode name="vertFlow">
        <dgm:choose name="Name5">
          <dgm:if name="Name6" func="var" arg="dir" op="equ" val="norm">
            <dgm:alg type="lin">
              <dgm:param type="linDir" val="fromT"/>
              <dgm:param type="nodeHorzAlign" val="ctr"/>
              <dgm:param type="nodeVertAlign" val="t"/>
              <dgm:param type="fallback" val="2D"/>
            </dgm:alg>
          </dgm:if>
          <dgm:else name="Name7">
            <dgm:alg type="lin">
              <dgm:param type="linDir" val="fromT"/>
              <dgm:param type="nodeHorzAlign" val="ctr"/>
              <dgm:param type="nodeVertAlign" val="t"/>
              <dgm:param type="fallback" val="2D"/>
            </dgm:alg>
          </dgm:else>
        </dgm:choose>
        <dgm:shape xmlns:r="http://schemas.openxmlformats.org/officeDocument/2006/relationships" r:blip="">
          <dgm:adjLst/>
        </dgm:shape>
        <dgm:presOf/>
        <dgm:constrLst/>
        <dgm:ruleLst/>
        <dgm:layoutNode name="header" styleLbl="node1">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8" axis="ch" ptType="parTrans" cnt="1">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connDist" fact="0.25"/>
              <dgm:constr type="endPad" refType="connDist" fact="0.25"/>
            </dgm:constrLst>
            <dgm:ruleLst/>
          </dgm:layoutNode>
        </dgm:forEach>
        <dgm:forEach name="Name9" axis="ch" ptType="node">
          <dgm:layoutNode name="child" styleLbl="alignAccFollowNode1">
            <dgm:varLst>
              <dgm:chMax val="0"/>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0" axis="followSib" ptType="sibTrans" cnt="1">
            <dgm:layoutNode name="sib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w" fact="0.25"/>
                <dgm:constr type="endPad" refType="w" fact="0.25"/>
              </dgm:constrLst>
              <dgm:ruleLst/>
            </dgm:layoutNode>
          </dgm:forEach>
        </dgm:forEach>
      </dgm:layoutNode>
      <dgm:choose name="Name11">
        <dgm:if name="Name12" axis="self" ptType="node" func="revPos" op="gte" val="2">
          <dgm:layoutNode name="hSp">
            <dgm:alg type="sp"/>
            <dgm:shape xmlns:r="http://schemas.openxmlformats.org/officeDocument/2006/relationships" r:blip="">
              <dgm:adjLst/>
            </dgm:shape>
            <dgm:presOf/>
            <dgm:constrLst/>
            <dgm:ruleLst/>
          </dgm:layoutNode>
        </dgm:if>
        <dgm:else name="Name13"/>
      </dgm:choose>
    </dgm:forEach>
  </dgm:layoutNode>
</dgm:layoutDef>
</file>

<file path=ppt/diagrams/layout4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2.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F4ED0D-E4AD-44F9-9603-EEF04CC9BADC}" type="datetimeFigureOut">
              <a:rPr lang="en-GB" smtClean="0"/>
              <a:t>16/10/2023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38E27A-B88E-417D-AAB9-CDDD54ECB9EA}" type="slidenum">
              <a:rPr lang="en-GB" smtClean="0"/>
              <a:t>‹#›</a:t>
            </a:fld>
            <a:endParaRPr lang="en-GB"/>
          </a:p>
        </p:txBody>
      </p:sp>
    </p:spTree>
    <p:extLst>
      <p:ext uri="{BB962C8B-B14F-4D97-AF65-F5344CB8AC3E}">
        <p14:creationId xmlns:p14="http://schemas.microsoft.com/office/powerpoint/2010/main" val="26941466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9B16E063-9076-4614-88B9-332BAEB104DC}" type="slidenum">
              <a:rPr lang="en-US" altLang="en-US"/>
              <a:pPr>
                <a:spcBef>
                  <a:spcPct val="0"/>
                </a:spcBef>
              </a:pPr>
              <a:t>8</a:t>
            </a:fld>
            <a:endParaRPr lang="en-US" altLang="en-US"/>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400">
                <a:latin typeface="Arial" panose="020B0604020202020204" pitchFamily="34" charset="0"/>
                <a:cs typeface="Arial" panose="020B0604020202020204" pitchFamily="34" charset="0"/>
              </a:rPr>
              <a:t>Perhaps the most effective form of elaborative rehearsal is the linking of new information to the self.  In one study, subjects sat in front of a microcomputer and looked at forty trait words (for example, </a:t>
            </a:r>
            <a:r>
              <a:rPr lang="en-US" altLang="en-US" sz="1400" b="1">
                <a:latin typeface="Arial" panose="020B0604020202020204" pitchFamily="34" charset="0"/>
                <a:cs typeface="Arial" panose="020B0604020202020204" pitchFamily="34" charset="0"/>
              </a:rPr>
              <a:t>shy, friendly, ambitious</a:t>
            </a:r>
            <a:r>
              <a:rPr lang="en-US" altLang="en-US" sz="1400">
                <a:latin typeface="Arial" panose="020B0604020202020204" pitchFamily="34" charset="0"/>
                <a:cs typeface="Arial" panose="020B0604020202020204" pitchFamily="34" charset="0"/>
              </a:rPr>
              <a:t>).  In some cases, they were told to judge whether the words were self-descriptive; in others,they judged the word’s length, sound, or meaning.  When asked to list as many of  the words as they could, subjects remembered more after thinking about the words in reference to themselves than for other purposes.  Apparently, the self can be used as a memory aid: By viewing new information as relevant to ourselves, we consider that information more fully and organize it around common themes.  The result is an improvement in recall.  </a:t>
            </a:r>
            <a:r>
              <a:rPr lang="en-US" altLang="en-US" sz="1400" b="1">
                <a:latin typeface="Arial" panose="020B0604020202020204" pitchFamily="34" charset="0"/>
                <a:cs typeface="Arial" panose="020B0604020202020204" pitchFamily="34" charset="0"/>
              </a:rPr>
              <a:t>Hence, why I tell you guys to try and personalize this material as much as possible, even if it is just coming up with examples of when these things have happened to you…it increases your likelihood of remembering it for the exam.</a:t>
            </a:r>
          </a:p>
          <a:p>
            <a:endParaRPr lang="en-US" altLang="en-US" sz="1400" b="1">
              <a:latin typeface="Arial" panose="020B0604020202020204" pitchFamily="34" charset="0"/>
              <a:cs typeface="Arial" panose="020B0604020202020204" pitchFamily="34" charset="0"/>
            </a:endParaRPr>
          </a:p>
          <a:p>
            <a:r>
              <a:rPr lang="en-US" altLang="en-US" sz="1400">
                <a:latin typeface="Arial" panose="020B0604020202020204" pitchFamily="34" charset="0"/>
                <a:cs typeface="Arial" panose="020B0604020202020204" pitchFamily="34" charset="0"/>
              </a:rPr>
              <a:t>Although the transfer of information to long-term memory often requires a great deal of thought and effort, certain types of information are encoded automatically and without conscious control.  When you meet someone for the first time, you may have trouble remembering their name but you can easily recall their face.  Similarly, people encode information about time, spatial locations, and event frequencies without conscious effort.</a:t>
            </a:r>
          </a:p>
        </p:txBody>
      </p:sp>
    </p:spTree>
    <p:extLst>
      <p:ext uri="{BB962C8B-B14F-4D97-AF65-F5344CB8AC3E}">
        <p14:creationId xmlns:p14="http://schemas.microsoft.com/office/powerpoint/2010/main" val="18323211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Rot="1" noChangeAspect="1" noChangeArrowheads="1" noTextEdit="1"/>
          </p:cNvSpPr>
          <p:nvPr>
            <p:ph type="sldImg"/>
          </p:nvPr>
        </p:nvSpPr>
        <p:spPr>
          <a:ln/>
        </p:spPr>
      </p:sp>
      <p:sp>
        <p:nvSpPr>
          <p:cNvPr id="1843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90000"/>
              </a:lnSpc>
            </a:pPr>
            <a:r>
              <a:rPr lang="en-US" altLang="en-US">
                <a:latin typeface="Arial" panose="020B0604020202020204" pitchFamily="34" charset="0"/>
                <a:cs typeface="Arial" panose="020B0604020202020204" pitchFamily="34" charset="0"/>
              </a:rPr>
              <a:t>To demonstrate this process, Craik &amp; Tulving (1975) showed a subject a list of words, one at a time, and for each asked them for 1) a simple visual judgment that required no thought about the words themselves (Is the word printed in capital letters?); 2) an acoustic judgment that required subjects to at least pronounce the letters as words (Does the word rhyme with smell?); or 3) a more complex semantic judgment that compelled subjects to think about the meaning of the words (Does the word fit the sentence ‘I saw a blank in the pond’?).  Subjects did not realize that their memory would be tested later.  Yet words that were processed at a ‘deep’ level, in terms of meaning, were more easily recognized than those processed at a ‘shallow’ level.</a:t>
            </a:r>
          </a:p>
          <a:p>
            <a:pPr>
              <a:lnSpc>
                <a:spcPct val="90000"/>
              </a:lnSpc>
            </a:pPr>
            <a:endParaRPr lang="en-US" altLang="en-US">
              <a:latin typeface="Arial" panose="020B0604020202020204" pitchFamily="34" charset="0"/>
              <a:cs typeface="Arial" panose="020B0604020202020204" pitchFamily="34" charset="0"/>
            </a:endParaRPr>
          </a:p>
          <a:p>
            <a:pPr>
              <a:lnSpc>
                <a:spcPct val="90000"/>
              </a:lnSpc>
            </a:pPr>
            <a:r>
              <a:rPr lang="en-US" altLang="en-US">
                <a:latin typeface="Arial" panose="020B0604020202020204" pitchFamily="34" charset="0"/>
                <a:cs typeface="Arial" panose="020B0604020202020204" pitchFamily="34" charset="0"/>
              </a:rPr>
              <a:t>Does making complex semantic judgments, compared to simple visual judgments, activate different regions of the brain?  Is it possible to see physical traces of deep processing?  Using functional MRI technology, researchers devised a study similar to the Craik &amp; Tulving study where subjects were shown stimulus words on a computer and were instructed to determine whether the words were concrete or abstract (a semantic judgment) or simply whether they were printed in uppercase or lowercase letters (a visual judgment).  As in past research, subjects later recalled more words for which they made semantic rather than visual judgments.  In addition, however, the brain-imaging measures showed that processing the words in semantic terms triggered more activity in a part of the frontal cortex of the language-dominant left hemisphere.</a:t>
            </a:r>
          </a:p>
          <a:p>
            <a:pPr>
              <a:lnSpc>
                <a:spcPct val="90000"/>
              </a:lnSpc>
            </a:pPr>
            <a:endParaRPr lang="en-US" altLang="en-US">
              <a:latin typeface="Arial" panose="020B0604020202020204" pitchFamily="34" charset="0"/>
              <a:cs typeface="Arial" panose="020B0604020202020204" pitchFamily="34" charset="0"/>
            </a:endParaRPr>
          </a:p>
          <a:p>
            <a:pPr>
              <a:lnSpc>
                <a:spcPct val="90000"/>
              </a:lnSpc>
            </a:pPr>
            <a:endParaRPr lang="en-GB" altLang="en-US" sz="10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378069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Research consists of Interviews and surveys about dramatic events:</a:t>
            </a:r>
          </a:p>
          <a:p>
            <a:r>
              <a:rPr lang="en-GB" dirty="0"/>
              <a:t>Brown &amp; </a:t>
            </a:r>
            <a:r>
              <a:rPr lang="en-GB" dirty="0" err="1"/>
              <a:t>Kulik</a:t>
            </a:r>
            <a:r>
              <a:rPr lang="en-GB" dirty="0"/>
              <a:t> (1977) first to describe this type of memory, they interviewed  US participants tended to have vivid memories of political assassinations</a:t>
            </a:r>
          </a:p>
          <a:p>
            <a:r>
              <a:rPr lang="en-GB" dirty="0"/>
              <a:t>In their study, all participants had good recall of Kennedy assassination, BUT they found that black participants had a better recall of Medgar Evers (a civil rights worker) death</a:t>
            </a:r>
          </a:p>
          <a:p>
            <a:r>
              <a:rPr lang="en-GB" dirty="0"/>
              <a:t>This shows importance of relevance of the information – culture seems to influence things </a:t>
            </a:r>
          </a:p>
          <a:p>
            <a:r>
              <a:rPr lang="en-GB" dirty="0"/>
              <a:t>Physiological arousal may also be important (the </a:t>
            </a:r>
            <a:r>
              <a:rPr lang="en-GB" dirty="0" err="1"/>
              <a:t>Amydgala</a:t>
            </a:r>
            <a:r>
              <a:rPr lang="en-GB" dirty="0"/>
              <a:t> seems to play a key role here)</a:t>
            </a:r>
          </a:p>
          <a:p>
            <a:endParaRPr lang="en-GB" dirty="0"/>
          </a:p>
          <a:p>
            <a:r>
              <a:rPr lang="en-GB" dirty="0" err="1"/>
              <a:t>Neisser</a:t>
            </a:r>
            <a:r>
              <a:rPr lang="en-GB" dirty="0"/>
              <a:t> (1982) proposed that the enduring nature of FBM is  a result of rehearsal and reworking after the event</a:t>
            </a:r>
          </a:p>
          <a:p>
            <a:r>
              <a:rPr lang="en-GB" dirty="0"/>
              <a:t>We use the conventions of storytelling recounting important events – FBMs are just as susceptible to distortion as other memories.</a:t>
            </a:r>
          </a:p>
          <a:p>
            <a:r>
              <a:rPr lang="en-GB" dirty="0"/>
              <a:t>It’s difficult to check the accuracy of flashbulb memories – nothing different about them</a:t>
            </a:r>
          </a:p>
          <a:p>
            <a:r>
              <a:rPr lang="en-GB" dirty="0" err="1"/>
              <a:t>E.g</a:t>
            </a:r>
            <a:r>
              <a:rPr lang="en-GB" dirty="0"/>
              <a:t> </a:t>
            </a:r>
            <a:r>
              <a:rPr lang="en-GB" dirty="0" err="1"/>
              <a:t>Neisser</a:t>
            </a:r>
            <a:r>
              <a:rPr lang="en-GB" dirty="0"/>
              <a:t> himself was sure he was listening to the baseball when pearl harbour was bombed in WWII – but it couldn’t have been possible because it wasn’t in the baseball season</a:t>
            </a:r>
          </a:p>
          <a:p>
            <a:r>
              <a:rPr lang="en-GB" dirty="0"/>
              <a:t>Furthermore, The McCloskey et al. (1988) study also proposes that flashbulb memories are not special memories</a:t>
            </a:r>
          </a:p>
          <a:p>
            <a:endParaRPr lang="en-GB" dirty="0"/>
          </a:p>
        </p:txBody>
      </p:sp>
      <p:sp>
        <p:nvSpPr>
          <p:cNvPr id="4" name="Slide Number Placeholder 3"/>
          <p:cNvSpPr>
            <a:spLocks noGrp="1"/>
          </p:cNvSpPr>
          <p:nvPr>
            <p:ph type="sldNum" sz="quarter" idx="10"/>
          </p:nvPr>
        </p:nvSpPr>
        <p:spPr/>
        <p:txBody>
          <a:bodyPr/>
          <a:lstStyle/>
          <a:p>
            <a:fld id="{43DCC47C-16CB-47F5-AD0C-626034713EB0}" type="slidenum">
              <a:rPr lang="en-US" smtClean="0"/>
              <a:t>12</a:t>
            </a:fld>
            <a:endParaRPr lang="en-US"/>
          </a:p>
        </p:txBody>
      </p:sp>
    </p:spTree>
    <p:extLst>
      <p:ext uri="{BB962C8B-B14F-4D97-AF65-F5344CB8AC3E}">
        <p14:creationId xmlns:p14="http://schemas.microsoft.com/office/powerpoint/2010/main" val="34607336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txBox="1">
            <a:spLocks noGrp="1" noChangeArrowheads="1"/>
          </p:cNvSpPr>
          <p:nvPr/>
        </p:nvSpPr>
        <p:spPr bwMode="auto">
          <a:xfrm>
            <a:off x="3884613" y="8685213"/>
            <a:ext cx="2971800" cy="457200"/>
          </a:xfrm>
          <a:prstGeom prst="rect">
            <a:avLst/>
          </a:prstGeom>
          <a:noFill/>
          <a:ln>
            <a:miter lim="800000"/>
            <a:headEnd/>
            <a:tailEnd/>
          </a:ln>
        </p:spPr>
        <p:txBody>
          <a:bodyPr anchor="b"/>
          <a:lstStyle/>
          <a:p>
            <a:pPr algn="r" eaLnBrk="1" hangingPunct="1">
              <a:defRPr/>
            </a:pPr>
            <a:fld id="{779006E6-3735-482C-AE04-F34D6CAADF21}" type="slidenum">
              <a:rPr lang="en-US" sz="1200">
                <a:latin typeface="Arial" charset="0"/>
                <a:cs typeface="+mn-cs"/>
              </a:rPr>
              <a:pPr algn="r" eaLnBrk="1" hangingPunct="1">
                <a:defRPr/>
              </a:pPr>
              <a:t>14</a:t>
            </a:fld>
            <a:endParaRPr lang="en-US" sz="1200">
              <a:latin typeface="Arial" charset="0"/>
              <a:cs typeface="+mn-cs"/>
            </a:endParaRPr>
          </a:p>
        </p:txBody>
      </p:sp>
      <p:sp>
        <p:nvSpPr>
          <p:cNvPr id="75779"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1953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txBox="1">
            <a:spLocks noGrp="1" noChangeArrowheads="1"/>
          </p:cNvSpPr>
          <p:nvPr/>
        </p:nvSpPr>
        <p:spPr bwMode="auto">
          <a:xfrm>
            <a:off x="3884613" y="8685213"/>
            <a:ext cx="2971800" cy="457200"/>
          </a:xfrm>
          <a:prstGeom prst="rect">
            <a:avLst/>
          </a:prstGeom>
          <a:noFill/>
          <a:ln>
            <a:miter lim="800000"/>
            <a:headEnd/>
            <a:tailEnd/>
          </a:ln>
        </p:spPr>
        <p:txBody>
          <a:bodyPr anchor="b"/>
          <a:lstStyle/>
          <a:p>
            <a:pPr algn="r" eaLnBrk="1" hangingPunct="1">
              <a:defRPr/>
            </a:pPr>
            <a:fld id="{201BB37E-503B-417C-BC3A-0B9A6EA6F555}" type="slidenum">
              <a:rPr lang="en-US" sz="1200">
                <a:latin typeface="Arial" charset="0"/>
                <a:cs typeface="+mn-cs"/>
              </a:rPr>
              <a:pPr algn="r" eaLnBrk="1" hangingPunct="1">
                <a:defRPr/>
              </a:pPr>
              <a:t>15</a:t>
            </a:fld>
            <a:endParaRPr lang="en-US" sz="1200">
              <a:latin typeface="Arial" charset="0"/>
              <a:cs typeface="+mn-cs"/>
            </a:endParaRPr>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537781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txBox="1">
            <a:spLocks noGrp="1" noChangeArrowheads="1"/>
          </p:cNvSpPr>
          <p:nvPr/>
        </p:nvSpPr>
        <p:spPr bwMode="auto">
          <a:xfrm>
            <a:off x="3884613" y="8685213"/>
            <a:ext cx="2971800" cy="457200"/>
          </a:xfrm>
          <a:prstGeom prst="rect">
            <a:avLst/>
          </a:prstGeom>
          <a:noFill/>
          <a:ln>
            <a:miter lim="800000"/>
            <a:headEnd/>
            <a:tailEnd/>
          </a:ln>
        </p:spPr>
        <p:txBody>
          <a:bodyPr anchor="b"/>
          <a:lstStyle/>
          <a:p>
            <a:pPr algn="r" eaLnBrk="1" hangingPunct="1">
              <a:defRPr/>
            </a:pPr>
            <a:fld id="{F5FEE98B-7CB1-44CB-8C14-06CF8EB067AC}" type="slidenum">
              <a:rPr lang="en-US" sz="1200">
                <a:latin typeface="Arial" charset="0"/>
                <a:cs typeface="+mn-cs"/>
              </a:rPr>
              <a:pPr algn="r" eaLnBrk="1" hangingPunct="1">
                <a:defRPr/>
              </a:pPr>
              <a:t>16</a:t>
            </a:fld>
            <a:endParaRPr lang="en-US" sz="1200">
              <a:latin typeface="Arial" charset="0"/>
              <a:cs typeface="+mn-cs"/>
            </a:endParaRPr>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704195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Rot="1" noChangeAspect="1" noChangeArrowheads="1" noTextEdit="1"/>
          </p:cNvSpPr>
          <p:nvPr>
            <p:ph type="sldImg"/>
          </p:nvPr>
        </p:nvSpPr>
        <p:spPr>
          <a:ln/>
        </p:spPr>
      </p:sp>
      <p:sp>
        <p:nvSpPr>
          <p:cNvPr id="95235"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170486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Black" panose="020B0A04020102020204" pitchFamily="34" charset="0"/>
                <a:cs typeface="Arial" panose="020B0604020202020204" pitchFamily="34" charset="0"/>
              </a:defRPr>
            </a:lvl1pPr>
            <a:lvl2pPr marL="742950" indent="-285750">
              <a:defRPr>
                <a:solidFill>
                  <a:schemeClr val="tx1"/>
                </a:solidFill>
                <a:latin typeface="Arial Black" panose="020B0A04020102020204" pitchFamily="34" charset="0"/>
                <a:cs typeface="Arial" panose="020B0604020202020204" pitchFamily="34" charset="0"/>
              </a:defRPr>
            </a:lvl2pPr>
            <a:lvl3pPr marL="1143000" indent="-228600">
              <a:defRPr>
                <a:solidFill>
                  <a:schemeClr val="tx1"/>
                </a:solidFill>
                <a:latin typeface="Arial Black" panose="020B0A04020102020204" pitchFamily="34" charset="0"/>
                <a:cs typeface="Arial" panose="020B0604020202020204" pitchFamily="34" charset="0"/>
              </a:defRPr>
            </a:lvl3pPr>
            <a:lvl4pPr marL="1600200" indent="-228600">
              <a:defRPr>
                <a:solidFill>
                  <a:schemeClr val="tx1"/>
                </a:solidFill>
                <a:latin typeface="Arial Black" panose="020B0A04020102020204" pitchFamily="34" charset="0"/>
                <a:cs typeface="Arial" panose="020B0604020202020204" pitchFamily="34" charset="0"/>
              </a:defRPr>
            </a:lvl4pPr>
            <a:lvl5pPr marL="2057400" indent="-228600">
              <a:defRPr>
                <a:solidFill>
                  <a:schemeClr val="tx1"/>
                </a:solidFill>
                <a:latin typeface="Arial Black" panose="020B0A040201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9pPr>
          </a:lstStyle>
          <a:p>
            <a:fld id="{414854CA-E194-42D9-9606-F4A197562949}" type="slidenum">
              <a:rPr lang="en-GB" altLang="en-US">
                <a:latin typeface="Arial" panose="020B0604020202020204" pitchFamily="34" charset="0"/>
              </a:rPr>
              <a:pPr/>
              <a:t>28</a:t>
            </a:fld>
            <a:endParaRPr lang="en-GB" altLang="en-US">
              <a:latin typeface="Arial" panose="020B0604020202020204" pitchFamily="34" charset="0"/>
            </a:endParaRPr>
          </a:p>
        </p:txBody>
      </p:sp>
      <p:sp>
        <p:nvSpPr>
          <p:cNvPr id="97283" name="Rectangle 2"/>
          <p:cNvSpPr>
            <a:spLocks noGrp="1" noRot="1" noChangeAspect="1" noChangeArrowheads="1" noTextEdit="1"/>
          </p:cNvSpPr>
          <p:nvPr>
            <p:ph type="sldImg"/>
          </p:nvPr>
        </p:nvSpPr>
        <p:spPr>
          <a:ln/>
        </p:spPr>
      </p:sp>
      <p:sp>
        <p:nvSpPr>
          <p:cNvPr id="972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939405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4E1DBC0-5C0C-40A1-BF16-E3180968ACB7}" type="datetimeFigureOut">
              <a:rPr lang="en-GB" smtClean="0"/>
              <a:t>16/10/2023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903719-6432-4154-B110-0788A91A181B}" type="slidenum">
              <a:rPr lang="en-GB" smtClean="0"/>
              <a:t>‹#›</a:t>
            </a:fld>
            <a:endParaRPr lang="en-GB"/>
          </a:p>
        </p:txBody>
      </p:sp>
    </p:spTree>
    <p:extLst>
      <p:ext uri="{BB962C8B-B14F-4D97-AF65-F5344CB8AC3E}">
        <p14:creationId xmlns:p14="http://schemas.microsoft.com/office/powerpoint/2010/main" val="1522539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4E1DBC0-5C0C-40A1-BF16-E3180968ACB7}" type="datetimeFigureOut">
              <a:rPr lang="en-GB" smtClean="0"/>
              <a:t>16/10/2023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903719-6432-4154-B110-0788A91A181B}" type="slidenum">
              <a:rPr lang="en-GB" smtClean="0"/>
              <a:t>‹#›</a:t>
            </a:fld>
            <a:endParaRPr lang="en-GB"/>
          </a:p>
        </p:txBody>
      </p:sp>
    </p:spTree>
    <p:extLst>
      <p:ext uri="{BB962C8B-B14F-4D97-AF65-F5344CB8AC3E}">
        <p14:creationId xmlns:p14="http://schemas.microsoft.com/office/powerpoint/2010/main" val="34045076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E1DBC0-5C0C-40A1-BF16-E3180968ACB7}" type="datetimeFigureOut">
              <a:rPr lang="en-GB" smtClean="0"/>
              <a:t>16/10/2023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903719-6432-4154-B110-0788A91A181B}" type="slidenum">
              <a:rPr lang="en-GB" smtClean="0"/>
              <a:t>‹#›</a:t>
            </a:fld>
            <a:endParaRPr lang="en-GB"/>
          </a:p>
        </p:txBody>
      </p:sp>
    </p:spTree>
    <p:extLst>
      <p:ext uri="{BB962C8B-B14F-4D97-AF65-F5344CB8AC3E}">
        <p14:creationId xmlns:p14="http://schemas.microsoft.com/office/powerpoint/2010/main" val="26506967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4E1DBC0-5C0C-40A1-BF16-E3180968ACB7}" type="datetimeFigureOut">
              <a:rPr lang="en-GB" smtClean="0"/>
              <a:t>16/10/2023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903719-6432-4154-B110-0788A91A181B}" type="slidenum">
              <a:rPr lang="en-GB" smtClean="0"/>
              <a:t>‹#›</a:t>
            </a:fld>
            <a:endParaRPr lang="en-GB"/>
          </a:p>
        </p:txBody>
      </p:sp>
    </p:spTree>
    <p:extLst>
      <p:ext uri="{BB962C8B-B14F-4D97-AF65-F5344CB8AC3E}">
        <p14:creationId xmlns:p14="http://schemas.microsoft.com/office/powerpoint/2010/main" val="20075072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4E1DBC0-5C0C-40A1-BF16-E3180968ACB7}" type="datetimeFigureOut">
              <a:rPr lang="en-GB" smtClean="0"/>
              <a:t>16/10/2023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A903719-6432-4154-B110-0788A91A181B}" type="slidenum">
              <a:rPr lang="en-GB" smtClean="0"/>
              <a:t>‹#›</a:t>
            </a:fld>
            <a:endParaRPr lang="en-GB"/>
          </a:p>
        </p:txBody>
      </p:sp>
    </p:spTree>
    <p:extLst>
      <p:ext uri="{BB962C8B-B14F-4D97-AF65-F5344CB8AC3E}">
        <p14:creationId xmlns:p14="http://schemas.microsoft.com/office/powerpoint/2010/main" val="6120547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4E1DBC0-5C0C-40A1-BF16-E3180968ACB7}" type="datetimeFigureOut">
              <a:rPr lang="en-GB" smtClean="0"/>
              <a:t>16/10/2023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A903719-6432-4154-B110-0788A91A181B}" type="slidenum">
              <a:rPr lang="en-GB" smtClean="0"/>
              <a:t>‹#›</a:t>
            </a:fld>
            <a:endParaRPr lang="en-GB"/>
          </a:p>
        </p:txBody>
      </p:sp>
    </p:spTree>
    <p:extLst>
      <p:ext uri="{BB962C8B-B14F-4D97-AF65-F5344CB8AC3E}">
        <p14:creationId xmlns:p14="http://schemas.microsoft.com/office/powerpoint/2010/main" val="36836306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E1DBC0-5C0C-40A1-BF16-E3180968ACB7}" type="datetimeFigureOut">
              <a:rPr lang="en-GB" smtClean="0"/>
              <a:t>16/10/2023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A903719-6432-4154-B110-0788A91A181B}" type="slidenum">
              <a:rPr lang="en-GB" smtClean="0"/>
              <a:t>‹#›</a:t>
            </a:fld>
            <a:endParaRPr lang="en-GB"/>
          </a:p>
        </p:txBody>
      </p:sp>
    </p:spTree>
    <p:extLst>
      <p:ext uri="{BB962C8B-B14F-4D97-AF65-F5344CB8AC3E}">
        <p14:creationId xmlns:p14="http://schemas.microsoft.com/office/powerpoint/2010/main" val="26797302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E1DBC0-5C0C-40A1-BF16-E3180968ACB7}" type="datetimeFigureOut">
              <a:rPr lang="en-GB" smtClean="0"/>
              <a:t>16/10/2023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903719-6432-4154-B110-0788A91A181B}" type="slidenum">
              <a:rPr lang="en-GB" smtClean="0"/>
              <a:t>‹#›</a:t>
            </a:fld>
            <a:endParaRPr lang="en-GB"/>
          </a:p>
        </p:txBody>
      </p:sp>
    </p:spTree>
    <p:extLst>
      <p:ext uri="{BB962C8B-B14F-4D97-AF65-F5344CB8AC3E}">
        <p14:creationId xmlns:p14="http://schemas.microsoft.com/office/powerpoint/2010/main" val="38652718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4E1DBC0-5C0C-40A1-BF16-E3180968ACB7}" type="datetimeFigureOut">
              <a:rPr lang="en-GB" smtClean="0"/>
              <a:t>16/10/2023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903719-6432-4154-B110-0788A91A181B}" type="slidenum">
              <a:rPr lang="en-GB" smtClean="0"/>
              <a:t>‹#›</a:t>
            </a:fld>
            <a:endParaRPr lang="en-GB"/>
          </a:p>
        </p:txBody>
      </p:sp>
    </p:spTree>
    <p:extLst>
      <p:ext uri="{BB962C8B-B14F-4D97-AF65-F5344CB8AC3E}">
        <p14:creationId xmlns:p14="http://schemas.microsoft.com/office/powerpoint/2010/main" val="30998576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E1DBC0-5C0C-40A1-BF16-E3180968ACB7}" type="datetimeFigureOut">
              <a:rPr lang="en-GB" smtClean="0"/>
              <a:t>16/10/2023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903719-6432-4154-B110-0788A91A181B}" type="slidenum">
              <a:rPr lang="en-GB" smtClean="0"/>
              <a:t>‹#›</a:t>
            </a:fld>
            <a:endParaRPr lang="en-GB"/>
          </a:p>
        </p:txBody>
      </p:sp>
    </p:spTree>
    <p:extLst>
      <p:ext uri="{BB962C8B-B14F-4D97-AF65-F5344CB8AC3E}">
        <p14:creationId xmlns:p14="http://schemas.microsoft.com/office/powerpoint/2010/main" val="39478792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E1DBC0-5C0C-40A1-BF16-E3180968ACB7}" type="datetimeFigureOut">
              <a:rPr lang="en-GB" smtClean="0"/>
              <a:t>16/10/2023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903719-6432-4154-B110-0788A91A181B}"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3616377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E1DBC0-5C0C-40A1-BF16-E3180968ACB7}" type="datetimeFigureOut">
              <a:rPr lang="en-GB" smtClean="0"/>
              <a:t>16/10/2023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903719-6432-4154-B110-0788A91A181B}" type="slidenum">
              <a:rPr lang="en-GB" smtClean="0"/>
              <a:t>‹#›</a:t>
            </a:fld>
            <a:endParaRPr lang="en-GB"/>
          </a:p>
        </p:txBody>
      </p:sp>
    </p:spTree>
    <p:extLst>
      <p:ext uri="{BB962C8B-B14F-4D97-AF65-F5344CB8AC3E}">
        <p14:creationId xmlns:p14="http://schemas.microsoft.com/office/powerpoint/2010/main" val="17637469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E1DBC0-5C0C-40A1-BF16-E3180968ACB7}" type="datetimeFigureOut">
              <a:rPr lang="en-GB" smtClean="0"/>
              <a:t>16/10/2023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903719-6432-4154-B110-0788A91A181B}"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685827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E1DBC0-5C0C-40A1-BF16-E3180968ACB7}" type="datetimeFigureOut">
              <a:rPr lang="en-GB" smtClean="0"/>
              <a:t>16/10/2023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903719-6432-4154-B110-0788A91A181B}" type="slidenum">
              <a:rPr lang="en-GB" smtClean="0"/>
              <a:t>‹#›</a:t>
            </a:fld>
            <a:endParaRPr lang="en-GB"/>
          </a:p>
        </p:txBody>
      </p:sp>
    </p:spTree>
    <p:extLst>
      <p:ext uri="{BB962C8B-B14F-4D97-AF65-F5344CB8AC3E}">
        <p14:creationId xmlns:p14="http://schemas.microsoft.com/office/powerpoint/2010/main" val="6008077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4E1DBC0-5C0C-40A1-BF16-E3180968ACB7}" type="datetimeFigureOut">
              <a:rPr lang="en-GB" smtClean="0"/>
              <a:t>16/10/2023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903719-6432-4154-B110-0788A91A181B}" type="slidenum">
              <a:rPr lang="en-GB" smtClean="0"/>
              <a:t>‹#›</a:t>
            </a:fld>
            <a:endParaRPr lang="en-GB"/>
          </a:p>
        </p:txBody>
      </p:sp>
    </p:spTree>
    <p:extLst>
      <p:ext uri="{BB962C8B-B14F-4D97-AF65-F5344CB8AC3E}">
        <p14:creationId xmlns:p14="http://schemas.microsoft.com/office/powerpoint/2010/main" val="37438658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4E1DBC0-5C0C-40A1-BF16-E3180968ACB7}" type="datetimeFigureOut">
              <a:rPr lang="en-GB" smtClean="0"/>
              <a:t>16/10/2023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903719-6432-4154-B110-0788A91A181B}" type="slidenum">
              <a:rPr lang="en-GB" smtClean="0"/>
              <a:t>‹#›</a:t>
            </a:fld>
            <a:endParaRPr lang="en-GB"/>
          </a:p>
        </p:txBody>
      </p:sp>
    </p:spTree>
    <p:extLst>
      <p:ext uri="{BB962C8B-B14F-4D97-AF65-F5344CB8AC3E}">
        <p14:creationId xmlns:p14="http://schemas.microsoft.com/office/powerpoint/2010/main" val="35192852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xAndClipArt">
  <p:cSld name="1_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704850"/>
            <a:ext cx="10972800"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609600" y="1935164"/>
            <a:ext cx="5384800" cy="43894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lipArt Placeholder 3"/>
          <p:cNvSpPr>
            <a:spLocks noGrp="1"/>
          </p:cNvSpPr>
          <p:nvPr>
            <p:ph type="clipArt" sz="half" idx="2"/>
          </p:nvPr>
        </p:nvSpPr>
        <p:spPr>
          <a:xfrm>
            <a:off x="6197600" y="1935164"/>
            <a:ext cx="5384800" cy="4389437"/>
          </a:xfrm>
        </p:spPr>
        <p:txBody>
          <a:bodyPr/>
          <a:lstStyle/>
          <a:p>
            <a:pPr lvl="0"/>
            <a:endParaRPr lang="en-GB" noProof="0"/>
          </a:p>
        </p:txBody>
      </p:sp>
      <p:sp>
        <p:nvSpPr>
          <p:cNvPr id="5" name="Date Placeholder 9"/>
          <p:cNvSpPr>
            <a:spLocks noGrp="1"/>
          </p:cNvSpPr>
          <p:nvPr>
            <p:ph type="dt" sz="half" idx="10"/>
          </p:nvPr>
        </p:nvSpPr>
        <p:spPr/>
        <p:txBody>
          <a:bodyPr/>
          <a:lstStyle>
            <a:lvl1pPr>
              <a:defRPr/>
            </a:lvl1pPr>
          </a:lstStyle>
          <a:p>
            <a:pPr>
              <a:defRPr/>
            </a:pPr>
            <a:endParaRPr lang="en-GB"/>
          </a:p>
        </p:txBody>
      </p:sp>
      <p:sp>
        <p:nvSpPr>
          <p:cNvPr id="6" name="Footer Placeholder 21"/>
          <p:cNvSpPr>
            <a:spLocks noGrp="1"/>
          </p:cNvSpPr>
          <p:nvPr>
            <p:ph type="ftr" sz="quarter" idx="11"/>
          </p:nvPr>
        </p:nvSpPr>
        <p:spPr/>
        <p:txBody>
          <a:bodyPr/>
          <a:lstStyle>
            <a:lvl1pPr>
              <a:defRPr/>
            </a:lvl1pPr>
          </a:lstStyle>
          <a:p>
            <a:pPr>
              <a:defRPr/>
            </a:pPr>
            <a:endParaRPr lang="en-GB"/>
          </a:p>
        </p:txBody>
      </p:sp>
      <p:sp>
        <p:nvSpPr>
          <p:cNvPr id="7" name="Slide Number Placeholder 17"/>
          <p:cNvSpPr>
            <a:spLocks noGrp="1"/>
          </p:cNvSpPr>
          <p:nvPr>
            <p:ph type="sldNum" sz="quarter" idx="12"/>
          </p:nvPr>
        </p:nvSpPr>
        <p:spPr/>
        <p:txBody>
          <a:bodyPr/>
          <a:lstStyle>
            <a:lvl1pPr>
              <a:defRPr/>
            </a:lvl1pPr>
          </a:lstStyle>
          <a:p>
            <a:pPr>
              <a:defRPr/>
            </a:pPr>
            <a:fld id="{45F8665C-6F94-4DBB-94A9-4D08832A1C15}" type="slidenum">
              <a:rPr lang="en-GB" altLang="en-US"/>
              <a:pPr>
                <a:defRPr/>
              </a:pPr>
              <a:t>‹#›</a:t>
            </a:fld>
            <a:endParaRPr lang="en-GB" altLang="en-US"/>
          </a:p>
        </p:txBody>
      </p:sp>
    </p:spTree>
    <p:extLst>
      <p:ext uri="{BB962C8B-B14F-4D97-AF65-F5344CB8AC3E}">
        <p14:creationId xmlns:p14="http://schemas.microsoft.com/office/powerpoint/2010/main" val="21942083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4E1DBC0-5C0C-40A1-BF16-E3180968ACB7}" type="datetimeFigureOut">
              <a:rPr lang="en-GB" smtClean="0"/>
              <a:t>16/10/2023</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AA903719-6432-4154-B110-0788A91A181B}" type="slidenum">
              <a:rPr lang="en-GB" smtClean="0"/>
              <a:t>‹#›</a:t>
            </a:fld>
            <a:endParaRPr lang="en-GB"/>
          </a:p>
        </p:txBody>
      </p:sp>
    </p:spTree>
    <p:extLst>
      <p:ext uri="{BB962C8B-B14F-4D97-AF65-F5344CB8AC3E}">
        <p14:creationId xmlns:p14="http://schemas.microsoft.com/office/powerpoint/2010/main" val="445386877"/>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8" Type="http://schemas.openxmlformats.org/officeDocument/2006/relationships/image" Target="../media/image2.gif"/><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jpeg"/><Relationship Id="rId1" Type="http://schemas.openxmlformats.org/officeDocument/2006/relationships/slideLayout" Target="../slideLayouts/slideLayout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diagramLayout" Target="../diagrams/layout4.xml"/><Relationship Id="rId7" Type="http://schemas.openxmlformats.org/officeDocument/2006/relationships/diagramData" Target="../diagrams/data5.xml"/><Relationship Id="rId12" Type="http://schemas.openxmlformats.org/officeDocument/2006/relationships/image" Target="../media/image4.png"/><Relationship Id="rId2" Type="http://schemas.openxmlformats.org/officeDocument/2006/relationships/diagramData" Target="../diagrams/data4.xml"/><Relationship Id="rId1" Type="http://schemas.openxmlformats.org/officeDocument/2006/relationships/slideLayout" Target="../slideLayouts/slideLayout4.xml"/><Relationship Id="rId6" Type="http://schemas.microsoft.com/office/2007/relationships/diagramDrawing" Target="../diagrams/drawing4.xml"/><Relationship Id="rId11" Type="http://schemas.microsoft.com/office/2007/relationships/diagramDrawing" Target="../diagrams/drawing5.xml"/><Relationship Id="rId5" Type="http://schemas.openxmlformats.org/officeDocument/2006/relationships/diagramColors" Target="../diagrams/colors4.xml"/><Relationship Id="rId10" Type="http://schemas.openxmlformats.org/officeDocument/2006/relationships/diagramColors" Target="../diagrams/colors5.xml"/><Relationship Id="rId4" Type="http://schemas.openxmlformats.org/officeDocument/2006/relationships/diagramQuickStyle" Target="../diagrams/quickStyle4.xml"/><Relationship Id="rId9" Type="http://schemas.openxmlformats.org/officeDocument/2006/relationships/diagramQuickStyle" Target="../diagrams/quickStyle5.xml"/></Relationships>
</file>

<file path=ppt/slides/_rels/slide6.xml.rels><?xml version="1.0" encoding="UTF-8" standalone="yes"?>
<Relationships xmlns="http://schemas.openxmlformats.org/package/2006/relationships"><Relationship Id="rId8" Type="http://schemas.openxmlformats.org/officeDocument/2006/relationships/diagramLayout" Target="../diagrams/layout7.xml"/><Relationship Id="rId13" Type="http://schemas.openxmlformats.org/officeDocument/2006/relationships/diagramLayout" Target="../diagrams/layout8.xml"/><Relationship Id="rId3" Type="http://schemas.openxmlformats.org/officeDocument/2006/relationships/diagramLayout" Target="../diagrams/layout6.xml"/><Relationship Id="rId7" Type="http://schemas.openxmlformats.org/officeDocument/2006/relationships/diagramData" Target="../diagrams/data7.xml"/><Relationship Id="rId12" Type="http://schemas.openxmlformats.org/officeDocument/2006/relationships/diagramData" Target="../diagrams/data8.xml"/><Relationship Id="rId2" Type="http://schemas.openxmlformats.org/officeDocument/2006/relationships/diagramData" Target="../diagrams/data6.xml"/><Relationship Id="rId16" Type="http://schemas.microsoft.com/office/2007/relationships/diagramDrawing" Target="../diagrams/drawing8.xml"/><Relationship Id="rId1" Type="http://schemas.openxmlformats.org/officeDocument/2006/relationships/slideLayout" Target="../slideLayouts/slideLayout4.xml"/><Relationship Id="rId6" Type="http://schemas.microsoft.com/office/2007/relationships/diagramDrawing" Target="../diagrams/drawing6.xml"/><Relationship Id="rId11" Type="http://schemas.microsoft.com/office/2007/relationships/diagramDrawing" Target="../diagrams/drawing7.xml"/><Relationship Id="rId5" Type="http://schemas.openxmlformats.org/officeDocument/2006/relationships/diagramColors" Target="../diagrams/colors6.xml"/><Relationship Id="rId15" Type="http://schemas.openxmlformats.org/officeDocument/2006/relationships/diagramColors" Target="../diagrams/colors8.xml"/><Relationship Id="rId10" Type="http://schemas.openxmlformats.org/officeDocument/2006/relationships/diagramColors" Target="../diagrams/colors7.xml"/><Relationship Id="rId4" Type="http://schemas.openxmlformats.org/officeDocument/2006/relationships/diagramQuickStyle" Target="../diagrams/quickStyle6.xml"/><Relationship Id="rId9" Type="http://schemas.openxmlformats.org/officeDocument/2006/relationships/diagramQuickStyle" Target="../diagrams/quickStyle7.xml"/><Relationship Id="rId14" Type="http://schemas.openxmlformats.org/officeDocument/2006/relationships/diagramQuickStyle" Target="../diagrams/quickStyle8.xml"/></Relationships>
</file>

<file path=ppt/slides/_rels/slide7.xml.rels><?xml version="1.0" encoding="UTF-8" standalone="yes"?>
<Relationships xmlns="http://schemas.openxmlformats.org/package/2006/relationships"><Relationship Id="rId8" Type="http://schemas.openxmlformats.org/officeDocument/2006/relationships/diagramLayout" Target="../diagrams/layout10.xml"/><Relationship Id="rId13" Type="http://schemas.openxmlformats.org/officeDocument/2006/relationships/diagramLayout" Target="../diagrams/layout11.xml"/><Relationship Id="rId3" Type="http://schemas.openxmlformats.org/officeDocument/2006/relationships/diagramLayout" Target="../diagrams/layout9.xml"/><Relationship Id="rId7" Type="http://schemas.openxmlformats.org/officeDocument/2006/relationships/diagramData" Target="../diagrams/data10.xml"/><Relationship Id="rId12" Type="http://schemas.openxmlformats.org/officeDocument/2006/relationships/diagramData" Target="../diagrams/data11.xml"/><Relationship Id="rId2" Type="http://schemas.openxmlformats.org/officeDocument/2006/relationships/diagramData" Target="../diagrams/data9.xml"/><Relationship Id="rId16" Type="http://schemas.microsoft.com/office/2007/relationships/diagramDrawing" Target="../diagrams/drawing11.xml"/><Relationship Id="rId1" Type="http://schemas.openxmlformats.org/officeDocument/2006/relationships/slideLayout" Target="../slideLayouts/slideLayout4.xml"/><Relationship Id="rId6" Type="http://schemas.microsoft.com/office/2007/relationships/diagramDrawing" Target="../diagrams/drawing9.xml"/><Relationship Id="rId11" Type="http://schemas.microsoft.com/office/2007/relationships/diagramDrawing" Target="../diagrams/drawing10.xml"/><Relationship Id="rId5" Type="http://schemas.openxmlformats.org/officeDocument/2006/relationships/diagramColors" Target="../diagrams/colors9.xml"/><Relationship Id="rId15" Type="http://schemas.openxmlformats.org/officeDocument/2006/relationships/diagramColors" Target="../diagrams/colors11.xml"/><Relationship Id="rId10" Type="http://schemas.openxmlformats.org/officeDocument/2006/relationships/diagramColors" Target="../diagrams/colors10.xml"/><Relationship Id="rId4" Type="http://schemas.openxmlformats.org/officeDocument/2006/relationships/diagramQuickStyle" Target="../diagrams/quickStyle9.xml"/><Relationship Id="rId9" Type="http://schemas.openxmlformats.org/officeDocument/2006/relationships/diagramQuickStyle" Target="../diagrams/quickStyle10.xml"/><Relationship Id="rId14" Type="http://schemas.openxmlformats.org/officeDocument/2006/relationships/diagramQuickStyle" Target="../diagrams/quickStyle11.xml"/></Relationships>
</file>

<file path=ppt/slides/_rels/slide8.xml.rels><?xml version="1.0" encoding="UTF-8" standalone="yes"?>
<Relationships xmlns="http://schemas.openxmlformats.org/package/2006/relationships"><Relationship Id="rId8" Type="http://schemas.openxmlformats.org/officeDocument/2006/relationships/diagramData" Target="../diagrams/data13.xml"/><Relationship Id="rId3" Type="http://schemas.openxmlformats.org/officeDocument/2006/relationships/diagramData" Target="../diagrams/data12.xml"/><Relationship Id="rId7" Type="http://schemas.microsoft.com/office/2007/relationships/diagramDrawing" Target="../diagrams/drawing12.xml"/><Relationship Id="rId12" Type="http://schemas.microsoft.com/office/2007/relationships/diagramDrawing" Target="../diagrams/drawing13.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2.xml"/><Relationship Id="rId11" Type="http://schemas.openxmlformats.org/officeDocument/2006/relationships/diagramColors" Target="../diagrams/colors13.xml"/><Relationship Id="rId5" Type="http://schemas.openxmlformats.org/officeDocument/2006/relationships/diagramQuickStyle" Target="../diagrams/quickStyle12.xml"/><Relationship Id="rId10" Type="http://schemas.openxmlformats.org/officeDocument/2006/relationships/diagramQuickStyle" Target="../diagrams/quickStyle13.xml"/><Relationship Id="rId4" Type="http://schemas.openxmlformats.org/officeDocument/2006/relationships/diagramLayout" Target="../diagrams/layout12.xml"/><Relationship Id="rId9" Type="http://schemas.openxmlformats.org/officeDocument/2006/relationships/diagramLayout" Target="../diagrams/layout13.xml"/></Relationships>
</file>

<file path=ppt/slides/_rels/slide9.xml.rels><?xml version="1.0" encoding="UTF-8" standalone="yes"?>
<Relationships xmlns="http://schemas.openxmlformats.org/package/2006/relationships"><Relationship Id="rId8" Type="http://schemas.openxmlformats.org/officeDocument/2006/relationships/diagramLayout" Target="../diagrams/layout15.xml"/><Relationship Id="rId3" Type="http://schemas.openxmlformats.org/officeDocument/2006/relationships/diagramLayout" Target="../diagrams/layout14.xml"/><Relationship Id="rId7" Type="http://schemas.openxmlformats.org/officeDocument/2006/relationships/diagramData" Target="../diagrams/data15.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11" Type="http://schemas.microsoft.com/office/2007/relationships/diagramDrawing" Target="../diagrams/drawing15.xml"/><Relationship Id="rId5" Type="http://schemas.openxmlformats.org/officeDocument/2006/relationships/diagramColors" Target="../diagrams/colors14.xml"/><Relationship Id="rId10" Type="http://schemas.openxmlformats.org/officeDocument/2006/relationships/diagramColors" Target="../diagrams/colors15.xml"/><Relationship Id="rId4" Type="http://schemas.openxmlformats.org/officeDocument/2006/relationships/diagramQuickStyle" Target="../diagrams/quickStyle14.xml"/><Relationship Id="rId9" Type="http://schemas.openxmlformats.org/officeDocument/2006/relationships/diagramQuickStyle" Target="../diagrams/quickStyle15.xml"/></Relationships>
</file>

<file path=ppt/slides/_rels/slide10.xml.rels><?xml version="1.0" encoding="UTF-8" standalone="yes"?>
<Relationships xmlns="http://schemas.openxmlformats.org/package/2006/relationships"><Relationship Id="rId8" Type="http://schemas.openxmlformats.org/officeDocument/2006/relationships/diagramData" Target="../diagrams/data17.xml"/><Relationship Id="rId3" Type="http://schemas.openxmlformats.org/officeDocument/2006/relationships/diagramData" Target="../diagrams/data16.xml"/><Relationship Id="rId7" Type="http://schemas.microsoft.com/office/2007/relationships/diagramDrawing" Target="../diagrams/drawing16.xml"/><Relationship Id="rId12" Type="http://schemas.microsoft.com/office/2007/relationships/diagramDrawing" Target="../diagrams/drawing17.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6.xml"/><Relationship Id="rId11" Type="http://schemas.openxmlformats.org/officeDocument/2006/relationships/diagramColors" Target="../diagrams/colors17.xml"/><Relationship Id="rId5" Type="http://schemas.openxmlformats.org/officeDocument/2006/relationships/diagramQuickStyle" Target="../diagrams/quickStyle16.xml"/><Relationship Id="rId10" Type="http://schemas.openxmlformats.org/officeDocument/2006/relationships/diagramQuickStyle" Target="../diagrams/quickStyle17.xml"/><Relationship Id="rId4" Type="http://schemas.openxmlformats.org/officeDocument/2006/relationships/diagramLayout" Target="../diagrams/layout16.xml"/><Relationship Id="rId9" Type="http://schemas.openxmlformats.org/officeDocument/2006/relationships/diagramLayout" Target="../diagrams/layout1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jpeg"/></Relationships>
</file>

<file path=ppt/slides/_rels/slide13.xml.rels><?xml version="1.0" encoding="UTF-8" standalone="yes"?>
<Relationships xmlns="http://schemas.openxmlformats.org/package/2006/relationships"><Relationship Id="rId8" Type="http://schemas.openxmlformats.org/officeDocument/2006/relationships/diagramLayout" Target="../diagrams/layout19.xml"/><Relationship Id="rId13" Type="http://schemas.openxmlformats.org/officeDocument/2006/relationships/diagramLayout" Target="../diagrams/layout20.xml"/><Relationship Id="rId18" Type="http://schemas.openxmlformats.org/officeDocument/2006/relationships/diagramLayout" Target="../diagrams/layout21.xml"/><Relationship Id="rId3" Type="http://schemas.openxmlformats.org/officeDocument/2006/relationships/diagramLayout" Target="../diagrams/layout18.xml"/><Relationship Id="rId21" Type="http://schemas.microsoft.com/office/2007/relationships/diagramDrawing" Target="../diagrams/drawing21.xml"/><Relationship Id="rId7" Type="http://schemas.openxmlformats.org/officeDocument/2006/relationships/diagramData" Target="../diagrams/data19.xml"/><Relationship Id="rId12" Type="http://schemas.openxmlformats.org/officeDocument/2006/relationships/diagramData" Target="../diagrams/data20.xml"/><Relationship Id="rId17" Type="http://schemas.openxmlformats.org/officeDocument/2006/relationships/diagramData" Target="../diagrams/data21.xml"/><Relationship Id="rId2" Type="http://schemas.openxmlformats.org/officeDocument/2006/relationships/diagramData" Target="../diagrams/data18.xml"/><Relationship Id="rId16" Type="http://schemas.microsoft.com/office/2007/relationships/diagramDrawing" Target="../diagrams/drawing20.xml"/><Relationship Id="rId20" Type="http://schemas.openxmlformats.org/officeDocument/2006/relationships/diagramColors" Target="../diagrams/colors21.xml"/><Relationship Id="rId1" Type="http://schemas.openxmlformats.org/officeDocument/2006/relationships/slideLayout" Target="../slideLayouts/slideLayout4.xml"/><Relationship Id="rId6" Type="http://schemas.microsoft.com/office/2007/relationships/diagramDrawing" Target="../diagrams/drawing18.xml"/><Relationship Id="rId11" Type="http://schemas.microsoft.com/office/2007/relationships/diagramDrawing" Target="../diagrams/drawing19.xml"/><Relationship Id="rId5" Type="http://schemas.openxmlformats.org/officeDocument/2006/relationships/diagramColors" Target="../diagrams/colors18.xml"/><Relationship Id="rId15" Type="http://schemas.openxmlformats.org/officeDocument/2006/relationships/diagramColors" Target="../diagrams/colors20.xml"/><Relationship Id="rId10" Type="http://schemas.openxmlformats.org/officeDocument/2006/relationships/diagramColors" Target="../diagrams/colors19.xml"/><Relationship Id="rId19" Type="http://schemas.openxmlformats.org/officeDocument/2006/relationships/diagramQuickStyle" Target="../diagrams/quickStyle21.xml"/><Relationship Id="rId4" Type="http://schemas.openxmlformats.org/officeDocument/2006/relationships/diagramQuickStyle" Target="../diagrams/quickStyle18.xml"/><Relationship Id="rId9" Type="http://schemas.openxmlformats.org/officeDocument/2006/relationships/diagramQuickStyle" Target="../diagrams/quickStyle19.xml"/><Relationship Id="rId14" Type="http://schemas.openxmlformats.org/officeDocument/2006/relationships/diagramQuickStyle" Target="../diagrams/quickStyle20.xml"/></Relationships>
</file>

<file path=ppt/slides/_rels/slide14.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diagramData" Target="../diagrams/data23.xml"/><Relationship Id="rId3" Type="http://schemas.openxmlformats.org/officeDocument/2006/relationships/diagramLayout" Target="../diagrams/layout22.xml"/><Relationship Id="rId7" Type="http://schemas.openxmlformats.org/officeDocument/2006/relationships/image" Target="../media/image11.png"/><Relationship Id="rId12" Type="http://schemas.microsoft.com/office/2007/relationships/diagramDrawing" Target="../diagrams/drawing23.xml"/><Relationship Id="rId2" Type="http://schemas.openxmlformats.org/officeDocument/2006/relationships/diagramData" Target="../diagrams/data22.xml"/><Relationship Id="rId1" Type="http://schemas.openxmlformats.org/officeDocument/2006/relationships/slideLayout" Target="../slideLayouts/slideLayout4.xml"/><Relationship Id="rId6" Type="http://schemas.microsoft.com/office/2007/relationships/diagramDrawing" Target="../diagrams/drawing22.xml"/><Relationship Id="rId11" Type="http://schemas.openxmlformats.org/officeDocument/2006/relationships/diagramColors" Target="../diagrams/colors23.xml"/><Relationship Id="rId5" Type="http://schemas.openxmlformats.org/officeDocument/2006/relationships/diagramColors" Target="../diagrams/colors22.xml"/><Relationship Id="rId10" Type="http://schemas.openxmlformats.org/officeDocument/2006/relationships/diagramQuickStyle" Target="../diagrams/quickStyle23.xml"/><Relationship Id="rId4" Type="http://schemas.openxmlformats.org/officeDocument/2006/relationships/diagramQuickStyle" Target="../diagrams/quickStyle22.xml"/><Relationship Id="rId9" Type="http://schemas.openxmlformats.org/officeDocument/2006/relationships/diagramLayout" Target="../diagrams/layout23.xml"/></Relationships>
</file>

<file path=ppt/slides/_rels/slide18.xml.rels><?xml version="1.0" encoding="UTF-8" standalone="yes"?>
<Relationships xmlns="http://schemas.openxmlformats.org/package/2006/relationships"><Relationship Id="rId8" Type="http://schemas.openxmlformats.org/officeDocument/2006/relationships/diagramLayout" Target="../diagrams/layout25.xml"/><Relationship Id="rId13" Type="http://schemas.openxmlformats.org/officeDocument/2006/relationships/diagramLayout" Target="../diagrams/layout26.xml"/><Relationship Id="rId3" Type="http://schemas.openxmlformats.org/officeDocument/2006/relationships/diagramLayout" Target="../diagrams/layout24.xml"/><Relationship Id="rId7" Type="http://schemas.openxmlformats.org/officeDocument/2006/relationships/diagramData" Target="../diagrams/data25.xml"/><Relationship Id="rId12" Type="http://schemas.openxmlformats.org/officeDocument/2006/relationships/diagramData" Target="../diagrams/data26.xml"/><Relationship Id="rId2" Type="http://schemas.openxmlformats.org/officeDocument/2006/relationships/diagramData" Target="../diagrams/data24.xml"/><Relationship Id="rId16" Type="http://schemas.microsoft.com/office/2007/relationships/diagramDrawing" Target="../diagrams/drawing26.xml"/><Relationship Id="rId1" Type="http://schemas.openxmlformats.org/officeDocument/2006/relationships/slideLayout" Target="../slideLayouts/slideLayout4.xml"/><Relationship Id="rId6" Type="http://schemas.microsoft.com/office/2007/relationships/diagramDrawing" Target="../diagrams/drawing24.xml"/><Relationship Id="rId11" Type="http://schemas.microsoft.com/office/2007/relationships/diagramDrawing" Target="../diagrams/drawing25.xml"/><Relationship Id="rId5" Type="http://schemas.openxmlformats.org/officeDocument/2006/relationships/diagramColors" Target="../diagrams/colors24.xml"/><Relationship Id="rId15" Type="http://schemas.openxmlformats.org/officeDocument/2006/relationships/diagramColors" Target="../diagrams/colors26.xml"/><Relationship Id="rId10" Type="http://schemas.openxmlformats.org/officeDocument/2006/relationships/diagramColors" Target="../diagrams/colors25.xml"/><Relationship Id="rId4" Type="http://schemas.openxmlformats.org/officeDocument/2006/relationships/diagramQuickStyle" Target="../diagrams/quickStyle24.xml"/><Relationship Id="rId9" Type="http://schemas.openxmlformats.org/officeDocument/2006/relationships/diagramQuickStyle" Target="../diagrams/quickStyle25.xml"/><Relationship Id="rId14" Type="http://schemas.openxmlformats.org/officeDocument/2006/relationships/diagramQuickStyle" Target="../diagrams/quickStyle26.xml"/></Relationships>
</file>

<file path=ppt/slides/_rels/slide19.xml.rels><?xml version="1.0" encoding="UTF-8" standalone="yes"?>
<Relationships xmlns="http://schemas.openxmlformats.org/package/2006/relationships"><Relationship Id="rId8" Type="http://schemas.openxmlformats.org/officeDocument/2006/relationships/diagramLayout" Target="../diagrams/layout28.xml"/><Relationship Id="rId13" Type="http://schemas.openxmlformats.org/officeDocument/2006/relationships/diagramLayout" Target="../diagrams/layout29.xml"/><Relationship Id="rId18" Type="http://schemas.openxmlformats.org/officeDocument/2006/relationships/diagramLayout" Target="../diagrams/layout30.xml"/><Relationship Id="rId3" Type="http://schemas.openxmlformats.org/officeDocument/2006/relationships/diagramLayout" Target="../diagrams/layout27.xml"/><Relationship Id="rId21" Type="http://schemas.microsoft.com/office/2007/relationships/diagramDrawing" Target="../diagrams/drawing30.xml"/><Relationship Id="rId7" Type="http://schemas.openxmlformats.org/officeDocument/2006/relationships/diagramData" Target="../diagrams/data28.xml"/><Relationship Id="rId12" Type="http://schemas.openxmlformats.org/officeDocument/2006/relationships/diagramData" Target="../diagrams/data29.xml"/><Relationship Id="rId17" Type="http://schemas.openxmlformats.org/officeDocument/2006/relationships/diagramData" Target="../diagrams/data30.xml"/><Relationship Id="rId2" Type="http://schemas.openxmlformats.org/officeDocument/2006/relationships/diagramData" Target="../diagrams/data27.xml"/><Relationship Id="rId16" Type="http://schemas.microsoft.com/office/2007/relationships/diagramDrawing" Target="../diagrams/drawing29.xml"/><Relationship Id="rId20" Type="http://schemas.openxmlformats.org/officeDocument/2006/relationships/diagramColors" Target="../diagrams/colors30.xml"/><Relationship Id="rId1" Type="http://schemas.openxmlformats.org/officeDocument/2006/relationships/slideLayout" Target="../slideLayouts/slideLayout4.xml"/><Relationship Id="rId6" Type="http://schemas.microsoft.com/office/2007/relationships/diagramDrawing" Target="../diagrams/drawing27.xml"/><Relationship Id="rId11" Type="http://schemas.microsoft.com/office/2007/relationships/diagramDrawing" Target="../diagrams/drawing28.xml"/><Relationship Id="rId5" Type="http://schemas.openxmlformats.org/officeDocument/2006/relationships/diagramColors" Target="../diagrams/colors27.xml"/><Relationship Id="rId15" Type="http://schemas.openxmlformats.org/officeDocument/2006/relationships/diagramColors" Target="../diagrams/colors29.xml"/><Relationship Id="rId10" Type="http://schemas.openxmlformats.org/officeDocument/2006/relationships/diagramColors" Target="../diagrams/colors28.xml"/><Relationship Id="rId19" Type="http://schemas.openxmlformats.org/officeDocument/2006/relationships/diagramQuickStyle" Target="../diagrams/quickStyle30.xml"/><Relationship Id="rId4" Type="http://schemas.openxmlformats.org/officeDocument/2006/relationships/diagramQuickStyle" Target="../diagrams/quickStyle27.xml"/><Relationship Id="rId9" Type="http://schemas.openxmlformats.org/officeDocument/2006/relationships/diagramQuickStyle" Target="../diagrams/quickStyle28.xml"/><Relationship Id="rId14" Type="http://schemas.openxmlformats.org/officeDocument/2006/relationships/diagramQuickStyle" Target="../diagrams/quickStyle29.xml"/></Relationships>
</file>

<file path=ppt/slides/_rels/slide20.xml.rels><?xml version="1.0" encoding="UTF-8" standalone="yes"?>
<Relationships xmlns="http://schemas.openxmlformats.org/package/2006/relationships"><Relationship Id="rId8" Type="http://schemas.openxmlformats.org/officeDocument/2006/relationships/diagramLayout" Target="../diagrams/layout32.xml"/><Relationship Id="rId3" Type="http://schemas.openxmlformats.org/officeDocument/2006/relationships/diagramLayout" Target="../diagrams/layout31.xml"/><Relationship Id="rId7" Type="http://schemas.openxmlformats.org/officeDocument/2006/relationships/diagramData" Target="../diagrams/data32.xml"/><Relationship Id="rId2" Type="http://schemas.openxmlformats.org/officeDocument/2006/relationships/diagramData" Target="../diagrams/data31.xml"/><Relationship Id="rId1" Type="http://schemas.openxmlformats.org/officeDocument/2006/relationships/slideLayout" Target="../slideLayouts/slideLayout4.xml"/><Relationship Id="rId6" Type="http://schemas.microsoft.com/office/2007/relationships/diagramDrawing" Target="../diagrams/drawing31.xml"/><Relationship Id="rId11" Type="http://schemas.microsoft.com/office/2007/relationships/diagramDrawing" Target="../diagrams/drawing32.xml"/><Relationship Id="rId5" Type="http://schemas.openxmlformats.org/officeDocument/2006/relationships/diagramColors" Target="../diagrams/colors31.xml"/><Relationship Id="rId10" Type="http://schemas.openxmlformats.org/officeDocument/2006/relationships/diagramColors" Target="../diagrams/colors32.xml"/><Relationship Id="rId4" Type="http://schemas.openxmlformats.org/officeDocument/2006/relationships/diagramQuickStyle" Target="../diagrams/quickStyle31.xml"/><Relationship Id="rId9" Type="http://schemas.openxmlformats.org/officeDocument/2006/relationships/diagramQuickStyle" Target="../diagrams/quickStyle3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33.xml"/><Relationship Id="rId2" Type="http://schemas.openxmlformats.org/officeDocument/2006/relationships/diagramData" Target="../diagrams/data33.xml"/><Relationship Id="rId1" Type="http://schemas.openxmlformats.org/officeDocument/2006/relationships/slideLayout" Target="../slideLayouts/slideLayout4.xml"/><Relationship Id="rId6" Type="http://schemas.microsoft.com/office/2007/relationships/diagramDrawing" Target="../diagrams/drawing33.xml"/><Relationship Id="rId5" Type="http://schemas.openxmlformats.org/officeDocument/2006/relationships/diagramColors" Target="../diagrams/colors33.xml"/><Relationship Id="rId4" Type="http://schemas.openxmlformats.org/officeDocument/2006/relationships/diagramQuickStyle" Target="../diagrams/quickStyle33.xml"/></Relationships>
</file>

<file path=ppt/slides/_rels/slide22.xml.rels><?xml version="1.0" encoding="UTF-8" standalone="yes"?>
<Relationships xmlns="http://schemas.openxmlformats.org/package/2006/relationships"><Relationship Id="rId8" Type="http://schemas.openxmlformats.org/officeDocument/2006/relationships/diagramLayout" Target="../diagrams/layout35.xml"/><Relationship Id="rId13" Type="http://schemas.openxmlformats.org/officeDocument/2006/relationships/diagramLayout" Target="../diagrams/layout36.xml"/><Relationship Id="rId3" Type="http://schemas.openxmlformats.org/officeDocument/2006/relationships/diagramLayout" Target="../diagrams/layout34.xml"/><Relationship Id="rId7" Type="http://schemas.openxmlformats.org/officeDocument/2006/relationships/diagramData" Target="../diagrams/data35.xml"/><Relationship Id="rId12" Type="http://schemas.openxmlformats.org/officeDocument/2006/relationships/diagramData" Target="../diagrams/data36.xml"/><Relationship Id="rId17" Type="http://schemas.openxmlformats.org/officeDocument/2006/relationships/image" Target="../media/image14.png"/><Relationship Id="rId2" Type="http://schemas.openxmlformats.org/officeDocument/2006/relationships/diagramData" Target="../diagrams/data34.xml"/><Relationship Id="rId16" Type="http://schemas.microsoft.com/office/2007/relationships/diagramDrawing" Target="../diagrams/drawing36.xml"/><Relationship Id="rId1" Type="http://schemas.openxmlformats.org/officeDocument/2006/relationships/slideLayout" Target="../slideLayouts/slideLayout4.xml"/><Relationship Id="rId6" Type="http://schemas.microsoft.com/office/2007/relationships/diagramDrawing" Target="../diagrams/drawing34.xml"/><Relationship Id="rId11" Type="http://schemas.microsoft.com/office/2007/relationships/diagramDrawing" Target="../diagrams/drawing35.xml"/><Relationship Id="rId5" Type="http://schemas.openxmlformats.org/officeDocument/2006/relationships/diagramColors" Target="../diagrams/colors34.xml"/><Relationship Id="rId15" Type="http://schemas.openxmlformats.org/officeDocument/2006/relationships/diagramColors" Target="../diagrams/colors36.xml"/><Relationship Id="rId10" Type="http://schemas.openxmlformats.org/officeDocument/2006/relationships/diagramColors" Target="../diagrams/colors35.xml"/><Relationship Id="rId4" Type="http://schemas.openxmlformats.org/officeDocument/2006/relationships/diagramQuickStyle" Target="../diagrams/quickStyle34.xml"/><Relationship Id="rId9" Type="http://schemas.openxmlformats.org/officeDocument/2006/relationships/diagramQuickStyle" Target="../diagrams/quickStyle35.xml"/><Relationship Id="rId14" Type="http://schemas.openxmlformats.org/officeDocument/2006/relationships/diagramQuickStyle" Target="../diagrams/quickStyle36.xml"/></Relationships>
</file>

<file path=ppt/slides/_rels/slide23.xml.rels><?xml version="1.0" encoding="UTF-8" standalone="yes"?>
<Relationships xmlns="http://schemas.openxmlformats.org/package/2006/relationships"><Relationship Id="rId8" Type="http://schemas.openxmlformats.org/officeDocument/2006/relationships/diagramData" Target="../diagrams/data38.xml"/><Relationship Id="rId3" Type="http://schemas.openxmlformats.org/officeDocument/2006/relationships/diagramLayout" Target="../diagrams/layout37.xml"/><Relationship Id="rId7" Type="http://schemas.openxmlformats.org/officeDocument/2006/relationships/image" Target="../media/image15.jpeg"/><Relationship Id="rId12" Type="http://schemas.microsoft.com/office/2007/relationships/diagramDrawing" Target="../diagrams/drawing38.xml"/><Relationship Id="rId2" Type="http://schemas.openxmlformats.org/officeDocument/2006/relationships/diagramData" Target="../diagrams/data37.xml"/><Relationship Id="rId1" Type="http://schemas.openxmlformats.org/officeDocument/2006/relationships/slideLayout" Target="../slideLayouts/slideLayout4.xml"/><Relationship Id="rId6" Type="http://schemas.microsoft.com/office/2007/relationships/diagramDrawing" Target="../diagrams/drawing37.xml"/><Relationship Id="rId11" Type="http://schemas.openxmlformats.org/officeDocument/2006/relationships/diagramColors" Target="../diagrams/colors38.xml"/><Relationship Id="rId5" Type="http://schemas.openxmlformats.org/officeDocument/2006/relationships/diagramColors" Target="../diagrams/colors37.xml"/><Relationship Id="rId10" Type="http://schemas.openxmlformats.org/officeDocument/2006/relationships/diagramQuickStyle" Target="../diagrams/quickStyle38.xml"/><Relationship Id="rId4" Type="http://schemas.openxmlformats.org/officeDocument/2006/relationships/diagramQuickStyle" Target="../diagrams/quickStyle37.xml"/><Relationship Id="rId9" Type="http://schemas.openxmlformats.org/officeDocument/2006/relationships/diagramLayout" Target="../diagrams/layout38.xml"/></Relationships>
</file>

<file path=ppt/slides/_rels/slide24.xml.rels><?xml version="1.0" encoding="UTF-8" standalone="yes"?>
<Relationships xmlns="http://schemas.openxmlformats.org/package/2006/relationships"><Relationship Id="rId8" Type="http://schemas.openxmlformats.org/officeDocument/2006/relationships/diagramData" Target="../diagrams/data40.xml"/><Relationship Id="rId3" Type="http://schemas.openxmlformats.org/officeDocument/2006/relationships/diagramData" Target="../diagrams/data39.xml"/><Relationship Id="rId7" Type="http://schemas.microsoft.com/office/2007/relationships/diagramDrawing" Target="../diagrams/drawing39.xml"/><Relationship Id="rId12" Type="http://schemas.microsoft.com/office/2007/relationships/diagramDrawing" Target="../diagrams/drawing40.xml"/><Relationship Id="rId2" Type="http://schemas.openxmlformats.org/officeDocument/2006/relationships/image" Target="../media/image16.jpeg"/><Relationship Id="rId1" Type="http://schemas.openxmlformats.org/officeDocument/2006/relationships/slideLayout" Target="../slideLayouts/slideLayout17.xml"/><Relationship Id="rId6" Type="http://schemas.openxmlformats.org/officeDocument/2006/relationships/diagramColors" Target="../diagrams/colors39.xml"/><Relationship Id="rId11" Type="http://schemas.openxmlformats.org/officeDocument/2006/relationships/diagramColors" Target="../diagrams/colors40.xml"/><Relationship Id="rId5" Type="http://schemas.openxmlformats.org/officeDocument/2006/relationships/diagramQuickStyle" Target="../diagrams/quickStyle39.xml"/><Relationship Id="rId10" Type="http://schemas.openxmlformats.org/officeDocument/2006/relationships/diagramQuickStyle" Target="../diagrams/quickStyle40.xml"/><Relationship Id="rId4" Type="http://schemas.openxmlformats.org/officeDocument/2006/relationships/diagramLayout" Target="../diagrams/layout39.xml"/><Relationship Id="rId9" Type="http://schemas.openxmlformats.org/officeDocument/2006/relationships/diagramLayout" Target="../diagrams/layout40.xml"/></Relationships>
</file>

<file path=ppt/slides/_rels/slide25.xml.rels><?xml version="1.0" encoding="UTF-8" standalone="yes"?>
<Relationships xmlns="http://schemas.openxmlformats.org/package/2006/relationships"><Relationship Id="rId8" Type="http://schemas.openxmlformats.org/officeDocument/2006/relationships/diagramLayout" Target="../diagrams/layout42.xml"/><Relationship Id="rId13" Type="http://schemas.openxmlformats.org/officeDocument/2006/relationships/diagramLayout" Target="../diagrams/layout43.xml"/><Relationship Id="rId3" Type="http://schemas.openxmlformats.org/officeDocument/2006/relationships/diagramLayout" Target="../diagrams/layout41.xml"/><Relationship Id="rId7" Type="http://schemas.openxmlformats.org/officeDocument/2006/relationships/diagramData" Target="../diagrams/data42.xml"/><Relationship Id="rId12" Type="http://schemas.openxmlformats.org/officeDocument/2006/relationships/diagramData" Target="../diagrams/data43.xml"/><Relationship Id="rId2" Type="http://schemas.openxmlformats.org/officeDocument/2006/relationships/diagramData" Target="../diagrams/data41.xml"/><Relationship Id="rId16" Type="http://schemas.microsoft.com/office/2007/relationships/diagramDrawing" Target="../diagrams/drawing43.xml"/><Relationship Id="rId1" Type="http://schemas.openxmlformats.org/officeDocument/2006/relationships/slideLayout" Target="../slideLayouts/slideLayout2.xml"/><Relationship Id="rId6" Type="http://schemas.microsoft.com/office/2007/relationships/diagramDrawing" Target="../diagrams/drawing41.xml"/><Relationship Id="rId11" Type="http://schemas.microsoft.com/office/2007/relationships/diagramDrawing" Target="../diagrams/drawing42.xml"/><Relationship Id="rId5" Type="http://schemas.openxmlformats.org/officeDocument/2006/relationships/diagramColors" Target="../diagrams/colors41.xml"/><Relationship Id="rId15" Type="http://schemas.openxmlformats.org/officeDocument/2006/relationships/diagramColors" Target="../diagrams/colors43.xml"/><Relationship Id="rId10" Type="http://schemas.openxmlformats.org/officeDocument/2006/relationships/diagramColors" Target="../diagrams/colors42.xml"/><Relationship Id="rId4" Type="http://schemas.openxmlformats.org/officeDocument/2006/relationships/diagramQuickStyle" Target="../diagrams/quickStyle41.xml"/><Relationship Id="rId9" Type="http://schemas.openxmlformats.org/officeDocument/2006/relationships/diagramQuickStyle" Target="../diagrams/quickStyle42.xml"/><Relationship Id="rId14" Type="http://schemas.openxmlformats.org/officeDocument/2006/relationships/diagramQuickStyle" Target="../diagrams/quickStyle43.xml"/></Relationships>
</file>

<file path=ppt/slides/_rels/slide26.xml.rels><?xml version="1.0" encoding="UTF-8" standalone="yes"?>
<Relationships xmlns="http://schemas.openxmlformats.org/package/2006/relationships"><Relationship Id="rId3" Type="http://schemas.openxmlformats.org/officeDocument/2006/relationships/hyperlink" Target="http://www.simplypsychology.org/cognitive-interview.html"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tsd-c.worldcat.org/title/impact-of-expert-psychological-testimony-on-the-unreliability-of-eyewitness-identification/oclc/113581176&amp;referer=brief_results" TargetMode="External"/><Relationship Id="rId2" Type="http://schemas.openxmlformats.org/officeDocument/2006/relationships/hyperlink" Target="http://tsd-c.worldcat.org/title/current-issues-in-applied-memory-research/oclc/503451429&amp;referer=brief_results" TargetMode="External"/><Relationship Id="rId1" Type="http://schemas.openxmlformats.org/officeDocument/2006/relationships/slideLayout" Target="../slideLayouts/slideLayout2.xml"/><Relationship Id="rId4" Type="http://schemas.openxmlformats.org/officeDocument/2006/relationships/hyperlink" Target="http://web.ebscohost.com/ehost/detail?sid=4ff09168-bb79-4c75-b3c0-1b8d0b25d4f2@sessionmgr104&amp;vid=1&amp;hid=123&amp;bdata=JnNpdGU9ZWhvc3QtbGl2ZQ==" TargetMode="External"/></Relationships>
</file>

<file path=ppt/slides/_rels/slide30.xml.rels><?xml version="1.0" encoding="UTF-8" standalone="yes"?>
<Relationships xmlns="http://schemas.openxmlformats.org/package/2006/relationships"><Relationship Id="rId3" Type="http://schemas.openxmlformats.org/officeDocument/2006/relationships/hyperlink" Target="http://tsd-c.worldcat.org/title/memory-cognition/oclc/45405146&amp;referer=brief_results" TargetMode="External"/><Relationship Id="rId2" Type="http://schemas.openxmlformats.org/officeDocument/2006/relationships/hyperlink" Target="http://tsd-c.worldcat.org/title/memory/oclc/237880710&amp;referer=brief_results" TargetMode="External"/><Relationship Id="rId1" Type="http://schemas.openxmlformats.org/officeDocument/2006/relationships/slideLayout" Target="../slideLayouts/slideLayout2.xml"/><Relationship Id="rId4" Type="http://schemas.openxmlformats.org/officeDocument/2006/relationships/hyperlink" Target="http://aja.ncsc.dni.us/publications/courtrv/cr48-1-2/CR48-1-2Wise.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p:cNvSpPr>
          <p:nvPr>
            <p:ph idx="1"/>
          </p:nvPr>
        </p:nvSpPr>
        <p:spPr>
          <a:xfrm>
            <a:off x="425668" y="-1539766"/>
            <a:ext cx="9648497" cy="5257800"/>
          </a:xfrm>
        </p:spPr>
        <p:txBody>
          <a:bodyPr>
            <a:noAutofit/>
          </a:bodyPr>
          <a:lstStyle/>
          <a:p>
            <a:pPr eaLnBrk="1" hangingPunct="1">
              <a:lnSpc>
                <a:spcPct val="90000"/>
              </a:lnSpc>
            </a:pPr>
            <a:endParaRPr lang="en-GB" altLang="en-US" sz="3600" dirty="0"/>
          </a:p>
          <a:p>
            <a:pPr eaLnBrk="1" hangingPunct="1">
              <a:lnSpc>
                <a:spcPct val="90000"/>
              </a:lnSpc>
            </a:pPr>
            <a:endParaRPr lang="en-GB" altLang="en-US" sz="3600" dirty="0"/>
          </a:p>
          <a:p>
            <a:pPr eaLnBrk="1" hangingPunct="1">
              <a:lnSpc>
                <a:spcPct val="90000"/>
              </a:lnSpc>
            </a:pPr>
            <a:endParaRPr lang="en-GB" altLang="en-US" sz="5400" dirty="0"/>
          </a:p>
          <a:p>
            <a:pPr eaLnBrk="1" hangingPunct="1">
              <a:lnSpc>
                <a:spcPct val="90000"/>
              </a:lnSpc>
              <a:buFont typeface="Wingdings 2" panose="05020102010507070707" pitchFamily="18" charset="2"/>
              <a:buNone/>
            </a:pPr>
            <a:r>
              <a:rPr lang="en-GB" altLang="en-US" sz="9600" dirty="0"/>
              <a:t>			</a:t>
            </a:r>
            <a:endParaRPr lang="en-GB" altLang="en-US" sz="6600" dirty="0">
              <a:solidFill>
                <a:schemeClr val="bg1"/>
              </a:solidFill>
              <a:latin typeface="Comic Sans MS" panose="030F0702030302020204" pitchFamily="66" charset="0"/>
            </a:endParaRPr>
          </a:p>
          <a:p>
            <a:pPr eaLnBrk="1" hangingPunct="1">
              <a:lnSpc>
                <a:spcPct val="90000"/>
              </a:lnSpc>
              <a:buFont typeface="Wingdings 2" panose="05020102010507070707" pitchFamily="18" charset="2"/>
              <a:buNone/>
            </a:pPr>
            <a:r>
              <a:rPr lang="en-GB" altLang="en-US" sz="6600" dirty="0">
                <a:solidFill>
                  <a:schemeClr val="bg1"/>
                </a:solidFill>
                <a:latin typeface="Comic Sans MS" panose="030F0702030302020204" pitchFamily="66" charset="0"/>
              </a:rPr>
              <a:t>		</a:t>
            </a:r>
            <a:r>
              <a:rPr lang="en-GB" altLang="en-US" sz="6600" dirty="0">
                <a:latin typeface="Comic Sans MS" panose="030F0702030302020204" pitchFamily="66" charset="0"/>
              </a:rPr>
              <a:t>Long-term memory and Eyewitness Testimony</a:t>
            </a:r>
          </a:p>
        </p:txBody>
      </p:sp>
    </p:spTree>
    <p:extLst>
      <p:ext uri="{BB962C8B-B14F-4D97-AF65-F5344CB8AC3E}">
        <p14:creationId xmlns:p14="http://schemas.microsoft.com/office/powerpoint/2010/main" val="9758214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Aims of the Lecture</a:t>
            </a:r>
          </a:p>
        </p:txBody>
      </p:sp>
      <p:sp>
        <p:nvSpPr>
          <p:cNvPr id="3" name="Content Placeholder 2"/>
          <p:cNvSpPr>
            <a:spLocks noGrp="1"/>
          </p:cNvSpPr>
          <p:nvPr>
            <p:ph idx="1"/>
          </p:nvPr>
        </p:nvSpPr>
        <p:spPr/>
        <p:txBody>
          <a:bodyPr/>
          <a:lstStyle/>
          <a:p>
            <a:r>
              <a:rPr lang="en-GB" dirty="0"/>
              <a:t>Recap defining long term memory</a:t>
            </a:r>
          </a:p>
          <a:p>
            <a:r>
              <a:rPr lang="en-GB" dirty="0"/>
              <a:t>Discussion on Declarative vs Non Declarative Memories</a:t>
            </a:r>
          </a:p>
          <a:p>
            <a:r>
              <a:rPr lang="en-GB" dirty="0"/>
              <a:t>Discussion on Implicit Memories and Priming. </a:t>
            </a:r>
          </a:p>
          <a:p>
            <a:r>
              <a:rPr lang="en-GB" dirty="0"/>
              <a:t>Encoding and Self-Referent Effect. </a:t>
            </a:r>
          </a:p>
          <a:p>
            <a:r>
              <a:rPr lang="en-GB" dirty="0"/>
              <a:t>To Discuss Flashbulb Memories</a:t>
            </a:r>
          </a:p>
          <a:p>
            <a:r>
              <a:rPr lang="en-GB" dirty="0"/>
              <a:t>To Discuss Eye </a:t>
            </a:r>
            <a:r>
              <a:rPr lang="en-GB"/>
              <a:t>Witness Testimony </a:t>
            </a:r>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25788948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2507091022"/>
              </p:ext>
            </p:extLst>
          </p:nvPr>
        </p:nvGraphicFramePr>
        <p:xfrm>
          <a:off x="298962" y="0"/>
          <a:ext cx="11604003" cy="1320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Content Placeholder 4"/>
          <p:cNvGraphicFramePr>
            <a:graphicFrameLocks noGrp="1"/>
          </p:cNvGraphicFramePr>
          <p:nvPr>
            <p:ph idx="1"/>
            <p:extLst>
              <p:ext uri="{D42A27DB-BD31-4B8C-83A1-F6EECF244321}">
                <p14:modId xmlns:p14="http://schemas.microsoft.com/office/powerpoint/2010/main" val="434130855"/>
              </p:ext>
            </p:extLst>
          </p:nvPr>
        </p:nvGraphicFramePr>
        <p:xfrm>
          <a:off x="393553" y="2112580"/>
          <a:ext cx="11509412" cy="429139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3542153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3931328" y="106821"/>
            <a:ext cx="8260672" cy="1039427"/>
          </a:xfrm>
        </p:spPr>
        <p:txBody>
          <a:bodyPr/>
          <a:lstStyle/>
          <a:p>
            <a:r>
              <a:rPr lang="en-US" altLang="en-US" dirty="0">
                <a:latin typeface="Comic Sans MS" panose="030F0702030302020204" pitchFamily="66" charset="0"/>
              </a:rPr>
              <a:t>Long Term Memory</a:t>
            </a:r>
          </a:p>
        </p:txBody>
      </p:sp>
      <p:pic>
        <p:nvPicPr>
          <p:cNvPr id="5" name="Content Placeholder 4" descr="ato0061l.jpg"/>
          <p:cNvPicPr>
            <a:picLocks noGrp="1" noChangeAspect="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257503" y="163084"/>
            <a:ext cx="3352800" cy="3196048"/>
          </a:xfrm>
        </p:spPr>
      </p:pic>
      <p:sp>
        <p:nvSpPr>
          <p:cNvPr id="4" name="Content Placeholder 3"/>
          <p:cNvSpPr>
            <a:spLocks noGrp="1"/>
          </p:cNvSpPr>
          <p:nvPr>
            <p:ph sz="half" idx="2"/>
          </p:nvPr>
        </p:nvSpPr>
        <p:spPr>
          <a:xfrm>
            <a:off x="4593020" y="1803725"/>
            <a:ext cx="7373008" cy="4908594"/>
          </a:xfrm>
          <a:solidFill>
            <a:schemeClr val="accent1">
              <a:lumMod val="40000"/>
              <a:lumOff val="60000"/>
            </a:schemeClr>
          </a:solidFill>
        </p:spPr>
        <p:txBody>
          <a:bodyPr>
            <a:normAutofit/>
          </a:bodyPr>
          <a:lstStyle/>
          <a:p>
            <a:r>
              <a:rPr lang="en-US" altLang="en-US" sz="2400" dirty="0">
                <a:latin typeface="Comic Sans MS" panose="030F0702030302020204" pitchFamily="66" charset="0"/>
              </a:rPr>
              <a:t>Explicit (declarative) memories</a:t>
            </a:r>
          </a:p>
          <a:p>
            <a:pPr lvl="1"/>
            <a:r>
              <a:rPr lang="en-GB" altLang="en-US" sz="2000" dirty="0">
                <a:latin typeface="Comic Sans MS" panose="030F0702030302020204" pitchFamily="66" charset="0"/>
              </a:rPr>
              <a:t>Memories of facts</a:t>
            </a:r>
          </a:p>
          <a:p>
            <a:pPr lvl="1"/>
            <a:r>
              <a:rPr lang="en-GB" altLang="en-US" sz="2000" dirty="0">
                <a:latin typeface="Comic Sans MS" panose="030F0702030302020204" pitchFamily="66" charset="0"/>
              </a:rPr>
              <a:t>Episodic – personal experiences tied to places &amp; time (memories for events that happened to you)</a:t>
            </a:r>
            <a:endParaRPr lang="en-US" altLang="en-US" sz="2000" dirty="0">
              <a:latin typeface="Comic Sans MS" panose="030F0702030302020204" pitchFamily="66" charset="0"/>
            </a:endParaRPr>
          </a:p>
          <a:p>
            <a:pPr lvl="1"/>
            <a:r>
              <a:rPr lang="en-GB" altLang="en-US" sz="2000" dirty="0">
                <a:latin typeface="Comic Sans MS" panose="030F0702030302020204" pitchFamily="66" charset="0"/>
              </a:rPr>
              <a:t>Semantic – general knowledge/your organised knowledge about the world, words and other factual information capital of France…</a:t>
            </a:r>
          </a:p>
          <a:p>
            <a:pPr lvl="1"/>
            <a:endParaRPr lang="en-US" altLang="en-US" sz="2000" dirty="0">
              <a:latin typeface="Comic Sans MS" panose="030F0702030302020204" pitchFamily="66" charset="0"/>
            </a:endParaRPr>
          </a:p>
          <a:p>
            <a:r>
              <a:rPr lang="en-US" altLang="en-US" sz="2400" dirty="0">
                <a:latin typeface="Comic Sans MS" panose="030F0702030302020204" pitchFamily="66" charset="0"/>
              </a:rPr>
              <a:t>Implicit (non-declarative) memories</a:t>
            </a:r>
          </a:p>
          <a:p>
            <a:pPr lvl="1"/>
            <a:r>
              <a:rPr lang="en-GB" altLang="en-US" sz="2000" dirty="0">
                <a:latin typeface="Comic Sans MS" panose="030F0702030302020204" pitchFamily="66" charset="0"/>
              </a:rPr>
              <a:t>Procedural (Implicit - a ‘know how’ memory )</a:t>
            </a:r>
          </a:p>
          <a:p>
            <a:pPr lvl="1"/>
            <a:r>
              <a:rPr lang="en-GB" altLang="en-US" sz="2000" dirty="0">
                <a:latin typeface="Comic Sans MS" panose="030F0702030302020204" pitchFamily="66" charset="0"/>
              </a:rPr>
              <a:t>Memories of behaviours, skills, etc.</a:t>
            </a:r>
          </a:p>
          <a:p>
            <a:pPr lvl="1"/>
            <a:r>
              <a:rPr lang="en-GB" altLang="en-US" sz="2000" dirty="0">
                <a:latin typeface="Comic Sans MS" panose="030F0702030302020204" pitchFamily="66" charset="0"/>
              </a:rPr>
              <a:t>Demonstrated through behaviour</a:t>
            </a:r>
          </a:p>
          <a:p>
            <a:endParaRPr lang="en-US" altLang="en-US" sz="2000" dirty="0">
              <a:latin typeface="Comic Sans MS" panose="030F0702030302020204" pitchFamily="66" charset="0"/>
            </a:endParaRPr>
          </a:p>
        </p:txBody>
      </p:sp>
      <p:graphicFrame>
        <p:nvGraphicFramePr>
          <p:cNvPr id="6" name="Diagram 5"/>
          <p:cNvGraphicFramePr/>
          <p:nvPr>
            <p:extLst>
              <p:ext uri="{D42A27DB-BD31-4B8C-83A1-F6EECF244321}">
                <p14:modId xmlns:p14="http://schemas.microsoft.com/office/powerpoint/2010/main" val="2471656763"/>
              </p:ext>
            </p:extLst>
          </p:nvPr>
        </p:nvGraphicFramePr>
        <p:xfrm>
          <a:off x="4398578" y="945931"/>
          <a:ext cx="7567449" cy="6259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Content Placeholder 4" descr="kids_birthday_party_hg_clr.gif"/>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a:xfrm>
            <a:off x="597578" y="3378569"/>
            <a:ext cx="3333750" cy="3333750"/>
          </a:xfrm>
          <a:prstGeom prst="rect">
            <a:avLst/>
          </a:prstGeom>
        </p:spPr>
      </p:pic>
    </p:spTree>
    <p:extLst>
      <p:ext uri="{BB962C8B-B14F-4D97-AF65-F5344CB8AC3E}">
        <p14:creationId xmlns:p14="http://schemas.microsoft.com/office/powerpoint/2010/main" val="2914603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 calcmode="lin" valueType="num">
                                      <p:cBhvr additive="base">
                                        <p:cTn id="13"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 calcmode="lin" valueType="num">
                                      <p:cBhvr additive="base">
                                        <p:cTn id="19"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2" end="2"/>
                                            </p:txEl>
                                          </p:spTgt>
                                        </p:tgtEl>
                                        <p:attrNameLst>
                                          <p:attrName>style.visibility</p:attrName>
                                        </p:attrNameLst>
                                      </p:cBhvr>
                                      <p:to>
                                        <p:strVal val="visible"/>
                                      </p:to>
                                    </p:set>
                                    <p:anim calcmode="lin" valueType="num">
                                      <p:cBhvr additive="base">
                                        <p:cTn id="25"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3" end="3"/>
                                            </p:txEl>
                                          </p:spTgt>
                                        </p:tgtEl>
                                        <p:attrNameLst>
                                          <p:attrName>style.visibility</p:attrName>
                                        </p:attrNameLst>
                                      </p:cBhvr>
                                      <p:to>
                                        <p:strVal val="visible"/>
                                      </p:to>
                                    </p:set>
                                    <p:anim calcmode="lin" valueType="num">
                                      <p:cBhvr additive="base">
                                        <p:cTn id="31"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 calcmode="lin" valueType="num">
                                      <p:cBhvr additive="base">
                                        <p:cTn id="4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4">
                                            <p:txEl>
                                              <p:pRg st="7" end="7"/>
                                            </p:txEl>
                                          </p:spTgt>
                                        </p:tgtEl>
                                        <p:attrNameLst>
                                          <p:attrName>style.visibility</p:attrName>
                                        </p:attrNameLst>
                                      </p:cBhvr>
                                      <p:to>
                                        <p:strVal val="visible"/>
                                      </p:to>
                                    </p:set>
                                    <p:anim calcmode="lin" valueType="num">
                                      <p:cBhvr additive="base">
                                        <p:cTn id="49"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4">
                                            <p:txEl>
                                              <p:pRg st="8" end="8"/>
                                            </p:txEl>
                                          </p:spTgt>
                                        </p:tgtEl>
                                        <p:attrNameLst>
                                          <p:attrName>style.visibility</p:attrName>
                                        </p:attrNameLst>
                                      </p:cBhvr>
                                      <p:to>
                                        <p:strVal val="visible"/>
                                      </p:to>
                                    </p:set>
                                    <p:anim calcmode="lin" valueType="num">
                                      <p:cBhvr additive="base">
                                        <p:cTn id="55"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500" fill="hold"/>
                                        <p:tgtEl>
                                          <p:spTgt spid="8"/>
                                        </p:tgtEl>
                                        <p:attrNameLst>
                                          <p:attrName>ppt_x</p:attrName>
                                        </p:attrNameLst>
                                      </p:cBhvr>
                                      <p:tavLst>
                                        <p:tav tm="0">
                                          <p:val>
                                            <p:strVal val="#ppt_x"/>
                                          </p:val>
                                        </p:tav>
                                        <p:tav tm="100000">
                                          <p:val>
                                            <p:strVal val="#ppt_x"/>
                                          </p:val>
                                        </p:tav>
                                      </p:tavLst>
                                    </p:anim>
                                    <p:anim calcmode="lin" valueType="num">
                                      <p:cBhvr additive="base">
                                        <p:cTn id="6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sz="half" idx="2"/>
            <p:extLst>
              <p:ext uri="{D42A27DB-BD31-4B8C-83A1-F6EECF244321}">
                <p14:modId xmlns:p14="http://schemas.microsoft.com/office/powerpoint/2010/main" val="2744257457"/>
              </p:ext>
            </p:extLst>
          </p:nvPr>
        </p:nvGraphicFramePr>
        <p:xfrm>
          <a:off x="220717" y="1387365"/>
          <a:ext cx="5123793" cy="52443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itle 1"/>
          <p:cNvSpPr>
            <a:spLocks noGrp="1"/>
          </p:cNvSpPr>
          <p:nvPr>
            <p:ph type="title"/>
          </p:nvPr>
        </p:nvSpPr>
        <p:spPr>
          <a:xfrm>
            <a:off x="773302" y="259255"/>
            <a:ext cx="8596668" cy="1320800"/>
          </a:xfrm>
        </p:spPr>
        <p:txBody>
          <a:bodyPr/>
          <a:lstStyle/>
          <a:p>
            <a:r>
              <a:rPr lang="en-US" altLang="en-US" dirty="0">
                <a:latin typeface="Comic Sans MS" panose="030F0702030302020204" pitchFamily="66" charset="0"/>
              </a:rPr>
              <a:t>Long Term Memory</a:t>
            </a:r>
          </a:p>
        </p:txBody>
      </p:sp>
      <p:graphicFrame>
        <p:nvGraphicFramePr>
          <p:cNvPr id="8" name="Diagram 7"/>
          <p:cNvGraphicFramePr/>
          <p:nvPr>
            <p:extLst>
              <p:ext uri="{D42A27DB-BD31-4B8C-83A1-F6EECF244321}">
                <p14:modId xmlns:p14="http://schemas.microsoft.com/office/powerpoint/2010/main" val="1342646144"/>
              </p:ext>
            </p:extLst>
          </p:nvPr>
        </p:nvGraphicFramePr>
        <p:xfrm>
          <a:off x="3946633" y="451945"/>
          <a:ext cx="9659007" cy="617974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9" name="Picture 8"/>
          <p:cNvPicPr>
            <a:picLocks noChangeAspect="1"/>
          </p:cNvPicPr>
          <p:nvPr/>
        </p:nvPicPr>
        <p:blipFill>
          <a:blip r:embed="rId12"/>
          <a:stretch>
            <a:fillRect/>
          </a:stretch>
        </p:blipFill>
        <p:spPr>
          <a:xfrm>
            <a:off x="4913981" y="3541818"/>
            <a:ext cx="1221801" cy="1768595"/>
          </a:xfrm>
          <a:prstGeom prst="rect">
            <a:avLst/>
          </a:prstGeom>
        </p:spPr>
      </p:pic>
    </p:spTree>
    <p:extLst>
      <p:ext uri="{BB962C8B-B14F-4D97-AF65-F5344CB8AC3E}">
        <p14:creationId xmlns:p14="http://schemas.microsoft.com/office/powerpoint/2010/main" val="25223361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7332" y="229632"/>
            <a:ext cx="8596668" cy="1320800"/>
          </a:xfrm>
        </p:spPr>
        <p:txBody>
          <a:bodyPr>
            <a:normAutofit/>
          </a:bodyPr>
          <a:lstStyle/>
          <a:p>
            <a:r>
              <a:rPr lang="en-GB" sz="4000" dirty="0"/>
              <a:t>LTM</a:t>
            </a:r>
          </a:p>
        </p:txBody>
      </p:sp>
      <p:graphicFrame>
        <p:nvGraphicFramePr>
          <p:cNvPr id="8" name="Diagram 7"/>
          <p:cNvGraphicFramePr/>
          <p:nvPr>
            <p:extLst>
              <p:ext uri="{D42A27DB-BD31-4B8C-83A1-F6EECF244321}">
                <p14:modId xmlns:p14="http://schemas.microsoft.com/office/powerpoint/2010/main" val="192553898"/>
              </p:ext>
            </p:extLst>
          </p:nvPr>
        </p:nvGraphicFramePr>
        <p:xfrm>
          <a:off x="152399" y="890032"/>
          <a:ext cx="12191999" cy="44301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0" name="Diagram 9"/>
          <p:cNvGraphicFramePr/>
          <p:nvPr>
            <p:extLst>
              <p:ext uri="{D42A27DB-BD31-4B8C-83A1-F6EECF244321}">
                <p14:modId xmlns:p14="http://schemas.microsoft.com/office/powerpoint/2010/main" val="552647026"/>
              </p:ext>
            </p:extLst>
          </p:nvPr>
        </p:nvGraphicFramePr>
        <p:xfrm>
          <a:off x="152399" y="5567431"/>
          <a:ext cx="11803117" cy="129056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12" name="Diagram 11"/>
          <p:cNvGraphicFramePr/>
          <p:nvPr>
            <p:extLst>
              <p:ext uri="{D42A27DB-BD31-4B8C-83A1-F6EECF244321}">
                <p14:modId xmlns:p14="http://schemas.microsoft.com/office/powerpoint/2010/main" val="1248423047"/>
              </p:ext>
            </p:extLst>
          </p:nvPr>
        </p:nvGraphicFramePr>
        <p:xfrm>
          <a:off x="3831021" y="229631"/>
          <a:ext cx="7756634" cy="859921"/>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841401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2148124" y="154337"/>
            <a:ext cx="8229600" cy="1143000"/>
          </a:xfrm>
        </p:spPr>
        <p:txBody>
          <a:bodyPr/>
          <a:lstStyle/>
          <a:p>
            <a:r>
              <a:rPr lang="en-US" altLang="en-US" dirty="0">
                <a:latin typeface="Comic Sans MS" panose="030F0702030302020204" pitchFamily="66" charset="0"/>
              </a:rPr>
              <a:t>Implicit Memories</a:t>
            </a:r>
          </a:p>
        </p:txBody>
      </p:sp>
      <p:graphicFrame>
        <p:nvGraphicFramePr>
          <p:cNvPr id="9" name="Diagram 8"/>
          <p:cNvGraphicFramePr/>
          <p:nvPr>
            <p:extLst>
              <p:ext uri="{D42A27DB-BD31-4B8C-83A1-F6EECF244321}">
                <p14:modId xmlns:p14="http://schemas.microsoft.com/office/powerpoint/2010/main" val="3516368299"/>
              </p:ext>
            </p:extLst>
          </p:nvPr>
        </p:nvGraphicFramePr>
        <p:xfrm>
          <a:off x="441435" y="1297337"/>
          <a:ext cx="11161986" cy="23083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0" name="Diagram 9"/>
          <p:cNvGraphicFramePr/>
          <p:nvPr>
            <p:extLst>
              <p:ext uri="{D42A27DB-BD31-4B8C-83A1-F6EECF244321}">
                <p14:modId xmlns:p14="http://schemas.microsoft.com/office/powerpoint/2010/main" val="1987237366"/>
              </p:ext>
            </p:extLst>
          </p:nvPr>
        </p:nvGraphicFramePr>
        <p:xfrm>
          <a:off x="-1336056" y="3702202"/>
          <a:ext cx="7598980" cy="291661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12" name="Diagram 11"/>
          <p:cNvGraphicFramePr/>
          <p:nvPr>
            <p:extLst>
              <p:ext uri="{D42A27DB-BD31-4B8C-83A1-F6EECF244321}">
                <p14:modId xmlns:p14="http://schemas.microsoft.com/office/powerpoint/2010/main" val="524152404"/>
              </p:ext>
            </p:extLst>
          </p:nvPr>
        </p:nvGraphicFramePr>
        <p:xfrm>
          <a:off x="4461641" y="3463024"/>
          <a:ext cx="7330966" cy="3394976"/>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41175397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6"/>
          <p:cNvSpPr>
            <a:spLocks noGrp="1" noChangeArrowheads="1"/>
          </p:cNvSpPr>
          <p:nvPr>
            <p:ph type="title"/>
          </p:nvPr>
        </p:nvSpPr>
        <p:spPr>
          <a:xfrm>
            <a:off x="2195513" y="97560"/>
            <a:ext cx="8229600" cy="855663"/>
          </a:xfrm>
        </p:spPr>
        <p:txBody>
          <a:bodyPr/>
          <a:lstStyle/>
          <a:p>
            <a:pPr eaLnBrk="1" hangingPunct="1"/>
            <a:r>
              <a:rPr lang="en-US" altLang="en-US" sz="3200" dirty="0">
                <a:solidFill>
                  <a:schemeClr val="accent2"/>
                </a:solidFill>
                <a:latin typeface="Comic Sans MS" panose="030F0702030302020204" pitchFamily="66" charset="0"/>
              </a:rPr>
              <a:t>Long-term memory - Encoding</a:t>
            </a:r>
          </a:p>
        </p:txBody>
      </p:sp>
      <p:graphicFrame>
        <p:nvGraphicFramePr>
          <p:cNvPr id="5" name="Diagram 4"/>
          <p:cNvGraphicFramePr/>
          <p:nvPr>
            <p:extLst>
              <p:ext uri="{D42A27DB-BD31-4B8C-83A1-F6EECF244321}">
                <p14:modId xmlns:p14="http://schemas.microsoft.com/office/powerpoint/2010/main" val="2987015820"/>
              </p:ext>
            </p:extLst>
          </p:nvPr>
        </p:nvGraphicFramePr>
        <p:xfrm>
          <a:off x="0" y="953223"/>
          <a:ext cx="11887200" cy="23460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Diagram 6"/>
          <p:cNvGraphicFramePr/>
          <p:nvPr>
            <p:extLst>
              <p:ext uri="{D42A27DB-BD31-4B8C-83A1-F6EECF244321}">
                <p14:modId xmlns:p14="http://schemas.microsoft.com/office/powerpoint/2010/main" val="2645273572"/>
              </p:ext>
            </p:extLst>
          </p:nvPr>
        </p:nvGraphicFramePr>
        <p:xfrm>
          <a:off x="1440440" y="3454877"/>
          <a:ext cx="9739745" cy="320056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1176935798"/>
      </p:ext>
    </p:extLst>
  </p:cSld>
  <p:clrMapOvr>
    <a:masterClrMapping/>
  </p:clrMapOvr>
  <p:transition>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632691" y="250970"/>
            <a:ext cx="8229600" cy="1143000"/>
          </a:xfrm>
        </p:spPr>
        <p:txBody>
          <a:bodyPr/>
          <a:lstStyle/>
          <a:p>
            <a:r>
              <a:rPr lang="en-US" altLang="en-US" dirty="0"/>
              <a:t>Elaborative rehearsal </a:t>
            </a:r>
          </a:p>
        </p:txBody>
      </p:sp>
      <p:graphicFrame>
        <p:nvGraphicFramePr>
          <p:cNvPr id="2" name="Content Placeholder 1"/>
          <p:cNvGraphicFramePr>
            <a:graphicFrameLocks noGrp="1"/>
          </p:cNvGraphicFramePr>
          <p:nvPr>
            <p:ph idx="1"/>
            <p:extLst>
              <p:ext uri="{D42A27DB-BD31-4B8C-83A1-F6EECF244321}">
                <p14:modId xmlns:p14="http://schemas.microsoft.com/office/powerpoint/2010/main" val="728692880"/>
              </p:ext>
            </p:extLst>
          </p:nvPr>
        </p:nvGraphicFramePr>
        <p:xfrm>
          <a:off x="578538" y="1099127"/>
          <a:ext cx="5178415" cy="50523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Diagram 2"/>
          <p:cNvGraphicFramePr/>
          <p:nvPr>
            <p:extLst>
              <p:ext uri="{D42A27DB-BD31-4B8C-83A1-F6EECF244321}">
                <p14:modId xmlns:p14="http://schemas.microsoft.com/office/powerpoint/2010/main" val="3598238775"/>
              </p:ext>
            </p:extLst>
          </p:nvPr>
        </p:nvGraphicFramePr>
        <p:xfrm>
          <a:off x="6299200" y="341745"/>
          <a:ext cx="5694545" cy="621352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5487469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p:cNvSpPr>
          <p:nvPr>
            <p:ph type="title"/>
          </p:nvPr>
        </p:nvSpPr>
        <p:spPr>
          <a:xfrm>
            <a:off x="714279" y="609600"/>
            <a:ext cx="8596668" cy="1320800"/>
          </a:xfrm>
        </p:spPr>
        <p:txBody>
          <a:bodyPr>
            <a:normAutofit/>
          </a:bodyPr>
          <a:lstStyle/>
          <a:p>
            <a:pPr eaLnBrk="1" hangingPunct="1"/>
            <a:r>
              <a:rPr lang="en-US" altLang="en-US" sz="4600">
                <a:solidFill>
                  <a:schemeClr val="accent2"/>
                </a:solidFill>
                <a:latin typeface="Comic Sans MS" panose="030F0702030302020204" pitchFamily="66" charset="0"/>
              </a:rPr>
              <a:t>Long-term memory - Encoding</a:t>
            </a:r>
            <a:endParaRPr lang="en-GB" altLang="en-US" sz="4600">
              <a:solidFill>
                <a:schemeClr val="accent2"/>
              </a:solidFill>
              <a:latin typeface="Comic Sans MS" panose="030F0702030302020204" pitchFamily="66" charset="0"/>
            </a:endParaRPr>
          </a:p>
        </p:txBody>
      </p:sp>
      <p:graphicFrame>
        <p:nvGraphicFramePr>
          <p:cNvPr id="5" name="Diagram 4"/>
          <p:cNvGraphicFramePr/>
          <p:nvPr>
            <p:extLst>
              <p:ext uri="{D42A27DB-BD31-4B8C-83A1-F6EECF244321}">
                <p14:modId xmlns:p14="http://schemas.microsoft.com/office/powerpoint/2010/main" val="1647212939"/>
              </p:ext>
            </p:extLst>
          </p:nvPr>
        </p:nvGraphicFramePr>
        <p:xfrm>
          <a:off x="360219" y="1930400"/>
          <a:ext cx="4812145" cy="36103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Diagram 6"/>
          <p:cNvGraphicFramePr/>
          <p:nvPr>
            <p:extLst>
              <p:ext uri="{D42A27DB-BD31-4B8C-83A1-F6EECF244321}">
                <p14:modId xmlns:p14="http://schemas.microsoft.com/office/powerpoint/2010/main" val="842625915"/>
              </p:ext>
            </p:extLst>
          </p:nvPr>
        </p:nvGraphicFramePr>
        <p:xfrm>
          <a:off x="4257964" y="1173018"/>
          <a:ext cx="8100291" cy="5684982"/>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35482666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9915" y="166254"/>
            <a:ext cx="8596668" cy="1320800"/>
          </a:xfrm>
        </p:spPr>
        <p:txBody>
          <a:bodyPr/>
          <a:lstStyle/>
          <a:p>
            <a:r>
              <a:rPr lang="en-US" altLang="en-US" dirty="0">
                <a:solidFill>
                  <a:schemeClr val="accent2"/>
                </a:solidFill>
                <a:latin typeface="Comic Sans MS" panose="030F0702030302020204" pitchFamily="66" charset="0"/>
              </a:rPr>
              <a:t>Retrieval</a:t>
            </a:r>
            <a:endParaRPr lang="en-GB" dirty="0"/>
          </a:p>
        </p:txBody>
      </p:sp>
      <p:sp>
        <p:nvSpPr>
          <p:cNvPr id="3" name="Content Placeholder 2"/>
          <p:cNvSpPr>
            <a:spLocks noGrp="1"/>
          </p:cNvSpPr>
          <p:nvPr>
            <p:ph idx="1"/>
          </p:nvPr>
        </p:nvSpPr>
        <p:spPr>
          <a:xfrm>
            <a:off x="6406086" y="378689"/>
            <a:ext cx="5735831" cy="6557819"/>
          </a:xfrm>
          <a:solidFill>
            <a:schemeClr val="accent4">
              <a:lumMod val="60000"/>
              <a:lumOff val="40000"/>
            </a:schemeClr>
          </a:solidFill>
        </p:spPr>
        <p:txBody>
          <a:bodyPr>
            <a:noAutofit/>
          </a:bodyPr>
          <a:lstStyle/>
          <a:p>
            <a:pPr marL="114300" indent="0">
              <a:buNone/>
            </a:pPr>
            <a:r>
              <a:rPr lang="en-GB" sz="2800" dirty="0">
                <a:latin typeface="Arial" panose="020B0604020202020204" pitchFamily="34" charset="0"/>
                <a:cs typeface="Arial" panose="020B0604020202020204" pitchFamily="34" charset="0"/>
              </a:rPr>
              <a:t>Implicit Measures</a:t>
            </a:r>
          </a:p>
          <a:p>
            <a:pPr marL="114300" indent="0">
              <a:buNone/>
            </a:pPr>
            <a:endParaRPr lang="en-GB" sz="1400" dirty="0">
              <a:latin typeface="Arial" panose="020B0604020202020204" pitchFamily="34" charset="0"/>
              <a:cs typeface="Arial" panose="020B0604020202020204" pitchFamily="34" charset="0"/>
            </a:endParaRPr>
          </a:p>
          <a:p>
            <a:pPr marL="114300" indent="0">
              <a:buNone/>
            </a:pPr>
            <a:r>
              <a:rPr lang="en-GB" sz="2800" dirty="0">
                <a:latin typeface="Arial" panose="020B0604020202020204" pitchFamily="34" charset="0"/>
                <a:cs typeface="Arial" panose="020B0604020202020204" pitchFamily="34" charset="0"/>
              </a:rPr>
              <a:t>Word Completion: the learner is presented with fragments of words, then asked to complete the fragmented word (f – </a:t>
            </a:r>
            <a:r>
              <a:rPr lang="en-GB" sz="2800" dirty="0" err="1">
                <a:latin typeface="Arial" panose="020B0604020202020204" pitchFamily="34" charset="0"/>
                <a:cs typeface="Arial" panose="020B0604020202020204" pitchFamily="34" charset="0"/>
              </a:rPr>
              <a:t>sh</a:t>
            </a:r>
            <a:r>
              <a:rPr lang="en-GB" sz="2800" dirty="0">
                <a:latin typeface="Arial" panose="020B0604020202020204" pitchFamily="34" charset="0"/>
                <a:cs typeface="Arial" panose="020B0604020202020204" pitchFamily="34" charset="0"/>
              </a:rPr>
              <a:t>)</a:t>
            </a:r>
          </a:p>
          <a:p>
            <a:pPr marL="114300" indent="0">
              <a:buNone/>
            </a:pPr>
            <a:r>
              <a:rPr lang="en-GB" sz="2800" dirty="0">
                <a:latin typeface="Arial" panose="020B0604020202020204" pitchFamily="34" charset="0"/>
                <a:cs typeface="Arial" panose="020B0604020202020204" pitchFamily="34" charset="0"/>
              </a:rPr>
              <a:t>Priming Task: earlier background activities (e.g., reading a story)</a:t>
            </a:r>
          </a:p>
          <a:p>
            <a:pPr marL="114300" indent="0">
              <a:buNone/>
            </a:pPr>
            <a:r>
              <a:rPr lang="en-GB" sz="2800" dirty="0">
                <a:latin typeface="Arial" panose="020B0604020202020204" pitchFamily="34" charset="0"/>
                <a:cs typeface="Arial" panose="020B0604020202020204" pitchFamily="34" charset="0"/>
              </a:rPr>
              <a:t>may help to complete fragments of word in a particular manner. </a:t>
            </a:r>
          </a:p>
          <a:p>
            <a:pPr marL="114300" indent="0">
              <a:buNone/>
            </a:pPr>
            <a:r>
              <a:rPr lang="en-GB" sz="2800" dirty="0">
                <a:latin typeface="Arial" panose="020B0604020202020204" pitchFamily="34" charset="0"/>
                <a:cs typeface="Arial" panose="020B0604020202020204" pitchFamily="34" charset="0"/>
              </a:rPr>
              <a:t>In both of the above mentioned tasks the learner is not </a:t>
            </a:r>
            <a:r>
              <a:rPr lang="en-GB" sz="2800" dirty="0" err="1">
                <a:latin typeface="Arial" panose="020B0604020202020204" pitchFamily="34" charset="0"/>
                <a:cs typeface="Arial" panose="020B0604020202020204" pitchFamily="34" charset="0"/>
              </a:rPr>
              <a:t>explictly</a:t>
            </a:r>
            <a:r>
              <a:rPr lang="en-GB" sz="2800" dirty="0">
                <a:latin typeface="Arial" panose="020B0604020202020204" pitchFamily="34" charset="0"/>
                <a:cs typeface="Arial" panose="020B0604020202020204" pitchFamily="34" charset="0"/>
              </a:rPr>
              <a:t> asked to remember.</a:t>
            </a:r>
          </a:p>
          <a:p>
            <a:pPr marL="114300" indent="0">
              <a:buNone/>
            </a:pPr>
            <a:endParaRPr lang="en-GB" sz="2800" dirty="0">
              <a:latin typeface="Arial" panose="020B0604020202020204" pitchFamily="34" charset="0"/>
              <a:cs typeface="Arial" panose="020B0604020202020204" pitchFamily="34" charset="0"/>
            </a:endParaRPr>
          </a:p>
        </p:txBody>
      </p:sp>
      <p:sp>
        <p:nvSpPr>
          <p:cNvPr id="4" name="Rectangle 3"/>
          <p:cNvSpPr/>
          <p:nvPr/>
        </p:nvSpPr>
        <p:spPr>
          <a:xfrm>
            <a:off x="622386" y="1019185"/>
            <a:ext cx="4999978" cy="5632311"/>
          </a:xfrm>
          <a:prstGeom prst="rect">
            <a:avLst/>
          </a:prstGeom>
          <a:solidFill>
            <a:schemeClr val="accent4">
              <a:lumMod val="60000"/>
              <a:lumOff val="40000"/>
            </a:schemeClr>
          </a:solidFill>
        </p:spPr>
        <p:txBody>
          <a:bodyPr wrap="square">
            <a:spAutoFit/>
          </a:bodyPr>
          <a:lstStyle/>
          <a:p>
            <a:r>
              <a:rPr lang="en-GB" sz="2400" dirty="0">
                <a:latin typeface="Arial" panose="020B0604020202020204" pitchFamily="34" charset="0"/>
                <a:cs typeface="Arial" panose="020B0604020202020204" pitchFamily="34" charset="0"/>
              </a:rPr>
              <a:t>Explicit Measures</a:t>
            </a:r>
          </a:p>
          <a:p>
            <a:endParaRPr lang="en-GB" sz="12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Recall: learn a list of words. Then recollect the material learned. The number of items correctly recalled becomes the measure of explicit memory. </a:t>
            </a:r>
          </a:p>
          <a:p>
            <a:endParaRPr lang="en-GB" sz="12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Recognition: the learner is presented with the previously learnt items or words mixed with new items and his or her job is to identify the previously learned items. Usually recognition is found to be a more sensitive measure than recall.</a:t>
            </a:r>
          </a:p>
        </p:txBody>
      </p:sp>
    </p:spTree>
    <p:extLst>
      <p:ext uri="{BB962C8B-B14F-4D97-AF65-F5344CB8AC3E}">
        <p14:creationId xmlns:p14="http://schemas.microsoft.com/office/powerpoint/2010/main" val="19207298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317116" y="147504"/>
            <a:ext cx="8596668" cy="1320800"/>
          </a:xfrm>
        </p:spPr>
        <p:txBody>
          <a:bodyPr/>
          <a:lstStyle/>
          <a:p>
            <a:r>
              <a:rPr lang="en-US" altLang="en-US" dirty="0">
                <a:latin typeface="Comic Sans MS" panose="030F0702030302020204" pitchFamily="66" charset="0"/>
              </a:rPr>
              <a:t>The Context Matters!!!</a:t>
            </a:r>
          </a:p>
        </p:txBody>
      </p:sp>
      <p:pic>
        <p:nvPicPr>
          <p:cNvPr id="5" name="Content Placeholder 4" descr="xbush911.jpg"/>
          <p:cNvPicPr>
            <a:picLocks noGrp="1" noChangeAspect="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1006765" y="886691"/>
            <a:ext cx="2846388" cy="2965406"/>
          </a:xfrm>
        </p:spPr>
      </p:pic>
      <p:sp>
        <p:nvSpPr>
          <p:cNvPr id="4" name="Content Placeholder 3"/>
          <p:cNvSpPr>
            <a:spLocks noGrp="1"/>
          </p:cNvSpPr>
          <p:nvPr>
            <p:ph sz="half" idx="2"/>
          </p:nvPr>
        </p:nvSpPr>
        <p:spPr>
          <a:xfrm>
            <a:off x="6697952" y="147505"/>
            <a:ext cx="5281612" cy="4564542"/>
          </a:xfrm>
          <a:solidFill>
            <a:schemeClr val="accent6">
              <a:lumMod val="60000"/>
              <a:lumOff val="40000"/>
            </a:schemeClr>
          </a:solidFill>
          <a:ln>
            <a:solidFill>
              <a:srgbClr val="00B050"/>
            </a:solidFill>
          </a:ln>
        </p:spPr>
        <p:txBody>
          <a:bodyPr>
            <a:noAutofit/>
          </a:bodyPr>
          <a:lstStyle/>
          <a:p>
            <a:r>
              <a:rPr lang="en-US" altLang="en-US" sz="2400" dirty="0">
                <a:latin typeface="Comic Sans MS" panose="030F0702030302020204" pitchFamily="66" charset="0"/>
              </a:rPr>
              <a:t>Flashbulb Memories (Brown &amp; </a:t>
            </a:r>
            <a:r>
              <a:rPr lang="en-US" altLang="en-US" sz="2400" dirty="0" err="1">
                <a:latin typeface="Comic Sans MS" panose="030F0702030302020204" pitchFamily="66" charset="0"/>
              </a:rPr>
              <a:t>Kulik</a:t>
            </a:r>
            <a:r>
              <a:rPr lang="en-US" altLang="en-US" sz="2400" dirty="0">
                <a:latin typeface="Comic Sans MS" panose="030F0702030302020204" pitchFamily="66" charset="0"/>
              </a:rPr>
              <a:t>, 1977)  </a:t>
            </a:r>
          </a:p>
          <a:p>
            <a:pPr lvl="1"/>
            <a:r>
              <a:rPr lang="en-US" altLang="en-US" dirty="0">
                <a:latin typeface="Comic Sans MS" panose="030F0702030302020204" pitchFamily="66" charset="0"/>
              </a:rPr>
              <a:t>Medgar Evers vs. Kennedy </a:t>
            </a:r>
          </a:p>
          <a:p>
            <a:pPr lvl="1"/>
            <a:r>
              <a:rPr lang="en-GB" altLang="en-US" dirty="0" err="1">
                <a:latin typeface="Comic Sans MS" panose="030F0702030302020204" pitchFamily="66" charset="0"/>
              </a:rPr>
              <a:t>Neisser</a:t>
            </a:r>
            <a:r>
              <a:rPr lang="en-GB" altLang="en-US" dirty="0">
                <a:latin typeface="Comic Sans MS" panose="030F0702030302020204" pitchFamily="66" charset="0"/>
              </a:rPr>
              <a:t> (1982) -FBM is  a result of rehearsal and reworking </a:t>
            </a:r>
            <a:endParaRPr lang="en-US" altLang="en-US" dirty="0">
              <a:latin typeface="Comic Sans MS" panose="030F0702030302020204" pitchFamily="66" charset="0"/>
            </a:endParaRPr>
          </a:p>
          <a:p>
            <a:endParaRPr lang="en-US" altLang="en-US" dirty="0">
              <a:latin typeface="Comic Sans MS" panose="030F0702030302020204" pitchFamily="66" charset="0"/>
            </a:endParaRPr>
          </a:p>
          <a:p>
            <a:r>
              <a:rPr lang="en-US" altLang="en-US" sz="2400" dirty="0">
                <a:latin typeface="Comic Sans MS" panose="030F0702030302020204" pitchFamily="66" charset="0"/>
              </a:rPr>
              <a:t>Mood Congruent Memory</a:t>
            </a:r>
          </a:p>
          <a:p>
            <a:endParaRPr lang="en-US" altLang="en-US" sz="2000" dirty="0">
              <a:latin typeface="Comic Sans MS" panose="030F0702030302020204" pitchFamily="66" charset="0"/>
            </a:endParaRPr>
          </a:p>
          <a:p>
            <a:r>
              <a:rPr lang="en-US" altLang="en-US" sz="2400" dirty="0">
                <a:latin typeface="Comic Sans MS" panose="030F0702030302020204" pitchFamily="66" charset="0"/>
              </a:rPr>
              <a:t>State Dependent Memory</a:t>
            </a:r>
          </a:p>
        </p:txBody>
      </p:sp>
      <p:pic>
        <p:nvPicPr>
          <p:cNvPr id="6" name="Picture 5" descr="_39147848_ojsimpsoncarchase203.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941057" y="1560946"/>
            <a:ext cx="2442411"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descr="tim_studying_hg_clr.gif"/>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87927" y="4242693"/>
            <a:ext cx="2526725" cy="252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6"/>
          <a:stretch>
            <a:fillRect/>
          </a:stretch>
        </p:blipFill>
        <p:spPr>
          <a:xfrm>
            <a:off x="2986155" y="4022995"/>
            <a:ext cx="3028950" cy="1514475"/>
          </a:xfrm>
          <a:prstGeom prst="rect">
            <a:avLst/>
          </a:prstGeom>
        </p:spPr>
      </p:pic>
    </p:spTree>
    <p:extLst>
      <p:ext uri="{BB962C8B-B14F-4D97-AF65-F5344CB8AC3E}">
        <p14:creationId xmlns:p14="http://schemas.microsoft.com/office/powerpoint/2010/main" val="10059236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ppt_x"/>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4" end="4"/>
                                            </p:txEl>
                                          </p:spTgt>
                                        </p:tgtEl>
                                        <p:attrNameLst>
                                          <p:attrName>style.visibility</p:attrName>
                                        </p:attrNameLst>
                                      </p:cBhvr>
                                      <p:to>
                                        <p:strVal val="visible"/>
                                      </p:to>
                                    </p:set>
                                    <p:anim calcmode="lin" valueType="num">
                                      <p:cBhvr additive="base">
                                        <p:cTn id="37"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 calcmode="lin" valueType="num">
                                      <p:cBhvr additive="base">
                                        <p:cTn id="4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ppt_x"/>
                                          </p:val>
                                        </p:tav>
                                        <p:tav tm="100000">
                                          <p:val>
                                            <p:strVal val="#ppt_x"/>
                                          </p:val>
                                        </p:tav>
                                      </p:tavLst>
                                    </p:anim>
                                    <p:anim calcmode="lin" valueType="num">
                                      <p:cBhvr additive="base">
                                        <p:cTn id="5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14861" y="83128"/>
            <a:ext cx="8596668" cy="1320800"/>
          </a:xfrm>
        </p:spPr>
        <p:txBody>
          <a:bodyPr/>
          <a:lstStyle/>
          <a:p>
            <a:r>
              <a:rPr lang="en-GB" dirty="0">
                <a:solidFill>
                  <a:srgbClr val="000000"/>
                </a:solidFill>
                <a:latin typeface="Georgia" panose="02040502050405020303" pitchFamily="18" charset="0"/>
              </a:rPr>
              <a:t>Eyewitness Testimony</a:t>
            </a:r>
            <a:br>
              <a:rPr lang="en-GB" dirty="0">
                <a:solidFill>
                  <a:srgbClr val="000000"/>
                </a:solidFill>
                <a:latin typeface="Georgia" panose="02040502050405020303" pitchFamily="18" charset="0"/>
              </a:rPr>
            </a:br>
            <a:endParaRPr lang="en-GB" dirty="0"/>
          </a:p>
        </p:txBody>
      </p:sp>
      <p:graphicFrame>
        <p:nvGraphicFramePr>
          <p:cNvPr id="5" name="Content Placeholder 4"/>
          <p:cNvGraphicFramePr>
            <a:graphicFrameLocks noGrp="1"/>
          </p:cNvGraphicFramePr>
          <p:nvPr>
            <p:ph sz="half" idx="1"/>
            <p:extLst>
              <p:ext uri="{D42A27DB-BD31-4B8C-83A1-F6EECF244321}">
                <p14:modId xmlns:p14="http://schemas.microsoft.com/office/powerpoint/2010/main" val="3461979720"/>
              </p:ext>
            </p:extLst>
          </p:nvPr>
        </p:nvGraphicFramePr>
        <p:xfrm>
          <a:off x="0" y="240145"/>
          <a:ext cx="4353369" cy="42125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Content Placeholder 5"/>
          <p:cNvGraphicFramePr>
            <a:graphicFrameLocks noGrp="1"/>
          </p:cNvGraphicFramePr>
          <p:nvPr>
            <p:ph sz="half" idx="2"/>
            <p:extLst>
              <p:ext uri="{D42A27DB-BD31-4B8C-83A1-F6EECF244321}">
                <p14:modId xmlns:p14="http://schemas.microsoft.com/office/powerpoint/2010/main" val="2077034762"/>
              </p:ext>
            </p:extLst>
          </p:nvPr>
        </p:nvGraphicFramePr>
        <p:xfrm>
          <a:off x="6528463" y="638095"/>
          <a:ext cx="6600402" cy="453544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11" name="Diagram 10"/>
          <p:cNvGraphicFramePr/>
          <p:nvPr>
            <p:extLst>
              <p:ext uri="{D42A27DB-BD31-4B8C-83A1-F6EECF244321}">
                <p14:modId xmlns:p14="http://schemas.microsoft.com/office/powerpoint/2010/main" val="81148463"/>
              </p:ext>
            </p:extLst>
          </p:nvPr>
        </p:nvGraphicFramePr>
        <p:xfrm>
          <a:off x="1650058" y="2150908"/>
          <a:ext cx="8925577" cy="4603597"/>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aphicFrame>
        <p:nvGraphicFramePr>
          <p:cNvPr id="12" name="Diagram 11"/>
          <p:cNvGraphicFramePr/>
          <p:nvPr>
            <p:extLst>
              <p:ext uri="{D42A27DB-BD31-4B8C-83A1-F6EECF244321}">
                <p14:modId xmlns:p14="http://schemas.microsoft.com/office/powerpoint/2010/main" val="2913095392"/>
              </p:ext>
            </p:extLst>
          </p:nvPr>
        </p:nvGraphicFramePr>
        <p:xfrm>
          <a:off x="182437" y="4008582"/>
          <a:ext cx="4032424" cy="2938977"/>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spTree>
    <p:extLst>
      <p:ext uri="{BB962C8B-B14F-4D97-AF65-F5344CB8AC3E}">
        <p14:creationId xmlns:p14="http://schemas.microsoft.com/office/powerpoint/2010/main" val="10993583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3"/>
          <p:cNvSpPr>
            <a:spLocks noGrp="1" noChangeArrowheads="1"/>
          </p:cNvSpPr>
          <p:nvPr>
            <p:ph type="body" idx="4294967295"/>
          </p:nvPr>
        </p:nvSpPr>
        <p:spPr>
          <a:xfrm>
            <a:off x="669926" y="1986455"/>
            <a:ext cx="8229600" cy="5029200"/>
          </a:xfrm>
        </p:spPr>
        <p:txBody>
          <a:bodyPr/>
          <a:lstStyle/>
          <a:p>
            <a:pPr marL="342900" indent="-342900" algn="just"/>
            <a:r>
              <a:rPr lang="en-US" altLang="en-US" sz="2200" dirty="0">
                <a:latin typeface="Times New Roman" panose="02020603050405020304" pitchFamily="18" charset="0"/>
              </a:rPr>
              <a:t>You will have </a:t>
            </a:r>
            <a:r>
              <a:rPr lang="en-US" altLang="en-US" sz="2200" u="sng" dirty="0">
                <a:latin typeface="Times New Roman" panose="02020603050405020304" pitchFamily="18" charset="0"/>
              </a:rPr>
              <a:t>2 minutes </a:t>
            </a:r>
            <a:r>
              <a:rPr lang="en-US" altLang="en-US" sz="2200" dirty="0">
                <a:latin typeface="Times New Roman" panose="02020603050405020304" pitchFamily="18" charset="0"/>
              </a:rPr>
              <a:t>to study the photograph of a crime scene on the next slide.  </a:t>
            </a:r>
          </a:p>
          <a:p>
            <a:pPr marL="342900" indent="-342900" algn="just"/>
            <a:r>
              <a:rPr lang="en-US" altLang="en-US" sz="2200" dirty="0">
                <a:latin typeface="Times New Roman" panose="02020603050405020304" pitchFamily="18" charset="0"/>
              </a:rPr>
              <a:t>Try to pay attention to details as you will be asked 10 questions about the crime scene!</a:t>
            </a:r>
          </a:p>
          <a:p>
            <a:pPr marL="342900" indent="-342900" algn="just"/>
            <a:r>
              <a:rPr lang="en-US" altLang="en-US" sz="2200" dirty="0">
                <a:latin typeface="Times New Roman" panose="02020603050405020304" pitchFamily="18" charset="0"/>
              </a:rPr>
              <a:t>You are not allowed to write anything down until after the time is up.</a:t>
            </a:r>
          </a:p>
          <a:p>
            <a:pPr marL="342900" indent="-342900" algn="just"/>
            <a:r>
              <a:rPr lang="en-US" altLang="en-US" sz="2200" dirty="0">
                <a:latin typeface="Times New Roman" panose="02020603050405020304" pitchFamily="18" charset="0"/>
              </a:rPr>
              <a:t>Ready?  </a:t>
            </a:r>
          </a:p>
        </p:txBody>
      </p:sp>
      <p:pic>
        <p:nvPicPr>
          <p:cNvPr id="74755" name="Picture 7" descr="MCj0437797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81801" y="4648200"/>
            <a:ext cx="2117725"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4756" name="Rectangle 5"/>
          <p:cNvSpPr>
            <a:spLocks noChangeArrowheads="1"/>
          </p:cNvSpPr>
          <p:nvPr/>
        </p:nvSpPr>
        <p:spPr bwMode="auto">
          <a:xfrm>
            <a:off x="2208213" y="933450"/>
            <a:ext cx="4614862"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Black" panose="020B0A04020102020204" pitchFamily="34" charset="0"/>
                <a:cs typeface="Arial" panose="020B0604020202020204" pitchFamily="34" charset="0"/>
              </a:defRPr>
            </a:lvl1pPr>
            <a:lvl2pPr marL="742950" indent="-285750">
              <a:defRPr>
                <a:solidFill>
                  <a:schemeClr val="tx1"/>
                </a:solidFill>
                <a:latin typeface="Arial Black" panose="020B0A04020102020204" pitchFamily="34" charset="0"/>
                <a:cs typeface="Arial" panose="020B0604020202020204" pitchFamily="34" charset="0"/>
              </a:defRPr>
            </a:lvl2pPr>
            <a:lvl3pPr marL="1143000" indent="-228600">
              <a:defRPr>
                <a:solidFill>
                  <a:schemeClr val="tx1"/>
                </a:solidFill>
                <a:latin typeface="Arial Black" panose="020B0A04020102020204" pitchFamily="34" charset="0"/>
                <a:cs typeface="Arial" panose="020B0604020202020204" pitchFamily="34" charset="0"/>
              </a:defRPr>
            </a:lvl3pPr>
            <a:lvl4pPr marL="1600200" indent="-228600">
              <a:defRPr>
                <a:solidFill>
                  <a:schemeClr val="tx1"/>
                </a:solidFill>
                <a:latin typeface="Arial Black" panose="020B0A04020102020204" pitchFamily="34" charset="0"/>
                <a:cs typeface="Arial" panose="020B0604020202020204" pitchFamily="34" charset="0"/>
              </a:defRPr>
            </a:lvl4pPr>
            <a:lvl5pPr marL="2057400" indent="-228600">
              <a:defRPr>
                <a:solidFill>
                  <a:schemeClr val="tx1"/>
                </a:solidFill>
                <a:latin typeface="Arial Black" panose="020B0A040201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9pPr>
          </a:lstStyle>
          <a:p>
            <a:pPr eaLnBrk="1" hangingPunct="1"/>
            <a:r>
              <a:rPr lang="en-US" altLang="en-US" sz="3200" b="1">
                <a:solidFill>
                  <a:schemeClr val="accent2"/>
                </a:solidFill>
                <a:latin typeface="Comic Sans MS" panose="030F0702030302020204" pitchFamily="66" charset="0"/>
              </a:rPr>
              <a:t>Crime Scene Challenge</a:t>
            </a:r>
            <a:endParaRPr lang="en-GB" altLang="en-US" sz="3200" b="1">
              <a:solidFill>
                <a:schemeClr val="accent2"/>
              </a:solidFill>
              <a:latin typeface="Comic Sans MS" panose="030F0702030302020204" pitchFamily="66" charset="0"/>
            </a:endParaRPr>
          </a:p>
        </p:txBody>
      </p:sp>
    </p:spTree>
    <p:extLst>
      <p:ext uri="{BB962C8B-B14F-4D97-AF65-F5344CB8AC3E}">
        <p14:creationId xmlns:p14="http://schemas.microsoft.com/office/powerpoint/2010/main" val="10860776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p:cNvPicPr>
            <a:picLocks noChangeAspect="1" noChangeArrowheads="1"/>
          </p:cNvPicPr>
          <p:nvPr/>
        </p:nvPicPr>
        <p:blipFill>
          <a:blip r:embed="rId3">
            <a:extLst>
              <a:ext uri="{28A0092B-C50C-407E-A947-70E740481C1C}">
                <a14:useLocalDpi xmlns:a14="http://schemas.microsoft.com/office/drawing/2010/main" val="0"/>
              </a:ext>
            </a:extLst>
          </a:blip>
          <a:srcRect l="34273" t="31966" r="34834" b="13173"/>
          <a:stretch>
            <a:fillRect/>
          </a:stretch>
        </p:blipFill>
        <p:spPr bwMode="auto">
          <a:xfrm>
            <a:off x="637309" y="259600"/>
            <a:ext cx="10723418" cy="6009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356154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extBox 5"/>
          <p:cNvSpPr txBox="1">
            <a:spLocks noChangeArrowheads="1"/>
          </p:cNvSpPr>
          <p:nvPr/>
        </p:nvSpPr>
        <p:spPr bwMode="auto">
          <a:xfrm>
            <a:off x="1600200" y="920750"/>
            <a:ext cx="8915400" cy="563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Black" panose="020B0A04020102020204" pitchFamily="34" charset="0"/>
                <a:cs typeface="Arial" panose="020B0604020202020204" pitchFamily="34" charset="0"/>
              </a:defRPr>
            </a:lvl1pPr>
            <a:lvl2pPr marL="742950" indent="-285750">
              <a:defRPr>
                <a:solidFill>
                  <a:schemeClr val="tx1"/>
                </a:solidFill>
                <a:latin typeface="Arial Black" panose="020B0A04020102020204" pitchFamily="34" charset="0"/>
                <a:cs typeface="Arial" panose="020B0604020202020204" pitchFamily="34" charset="0"/>
              </a:defRPr>
            </a:lvl2pPr>
            <a:lvl3pPr marL="1143000" indent="-228600">
              <a:defRPr>
                <a:solidFill>
                  <a:schemeClr val="tx1"/>
                </a:solidFill>
                <a:latin typeface="Arial Black" panose="020B0A04020102020204" pitchFamily="34" charset="0"/>
                <a:cs typeface="Arial" panose="020B0604020202020204" pitchFamily="34" charset="0"/>
              </a:defRPr>
            </a:lvl3pPr>
            <a:lvl4pPr marL="1600200" indent="-228600">
              <a:defRPr>
                <a:solidFill>
                  <a:schemeClr val="tx1"/>
                </a:solidFill>
                <a:latin typeface="Arial Black" panose="020B0A04020102020204" pitchFamily="34" charset="0"/>
                <a:cs typeface="Arial" panose="020B0604020202020204" pitchFamily="34" charset="0"/>
              </a:defRPr>
            </a:lvl4pPr>
            <a:lvl5pPr marL="2057400" indent="-228600">
              <a:defRPr>
                <a:solidFill>
                  <a:schemeClr val="tx1"/>
                </a:solidFill>
                <a:latin typeface="Arial Black" panose="020B0A040201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9pPr>
          </a:lstStyle>
          <a:p>
            <a:pPr eaLnBrk="1" hangingPunct="1"/>
            <a:r>
              <a:rPr lang="en-US" altLang="en-US" dirty="0">
                <a:latin typeface="Times New Roman" panose="02020603050405020304" pitchFamily="18" charset="0"/>
                <a:cs typeface="Times New Roman" panose="02020603050405020304" pitchFamily="18" charset="0"/>
              </a:rPr>
              <a:t>1. What color coffee mug was in the picture?       Blue       Red        </a:t>
            </a:r>
            <a:r>
              <a:rPr lang="en-US" altLang="en-US" dirty="0">
                <a:latin typeface="Times New Roman" panose="02020603050405020304" pitchFamily="18" charset="0"/>
                <a:cs typeface="Times New Roman" panose="02020603050405020304" pitchFamily="18" charset="0"/>
                <a:sym typeface="Wingdings" panose="05000000000000000000" pitchFamily="2" charset="2"/>
              </a:rPr>
              <a:t>Y</a:t>
            </a:r>
            <a:r>
              <a:rPr lang="en-US" altLang="en-US" dirty="0">
                <a:latin typeface="Times New Roman" panose="02020603050405020304" pitchFamily="18" charset="0"/>
                <a:cs typeface="Times New Roman" panose="02020603050405020304" pitchFamily="18" charset="0"/>
              </a:rPr>
              <a:t>ellow   </a:t>
            </a:r>
          </a:p>
          <a:p>
            <a:pPr eaLnBrk="1" hangingPunct="1"/>
            <a:r>
              <a:rPr lang="en-US" altLang="en-US" dirty="0">
                <a:latin typeface="Times New Roman" panose="02020603050405020304" pitchFamily="18" charset="0"/>
                <a:cs typeface="Times New Roman" panose="02020603050405020304" pitchFamily="18" charset="0"/>
              </a:rPr>
              <a:t> </a:t>
            </a:r>
          </a:p>
          <a:p>
            <a:pPr eaLnBrk="1" hangingPunct="1"/>
            <a:r>
              <a:rPr lang="en-US" altLang="en-US" dirty="0">
                <a:latin typeface="Times New Roman" panose="02020603050405020304" pitchFamily="18" charset="0"/>
                <a:cs typeface="Times New Roman" panose="02020603050405020304" pitchFamily="18" charset="0"/>
              </a:rPr>
              <a:t>2. When was the deadline?     Yesterday       Today     </a:t>
            </a:r>
            <a:r>
              <a:rPr lang="en-US" altLang="en-US" dirty="0">
                <a:latin typeface="Times New Roman" panose="02020603050405020304" pitchFamily="18" charset="0"/>
                <a:cs typeface="Times New Roman" panose="02020603050405020304" pitchFamily="18" charset="0"/>
                <a:sym typeface="Wingdings" panose="05000000000000000000" pitchFamily="2" charset="2"/>
              </a:rPr>
              <a:t>     </a:t>
            </a:r>
            <a:r>
              <a:rPr lang="en-US" altLang="en-US" dirty="0">
                <a:latin typeface="Times New Roman" panose="02020603050405020304" pitchFamily="18" charset="0"/>
                <a:cs typeface="Times New Roman" panose="02020603050405020304" pitchFamily="18" charset="0"/>
              </a:rPr>
              <a:t>Tomorrow	</a:t>
            </a:r>
          </a:p>
          <a:p>
            <a:pPr eaLnBrk="1" hangingPunct="1"/>
            <a:r>
              <a:rPr lang="en-US" altLang="en-US" dirty="0">
                <a:latin typeface="Times New Roman" panose="02020603050405020304" pitchFamily="18" charset="0"/>
                <a:cs typeface="Times New Roman" panose="02020603050405020304" pitchFamily="18" charset="0"/>
              </a:rPr>
              <a:t> </a:t>
            </a:r>
          </a:p>
          <a:p>
            <a:pPr eaLnBrk="1" hangingPunct="1"/>
            <a:r>
              <a:rPr lang="en-US" altLang="en-US" dirty="0">
                <a:latin typeface="Times New Roman" panose="02020603050405020304" pitchFamily="18" charset="0"/>
                <a:cs typeface="Times New Roman" panose="02020603050405020304" pitchFamily="18" charset="0"/>
              </a:rPr>
              <a:t>3. What time was on the clock on the wall?      10:40         11:05          1:55 </a:t>
            </a:r>
          </a:p>
          <a:p>
            <a:pPr eaLnBrk="1" hangingPunct="1"/>
            <a:r>
              <a:rPr lang="en-US" altLang="en-US" dirty="0">
                <a:latin typeface="Times New Roman" panose="02020603050405020304" pitchFamily="18" charset="0"/>
                <a:cs typeface="Times New Roman" panose="02020603050405020304" pitchFamily="18" charset="0"/>
              </a:rPr>
              <a:t> </a:t>
            </a:r>
          </a:p>
          <a:p>
            <a:pPr eaLnBrk="1" hangingPunct="1"/>
            <a:r>
              <a:rPr lang="en-US" altLang="en-US" dirty="0">
                <a:latin typeface="Times New Roman" panose="02020603050405020304" pitchFamily="18" charset="0"/>
                <a:cs typeface="Times New Roman" panose="02020603050405020304" pitchFamily="18" charset="0"/>
              </a:rPr>
              <a:t>4. How many sticky notes were on the whiteboard?        Four        Six      </a:t>
            </a:r>
            <a:r>
              <a:rPr lang="en-US" altLang="en-US" dirty="0">
                <a:latin typeface="Times New Roman" panose="02020603050405020304" pitchFamily="18" charset="0"/>
                <a:cs typeface="Times New Roman" panose="02020603050405020304" pitchFamily="18" charset="0"/>
                <a:sym typeface="Wingdings" panose="05000000000000000000" pitchFamily="2" charset="2"/>
              </a:rPr>
              <a:t>   </a:t>
            </a:r>
            <a:r>
              <a:rPr lang="en-US" altLang="en-US" dirty="0">
                <a:latin typeface="Times New Roman" panose="02020603050405020304" pitchFamily="18" charset="0"/>
                <a:cs typeface="Times New Roman" panose="02020603050405020304" pitchFamily="18" charset="0"/>
              </a:rPr>
              <a:t>Eight</a:t>
            </a:r>
          </a:p>
          <a:p>
            <a:pPr eaLnBrk="1" hangingPunct="1"/>
            <a:r>
              <a:rPr lang="en-US" altLang="en-US" dirty="0">
                <a:latin typeface="Times New Roman" panose="02020603050405020304" pitchFamily="18" charset="0"/>
                <a:cs typeface="Times New Roman" panose="02020603050405020304" pitchFamily="18" charset="0"/>
              </a:rPr>
              <a:t> </a:t>
            </a:r>
          </a:p>
          <a:p>
            <a:pPr eaLnBrk="1" hangingPunct="1"/>
            <a:r>
              <a:rPr lang="en-US" altLang="en-US" dirty="0">
                <a:latin typeface="Times New Roman" panose="02020603050405020304" pitchFamily="18" charset="0"/>
                <a:cs typeface="Times New Roman" panose="02020603050405020304" pitchFamily="18" charset="0"/>
              </a:rPr>
              <a:t>5. Which of the following was NOT in the picture?    Stapler       Trash Can      </a:t>
            </a:r>
            <a:r>
              <a:rPr lang="en-US" altLang="en-US" dirty="0">
                <a:latin typeface="Times New Roman" panose="02020603050405020304" pitchFamily="18" charset="0"/>
                <a:cs typeface="Times New Roman" panose="02020603050405020304" pitchFamily="18" charset="0"/>
                <a:sym typeface="Wingdings" panose="05000000000000000000" pitchFamily="2" charset="2"/>
              </a:rPr>
              <a:t>   </a:t>
            </a:r>
            <a:r>
              <a:rPr lang="en-US" altLang="en-US" dirty="0">
                <a:latin typeface="Times New Roman" panose="02020603050405020304" pitchFamily="18" charset="0"/>
                <a:cs typeface="Times New Roman" panose="02020603050405020304" pitchFamily="18" charset="0"/>
              </a:rPr>
              <a:t>Printer</a:t>
            </a:r>
          </a:p>
          <a:p>
            <a:pPr eaLnBrk="1" hangingPunct="1"/>
            <a:r>
              <a:rPr lang="en-US" altLang="en-US" dirty="0">
                <a:latin typeface="Times New Roman" panose="02020603050405020304" pitchFamily="18" charset="0"/>
                <a:cs typeface="Times New Roman" panose="02020603050405020304" pitchFamily="18" charset="0"/>
              </a:rPr>
              <a:t> </a:t>
            </a:r>
          </a:p>
          <a:p>
            <a:pPr eaLnBrk="1" hangingPunct="1"/>
            <a:r>
              <a:rPr lang="en-US" altLang="en-US" dirty="0">
                <a:latin typeface="Times New Roman" panose="02020603050405020304" pitchFamily="18" charset="0"/>
                <a:cs typeface="Times New Roman" panose="02020603050405020304" pitchFamily="18" charset="0"/>
              </a:rPr>
              <a:t>6. What was the name on the plaque on the desk?      Bill         Brian       Carl    </a:t>
            </a:r>
          </a:p>
          <a:p>
            <a:pPr eaLnBrk="1" hangingPunct="1"/>
            <a:r>
              <a:rPr lang="en-US" altLang="en-US" dirty="0">
                <a:latin typeface="Times New Roman" panose="02020603050405020304" pitchFamily="18" charset="0"/>
                <a:cs typeface="Times New Roman" panose="02020603050405020304" pitchFamily="18" charset="0"/>
              </a:rPr>
              <a:t> </a:t>
            </a:r>
          </a:p>
          <a:p>
            <a:pPr eaLnBrk="1" hangingPunct="1"/>
            <a:r>
              <a:rPr lang="en-US" altLang="en-US" dirty="0">
                <a:latin typeface="Times New Roman" panose="02020603050405020304" pitchFamily="18" charset="0"/>
                <a:cs typeface="Times New Roman" panose="02020603050405020304" pitchFamily="18" charset="0"/>
              </a:rPr>
              <a:t>7. What color was the victim's shirt?      Black        Blue        Red</a:t>
            </a:r>
          </a:p>
          <a:p>
            <a:pPr eaLnBrk="1" hangingPunct="1"/>
            <a:r>
              <a:rPr lang="en-US" altLang="en-US" dirty="0">
                <a:latin typeface="Times New Roman" panose="02020603050405020304" pitchFamily="18" charset="0"/>
                <a:cs typeface="Times New Roman" panose="02020603050405020304" pitchFamily="18" charset="0"/>
              </a:rPr>
              <a:t> </a:t>
            </a:r>
          </a:p>
          <a:p>
            <a:pPr eaLnBrk="1" hangingPunct="1"/>
            <a:r>
              <a:rPr lang="en-US" altLang="en-US" dirty="0">
                <a:latin typeface="Times New Roman" panose="02020603050405020304" pitchFamily="18" charset="0"/>
                <a:cs typeface="Times New Roman" panose="02020603050405020304" pitchFamily="18" charset="0"/>
              </a:rPr>
              <a:t>8. How many plants were in the picture?      None         One         Two    </a:t>
            </a:r>
            <a:br>
              <a:rPr lang="en-US" altLang="en-US" dirty="0">
                <a:latin typeface="Times New Roman" panose="02020603050405020304" pitchFamily="18" charset="0"/>
                <a:cs typeface="Times New Roman" panose="02020603050405020304" pitchFamily="18" charset="0"/>
              </a:rPr>
            </a:br>
            <a:endParaRPr lang="en-US" altLang="en-US" dirty="0">
              <a:latin typeface="Times New Roman" panose="02020603050405020304" pitchFamily="18" charset="0"/>
              <a:cs typeface="Times New Roman" panose="02020603050405020304" pitchFamily="18" charset="0"/>
            </a:endParaRPr>
          </a:p>
          <a:p>
            <a:pPr eaLnBrk="1" hangingPunct="1"/>
            <a:r>
              <a:rPr lang="en-US" altLang="en-US" dirty="0">
                <a:latin typeface="Times New Roman" panose="02020603050405020304" pitchFamily="18" charset="0"/>
                <a:cs typeface="Times New Roman" panose="02020603050405020304" pitchFamily="18" charset="0"/>
              </a:rPr>
              <a:t>9. What was the color of the marker in the desk drawer?      Red           Blue        Green           </a:t>
            </a:r>
            <a:br>
              <a:rPr lang="en-US" altLang="en-US" dirty="0">
                <a:latin typeface="Times New Roman" panose="02020603050405020304" pitchFamily="18" charset="0"/>
                <a:cs typeface="Times New Roman" panose="02020603050405020304" pitchFamily="18" charset="0"/>
              </a:rPr>
            </a:br>
            <a:endParaRPr lang="en-US" altLang="en-US" dirty="0">
              <a:latin typeface="Times New Roman" panose="02020603050405020304" pitchFamily="18" charset="0"/>
              <a:cs typeface="Times New Roman" panose="02020603050405020304" pitchFamily="18" charset="0"/>
            </a:endParaRPr>
          </a:p>
          <a:p>
            <a:pPr eaLnBrk="1" hangingPunct="1"/>
            <a:r>
              <a:rPr lang="en-US" altLang="en-US" dirty="0">
                <a:latin typeface="Times New Roman" panose="02020603050405020304" pitchFamily="18" charset="0"/>
                <a:cs typeface="Times New Roman" panose="02020603050405020304" pitchFamily="18" charset="0"/>
              </a:rPr>
              <a:t>10. Where was the book in the picture?    On a box       In the trash can       Under the body</a:t>
            </a:r>
          </a:p>
          <a:p>
            <a:pPr eaLnBrk="1" hangingPunct="1"/>
            <a:endParaRPr lang="en-US" altLang="en-US" dirty="0">
              <a:latin typeface="Times New Roman" panose="02020603050405020304" pitchFamily="18" charset="0"/>
              <a:cs typeface="Times New Roman" panose="02020603050405020304" pitchFamily="18" charset="0"/>
            </a:endParaRPr>
          </a:p>
        </p:txBody>
      </p:sp>
      <p:sp>
        <p:nvSpPr>
          <p:cNvPr id="7" name="Rounded Rectangle 6"/>
          <p:cNvSpPr/>
          <p:nvPr/>
        </p:nvSpPr>
        <p:spPr>
          <a:xfrm>
            <a:off x="7696200" y="914400"/>
            <a:ext cx="914400" cy="38100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8" name="Rounded Rectangle 7"/>
          <p:cNvSpPr/>
          <p:nvPr/>
        </p:nvSpPr>
        <p:spPr>
          <a:xfrm>
            <a:off x="5537200" y="1473200"/>
            <a:ext cx="914400" cy="38100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9" name="Rounded Rectangle 8"/>
          <p:cNvSpPr/>
          <p:nvPr/>
        </p:nvSpPr>
        <p:spPr>
          <a:xfrm>
            <a:off x="6781800" y="2019300"/>
            <a:ext cx="914400" cy="38100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10" name="Rounded Rectangle 9"/>
          <p:cNvSpPr/>
          <p:nvPr/>
        </p:nvSpPr>
        <p:spPr>
          <a:xfrm>
            <a:off x="7569200" y="2590800"/>
            <a:ext cx="685800" cy="38100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11" name="Rounded Rectangle 10"/>
          <p:cNvSpPr/>
          <p:nvPr/>
        </p:nvSpPr>
        <p:spPr>
          <a:xfrm>
            <a:off x="6477000" y="3124200"/>
            <a:ext cx="914400" cy="38100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12" name="Rounded Rectangle 11"/>
          <p:cNvSpPr/>
          <p:nvPr/>
        </p:nvSpPr>
        <p:spPr>
          <a:xfrm>
            <a:off x="7188200" y="3657600"/>
            <a:ext cx="914400" cy="38100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13" name="Rounded Rectangle 12"/>
          <p:cNvSpPr/>
          <p:nvPr/>
        </p:nvSpPr>
        <p:spPr>
          <a:xfrm>
            <a:off x="6172200" y="4229100"/>
            <a:ext cx="914400" cy="38100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14" name="Rounded Rectangle 13"/>
          <p:cNvSpPr/>
          <p:nvPr/>
        </p:nvSpPr>
        <p:spPr>
          <a:xfrm>
            <a:off x="7467600" y="4775200"/>
            <a:ext cx="762000" cy="38100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15" name="Rounded Rectangle 14"/>
          <p:cNvSpPr/>
          <p:nvPr/>
        </p:nvSpPr>
        <p:spPr>
          <a:xfrm>
            <a:off x="8839200" y="5334000"/>
            <a:ext cx="1066800" cy="38100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16" name="Rounded Rectangle 15"/>
          <p:cNvSpPr/>
          <p:nvPr/>
        </p:nvSpPr>
        <p:spPr>
          <a:xfrm>
            <a:off x="5410200" y="5867400"/>
            <a:ext cx="1066800" cy="38100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78861" name="TextBox 16"/>
          <p:cNvSpPr txBox="1">
            <a:spLocks noChangeArrowheads="1"/>
          </p:cNvSpPr>
          <p:nvPr/>
        </p:nvSpPr>
        <p:spPr bwMode="auto">
          <a:xfrm>
            <a:off x="1774825" y="6580189"/>
            <a:ext cx="518160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Black" panose="020B0A04020102020204" pitchFamily="34" charset="0"/>
                <a:cs typeface="Arial" panose="020B0604020202020204" pitchFamily="34" charset="0"/>
              </a:defRPr>
            </a:lvl1pPr>
            <a:lvl2pPr marL="742950" indent="-285750">
              <a:defRPr>
                <a:solidFill>
                  <a:schemeClr val="tx1"/>
                </a:solidFill>
                <a:latin typeface="Arial Black" panose="020B0A04020102020204" pitchFamily="34" charset="0"/>
                <a:cs typeface="Arial" panose="020B0604020202020204" pitchFamily="34" charset="0"/>
              </a:defRPr>
            </a:lvl2pPr>
            <a:lvl3pPr marL="1143000" indent="-228600">
              <a:defRPr>
                <a:solidFill>
                  <a:schemeClr val="tx1"/>
                </a:solidFill>
                <a:latin typeface="Arial Black" panose="020B0A04020102020204" pitchFamily="34" charset="0"/>
                <a:cs typeface="Arial" panose="020B0604020202020204" pitchFamily="34" charset="0"/>
              </a:defRPr>
            </a:lvl3pPr>
            <a:lvl4pPr marL="1600200" indent="-228600">
              <a:defRPr>
                <a:solidFill>
                  <a:schemeClr val="tx1"/>
                </a:solidFill>
                <a:latin typeface="Arial Black" panose="020B0A04020102020204" pitchFamily="34" charset="0"/>
                <a:cs typeface="Arial" panose="020B0604020202020204" pitchFamily="34" charset="0"/>
              </a:defRPr>
            </a:lvl4pPr>
            <a:lvl5pPr marL="2057400" indent="-228600">
              <a:defRPr>
                <a:solidFill>
                  <a:schemeClr val="tx1"/>
                </a:solidFill>
                <a:latin typeface="Arial Black" panose="020B0A040201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9pPr>
          </a:lstStyle>
          <a:p>
            <a:pPr eaLnBrk="1" hangingPunct="1"/>
            <a:r>
              <a:rPr lang="en-US" altLang="en-US" sz="1200">
                <a:latin typeface="Arial" panose="020B0604020202020204" pitchFamily="34" charset="0"/>
              </a:rPr>
              <a:t>Source: http://forensics.rice.edu/html/picture_begin.html</a:t>
            </a:r>
          </a:p>
          <a:p>
            <a:pPr eaLnBrk="1" hangingPunct="1"/>
            <a:endParaRPr lang="en-US" altLang="en-US">
              <a:latin typeface="Arial" panose="020B0604020202020204" pitchFamily="34" charset="0"/>
            </a:endParaRPr>
          </a:p>
        </p:txBody>
      </p:sp>
      <p:sp>
        <p:nvSpPr>
          <p:cNvPr id="78862" name="Rectangle 15"/>
          <p:cNvSpPr>
            <a:spLocks noChangeArrowheads="1"/>
          </p:cNvSpPr>
          <p:nvPr/>
        </p:nvSpPr>
        <p:spPr bwMode="auto">
          <a:xfrm>
            <a:off x="2351089" y="549276"/>
            <a:ext cx="336708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Black" panose="020B0A04020102020204" pitchFamily="34" charset="0"/>
                <a:cs typeface="Arial" panose="020B0604020202020204" pitchFamily="34" charset="0"/>
              </a:defRPr>
            </a:lvl1pPr>
            <a:lvl2pPr marL="742950" indent="-285750">
              <a:defRPr>
                <a:solidFill>
                  <a:schemeClr val="tx1"/>
                </a:solidFill>
                <a:latin typeface="Arial Black" panose="020B0A04020102020204" pitchFamily="34" charset="0"/>
                <a:cs typeface="Arial" panose="020B0604020202020204" pitchFamily="34" charset="0"/>
              </a:defRPr>
            </a:lvl2pPr>
            <a:lvl3pPr marL="1143000" indent="-228600">
              <a:defRPr>
                <a:solidFill>
                  <a:schemeClr val="tx1"/>
                </a:solidFill>
                <a:latin typeface="Arial Black" panose="020B0A04020102020204" pitchFamily="34" charset="0"/>
                <a:cs typeface="Arial" panose="020B0604020202020204" pitchFamily="34" charset="0"/>
              </a:defRPr>
            </a:lvl3pPr>
            <a:lvl4pPr marL="1600200" indent="-228600">
              <a:defRPr>
                <a:solidFill>
                  <a:schemeClr val="tx1"/>
                </a:solidFill>
                <a:latin typeface="Arial Black" panose="020B0A04020102020204" pitchFamily="34" charset="0"/>
                <a:cs typeface="Arial" panose="020B0604020202020204" pitchFamily="34" charset="0"/>
              </a:defRPr>
            </a:lvl4pPr>
            <a:lvl5pPr marL="2057400" indent="-228600">
              <a:defRPr>
                <a:solidFill>
                  <a:schemeClr val="tx1"/>
                </a:solidFill>
                <a:latin typeface="Arial Black" panose="020B0A040201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9pPr>
          </a:lstStyle>
          <a:p>
            <a:pPr eaLnBrk="1" hangingPunct="1"/>
            <a:r>
              <a:rPr lang="en-US" altLang="en-US" b="1">
                <a:solidFill>
                  <a:schemeClr val="accent2"/>
                </a:solidFill>
                <a:latin typeface="Comic Sans MS" panose="030F0702030302020204" pitchFamily="66" charset="0"/>
              </a:rPr>
              <a:t>Answer each question below.</a:t>
            </a:r>
            <a:endParaRPr lang="en-GB" altLang="en-US" b="1">
              <a:solidFill>
                <a:schemeClr val="accent2"/>
              </a:solidFill>
              <a:latin typeface="Comic Sans MS" panose="030F0702030302020204" pitchFamily="66" charset="0"/>
            </a:endParaRPr>
          </a:p>
        </p:txBody>
      </p:sp>
    </p:spTree>
    <p:extLst>
      <p:ext uri="{BB962C8B-B14F-4D97-AF65-F5344CB8AC3E}">
        <p14:creationId xmlns:p14="http://schemas.microsoft.com/office/powerpoint/2010/main" val="7973465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0883" y="320842"/>
            <a:ext cx="8596668" cy="1320800"/>
          </a:xfrm>
        </p:spPr>
        <p:txBody>
          <a:bodyPr/>
          <a:lstStyle/>
          <a:p>
            <a:r>
              <a:rPr lang="en-GB" dirty="0"/>
              <a:t>Anxiety / Stress</a:t>
            </a:r>
            <a:br>
              <a:rPr lang="en-GB" dirty="0"/>
            </a:br>
            <a:endParaRPr lang="en-GB" dirty="0"/>
          </a:p>
        </p:txBody>
      </p:sp>
      <p:graphicFrame>
        <p:nvGraphicFramePr>
          <p:cNvPr id="5" name="Content Placeholder 4"/>
          <p:cNvGraphicFramePr>
            <a:graphicFrameLocks noGrp="1"/>
          </p:cNvGraphicFramePr>
          <p:nvPr>
            <p:ph sz="half" idx="1"/>
            <p:extLst>
              <p:ext uri="{D42A27DB-BD31-4B8C-83A1-F6EECF244321}">
                <p14:modId xmlns:p14="http://schemas.microsoft.com/office/powerpoint/2010/main" val="2356620499"/>
              </p:ext>
            </p:extLst>
          </p:nvPr>
        </p:nvGraphicFramePr>
        <p:xfrm>
          <a:off x="-1059102" y="1182254"/>
          <a:ext cx="6868775" cy="55795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AutoShape 2" descr="Yerkes Dodson Curv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7"/>
          <a:stretch>
            <a:fillRect/>
          </a:stretch>
        </p:blipFill>
        <p:spPr>
          <a:xfrm>
            <a:off x="5119217" y="1865733"/>
            <a:ext cx="5535949" cy="4896064"/>
          </a:xfrm>
          <a:prstGeom prst="rect">
            <a:avLst/>
          </a:prstGeom>
        </p:spPr>
      </p:pic>
      <p:graphicFrame>
        <p:nvGraphicFramePr>
          <p:cNvPr id="10" name="Diagram 9"/>
          <p:cNvGraphicFramePr/>
          <p:nvPr>
            <p:extLst>
              <p:ext uri="{D42A27DB-BD31-4B8C-83A1-F6EECF244321}">
                <p14:modId xmlns:p14="http://schemas.microsoft.com/office/powerpoint/2010/main" val="1467555634"/>
              </p:ext>
            </p:extLst>
          </p:nvPr>
        </p:nvGraphicFramePr>
        <p:xfrm>
          <a:off x="5119217" y="209630"/>
          <a:ext cx="6431099" cy="1432011"/>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8271560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6" y="277091"/>
            <a:ext cx="8596668" cy="1320800"/>
          </a:xfrm>
        </p:spPr>
        <p:txBody>
          <a:bodyPr/>
          <a:lstStyle/>
          <a:p>
            <a:r>
              <a:rPr lang="en-GB" dirty="0"/>
              <a:t>Anxiety / Stress</a:t>
            </a:r>
          </a:p>
        </p:txBody>
      </p:sp>
      <p:graphicFrame>
        <p:nvGraphicFramePr>
          <p:cNvPr id="5" name="Content Placeholder 4"/>
          <p:cNvGraphicFramePr>
            <a:graphicFrameLocks noGrp="1"/>
          </p:cNvGraphicFramePr>
          <p:nvPr>
            <p:ph sz="half" idx="1"/>
            <p:extLst>
              <p:ext uri="{D42A27DB-BD31-4B8C-83A1-F6EECF244321}">
                <p14:modId xmlns:p14="http://schemas.microsoft.com/office/powerpoint/2010/main" val="1375655569"/>
              </p:ext>
            </p:extLst>
          </p:nvPr>
        </p:nvGraphicFramePr>
        <p:xfrm>
          <a:off x="277092" y="1117600"/>
          <a:ext cx="5153890" cy="55972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Content Placeholder 7"/>
          <p:cNvGraphicFramePr>
            <a:graphicFrameLocks noGrp="1"/>
          </p:cNvGraphicFramePr>
          <p:nvPr>
            <p:ph sz="half" idx="2"/>
            <p:extLst>
              <p:ext uri="{D42A27DB-BD31-4B8C-83A1-F6EECF244321}">
                <p14:modId xmlns:p14="http://schemas.microsoft.com/office/powerpoint/2010/main" val="1948682967"/>
              </p:ext>
            </p:extLst>
          </p:nvPr>
        </p:nvGraphicFramePr>
        <p:xfrm>
          <a:off x="5329382" y="3177310"/>
          <a:ext cx="4942150" cy="406936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7" name="Diagram 6"/>
          <p:cNvGraphicFramePr/>
          <p:nvPr>
            <p:extLst>
              <p:ext uri="{D42A27DB-BD31-4B8C-83A1-F6EECF244321}">
                <p14:modId xmlns:p14="http://schemas.microsoft.com/office/powerpoint/2010/main" val="2734563000"/>
              </p:ext>
            </p:extLst>
          </p:nvPr>
        </p:nvGraphicFramePr>
        <p:xfrm>
          <a:off x="1870711" y="249382"/>
          <a:ext cx="11383470" cy="3814618"/>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31054236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sz="half" idx="1"/>
            <p:extLst>
              <p:ext uri="{D42A27DB-BD31-4B8C-83A1-F6EECF244321}">
                <p14:modId xmlns:p14="http://schemas.microsoft.com/office/powerpoint/2010/main" val="3957620981"/>
              </p:ext>
            </p:extLst>
          </p:nvPr>
        </p:nvGraphicFramePr>
        <p:xfrm>
          <a:off x="1108364" y="-304801"/>
          <a:ext cx="12330545" cy="43410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9" name="Content Placeholder 8"/>
          <p:cNvGraphicFramePr>
            <a:graphicFrameLocks noGrp="1"/>
          </p:cNvGraphicFramePr>
          <p:nvPr>
            <p:ph sz="half" idx="2"/>
            <p:extLst>
              <p:ext uri="{D42A27DB-BD31-4B8C-83A1-F6EECF244321}">
                <p14:modId xmlns:p14="http://schemas.microsoft.com/office/powerpoint/2010/main" val="489411765"/>
              </p:ext>
            </p:extLst>
          </p:nvPr>
        </p:nvGraphicFramePr>
        <p:xfrm>
          <a:off x="-371982" y="1081336"/>
          <a:ext cx="4780353" cy="556490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5" name="Title 1"/>
          <p:cNvSpPr>
            <a:spLocks noGrp="1"/>
          </p:cNvSpPr>
          <p:nvPr>
            <p:ph type="title"/>
          </p:nvPr>
        </p:nvSpPr>
        <p:spPr>
          <a:xfrm>
            <a:off x="270934" y="101600"/>
            <a:ext cx="8596668" cy="1320800"/>
          </a:xfrm>
        </p:spPr>
        <p:txBody>
          <a:bodyPr/>
          <a:lstStyle/>
          <a:p>
            <a:r>
              <a:rPr lang="en-GB" dirty="0"/>
              <a:t>Anxiety / Stress</a:t>
            </a:r>
          </a:p>
        </p:txBody>
      </p:sp>
      <p:graphicFrame>
        <p:nvGraphicFramePr>
          <p:cNvPr id="12" name="Diagram 11"/>
          <p:cNvGraphicFramePr/>
          <p:nvPr>
            <p:extLst>
              <p:ext uri="{D42A27DB-BD31-4B8C-83A1-F6EECF244321}">
                <p14:modId xmlns:p14="http://schemas.microsoft.com/office/powerpoint/2010/main" val="670373307"/>
              </p:ext>
            </p:extLst>
          </p:nvPr>
        </p:nvGraphicFramePr>
        <p:xfrm>
          <a:off x="4485373" y="4036291"/>
          <a:ext cx="6096000" cy="2691768"/>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aphicFrame>
        <p:nvGraphicFramePr>
          <p:cNvPr id="11" name="Diagram 10"/>
          <p:cNvGraphicFramePr/>
          <p:nvPr>
            <p:extLst>
              <p:ext uri="{D42A27DB-BD31-4B8C-83A1-F6EECF244321}">
                <p14:modId xmlns:p14="http://schemas.microsoft.com/office/powerpoint/2010/main" val="2621408546"/>
              </p:ext>
            </p:extLst>
          </p:nvPr>
        </p:nvGraphicFramePr>
        <p:xfrm>
          <a:off x="3862855" y="3189302"/>
          <a:ext cx="8159099" cy="846989"/>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spTree>
    <p:extLst>
      <p:ext uri="{BB962C8B-B14F-4D97-AF65-F5344CB8AC3E}">
        <p14:creationId xmlns:p14="http://schemas.microsoft.com/office/powerpoint/2010/main" val="18743888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93224" y="240151"/>
            <a:ext cx="8596668" cy="1320800"/>
          </a:xfrm>
        </p:spPr>
        <p:txBody>
          <a:bodyPr>
            <a:normAutofit/>
          </a:bodyPr>
          <a:lstStyle/>
          <a:p>
            <a:r>
              <a:rPr lang="en-GB" sz="3200" dirty="0">
                <a:solidFill>
                  <a:srgbClr val="000000"/>
                </a:solidFill>
                <a:latin typeface="Georgia" panose="02040502050405020303" pitchFamily="18" charset="0"/>
              </a:rPr>
              <a:t>Reconstructive Memory</a:t>
            </a:r>
            <a:br>
              <a:rPr lang="en-GB" sz="3200" dirty="0">
                <a:solidFill>
                  <a:srgbClr val="000000"/>
                </a:solidFill>
                <a:latin typeface="Georgia" panose="02040502050405020303" pitchFamily="18" charset="0"/>
              </a:rPr>
            </a:br>
            <a:endParaRPr lang="en-GB" sz="3200" dirty="0"/>
          </a:p>
        </p:txBody>
      </p:sp>
      <p:graphicFrame>
        <p:nvGraphicFramePr>
          <p:cNvPr id="6" name="Content Placeholder 5"/>
          <p:cNvGraphicFramePr>
            <a:graphicFrameLocks noGrp="1"/>
          </p:cNvGraphicFramePr>
          <p:nvPr>
            <p:ph sz="half" idx="1"/>
            <p:extLst>
              <p:ext uri="{D42A27DB-BD31-4B8C-83A1-F6EECF244321}">
                <p14:modId xmlns:p14="http://schemas.microsoft.com/office/powerpoint/2010/main" val="691182421"/>
              </p:ext>
            </p:extLst>
          </p:nvPr>
        </p:nvGraphicFramePr>
        <p:xfrm>
          <a:off x="72126" y="224486"/>
          <a:ext cx="8258475" cy="47130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Content Placeholder 6"/>
          <p:cNvGraphicFramePr>
            <a:graphicFrameLocks noGrp="1"/>
          </p:cNvGraphicFramePr>
          <p:nvPr>
            <p:ph sz="half" idx="2"/>
            <p:extLst>
              <p:ext uri="{D42A27DB-BD31-4B8C-83A1-F6EECF244321}">
                <p14:modId xmlns:p14="http://schemas.microsoft.com/office/powerpoint/2010/main" val="1319896138"/>
              </p:ext>
            </p:extLst>
          </p:nvPr>
        </p:nvGraphicFramePr>
        <p:xfrm>
          <a:off x="8633859" y="897531"/>
          <a:ext cx="3344843" cy="470345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5" name="Rectangle 4"/>
          <p:cNvSpPr/>
          <p:nvPr/>
        </p:nvSpPr>
        <p:spPr>
          <a:xfrm>
            <a:off x="413885" y="5148539"/>
            <a:ext cx="8219974" cy="1477328"/>
          </a:xfrm>
          <a:prstGeom prst="rect">
            <a:avLst/>
          </a:prstGeom>
        </p:spPr>
        <p:txBody>
          <a:bodyPr wrap="square">
            <a:spAutoFit/>
          </a:bodyPr>
          <a:lstStyle/>
          <a:p>
            <a:r>
              <a:rPr lang="en-GB" dirty="0">
                <a:solidFill>
                  <a:srgbClr val="000000"/>
                </a:solidFill>
                <a:latin typeface="Georgia" panose="02040502050405020303" pitchFamily="18" charset="0"/>
              </a:rPr>
              <a:t>Schemas are mental 'units' of knowledge that correspond to frequently encountered people, objects or situations.  They allow us to make sense of what we encounter in order that we can predict what is going to happen and what we should do in any given situation.  These schemas may, in part, be determined by social values and therefore prejudice.</a:t>
            </a:r>
            <a:endParaRPr lang="en-GB" dirty="0"/>
          </a:p>
        </p:txBody>
      </p:sp>
    </p:spTree>
    <p:extLst>
      <p:ext uri="{BB962C8B-B14F-4D97-AF65-F5344CB8AC3E}">
        <p14:creationId xmlns:p14="http://schemas.microsoft.com/office/powerpoint/2010/main" val="37431043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p:cNvGraphicFramePr/>
          <p:nvPr>
            <p:extLst>
              <p:ext uri="{D42A27DB-BD31-4B8C-83A1-F6EECF244321}">
                <p14:modId xmlns:p14="http://schemas.microsoft.com/office/powerpoint/2010/main" val="1224230772"/>
              </p:ext>
            </p:extLst>
          </p:nvPr>
        </p:nvGraphicFramePr>
        <p:xfrm>
          <a:off x="-489526" y="0"/>
          <a:ext cx="13198762" cy="68547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itle 1"/>
          <p:cNvSpPr>
            <a:spLocks noGrp="1"/>
          </p:cNvSpPr>
          <p:nvPr>
            <p:ph type="title"/>
          </p:nvPr>
        </p:nvSpPr>
        <p:spPr>
          <a:xfrm>
            <a:off x="3447550" y="2946400"/>
            <a:ext cx="8596668" cy="1320800"/>
          </a:xfrm>
        </p:spPr>
        <p:txBody>
          <a:bodyPr>
            <a:normAutofit/>
          </a:bodyPr>
          <a:lstStyle/>
          <a:p>
            <a:r>
              <a:rPr lang="en-GB" sz="3200" dirty="0">
                <a:solidFill>
                  <a:srgbClr val="000000"/>
                </a:solidFill>
                <a:latin typeface="Georgia" panose="02040502050405020303" pitchFamily="18" charset="0"/>
              </a:rPr>
              <a:t>Reconstructive Memory</a:t>
            </a:r>
            <a:br>
              <a:rPr lang="en-GB" sz="3200" dirty="0">
                <a:solidFill>
                  <a:srgbClr val="000000"/>
                </a:solidFill>
                <a:latin typeface="Georgia" panose="02040502050405020303" pitchFamily="18" charset="0"/>
              </a:rPr>
            </a:br>
            <a:endParaRPr lang="en-GB" sz="3200" dirty="0"/>
          </a:p>
        </p:txBody>
      </p:sp>
    </p:spTree>
    <p:extLst>
      <p:ext uri="{BB962C8B-B14F-4D97-AF65-F5344CB8AC3E}">
        <p14:creationId xmlns:p14="http://schemas.microsoft.com/office/powerpoint/2010/main" val="27888955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40145"/>
            <a:ext cx="8596668" cy="1320800"/>
          </a:xfrm>
        </p:spPr>
        <p:txBody>
          <a:bodyPr/>
          <a:lstStyle/>
          <a:p>
            <a:r>
              <a:rPr lang="en-GB" dirty="0">
                <a:solidFill>
                  <a:srgbClr val="000000"/>
                </a:solidFill>
                <a:latin typeface="Georgia" panose="02040502050405020303" pitchFamily="18" charset="0"/>
              </a:rPr>
              <a:t>Weapon Focus</a:t>
            </a:r>
            <a:br>
              <a:rPr lang="en-GB" dirty="0">
                <a:solidFill>
                  <a:srgbClr val="000000"/>
                </a:solidFill>
                <a:latin typeface="Georgia" panose="02040502050405020303" pitchFamily="18" charset="0"/>
              </a:rPr>
            </a:br>
            <a:endParaRPr lang="en-GB" dirty="0"/>
          </a:p>
        </p:txBody>
      </p:sp>
      <p:graphicFrame>
        <p:nvGraphicFramePr>
          <p:cNvPr id="5" name="Content Placeholder 4"/>
          <p:cNvGraphicFramePr>
            <a:graphicFrameLocks noGrp="1"/>
          </p:cNvGraphicFramePr>
          <p:nvPr>
            <p:ph sz="half" idx="1"/>
            <p:extLst>
              <p:ext uri="{D42A27DB-BD31-4B8C-83A1-F6EECF244321}">
                <p14:modId xmlns:p14="http://schemas.microsoft.com/office/powerpoint/2010/main" val="2848138934"/>
              </p:ext>
            </p:extLst>
          </p:nvPr>
        </p:nvGraphicFramePr>
        <p:xfrm>
          <a:off x="317116" y="729673"/>
          <a:ext cx="6480848" cy="57088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Content Placeholder 5"/>
          <p:cNvGraphicFramePr>
            <a:graphicFrameLocks noGrp="1"/>
          </p:cNvGraphicFramePr>
          <p:nvPr>
            <p:ph sz="half" idx="2"/>
            <p:extLst>
              <p:ext uri="{D42A27DB-BD31-4B8C-83A1-F6EECF244321}">
                <p14:modId xmlns:p14="http://schemas.microsoft.com/office/powerpoint/2010/main" val="3500530382"/>
              </p:ext>
            </p:extLst>
          </p:nvPr>
        </p:nvGraphicFramePr>
        <p:xfrm>
          <a:off x="4285673" y="0"/>
          <a:ext cx="7906327" cy="269701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8" name="Diagram 7"/>
          <p:cNvGraphicFramePr/>
          <p:nvPr>
            <p:extLst>
              <p:ext uri="{D42A27DB-BD31-4B8C-83A1-F6EECF244321}">
                <p14:modId xmlns:p14="http://schemas.microsoft.com/office/powerpoint/2010/main" val="3649862608"/>
              </p:ext>
            </p:extLst>
          </p:nvPr>
        </p:nvGraphicFramePr>
        <p:xfrm>
          <a:off x="3879272" y="4687751"/>
          <a:ext cx="4608945" cy="1806095"/>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pic>
        <p:nvPicPr>
          <p:cNvPr id="9" name="Picture 8"/>
          <p:cNvPicPr>
            <a:picLocks noChangeAspect="1"/>
          </p:cNvPicPr>
          <p:nvPr/>
        </p:nvPicPr>
        <p:blipFill>
          <a:blip r:embed="rId17"/>
          <a:stretch>
            <a:fillRect/>
          </a:stretch>
        </p:blipFill>
        <p:spPr>
          <a:xfrm>
            <a:off x="8312727" y="2568098"/>
            <a:ext cx="3603515" cy="2699158"/>
          </a:xfrm>
          <a:prstGeom prst="rect">
            <a:avLst/>
          </a:prstGeom>
        </p:spPr>
      </p:pic>
    </p:spTree>
    <p:extLst>
      <p:ext uri="{BB962C8B-B14F-4D97-AF65-F5344CB8AC3E}">
        <p14:creationId xmlns:p14="http://schemas.microsoft.com/office/powerpoint/2010/main" val="19952827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2155083" y="556445"/>
            <a:ext cx="8229600" cy="1143000"/>
          </a:xfrm>
        </p:spPr>
        <p:txBody>
          <a:bodyPr>
            <a:normAutofit fontScale="90000"/>
          </a:bodyPr>
          <a:lstStyle/>
          <a:p>
            <a:r>
              <a:rPr lang="en-US" altLang="en-US" dirty="0">
                <a:latin typeface="Comic Sans MS" panose="030F0702030302020204" pitchFamily="66" charset="0"/>
              </a:rPr>
              <a:t>Constructive Memory</a:t>
            </a:r>
            <a:br>
              <a:rPr lang="en-US" altLang="en-US" dirty="0">
                <a:latin typeface="Comic Sans MS" panose="030F0702030302020204" pitchFamily="66" charset="0"/>
              </a:rPr>
            </a:br>
            <a:r>
              <a:rPr lang="en-US" sz="2200" dirty="0">
                <a:latin typeface="Comic Sans MS" pitchFamily="66" charset="0"/>
              </a:rPr>
              <a:t>Elizabeth Loftus</a:t>
            </a:r>
            <a:br>
              <a:rPr lang="en-US" dirty="0">
                <a:latin typeface="Comic Sans MS" pitchFamily="66" charset="0"/>
              </a:rPr>
            </a:br>
            <a:endParaRPr lang="en-US" altLang="en-US" dirty="0">
              <a:latin typeface="Comic Sans MS" panose="030F0702030302020204" pitchFamily="66" charset="0"/>
            </a:endParaRPr>
          </a:p>
        </p:txBody>
      </p:sp>
      <p:graphicFrame>
        <p:nvGraphicFramePr>
          <p:cNvPr id="3" name="Content Placeholder 2"/>
          <p:cNvGraphicFramePr>
            <a:graphicFrameLocks noGrp="1"/>
          </p:cNvGraphicFramePr>
          <p:nvPr>
            <p:ph sz="half" idx="1"/>
            <p:extLst>
              <p:ext uri="{D42A27DB-BD31-4B8C-83A1-F6EECF244321}">
                <p14:modId xmlns:p14="http://schemas.microsoft.com/office/powerpoint/2010/main" val="4060891557"/>
              </p:ext>
            </p:extLst>
          </p:nvPr>
        </p:nvGraphicFramePr>
        <p:xfrm>
          <a:off x="1841046" y="1888035"/>
          <a:ext cx="9879899" cy="18249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Picture 7" descr="ElizabethLoftus2005.jp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0" y="-1"/>
            <a:ext cx="1422400" cy="1932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6" name="Diagram 5"/>
          <p:cNvGraphicFramePr/>
          <p:nvPr>
            <p:extLst>
              <p:ext uri="{D42A27DB-BD31-4B8C-83A1-F6EECF244321}">
                <p14:modId xmlns:p14="http://schemas.microsoft.com/office/powerpoint/2010/main" val="2187697478"/>
              </p:ext>
            </p:extLst>
          </p:nvPr>
        </p:nvGraphicFramePr>
        <p:xfrm>
          <a:off x="0" y="3713018"/>
          <a:ext cx="12192000" cy="3144982"/>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25050466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p:cNvSpPr>
          <p:nvPr>
            <p:ph type="title"/>
          </p:nvPr>
        </p:nvSpPr>
        <p:spPr/>
        <p:txBody>
          <a:bodyPr/>
          <a:lstStyle/>
          <a:p>
            <a:pPr eaLnBrk="1" hangingPunct="1"/>
            <a:r>
              <a:rPr lang="en-GB" altLang="en-US">
                <a:latin typeface="Comic Sans MS" panose="030F0702030302020204" pitchFamily="66" charset="0"/>
              </a:rPr>
              <a:t>Loftus &amp; Palmer (1974) -</a:t>
            </a:r>
          </a:p>
        </p:txBody>
      </p:sp>
      <p:sp>
        <p:nvSpPr>
          <p:cNvPr id="84995" name="Rectangle 3"/>
          <p:cNvSpPr>
            <a:spLocks noGrp="1"/>
          </p:cNvSpPr>
          <p:nvPr>
            <p:ph type="body" sz="half" idx="1"/>
          </p:nvPr>
        </p:nvSpPr>
        <p:spPr>
          <a:xfrm>
            <a:off x="313258" y="1717963"/>
            <a:ext cx="5253444" cy="2048151"/>
          </a:xfrm>
          <a:solidFill>
            <a:schemeClr val="accent2"/>
          </a:solidFill>
        </p:spPr>
        <p:txBody>
          <a:bodyPr/>
          <a:lstStyle/>
          <a:p>
            <a:pPr marL="0" indent="0">
              <a:buNone/>
            </a:pPr>
            <a:endParaRPr lang="en-GB" altLang="en-US" sz="2200" dirty="0">
              <a:latin typeface="Comic Sans MS" panose="030F0702030302020204" pitchFamily="66" charset="0"/>
            </a:endParaRPr>
          </a:p>
          <a:p>
            <a:pPr marL="0" indent="0">
              <a:buNone/>
            </a:pPr>
            <a:r>
              <a:rPr lang="en-GB" altLang="en-US" sz="2200" dirty="0">
                <a:latin typeface="Comic Sans MS" panose="030F0702030302020204" pitchFamily="66" charset="0"/>
              </a:rPr>
              <a:t>Aim: - To see the effect of leading questions on Eye Witness Testimony</a:t>
            </a:r>
          </a:p>
        </p:txBody>
      </p:sp>
      <p:pic>
        <p:nvPicPr>
          <p:cNvPr id="84996" name="Picture 4" descr="car crash"/>
          <p:cNvPicPr>
            <a:picLocks noGrp="1" noChangeAspect="1" noChangeArrowheads="1"/>
          </p:cNvPicPr>
          <p:nvPr>
            <p:ph type="clipArt" sz="half" idx="2"/>
          </p:nvPr>
        </p:nvPicPr>
        <p:blipFill>
          <a:blip r:embed="rId2" cstate="print">
            <a:extLst>
              <a:ext uri="{28A0092B-C50C-407E-A947-70E740481C1C}">
                <a14:useLocalDpi xmlns:a14="http://schemas.microsoft.com/office/drawing/2010/main" val="0"/>
              </a:ext>
            </a:extLst>
          </a:blip>
          <a:srcRect/>
          <a:stretch>
            <a:fillRect/>
          </a:stretch>
        </p:blipFill>
        <p:spPr>
          <a:xfrm>
            <a:off x="808275" y="3100076"/>
            <a:ext cx="4195625" cy="3146719"/>
          </a:xfrm>
        </p:spPr>
      </p:pic>
      <p:graphicFrame>
        <p:nvGraphicFramePr>
          <p:cNvPr id="5" name="Content Placeholder 3"/>
          <p:cNvGraphicFramePr>
            <a:graphicFrameLocks/>
          </p:cNvGraphicFramePr>
          <p:nvPr>
            <p:extLst>
              <p:ext uri="{D42A27DB-BD31-4B8C-83A1-F6EECF244321}">
                <p14:modId xmlns:p14="http://schemas.microsoft.com/office/powerpoint/2010/main" val="3090367990"/>
              </p:ext>
            </p:extLst>
          </p:nvPr>
        </p:nvGraphicFramePr>
        <p:xfrm>
          <a:off x="2002784" y="2627295"/>
          <a:ext cx="10189216" cy="7239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2" name="Diagram 1"/>
          <p:cNvGraphicFramePr/>
          <p:nvPr>
            <p:extLst>
              <p:ext uri="{D42A27DB-BD31-4B8C-83A1-F6EECF244321}">
                <p14:modId xmlns:p14="http://schemas.microsoft.com/office/powerpoint/2010/main" val="205175331"/>
              </p:ext>
            </p:extLst>
          </p:nvPr>
        </p:nvGraphicFramePr>
        <p:xfrm>
          <a:off x="4913746" y="439103"/>
          <a:ext cx="7591899" cy="4376384"/>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41584876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p:cNvSpPr>
          <p:nvPr>
            <p:ph type="title"/>
          </p:nvPr>
        </p:nvSpPr>
        <p:spPr>
          <a:xfrm>
            <a:off x="2095500" y="381000"/>
            <a:ext cx="2928938" cy="1143000"/>
          </a:xfrm>
        </p:spPr>
        <p:txBody>
          <a:bodyPr/>
          <a:lstStyle/>
          <a:p>
            <a:pPr eaLnBrk="1" hangingPunct="1"/>
            <a:r>
              <a:rPr lang="en-GB" altLang="en-US" sz="4000" dirty="0">
                <a:solidFill>
                  <a:schemeClr val="accent2"/>
                </a:solidFill>
                <a:latin typeface="Comic Sans MS" panose="030F0702030302020204" pitchFamily="66" charset="0"/>
              </a:rPr>
              <a:t>Results</a:t>
            </a:r>
          </a:p>
        </p:txBody>
      </p:sp>
      <p:graphicFrame>
        <p:nvGraphicFramePr>
          <p:cNvPr id="2" name="Content Placeholder 1"/>
          <p:cNvGraphicFramePr>
            <a:graphicFrameLocks noGrp="1"/>
          </p:cNvGraphicFramePr>
          <p:nvPr>
            <p:ph idx="1"/>
            <p:extLst>
              <p:ext uri="{D42A27DB-BD31-4B8C-83A1-F6EECF244321}">
                <p14:modId xmlns:p14="http://schemas.microsoft.com/office/powerpoint/2010/main" val="3558533591"/>
              </p:ext>
            </p:extLst>
          </p:nvPr>
        </p:nvGraphicFramePr>
        <p:xfrm>
          <a:off x="83128" y="5529379"/>
          <a:ext cx="11896436" cy="12584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Diagram 6"/>
          <p:cNvGraphicFramePr/>
          <p:nvPr>
            <p:extLst>
              <p:ext uri="{D42A27DB-BD31-4B8C-83A1-F6EECF244321}">
                <p14:modId xmlns:p14="http://schemas.microsoft.com/office/powerpoint/2010/main" val="2089727408"/>
              </p:ext>
            </p:extLst>
          </p:nvPr>
        </p:nvGraphicFramePr>
        <p:xfrm>
          <a:off x="83128" y="1274618"/>
          <a:ext cx="6193261" cy="378869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9" name="Content Placeholder 6"/>
          <p:cNvGraphicFramePr>
            <a:graphicFrameLocks/>
          </p:cNvGraphicFramePr>
          <p:nvPr>
            <p:extLst>
              <p:ext uri="{D42A27DB-BD31-4B8C-83A1-F6EECF244321}">
                <p14:modId xmlns:p14="http://schemas.microsoft.com/office/powerpoint/2010/main" val="1945104157"/>
              </p:ext>
            </p:extLst>
          </p:nvPr>
        </p:nvGraphicFramePr>
        <p:xfrm>
          <a:off x="6276389" y="101600"/>
          <a:ext cx="5915611" cy="5691909"/>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22367933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3"/>
          <p:cNvSpPr>
            <a:spLocks noGrp="1"/>
          </p:cNvSpPr>
          <p:nvPr>
            <p:ph idx="1"/>
          </p:nvPr>
        </p:nvSpPr>
        <p:spPr>
          <a:xfrm>
            <a:off x="560388" y="269301"/>
            <a:ext cx="8763000" cy="1524000"/>
          </a:xfrm>
        </p:spPr>
        <p:txBody>
          <a:bodyPr/>
          <a:lstStyle/>
          <a:p>
            <a:pPr marL="342900" indent="-342900" algn="ctr">
              <a:buClr>
                <a:schemeClr val="tx1"/>
              </a:buClr>
              <a:buSzPct val="150000"/>
              <a:buNone/>
            </a:pPr>
            <a:r>
              <a:rPr lang="en-US" altLang="en-US" sz="3000" b="1" dirty="0">
                <a:solidFill>
                  <a:schemeClr val="accent1"/>
                </a:solidFill>
                <a:latin typeface="Comic Sans MS" panose="030F0702030302020204" pitchFamily="66" charset="0"/>
              </a:rPr>
              <a:t>Can Eyewitness Testimony Be Improved?</a:t>
            </a:r>
          </a:p>
        </p:txBody>
      </p:sp>
      <p:sp>
        <p:nvSpPr>
          <p:cNvPr id="357380" name="Text Box 4"/>
          <p:cNvSpPr txBox="1">
            <a:spLocks noChangeArrowheads="1"/>
          </p:cNvSpPr>
          <p:nvPr/>
        </p:nvSpPr>
        <p:spPr bwMode="auto">
          <a:xfrm>
            <a:off x="101600" y="6355338"/>
            <a:ext cx="10580688"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Arial Black" panose="020B0A04020102020204" pitchFamily="34" charset="0"/>
                <a:cs typeface="Arial" panose="020B0604020202020204" pitchFamily="34" charset="0"/>
              </a:defRPr>
            </a:lvl1pPr>
            <a:lvl2pPr marL="1060450" indent="-495300">
              <a:defRPr>
                <a:solidFill>
                  <a:schemeClr val="tx1"/>
                </a:solidFill>
                <a:latin typeface="Arial Black" panose="020B0A04020102020204" pitchFamily="34" charset="0"/>
                <a:cs typeface="Arial" panose="020B0604020202020204" pitchFamily="34" charset="0"/>
              </a:defRPr>
            </a:lvl2pPr>
            <a:lvl3pPr marL="1143000" indent="-228600">
              <a:defRPr>
                <a:solidFill>
                  <a:schemeClr val="tx1"/>
                </a:solidFill>
                <a:latin typeface="Arial Black" panose="020B0A04020102020204" pitchFamily="34" charset="0"/>
                <a:cs typeface="Arial" panose="020B0604020202020204" pitchFamily="34" charset="0"/>
              </a:defRPr>
            </a:lvl3pPr>
            <a:lvl4pPr marL="1600200" indent="-228600">
              <a:defRPr>
                <a:solidFill>
                  <a:schemeClr val="tx1"/>
                </a:solidFill>
                <a:latin typeface="Arial Black" panose="020B0A04020102020204" pitchFamily="34" charset="0"/>
                <a:cs typeface="Arial" panose="020B0604020202020204" pitchFamily="34" charset="0"/>
              </a:defRPr>
            </a:lvl4pPr>
            <a:lvl5pPr marL="2057400" indent="-228600">
              <a:defRPr>
                <a:solidFill>
                  <a:schemeClr val="tx1"/>
                </a:solidFill>
                <a:latin typeface="Arial Black" panose="020B0A040201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9pPr>
          </a:lstStyle>
          <a:p>
            <a:pPr lvl="1">
              <a:spcBef>
                <a:spcPct val="50000"/>
              </a:spcBef>
            </a:pPr>
            <a:r>
              <a:rPr lang="en-US" altLang="en-US" sz="2000" b="1">
                <a:latin typeface="Comic Sans MS" panose="030F0702030302020204" pitchFamily="66" charset="0"/>
                <a:hlinkClick r:id="rId3"/>
              </a:rPr>
              <a:t>http://www.simplypsychology.org/cognitive-interview.html</a:t>
            </a:r>
            <a:endParaRPr lang="en-US" altLang="en-US" sz="2000" b="1">
              <a:latin typeface="Comic Sans MS" panose="030F0702030302020204" pitchFamily="66" charset="0"/>
            </a:endParaRPr>
          </a:p>
          <a:p>
            <a:pPr lvl="1">
              <a:spcBef>
                <a:spcPct val="50000"/>
              </a:spcBef>
            </a:pPr>
            <a:endParaRPr lang="en-US" altLang="en-US" sz="2000" b="1">
              <a:solidFill>
                <a:schemeClr val="accent2"/>
              </a:solidFill>
              <a:latin typeface="Comic Sans MS" panose="030F0702030302020204" pitchFamily="66" charset="0"/>
            </a:endParaRPr>
          </a:p>
        </p:txBody>
      </p:sp>
      <p:sp>
        <p:nvSpPr>
          <p:cNvPr id="94212" name="Rectangle 5"/>
          <p:cNvSpPr>
            <a:spLocks noChangeArrowheads="1"/>
          </p:cNvSpPr>
          <p:nvPr/>
        </p:nvSpPr>
        <p:spPr bwMode="auto">
          <a:xfrm>
            <a:off x="889866" y="1286955"/>
            <a:ext cx="9676534"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Arial Black" panose="020B0A04020102020204" pitchFamily="34" charset="0"/>
                <a:cs typeface="Arial" panose="020B0604020202020204" pitchFamily="34" charset="0"/>
              </a:defRPr>
            </a:lvl1pPr>
            <a:lvl2pPr>
              <a:defRPr>
                <a:solidFill>
                  <a:schemeClr val="tx1"/>
                </a:solidFill>
                <a:latin typeface="Arial Black" panose="020B0A04020102020204" pitchFamily="34" charset="0"/>
                <a:cs typeface="Arial" panose="020B0604020202020204" pitchFamily="34" charset="0"/>
              </a:defRPr>
            </a:lvl2pPr>
            <a:lvl3pPr marL="1143000" indent="-228600">
              <a:defRPr>
                <a:solidFill>
                  <a:schemeClr val="tx1"/>
                </a:solidFill>
                <a:latin typeface="Arial Black" panose="020B0A04020102020204" pitchFamily="34" charset="0"/>
                <a:cs typeface="Arial" panose="020B0604020202020204" pitchFamily="34" charset="0"/>
              </a:defRPr>
            </a:lvl3pPr>
            <a:lvl4pPr marL="1600200" indent="-228600">
              <a:defRPr>
                <a:solidFill>
                  <a:schemeClr val="tx1"/>
                </a:solidFill>
                <a:latin typeface="Arial Black" panose="020B0A04020102020204" pitchFamily="34" charset="0"/>
                <a:cs typeface="Arial" panose="020B0604020202020204" pitchFamily="34" charset="0"/>
              </a:defRPr>
            </a:lvl4pPr>
            <a:lvl5pPr marL="2057400" indent="-228600">
              <a:defRPr>
                <a:solidFill>
                  <a:schemeClr val="tx1"/>
                </a:solidFill>
                <a:latin typeface="Arial Black" panose="020B0A040201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9pPr>
          </a:lstStyle>
          <a:p>
            <a:pPr marL="0" lvl="1">
              <a:spcBef>
                <a:spcPct val="50000"/>
              </a:spcBef>
            </a:pPr>
            <a:r>
              <a:rPr lang="en-US" altLang="en-US" sz="2800" b="1" dirty="0">
                <a:solidFill>
                  <a:srgbClr val="000000"/>
                </a:solidFill>
                <a:latin typeface="Comic Sans MS" panose="030F0702030302020204" pitchFamily="66" charset="0"/>
              </a:rPr>
              <a:t>A</a:t>
            </a:r>
            <a:r>
              <a:rPr lang="en-US" altLang="en-US" sz="2800" b="1" i="1" dirty="0">
                <a:solidFill>
                  <a:srgbClr val="0033CC"/>
                </a:solidFill>
                <a:latin typeface="Comic Sans MS" panose="030F0702030302020204" pitchFamily="66" charset="0"/>
              </a:rPr>
              <a:t> </a:t>
            </a:r>
            <a:r>
              <a:rPr lang="en-US" altLang="en-US" sz="2400" b="1" i="1" dirty="0">
                <a:solidFill>
                  <a:srgbClr val="009DD9"/>
                </a:solidFill>
                <a:latin typeface="Comic Sans MS" panose="030F0702030302020204" pitchFamily="66" charset="0"/>
              </a:rPr>
              <a:t>cognitive interview</a:t>
            </a:r>
            <a:r>
              <a:rPr lang="en-US" altLang="en-US" sz="2400" b="1" dirty="0">
                <a:solidFill>
                  <a:srgbClr val="000000"/>
                </a:solidFill>
                <a:latin typeface="Comic Sans MS" panose="030F0702030302020204" pitchFamily="66" charset="0"/>
              </a:rPr>
              <a:t> is a technique whereby a</a:t>
            </a:r>
            <a:r>
              <a:rPr lang="en-US" altLang="en-US" sz="2400" b="1" dirty="0">
                <a:latin typeface="Comic Sans MS" panose="030F0702030302020204" pitchFamily="66" charset="0"/>
              </a:rPr>
              <a:t> trained interviewer tries to improve eyewitnesses’ memories by focusing their attention on the details and context of the event.</a:t>
            </a:r>
            <a:r>
              <a:rPr lang="en-US" altLang="en-US" sz="2400" b="1" i="1" dirty="0">
                <a:solidFill>
                  <a:schemeClr val="accent2"/>
                </a:solidFill>
                <a:latin typeface="Comic Sans MS" panose="030F0702030302020204" pitchFamily="66" charset="0"/>
              </a:rPr>
              <a:t> </a:t>
            </a:r>
            <a:endParaRPr lang="en-US" altLang="en-US" sz="2400" b="1" dirty="0">
              <a:latin typeface="Comic Sans MS" panose="030F0702030302020204" pitchFamily="66" charset="0"/>
            </a:endParaRPr>
          </a:p>
        </p:txBody>
      </p:sp>
      <p:sp>
        <p:nvSpPr>
          <p:cNvPr id="94213" name="Rectangle 1"/>
          <p:cNvSpPr>
            <a:spLocks noChangeArrowheads="1"/>
          </p:cNvSpPr>
          <p:nvPr/>
        </p:nvSpPr>
        <p:spPr bwMode="auto">
          <a:xfrm rot="465339">
            <a:off x="690852" y="3546984"/>
            <a:ext cx="4572000" cy="585788"/>
          </a:xfrm>
          <a:prstGeom prst="rect">
            <a:avLst/>
          </a:prstGeom>
          <a:solidFill>
            <a:schemeClr val="bg2"/>
          </a:solidFill>
          <a:ln w="9525">
            <a:solidFill>
              <a:schemeClr val="accent1"/>
            </a:solidFill>
            <a:miter lim="800000"/>
            <a:headEnd/>
            <a:tailEnd/>
          </a:ln>
        </p:spPr>
        <p:txBody>
          <a:bodyPr>
            <a:spAutoFit/>
          </a:bodyPr>
          <a:lstStyle>
            <a:lvl1pPr>
              <a:defRPr>
                <a:solidFill>
                  <a:schemeClr val="tx1"/>
                </a:solidFill>
                <a:latin typeface="Arial Black" panose="020B0A04020102020204" pitchFamily="34" charset="0"/>
                <a:cs typeface="Arial" panose="020B0604020202020204" pitchFamily="34" charset="0"/>
              </a:defRPr>
            </a:lvl1pPr>
            <a:lvl2pPr marL="742950" indent="-285750">
              <a:defRPr>
                <a:solidFill>
                  <a:schemeClr val="tx1"/>
                </a:solidFill>
                <a:latin typeface="Arial Black" panose="020B0A04020102020204" pitchFamily="34" charset="0"/>
                <a:cs typeface="Arial" panose="020B0604020202020204" pitchFamily="34" charset="0"/>
              </a:defRPr>
            </a:lvl2pPr>
            <a:lvl3pPr marL="1143000" indent="-228600">
              <a:defRPr>
                <a:solidFill>
                  <a:schemeClr val="tx1"/>
                </a:solidFill>
                <a:latin typeface="Arial Black" panose="020B0A04020102020204" pitchFamily="34" charset="0"/>
                <a:cs typeface="Arial" panose="020B0604020202020204" pitchFamily="34" charset="0"/>
              </a:defRPr>
            </a:lvl3pPr>
            <a:lvl4pPr marL="1600200" indent="-228600">
              <a:defRPr>
                <a:solidFill>
                  <a:schemeClr val="tx1"/>
                </a:solidFill>
                <a:latin typeface="Arial Black" panose="020B0A04020102020204" pitchFamily="34" charset="0"/>
                <a:cs typeface="Arial" panose="020B0604020202020204" pitchFamily="34" charset="0"/>
              </a:defRPr>
            </a:lvl4pPr>
            <a:lvl5pPr marL="2057400" indent="-228600">
              <a:defRPr>
                <a:solidFill>
                  <a:schemeClr val="tx1"/>
                </a:solidFill>
                <a:latin typeface="Arial Black" panose="020B0A040201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9pPr>
          </a:lstStyle>
          <a:p>
            <a:pPr eaLnBrk="1" hangingPunct="1"/>
            <a:r>
              <a:rPr lang="en-US" altLang="en-US" sz="1600" dirty="0"/>
              <a:t>mentally reinstate the environmental and personal context of the crime </a:t>
            </a:r>
          </a:p>
        </p:txBody>
      </p:sp>
      <p:sp>
        <p:nvSpPr>
          <p:cNvPr id="94214" name="Rectangle 2"/>
          <p:cNvSpPr>
            <a:spLocks noChangeArrowheads="1"/>
          </p:cNvSpPr>
          <p:nvPr/>
        </p:nvSpPr>
        <p:spPr bwMode="auto">
          <a:xfrm rot="727463">
            <a:off x="6850206" y="3388439"/>
            <a:ext cx="2711450" cy="369888"/>
          </a:xfrm>
          <a:prstGeom prst="rect">
            <a:avLst/>
          </a:prstGeom>
          <a:solidFill>
            <a:schemeClr val="bg2"/>
          </a:solidFill>
          <a:ln w="9525">
            <a:solidFill>
              <a:schemeClr val="accent1"/>
            </a:solidFill>
            <a:miter lim="800000"/>
            <a:headEnd/>
            <a:tailEnd/>
          </a:ln>
        </p:spPr>
        <p:txBody>
          <a:bodyPr wrap="none">
            <a:spAutoFit/>
          </a:bodyPr>
          <a:lstStyle>
            <a:lvl1pPr>
              <a:defRPr>
                <a:solidFill>
                  <a:schemeClr val="tx1"/>
                </a:solidFill>
                <a:latin typeface="Arial Black" panose="020B0A04020102020204" pitchFamily="34" charset="0"/>
                <a:cs typeface="Arial" panose="020B0604020202020204" pitchFamily="34" charset="0"/>
              </a:defRPr>
            </a:lvl1pPr>
            <a:lvl2pPr marL="742950" indent="-285750">
              <a:defRPr>
                <a:solidFill>
                  <a:schemeClr val="tx1"/>
                </a:solidFill>
                <a:latin typeface="Arial Black" panose="020B0A04020102020204" pitchFamily="34" charset="0"/>
                <a:cs typeface="Arial" panose="020B0604020202020204" pitchFamily="34" charset="0"/>
              </a:defRPr>
            </a:lvl2pPr>
            <a:lvl3pPr marL="1143000" indent="-228600">
              <a:defRPr>
                <a:solidFill>
                  <a:schemeClr val="tx1"/>
                </a:solidFill>
                <a:latin typeface="Arial Black" panose="020B0A04020102020204" pitchFamily="34" charset="0"/>
                <a:cs typeface="Arial" panose="020B0604020202020204" pitchFamily="34" charset="0"/>
              </a:defRPr>
            </a:lvl3pPr>
            <a:lvl4pPr marL="1600200" indent="-228600">
              <a:defRPr>
                <a:solidFill>
                  <a:schemeClr val="tx1"/>
                </a:solidFill>
                <a:latin typeface="Arial Black" panose="020B0A04020102020204" pitchFamily="34" charset="0"/>
                <a:cs typeface="Arial" panose="020B0604020202020204" pitchFamily="34" charset="0"/>
              </a:defRPr>
            </a:lvl4pPr>
            <a:lvl5pPr marL="2057400" indent="-228600">
              <a:defRPr>
                <a:solidFill>
                  <a:schemeClr val="tx1"/>
                </a:solidFill>
                <a:latin typeface="Arial Black" panose="020B0A040201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9pPr>
          </a:lstStyle>
          <a:p>
            <a:pPr eaLnBrk="1" hangingPunct="1"/>
            <a:r>
              <a:rPr lang="en-US" altLang="en-US" sz="1600"/>
              <a:t>different</a:t>
            </a:r>
            <a:r>
              <a:rPr lang="en-US" altLang="en-US"/>
              <a:t> perspective</a:t>
            </a:r>
          </a:p>
        </p:txBody>
      </p:sp>
      <p:sp>
        <p:nvSpPr>
          <p:cNvPr id="94215" name="Rectangle 3"/>
          <p:cNvSpPr>
            <a:spLocks noChangeArrowheads="1"/>
          </p:cNvSpPr>
          <p:nvPr/>
        </p:nvSpPr>
        <p:spPr bwMode="auto">
          <a:xfrm rot="-927918">
            <a:off x="5624226" y="4520882"/>
            <a:ext cx="3171825" cy="646113"/>
          </a:xfrm>
          <a:prstGeom prst="rect">
            <a:avLst/>
          </a:prstGeom>
          <a:solidFill>
            <a:schemeClr val="bg2"/>
          </a:solidFill>
          <a:ln w="9525">
            <a:solidFill>
              <a:schemeClr val="accent1"/>
            </a:solidFill>
            <a:miter lim="800000"/>
            <a:headEnd/>
            <a:tailEnd/>
          </a:ln>
        </p:spPr>
        <p:txBody>
          <a:bodyPr>
            <a:spAutoFit/>
          </a:bodyPr>
          <a:lstStyle>
            <a:lvl1pPr>
              <a:defRPr>
                <a:solidFill>
                  <a:schemeClr val="tx1"/>
                </a:solidFill>
                <a:latin typeface="Arial Black" panose="020B0A04020102020204" pitchFamily="34" charset="0"/>
                <a:cs typeface="Arial" panose="020B0604020202020204" pitchFamily="34" charset="0"/>
              </a:defRPr>
            </a:lvl1pPr>
            <a:lvl2pPr marL="742950" indent="-285750">
              <a:defRPr>
                <a:solidFill>
                  <a:schemeClr val="tx1"/>
                </a:solidFill>
                <a:latin typeface="Arial Black" panose="020B0A04020102020204" pitchFamily="34" charset="0"/>
                <a:cs typeface="Arial" panose="020B0604020202020204" pitchFamily="34" charset="0"/>
              </a:defRPr>
            </a:lvl2pPr>
            <a:lvl3pPr marL="1143000" indent="-228600">
              <a:defRPr>
                <a:solidFill>
                  <a:schemeClr val="tx1"/>
                </a:solidFill>
                <a:latin typeface="Arial Black" panose="020B0A04020102020204" pitchFamily="34" charset="0"/>
                <a:cs typeface="Arial" panose="020B0604020202020204" pitchFamily="34" charset="0"/>
              </a:defRPr>
            </a:lvl3pPr>
            <a:lvl4pPr marL="1600200" indent="-228600">
              <a:defRPr>
                <a:solidFill>
                  <a:schemeClr val="tx1"/>
                </a:solidFill>
                <a:latin typeface="Arial Black" panose="020B0A04020102020204" pitchFamily="34" charset="0"/>
                <a:cs typeface="Arial" panose="020B0604020202020204" pitchFamily="34" charset="0"/>
              </a:defRPr>
            </a:lvl4pPr>
            <a:lvl5pPr marL="2057400" indent="-228600">
              <a:defRPr>
                <a:solidFill>
                  <a:schemeClr val="tx1"/>
                </a:solidFill>
                <a:latin typeface="Arial Black" panose="020B0A040201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9pPr>
          </a:lstStyle>
          <a:p>
            <a:pPr eaLnBrk="1" hangingPunct="1"/>
            <a:r>
              <a:rPr lang="en-US" altLang="en-US"/>
              <a:t> different </a:t>
            </a:r>
            <a:r>
              <a:rPr lang="en-US" altLang="en-US" sz="1600"/>
              <a:t>narrative</a:t>
            </a:r>
            <a:r>
              <a:rPr lang="en-US" altLang="en-US"/>
              <a:t> order.</a:t>
            </a:r>
          </a:p>
        </p:txBody>
      </p:sp>
      <p:sp>
        <p:nvSpPr>
          <p:cNvPr id="94216" name="Rectangle 4"/>
          <p:cNvSpPr>
            <a:spLocks noChangeArrowheads="1"/>
          </p:cNvSpPr>
          <p:nvPr/>
        </p:nvSpPr>
        <p:spPr bwMode="auto">
          <a:xfrm>
            <a:off x="1202459" y="4802619"/>
            <a:ext cx="2446338" cy="369887"/>
          </a:xfrm>
          <a:prstGeom prst="rect">
            <a:avLst/>
          </a:prstGeom>
          <a:solidFill>
            <a:schemeClr val="bg2"/>
          </a:solidFill>
          <a:ln w="9525">
            <a:solidFill>
              <a:schemeClr val="accent1"/>
            </a:solidFill>
            <a:miter lim="800000"/>
            <a:headEnd/>
            <a:tailEnd/>
          </a:ln>
        </p:spPr>
        <p:txBody>
          <a:bodyPr wrap="none">
            <a:spAutoFit/>
          </a:bodyPr>
          <a:lstStyle>
            <a:lvl1pPr>
              <a:defRPr>
                <a:solidFill>
                  <a:schemeClr val="tx1"/>
                </a:solidFill>
                <a:latin typeface="Arial Black" panose="020B0A04020102020204" pitchFamily="34" charset="0"/>
                <a:cs typeface="Arial" panose="020B0604020202020204" pitchFamily="34" charset="0"/>
              </a:defRPr>
            </a:lvl1pPr>
            <a:lvl2pPr marL="742950" indent="-285750">
              <a:defRPr>
                <a:solidFill>
                  <a:schemeClr val="tx1"/>
                </a:solidFill>
                <a:latin typeface="Arial Black" panose="020B0A04020102020204" pitchFamily="34" charset="0"/>
                <a:cs typeface="Arial" panose="020B0604020202020204" pitchFamily="34" charset="0"/>
              </a:defRPr>
            </a:lvl2pPr>
            <a:lvl3pPr marL="1143000" indent="-228600">
              <a:defRPr>
                <a:solidFill>
                  <a:schemeClr val="tx1"/>
                </a:solidFill>
                <a:latin typeface="Arial Black" panose="020B0A04020102020204" pitchFamily="34" charset="0"/>
                <a:cs typeface="Arial" panose="020B0604020202020204" pitchFamily="34" charset="0"/>
              </a:defRPr>
            </a:lvl3pPr>
            <a:lvl4pPr marL="1600200" indent="-228600">
              <a:defRPr>
                <a:solidFill>
                  <a:schemeClr val="tx1"/>
                </a:solidFill>
                <a:latin typeface="Arial Black" panose="020B0A04020102020204" pitchFamily="34" charset="0"/>
                <a:cs typeface="Arial" panose="020B0604020202020204" pitchFamily="34" charset="0"/>
              </a:defRPr>
            </a:lvl4pPr>
            <a:lvl5pPr marL="2057400" indent="-228600">
              <a:defRPr>
                <a:solidFill>
                  <a:schemeClr val="tx1"/>
                </a:solidFill>
                <a:latin typeface="Arial Black" panose="020B0A040201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Black" panose="020B0A04020102020204" pitchFamily="34" charset="0"/>
                <a:cs typeface="Arial" panose="020B0604020202020204" pitchFamily="34" charset="0"/>
              </a:defRPr>
            </a:lvl9pPr>
          </a:lstStyle>
          <a:p>
            <a:pPr eaLnBrk="1" hangingPunct="1"/>
            <a:r>
              <a:rPr lang="en-US" altLang="en-US" sz="1600" dirty="0"/>
              <a:t>report</a:t>
            </a:r>
            <a:r>
              <a:rPr lang="en-US" altLang="en-US" dirty="0"/>
              <a:t> every detail</a:t>
            </a:r>
          </a:p>
        </p:txBody>
      </p:sp>
    </p:spTree>
    <p:extLst>
      <p:ext uri="{BB962C8B-B14F-4D97-AF65-F5344CB8AC3E}">
        <p14:creationId xmlns:p14="http://schemas.microsoft.com/office/powerpoint/2010/main" val="24873985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57380">
                                            <p:txEl>
                                              <p:pRg st="0" end="0"/>
                                            </p:txEl>
                                          </p:spTgt>
                                        </p:tgtEl>
                                        <p:attrNameLst>
                                          <p:attrName>style.visibility</p:attrName>
                                        </p:attrNameLst>
                                      </p:cBhvr>
                                      <p:to>
                                        <p:strVal val="visible"/>
                                      </p:to>
                                    </p:set>
                                    <p:anim calcmode="lin" valueType="num">
                                      <p:cBhvr additive="base">
                                        <p:cTn id="7" dur="500" fill="hold"/>
                                        <p:tgtEl>
                                          <p:spTgt spid="35738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57380">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7380" grpId="0" build="p"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54425" y="0"/>
            <a:ext cx="8596668" cy="1320800"/>
          </a:xfrm>
        </p:spPr>
        <p:txBody>
          <a:bodyPr/>
          <a:lstStyle/>
          <a:p>
            <a:r>
              <a:rPr lang="en-GB" dirty="0"/>
              <a:t>Additional Work</a:t>
            </a:r>
          </a:p>
        </p:txBody>
      </p:sp>
      <p:sp>
        <p:nvSpPr>
          <p:cNvPr id="3" name="Content Placeholder 2"/>
          <p:cNvSpPr>
            <a:spLocks noGrp="1"/>
          </p:cNvSpPr>
          <p:nvPr>
            <p:ph idx="1"/>
          </p:nvPr>
        </p:nvSpPr>
        <p:spPr>
          <a:xfrm>
            <a:off x="483369" y="1223037"/>
            <a:ext cx="11089793" cy="4785217"/>
          </a:xfrm>
        </p:spPr>
        <p:txBody>
          <a:bodyPr>
            <a:noAutofit/>
          </a:bodyPr>
          <a:lstStyle/>
          <a:p>
            <a:endParaRPr lang="en-GB" sz="3200" dirty="0"/>
          </a:p>
          <a:p>
            <a:r>
              <a:rPr lang="en-GB" sz="3200" dirty="0"/>
              <a:t>Watch this video</a:t>
            </a:r>
          </a:p>
          <a:p>
            <a:r>
              <a:rPr lang="en-GB" sz="3200" dirty="0"/>
              <a:t>http://gocognitive.net/interviews/introduction-phonological-loop </a:t>
            </a:r>
          </a:p>
          <a:p>
            <a:endParaRPr lang="en-GB" sz="3200" dirty="0"/>
          </a:p>
          <a:p>
            <a:endParaRPr lang="en-GB" sz="3200" dirty="0"/>
          </a:p>
          <a:p>
            <a:r>
              <a:rPr lang="en-GB" sz="3200" dirty="0"/>
              <a:t>Watch the EWT video on moodle and answer the questions </a:t>
            </a:r>
          </a:p>
        </p:txBody>
      </p:sp>
    </p:spTree>
    <p:extLst>
      <p:ext uri="{BB962C8B-B14F-4D97-AF65-F5344CB8AC3E}">
        <p14:creationId xmlns:p14="http://schemas.microsoft.com/office/powerpoint/2010/main" val="5388237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title"/>
          </p:nvPr>
        </p:nvSpPr>
        <p:spPr>
          <a:xfrm>
            <a:off x="2135188" y="260350"/>
            <a:ext cx="8229600" cy="1143000"/>
          </a:xfrm>
        </p:spPr>
        <p:txBody>
          <a:bodyPr/>
          <a:lstStyle/>
          <a:p>
            <a:pPr eaLnBrk="1" hangingPunct="1"/>
            <a:r>
              <a:rPr lang="en-GB" altLang="en-US">
                <a:solidFill>
                  <a:schemeClr val="accent2"/>
                </a:solidFill>
              </a:rPr>
              <a:t>References</a:t>
            </a:r>
          </a:p>
        </p:txBody>
      </p:sp>
      <p:sp>
        <p:nvSpPr>
          <p:cNvPr id="149507" name="Rectangle 3"/>
          <p:cNvSpPr>
            <a:spLocks noGrp="1" noChangeArrowheads="1"/>
          </p:cNvSpPr>
          <p:nvPr>
            <p:ph idx="1"/>
          </p:nvPr>
        </p:nvSpPr>
        <p:spPr>
          <a:xfrm>
            <a:off x="600363" y="1291649"/>
            <a:ext cx="10509106" cy="5566351"/>
          </a:xfrm>
        </p:spPr>
        <p:txBody>
          <a:bodyPr>
            <a:normAutofit/>
          </a:bodyPr>
          <a:lstStyle/>
          <a:p>
            <a:pPr eaLnBrk="1" hangingPunct="1">
              <a:lnSpc>
                <a:spcPct val="90000"/>
              </a:lnSpc>
              <a:defRPr/>
            </a:pPr>
            <a:r>
              <a:rPr lang="en-GB" sz="2800" dirty="0">
                <a:latin typeface="Comic Sans MS" pitchFamily="66" charset="0"/>
              </a:rPr>
              <a:t>Best, J. (1999) Cognitive Psychology. ITP: Wadsworth Publishing Company. </a:t>
            </a:r>
          </a:p>
          <a:p>
            <a:pPr eaLnBrk="1" hangingPunct="1">
              <a:lnSpc>
                <a:spcPct val="90000"/>
              </a:lnSpc>
              <a:defRPr/>
            </a:pPr>
            <a:r>
              <a:rPr lang="en-GB" sz="2800" dirty="0">
                <a:latin typeface="Comic Sans MS" pitchFamily="66" charset="0"/>
              </a:rPr>
              <a:t>Eysenck, M.W and Keane, M.T. (2005)  </a:t>
            </a:r>
          </a:p>
          <a:p>
            <a:pPr eaLnBrk="1" hangingPunct="1">
              <a:lnSpc>
                <a:spcPct val="90000"/>
              </a:lnSpc>
              <a:buFontTx/>
              <a:buNone/>
              <a:defRPr/>
            </a:pPr>
            <a:r>
              <a:rPr lang="en-GB" sz="2800" dirty="0">
                <a:latin typeface="Comic Sans MS" pitchFamily="66" charset="0"/>
              </a:rPr>
              <a:t>   Cognitive Psychology. New York: Psychology Press.</a:t>
            </a:r>
          </a:p>
          <a:p>
            <a:pPr eaLnBrk="1" hangingPunct="1">
              <a:lnSpc>
                <a:spcPct val="90000"/>
              </a:lnSpc>
              <a:defRPr/>
            </a:pPr>
            <a:r>
              <a:rPr lang="en-GB" sz="2800" dirty="0">
                <a:latin typeface="Comic Sans MS" pitchFamily="66" charset="0"/>
              </a:rPr>
              <a:t>Gross, R.D. (2005).  Psychology: The Science of Mind and Behaviour. London: Hodder and Stoughton. </a:t>
            </a:r>
          </a:p>
          <a:p>
            <a:pPr eaLnBrk="1" hangingPunct="1">
              <a:lnSpc>
                <a:spcPct val="90000"/>
              </a:lnSpc>
              <a:defRPr/>
            </a:pPr>
            <a:r>
              <a:rPr lang="en-GB" sz="2800" dirty="0">
                <a:latin typeface="Comic Sans MS" pitchFamily="66" charset="0"/>
              </a:rPr>
              <a:t>Hayes, N. (1998) Foundations of Psychology: An introductory text. Surrey: Thomas Nelson and sons Ltd. </a:t>
            </a:r>
          </a:p>
          <a:p>
            <a:pPr eaLnBrk="1" hangingPunct="1">
              <a:lnSpc>
                <a:spcPct val="90000"/>
              </a:lnSpc>
              <a:defRPr/>
            </a:pPr>
            <a:r>
              <a:rPr lang="en-GB" sz="2800" dirty="0">
                <a:latin typeface="Comic Sans MS" pitchFamily="66" charset="0"/>
              </a:rPr>
              <a:t>Matlin, M.W. (2009) Cognitive Psychology. 7</a:t>
            </a:r>
            <a:r>
              <a:rPr lang="en-GB" sz="2800" baseline="30000" dirty="0">
                <a:latin typeface="Comic Sans MS" pitchFamily="66" charset="0"/>
              </a:rPr>
              <a:t>th</a:t>
            </a:r>
            <a:r>
              <a:rPr lang="en-GB" sz="2800" dirty="0">
                <a:latin typeface="Comic Sans MS" pitchFamily="66" charset="0"/>
              </a:rPr>
              <a:t> Edition: John Wiley &amp; Sons.</a:t>
            </a:r>
          </a:p>
        </p:txBody>
      </p:sp>
    </p:spTree>
    <p:extLst>
      <p:ext uri="{BB962C8B-B14F-4D97-AF65-F5344CB8AC3E}">
        <p14:creationId xmlns:p14="http://schemas.microsoft.com/office/powerpoint/2010/main" val="16282466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itle 1"/>
          <p:cNvSpPr>
            <a:spLocks noGrp="1"/>
          </p:cNvSpPr>
          <p:nvPr>
            <p:ph type="title"/>
          </p:nvPr>
        </p:nvSpPr>
        <p:spPr>
          <a:xfrm>
            <a:off x="718560" y="309996"/>
            <a:ext cx="8229600" cy="1143000"/>
          </a:xfrm>
        </p:spPr>
        <p:txBody>
          <a:bodyPr/>
          <a:lstStyle/>
          <a:p>
            <a:r>
              <a:rPr lang="en-GB" altLang="en-US" sz="3200" dirty="0"/>
              <a:t>Further Reading</a:t>
            </a:r>
            <a:endParaRPr lang="en-US" altLang="en-US" sz="3200" dirty="0"/>
          </a:p>
        </p:txBody>
      </p:sp>
      <p:sp>
        <p:nvSpPr>
          <p:cNvPr id="3" name="Content Placeholder 2"/>
          <p:cNvSpPr>
            <a:spLocks noGrp="1"/>
          </p:cNvSpPr>
          <p:nvPr>
            <p:ph idx="1"/>
          </p:nvPr>
        </p:nvSpPr>
        <p:spPr>
          <a:xfrm>
            <a:off x="498765" y="1062182"/>
            <a:ext cx="9650124" cy="5560869"/>
          </a:xfrm>
        </p:spPr>
        <p:txBody>
          <a:bodyPr>
            <a:noAutofit/>
          </a:bodyPr>
          <a:lstStyle/>
          <a:p>
            <a:pPr marL="0" indent="0">
              <a:buNone/>
              <a:defRPr/>
            </a:pPr>
            <a:r>
              <a:rPr lang="en-US" sz="2400" dirty="0"/>
              <a:t>Current issues in applied memory research</a:t>
            </a:r>
          </a:p>
          <a:p>
            <a:pPr marL="0" indent="0">
              <a:buNone/>
              <a:defRPr/>
            </a:pPr>
            <a:r>
              <a:rPr lang="en-US" sz="2400" dirty="0">
                <a:hlinkClick r:id="rId2"/>
              </a:rPr>
              <a:t>http://tsd-c.worldcat.org/title/current-issues-in-applied-memory-research/oclc/503451429&amp;referer=brief_results</a:t>
            </a:r>
            <a:endParaRPr lang="en-US" sz="2400" dirty="0"/>
          </a:p>
          <a:p>
            <a:pPr marL="0" indent="0">
              <a:buNone/>
              <a:defRPr/>
            </a:pPr>
            <a:r>
              <a:rPr lang="en-US" sz="2400" dirty="0"/>
              <a:t>Impact of expert psychological testimony on the unreliability of eyewitness identification.</a:t>
            </a:r>
          </a:p>
          <a:p>
            <a:pPr marL="0" indent="0">
              <a:buNone/>
              <a:defRPr/>
            </a:pPr>
            <a:r>
              <a:rPr lang="en-US" sz="2400" dirty="0">
                <a:hlinkClick r:id="rId3"/>
              </a:rPr>
              <a:t>http://tsd-c.worldcat.org/title/impact-of-expert-psychological-testimony-on-the-unreliability-of-eyewitness-identification/oclc/113581176&amp;referer=brief_results</a:t>
            </a:r>
            <a:r>
              <a:rPr lang="en-US" sz="2400" dirty="0"/>
              <a:t> </a:t>
            </a:r>
          </a:p>
          <a:p>
            <a:pPr marL="0" indent="0">
              <a:buNone/>
              <a:defRPr/>
            </a:pPr>
            <a:r>
              <a:rPr lang="en-US" sz="2400" dirty="0"/>
              <a:t>Ten years in the life of an expert witness.</a:t>
            </a:r>
          </a:p>
          <a:p>
            <a:pPr marL="0" indent="0">
              <a:buNone/>
              <a:defRPr/>
            </a:pPr>
            <a:r>
              <a:rPr lang="en-US" sz="2400" dirty="0">
                <a:hlinkClick r:id="rId4"/>
              </a:rPr>
              <a:t>http://web.ebscohost.com/ehost/detail?sid=4ff09168-bb79-4c75-b3c0-1b8d0b25d4f2%40sessionmgr104&amp;vid=1&amp;hid=123&amp;bdata=JnNpdGU9ZWhvc3QtbGl2ZQ%3d%3d#db=pdh&amp;AN=1987-00988-001</a:t>
            </a:r>
            <a:endParaRPr lang="en-US" sz="2400" dirty="0"/>
          </a:p>
          <a:p>
            <a:pPr marL="0" indent="0">
              <a:buNone/>
              <a:defRPr/>
            </a:pPr>
            <a:endParaRPr lang="en-US" sz="2400" dirty="0"/>
          </a:p>
          <a:p>
            <a:pPr marL="0" indent="0">
              <a:buNone/>
              <a:defRPr/>
            </a:pPr>
            <a:endParaRPr lang="en-US" sz="2400" dirty="0"/>
          </a:p>
          <a:p>
            <a:pPr marL="0" indent="0">
              <a:buNone/>
              <a:defRPr/>
            </a:pPr>
            <a:endParaRPr lang="en-US" sz="2400" dirty="0"/>
          </a:p>
        </p:txBody>
      </p:sp>
    </p:spTree>
    <p:extLst>
      <p:ext uri="{BB962C8B-B14F-4D97-AF65-F5344CB8AC3E}">
        <p14:creationId xmlns:p14="http://schemas.microsoft.com/office/powerpoint/2010/main" val="15950966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Title 1"/>
          <p:cNvSpPr>
            <a:spLocks noGrp="1"/>
          </p:cNvSpPr>
          <p:nvPr>
            <p:ph type="title"/>
          </p:nvPr>
        </p:nvSpPr>
        <p:spPr/>
        <p:txBody>
          <a:bodyPr/>
          <a:lstStyle/>
          <a:p>
            <a:r>
              <a:rPr lang="en-GB" altLang="en-US"/>
              <a:t>Further Reading</a:t>
            </a:r>
            <a:endParaRPr lang="en-US" altLang="en-US"/>
          </a:p>
        </p:txBody>
      </p:sp>
      <p:sp>
        <p:nvSpPr>
          <p:cNvPr id="3" name="Content Placeholder 2"/>
          <p:cNvSpPr>
            <a:spLocks noGrp="1"/>
          </p:cNvSpPr>
          <p:nvPr>
            <p:ph idx="1"/>
          </p:nvPr>
        </p:nvSpPr>
        <p:spPr>
          <a:xfrm>
            <a:off x="501843" y="1930400"/>
            <a:ext cx="10507902" cy="3880773"/>
          </a:xfrm>
        </p:spPr>
        <p:txBody>
          <a:bodyPr>
            <a:noAutofit/>
          </a:bodyPr>
          <a:lstStyle/>
          <a:p>
            <a:pPr marL="114300" indent="0">
              <a:buNone/>
              <a:defRPr/>
            </a:pPr>
            <a:r>
              <a:rPr lang="en-US" sz="2400" dirty="0"/>
              <a:t>Memory by Alan D </a:t>
            </a:r>
            <a:r>
              <a:rPr lang="en-US" sz="2400" dirty="0" err="1"/>
              <a:t>Baddeley</a:t>
            </a:r>
            <a:r>
              <a:rPr lang="en-US" sz="2400" dirty="0"/>
              <a:t>; Michael W </a:t>
            </a:r>
            <a:r>
              <a:rPr lang="en-US" sz="2400" dirty="0" err="1"/>
              <a:t>Eysenck</a:t>
            </a:r>
            <a:r>
              <a:rPr lang="en-US" sz="2400" dirty="0"/>
              <a:t>; Michael C Anderson</a:t>
            </a:r>
          </a:p>
          <a:p>
            <a:pPr>
              <a:defRPr/>
            </a:pPr>
            <a:r>
              <a:rPr lang="en-US" sz="2400" dirty="0">
                <a:hlinkClick r:id="rId2"/>
              </a:rPr>
              <a:t>http://tsd-c.worldcat.org/title/memory/oclc/237880710&amp;referer=brief_results</a:t>
            </a:r>
            <a:r>
              <a:rPr lang="en-US" sz="2400" dirty="0"/>
              <a:t> </a:t>
            </a:r>
          </a:p>
          <a:p>
            <a:pPr>
              <a:defRPr/>
            </a:pPr>
            <a:endParaRPr lang="en-GB" sz="2400" dirty="0"/>
          </a:p>
          <a:p>
            <a:pPr marL="114300" indent="0">
              <a:buNone/>
              <a:defRPr/>
            </a:pPr>
            <a:r>
              <a:rPr lang="en-GB" sz="2400" dirty="0"/>
              <a:t>Memory and cognition journal</a:t>
            </a:r>
          </a:p>
          <a:p>
            <a:pPr>
              <a:defRPr/>
            </a:pPr>
            <a:r>
              <a:rPr lang="en-US" sz="2400" dirty="0">
                <a:hlinkClick r:id="rId3"/>
              </a:rPr>
              <a:t>http://tsd-c.worldcat.org/title/memory-cognition/oclc/45405146&amp;referer=brief_results</a:t>
            </a:r>
            <a:endParaRPr lang="en-US" sz="2400" dirty="0"/>
          </a:p>
          <a:p>
            <a:pPr>
              <a:defRPr/>
            </a:pPr>
            <a:r>
              <a:rPr lang="en-US" sz="2400" dirty="0">
                <a:hlinkClick r:id="rId4"/>
              </a:rPr>
              <a:t>http://aja.ncsc.dni.us/publications/courtrv/cr48-1-2/CR48-1-2Wise.pdf</a:t>
            </a:r>
            <a:r>
              <a:rPr lang="en-US" sz="2400" dirty="0"/>
              <a:t> </a:t>
            </a:r>
          </a:p>
          <a:p>
            <a:pPr>
              <a:defRPr/>
            </a:pPr>
            <a:endParaRPr lang="en-US" sz="2400" dirty="0"/>
          </a:p>
          <a:p>
            <a:pPr>
              <a:defRPr/>
            </a:pPr>
            <a:endParaRPr lang="en-US" sz="2400" dirty="0"/>
          </a:p>
          <a:p>
            <a:pPr>
              <a:defRPr/>
            </a:pPr>
            <a:endParaRPr lang="en-US" sz="2400" dirty="0"/>
          </a:p>
        </p:txBody>
      </p:sp>
    </p:spTree>
    <p:extLst>
      <p:ext uri="{BB962C8B-B14F-4D97-AF65-F5344CB8AC3E}">
        <p14:creationId xmlns:p14="http://schemas.microsoft.com/office/powerpoint/2010/main" val="326926252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597</TotalTime>
  <Words>3643</Words>
  <Application>Microsoft Office PowerPoint</Application>
  <PresentationFormat>Widescreen</PresentationFormat>
  <Paragraphs>221</Paragraphs>
  <Slides>30</Slides>
  <Notes>8</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30</vt:i4>
      </vt:variant>
    </vt:vector>
  </HeadingPairs>
  <TitlesOfParts>
    <vt:vector size="40" baseType="lpstr">
      <vt:lpstr>Arial</vt:lpstr>
      <vt:lpstr>Arial Black</vt:lpstr>
      <vt:lpstr>Calibri</vt:lpstr>
      <vt:lpstr>Comic Sans MS</vt:lpstr>
      <vt:lpstr>Georgia</vt:lpstr>
      <vt:lpstr>Times New Roman</vt:lpstr>
      <vt:lpstr>Trebuchet MS</vt:lpstr>
      <vt:lpstr>Wingdings 2</vt:lpstr>
      <vt:lpstr>Wingdings 3</vt:lpstr>
      <vt:lpstr>Facet</vt:lpstr>
      <vt:lpstr>PowerPoint Presentation</vt:lpstr>
      <vt:lpstr>Aims of the Lecture</vt:lpstr>
      <vt:lpstr>PowerPoint Presentation</vt:lpstr>
      <vt:lpstr>Long Term Memory</vt:lpstr>
      <vt:lpstr>Long Term Memory</vt:lpstr>
      <vt:lpstr>LTM</vt:lpstr>
      <vt:lpstr>Implicit Memories</vt:lpstr>
      <vt:lpstr>Long-term memory - Encoding</vt:lpstr>
      <vt:lpstr>Elaborative rehearsal </vt:lpstr>
      <vt:lpstr>Long-term memory - Encoding</vt:lpstr>
      <vt:lpstr>Retrieval</vt:lpstr>
      <vt:lpstr>The Context Matters!!!</vt:lpstr>
      <vt:lpstr>Eyewitness Testimony </vt:lpstr>
      <vt:lpstr>PowerPoint Presentation</vt:lpstr>
      <vt:lpstr>PowerPoint Presentation</vt:lpstr>
      <vt:lpstr>PowerPoint Presentation</vt:lpstr>
      <vt:lpstr>Anxiety / Stress </vt:lpstr>
      <vt:lpstr>Anxiety / Stress</vt:lpstr>
      <vt:lpstr>Anxiety / Stress</vt:lpstr>
      <vt:lpstr>Reconstructive Memory </vt:lpstr>
      <vt:lpstr>Reconstructive Memory </vt:lpstr>
      <vt:lpstr>Weapon Focus </vt:lpstr>
      <vt:lpstr>Constructive Memory Elizabeth Loftus </vt:lpstr>
      <vt:lpstr>Loftus &amp; Palmer (1974) -</vt:lpstr>
      <vt:lpstr>Results</vt:lpstr>
      <vt:lpstr>PowerPoint Presentation</vt:lpstr>
      <vt:lpstr>Additional Work</vt:lpstr>
      <vt:lpstr>References</vt:lpstr>
      <vt:lpstr>Further Reading</vt:lpstr>
      <vt:lpstr>Further Reading</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Charlotte Greenway</dc:creator>
  <cp:lastModifiedBy>Stuart Jones</cp:lastModifiedBy>
  <cp:revision>22</cp:revision>
  <dcterms:created xsi:type="dcterms:W3CDTF">2018-10-02T11:08:57Z</dcterms:created>
  <dcterms:modified xsi:type="dcterms:W3CDTF">2023-10-16T14:52:20Z</dcterms:modified>
</cp:coreProperties>
</file>