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  <p:sldId id="265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8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n H" userId="843544d1b9cf714d" providerId="LiveId" clId="{BE130707-692F-4875-B914-49D5636CA4DB}"/>
    <pc:docChg chg="modSld">
      <pc:chgData name="Eman H" userId="843544d1b9cf714d" providerId="LiveId" clId="{BE130707-692F-4875-B914-49D5636CA4DB}" dt="2025-10-07T17:04:13.205" v="2"/>
      <pc:docMkLst>
        <pc:docMk/>
      </pc:docMkLst>
      <pc:sldChg chg="modSp mod">
        <pc:chgData name="Eman H" userId="843544d1b9cf714d" providerId="LiveId" clId="{BE130707-692F-4875-B914-49D5636CA4DB}" dt="2025-10-07T17:04:13.205" v="2"/>
        <pc:sldMkLst>
          <pc:docMk/>
          <pc:sldMk cId="4144093278" sldId="256"/>
        </pc:sldMkLst>
        <pc:spChg chg="mod">
          <ac:chgData name="Eman H" userId="843544d1b9cf714d" providerId="LiveId" clId="{BE130707-692F-4875-B914-49D5636CA4DB}" dt="2025-10-07T17:04:13.205" v="2"/>
          <ac:spMkLst>
            <pc:docMk/>
            <pc:sldMk cId="4144093278" sldId="256"/>
            <ac:spMk id="4" creationId="{EE25CA8D-B445-41CE-22B7-394DF14CE99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AE2800-BFB5-4D17-927E-1269A978408A}" type="doc">
      <dgm:prSet loTypeId="urn:microsoft.com/office/officeart/2005/8/layout/vList2" loCatId="list" qsTypeId="urn:microsoft.com/office/officeart/2005/8/quickstyle/simple2" qsCatId="simple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A2F61702-EFB9-4F81-83B8-48489FFA825E}">
      <dgm:prSet phldrT="[Text]"/>
      <dgm:spPr/>
      <dgm:t>
        <a:bodyPr/>
        <a:lstStyle/>
        <a:p>
          <a:pPr>
            <a:buNone/>
          </a:pPr>
          <a:r>
            <a:rPr lang="en-US" dirty="0"/>
            <a:t>Lifespan psychology views human development as continuous from birth to old age, shaped by both biological and social factors (</a:t>
          </a:r>
          <a:r>
            <a:rPr lang="en-GB" dirty="0"/>
            <a:t>Whitbourne and Whitbourne, 2025)</a:t>
          </a:r>
          <a:r>
            <a:rPr lang="en-US" dirty="0"/>
            <a:t>.</a:t>
          </a:r>
          <a:endParaRPr lang="en-GB" dirty="0"/>
        </a:p>
      </dgm:t>
    </dgm:pt>
    <dgm:pt modelId="{F3E9967D-EF64-4DB6-A263-9C321118E25B}" type="parTrans" cxnId="{DC0784B5-ADC2-4DD9-9418-FFB520D1F67A}">
      <dgm:prSet/>
      <dgm:spPr/>
      <dgm:t>
        <a:bodyPr/>
        <a:lstStyle/>
        <a:p>
          <a:endParaRPr lang="en-GB"/>
        </a:p>
      </dgm:t>
    </dgm:pt>
    <dgm:pt modelId="{B1B898F5-6101-4D25-B08D-38F5B3AE5B8D}" type="sibTrans" cxnId="{DC0784B5-ADC2-4DD9-9418-FFB520D1F67A}">
      <dgm:prSet/>
      <dgm:spPr/>
      <dgm:t>
        <a:bodyPr/>
        <a:lstStyle/>
        <a:p>
          <a:endParaRPr lang="en-GB"/>
        </a:p>
      </dgm:t>
    </dgm:pt>
    <dgm:pt modelId="{6A50E515-B8E5-49D5-91AA-5D0657268E0C}">
      <dgm:prSet/>
      <dgm:spPr/>
      <dgm:t>
        <a:bodyPr/>
        <a:lstStyle/>
        <a:p>
          <a:pPr>
            <a:buNone/>
          </a:pPr>
          <a:r>
            <a:rPr lang="en-US" dirty="0"/>
            <a:t>It </a:t>
          </a:r>
          <a:r>
            <a:rPr lang="en-US" dirty="0" err="1"/>
            <a:t>emphasises</a:t>
          </a:r>
          <a:r>
            <a:rPr lang="en-US" dirty="0"/>
            <a:t> that every stage is linked to the next and influenced by earlier experiences (</a:t>
          </a:r>
          <a:r>
            <a:rPr lang="en-GB" dirty="0"/>
            <a:t>Saracho, 2023)</a:t>
          </a:r>
          <a:r>
            <a:rPr lang="en-US" dirty="0"/>
            <a:t>.</a:t>
          </a:r>
        </a:p>
      </dgm:t>
    </dgm:pt>
    <dgm:pt modelId="{3E336297-16B5-4FE9-A4FF-A48B46233E51}" type="parTrans" cxnId="{B6867F64-C7F5-43AC-BE78-0E47005B2484}">
      <dgm:prSet/>
      <dgm:spPr/>
      <dgm:t>
        <a:bodyPr/>
        <a:lstStyle/>
        <a:p>
          <a:endParaRPr lang="en-GB"/>
        </a:p>
      </dgm:t>
    </dgm:pt>
    <dgm:pt modelId="{4C78B226-22EA-4BFB-A402-14A48317E7BA}" type="sibTrans" cxnId="{B6867F64-C7F5-43AC-BE78-0E47005B2484}">
      <dgm:prSet/>
      <dgm:spPr/>
      <dgm:t>
        <a:bodyPr/>
        <a:lstStyle/>
        <a:p>
          <a:endParaRPr lang="en-GB"/>
        </a:p>
      </dgm:t>
    </dgm:pt>
    <dgm:pt modelId="{97394E9D-92E5-4164-A1D6-37B0826BDA1D}">
      <dgm:prSet/>
      <dgm:spPr/>
      <dgm:t>
        <a:bodyPr/>
        <a:lstStyle/>
        <a:p>
          <a:pPr>
            <a:buNone/>
          </a:pPr>
          <a:r>
            <a:rPr lang="en-US" dirty="0"/>
            <a:t>In practice, it allows professionals to:</a:t>
          </a:r>
        </a:p>
      </dgm:t>
    </dgm:pt>
    <dgm:pt modelId="{37A5CA73-EE40-4383-B04D-8F4517B706E2}" type="parTrans" cxnId="{EAD40559-A84F-47A1-8251-D9816ECB0CD4}">
      <dgm:prSet/>
      <dgm:spPr/>
      <dgm:t>
        <a:bodyPr/>
        <a:lstStyle/>
        <a:p>
          <a:endParaRPr lang="en-GB"/>
        </a:p>
      </dgm:t>
    </dgm:pt>
    <dgm:pt modelId="{764456C3-2FD7-46FC-A24E-D24187A28BEA}" type="sibTrans" cxnId="{EAD40559-A84F-47A1-8251-D9816ECB0CD4}">
      <dgm:prSet/>
      <dgm:spPr/>
      <dgm:t>
        <a:bodyPr/>
        <a:lstStyle/>
        <a:p>
          <a:endParaRPr lang="en-GB"/>
        </a:p>
      </dgm:t>
    </dgm:pt>
    <dgm:pt modelId="{18EC7A3B-E669-4BCD-A219-E9BAC18B6F9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400" dirty="0"/>
            <a:t>Anticipate typical developmental milestones</a:t>
          </a:r>
        </a:p>
      </dgm:t>
    </dgm:pt>
    <dgm:pt modelId="{2B9A6AA4-2434-4EC1-B1AD-7C1849023BDF}" type="parTrans" cxnId="{0CE0DDA0-8CE1-44F2-8943-3AF6677E076C}">
      <dgm:prSet/>
      <dgm:spPr/>
      <dgm:t>
        <a:bodyPr/>
        <a:lstStyle/>
        <a:p>
          <a:endParaRPr lang="en-GB"/>
        </a:p>
      </dgm:t>
    </dgm:pt>
    <dgm:pt modelId="{DD94E4C3-01B2-4D17-920D-7321D1431019}" type="sibTrans" cxnId="{0CE0DDA0-8CE1-44F2-8943-3AF6677E076C}">
      <dgm:prSet/>
      <dgm:spPr/>
      <dgm:t>
        <a:bodyPr/>
        <a:lstStyle/>
        <a:p>
          <a:endParaRPr lang="en-GB"/>
        </a:p>
      </dgm:t>
    </dgm:pt>
    <dgm:pt modelId="{EBCA450A-2E2C-4D41-8313-290E49E2A958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400" dirty="0"/>
            <a:t>Identify when children need extra support (</a:t>
          </a:r>
          <a:r>
            <a:rPr lang="en-GB" sz="2400" dirty="0" err="1"/>
            <a:t>Roehlkepartain</a:t>
          </a:r>
          <a:r>
            <a:rPr lang="en-GB" sz="2400" dirty="0"/>
            <a:t> et al., 2025)</a:t>
          </a:r>
          <a:endParaRPr lang="en-US" sz="2400" dirty="0"/>
        </a:p>
      </dgm:t>
    </dgm:pt>
    <dgm:pt modelId="{C82F42C2-2753-4D40-A114-4D99FB9000A7}" type="parTrans" cxnId="{E102CD63-8AD0-4E67-86AD-54330C478E36}">
      <dgm:prSet/>
      <dgm:spPr/>
      <dgm:t>
        <a:bodyPr/>
        <a:lstStyle/>
        <a:p>
          <a:endParaRPr lang="en-GB"/>
        </a:p>
      </dgm:t>
    </dgm:pt>
    <dgm:pt modelId="{6C6E2B0D-D8DC-4891-9C11-9BA3A93E3967}" type="sibTrans" cxnId="{E102CD63-8AD0-4E67-86AD-54330C478E36}">
      <dgm:prSet/>
      <dgm:spPr/>
      <dgm:t>
        <a:bodyPr/>
        <a:lstStyle/>
        <a:p>
          <a:endParaRPr lang="en-GB"/>
        </a:p>
      </dgm:t>
    </dgm:pt>
    <dgm:pt modelId="{1430AC3A-A97C-4A83-B8DE-50390A73E585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2400" dirty="0"/>
            <a:t>Apply theory to nurture well-being in care settings</a:t>
          </a:r>
        </a:p>
      </dgm:t>
    </dgm:pt>
    <dgm:pt modelId="{033AF18E-6713-4252-BFB4-DDC3F4D59B6B}" type="parTrans" cxnId="{58295C13-32F2-4043-9552-2B115CAC2F14}">
      <dgm:prSet/>
      <dgm:spPr/>
      <dgm:t>
        <a:bodyPr/>
        <a:lstStyle/>
        <a:p>
          <a:endParaRPr lang="en-GB"/>
        </a:p>
      </dgm:t>
    </dgm:pt>
    <dgm:pt modelId="{3D9E285E-EF01-444C-855B-1E6DD2417E33}" type="sibTrans" cxnId="{58295C13-32F2-4043-9552-2B115CAC2F14}">
      <dgm:prSet/>
      <dgm:spPr/>
      <dgm:t>
        <a:bodyPr/>
        <a:lstStyle/>
        <a:p>
          <a:endParaRPr lang="en-GB"/>
        </a:p>
      </dgm:t>
    </dgm:pt>
    <dgm:pt modelId="{DBF1A6A6-0DC0-4856-936D-3D5491AD2333}" type="pres">
      <dgm:prSet presAssocID="{13AE2800-BFB5-4D17-927E-1269A978408A}" presName="linear" presStyleCnt="0">
        <dgm:presLayoutVars>
          <dgm:animLvl val="lvl"/>
          <dgm:resizeHandles val="exact"/>
        </dgm:presLayoutVars>
      </dgm:prSet>
      <dgm:spPr/>
    </dgm:pt>
    <dgm:pt modelId="{DEDE4F09-72B7-49A0-88BF-FF151467FD54}" type="pres">
      <dgm:prSet presAssocID="{A2F61702-EFB9-4F81-83B8-48489FFA825E}" presName="parentText" presStyleLbl="node1" presStyleIdx="0" presStyleCnt="3" custScaleY="60744">
        <dgm:presLayoutVars>
          <dgm:chMax val="0"/>
          <dgm:bulletEnabled val="1"/>
        </dgm:presLayoutVars>
      </dgm:prSet>
      <dgm:spPr/>
    </dgm:pt>
    <dgm:pt modelId="{8577F6B2-A00E-4771-A043-9821ABB875BD}" type="pres">
      <dgm:prSet presAssocID="{B1B898F5-6101-4D25-B08D-38F5B3AE5B8D}" presName="spacer" presStyleCnt="0"/>
      <dgm:spPr/>
    </dgm:pt>
    <dgm:pt modelId="{91F47AE3-B003-4100-9674-A33F4A6F1B43}" type="pres">
      <dgm:prSet presAssocID="{6A50E515-B8E5-49D5-91AA-5D0657268E0C}" presName="parentText" presStyleLbl="node1" presStyleIdx="1" presStyleCnt="3" custScaleY="60744">
        <dgm:presLayoutVars>
          <dgm:chMax val="0"/>
          <dgm:bulletEnabled val="1"/>
        </dgm:presLayoutVars>
      </dgm:prSet>
      <dgm:spPr/>
    </dgm:pt>
    <dgm:pt modelId="{8793063D-61F9-4706-8DAC-A77D6001E11B}" type="pres">
      <dgm:prSet presAssocID="{4C78B226-22EA-4BFB-A402-14A48317E7BA}" presName="spacer" presStyleCnt="0"/>
      <dgm:spPr/>
    </dgm:pt>
    <dgm:pt modelId="{CF3EC307-9006-4986-81DC-EAE2A75B154C}" type="pres">
      <dgm:prSet presAssocID="{97394E9D-92E5-4164-A1D6-37B0826BDA1D}" presName="parentText" presStyleLbl="node1" presStyleIdx="2" presStyleCnt="3" custScaleY="60744">
        <dgm:presLayoutVars>
          <dgm:chMax val="0"/>
          <dgm:bulletEnabled val="1"/>
        </dgm:presLayoutVars>
      </dgm:prSet>
      <dgm:spPr/>
    </dgm:pt>
    <dgm:pt modelId="{C97AF11C-405D-4493-AB55-8C97119F7BC7}" type="pres">
      <dgm:prSet presAssocID="{97394E9D-92E5-4164-A1D6-37B0826BDA1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58295C13-32F2-4043-9552-2B115CAC2F14}" srcId="{97394E9D-92E5-4164-A1D6-37B0826BDA1D}" destId="{1430AC3A-A97C-4A83-B8DE-50390A73E585}" srcOrd="2" destOrd="0" parTransId="{033AF18E-6713-4252-BFB4-DDC3F4D59B6B}" sibTransId="{3D9E285E-EF01-444C-855B-1E6DD2417E33}"/>
    <dgm:cxn modelId="{E102CD63-8AD0-4E67-86AD-54330C478E36}" srcId="{97394E9D-92E5-4164-A1D6-37B0826BDA1D}" destId="{EBCA450A-2E2C-4D41-8313-290E49E2A958}" srcOrd="1" destOrd="0" parTransId="{C82F42C2-2753-4D40-A114-4D99FB9000A7}" sibTransId="{6C6E2B0D-D8DC-4891-9C11-9BA3A93E3967}"/>
    <dgm:cxn modelId="{B6867F64-C7F5-43AC-BE78-0E47005B2484}" srcId="{13AE2800-BFB5-4D17-927E-1269A978408A}" destId="{6A50E515-B8E5-49D5-91AA-5D0657268E0C}" srcOrd="1" destOrd="0" parTransId="{3E336297-16B5-4FE9-A4FF-A48B46233E51}" sibTransId="{4C78B226-22EA-4BFB-A402-14A48317E7BA}"/>
    <dgm:cxn modelId="{DEAB3D6D-47B8-4910-A14F-52EFD9A18624}" type="presOf" srcId="{13AE2800-BFB5-4D17-927E-1269A978408A}" destId="{DBF1A6A6-0DC0-4856-936D-3D5491AD2333}" srcOrd="0" destOrd="0" presId="urn:microsoft.com/office/officeart/2005/8/layout/vList2"/>
    <dgm:cxn modelId="{1EF86574-5DA0-4528-97AF-773D84305B04}" type="presOf" srcId="{6A50E515-B8E5-49D5-91AA-5D0657268E0C}" destId="{91F47AE3-B003-4100-9674-A33F4A6F1B43}" srcOrd="0" destOrd="0" presId="urn:microsoft.com/office/officeart/2005/8/layout/vList2"/>
    <dgm:cxn modelId="{76AB6C77-2EC1-47AE-B9F3-F0BB506B916D}" type="presOf" srcId="{EBCA450A-2E2C-4D41-8313-290E49E2A958}" destId="{C97AF11C-405D-4493-AB55-8C97119F7BC7}" srcOrd="0" destOrd="1" presId="urn:microsoft.com/office/officeart/2005/8/layout/vList2"/>
    <dgm:cxn modelId="{EAD40559-A84F-47A1-8251-D9816ECB0CD4}" srcId="{13AE2800-BFB5-4D17-927E-1269A978408A}" destId="{97394E9D-92E5-4164-A1D6-37B0826BDA1D}" srcOrd="2" destOrd="0" parTransId="{37A5CA73-EE40-4383-B04D-8F4517B706E2}" sibTransId="{764456C3-2FD7-46FC-A24E-D24187A28BEA}"/>
    <dgm:cxn modelId="{8EAE2982-6D0B-4144-A44D-E640AB81C5E1}" type="presOf" srcId="{A2F61702-EFB9-4F81-83B8-48489FFA825E}" destId="{DEDE4F09-72B7-49A0-88BF-FF151467FD54}" srcOrd="0" destOrd="0" presId="urn:microsoft.com/office/officeart/2005/8/layout/vList2"/>
    <dgm:cxn modelId="{53218097-8B60-42B0-8DF7-49D11EE7E881}" type="presOf" srcId="{18EC7A3B-E669-4BCD-A219-E9BAC18B6F98}" destId="{C97AF11C-405D-4493-AB55-8C97119F7BC7}" srcOrd="0" destOrd="0" presId="urn:microsoft.com/office/officeart/2005/8/layout/vList2"/>
    <dgm:cxn modelId="{0CE0DDA0-8CE1-44F2-8943-3AF6677E076C}" srcId="{97394E9D-92E5-4164-A1D6-37B0826BDA1D}" destId="{18EC7A3B-E669-4BCD-A219-E9BAC18B6F98}" srcOrd="0" destOrd="0" parTransId="{2B9A6AA4-2434-4EC1-B1AD-7C1849023BDF}" sibTransId="{DD94E4C3-01B2-4D17-920D-7321D1431019}"/>
    <dgm:cxn modelId="{B3D89CA6-2C75-4356-8A0E-06708717ABC1}" type="presOf" srcId="{97394E9D-92E5-4164-A1D6-37B0826BDA1D}" destId="{CF3EC307-9006-4986-81DC-EAE2A75B154C}" srcOrd="0" destOrd="0" presId="urn:microsoft.com/office/officeart/2005/8/layout/vList2"/>
    <dgm:cxn modelId="{DC0784B5-ADC2-4DD9-9418-FFB520D1F67A}" srcId="{13AE2800-BFB5-4D17-927E-1269A978408A}" destId="{A2F61702-EFB9-4F81-83B8-48489FFA825E}" srcOrd="0" destOrd="0" parTransId="{F3E9967D-EF64-4DB6-A263-9C321118E25B}" sibTransId="{B1B898F5-6101-4D25-B08D-38F5B3AE5B8D}"/>
    <dgm:cxn modelId="{FAA289E1-5AC0-4607-B0BA-65B49A5EE892}" type="presOf" srcId="{1430AC3A-A97C-4A83-B8DE-50390A73E585}" destId="{C97AF11C-405D-4493-AB55-8C97119F7BC7}" srcOrd="0" destOrd="2" presId="urn:microsoft.com/office/officeart/2005/8/layout/vList2"/>
    <dgm:cxn modelId="{76398CFE-9B16-436E-96EB-E218AB1E7094}" type="presParOf" srcId="{DBF1A6A6-0DC0-4856-936D-3D5491AD2333}" destId="{DEDE4F09-72B7-49A0-88BF-FF151467FD54}" srcOrd="0" destOrd="0" presId="urn:microsoft.com/office/officeart/2005/8/layout/vList2"/>
    <dgm:cxn modelId="{9E340195-90B5-4D69-AC1B-EE71BEF6E998}" type="presParOf" srcId="{DBF1A6A6-0DC0-4856-936D-3D5491AD2333}" destId="{8577F6B2-A00E-4771-A043-9821ABB875BD}" srcOrd="1" destOrd="0" presId="urn:microsoft.com/office/officeart/2005/8/layout/vList2"/>
    <dgm:cxn modelId="{7BC6197F-8611-4768-9D8A-9DB6992E6C3F}" type="presParOf" srcId="{DBF1A6A6-0DC0-4856-936D-3D5491AD2333}" destId="{91F47AE3-B003-4100-9674-A33F4A6F1B43}" srcOrd="2" destOrd="0" presId="urn:microsoft.com/office/officeart/2005/8/layout/vList2"/>
    <dgm:cxn modelId="{A456B480-40A6-474C-8137-CD115BD02706}" type="presParOf" srcId="{DBF1A6A6-0DC0-4856-936D-3D5491AD2333}" destId="{8793063D-61F9-4706-8DAC-A77D6001E11B}" srcOrd="3" destOrd="0" presId="urn:microsoft.com/office/officeart/2005/8/layout/vList2"/>
    <dgm:cxn modelId="{15B257B7-9D08-4569-91E1-6BDB79741097}" type="presParOf" srcId="{DBF1A6A6-0DC0-4856-936D-3D5491AD2333}" destId="{CF3EC307-9006-4986-81DC-EAE2A75B154C}" srcOrd="4" destOrd="0" presId="urn:microsoft.com/office/officeart/2005/8/layout/vList2"/>
    <dgm:cxn modelId="{AF870686-307E-4E57-80C9-0DA2D6F71129}" type="presParOf" srcId="{DBF1A6A6-0DC0-4856-936D-3D5491AD2333}" destId="{C97AF11C-405D-4493-AB55-8C97119F7BC7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ACF2E24-6CEC-45B0-8C53-A790F2A61F98}" type="doc">
      <dgm:prSet loTypeId="urn:microsoft.com/office/officeart/2005/8/layout/default" loCatId="list" qsTypeId="urn:microsoft.com/office/officeart/2005/8/quickstyle/simple5" qsCatId="simple" csTypeId="urn:microsoft.com/office/officeart/2005/8/colors/accent5_1" csCatId="accent5" phldr="1"/>
      <dgm:spPr/>
      <dgm:t>
        <a:bodyPr/>
        <a:lstStyle/>
        <a:p>
          <a:endParaRPr lang="en-GB"/>
        </a:p>
      </dgm:t>
    </dgm:pt>
    <dgm:pt modelId="{D1CE9F1E-2156-491E-B198-7EBFC341B6A3}">
      <dgm:prSet phldrT="[Text]"/>
      <dgm:spPr/>
      <dgm:t>
        <a:bodyPr/>
        <a:lstStyle/>
        <a:p>
          <a:pPr>
            <a:buNone/>
          </a:pPr>
          <a:r>
            <a:rPr lang="en-US" b="1" dirty="0"/>
            <a:t>Physical</a:t>
          </a:r>
          <a:r>
            <a:rPr lang="en-US" dirty="0"/>
            <a:t>: Rapid growth, fine and gross motor skills improving (</a:t>
          </a:r>
          <a:r>
            <a:rPr lang="en-GB" dirty="0"/>
            <a:t>Hulteen et al., 2023)</a:t>
          </a:r>
          <a:r>
            <a:rPr lang="en-US" dirty="0"/>
            <a:t>.</a:t>
          </a:r>
          <a:endParaRPr lang="en-GB" dirty="0"/>
        </a:p>
      </dgm:t>
    </dgm:pt>
    <dgm:pt modelId="{F7E2A984-17AA-4429-B1A2-AEF7FD61FBF7}" type="parTrans" cxnId="{D9E0719C-7142-4031-9F48-C0807D354EED}">
      <dgm:prSet/>
      <dgm:spPr/>
      <dgm:t>
        <a:bodyPr/>
        <a:lstStyle/>
        <a:p>
          <a:endParaRPr lang="en-GB"/>
        </a:p>
      </dgm:t>
    </dgm:pt>
    <dgm:pt modelId="{ACFAAFCC-10C4-4936-9E76-A75DD3E6A646}" type="sibTrans" cxnId="{D9E0719C-7142-4031-9F48-C0807D354EED}">
      <dgm:prSet/>
      <dgm:spPr/>
      <dgm:t>
        <a:bodyPr/>
        <a:lstStyle/>
        <a:p>
          <a:endParaRPr lang="en-GB"/>
        </a:p>
      </dgm:t>
    </dgm:pt>
    <dgm:pt modelId="{28EA1D91-2FD5-430B-A0AF-001AE6F3005D}">
      <dgm:prSet/>
      <dgm:spPr/>
      <dgm:t>
        <a:bodyPr/>
        <a:lstStyle/>
        <a:p>
          <a:pPr>
            <a:buNone/>
          </a:pPr>
          <a:r>
            <a:rPr lang="en-US" b="1" dirty="0"/>
            <a:t>Cognitive</a:t>
          </a:r>
          <a:r>
            <a:rPr lang="en-US" dirty="0"/>
            <a:t>: Explosion of language, symbolic play, curiosity, problem-solving (</a:t>
          </a:r>
          <a:r>
            <a:rPr lang="en-GB" dirty="0" err="1"/>
            <a:t>Swargiary</a:t>
          </a:r>
          <a:r>
            <a:rPr lang="en-GB" dirty="0"/>
            <a:t>, 2025)</a:t>
          </a:r>
          <a:r>
            <a:rPr lang="en-US" dirty="0"/>
            <a:t>.</a:t>
          </a:r>
        </a:p>
      </dgm:t>
    </dgm:pt>
    <dgm:pt modelId="{D6112045-2D07-423C-9E0F-2E8881FD90FA}" type="parTrans" cxnId="{4C007B4E-2420-4818-B03D-6DAE721B3A27}">
      <dgm:prSet/>
      <dgm:spPr/>
      <dgm:t>
        <a:bodyPr/>
        <a:lstStyle/>
        <a:p>
          <a:endParaRPr lang="en-GB"/>
        </a:p>
      </dgm:t>
    </dgm:pt>
    <dgm:pt modelId="{6B89EE33-B668-4558-B715-83D95976B4A6}" type="sibTrans" cxnId="{4C007B4E-2420-4818-B03D-6DAE721B3A27}">
      <dgm:prSet/>
      <dgm:spPr/>
      <dgm:t>
        <a:bodyPr/>
        <a:lstStyle/>
        <a:p>
          <a:endParaRPr lang="en-GB"/>
        </a:p>
      </dgm:t>
    </dgm:pt>
    <dgm:pt modelId="{E5CB4690-DA00-495F-AADE-6A2CB9CE39A0}">
      <dgm:prSet/>
      <dgm:spPr/>
      <dgm:t>
        <a:bodyPr/>
        <a:lstStyle/>
        <a:p>
          <a:pPr>
            <a:buNone/>
          </a:pPr>
          <a:r>
            <a:rPr lang="en-US" b="1"/>
            <a:t>Social</a:t>
          </a:r>
          <a:r>
            <a:rPr lang="en-US"/>
            <a:t>: Parallel play moves toward group play and cooperation.</a:t>
          </a:r>
        </a:p>
      </dgm:t>
    </dgm:pt>
    <dgm:pt modelId="{7EC02BC3-B29E-4D26-BB9A-9347202E22B6}" type="parTrans" cxnId="{F101E18B-1135-4AE2-9BEC-CDC23A962C5D}">
      <dgm:prSet/>
      <dgm:spPr/>
      <dgm:t>
        <a:bodyPr/>
        <a:lstStyle/>
        <a:p>
          <a:endParaRPr lang="en-GB"/>
        </a:p>
      </dgm:t>
    </dgm:pt>
    <dgm:pt modelId="{4E9BB312-BFA5-421A-954F-6CD79704A985}" type="sibTrans" cxnId="{F101E18B-1135-4AE2-9BEC-CDC23A962C5D}">
      <dgm:prSet/>
      <dgm:spPr/>
      <dgm:t>
        <a:bodyPr/>
        <a:lstStyle/>
        <a:p>
          <a:endParaRPr lang="en-GB"/>
        </a:p>
      </dgm:t>
    </dgm:pt>
    <dgm:pt modelId="{08875DFE-98E5-4D22-9020-38C81FD5CCBD}">
      <dgm:prSet/>
      <dgm:spPr/>
      <dgm:t>
        <a:bodyPr/>
        <a:lstStyle/>
        <a:p>
          <a:pPr>
            <a:buNone/>
          </a:pPr>
          <a:r>
            <a:rPr lang="en-US" b="1" dirty="0"/>
            <a:t>Emotional</a:t>
          </a:r>
          <a:r>
            <a:rPr lang="en-US" dirty="0"/>
            <a:t>: Independence grows, but separation anxiety may persist (</a:t>
          </a:r>
          <a:r>
            <a:rPr lang="en-GB" dirty="0"/>
            <a:t>Zarra-Nezhad et al., 2023)</a:t>
          </a:r>
          <a:r>
            <a:rPr lang="en-US" dirty="0"/>
            <a:t>.</a:t>
          </a:r>
        </a:p>
      </dgm:t>
    </dgm:pt>
    <dgm:pt modelId="{F17693D5-E588-4F3E-82BE-3B17B7F6FB99}" type="parTrans" cxnId="{D1FAEDC5-8C0A-410C-93B4-2ACD04D85E37}">
      <dgm:prSet/>
      <dgm:spPr/>
      <dgm:t>
        <a:bodyPr/>
        <a:lstStyle/>
        <a:p>
          <a:endParaRPr lang="en-GB"/>
        </a:p>
      </dgm:t>
    </dgm:pt>
    <dgm:pt modelId="{2B162D73-EEA8-4EBD-8393-59FA45C3054B}" type="sibTrans" cxnId="{D1FAEDC5-8C0A-410C-93B4-2ACD04D85E37}">
      <dgm:prSet/>
      <dgm:spPr/>
      <dgm:t>
        <a:bodyPr/>
        <a:lstStyle/>
        <a:p>
          <a:endParaRPr lang="en-GB"/>
        </a:p>
      </dgm:t>
    </dgm:pt>
    <dgm:pt modelId="{09E2B615-037C-4940-8AE5-A5EEFA1B2F2D}">
      <dgm:prSet/>
      <dgm:spPr/>
      <dgm:t>
        <a:bodyPr/>
        <a:lstStyle/>
        <a:p>
          <a:pPr>
            <a:buNone/>
          </a:pPr>
          <a:r>
            <a:rPr lang="en-US" dirty="0"/>
            <a:t>Development at this </a:t>
          </a:r>
          <a:r>
            <a:rPr lang="en-US" b="0" dirty="0"/>
            <a:t>stage lays the foundation for school readiness and future learning.</a:t>
          </a:r>
        </a:p>
      </dgm:t>
    </dgm:pt>
    <dgm:pt modelId="{51F16785-E458-4D15-9679-2BE2E67F83BD}" type="parTrans" cxnId="{B3AF4083-8EA2-47EA-8576-747B6A0A2210}">
      <dgm:prSet/>
      <dgm:spPr/>
      <dgm:t>
        <a:bodyPr/>
        <a:lstStyle/>
        <a:p>
          <a:endParaRPr lang="en-GB"/>
        </a:p>
      </dgm:t>
    </dgm:pt>
    <dgm:pt modelId="{69A55495-CA7D-4C37-9E61-294789C434DB}" type="sibTrans" cxnId="{B3AF4083-8EA2-47EA-8576-747B6A0A2210}">
      <dgm:prSet/>
      <dgm:spPr/>
      <dgm:t>
        <a:bodyPr/>
        <a:lstStyle/>
        <a:p>
          <a:endParaRPr lang="en-GB"/>
        </a:p>
      </dgm:t>
    </dgm:pt>
    <dgm:pt modelId="{BD3F0AED-E5C2-4DBF-99A5-332C09B1D6B1}" type="pres">
      <dgm:prSet presAssocID="{DACF2E24-6CEC-45B0-8C53-A790F2A61F98}" presName="diagram" presStyleCnt="0">
        <dgm:presLayoutVars>
          <dgm:dir/>
          <dgm:resizeHandles val="exact"/>
        </dgm:presLayoutVars>
      </dgm:prSet>
      <dgm:spPr/>
    </dgm:pt>
    <dgm:pt modelId="{07540337-E7EB-45E9-B8C8-8B2DF0EDC231}" type="pres">
      <dgm:prSet presAssocID="{D1CE9F1E-2156-491E-B198-7EBFC341B6A3}" presName="node" presStyleLbl="node1" presStyleIdx="0" presStyleCnt="5">
        <dgm:presLayoutVars>
          <dgm:bulletEnabled val="1"/>
        </dgm:presLayoutVars>
      </dgm:prSet>
      <dgm:spPr/>
    </dgm:pt>
    <dgm:pt modelId="{BFFB69CD-24C7-4014-A3E4-6368A813F8A1}" type="pres">
      <dgm:prSet presAssocID="{ACFAAFCC-10C4-4936-9E76-A75DD3E6A646}" presName="sibTrans" presStyleCnt="0"/>
      <dgm:spPr/>
    </dgm:pt>
    <dgm:pt modelId="{52602049-CF76-4F85-95C8-63AC94A3F74D}" type="pres">
      <dgm:prSet presAssocID="{28EA1D91-2FD5-430B-A0AF-001AE6F3005D}" presName="node" presStyleLbl="node1" presStyleIdx="1" presStyleCnt="5">
        <dgm:presLayoutVars>
          <dgm:bulletEnabled val="1"/>
        </dgm:presLayoutVars>
      </dgm:prSet>
      <dgm:spPr/>
    </dgm:pt>
    <dgm:pt modelId="{CD3B2F95-E0E2-4614-BC9B-84DD893821F7}" type="pres">
      <dgm:prSet presAssocID="{6B89EE33-B668-4558-B715-83D95976B4A6}" presName="sibTrans" presStyleCnt="0"/>
      <dgm:spPr/>
    </dgm:pt>
    <dgm:pt modelId="{B82EC7F4-12DC-48E6-BB28-C0BEC7D4E2CB}" type="pres">
      <dgm:prSet presAssocID="{E5CB4690-DA00-495F-AADE-6A2CB9CE39A0}" presName="node" presStyleLbl="node1" presStyleIdx="2" presStyleCnt="5">
        <dgm:presLayoutVars>
          <dgm:bulletEnabled val="1"/>
        </dgm:presLayoutVars>
      </dgm:prSet>
      <dgm:spPr/>
    </dgm:pt>
    <dgm:pt modelId="{050C7839-EBAC-420D-9A84-B627BFEC2118}" type="pres">
      <dgm:prSet presAssocID="{4E9BB312-BFA5-421A-954F-6CD79704A985}" presName="sibTrans" presStyleCnt="0"/>
      <dgm:spPr/>
    </dgm:pt>
    <dgm:pt modelId="{AC4D708D-748B-4D2D-AFD9-A6F66656BE6A}" type="pres">
      <dgm:prSet presAssocID="{08875DFE-98E5-4D22-9020-38C81FD5CCBD}" presName="node" presStyleLbl="node1" presStyleIdx="3" presStyleCnt="5">
        <dgm:presLayoutVars>
          <dgm:bulletEnabled val="1"/>
        </dgm:presLayoutVars>
      </dgm:prSet>
      <dgm:spPr/>
    </dgm:pt>
    <dgm:pt modelId="{4F0399E0-A0E2-4100-8211-542DE072521F}" type="pres">
      <dgm:prSet presAssocID="{2B162D73-EEA8-4EBD-8393-59FA45C3054B}" presName="sibTrans" presStyleCnt="0"/>
      <dgm:spPr/>
    </dgm:pt>
    <dgm:pt modelId="{7D41B366-1FBD-4EA0-8D23-A2DA6E8713A3}" type="pres">
      <dgm:prSet presAssocID="{09E2B615-037C-4940-8AE5-A5EEFA1B2F2D}" presName="node" presStyleLbl="node1" presStyleIdx="4" presStyleCnt="5">
        <dgm:presLayoutVars>
          <dgm:bulletEnabled val="1"/>
        </dgm:presLayoutVars>
      </dgm:prSet>
      <dgm:spPr/>
    </dgm:pt>
  </dgm:ptLst>
  <dgm:cxnLst>
    <dgm:cxn modelId="{4C007B4E-2420-4818-B03D-6DAE721B3A27}" srcId="{DACF2E24-6CEC-45B0-8C53-A790F2A61F98}" destId="{28EA1D91-2FD5-430B-A0AF-001AE6F3005D}" srcOrd="1" destOrd="0" parTransId="{D6112045-2D07-423C-9E0F-2E8881FD90FA}" sibTransId="{6B89EE33-B668-4558-B715-83D95976B4A6}"/>
    <dgm:cxn modelId="{732AD47C-5359-49FA-A014-16BC59A8D979}" type="presOf" srcId="{09E2B615-037C-4940-8AE5-A5EEFA1B2F2D}" destId="{7D41B366-1FBD-4EA0-8D23-A2DA6E8713A3}" srcOrd="0" destOrd="0" presId="urn:microsoft.com/office/officeart/2005/8/layout/default"/>
    <dgm:cxn modelId="{B3AF4083-8EA2-47EA-8576-747B6A0A2210}" srcId="{DACF2E24-6CEC-45B0-8C53-A790F2A61F98}" destId="{09E2B615-037C-4940-8AE5-A5EEFA1B2F2D}" srcOrd="4" destOrd="0" parTransId="{51F16785-E458-4D15-9679-2BE2E67F83BD}" sibTransId="{69A55495-CA7D-4C37-9E61-294789C434DB}"/>
    <dgm:cxn modelId="{382B1788-5D74-4060-8773-5464DB5270E3}" type="presOf" srcId="{28EA1D91-2FD5-430B-A0AF-001AE6F3005D}" destId="{52602049-CF76-4F85-95C8-63AC94A3F74D}" srcOrd="0" destOrd="0" presId="urn:microsoft.com/office/officeart/2005/8/layout/default"/>
    <dgm:cxn modelId="{BE3C9188-E169-401B-B8CB-BBD6C0273E6C}" type="presOf" srcId="{08875DFE-98E5-4D22-9020-38C81FD5CCBD}" destId="{AC4D708D-748B-4D2D-AFD9-A6F66656BE6A}" srcOrd="0" destOrd="0" presId="urn:microsoft.com/office/officeart/2005/8/layout/default"/>
    <dgm:cxn modelId="{F101E18B-1135-4AE2-9BEC-CDC23A962C5D}" srcId="{DACF2E24-6CEC-45B0-8C53-A790F2A61F98}" destId="{E5CB4690-DA00-495F-AADE-6A2CB9CE39A0}" srcOrd="2" destOrd="0" parTransId="{7EC02BC3-B29E-4D26-BB9A-9347202E22B6}" sibTransId="{4E9BB312-BFA5-421A-954F-6CD79704A985}"/>
    <dgm:cxn modelId="{D9E0719C-7142-4031-9F48-C0807D354EED}" srcId="{DACF2E24-6CEC-45B0-8C53-A790F2A61F98}" destId="{D1CE9F1E-2156-491E-B198-7EBFC341B6A3}" srcOrd="0" destOrd="0" parTransId="{F7E2A984-17AA-4429-B1A2-AEF7FD61FBF7}" sibTransId="{ACFAAFCC-10C4-4936-9E76-A75DD3E6A646}"/>
    <dgm:cxn modelId="{D1FAEDC5-8C0A-410C-93B4-2ACD04D85E37}" srcId="{DACF2E24-6CEC-45B0-8C53-A790F2A61F98}" destId="{08875DFE-98E5-4D22-9020-38C81FD5CCBD}" srcOrd="3" destOrd="0" parTransId="{F17693D5-E588-4F3E-82BE-3B17B7F6FB99}" sibTransId="{2B162D73-EEA8-4EBD-8393-59FA45C3054B}"/>
    <dgm:cxn modelId="{166D24DE-16E4-4705-B65B-F289DF58901C}" type="presOf" srcId="{E5CB4690-DA00-495F-AADE-6A2CB9CE39A0}" destId="{B82EC7F4-12DC-48E6-BB28-C0BEC7D4E2CB}" srcOrd="0" destOrd="0" presId="urn:microsoft.com/office/officeart/2005/8/layout/default"/>
    <dgm:cxn modelId="{33F112E4-DD96-4C01-A0F5-8BBE0331DF48}" type="presOf" srcId="{DACF2E24-6CEC-45B0-8C53-A790F2A61F98}" destId="{BD3F0AED-E5C2-4DBF-99A5-332C09B1D6B1}" srcOrd="0" destOrd="0" presId="urn:microsoft.com/office/officeart/2005/8/layout/default"/>
    <dgm:cxn modelId="{78031DFE-D7C6-4B37-854E-EACACBE306F5}" type="presOf" srcId="{D1CE9F1E-2156-491E-B198-7EBFC341B6A3}" destId="{07540337-E7EB-45E9-B8C8-8B2DF0EDC231}" srcOrd="0" destOrd="0" presId="urn:microsoft.com/office/officeart/2005/8/layout/default"/>
    <dgm:cxn modelId="{6C04CB88-56AB-4768-8416-5A81D86A0A19}" type="presParOf" srcId="{BD3F0AED-E5C2-4DBF-99A5-332C09B1D6B1}" destId="{07540337-E7EB-45E9-B8C8-8B2DF0EDC231}" srcOrd="0" destOrd="0" presId="urn:microsoft.com/office/officeart/2005/8/layout/default"/>
    <dgm:cxn modelId="{A3F40506-7C09-4C65-A9F6-31C0FEF9B9FC}" type="presParOf" srcId="{BD3F0AED-E5C2-4DBF-99A5-332C09B1D6B1}" destId="{BFFB69CD-24C7-4014-A3E4-6368A813F8A1}" srcOrd="1" destOrd="0" presId="urn:microsoft.com/office/officeart/2005/8/layout/default"/>
    <dgm:cxn modelId="{7FF488CE-9E58-4C7D-916C-F91DE224F9A5}" type="presParOf" srcId="{BD3F0AED-E5C2-4DBF-99A5-332C09B1D6B1}" destId="{52602049-CF76-4F85-95C8-63AC94A3F74D}" srcOrd="2" destOrd="0" presId="urn:microsoft.com/office/officeart/2005/8/layout/default"/>
    <dgm:cxn modelId="{D7B6BFF2-7C62-4CB8-A6AE-429A18D14C11}" type="presParOf" srcId="{BD3F0AED-E5C2-4DBF-99A5-332C09B1D6B1}" destId="{CD3B2F95-E0E2-4614-BC9B-84DD893821F7}" srcOrd="3" destOrd="0" presId="urn:microsoft.com/office/officeart/2005/8/layout/default"/>
    <dgm:cxn modelId="{79871C41-8931-49D3-A392-5225393C1259}" type="presParOf" srcId="{BD3F0AED-E5C2-4DBF-99A5-332C09B1D6B1}" destId="{B82EC7F4-12DC-48E6-BB28-C0BEC7D4E2CB}" srcOrd="4" destOrd="0" presId="urn:microsoft.com/office/officeart/2005/8/layout/default"/>
    <dgm:cxn modelId="{0283C981-90B9-472F-A479-E87EDA0056B7}" type="presParOf" srcId="{BD3F0AED-E5C2-4DBF-99A5-332C09B1D6B1}" destId="{050C7839-EBAC-420D-9A84-B627BFEC2118}" srcOrd="5" destOrd="0" presId="urn:microsoft.com/office/officeart/2005/8/layout/default"/>
    <dgm:cxn modelId="{638D14AE-2C48-4D7A-8259-CFB2F269A137}" type="presParOf" srcId="{BD3F0AED-E5C2-4DBF-99A5-332C09B1D6B1}" destId="{AC4D708D-748B-4D2D-AFD9-A6F66656BE6A}" srcOrd="6" destOrd="0" presId="urn:microsoft.com/office/officeart/2005/8/layout/default"/>
    <dgm:cxn modelId="{BBCC271B-86B6-45F1-A813-00F181572B8A}" type="presParOf" srcId="{BD3F0AED-E5C2-4DBF-99A5-332C09B1D6B1}" destId="{4F0399E0-A0E2-4100-8211-542DE072521F}" srcOrd="7" destOrd="0" presId="urn:microsoft.com/office/officeart/2005/8/layout/default"/>
    <dgm:cxn modelId="{10FCB881-70A5-4E98-9588-FBD4F081F58D}" type="presParOf" srcId="{BD3F0AED-E5C2-4DBF-99A5-332C09B1D6B1}" destId="{7D41B366-1FBD-4EA0-8D23-A2DA6E8713A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53B78D-5B04-4D02-A61E-23F0691389B3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C2703AD-C66E-476E-B2B3-919090F962FF}">
      <dgm:prSet phldrT="[Text]"/>
      <dgm:spPr/>
      <dgm:t>
        <a:bodyPr/>
        <a:lstStyle/>
        <a:p>
          <a:pPr>
            <a:buNone/>
          </a:pPr>
          <a:r>
            <a:rPr lang="en-US" dirty="0"/>
            <a:t>A secure attachment allows children to</a:t>
          </a:r>
          <a:endParaRPr lang="en-GB" dirty="0"/>
        </a:p>
      </dgm:t>
    </dgm:pt>
    <dgm:pt modelId="{71E18E07-3B50-43C2-A963-5725CDDAA99A}" type="parTrans" cxnId="{44D92C55-2F57-4E7E-B186-6AB8E445EE8A}">
      <dgm:prSet/>
      <dgm:spPr/>
      <dgm:t>
        <a:bodyPr/>
        <a:lstStyle/>
        <a:p>
          <a:endParaRPr lang="en-GB"/>
        </a:p>
      </dgm:t>
    </dgm:pt>
    <dgm:pt modelId="{5DB4951A-945F-4D48-BAD6-6FC4EE07A055}" type="sibTrans" cxnId="{44D92C55-2F57-4E7E-B186-6AB8E445EE8A}">
      <dgm:prSet/>
      <dgm:spPr/>
      <dgm:t>
        <a:bodyPr/>
        <a:lstStyle/>
        <a:p>
          <a:endParaRPr lang="en-GB"/>
        </a:p>
      </dgm:t>
    </dgm:pt>
    <dgm:pt modelId="{9FB9FDDC-3BC3-4929-B722-282681ED1621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Feel safe and confident when exploring</a:t>
          </a:r>
        </a:p>
      </dgm:t>
    </dgm:pt>
    <dgm:pt modelId="{F7AD96A1-7529-466E-A71D-49980F63CC10}" type="parTrans" cxnId="{D2B68546-9F47-4795-9ACC-2D262563B77E}">
      <dgm:prSet/>
      <dgm:spPr/>
      <dgm:t>
        <a:bodyPr/>
        <a:lstStyle/>
        <a:p>
          <a:endParaRPr lang="en-GB"/>
        </a:p>
      </dgm:t>
    </dgm:pt>
    <dgm:pt modelId="{15954019-5656-48A4-BC28-499DC3414A1A}" type="sibTrans" cxnId="{D2B68546-9F47-4795-9ACC-2D262563B77E}">
      <dgm:prSet/>
      <dgm:spPr/>
      <dgm:t>
        <a:bodyPr/>
        <a:lstStyle/>
        <a:p>
          <a:endParaRPr lang="en-GB"/>
        </a:p>
      </dgm:t>
    </dgm:pt>
    <dgm:pt modelId="{7CE5E4CD-09AE-45A6-9C53-EEB4307316B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Manage emotions with support (</a:t>
          </a:r>
          <a:r>
            <a:rPr lang="en-GB" dirty="0" err="1"/>
            <a:t>Vertel</a:t>
          </a:r>
          <a:r>
            <a:rPr lang="en-GB" dirty="0"/>
            <a:t>, 2023)</a:t>
          </a:r>
          <a:endParaRPr lang="en-US" dirty="0"/>
        </a:p>
      </dgm:t>
    </dgm:pt>
    <dgm:pt modelId="{979EE182-7EE5-4B6D-9AB6-FE9C904659E9}" type="parTrans" cxnId="{E26A94F5-AAFD-483A-902B-41EA5939793B}">
      <dgm:prSet/>
      <dgm:spPr/>
      <dgm:t>
        <a:bodyPr/>
        <a:lstStyle/>
        <a:p>
          <a:endParaRPr lang="en-GB"/>
        </a:p>
      </dgm:t>
    </dgm:pt>
    <dgm:pt modelId="{D919A94F-EAB7-46CA-BB38-C0CDD58ABADA}" type="sibTrans" cxnId="{E26A94F5-AAFD-483A-902B-41EA5939793B}">
      <dgm:prSet/>
      <dgm:spPr/>
      <dgm:t>
        <a:bodyPr/>
        <a:lstStyle/>
        <a:p>
          <a:endParaRPr lang="en-GB"/>
        </a:p>
      </dgm:t>
    </dgm:pt>
    <dgm:pt modelId="{6B36639B-7D54-4A16-B576-56425F32205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Develop social skills with peers (</a:t>
          </a:r>
          <a:r>
            <a:rPr lang="en-GB" dirty="0"/>
            <a:t>Delgado et al., 2022)</a:t>
          </a:r>
          <a:endParaRPr lang="en-US" dirty="0"/>
        </a:p>
      </dgm:t>
    </dgm:pt>
    <dgm:pt modelId="{DEB3D2D0-E308-4AA5-BC5F-D2CCB49944FD}" type="parTrans" cxnId="{D39E1F16-17D3-4770-86AA-60CB257F2131}">
      <dgm:prSet/>
      <dgm:spPr/>
      <dgm:t>
        <a:bodyPr/>
        <a:lstStyle/>
        <a:p>
          <a:endParaRPr lang="en-GB"/>
        </a:p>
      </dgm:t>
    </dgm:pt>
    <dgm:pt modelId="{28343730-B60A-4A3B-A913-D11932F5D35B}" type="sibTrans" cxnId="{D39E1F16-17D3-4770-86AA-60CB257F2131}">
      <dgm:prSet/>
      <dgm:spPr/>
      <dgm:t>
        <a:bodyPr/>
        <a:lstStyle/>
        <a:p>
          <a:endParaRPr lang="en-GB"/>
        </a:p>
      </dgm:t>
    </dgm:pt>
    <dgm:pt modelId="{84C5CC7A-1082-4BC7-AB34-289F4014EC36}">
      <dgm:prSet/>
      <dgm:spPr/>
      <dgm:t>
        <a:bodyPr/>
        <a:lstStyle/>
        <a:p>
          <a:pPr>
            <a:buNone/>
          </a:pPr>
          <a:r>
            <a:rPr lang="en-US" dirty="0"/>
            <a:t>Insecure attachment may result in</a:t>
          </a:r>
        </a:p>
      </dgm:t>
    </dgm:pt>
    <dgm:pt modelId="{1ADB8BA6-C7B1-4CFF-8785-9C8D733B4D1B}" type="parTrans" cxnId="{F577FC4C-4BD3-4FB5-ADB0-6DBAE1AAF0DE}">
      <dgm:prSet/>
      <dgm:spPr/>
      <dgm:t>
        <a:bodyPr/>
        <a:lstStyle/>
        <a:p>
          <a:endParaRPr lang="en-GB"/>
        </a:p>
      </dgm:t>
    </dgm:pt>
    <dgm:pt modelId="{D608C3D7-7314-451E-ACE4-9F032AE98D1B}" type="sibTrans" cxnId="{F577FC4C-4BD3-4FB5-ADB0-6DBAE1AAF0DE}">
      <dgm:prSet/>
      <dgm:spPr/>
      <dgm:t>
        <a:bodyPr/>
        <a:lstStyle/>
        <a:p>
          <a:endParaRPr lang="en-GB"/>
        </a:p>
      </dgm:t>
    </dgm:pt>
    <dgm:pt modelId="{2BABE636-4FD2-44BC-86AF-79FFB578F086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Excessive clinginess or withdrawal</a:t>
          </a:r>
        </a:p>
      </dgm:t>
    </dgm:pt>
    <dgm:pt modelId="{78A81538-9681-4D3A-9A8B-E75EEAB47105}" type="parTrans" cxnId="{B07804BD-20AC-4279-A647-212BAFECD333}">
      <dgm:prSet/>
      <dgm:spPr/>
      <dgm:t>
        <a:bodyPr/>
        <a:lstStyle/>
        <a:p>
          <a:endParaRPr lang="en-GB"/>
        </a:p>
      </dgm:t>
    </dgm:pt>
    <dgm:pt modelId="{FB66CAF6-A9F2-4211-A760-4322E75D3B3E}" type="sibTrans" cxnId="{B07804BD-20AC-4279-A647-212BAFECD333}">
      <dgm:prSet/>
      <dgm:spPr/>
      <dgm:t>
        <a:bodyPr/>
        <a:lstStyle/>
        <a:p>
          <a:endParaRPr lang="en-GB"/>
        </a:p>
      </dgm:t>
    </dgm:pt>
    <dgm:pt modelId="{BD96C38E-E7CA-4F68-A0C6-7D93241755EC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Reluctance to communicate (</a:t>
          </a:r>
          <a:r>
            <a:rPr lang="en-GB" dirty="0"/>
            <a:t>Guerrero, 2021)</a:t>
          </a:r>
          <a:endParaRPr lang="en-US" dirty="0"/>
        </a:p>
      </dgm:t>
    </dgm:pt>
    <dgm:pt modelId="{D093BEF1-7690-4712-9F31-DB6023FB8C7C}" type="parTrans" cxnId="{6A057C94-D860-4F4F-AF5E-A510BCB210CA}">
      <dgm:prSet/>
      <dgm:spPr/>
      <dgm:t>
        <a:bodyPr/>
        <a:lstStyle/>
        <a:p>
          <a:endParaRPr lang="en-GB"/>
        </a:p>
      </dgm:t>
    </dgm:pt>
    <dgm:pt modelId="{50C495BF-1839-4C01-8A64-E802AAD947DC}" type="sibTrans" cxnId="{6A057C94-D860-4F4F-AF5E-A510BCB210CA}">
      <dgm:prSet/>
      <dgm:spPr/>
      <dgm:t>
        <a:bodyPr/>
        <a:lstStyle/>
        <a:p>
          <a:endParaRPr lang="en-GB"/>
        </a:p>
      </dgm:t>
    </dgm:pt>
    <dgm:pt modelId="{455FCFEF-768D-47FD-892C-D690FB00372F}">
      <dgm:prSet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dirty="0"/>
            <a:t>Difficulty joining group play</a:t>
          </a:r>
        </a:p>
      </dgm:t>
    </dgm:pt>
    <dgm:pt modelId="{63944460-E574-47A0-A60C-50DE7ECF5A9B}" type="parTrans" cxnId="{94EC88D5-CEA1-4BFA-A156-349BB9E021DB}">
      <dgm:prSet/>
      <dgm:spPr/>
      <dgm:t>
        <a:bodyPr/>
        <a:lstStyle/>
        <a:p>
          <a:endParaRPr lang="en-GB"/>
        </a:p>
      </dgm:t>
    </dgm:pt>
    <dgm:pt modelId="{FC719DB3-FCF8-4B8E-B3AF-7860772A7591}" type="sibTrans" cxnId="{94EC88D5-CEA1-4BFA-A156-349BB9E021DB}">
      <dgm:prSet/>
      <dgm:spPr/>
      <dgm:t>
        <a:bodyPr/>
        <a:lstStyle/>
        <a:p>
          <a:endParaRPr lang="en-GB"/>
        </a:p>
      </dgm:t>
    </dgm:pt>
    <dgm:pt modelId="{3F30201A-9990-45BF-9CD6-6F9EEA87CCC4}" type="pres">
      <dgm:prSet presAssocID="{CE53B78D-5B04-4D02-A61E-23F0691389B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AEF209A-BEC9-4707-964E-76C1AFD6D222}" type="pres">
      <dgm:prSet presAssocID="{DC2703AD-C66E-476E-B2B3-919090F962FF}" presName="root" presStyleCnt="0"/>
      <dgm:spPr/>
    </dgm:pt>
    <dgm:pt modelId="{E4D29991-36E0-4F4B-972B-FF94E7E9D3A1}" type="pres">
      <dgm:prSet presAssocID="{DC2703AD-C66E-476E-B2B3-919090F962FF}" presName="rootComposite" presStyleCnt="0"/>
      <dgm:spPr/>
    </dgm:pt>
    <dgm:pt modelId="{34EA2847-B87B-471A-B2EC-3CB9258226FF}" type="pres">
      <dgm:prSet presAssocID="{DC2703AD-C66E-476E-B2B3-919090F962FF}" presName="rootText" presStyleLbl="node1" presStyleIdx="0" presStyleCnt="2" custScaleX="197316"/>
      <dgm:spPr/>
    </dgm:pt>
    <dgm:pt modelId="{7AF80704-328C-4298-AD84-9A94372339D1}" type="pres">
      <dgm:prSet presAssocID="{DC2703AD-C66E-476E-B2B3-919090F962FF}" presName="rootConnector" presStyleLbl="node1" presStyleIdx="0" presStyleCnt="2"/>
      <dgm:spPr/>
    </dgm:pt>
    <dgm:pt modelId="{9CD55188-BE3F-4240-865A-BD2A61FEDC57}" type="pres">
      <dgm:prSet presAssocID="{DC2703AD-C66E-476E-B2B3-919090F962FF}" presName="childShape" presStyleCnt="0"/>
      <dgm:spPr/>
    </dgm:pt>
    <dgm:pt modelId="{0D3AA60F-D4F9-4DB5-9721-9AB6E6396336}" type="pres">
      <dgm:prSet presAssocID="{F7AD96A1-7529-466E-A71D-49980F63CC10}" presName="Name13" presStyleLbl="parChTrans1D2" presStyleIdx="0" presStyleCnt="6"/>
      <dgm:spPr/>
    </dgm:pt>
    <dgm:pt modelId="{761D31B5-68D0-4369-AEBB-B3E51D394BA0}" type="pres">
      <dgm:prSet presAssocID="{9FB9FDDC-3BC3-4929-B722-282681ED1621}" presName="childText" presStyleLbl="bgAcc1" presStyleIdx="0" presStyleCnt="6" custScaleX="282637">
        <dgm:presLayoutVars>
          <dgm:bulletEnabled val="1"/>
        </dgm:presLayoutVars>
      </dgm:prSet>
      <dgm:spPr/>
    </dgm:pt>
    <dgm:pt modelId="{A7F18182-99A7-4B4F-A9D3-DC979EA02786}" type="pres">
      <dgm:prSet presAssocID="{979EE182-7EE5-4B6D-9AB6-FE9C904659E9}" presName="Name13" presStyleLbl="parChTrans1D2" presStyleIdx="1" presStyleCnt="6"/>
      <dgm:spPr/>
    </dgm:pt>
    <dgm:pt modelId="{78496B05-06D6-48D1-B931-F3B1F230433C}" type="pres">
      <dgm:prSet presAssocID="{7CE5E4CD-09AE-45A6-9C53-EEB4307316BC}" presName="childText" presStyleLbl="bgAcc1" presStyleIdx="1" presStyleCnt="6" custScaleX="282637">
        <dgm:presLayoutVars>
          <dgm:bulletEnabled val="1"/>
        </dgm:presLayoutVars>
      </dgm:prSet>
      <dgm:spPr/>
    </dgm:pt>
    <dgm:pt modelId="{AD54E838-D585-495B-9994-037B4C72101E}" type="pres">
      <dgm:prSet presAssocID="{DEB3D2D0-E308-4AA5-BC5F-D2CCB49944FD}" presName="Name13" presStyleLbl="parChTrans1D2" presStyleIdx="2" presStyleCnt="6"/>
      <dgm:spPr/>
    </dgm:pt>
    <dgm:pt modelId="{51D695DF-1C45-4077-B4F5-0E3629EF2F32}" type="pres">
      <dgm:prSet presAssocID="{6B36639B-7D54-4A16-B576-56425F32205C}" presName="childText" presStyleLbl="bgAcc1" presStyleIdx="2" presStyleCnt="6" custScaleX="282637">
        <dgm:presLayoutVars>
          <dgm:bulletEnabled val="1"/>
        </dgm:presLayoutVars>
      </dgm:prSet>
      <dgm:spPr/>
    </dgm:pt>
    <dgm:pt modelId="{EEBA7698-38AD-4B2C-A839-CF22EFFF5338}" type="pres">
      <dgm:prSet presAssocID="{84C5CC7A-1082-4BC7-AB34-289F4014EC36}" presName="root" presStyleCnt="0"/>
      <dgm:spPr/>
    </dgm:pt>
    <dgm:pt modelId="{FD82F658-0EDC-4A3C-A5FE-A6DB8B3BE259}" type="pres">
      <dgm:prSet presAssocID="{84C5CC7A-1082-4BC7-AB34-289F4014EC36}" presName="rootComposite" presStyleCnt="0"/>
      <dgm:spPr/>
    </dgm:pt>
    <dgm:pt modelId="{712FF017-2E51-4787-9A2D-1537DFB0EC8A}" type="pres">
      <dgm:prSet presAssocID="{84C5CC7A-1082-4BC7-AB34-289F4014EC36}" presName="rootText" presStyleLbl="node1" presStyleIdx="1" presStyleCnt="2" custScaleX="197316"/>
      <dgm:spPr/>
    </dgm:pt>
    <dgm:pt modelId="{90417B0B-0C9B-4EE7-83FD-644C571CBF34}" type="pres">
      <dgm:prSet presAssocID="{84C5CC7A-1082-4BC7-AB34-289F4014EC36}" presName="rootConnector" presStyleLbl="node1" presStyleIdx="1" presStyleCnt="2"/>
      <dgm:spPr/>
    </dgm:pt>
    <dgm:pt modelId="{F0734B10-32E1-4C2C-BFD6-CC9FF27A5179}" type="pres">
      <dgm:prSet presAssocID="{84C5CC7A-1082-4BC7-AB34-289F4014EC36}" presName="childShape" presStyleCnt="0"/>
      <dgm:spPr/>
    </dgm:pt>
    <dgm:pt modelId="{60F8E058-D541-4349-88FC-BBE17193BB66}" type="pres">
      <dgm:prSet presAssocID="{78A81538-9681-4D3A-9A8B-E75EEAB47105}" presName="Name13" presStyleLbl="parChTrans1D2" presStyleIdx="3" presStyleCnt="6"/>
      <dgm:spPr/>
    </dgm:pt>
    <dgm:pt modelId="{563DD991-0397-41E2-BC46-5169A489FD98}" type="pres">
      <dgm:prSet presAssocID="{2BABE636-4FD2-44BC-86AF-79FFB578F086}" presName="childText" presStyleLbl="bgAcc1" presStyleIdx="3" presStyleCnt="6" custScaleX="282637">
        <dgm:presLayoutVars>
          <dgm:bulletEnabled val="1"/>
        </dgm:presLayoutVars>
      </dgm:prSet>
      <dgm:spPr/>
    </dgm:pt>
    <dgm:pt modelId="{C0E4C6A2-20E8-4E37-AD09-257468A9B928}" type="pres">
      <dgm:prSet presAssocID="{D093BEF1-7690-4712-9F31-DB6023FB8C7C}" presName="Name13" presStyleLbl="parChTrans1D2" presStyleIdx="4" presStyleCnt="6"/>
      <dgm:spPr/>
    </dgm:pt>
    <dgm:pt modelId="{201A1A8E-B6E3-49DB-83CD-FD034E03C322}" type="pres">
      <dgm:prSet presAssocID="{BD96C38E-E7CA-4F68-A0C6-7D93241755EC}" presName="childText" presStyleLbl="bgAcc1" presStyleIdx="4" presStyleCnt="6" custScaleX="282637">
        <dgm:presLayoutVars>
          <dgm:bulletEnabled val="1"/>
        </dgm:presLayoutVars>
      </dgm:prSet>
      <dgm:spPr/>
    </dgm:pt>
    <dgm:pt modelId="{D8000619-F544-476C-8446-5C560E78BA41}" type="pres">
      <dgm:prSet presAssocID="{63944460-E574-47A0-A60C-50DE7ECF5A9B}" presName="Name13" presStyleLbl="parChTrans1D2" presStyleIdx="5" presStyleCnt="6"/>
      <dgm:spPr/>
    </dgm:pt>
    <dgm:pt modelId="{6A5FA507-C015-4590-9D7B-ABA88897FC67}" type="pres">
      <dgm:prSet presAssocID="{455FCFEF-768D-47FD-892C-D690FB00372F}" presName="childText" presStyleLbl="bgAcc1" presStyleIdx="5" presStyleCnt="6" custScaleX="282637">
        <dgm:presLayoutVars>
          <dgm:bulletEnabled val="1"/>
        </dgm:presLayoutVars>
      </dgm:prSet>
      <dgm:spPr/>
    </dgm:pt>
  </dgm:ptLst>
  <dgm:cxnLst>
    <dgm:cxn modelId="{0B128611-4582-43A7-A512-837ACF0E75CE}" type="presOf" srcId="{84C5CC7A-1082-4BC7-AB34-289F4014EC36}" destId="{712FF017-2E51-4787-9A2D-1537DFB0EC8A}" srcOrd="0" destOrd="0" presId="urn:microsoft.com/office/officeart/2005/8/layout/hierarchy3"/>
    <dgm:cxn modelId="{D39E1F16-17D3-4770-86AA-60CB257F2131}" srcId="{DC2703AD-C66E-476E-B2B3-919090F962FF}" destId="{6B36639B-7D54-4A16-B576-56425F32205C}" srcOrd="2" destOrd="0" parTransId="{DEB3D2D0-E308-4AA5-BC5F-D2CCB49944FD}" sibTransId="{28343730-B60A-4A3B-A913-D11932F5D35B}"/>
    <dgm:cxn modelId="{9DEBF817-8DE2-4755-B978-31A523AD96F3}" type="presOf" srcId="{CE53B78D-5B04-4D02-A61E-23F0691389B3}" destId="{3F30201A-9990-45BF-9CD6-6F9EEA87CCC4}" srcOrd="0" destOrd="0" presId="urn:microsoft.com/office/officeart/2005/8/layout/hierarchy3"/>
    <dgm:cxn modelId="{67828B1C-5010-4C04-B2BC-CEF7B56AC4CB}" type="presOf" srcId="{F7AD96A1-7529-466E-A71D-49980F63CC10}" destId="{0D3AA60F-D4F9-4DB5-9721-9AB6E6396336}" srcOrd="0" destOrd="0" presId="urn:microsoft.com/office/officeart/2005/8/layout/hierarchy3"/>
    <dgm:cxn modelId="{2FA5441E-32D3-483A-9DA5-E0D45FC23B5E}" type="presOf" srcId="{7CE5E4CD-09AE-45A6-9C53-EEB4307316BC}" destId="{78496B05-06D6-48D1-B931-F3B1F230433C}" srcOrd="0" destOrd="0" presId="urn:microsoft.com/office/officeart/2005/8/layout/hierarchy3"/>
    <dgm:cxn modelId="{26EC8826-7E34-46D8-9221-4AFCFAB5F8C9}" type="presOf" srcId="{DC2703AD-C66E-476E-B2B3-919090F962FF}" destId="{34EA2847-B87B-471A-B2EC-3CB9258226FF}" srcOrd="0" destOrd="0" presId="urn:microsoft.com/office/officeart/2005/8/layout/hierarchy3"/>
    <dgm:cxn modelId="{B5289F39-EC85-4C6C-8992-A4A62C43E65E}" type="presOf" srcId="{78A81538-9681-4D3A-9A8B-E75EEAB47105}" destId="{60F8E058-D541-4349-88FC-BBE17193BB66}" srcOrd="0" destOrd="0" presId="urn:microsoft.com/office/officeart/2005/8/layout/hierarchy3"/>
    <dgm:cxn modelId="{4B1D053E-9C4B-42E0-ABE8-84EE50DD4AC3}" type="presOf" srcId="{6B36639B-7D54-4A16-B576-56425F32205C}" destId="{51D695DF-1C45-4077-B4F5-0E3629EF2F32}" srcOrd="0" destOrd="0" presId="urn:microsoft.com/office/officeart/2005/8/layout/hierarchy3"/>
    <dgm:cxn modelId="{1F6E945B-A149-454B-AF86-E8C0AE338834}" type="presOf" srcId="{979EE182-7EE5-4B6D-9AB6-FE9C904659E9}" destId="{A7F18182-99A7-4B4F-A9D3-DC979EA02786}" srcOrd="0" destOrd="0" presId="urn:microsoft.com/office/officeart/2005/8/layout/hierarchy3"/>
    <dgm:cxn modelId="{DDB31645-847E-40DB-A820-CA771C4C1E6F}" type="presOf" srcId="{BD96C38E-E7CA-4F68-A0C6-7D93241755EC}" destId="{201A1A8E-B6E3-49DB-83CD-FD034E03C322}" srcOrd="0" destOrd="0" presId="urn:microsoft.com/office/officeart/2005/8/layout/hierarchy3"/>
    <dgm:cxn modelId="{D2B68546-9F47-4795-9ACC-2D262563B77E}" srcId="{DC2703AD-C66E-476E-B2B3-919090F962FF}" destId="{9FB9FDDC-3BC3-4929-B722-282681ED1621}" srcOrd="0" destOrd="0" parTransId="{F7AD96A1-7529-466E-A71D-49980F63CC10}" sibTransId="{15954019-5656-48A4-BC28-499DC3414A1A}"/>
    <dgm:cxn modelId="{3A398048-295C-40B0-BB6F-E655FE4CE9DC}" type="presOf" srcId="{D093BEF1-7690-4712-9F31-DB6023FB8C7C}" destId="{C0E4C6A2-20E8-4E37-AD09-257468A9B928}" srcOrd="0" destOrd="0" presId="urn:microsoft.com/office/officeart/2005/8/layout/hierarchy3"/>
    <dgm:cxn modelId="{5F9B246B-FC78-49A4-91A1-27448B4D6F48}" type="presOf" srcId="{DC2703AD-C66E-476E-B2B3-919090F962FF}" destId="{7AF80704-328C-4298-AD84-9A94372339D1}" srcOrd="1" destOrd="0" presId="urn:microsoft.com/office/officeart/2005/8/layout/hierarchy3"/>
    <dgm:cxn modelId="{F577FC4C-4BD3-4FB5-ADB0-6DBAE1AAF0DE}" srcId="{CE53B78D-5B04-4D02-A61E-23F0691389B3}" destId="{84C5CC7A-1082-4BC7-AB34-289F4014EC36}" srcOrd="1" destOrd="0" parTransId="{1ADB8BA6-C7B1-4CFF-8785-9C8D733B4D1B}" sibTransId="{D608C3D7-7314-451E-ACE4-9F032AE98D1B}"/>
    <dgm:cxn modelId="{44D92C55-2F57-4E7E-B186-6AB8E445EE8A}" srcId="{CE53B78D-5B04-4D02-A61E-23F0691389B3}" destId="{DC2703AD-C66E-476E-B2B3-919090F962FF}" srcOrd="0" destOrd="0" parTransId="{71E18E07-3B50-43C2-A963-5725CDDAA99A}" sibTransId="{5DB4951A-945F-4D48-BAD6-6FC4EE07A055}"/>
    <dgm:cxn modelId="{48CE5089-3972-42AC-8F13-085832677BCB}" type="presOf" srcId="{DEB3D2D0-E308-4AA5-BC5F-D2CCB49944FD}" destId="{AD54E838-D585-495B-9994-037B4C72101E}" srcOrd="0" destOrd="0" presId="urn:microsoft.com/office/officeart/2005/8/layout/hierarchy3"/>
    <dgm:cxn modelId="{80296792-A1AB-4C07-B084-BFE22ACC59AC}" type="presOf" srcId="{84C5CC7A-1082-4BC7-AB34-289F4014EC36}" destId="{90417B0B-0C9B-4EE7-83FD-644C571CBF34}" srcOrd="1" destOrd="0" presId="urn:microsoft.com/office/officeart/2005/8/layout/hierarchy3"/>
    <dgm:cxn modelId="{6A057C94-D860-4F4F-AF5E-A510BCB210CA}" srcId="{84C5CC7A-1082-4BC7-AB34-289F4014EC36}" destId="{BD96C38E-E7CA-4F68-A0C6-7D93241755EC}" srcOrd="1" destOrd="0" parTransId="{D093BEF1-7690-4712-9F31-DB6023FB8C7C}" sibTransId="{50C495BF-1839-4C01-8A64-E802AAD947DC}"/>
    <dgm:cxn modelId="{2943D1B1-96CB-4714-A0C1-7C2DE26BD617}" type="presOf" srcId="{63944460-E574-47A0-A60C-50DE7ECF5A9B}" destId="{D8000619-F544-476C-8446-5C560E78BA41}" srcOrd="0" destOrd="0" presId="urn:microsoft.com/office/officeart/2005/8/layout/hierarchy3"/>
    <dgm:cxn modelId="{B07804BD-20AC-4279-A647-212BAFECD333}" srcId="{84C5CC7A-1082-4BC7-AB34-289F4014EC36}" destId="{2BABE636-4FD2-44BC-86AF-79FFB578F086}" srcOrd="0" destOrd="0" parTransId="{78A81538-9681-4D3A-9A8B-E75EEAB47105}" sibTransId="{FB66CAF6-A9F2-4211-A760-4322E75D3B3E}"/>
    <dgm:cxn modelId="{EB1529C4-4196-4954-B871-48776C2C9A48}" type="presOf" srcId="{455FCFEF-768D-47FD-892C-D690FB00372F}" destId="{6A5FA507-C015-4590-9D7B-ABA88897FC67}" srcOrd="0" destOrd="0" presId="urn:microsoft.com/office/officeart/2005/8/layout/hierarchy3"/>
    <dgm:cxn modelId="{94EC88D5-CEA1-4BFA-A156-349BB9E021DB}" srcId="{84C5CC7A-1082-4BC7-AB34-289F4014EC36}" destId="{455FCFEF-768D-47FD-892C-D690FB00372F}" srcOrd="2" destOrd="0" parTransId="{63944460-E574-47A0-A60C-50DE7ECF5A9B}" sibTransId="{FC719DB3-FCF8-4B8E-B3AF-7860772A7591}"/>
    <dgm:cxn modelId="{1C0D47E2-9921-45A3-8C70-FDF610EB237D}" type="presOf" srcId="{2BABE636-4FD2-44BC-86AF-79FFB578F086}" destId="{563DD991-0397-41E2-BC46-5169A489FD98}" srcOrd="0" destOrd="0" presId="urn:microsoft.com/office/officeart/2005/8/layout/hierarchy3"/>
    <dgm:cxn modelId="{E26A94F5-AAFD-483A-902B-41EA5939793B}" srcId="{DC2703AD-C66E-476E-B2B3-919090F962FF}" destId="{7CE5E4CD-09AE-45A6-9C53-EEB4307316BC}" srcOrd="1" destOrd="0" parTransId="{979EE182-7EE5-4B6D-9AB6-FE9C904659E9}" sibTransId="{D919A94F-EAB7-46CA-BB38-C0CDD58ABADA}"/>
    <dgm:cxn modelId="{BF38FAFE-1638-464E-9A37-9BD7CB2CBB1D}" type="presOf" srcId="{9FB9FDDC-3BC3-4929-B722-282681ED1621}" destId="{761D31B5-68D0-4369-AEBB-B3E51D394BA0}" srcOrd="0" destOrd="0" presId="urn:microsoft.com/office/officeart/2005/8/layout/hierarchy3"/>
    <dgm:cxn modelId="{3AC370AE-0525-49AC-8B54-3273CF800CC1}" type="presParOf" srcId="{3F30201A-9990-45BF-9CD6-6F9EEA87CCC4}" destId="{CAEF209A-BEC9-4707-964E-76C1AFD6D222}" srcOrd="0" destOrd="0" presId="urn:microsoft.com/office/officeart/2005/8/layout/hierarchy3"/>
    <dgm:cxn modelId="{E8DD1A81-4DA9-4B73-98D5-A4C227411DA1}" type="presParOf" srcId="{CAEF209A-BEC9-4707-964E-76C1AFD6D222}" destId="{E4D29991-36E0-4F4B-972B-FF94E7E9D3A1}" srcOrd="0" destOrd="0" presId="urn:microsoft.com/office/officeart/2005/8/layout/hierarchy3"/>
    <dgm:cxn modelId="{C1F5E165-058F-4097-B5C0-483E2041D4A0}" type="presParOf" srcId="{E4D29991-36E0-4F4B-972B-FF94E7E9D3A1}" destId="{34EA2847-B87B-471A-B2EC-3CB9258226FF}" srcOrd="0" destOrd="0" presId="urn:microsoft.com/office/officeart/2005/8/layout/hierarchy3"/>
    <dgm:cxn modelId="{8A8C641D-6BF6-416E-9E3E-7A6782103851}" type="presParOf" srcId="{E4D29991-36E0-4F4B-972B-FF94E7E9D3A1}" destId="{7AF80704-328C-4298-AD84-9A94372339D1}" srcOrd="1" destOrd="0" presId="urn:microsoft.com/office/officeart/2005/8/layout/hierarchy3"/>
    <dgm:cxn modelId="{DB89D0C3-8850-4029-9905-865A707F9779}" type="presParOf" srcId="{CAEF209A-BEC9-4707-964E-76C1AFD6D222}" destId="{9CD55188-BE3F-4240-865A-BD2A61FEDC57}" srcOrd="1" destOrd="0" presId="urn:microsoft.com/office/officeart/2005/8/layout/hierarchy3"/>
    <dgm:cxn modelId="{0BCBF55B-ECB3-4A71-9B29-42184504EA9C}" type="presParOf" srcId="{9CD55188-BE3F-4240-865A-BD2A61FEDC57}" destId="{0D3AA60F-D4F9-4DB5-9721-9AB6E6396336}" srcOrd="0" destOrd="0" presId="urn:microsoft.com/office/officeart/2005/8/layout/hierarchy3"/>
    <dgm:cxn modelId="{0650BCA7-3EF8-48AF-B0D3-42E71CCA50F8}" type="presParOf" srcId="{9CD55188-BE3F-4240-865A-BD2A61FEDC57}" destId="{761D31B5-68D0-4369-AEBB-B3E51D394BA0}" srcOrd="1" destOrd="0" presId="urn:microsoft.com/office/officeart/2005/8/layout/hierarchy3"/>
    <dgm:cxn modelId="{854E74AF-C32B-47EE-8AAA-8BECDCF10904}" type="presParOf" srcId="{9CD55188-BE3F-4240-865A-BD2A61FEDC57}" destId="{A7F18182-99A7-4B4F-A9D3-DC979EA02786}" srcOrd="2" destOrd="0" presId="urn:microsoft.com/office/officeart/2005/8/layout/hierarchy3"/>
    <dgm:cxn modelId="{DD07A67C-3B8C-471E-9CB6-C8EE993DBDAC}" type="presParOf" srcId="{9CD55188-BE3F-4240-865A-BD2A61FEDC57}" destId="{78496B05-06D6-48D1-B931-F3B1F230433C}" srcOrd="3" destOrd="0" presId="urn:microsoft.com/office/officeart/2005/8/layout/hierarchy3"/>
    <dgm:cxn modelId="{4F324C4A-D581-4140-914D-BDB68D94F22C}" type="presParOf" srcId="{9CD55188-BE3F-4240-865A-BD2A61FEDC57}" destId="{AD54E838-D585-495B-9994-037B4C72101E}" srcOrd="4" destOrd="0" presId="urn:microsoft.com/office/officeart/2005/8/layout/hierarchy3"/>
    <dgm:cxn modelId="{DB252C98-0DD6-4874-992E-04B59098BD50}" type="presParOf" srcId="{9CD55188-BE3F-4240-865A-BD2A61FEDC57}" destId="{51D695DF-1C45-4077-B4F5-0E3629EF2F32}" srcOrd="5" destOrd="0" presId="urn:microsoft.com/office/officeart/2005/8/layout/hierarchy3"/>
    <dgm:cxn modelId="{AADD87DE-EDD9-4A7D-A10B-AA350150C7AB}" type="presParOf" srcId="{3F30201A-9990-45BF-9CD6-6F9EEA87CCC4}" destId="{EEBA7698-38AD-4B2C-A839-CF22EFFF5338}" srcOrd="1" destOrd="0" presId="urn:microsoft.com/office/officeart/2005/8/layout/hierarchy3"/>
    <dgm:cxn modelId="{78EC5B7B-0584-42DE-961B-1C24C2783FED}" type="presParOf" srcId="{EEBA7698-38AD-4B2C-A839-CF22EFFF5338}" destId="{FD82F658-0EDC-4A3C-A5FE-A6DB8B3BE259}" srcOrd="0" destOrd="0" presId="urn:microsoft.com/office/officeart/2005/8/layout/hierarchy3"/>
    <dgm:cxn modelId="{EDACCACA-354A-431E-A696-D1D748FF4533}" type="presParOf" srcId="{FD82F658-0EDC-4A3C-A5FE-A6DB8B3BE259}" destId="{712FF017-2E51-4787-9A2D-1537DFB0EC8A}" srcOrd="0" destOrd="0" presId="urn:microsoft.com/office/officeart/2005/8/layout/hierarchy3"/>
    <dgm:cxn modelId="{48737187-00C6-4FA9-9CC3-429092B770C9}" type="presParOf" srcId="{FD82F658-0EDC-4A3C-A5FE-A6DB8B3BE259}" destId="{90417B0B-0C9B-4EE7-83FD-644C571CBF34}" srcOrd="1" destOrd="0" presId="urn:microsoft.com/office/officeart/2005/8/layout/hierarchy3"/>
    <dgm:cxn modelId="{B965237B-4810-44FE-9730-2CAC030493DC}" type="presParOf" srcId="{EEBA7698-38AD-4B2C-A839-CF22EFFF5338}" destId="{F0734B10-32E1-4C2C-BFD6-CC9FF27A5179}" srcOrd="1" destOrd="0" presId="urn:microsoft.com/office/officeart/2005/8/layout/hierarchy3"/>
    <dgm:cxn modelId="{80E55A0E-5721-4644-B42F-580CD534A899}" type="presParOf" srcId="{F0734B10-32E1-4C2C-BFD6-CC9FF27A5179}" destId="{60F8E058-D541-4349-88FC-BBE17193BB66}" srcOrd="0" destOrd="0" presId="urn:microsoft.com/office/officeart/2005/8/layout/hierarchy3"/>
    <dgm:cxn modelId="{2C2336CD-FFCE-4AF4-BFA8-7896AB9CC306}" type="presParOf" srcId="{F0734B10-32E1-4C2C-BFD6-CC9FF27A5179}" destId="{563DD991-0397-41E2-BC46-5169A489FD98}" srcOrd="1" destOrd="0" presId="urn:microsoft.com/office/officeart/2005/8/layout/hierarchy3"/>
    <dgm:cxn modelId="{D7231C33-584B-460B-9567-7DE8B22FE12E}" type="presParOf" srcId="{F0734B10-32E1-4C2C-BFD6-CC9FF27A5179}" destId="{C0E4C6A2-20E8-4E37-AD09-257468A9B928}" srcOrd="2" destOrd="0" presId="urn:microsoft.com/office/officeart/2005/8/layout/hierarchy3"/>
    <dgm:cxn modelId="{EAC80587-7F45-40BF-86D0-3BF76F8E2366}" type="presParOf" srcId="{F0734B10-32E1-4C2C-BFD6-CC9FF27A5179}" destId="{201A1A8E-B6E3-49DB-83CD-FD034E03C322}" srcOrd="3" destOrd="0" presId="urn:microsoft.com/office/officeart/2005/8/layout/hierarchy3"/>
    <dgm:cxn modelId="{4E7AF48C-0689-4CE0-BDB0-B0EF31975B94}" type="presParOf" srcId="{F0734B10-32E1-4C2C-BFD6-CC9FF27A5179}" destId="{D8000619-F544-476C-8446-5C560E78BA41}" srcOrd="4" destOrd="0" presId="urn:microsoft.com/office/officeart/2005/8/layout/hierarchy3"/>
    <dgm:cxn modelId="{E6CAA575-F319-4FA4-9D83-DDFCACA8EC6B}" type="presParOf" srcId="{F0734B10-32E1-4C2C-BFD6-CC9FF27A5179}" destId="{6A5FA507-C015-4590-9D7B-ABA88897FC67}" srcOrd="5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5F530CC-3FCA-4D33-B61F-1B98E252B7CB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A885F64F-D889-4B71-B675-6A352A273E50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Anxiety on separation</a:t>
          </a:r>
          <a:endParaRPr lang="en-GB" dirty="0">
            <a:solidFill>
              <a:schemeClr val="tx1"/>
            </a:solidFill>
          </a:endParaRPr>
        </a:p>
      </dgm:t>
    </dgm:pt>
    <dgm:pt modelId="{1F199061-80F0-4B64-AE4F-2AFC74705A41}" type="parTrans" cxnId="{7ECF0281-D110-448D-8A4D-D06764C8EFB5}">
      <dgm:prSet/>
      <dgm:spPr/>
      <dgm:t>
        <a:bodyPr/>
        <a:lstStyle/>
        <a:p>
          <a:endParaRPr lang="en-GB"/>
        </a:p>
      </dgm:t>
    </dgm:pt>
    <dgm:pt modelId="{67BDADAF-FBFA-4BB0-BA9C-1A0DE83C62E6}" type="sibTrans" cxnId="{7ECF0281-D110-448D-8A4D-D06764C8EFB5}">
      <dgm:prSet/>
      <dgm:spPr/>
      <dgm:t>
        <a:bodyPr/>
        <a:lstStyle/>
        <a:p>
          <a:endParaRPr lang="en-GB"/>
        </a:p>
      </dgm:t>
    </dgm:pt>
    <dgm:pt modelId="{E5E95126-0A48-4D98-86B0-4DDD11744D96}">
      <dgm:prSet/>
      <dgm:spPr/>
      <dgm:t>
        <a:bodyPr/>
        <a:lstStyle/>
        <a:p>
          <a:pPr>
            <a:buNone/>
          </a:pPr>
          <a:r>
            <a:rPr lang="en-US" b="1" dirty="0">
              <a:solidFill>
                <a:schemeClr val="tx1"/>
              </a:solidFill>
            </a:rPr>
            <a:t>Limited speech</a:t>
          </a:r>
          <a:endParaRPr lang="en-US" dirty="0">
            <a:solidFill>
              <a:schemeClr val="tx1"/>
            </a:solidFill>
          </a:endParaRPr>
        </a:p>
      </dgm:t>
    </dgm:pt>
    <dgm:pt modelId="{10401B4E-97EF-420E-84E6-AA1AC8A095E4}" type="parTrans" cxnId="{E6B96917-3100-4ADD-A21E-6F877878A4B4}">
      <dgm:prSet/>
      <dgm:spPr/>
      <dgm:t>
        <a:bodyPr/>
        <a:lstStyle/>
        <a:p>
          <a:endParaRPr lang="en-GB"/>
        </a:p>
      </dgm:t>
    </dgm:pt>
    <dgm:pt modelId="{2815E51F-3C24-4EB5-A99C-25C68234B387}" type="sibTrans" cxnId="{E6B96917-3100-4ADD-A21E-6F877878A4B4}">
      <dgm:prSet/>
      <dgm:spPr/>
      <dgm:t>
        <a:bodyPr/>
        <a:lstStyle/>
        <a:p>
          <a:endParaRPr lang="en-GB"/>
        </a:p>
      </dgm:t>
    </dgm:pt>
    <dgm:pt modelId="{B89E1C3F-2200-489B-90EF-0FB7C6151798}">
      <dgm:prSet/>
      <dgm:spPr/>
      <dgm:t>
        <a:bodyPr/>
        <a:lstStyle/>
        <a:p>
          <a:pPr>
            <a:buNone/>
          </a:pPr>
          <a:r>
            <a:rPr lang="en-US" b="1" dirty="0">
              <a:solidFill>
                <a:schemeClr val="tx1"/>
              </a:solidFill>
            </a:rPr>
            <a:t>Avoidance of group play</a:t>
          </a:r>
          <a:endParaRPr lang="en-US" dirty="0">
            <a:solidFill>
              <a:schemeClr val="tx1"/>
            </a:solidFill>
          </a:endParaRPr>
        </a:p>
      </dgm:t>
    </dgm:pt>
    <dgm:pt modelId="{D91E0A5F-B025-4D8E-B561-C8E9B3033EE8}" type="parTrans" cxnId="{73F64FA3-0C55-472B-9FD7-17717D3528F7}">
      <dgm:prSet/>
      <dgm:spPr/>
      <dgm:t>
        <a:bodyPr/>
        <a:lstStyle/>
        <a:p>
          <a:endParaRPr lang="en-GB"/>
        </a:p>
      </dgm:t>
    </dgm:pt>
    <dgm:pt modelId="{87D9B907-21CE-4A18-848C-E5D026CF2072}" type="sibTrans" cxnId="{73F64FA3-0C55-472B-9FD7-17717D3528F7}">
      <dgm:prSet/>
      <dgm:spPr/>
      <dgm:t>
        <a:bodyPr/>
        <a:lstStyle/>
        <a:p>
          <a:endParaRPr lang="en-GB"/>
        </a:p>
      </dgm:t>
    </dgm:pt>
    <dgm:pt modelId="{861EE69A-6412-495E-A5A3-0D4575CDE6EA}">
      <dgm:prSet phldrT="[Text]"/>
      <dgm:spPr/>
      <dgm:t>
        <a:bodyPr/>
        <a:lstStyle/>
        <a:p>
          <a:pPr>
            <a:buNone/>
          </a:pPr>
          <a:r>
            <a:rPr lang="en-US" dirty="0">
              <a:solidFill>
                <a:schemeClr val="tx1"/>
              </a:solidFill>
            </a:rPr>
            <a:t>Suggests fear of losing her attachment figure (</a:t>
          </a:r>
          <a:r>
            <a:rPr lang="en-GB" dirty="0">
              <a:solidFill>
                <a:schemeClr val="tx1"/>
              </a:solidFill>
            </a:rPr>
            <a:t>Stroebe, 2021)</a:t>
          </a:r>
          <a:r>
            <a:rPr lang="en-US" dirty="0">
              <a:solidFill>
                <a:schemeClr val="tx1"/>
              </a:solidFill>
            </a:rPr>
            <a:t>.</a:t>
          </a:r>
          <a:endParaRPr lang="en-GB" dirty="0">
            <a:solidFill>
              <a:schemeClr val="tx1"/>
            </a:solidFill>
          </a:endParaRPr>
        </a:p>
      </dgm:t>
    </dgm:pt>
    <dgm:pt modelId="{59E8DEF1-0715-4DC7-81C7-8DB5D3404D6F}" type="parTrans" cxnId="{657B307F-3601-4CAA-88F8-D42B63CFC10F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A8C07BB-0E43-41C6-81E7-5E877C37F4A9}" type="sibTrans" cxnId="{657B307F-3601-4CAA-88F8-D42B63CFC10F}">
      <dgm:prSet/>
      <dgm:spPr/>
      <dgm:t>
        <a:bodyPr/>
        <a:lstStyle/>
        <a:p>
          <a:endParaRPr lang="en-GB"/>
        </a:p>
      </dgm:t>
    </dgm:pt>
    <dgm:pt modelId="{4FADA714-979F-40B8-8E94-BA19C6648804}">
      <dgm:prSet/>
      <dgm:spPr/>
      <dgm:t>
        <a:bodyPr/>
        <a:lstStyle/>
        <a:p>
          <a:pPr>
            <a:buNone/>
          </a:pPr>
          <a:r>
            <a:rPr lang="en-US" dirty="0">
              <a:solidFill>
                <a:schemeClr val="tx1"/>
              </a:solidFill>
            </a:rPr>
            <a:t>Could reflect anxiety or lack of trust in new adults.</a:t>
          </a:r>
        </a:p>
      </dgm:t>
    </dgm:pt>
    <dgm:pt modelId="{B1BBFF80-2ECD-43D6-9ED0-381E6894F9BE}" type="parTrans" cxnId="{9ECF8BFE-DA33-479E-9E43-BCD89A477CF4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D4E552A1-004B-4293-898D-200CA0C7421C}" type="sibTrans" cxnId="{9ECF8BFE-DA33-479E-9E43-BCD89A477CF4}">
      <dgm:prSet/>
      <dgm:spPr/>
      <dgm:t>
        <a:bodyPr/>
        <a:lstStyle/>
        <a:p>
          <a:endParaRPr lang="en-GB"/>
        </a:p>
      </dgm:t>
    </dgm:pt>
    <dgm:pt modelId="{882B3A5A-31C3-428E-8BEC-AB3C030F7BF0}">
      <dgm:prSet/>
      <dgm:spPr/>
      <dgm:t>
        <a:bodyPr/>
        <a:lstStyle/>
        <a:p>
          <a:pPr>
            <a:buNone/>
          </a:pPr>
          <a:r>
            <a:rPr lang="en-US" dirty="0">
              <a:solidFill>
                <a:schemeClr val="tx1"/>
              </a:solidFill>
            </a:rPr>
            <a:t>Linked to need for reassurance before social risk-taking (</a:t>
          </a:r>
          <a:r>
            <a:rPr lang="en-GB" dirty="0" err="1">
              <a:solidFill>
                <a:schemeClr val="tx1"/>
              </a:solidFill>
            </a:rPr>
            <a:t>Sadka</a:t>
          </a:r>
          <a:r>
            <a:rPr lang="en-GB" dirty="0">
              <a:solidFill>
                <a:schemeClr val="tx1"/>
              </a:solidFill>
            </a:rPr>
            <a:t> et al., 2024).</a:t>
          </a:r>
          <a:endParaRPr lang="en-US" dirty="0">
            <a:solidFill>
              <a:schemeClr val="tx1"/>
            </a:solidFill>
          </a:endParaRPr>
        </a:p>
      </dgm:t>
    </dgm:pt>
    <dgm:pt modelId="{B155F6D1-6C90-40A0-8EBB-3911B0FBC505}" type="parTrans" cxnId="{E4F1DAE5-7B25-4EFC-8AC3-C0BA1182A56F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2DFB2F9-8B72-4152-B070-0CCFC6E077AB}" type="sibTrans" cxnId="{E4F1DAE5-7B25-4EFC-8AC3-C0BA1182A56F}">
      <dgm:prSet/>
      <dgm:spPr/>
      <dgm:t>
        <a:bodyPr/>
        <a:lstStyle/>
        <a:p>
          <a:endParaRPr lang="en-GB"/>
        </a:p>
      </dgm:t>
    </dgm:pt>
    <dgm:pt modelId="{7C7DB64B-7926-4C16-A6EE-06771C1A906C}" type="pres">
      <dgm:prSet presAssocID="{F5F530CC-3FCA-4D33-B61F-1B98E252B7C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CBBD400D-E256-48F6-A568-207E3443FDC1}" type="pres">
      <dgm:prSet presAssocID="{A885F64F-D889-4B71-B675-6A352A273E50}" presName="root1" presStyleCnt="0"/>
      <dgm:spPr/>
    </dgm:pt>
    <dgm:pt modelId="{C3D39370-E919-4149-8984-B4AD99EAE5EE}" type="pres">
      <dgm:prSet presAssocID="{A885F64F-D889-4B71-B675-6A352A273E50}" presName="LevelOneTextNode" presStyleLbl="node0" presStyleIdx="0" presStyleCnt="3" custScaleX="74545">
        <dgm:presLayoutVars>
          <dgm:chPref val="3"/>
        </dgm:presLayoutVars>
      </dgm:prSet>
      <dgm:spPr/>
    </dgm:pt>
    <dgm:pt modelId="{394AB954-9D01-4F2A-8D7B-95CB0A9F7B90}" type="pres">
      <dgm:prSet presAssocID="{A885F64F-D889-4B71-B675-6A352A273E50}" presName="level2hierChild" presStyleCnt="0"/>
      <dgm:spPr/>
    </dgm:pt>
    <dgm:pt modelId="{7A9C44B4-5F97-4EA5-A592-06A6BA1263F8}" type="pres">
      <dgm:prSet presAssocID="{59E8DEF1-0715-4DC7-81C7-8DB5D3404D6F}" presName="conn2-1" presStyleLbl="parChTrans1D2" presStyleIdx="0" presStyleCnt="3"/>
      <dgm:spPr/>
    </dgm:pt>
    <dgm:pt modelId="{FDAA7E1D-88E1-4CA3-83E6-40A298FC22DB}" type="pres">
      <dgm:prSet presAssocID="{59E8DEF1-0715-4DC7-81C7-8DB5D3404D6F}" presName="connTx" presStyleLbl="parChTrans1D2" presStyleIdx="0" presStyleCnt="3"/>
      <dgm:spPr/>
    </dgm:pt>
    <dgm:pt modelId="{7368DA42-D863-47A6-85AD-CEA09882A6E7}" type="pres">
      <dgm:prSet presAssocID="{861EE69A-6412-495E-A5A3-0D4575CDE6EA}" presName="root2" presStyleCnt="0"/>
      <dgm:spPr/>
    </dgm:pt>
    <dgm:pt modelId="{D16EE8BE-EB53-4660-86BA-C9AB65C37994}" type="pres">
      <dgm:prSet presAssocID="{861EE69A-6412-495E-A5A3-0D4575CDE6EA}" presName="LevelTwoTextNode" presStyleLbl="node2" presStyleIdx="0" presStyleCnt="3" custScaleX="199216">
        <dgm:presLayoutVars>
          <dgm:chPref val="3"/>
        </dgm:presLayoutVars>
      </dgm:prSet>
      <dgm:spPr/>
    </dgm:pt>
    <dgm:pt modelId="{278A2775-B052-4CB8-BBE5-8755A4F38932}" type="pres">
      <dgm:prSet presAssocID="{861EE69A-6412-495E-A5A3-0D4575CDE6EA}" presName="level3hierChild" presStyleCnt="0"/>
      <dgm:spPr/>
    </dgm:pt>
    <dgm:pt modelId="{F10A2B45-6312-4C88-82A3-8DE84D1F7599}" type="pres">
      <dgm:prSet presAssocID="{E5E95126-0A48-4D98-86B0-4DDD11744D96}" presName="root1" presStyleCnt="0"/>
      <dgm:spPr/>
    </dgm:pt>
    <dgm:pt modelId="{718768A9-1F43-43FF-95BA-52DE6E775732}" type="pres">
      <dgm:prSet presAssocID="{E5E95126-0A48-4D98-86B0-4DDD11744D96}" presName="LevelOneTextNode" presStyleLbl="node0" presStyleIdx="1" presStyleCnt="3" custScaleX="74545">
        <dgm:presLayoutVars>
          <dgm:chPref val="3"/>
        </dgm:presLayoutVars>
      </dgm:prSet>
      <dgm:spPr/>
    </dgm:pt>
    <dgm:pt modelId="{BDC5BD69-57F1-4DCD-AF44-72691719F272}" type="pres">
      <dgm:prSet presAssocID="{E5E95126-0A48-4D98-86B0-4DDD11744D96}" presName="level2hierChild" presStyleCnt="0"/>
      <dgm:spPr/>
    </dgm:pt>
    <dgm:pt modelId="{6AC93B5D-6FA3-4AF1-B779-1047DCA20227}" type="pres">
      <dgm:prSet presAssocID="{B1BBFF80-2ECD-43D6-9ED0-381E6894F9BE}" presName="conn2-1" presStyleLbl="parChTrans1D2" presStyleIdx="1" presStyleCnt="3"/>
      <dgm:spPr/>
    </dgm:pt>
    <dgm:pt modelId="{4C0FCDDD-5D61-4F42-9B85-5BBB049D1EA7}" type="pres">
      <dgm:prSet presAssocID="{B1BBFF80-2ECD-43D6-9ED0-381E6894F9BE}" presName="connTx" presStyleLbl="parChTrans1D2" presStyleIdx="1" presStyleCnt="3"/>
      <dgm:spPr/>
    </dgm:pt>
    <dgm:pt modelId="{F4FFA7AE-8F09-4013-B977-15DEEE525D21}" type="pres">
      <dgm:prSet presAssocID="{4FADA714-979F-40B8-8E94-BA19C6648804}" presName="root2" presStyleCnt="0"/>
      <dgm:spPr/>
    </dgm:pt>
    <dgm:pt modelId="{E34812D9-F81F-4400-98C9-579E38D0D196}" type="pres">
      <dgm:prSet presAssocID="{4FADA714-979F-40B8-8E94-BA19C6648804}" presName="LevelTwoTextNode" presStyleLbl="node2" presStyleIdx="1" presStyleCnt="3" custScaleX="199216">
        <dgm:presLayoutVars>
          <dgm:chPref val="3"/>
        </dgm:presLayoutVars>
      </dgm:prSet>
      <dgm:spPr/>
    </dgm:pt>
    <dgm:pt modelId="{A323D01F-F87C-4C7C-BA4D-D380C13573AD}" type="pres">
      <dgm:prSet presAssocID="{4FADA714-979F-40B8-8E94-BA19C6648804}" presName="level3hierChild" presStyleCnt="0"/>
      <dgm:spPr/>
    </dgm:pt>
    <dgm:pt modelId="{E7F02BB8-86ED-48D0-8796-BDEEB3139190}" type="pres">
      <dgm:prSet presAssocID="{B89E1C3F-2200-489B-90EF-0FB7C6151798}" presName="root1" presStyleCnt="0"/>
      <dgm:spPr/>
    </dgm:pt>
    <dgm:pt modelId="{9B4C9A98-A968-4686-A33F-4DC4CE4BAD07}" type="pres">
      <dgm:prSet presAssocID="{B89E1C3F-2200-489B-90EF-0FB7C6151798}" presName="LevelOneTextNode" presStyleLbl="node0" presStyleIdx="2" presStyleCnt="3" custScaleX="74545">
        <dgm:presLayoutVars>
          <dgm:chPref val="3"/>
        </dgm:presLayoutVars>
      </dgm:prSet>
      <dgm:spPr/>
    </dgm:pt>
    <dgm:pt modelId="{3A54E681-AED8-4C0C-ABBF-D76BA404298D}" type="pres">
      <dgm:prSet presAssocID="{B89E1C3F-2200-489B-90EF-0FB7C6151798}" presName="level2hierChild" presStyleCnt="0"/>
      <dgm:spPr/>
    </dgm:pt>
    <dgm:pt modelId="{2F75C202-780D-4EAC-817F-380E7755CD4A}" type="pres">
      <dgm:prSet presAssocID="{B155F6D1-6C90-40A0-8EBB-3911B0FBC505}" presName="conn2-1" presStyleLbl="parChTrans1D2" presStyleIdx="2" presStyleCnt="3"/>
      <dgm:spPr/>
    </dgm:pt>
    <dgm:pt modelId="{3F5FBCA6-ABFC-4AC6-904B-EDA9A2FF4099}" type="pres">
      <dgm:prSet presAssocID="{B155F6D1-6C90-40A0-8EBB-3911B0FBC505}" presName="connTx" presStyleLbl="parChTrans1D2" presStyleIdx="2" presStyleCnt="3"/>
      <dgm:spPr/>
    </dgm:pt>
    <dgm:pt modelId="{775833F0-B324-4492-B0B1-701CD71E21B1}" type="pres">
      <dgm:prSet presAssocID="{882B3A5A-31C3-428E-8BEC-AB3C030F7BF0}" presName="root2" presStyleCnt="0"/>
      <dgm:spPr/>
    </dgm:pt>
    <dgm:pt modelId="{D8935019-F5A4-4104-88D1-1A5E24DE76F5}" type="pres">
      <dgm:prSet presAssocID="{882B3A5A-31C3-428E-8BEC-AB3C030F7BF0}" presName="LevelTwoTextNode" presStyleLbl="node2" presStyleIdx="2" presStyleCnt="3" custScaleX="199216">
        <dgm:presLayoutVars>
          <dgm:chPref val="3"/>
        </dgm:presLayoutVars>
      </dgm:prSet>
      <dgm:spPr/>
    </dgm:pt>
    <dgm:pt modelId="{1E179477-DF17-416B-90DF-5A413D6DD330}" type="pres">
      <dgm:prSet presAssocID="{882B3A5A-31C3-428E-8BEC-AB3C030F7BF0}" presName="level3hierChild" presStyleCnt="0"/>
      <dgm:spPr/>
    </dgm:pt>
  </dgm:ptLst>
  <dgm:cxnLst>
    <dgm:cxn modelId="{93CCAB0D-95CE-480F-A453-647767C968A1}" type="presOf" srcId="{861EE69A-6412-495E-A5A3-0D4575CDE6EA}" destId="{D16EE8BE-EB53-4660-86BA-C9AB65C37994}" srcOrd="0" destOrd="0" presId="urn:microsoft.com/office/officeart/2005/8/layout/hierarchy2"/>
    <dgm:cxn modelId="{E6B96917-3100-4ADD-A21E-6F877878A4B4}" srcId="{F5F530CC-3FCA-4D33-B61F-1B98E252B7CB}" destId="{E5E95126-0A48-4D98-86B0-4DDD11744D96}" srcOrd="1" destOrd="0" parTransId="{10401B4E-97EF-420E-84E6-AA1AC8A095E4}" sibTransId="{2815E51F-3C24-4EB5-A99C-25C68234B387}"/>
    <dgm:cxn modelId="{7A5ABA1A-74B6-486A-92F6-6C964B529F4F}" type="presOf" srcId="{B1BBFF80-2ECD-43D6-9ED0-381E6894F9BE}" destId="{4C0FCDDD-5D61-4F42-9B85-5BBB049D1EA7}" srcOrd="1" destOrd="0" presId="urn:microsoft.com/office/officeart/2005/8/layout/hierarchy2"/>
    <dgm:cxn modelId="{5344EB22-A151-4CD2-84DF-C9EC0D38A31C}" type="presOf" srcId="{59E8DEF1-0715-4DC7-81C7-8DB5D3404D6F}" destId="{7A9C44B4-5F97-4EA5-A592-06A6BA1263F8}" srcOrd="0" destOrd="0" presId="urn:microsoft.com/office/officeart/2005/8/layout/hierarchy2"/>
    <dgm:cxn modelId="{BA87C867-B665-430D-BE52-906188AFCC93}" type="presOf" srcId="{B1BBFF80-2ECD-43D6-9ED0-381E6894F9BE}" destId="{6AC93B5D-6FA3-4AF1-B779-1047DCA20227}" srcOrd="0" destOrd="0" presId="urn:microsoft.com/office/officeart/2005/8/layout/hierarchy2"/>
    <dgm:cxn modelId="{657B307F-3601-4CAA-88F8-D42B63CFC10F}" srcId="{A885F64F-D889-4B71-B675-6A352A273E50}" destId="{861EE69A-6412-495E-A5A3-0D4575CDE6EA}" srcOrd="0" destOrd="0" parTransId="{59E8DEF1-0715-4DC7-81C7-8DB5D3404D6F}" sibTransId="{3A8C07BB-0E43-41C6-81E7-5E877C37F4A9}"/>
    <dgm:cxn modelId="{7ECF0281-D110-448D-8A4D-D06764C8EFB5}" srcId="{F5F530CC-3FCA-4D33-B61F-1B98E252B7CB}" destId="{A885F64F-D889-4B71-B675-6A352A273E50}" srcOrd="0" destOrd="0" parTransId="{1F199061-80F0-4B64-AE4F-2AFC74705A41}" sibTransId="{67BDADAF-FBFA-4BB0-BA9C-1A0DE83C62E6}"/>
    <dgm:cxn modelId="{CDC4F486-31E7-492E-92DE-12B2A74F4758}" type="presOf" srcId="{4FADA714-979F-40B8-8E94-BA19C6648804}" destId="{E34812D9-F81F-4400-98C9-579E38D0D196}" srcOrd="0" destOrd="0" presId="urn:microsoft.com/office/officeart/2005/8/layout/hierarchy2"/>
    <dgm:cxn modelId="{FF635790-B5FC-44BF-AF9A-9468EC6E28D7}" type="presOf" srcId="{B155F6D1-6C90-40A0-8EBB-3911B0FBC505}" destId="{3F5FBCA6-ABFC-4AC6-904B-EDA9A2FF4099}" srcOrd="1" destOrd="0" presId="urn:microsoft.com/office/officeart/2005/8/layout/hierarchy2"/>
    <dgm:cxn modelId="{313D9E9B-8CDF-4760-A8C9-0C71E26FB621}" type="presOf" srcId="{A885F64F-D889-4B71-B675-6A352A273E50}" destId="{C3D39370-E919-4149-8984-B4AD99EAE5EE}" srcOrd="0" destOrd="0" presId="urn:microsoft.com/office/officeart/2005/8/layout/hierarchy2"/>
    <dgm:cxn modelId="{73F64FA3-0C55-472B-9FD7-17717D3528F7}" srcId="{F5F530CC-3FCA-4D33-B61F-1B98E252B7CB}" destId="{B89E1C3F-2200-489B-90EF-0FB7C6151798}" srcOrd="2" destOrd="0" parTransId="{D91E0A5F-B025-4D8E-B561-C8E9B3033EE8}" sibTransId="{87D9B907-21CE-4A18-848C-E5D026CF2072}"/>
    <dgm:cxn modelId="{B03626BE-E9C5-4A98-94D4-53672AB7E012}" type="presOf" srcId="{882B3A5A-31C3-428E-8BEC-AB3C030F7BF0}" destId="{D8935019-F5A4-4104-88D1-1A5E24DE76F5}" srcOrd="0" destOrd="0" presId="urn:microsoft.com/office/officeart/2005/8/layout/hierarchy2"/>
    <dgm:cxn modelId="{D48132C4-61E2-44A6-9C7E-366368455BBD}" type="presOf" srcId="{E5E95126-0A48-4D98-86B0-4DDD11744D96}" destId="{718768A9-1F43-43FF-95BA-52DE6E775732}" srcOrd="0" destOrd="0" presId="urn:microsoft.com/office/officeart/2005/8/layout/hierarchy2"/>
    <dgm:cxn modelId="{64CE8ACC-33AC-4575-80B1-06A10E69A586}" type="presOf" srcId="{B155F6D1-6C90-40A0-8EBB-3911B0FBC505}" destId="{2F75C202-780D-4EAC-817F-380E7755CD4A}" srcOrd="0" destOrd="0" presId="urn:microsoft.com/office/officeart/2005/8/layout/hierarchy2"/>
    <dgm:cxn modelId="{E4F1DAE5-7B25-4EFC-8AC3-C0BA1182A56F}" srcId="{B89E1C3F-2200-489B-90EF-0FB7C6151798}" destId="{882B3A5A-31C3-428E-8BEC-AB3C030F7BF0}" srcOrd="0" destOrd="0" parTransId="{B155F6D1-6C90-40A0-8EBB-3911B0FBC505}" sibTransId="{32DFB2F9-8B72-4152-B070-0CCFC6E077AB}"/>
    <dgm:cxn modelId="{3B40EFE5-D0A8-4B0E-AC65-467CCE3B7E0D}" type="presOf" srcId="{B89E1C3F-2200-489B-90EF-0FB7C6151798}" destId="{9B4C9A98-A968-4686-A33F-4DC4CE4BAD07}" srcOrd="0" destOrd="0" presId="urn:microsoft.com/office/officeart/2005/8/layout/hierarchy2"/>
    <dgm:cxn modelId="{B3AA97FA-599D-49A9-853D-0E67DA30E3C4}" type="presOf" srcId="{59E8DEF1-0715-4DC7-81C7-8DB5D3404D6F}" destId="{FDAA7E1D-88E1-4CA3-83E6-40A298FC22DB}" srcOrd="1" destOrd="0" presId="urn:microsoft.com/office/officeart/2005/8/layout/hierarchy2"/>
    <dgm:cxn modelId="{A0C0F7FB-12C0-4AB9-AAB7-3494134E0BA0}" type="presOf" srcId="{F5F530CC-3FCA-4D33-B61F-1B98E252B7CB}" destId="{7C7DB64B-7926-4C16-A6EE-06771C1A906C}" srcOrd="0" destOrd="0" presId="urn:microsoft.com/office/officeart/2005/8/layout/hierarchy2"/>
    <dgm:cxn modelId="{9ECF8BFE-DA33-479E-9E43-BCD89A477CF4}" srcId="{E5E95126-0A48-4D98-86B0-4DDD11744D96}" destId="{4FADA714-979F-40B8-8E94-BA19C6648804}" srcOrd="0" destOrd="0" parTransId="{B1BBFF80-2ECD-43D6-9ED0-381E6894F9BE}" sibTransId="{D4E552A1-004B-4293-898D-200CA0C7421C}"/>
    <dgm:cxn modelId="{5D1EFA09-F79C-44DA-9B46-F3DBCF391F1A}" type="presParOf" srcId="{7C7DB64B-7926-4C16-A6EE-06771C1A906C}" destId="{CBBD400D-E256-48F6-A568-207E3443FDC1}" srcOrd="0" destOrd="0" presId="urn:microsoft.com/office/officeart/2005/8/layout/hierarchy2"/>
    <dgm:cxn modelId="{F8B8C65C-5E8B-4AAC-BEC4-18A606DF2F40}" type="presParOf" srcId="{CBBD400D-E256-48F6-A568-207E3443FDC1}" destId="{C3D39370-E919-4149-8984-B4AD99EAE5EE}" srcOrd="0" destOrd="0" presId="urn:microsoft.com/office/officeart/2005/8/layout/hierarchy2"/>
    <dgm:cxn modelId="{C90747B2-741A-4893-9A9E-FFFE9B14357C}" type="presParOf" srcId="{CBBD400D-E256-48F6-A568-207E3443FDC1}" destId="{394AB954-9D01-4F2A-8D7B-95CB0A9F7B90}" srcOrd="1" destOrd="0" presId="urn:microsoft.com/office/officeart/2005/8/layout/hierarchy2"/>
    <dgm:cxn modelId="{8C386AAE-D10D-435A-8066-FFB5F52A0047}" type="presParOf" srcId="{394AB954-9D01-4F2A-8D7B-95CB0A9F7B90}" destId="{7A9C44B4-5F97-4EA5-A592-06A6BA1263F8}" srcOrd="0" destOrd="0" presId="urn:microsoft.com/office/officeart/2005/8/layout/hierarchy2"/>
    <dgm:cxn modelId="{021318FD-3CD9-496E-B4E3-0DC0382A662B}" type="presParOf" srcId="{7A9C44B4-5F97-4EA5-A592-06A6BA1263F8}" destId="{FDAA7E1D-88E1-4CA3-83E6-40A298FC22DB}" srcOrd="0" destOrd="0" presId="urn:microsoft.com/office/officeart/2005/8/layout/hierarchy2"/>
    <dgm:cxn modelId="{A1D11B77-55AD-47C7-916B-1198E680F127}" type="presParOf" srcId="{394AB954-9D01-4F2A-8D7B-95CB0A9F7B90}" destId="{7368DA42-D863-47A6-85AD-CEA09882A6E7}" srcOrd="1" destOrd="0" presId="urn:microsoft.com/office/officeart/2005/8/layout/hierarchy2"/>
    <dgm:cxn modelId="{2F2C65C3-2AEA-4B4C-9301-620D495FE013}" type="presParOf" srcId="{7368DA42-D863-47A6-85AD-CEA09882A6E7}" destId="{D16EE8BE-EB53-4660-86BA-C9AB65C37994}" srcOrd="0" destOrd="0" presId="urn:microsoft.com/office/officeart/2005/8/layout/hierarchy2"/>
    <dgm:cxn modelId="{0F66F001-F6FF-4B94-AC7E-34E62E55E6F1}" type="presParOf" srcId="{7368DA42-D863-47A6-85AD-CEA09882A6E7}" destId="{278A2775-B052-4CB8-BBE5-8755A4F38932}" srcOrd="1" destOrd="0" presId="urn:microsoft.com/office/officeart/2005/8/layout/hierarchy2"/>
    <dgm:cxn modelId="{D6BF8288-342C-400E-88BB-27541DDE2986}" type="presParOf" srcId="{7C7DB64B-7926-4C16-A6EE-06771C1A906C}" destId="{F10A2B45-6312-4C88-82A3-8DE84D1F7599}" srcOrd="1" destOrd="0" presId="urn:microsoft.com/office/officeart/2005/8/layout/hierarchy2"/>
    <dgm:cxn modelId="{A143A6FE-797F-4FF6-8F89-BA565BCFF86D}" type="presParOf" srcId="{F10A2B45-6312-4C88-82A3-8DE84D1F7599}" destId="{718768A9-1F43-43FF-95BA-52DE6E775732}" srcOrd="0" destOrd="0" presId="urn:microsoft.com/office/officeart/2005/8/layout/hierarchy2"/>
    <dgm:cxn modelId="{D3C114DF-A625-442D-B4BE-A5BF383B6E7C}" type="presParOf" srcId="{F10A2B45-6312-4C88-82A3-8DE84D1F7599}" destId="{BDC5BD69-57F1-4DCD-AF44-72691719F272}" srcOrd="1" destOrd="0" presId="urn:microsoft.com/office/officeart/2005/8/layout/hierarchy2"/>
    <dgm:cxn modelId="{2B2BC470-7EFB-4CD8-99DF-9358D92567A7}" type="presParOf" srcId="{BDC5BD69-57F1-4DCD-AF44-72691719F272}" destId="{6AC93B5D-6FA3-4AF1-B779-1047DCA20227}" srcOrd="0" destOrd="0" presId="urn:microsoft.com/office/officeart/2005/8/layout/hierarchy2"/>
    <dgm:cxn modelId="{4000A833-8882-4F7F-AC8A-C5D71BBE5574}" type="presParOf" srcId="{6AC93B5D-6FA3-4AF1-B779-1047DCA20227}" destId="{4C0FCDDD-5D61-4F42-9B85-5BBB049D1EA7}" srcOrd="0" destOrd="0" presId="urn:microsoft.com/office/officeart/2005/8/layout/hierarchy2"/>
    <dgm:cxn modelId="{D636D432-78BF-4497-9B05-A1050C05738C}" type="presParOf" srcId="{BDC5BD69-57F1-4DCD-AF44-72691719F272}" destId="{F4FFA7AE-8F09-4013-B977-15DEEE525D21}" srcOrd="1" destOrd="0" presId="urn:microsoft.com/office/officeart/2005/8/layout/hierarchy2"/>
    <dgm:cxn modelId="{0DE10903-E0B1-458E-924C-6DC0ED3D52FA}" type="presParOf" srcId="{F4FFA7AE-8F09-4013-B977-15DEEE525D21}" destId="{E34812D9-F81F-4400-98C9-579E38D0D196}" srcOrd="0" destOrd="0" presId="urn:microsoft.com/office/officeart/2005/8/layout/hierarchy2"/>
    <dgm:cxn modelId="{548AC0E6-BF5A-4880-A10F-26E19ACCDE06}" type="presParOf" srcId="{F4FFA7AE-8F09-4013-B977-15DEEE525D21}" destId="{A323D01F-F87C-4C7C-BA4D-D380C13573AD}" srcOrd="1" destOrd="0" presId="urn:microsoft.com/office/officeart/2005/8/layout/hierarchy2"/>
    <dgm:cxn modelId="{73B1C718-E725-4116-A833-7371ED819B96}" type="presParOf" srcId="{7C7DB64B-7926-4C16-A6EE-06771C1A906C}" destId="{E7F02BB8-86ED-48D0-8796-BDEEB3139190}" srcOrd="2" destOrd="0" presId="urn:microsoft.com/office/officeart/2005/8/layout/hierarchy2"/>
    <dgm:cxn modelId="{067A85B2-CAB5-4BAE-BF2B-956AF74D90CD}" type="presParOf" srcId="{E7F02BB8-86ED-48D0-8796-BDEEB3139190}" destId="{9B4C9A98-A968-4686-A33F-4DC4CE4BAD07}" srcOrd="0" destOrd="0" presId="urn:microsoft.com/office/officeart/2005/8/layout/hierarchy2"/>
    <dgm:cxn modelId="{85C2D005-4794-463C-97C7-D695B9AA40BE}" type="presParOf" srcId="{E7F02BB8-86ED-48D0-8796-BDEEB3139190}" destId="{3A54E681-AED8-4C0C-ABBF-D76BA404298D}" srcOrd="1" destOrd="0" presId="urn:microsoft.com/office/officeart/2005/8/layout/hierarchy2"/>
    <dgm:cxn modelId="{42B60EF4-FC9B-4348-87A6-8CD7AD667F73}" type="presParOf" srcId="{3A54E681-AED8-4C0C-ABBF-D76BA404298D}" destId="{2F75C202-780D-4EAC-817F-380E7755CD4A}" srcOrd="0" destOrd="0" presId="urn:microsoft.com/office/officeart/2005/8/layout/hierarchy2"/>
    <dgm:cxn modelId="{53281B13-2EF6-436E-95DF-897BD85F9AB3}" type="presParOf" srcId="{2F75C202-780D-4EAC-817F-380E7755CD4A}" destId="{3F5FBCA6-ABFC-4AC6-904B-EDA9A2FF4099}" srcOrd="0" destOrd="0" presId="urn:microsoft.com/office/officeart/2005/8/layout/hierarchy2"/>
    <dgm:cxn modelId="{AFBF7072-4C93-42AA-8A08-5354B06D6821}" type="presParOf" srcId="{3A54E681-AED8-4C0C-ABBF-D76BA404298D}" destId="{775833F0-B324-4492-B0B1-701CD71E21B1}" srcOrd="1" destOrd="0" presId="urn:microsoft.com/office/officeart/2005/8/layout/hierarchy2"/>
    <dgm:cxn modelId="{4A9F4C0E-95E0-45E7-98C8-C415E202ED95}" type="presParOf" srcId="{775833F0-B324-4492-B0B1-701CD71E21B1}" destId="{D8935019-F5A4-4104-88D1-1A5E24DE76F5}" srcOrd="0" destOrd="0" presId="urn:microsoft.com/office/officeart/2005/8/layout/hierarchy2"/>
    <dgm:cxn modelId="{BA1B024E-0B43-440F-A520-DAC8FBBDD9B0}" type="presParOf" srcId="{775833F0-B324-4492-B0B1-701CD71E21B1}" destId="{1E179477-DF17-416B-90DF-5A413D6DD330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B258775-B193-4C11-B6F0-654EA44A56D7}" type="doc">
      <dgm:prSet loTypeId="urn:microsoft.com/office/officeart/2005/8/layout/process4" loCatId="process" qsTypeId="urn:microsoft.com/office/officeart/2005/8/quickstyle/simple2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B47489CC-03E4-4810-B992-DB01CBBF53C9}">
      <dgm:prSet phldrT="[Text]" custT="1"/>
      <dgm:spPr/>
      <dgm:t>
        <a:bodyPr/>
        <a:lstStyle/>
        <a:p>
          <a:pPr>
            <a:buNone/>
          </a:pPr>
          <a:r>
            <a:rPr lang="en-US" sz="2000" dirty="0"/>
            <a:t>Amira will benefit from having a </a:t>
          </a:r>
          <a:r>
            <a:rPr lang="en-US" sz="2000" b="1" dirty="0"/>
            <a:t>key worker</a:t>
          </a:r>
          <a:r>
            <a:rPr lang="en-US" sz="2000" dirty="0"/>
            <a:t> who acts as her main point of security. This consistent adult gives her a safe base to return to when she feels anxious.</a:t>
          </a:r>
          <a:endParaRPr lang="en-GB" sz="2000" dirty="0"/>
        </a:p>
      </dgm:t>
    </dgm:pt>
    <dgm:pt modelId="{69FDA2B2-85F5-433E-B288-4415565681D6}" type="parTrans" cxnId="{58A97248-E60A-40D5-9C3E-77A2A2794E2D}">
      <dgm:prSet/>
      <dgm:spPr/>
      <dgm:t>
        <a:bodyPr/>
        <a:lstStyle/>
        <a:p>
          <a:endParaRPr lang="en-GB"/>
        </a:p>
      </dgm:t>
    </dgm:pt>
    <dgm:pt modelId="{244002DB-BC6A-4B94-BA2A-60DDAB66AAFA}" type="sibTrans" cxnId="{58A97248-E60A-40D5-9C3E-77A2A2794E2D}">
      <dgm:prSet/>
      <dgm:spPr/>
      <dgm:t>
        <a:bodyPr/>
        <a:lstStyle/>
        <a:p>
          <a:endParaRPr lang="en-GB"/>
        </a:p>
      </dgm:t>
    </dgm:pt>
    <dgm:pt modelId="{F2DDC9E4-8930-4C7F-A453-8D1C7EA5CA21}">
      <dgm:prSet custT="1"/>
      <dgm:spPr/>
      <dgm:t>
        <a:bodyPr/>
        <a:lstStyle/>
        <a:p>
          <a:pPr>
            <a:buNone/>
          </a:pPr>
          <a:r>
            <a:rPr lang="en-US" sz="2000" b="1" dirty="0"/>
            <a:t>Gradual separation</a:t>
          </a:r>
          <a:r>
            <a:rPr lang="en-US" sz="2000" dirty="0"/>
            <a:t> can help reduce her distress (</a:t>
          </a:r>
          <a:r>
            <a:rPr lang="en-GB" sz="2000" dirty="0"/>
            <a:t>Watt, 2023)</a:t>
          </a:r>
          <a:r>
            <a:rPr lang="en-US" sz="2000" dirty="0"/>
            <a:t>. Parents can start with short drop-offs, which are lengthened as Amira builds confidence.</a:t>
          </a:r>
        </a:p>
      </dgm:t>
    </dgm:pt>
    <dgm:pt modelId="{E541CED3-737D-484F-8DBC-5C8532A0C2F0}" type="parTrans" cxnId="{15B2B371-E1F0-452E-AFDD-E086C5AA7164}">
      <dgm:prSet/>
      <dgm:spPr/>
      <dgm:t>
        <a:bodyPr/>
        <a:lstStyle/>
        <a:p>
          <a:endParaRPr lang="en-GB"/>
        </a:p>
      </dgm:t>
    </dgm:pt>
    <dgm:pt modelId="{BF15C89C-D19A-41DB-B3F7-216B598306C5}" type="sibTrans" cxnId="{15B2B371-E1F0-452E-AFDD-E086C5AA7164}">
      <dgm:prSet/>
      <dgm:spPr/>
      <dgm:t>
        <a:bodyPr/>
        <a:lstStyle/>
        <a:p>
          <a:endParaRPr lang="en-GB"/>
        </a:p>
      </dgm:t>
    </dgm:pt>
    <dgm:pt modelId="{970963A7-5521-4F46-8203-D0F5A1040880}">
      <dgm:prSet custT="1"/>
      <dgm:spPr/>
      <dgm:t>
        <a:bodyPr/>
        <a:lstStyle/>
        <a:p>
          <a:pPr>
            <a:buNone/>
          </a:pPr>
          <a:r>
            <a:rPr lang="en-US" sz="2000" dirty="0"/>
            <a:t>A </a:t>
          </a:r>
          <a:r>
            <a:rPr lang="en-US" sz="2000" b="1" dirty="0"/>
            <a:t>comfort item from home</a:t>
          </a:r>
          <a:r>
            <a:rPr lang="en-US" sz="2000" dirty="0"/>
            <a:t>, such as a </a:t>
          </a:r>
          <a:r>
            <a:rPr lang="en-US" sz="2000" dirty="0" err="1"/>
            <a:t>favourite</a:t>
          </a:r>
          <a:r>
            <a:rPr lang="en-US" sz="2000" dirty="0"/>
            <a:t> toy or blanket, can provide reassurance during transitions (</a:t>
          </a:r>
          <a:r>
            <a:rPr lang="en-GB" sz="2000" dirty="0"/>
            <a:t>Henning, 2025)</a:t>
          </a:r>
          <a:r>
            <a:rPr lang="en-US" sz="2000" dirty="0"/>
            <a:t>.</a:t>
          </a:r>
        </a:p>
      </dgm:t>
    </dgm:pt>
    <dgm:pt modelId="{626A43D0-FF86-46A2-BAF4-6CA6BCAB15DA}" type="parTrans" cxnId="{43108513-6B4E-4154-A41D-4B3702A38820}">
      <dgm:prSet/>
      <dgm:spPr/>
      <dgm:t>
        <a:bodyPr/>
        <a:lstStyle/>
        <a:p>
          <a:endParaRPr lang="en-GB"/>
        </a:p>
      </dgm:t>
    </dgm:pt>
    <dgm:pt modelId="{D544676E-DA60-4D1D-B7C4-B181FCC993A0}" type="sibTrans" cxnId="{43108513-6B4E-4154-A41D-4B3702A38820}">
      <dgm:prSet/>
      <dgm:spPr/>
      <dgm:t>
        <a:bodyPr/>
        <a:lstStyle/>
        <a:p>
          <a:endParaRPr lang="en-GB"/>
        </a:p>
      </dgm:t>
    </dgm:pt>
    <dgm:pt modelId="{7C880527-E3D0-4E30-A6F4-056B515769DD}">
      <dgm:prSet custT="1"/>
      <dgm:spPr/>
      <dgm:t>
        <a:bodyPr/>
        <a:lstStyle/>
        <a:p>
          <a:pPr>
            <a:buNone/>
          </a:pPr>
          <a:r>
            <a:rPr lang="en-US" sz="2000" b="1" dirty="0"/>
            <a:t>Working with parents</a:t>
          </a:r>
          <a:r>
            <a:rPr lang="en-US" sz="2000" dirty="0"/>
            <a:t> is essential. Sharing routines and giving regular updates helps Amira feel that her world at home and nursery is connected.</a:t>
          </a:r>
        </a:p>
      </dgm:t>
    </dgm:pt>
    <dgm:pt modelId="{526C6364-1CDB-4281-B363-40FD6C17D979}" type="parTrans" cxnId="{0198C6E9-DFC1-40CE-B301-FBCAFA33DE9A}">
      <dgm:prSet/>
      <dgm:spPr/>
      <dgm:t>
        <a:bodyPr/>
        <a:lstStyle/>
        <a:p>
          <a:endParaRPr lang="en-GB"/>
        </a:p>
      </dgm:t>
    </dgm:pt>
    <dgm:pt modelId="{206B886E-684B-4F6A-83E5-F833A5117A09}" type="sibTrans" cxnId="{0198C6E9-DFC1-40CE-B301-FBCAFA33DE9A}">
      <dgm:prSet/>
      <dgm:spPr/>
      <dgm:t>
        <a:bodyPr/>
        <a:lstStyle/>
        <a:p>
          <a:endParaRPr lang="en-GB"/>
        </a:p>
      </dgm:t>
    </dgm:pt>
    <dgm:pt modelId="{2CD83D03-976A-477F-BE9E-E867699C0962}">
      <dgm:prSet custT="1"/>
      <dgm:spPr/>
      <dgm:t>
        <a:bodyPr/>
        <a:lstStyle/>
        <a:p>
          <a:pPr>
            <a:buNone/>
          </a:pPr>
          <a:r>
            <a:rPr lang="en-US" sz="2000" b="1" dirty="0"/>
            <a:t>Play-based learning</a:t>
          </a:r>
          <a:r>
            <a:rPr lang="en-US" sz="2000" dirty="0"/>
            <a:t>, such as storytelling, small-group role-play, or buddy systems, can gently encourage her to join others and develop social confidence (</a:t>
          </a:r>
          <a:r>
            <a:rPr lang="en-GB" sz="2000" dirty="0"/>
            <a:t>Kaushar et al., 2025)</a:t>
          </a:r>
          <a:r>
            <a:rPr lang="en-US" sz="2000" dirty="0"/>
            <a:t>.</a:t>
          </a:r>
        </a:p>
      </dgm:t>
    </dgm:pt>
    <dgm:pt modelId="{68282DEA-EFEA-43F4-B500-5C598487A9D4}" type="parTrans" cxnId="{7ACDEF86-5F9D-4389-951F-15EE28A53EF1}">
      <dgm:prSet/>
      <dgm:spPr/>
      <dgm:t>
        <a:bodyPr/>
        <a:lstStyle/>
        <a:p>
          <a:endParaRPr lang="en-GB"/>
        </a:p>
      </dgm:t>
    </dgm:pt>
    <dgm:pt modelId="{4D4376A7-C405-4103-A036-242BAD06837D}" type="sibTrans" cxnId="{7ACDEF86-5F9D-4389-951F-15EE28A53EF1}">
      <dgm:prSet/>
      <dgm:spPr/>
      <dgm:t>
        <a:bodyPr/>
        <a:lstStyle/>
        <a:p>
          <a:endParaRPr lang="en-GB"/>
        </a:p>
      </dgm:t>
    </dgm:pt>
    <dgm:pt modelId="{E638934E-F604-4D40-B9A1-1D8300CDFC1A}" type="pres">
      <dgm:prSet presAssocID="{7B258775-B193-4C11-B6F0-654EA44A56D7}" presName="Name0" presStyleCnt="0">
        <dgm:presLayoutVars>
          <dgm:dir/>
          <dgm:animLvl val="lvl"/>
          <dgm:resizeHandles val="exact"/>
        </dgm:presLayoutVars>
      </dgm:prSet>
      <dgm:spPr/>
    </dgm:pt>
    <dgm:pt modelId="{DFEDB970-CD00-4FC2-BDF1-D596D609E1C0}" type="pres">
      <dgm:prSet presAssocID="{2CD83D03-976A-477F-BE9E-E867699C0962}" presName="boxAndChildren" presStyleCnt="0"/>
      <dgm:spPr/>
    </dgm:pt>
    <dgm:pt modelId="{99725894-7348-44E9-AABE-DF08323E6EC3}" type="pres">
      <dgm:prSet presAssocID="{2CD83D03-976A-477F-BE9E-E867699C0962}" presName="parentTextBox" presStyleLbl="node1" presStyleIdx="0" presStyleCnt="5"/>
      <dgm:spPr/>
    </dgm:pt>
    <dgm:pt modelId="{29D4F122-8B4F-47C3-8364-670CEB90B926}" type="pres">
      <dgm:prSet presAssocID="{206B886E-684B-4F6A-83E5-F833A5117A09}" presName="sp" presStyleCnt="0"/>
      <dgm:spPr/>
    </dgm:pt>
    <dgm:pt modelId="{AB0F6634-6804-47CB-8D24-E23C8599417D}" type="pres">
      <dgm:prSet presAssocID="{7C880527-E3D0-4E30-A6F4-056B515769DD}" presName="arrowAndChildren" presStyleCnt="0"/>
      <dgm:spPr/>
    </dgm:pt>
    <dgm:pt modelId="{DBDBA746-F950-4A48-AF64-B9EDBE3B8ED3}" type="pres">
      <dgm:prSet presAssocID="{7C880527-E3D0-4E30-A6F4-056B515769DD}" presName="parentTextArrow" presStyleLbl="node1" presStyleIdx="1" presStyleCnt="5"/>
      <dgm:spPr/>
    </dgm:pt>
    <dgm:pt modelId="{31B6180E-7D9D-4F10-84C6-B17D90961A8D}" type="pres">
      <dgm:prSet presAssocID="{D544676E-DA60-4D1D-B7C4-B181FCC993A0}" presName="sp" presStyleCnt="0"/>
      <dgm:spPr/>
    </dgm:pt>
    <dgm:pt modelId="{1F4E9784-074A-4FE8-A187-20352613D981}" type="pres">
      <dgm:prSet presAssocID="{970963A7-5521-4F46-8203-D0F5A1040880}" presName="arrowAndChildren" presStyleCnt="0"/>
      <dgm:spPr/>
    </dgm:pt>
    <dgm:pt modelId="{B271116F-ED66-4C86-A37E-339B34AFE705}" type="pres">
      <dgm:prSet presAssocID="{970963A7-5521-4F46-8203-D0F5A1040880}" presName="parentTextArrow" presStyleLbl="node1" presStyleIdx="2" presStyleCnt="5"/>
      <dgm:spPr/>
    </dgm:pt>
    <dgm:pt modelId="{BDC6B622-D6F0-47AF-8FF5-1F16BD610097}" type="pres">
      <dgm:prSet presAssocID="{BF15C89C-D19A-41DB-B3F7-216B598306C5}" presName="sp" presStyleCnt="0"/>
      <dgm:spPr/>
    </dgm:pt>
    <dgm:pt modelId="{A96B4D96-D5C8-4A06-8DFE-638A3752FD15}" type="pres">
      <dgm:prSet presAssocID="{F2DDC9E4-8930-4C7F-A453-8D1C7EA5CA21}" presName="arrowAndChildren" presStyleCnt="0"/>
      <dgm:spPr/>
    </dgm:pt>
    <dgm:pt modelId="{D3FD22F1-D2CB-4B0D-9F77-D2B79839789A}" type="pres">
      <dgm:prSet presAssocID="{F2DDC9E4-8930-4C7F-A453-8D1C7EA5CA21}" presName="parentTextArrow" presStyleLbl="node1" presStyleIdx="3" presStyleCnt="5" custLinFactNeighborX="22740"/>
      <dgm:spPr/>
    </dgm:pt>
    <dgm:pt modelId="{E15488A2-C951-4719-9FAB-D980C0E349FE}" type="pres">
      <dgm:prSet presAssocID="{244002DB-BC6A-4B94-BA2A-60DDAB66AAFA}" presName="sp" presStyleCnt="0"/>
      <dgm:spPr/>
    </dgm:pt>
    <dgm:pt modelId="{DA08D47A-4482-472A-90D2-24BEE725CE9F}" type="pres">
      <dgm:prSet presAssocID="{B47489CC-03E4-4810-B992-DB01CBBF53C9}" presName="arrowAndChildren" presStyleCnt="0"/>
      <dgm:spPr/>
    </dgm:pt>
    <dgm:pt modelId="{800A42B1-6DE1-4858-8D3E-A19452A61455}" type="pres">
      <dgm:prSet presAssocID="{B47489CC-03E4-4810-B992-DB01CBBF53C9}" presName="parentTextArrow" presStyleLbl="node1" presStyleIdx="4" presStyleCnt="5"/>
      <dgm:spPr/>
    </dgm:pt>
  </dgm:ptLst>
  <dgm:cxnLst>
    <dgm:cxn modelId="{FFF33210-81DB-4FC6-9130-8A5914EA7BDC}" type="presOf" srcId="{F2DDC9E4-8930-4C7F-A453-8D1C7EA5CA21}" destId="{D3FD22F1-D2CB-4B0D-9F77-D2B79839789A}" srcOrd="0" destOrd="0" presId="urn:microsoft.com/office/officeart/2005/8/layout/process4"/>
    <dgm:cxn modelId="{43108513-6B4E-4154-A41D-4B3702A38820}" srcId="{7B258775-B193-4C11-B6F0-654EA44A56D7}" destId="{970963A7-5521-4F46-8203-D0F5A1040880}" srcOrd="2" destOrd="0" parTransId="{626A43D0-FF86-46A2-BAF4-6CA6BCAB15DA}" sibTransId="{D544676E-DA60-4D1D-B7C4-B181FCC993A0}"/>
    <dgm:cxn modelId="{7C04E924-51C3-4C3B-AE65-ADC4C61163F5}" type="presOf" srcId="{7B258775-B193-4C11-B6F0-654EA44A56D7}" destId="{E638934E-F604-4D40-B9A1-1D8300CDFC1A}" srcOrd="0" destOrd="0" presId="urn:microsoft.com/office/officeart/2005/8/layout/process4"/>
    <dgm:cxn modelId="{58A97248-E60A-40D5-9C3E-77A2A2794E2D}" srcId="{7B258775-B193-4C11-B6F0-654EA44A56D7}" destId="{B47489CC-03E4-4810-B992-DB01CBBF53C9}" srcOrd="0" destOrd="0" parTransId="{69FDA2B2-85F5-433E-B288-4415565681D6}" sibTransId="{244002DB-BC6A-4B94-BA2A-60DDAB66AAFA}"/>
    <dgm:cxn modelId="{15B2B371-E1F0-452E-AFDD-E086C5AA7164}" srcId="{7B258775-B193-4C11-B6F0-654EA44A56D7}" destId="{F2DDC9E4-8930-4C7F-A453-8D1C7EA5CA21}" srcOrd="1" destOrd="0" parTransId="{E541CED3-737D-484F-8DBC-5C8532A0C2F0}" sibTransId="{BF15C89C-D19A-41DB-B3F7-216B598306C5}"/>
    <dgm:cxn modelId="{9A709983-C4F1-455C-B63C-72356A602686}" type="presOf" srcId="{970963A7-5521-4F46-8203-D0F5A1040880}" destId="{B271116F-ED66-4C86-A37E-339B34AFE705}" srcOrd="0" destOrd="0" presId="urn:microsoft.com/office/officeart/2005/8/layout/process4"/>
    <dgm:cxn modelId="{7ACDEF86-5F9D-4389-951F-15EE28A53EF1}" srcId="{7B258775-B193-4C11-B6F0-654EA44A56D7}" destId="{2CD83D03-976A-477F-BE9E-E867699C0962}" srcOrd="4" destOrd="0" parTransId="{68282DEA-EFEA-43F4-B500-5C598487A9D4}" sibTransId="{4D4376A7-C405-4103-A036-242BAD06837D}"/>
    <dgm:cxn modelId="{2ACC949E-76D0-491D-98CA-FE16D3C943E3}" type="presOf" srcId="{7C880527-E3D0-4E30-A6F4-056B515769DD}" destId="{DBDBA746-F950-4A48-AF64-B9EDBE3B8ED3}" srcOrd="0" destOrd="0" presId="urn:microsoft.com/office/officeart/2005/8/layout/process4"/>
    <dgm:cxn modelId="{C0451DBB-6D75-4683-BB94-4E811F3AF9AA}" type="presOf" srcId="{2CD83D03-976A-477F-BE9E-E867699C0962}" destId="{99725894-7348-44E9-AABE-DF08323E6EC3}" srcOrd="0" destOrd="0" presId="urn:microsoft.com/office/officeart/2005/8/layout/process4"/>
    <dgm:cxn modelId="{9FEFFBE8-B6D8-4DCD-AD95-B4B617FA7DEE}" type="presOf" srcId="{B47489CC-03E4-4810-B992-DB01CBBF53C9}" destId="{800A42B1-6DE1-4858-8D3E-A19452A61455}" srcOrd="0" destOrd="0" presId="urn:microsoft.com/office/officeart/2005/8/layout/process4"/>
    <dgm:cxn modelId="{0198C6E9-DFC1-40CE-B301-FBCAFA33DE9A}" srcId="{7B258775-B193-4C11-B6F0-654EA44A56D7}" destId="{7C880527-E3D0-4E30-A6F4-056B515769DD}" srcOrd="3" destOrd="0" parTransId="{526C6364-1CDB-4281-B363-40FD6C17D979}" sibTransId="{206B886E-684B-4F6A-83E5-F833A5117A09}"/>
    <dgm:cxn modelId="{F40BE32B-846E-4CAA-91BA-40B78A77C1CB}" type="presParOf" srcId="{E638934E-F604-4D40-B9A1-1D8300CDFC1A}" destId="{DFEDB970-CD00-4FC2-BDF1-D596D609E1C0}" srcOrd="0" destOrd="0" presId="urn:microsoft.com/office/officeart/2005/8/layout/process4"/>
    <dgm:cxn modelId="{D8F6CC7C-7760-442C-BC14-FA92224AA930}" type="presParOf" srcId="{DFEDB970-CD00-4FC2-BDF1-D596D609E1C0}" destId="{99725894-7348-44E9-AABE-DF08323E6EC3}" srcOrd="0" destOrd="0" presId="urn:microsoft.com/office/officeart/2005/8/layout/process4"/>
    <dgm:cxn modelId="{F6C63CC9-BF30-4753-8ADC-A21D13ABB1A4}" type="presParOf" srcId="{E638934E-F604-4D40-B9A1-1D8300CDFC1A}" destId="{29D4F122-8B4F-47C3-8364-670CEB90B926}" srcOrd="1" destOrd="0" presId="urn:microsoft.com/office/officeart/2005/8/layout/process4"/>
    <dgm:cxn modelId="{703E01FB-7622-4891-B75B-80317CC0A9FB}" type="presParOf" srcId="{E638934E-F604-4D40-B9A1-1D8300CDFC1A}" destId="{AB0F6634-6804-47CB-8D24-E23C8599417D}" srcOrd="2" destOrd="0" presId="urn:microsoft.com/office/officeart/2005/8/layout/process4"/>
    <dgm:cxn modelId="{EE543715-6A04-43A4-909E-EFD7AAFACF15}" type="presParOf" srcId="{AB0F6634-6804-47CB-8D24-E23C8599417D}" destId="{DBDBA746-F950-4A48-AF64-B9EDBE3B8ED3}" srcOrd="0" destOrd="0" presId="urn:microsoft.com/office/officeart/2005/8/layout/process4"/>
    <dgm:cxn modelId="{423BACDC-45CD-4FC8-B37D-42E1F5730C61}" type="presParOf" srcId="{E638934E-F604-4D40-B9A1-1D8300CDFC1A}" destId="{31B6180E-7D9D-4F10-84C6-B17D90961A8D}" srcOrd="3" destOrd="0" presId="urn:microsoft.com/office/officeart/2005/8/layout/process4"/>
    <dgm:cxn modelId="{077D5D64-0BFF-4F6D-B3CB-8F4F7F3BEA6F}" type="presParOf" srcId="{E638934E-F604-4D40-B9A1-1D8300CDFC1A}" destId="{1F4E9784-074A-4FE8-A187-20352613D981}" srcOrd="4" destOrd="0" presId="urn:microsoft.com/office/officeart/2005/8/layout/process4"/>
    <dgm:cxn modelId="{DAA80527-1582-4F56-8F57-1D5E2DFE1C1F}" type="presParOf" srcId="{1F4E9784-074A-4FE8-A187-20352613D981}" destId="{B271116F-ED66-4C86-A37E-339B34AFE705}" srcOrd="0" destOrd="0" presId="urn:microsoft.com/office/officeart/2005/8/layout/process4"/>
    <dgm:cxn modelId="{F134FDAD-0A52-48B9-B0BD-D0EC19482ABD}" type="presParOf" srcId="{E638934E-F604-4D40-B9A1-1D8300CDFC1A}" destId="{BDC6B622-D6F0-47AF-8FF5-1F16BD610097}" srcOrd="5" destOrd="0" presId="urn:microsoft.com/office/officeart/2005/8/layout/process4"/>
    <dgm:cxn modelId="{7AFFD4C9-EB41-44A6-A3FA-E2074CA908EE}" type="presParOf" srcId="{E638934E-F604-4D40-B9A1-1D8300CDFC1A}" destId="{A96B4D96-D5C8-4A06-8DFE-638A3752FD15}" srcOrd="6" destOrd="0" presId="urn:microsoft.com/office/officeart/2005/8/layout/process4"/>
    <dgm:cxn modelId="{5658230E-4D85-47CB-A914-CC7B43AFBFA7}" type="presParOf" srcId="{A96B4D96-D5C8-4A06-8DFE-638A3752FD15}" destId="{D3FD22F1-D2CB-4B0D-9F77-D2B79839789A}" srcOrd="0" destOrd="0" presId="urn:microsoft.com/office/officeart/2005/8/layout/process4"/>
    <dgm:cxn modelId="{714DF482-F333-4557-8929-810E666DAADD}" type="presParOf" srcId="{E638934E-F604-4D40-B9A1-1D8300CDFC1A}" destId="{E15488A2-C951-4719-9FAB-D980C0E349FE}" srcOrd="7" destOrd="0" presId="urn:microsoft.com/office/officeart/2005/8/layout/process4"/>
    <dgm:cxn modelId="{BECFCE43-64CE-4706-92D1-C4A4620DBB72}" type="presParOf" srcId="{E638934E-F604-4D40-B9A1-1D8300CDFC1A}" destId="{DA08D47A-4482-472A-90D2-24BEE725CE9F}" srcOrd="8" destOrd="0" presId="urn:microsoft.com/office/officeart/2005/8/layout/process4"/>
    <dgm:cxn modelId="{BDA8AEAE-0B4E-4893-9C64-A0B6C6F5072D}" type="presParOf" srcId="{DA08D47A-4482-472A-90D2-24BEE725CE9F}" destId="{800A42B1-6DE1-4858-8D3E-A19452A6145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A49F0EA-C285-4491-A979-86FA0EE3B8BA}" type="doc">
      <dgm:prSet loTypeId="urn:microsoft.com/office/officeart/2008/layout/LinedLis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3203505-2D01-498F-8BBB-F02E08E7AD99}">
      <dgm:prSet phldrT="[Text]" custT="1"/>
      <dgm:spPr/>
      <dgm:t>
        <a:bodyPr/>
        <a:lstStyle/>
        <a:p>
          <a:pPr>
            <a:buNone/>
          </a:pPr>
          <a:r>
            <a:rPr lang="en-US" sz="2500" b="1" dirty="0"/>
            <a:t>Nature (biology)</a:t>
          </a:r>
          <a:endParaRPr lang="en-GB" sz="2500" dirty="0"/>
        </a:p>
      </dgm:t>
    </dgm:pt>
    <dgm:pt modelId="{86689815-6489-49A8-98A2-C91C7280AD40}" type="parTrans" cxnId="{2CF2D492-BCEA-4B4B-95BA-37A11BE08AD5}">
      <dgm:prSet/>
      <dgm:spPr/>
      <dgm:t>
        <a:bodyPr/>
        <a:lstStyle/>
        <a:p>
          <a:endParaRPr lang="en-GB"/>
        </a:p>
      </dgm:t>
    </dgm:pt>
    <dgm:pt modelId="{29604762-BCD1-4C9F-A1F2-1DFD34EEE209}" type="sibTrans" cxnId="{2CF2D492-BCEA-4B4B-95BA-37A11BE08AD5}">
      <dgm:prSet/>
      <dgm:spPr/>
      <dgm:t>
        <a:bodyPr/>
        <a:lstStyle/>
        <a:p>
          <a:endParaRPr lang="en-GB"/>
        </a:p>
      </dgm:t>
    </dgm:pt>
    <dgm:pt modelId="{BAC7CD8E-B05F-4221-91F5-D1E2FD8F0FD4}">
      <dgm:prSet custT="1"/>
      <dgm:spPr/>
      <dgm:t>
        <a:bodyPr/>
        <a:lstStyle/>
        <a:p>
          <a:pPr>
            <a:buNone/>
          </a:pPr>
          <a:r>
            <a:rPr lang="en-US" sz="2500" b="1" dirty="0"/>
            <a:t>Nurture (environment)</a:t>
          </a:r>
          <a:endParaRPr lang="en-US" sz="2500" dirty="0"/>
        </a:p>
      </dgm:t>
    </dgm:pt>
    <dgm:pt modelId="{A4BD4F1D-CFA5-4715-B021-46C5A7BBC448}" type="parTrans" cxnId="{B14BEF02-0293-4709-8967-577FB985FCAE}">
      <dgm:prSet/>
      <dgm:spPr/>
      <dgm:t>
        <a:bodyPr/>
        <a:lstStyle/>
        <a:p>
          <a:endParaRPr lang="en-GB"/>
        </a:p>
      </dgm:t>
    </dgm:pt>
    <dgm:pt modelId="{B628DD85-4A90-4B15-ADA2-E4ACB437B290}" type="sibTrans" cxnId="{B14BEF02-0293-4709-8967-577FB985FCAE}">
      <dgm:prSet/>
      <dgm:spPr/>
      <dgm:t>
        <a:bodyPr/>
        <a:lstStyle/>
        <a:p>
          <a:endParaRPr lang="en-GB"/>
        </a:p>
      </dgm:t>
    </dgm:pt>
    <dgm:pt modelId="{8DF3BE5D-409F-426A-97C0-1289A4FF2613}">
      <dgm:prSet custT="1"/>
      <dgm:spPr/>
      <dgm:t>
        <a:bodyPr/>
        <a:lstStyle/>
        <a:p>
          <a:pPr>
            <a:buNone/>
          </a:pPr>
          <a:r>
            <a:rPr lang="en-US" sz="2500" b="1" dirty="0"/>
            <a:t>Interaction of both</a:t>
          </a:r>
          <a:endParaRPr lang="en-US" sz="2500" dirty="0"/>
        </a:p>
      </dgm:t>
    </dgm:pt>
    <dgm:pt modelId="{E5048CC5-F87A-4D58-BAFB-F1E34FD6ECD2}" type="parTrans" cxnId="{29B7DEA9-8964-4B77-8B33-8080C3FC0250}">
      <dgm:prSet/>
      <dgm:spPr/>
      <dgm:t>
        <a:bodyPr/>
        <a:lstStyle/>
        <a:p>
          <a:endParaRPr lang="en-GB"/>
        </a:p>
      </dgm:t>
    </dgm:pt>
    <dgm:pt modelId="{D313FD2A-402F-41D7-B4D5-F2AE4A0C5A21}" type="sibTrans" cxnId="{29B7DEA9-8964-4B77-8B33-8080C3FC0250}">
      <dgm:prSet/>
      <dgm:spPr/>
      <dgm:t>
        <a:bodyPr/>
        <a:lstStyle/>
        <a:p>
          <a:endParaRPr lang="en-GB"/>
        </a:p>
      </dgm:t>
    </dgm:pt>
    <dgm:pt modelId="{BBE92F89-91B7-41A1-95B8-7F11C6F537C4}">
      <dgm:prSet phldrT="[Text]" custT="1"/>
      <dgm:spPr/>
      <dgm:t>
        <a:bodyPr/>
        <a:lstStyle/>
        <a:p>
          <a:pPr>
            <a:buNone/>
          </a:pPr>
          <a:r>
            <a:rPr lang="en-US" sz="2400" dirty="0"/>
            <a:t>Amira is three years old, an age where separation anxiety is still common. Her natural temperament, or even a possible speech delay, may make her more cautious and less outgoing.</a:t>
          </a:r>
          <a:endParaRPr lang="en-GB" sz="2400" dirty="0"/>
        </a:p>
      </dgm:t>
    </dgm:pt>
    <dgm:pt modelId="{79BEA7D8-3F15-4059-9BA9-4EB191D3A38F}" type="parTrans" cxnId="{90431ABE-F5E5-433E-949D-6025FA5768D9}">
      <dgm:prSet/>
      <dgm:spPr/>
      <dgm:t>
        <a:bodyPr/>
        <a:lstStyle/>
        <a:p>
          <a:endParaRPr lang="en-GB"/>
        </a:p>
      </dgm:t>
    </dgm:pt>
    <dgm:pt modelId="{40F58123-02CC-4EA0-913C-FB08BB5043C2}" type="sibTrans" cxnId="{90431ABE-F5E5-433E-949D-6025FA5768D9}">
      <dgm:prSet/>
      <dgm:spPr/>
      <dgm:t>
        <a:bodyPr/>
        <a:lstStyle/>
        <a:p>
          <a:endParaRPr lang="en-GB"/>
        </a:p>
      </dgm:t>
    </dgm:pt>
    <dgm:pt modelId="{F0FD19A5-EC04-420B-B515-E0134C0D43EC}">
      <dgm:prSet custT="1"/>
      <dgm:spPr/>
      <dgm:t>
        <a:bodyPr/>
        <a:lstStyle/>
        <a:p>
          <a:pPr>
            <a:buNone/>
          </a:pPr>
          <a:r>
            <a:rPr lang="en-US" sz="2400" dirty="0"/>
            <a:t>The way her parents respond to her anxiety, the relationships she builds with nursery staff, and the quality of peer interactions will all strongly shape how she adapts.</a:t>
          </a:r>
        </a:p>
      </dgm:t>
    </dgm:pt>
    <dgm:pt modelId="{C1D6538B-F73F-456E-B188-26B3A88ECF49}" type="parTrans" cxnId="{BB0E9D9E-1AFF-4E54-AA77-A5473777820C}">
      <dgm:prSet/>
      <dgm:spPr/>
      <dgm:t>
        <a:bodyPr/>
        <a:lstStyle/>
        <a:p>
          <a:endParaRPr lang="en-GB"/>
        </a:p>
      </dgm:t>
    </dgm:pt>
    <dgm:pt modelId="{6E2C94DA-BDFC-4197-9780-DE7A733BB719}" type="sibTrans" cxnId="{BB0E9D9E-1AFF-4E54-AA77-A5473777820C}">
      <dgm:prSet/>
      <dgm:spPr/>
      <dgm:t>
        <a:bodyPr/>
        <a:lstStyle/>
        <a:p>
          <a:endParaRPr lang="en-GB"/>
        </a:p>
      </dgm:t>
    </dgm:pt>
    <dgm:pt modelId="{D0407851-C7AA-44A7-9672-DA9E0D0BE2E8}">
      <dgm:prSet custT="1"/>
      <dgm:spPr/>
      <dgm:t>
        <a:bodyPr/>
        <a:lstStyle/>
        <a:p>
          <a:pPr>
            <a:buNone/>
          </a:pPr>
          <a:r>
            <a:rPr lang="en-US" sz="2400" dirty="0"/>
            <a:t>A naturally shy child (nature) may become more withdrawn if placed in an unsupportive environment, but with patient and nurturing care (nurture), she can gradually gain confidence and thrive.</a:t>
          </a:r>
        </a:p>
      </dgm:t>
    </dgm:pt>
    <dgm:pt modelId="{38FEBBDE-5006-469C-9A35-7983EDF2E56A}" type="parTrans" cxnId="{9C86F80E-7A85-4ECD-BFF5-006639593548}">
      <dgm:prSet/>
      <dgm:spPr/>
      <dgm:t>
        <a:bodyPr/>
        <a:lstStyle/>
        <a:p>
          <a:endParaRPr lang="en-GB"/>
        </a:p>
      </dgm:t>
    </dgm:pt>
    <dgm:pt modelId="{C03A1079-5815-4B8D-9F24-8AE8165ECDFB}" type="sibTrans" cxnId="{9C86F80E-7A85-4ECD-BFF5-006639593548}">
      <dgm:prSet/>
      <dgm:spPr/>
      <dgm:t>
        <a:bodyPr/>
        <a:lstStyle/>
        <a:p>
          <a:endParaRPr lang="en-GB"/>
        </a:p>
      </dgm:t>
    </dgm:pt>
    <dgm:pt modelId="{31BF59E8-F8F4-4B7F-8333-5619EE421733}" type="pres">
      <dgm:prSet presAssocID="{AA49F0EA-C285-4491-A979-86FA0EE3B8BA}" presName="vert0" presStyleCnt="0">
        <dgm:presLayoutVars>
          <dgm:dir/>
          <dgm:animOne val="branch"/>
          <dgm:animLvl val="lvl"/>
        </dgm:presLayoutVars>
      </dgm:prSet>
      <dgm:spPr/>
    </dgm:pt>
    <dgm:pt modelId="{50AFDC8F-821A-4CCC-9F1E-024E3DC033B2}" type="pres">
      <dgm:prSet presAssocID="{C3203505-2D01-498F-8BBB-F02E08E7AD99}" presName="thickLine" presStyleLbl="alignNode1" presStyleIdx="0" presStyleCnt="3"/>
      <dgm:spPr/>
    </dgm:pt>
    <dgm:pt modelId="{D63AEBF6-2C87-4B89-9E08-AFD14B8E38BD}" type="pres">
      <dgm:prSet presAssocID="{C3203505-2D01-498F-8BBB-F02E08E7AD99}" presName="horz1" presStyleCnt="0"/>
      <dgm:spPr/>
    </dgm:pt>
    <dgm:pt modelId="{5A84B53E-AB47-41AF-92E3-8DF20503BD27}" type="pres">
      <dgm:prSet presAssocID="{C3203505-2D01-498F-8BBB-F02E08E7AD99}" presName="tx1" presStyleLbl="revTx" presStyleIdx="0" presStyleCnt="6" custScaleX="109005"/>
      <dgm:spPr/>
    </dgm:pt>
    <dgm:pt modelId="{C30FBC26-8C75-4967-8DC3-A051E6969CD7}" type="pres">
      <dgm:prSet presAssocID="{C3203505-2D01-498F-8BBB-F02E08E7AD99}" presName="vert1" presStyleCnt="0"/>
      <dgm:spPr/>
    </dgm:pt>
    <dgm:pt modelId="{E7427DCC-CCC3-46DA-902A-438FB5F25336}" type="pres">
      <dgm:prSet presAssocID="{BBE92F89-91B7-41A1-95B8-7F11C6F537C4}" presName="vertSpace2a" presStyleCnt="0"/>
      <dgm:spPr/>
    </dgm:pt>
    <dgm:pt modelId="{D371D8A5-F0B0-4E1C-9E81-42731AAE781D}" type="pres">
      <dgm:prSet presAssocID="{BBE92F89-91B7-41A1-95B8-7F11C6F537C4}" presName="horz2" presStyleCnt="0"/>
      <dgm:spPr/>
    </dgm:pt>
    <dgm:pt modelId="{D40ABEE9-9FA2-49CE-85C2-FF0903B4C3F4}" type="pres">
      <dgm:prSet presAssocID="{BBE92F89-91B7-41A1-95B8-7F11C6F537C4}" presName="horzSpace2" presStyleCnt="0"/>
      <dgm:spPr/>
    </dgm:pt>
    <dgm:pt modelId="{A4C1B3D9-E681-465E-9901-BE4337B7D31B}" type="pres">
      <dgm:prSet presAssocID="{BBE92F89-91B7-41A1-95B8-7F11C6F537C4}" presName="tx2" presStyleLbl="revTx" presStyleIdx="1" presStyleCnt="6"/>
      <dgm:spPr/>
    </dgm:pt>
    <dgm:pt modelId="{1E75B1C5-6932-49CE-8026-11CBD60865C5}" type="pres">
      <dgm:prSet presAssocID="{BBE92F89-91B7-41A1-95B8-7F11C6F537C4}" presName="vert2" presStyleCnt="0"/>
      <dgm:spPr/>
    </dgm:pt>
    <dgm:pt modelId="{E7376ED3-7ED6-439E-B3C8-B7918BA0E0AD}" type="pres">
      <dgm:prSet presAssocID="{BBE92F89-91B7-41A1-95B8-7F11C6F537C4}" presName="thinLine2b" presStyleLbl="callout" presStyleIdx="0" presStyleCnt="3"/>
      <dgm:spPr/>
    </dgm:pt>
    <dgm:pt modelId="{DECFBDCA-0315-4BCB-9D4D-1BF908A3DE3B}" type="pres">
      <dgm:prSet presAssocID="{BBE92F89-91B7-41A1-95B8-7F11C6F537C4}" presName="vertSpace2b" presStyleCnt="0"/>
      <dgm:spPr/>
    </dgm:pt>
    <dgm:pt modelId="{64B19B82-E1E7-4B27-B94E-EAB4447A8A94}" type="pres">
      <dgm:prSet presAssocID="{BAC7CD8E-B05F-4221-91F5-D1E2FD8F0FD4}" presName="thickLine" presStyleLbl="alignNode1" presStyleIdx="1" presStyleCnt="3"/>
      <dgm:spPr/>
    </dgm:pt>
    <dgm:pt modelId="{520C19E7-69B2-43A9-BBA1-2C870CAD7F67}" type="pres">
      <dgm:prSet presAssocID="{BAC7CD8E-B05F-4221-91F5-D1E2FD8F0FD4}" presName="horz1" presStyleCnt="0"/>
      <dgm:spPr/>
    </dgm:pt>
    <dgm:pt modelId="{D50B1C4F-2163-465A-8F55-1BA595CD5671}" type="pres">
      <dgm:prSet presAssocID="{BAC7CD8E-B05F-4221-91F5-D1E2FD8F0FD4}" presName="tx1" presStyleLbl="revTx" presStyleIdx="2" presStyleCnt="6" custScaleX="109005"/>
      <dgm:spPr/>
    </dgm:pt>
    <dgm:pt modelId="{33345A5E-31DE-4525-957D-1C0C7C3FE7FD}" type="pres">
      <dgm:prSet presAssocID="{BAC7CD8E-B05F-4221-91F5-D1E2FD8F0FD4}" presName="vert1" presStyleCnt="0"/>
      <dgm:spPr/>
    </dgm:pt>
    <dgm:pt modelId="{09946E4E-9BC1-40E3-A6E1-25C0DE5E56AF}" type="pres">
      <dgm:prSet presAssocID="{F0FD19A5-EC04-420B-B515-E0134C0D43EC}" presName="vertSpace2a" presStyleCnt="0"/>
      <dgm:spPr/>
    </dgm:pt>
    <dgm:pt modelId="{5314A989-4769-4878-B420-1AC127460CBE}" type="pres">
      <dgm:prSet presAssocID="{F0FD19A5-EC04-420B-B515-E0134C0D43EC}" presName="horz2" presStyleCnt="0"/>
      <dgm:spPr/>
    </dgm:pt>
    <dgm:pt modelId="{C191E927-E470-499C-9F08-401E16AB7245}" type="pres">
      <dgm:prSet presAssocID="{F0FD19A5-EC04-420B-B515-E0134C0D43EC}" presName="horzSpace2" presStyleCnt="0"/>
      <dgm:spPr/>
    </dgm:pt>
    <dgm:pt modelId="{C0660D51-5C1E-413B-BCFA-9AEE602646CD}" type="pres">
      <dgm:prSet presAssocID="{F0FD19A5-EC04-420B-B515-E0134C0D43EC}" presName="tx2" presStyleLbl="revTx" presStyleIdx="3" presStyleCnt="6"/>
      <dgm:spPr/>
    </dgm:pt>
    <dgm:pt modelId="{D3885295-C0B4-488E-A91F-54190B6FADF9}" type="pres">
      <dgm:prSet presAssocID="{F0FD19A5-EC04-420B-B515-E0134C0D43EC}" presName="vert2" presStyleCnt="0"/>
      <dgm:spPr/>
    </dgm:pt>
    <dgm:pt modelId="{4702EF1D-D9A8-49DC-9747-7B39FEF07F62}" type="pres">
      <dgm:prSet presAssocID="{F0FD19A5-EC04-420B-B515-E0134C0D43EC}" presName="thinLine2b" presStyleLbl="callout" presStyleIdx="1" presStyleCnt="3"/>
      <dgm:spPr/>
    </dgm:pt>
    <dgm:pt modelId="{937DB930-99F1-4E2C-A40E-4C1AFDC19D4D}" type="pres">
      <dgm:prSet presAssocID="{F0FD19A5-EC04-420B-B515-E0134C0D43EC}" presName="vertSpace2b" presStyleCnt="0"/>
      <dgm:spPr/>
    </dgm:pt>
    <dgm:pt modelId="{B60E8356-103F-4EDA-BEC3-22BCD09087CC}" type="pres">
      <dgm:prSet presAssocID="{8DF3BE5D-409F-426A-97C0-1289A4FF2613}" presName="thickLine" presStyleLbl="alignNode1" presStyleIdx="2" presStyleCnt="3"/>
      <dgm:spPr/>
    </dgm:pt>
    <dgm:pt modelId="{0E5AA275-A6A7-4887-9196-4A3DA2C14841}" type="pres">
      <dgm:prSet presAssocID="{8DF3BE5D-409F-426A-97C0-1289A4FF2613}" presName="horz1" presStyleCnt="0"/>
      <dgm:spPr/>
    </dgm:pt>
    <dgm:pt modelId="{CDA2D6C1-00A7-48E6-BB85-771389D6804C}" type="pres">
      <dgm:prSet presAssocID="{8DF3BE5D-409F-426A-97C0-1289A4FF2613}" presName="tx1" presStyleLbl="revTx" presStyleIdx="4" presStyleCnt="6" custScaleX="109005"/>
      <dgm:spPr/>
    </dgm:pt>
    <dgm:pt modelId="{F13B293E-627D-4E6E-B000-CCC5EFD656F2}" type="pres">
      <dgm:prSet presAssocID="{8DF3BE5D-409F-426A-97C0-1289A4FF2613}" presName="vert1" presStyleCnt="0"/>
      <dgm:spPr/>
    </dgm:pt>
    <dgm:pt modelId="{06E18A2C-126C-46E3-B3A3-7E8CEC3688B9}" type="pres">
      <dgm:prSet presAssocID="{D0407851-C7AA-44A7-9672-DA9E0D0BE2E8}" presName="vertSpace2a" presStyleCnt="0"/>
      <dgm:spPr/>
    </dgm:pt>
    <dgm:pt modelId="{9B70CBEF-898B-4CFF-A28D-6976EB08AD61}" type="pres">
      <dgm:prSet presAssocID="{D0407851-C7AA-44A7-9672-DA9E0D0BE2E8}" presName="horz2" presStyleCnt="0"/>
      <dgm:spPr/>
    </dgm:pt>
    <dgm:pt modelId="{902C0880-10A9-4013-B2AB-743B67E1FD46}" type="pres">
      <dgm:prSet presAssocID="{D0407851-C7AA-44A7-9672-DA9E0D0BE2E8}" presName="horzSpace2" presStyleCnt="0"/>
      <dgm:spPr/>
    </dgm:pt>
    <dgm:pt modelId="{BE9BA738-5F78-4D43-BA44-1F5551936DF3}" type="pres">
      <dgm:prSet presAssocID="{D0407851-C7AA-44A7-9672-DA9E0D0BE2E8}" presName="tx2" presStyleLbl="revTx" presStyleIdx="5" presStyleCnt="6"/>
      <dgm:spPr/>
    </dgm:pt>
    <dgm:pt modelId="{B23AA4B5-BED0-42A7-A326-9137E46F5E4C}" type="pres">
      <dgm:prSet presAssocID="{D0407851-C7AA-44A7-9672-DA9E0D0BE2E8}" presName="vert2" presStyleCnt="0"/>
      <dgm:spPr/>
    </dgm:pt>
    <dgm:pt modelId="{661412C6-E9CF-4A4E-AE75-43672FCD948C}" type="pres">
      <dgm:prSet presAssocID="{D0407851-C7AA-44A7-9672-DA9E0D0BE2E8}" presName="thinLine2b" presStyleLbl="callout" presStyleIdx="2" presStyleCnt="3"/>
      <dgm:spPr/>
    </dgm:pt>
    <dgm:pt modelId="{158CA7C9-0A2D-467C-A097-56F71AF2AF29}" type="pres">
      <dgm:prSet presAssocID="{D0407851-C7AA-44A7-9672-DA9E0D0BE2E8}" presName="vertSpace2b" presStyleCnt="0"/>
      <dgm:spPr/>
    </dgm:pt>
  </dgm:ptLst>
  <dgm:cxnLst>
    <dgm:cxn modelId="{B14BEF02-0293-4709-8967-577FB985FCAE}" srcId="{AA49F0EA-C285-4491-A979-86FA0EE3B8BA}" destId="{BAC7CD8E-B05F-4221-91F5-D1E2FD8F0FD4}" srcOrd="1" destOrd="0" parTransId="{A4BD4F1D-CFA5-4715-B021-46C5A7BBC448}" sibTransId="{B628DD85-4A90-4B15-ADA2-E4ACB437B290}"/>
    <dgm:cxn modelId="{F464D407-BFDD-435E-8BCC-FE9BEC02188C}" type="presOf" srcId="{AA49F0EA-C285-4491-A979-86FA0EE3B8BA}" destId="{31BF59E8-F8F4-4B7F-8333-5619EE421733}" srcOrd="0" destOrd="0" presId="urn:microsoft.com/office/officeart/2008/layout/LinedList"/>
    <dgm:cxn modelId="{9C86F80E-7A85-4ECD-BFF5-006639593548}" srcId="{8DF3BE5D-409F-426A-97C0-1289A4FF2613}" destId="{D0407851-C7AA-44A7-9672-DA9E0D0BE2E8}" srcOrd="0" destOrd="0" parTransId="{38FEBBDE-5006-469C-9A35-7983EDF2E56A}" sibTransId="{C03A1079-5815-4B8D-9F24-8AE8165ECDFB}"/>
    <dgm:cxn modelId="{E61C3579-1684-439A-9E17-D8091B87E0C1}" type="presOf" srcId="{D0407851-C7AA-44A7-9672-DA9E0D0BE2E8}" destId="{BE9BA738-5F78-4D43-BA44-1F5551936DF3}" srcOrd="0" destOrd="0" presId="urn:microsoft.com/office/officeart/2008/layout/LinedList"/>
    <dgm:cxn modelId="{2CF2D492-BCEA-4B4B-95BA-37A11BE08AD5}" srcId="{AA49F0EA-C285-4491-A979-86FA0EE3B8BA}" destId="{C3203505-2D01-498F-8BBB-F02E08E7AD99}" srcOrd="0" destOrd="0" parTransId="{86689815-6489-49A8-98A2-C91C7280AD40}" sibTransId="{29604762-BCD1-4C9F-A1F2-1DFD34EEE209}"/>
    <dgm:cxn modelId="{CBF87A99-9522-4B59-BAB1-82DF98168ED6}" type="presOf" srcId="{BBE92F89-91B7-41A1-95B8-7F11C6F537C4}" destId="{A4C1B3D9-E681-465E-9901-BE4337B7D31B}" srcOrd="0" destOrd="0" presId="urn:microsoft.com/office/officeart/2008/layout/LinedList"/>
    <dgm:cxn modelId="{C1A0E89A-96D9-4F66-8999-A3B7DF9EFF98}" type="presOf" srcId="{F0FD19A5-EC04-420B-B515-E0134C0D43EC}" destId="{C0660D51-5C1E-413B-BCFA-9AEE602646CD}" srcOrd="0" destOrd="0" presId="urn:microsoft.com/office/officeart/2008/layout/LinedList"/>
    <dgm:cxn modelId="{BB0E9D9E-1AFF-4E54-AA77-A5473777820C}" srcId="{BAC7CD8E-B05F-4221-91F5-D1E2FD8F0FD4}" destId="{F0FD19A5-EC04-420B-B515-E0134C0D43EC}" srcOrd="0" destOrd="0" parTransId="{C1D6538B-F73F-456E-B188-26B3A88ECF49}" sibTransId="{6E2C94DA-BDFC-4197-9780-DE7A733BB719}"/>
    <dgm:cxn modelId="{29B7DEA9-8964-4B77-8B33-8080C3FC0250}" srcId="{AA49F0EA-C285-4491-A979-86FA0EE3B8BA}" destId="{8DF3BE5D-409F-426A-97C0-1289A4FF2613}" srcOrd="2" destOrd="0" parTransId="{E5048CC5-F87A-4D58-BAFB-F1E34FD6ECD2}" sibTransId="{D313FD2A-402F-41D7-B4D5-F2AE4A0C5A21}"/>
    <dgm:cxn modelId="{90431ABE-F5E5-433E-949D-6025FA5768D9}" srcId="{C3203505-2D01-498F-8BBB-F02E08E7AD99}" destId="{BBE92F89-91B7-41A1-95B8-7F11C6F537C4}" srcOrd="0" destOrd="0" parTransId="{79BEA7D8-3F15-4059-9BA9-4EB191D3A38F}" sibTransId="{40F58123-02CC-4EA0-913C-FB08BB5043C2}"/>
    <dgm:cxn modelId="{0F6BFEBE-DD5D-46A0-A74A-516D914EB768}" type="presOf" srcId="{BAC7CD8E-B05F-4221-91F5-D1E2FD8F0FD4}" destId="{D50B1C4F-2163-465A-8F55-1BA595CD5671}" srcOrd="0" destOrd="0" presId="urn:microsoft.com/office/officeart/2008/layout/LinedList"/>
    <dgm:cxn modelId="{80D975D9-6485-4A24-A39A-35DADAB15675}" type="presOf" srcId="{8DF3BE5D-409F-426A-97C0-1289A4FF2613}" destId="{CDA2D6C1-00A7-48E6-BB85-771389D6804C}" srcOrd="0" destOrd="0" presId="urn:microsoft.com/office/officeart/2008/layout/LinedList"/>
    <dgm:cxn modelId="{0AFBB7E9-468F-45C5-9545-56D91EA419AB}" type="presOf" srcId="{C3203505-2D01-498F-8BBB-F02E08E7AD99}" destId="{5A84B53E-AB47-41AF-92E3-8DF20503BD27}" srcOrd="0" destOrd="0" presId="urn:microsoft.com/office/officeart/2008/layout/LinedList"/>
    <dgm:cxn modelId="{57A5B5AF-502A-496D-9588-E107CBA2B828}" type="presParOf" srcId="{31BF59E8-F8F4-4B7F-8333-5619EE421733}" destId="{50AFDC8F-821A-4CCC-9F1E-024E3DC033B2}" srcOrd="0" destOrd="0" presId="urn:microsoft.com/office/officeart/2008/layout/LinedList"/>
    <dgm:cxn modelId="{A172205D-CD4E-49DA-B06F-836FBA3064B6}" type="presParOf" srcId="{31BF59E8-F8F4-4B7F-8333-5619EE421733}" destId="{D63AEBF6-2C87-4B89-9E08-AFD14B8E38BD}" srcOrd="1" destOrd="0" presId="urn:microsoft.com/office/officeart/2008/layout/LinedList"/>
    <dgm:cxn modelId="{BECB8186-10D8-4761-9DA9-045A2B39280E}" type="presParOf" srcId="{D63AEBF6-2C87-4B89-9E08-AFD14B8E38BD}" destId="{5A84B53E-AB47-41AF-92E3-8DF20503BD27}" srcOrd="0" destOrd="0" presId="urn:microsoft.com/office/officeart/2008/layout/LinedList"/>
    <dgm:cxn modelId="{489D01A8-6CD2-498C-AF98-9FCF9615C862}" type="presParOf" srcId="{D63AEBF6-2C87-4B89-9E08-AFD14B8E38BD}" destId="{C30FBC26-8C75-4967-8DC3-A051E6969CD7}" srcOrd="1" destOrd="0" presId="urn:microsoft.com/office/officeart/2008/layout/LinedList"/>
    <dgm:cxn modelId="{F8F2D288-57F7-4808-AA96-AF88A0DD7B09}" type="presParOf" srcId="{C30FBC26-8C75-4967-8DC3-A051E6969CD7}" destId="{E7427DCC-CCC3-46DA-902A-438FB5F25336}" srcOrd="0" destOrd="0" presId="urn:microsoft.com/office/officeart/2008/layout/LinedList"/>
    <dgm:cxn modelId="{3177B718-24EC-4C35-BFB4-C74BC10045EB}" type="presParOf" srcId="{C30FBC26-8C75-4967-8DC3-A051E6969CD7}" destId="{D371D8A5-F0B0-4E1C-9E81-42731AAE781D}" srcOrd="1" destOrd="0" presId="urn:microsoft.com/office/officeart/2008/layout/LinedList"/>
    <dgm:cxn modelId="{21E7A30E-968D-4C37-B7F6-F6DB1E2D6CCE}" type="presParOf" srcId="{D371D8A5-F0B0-4E1C-9E81-42731AAE781D}" destId="{D40ABEE9-9FA2-49CE-85C2-FF0903B4C3F4}" srcOrd="0" destOrd="0" presId="urn:microsoft.com/office/officeart/2008/layout/LinedList"/>
    <dgm:cxn modelId="{84046FEC-738A-4143-AABA-471140AE28D1}" type="presParOf" srcId="{D371D8A5-F0B0-4E1C-9E81-42731AAE781D}" destId="{A4C1B3D9-E681-465E-9901-BE4337B7D31B}" srcOrd="1" destOrd="0" presId="urn:microsoft.com/office/officeart/2008/layout/LinedList"/>
    <dgm:cxn modelId="{EEA06DBE-DDA5-42CE-82FD-21A0BAC3D95E}" type="presParOf" srcId="{D371D8A5-F0B0-4E1C-9E81-42731AAE781D}" destId="{1E75B1C5-6932-49CE-8026-11CBD60865C5}" srcOrd="2" destOrd="0" presId="urn:microsoft.com/office/officeart/2008/layout/LinedList"/>
    <dgm:cxn modelId="{D33ED54F-045F-4711-92F2-88B55570438B}" type="presParOf" srcId="{C30FBC26-8C75-4967-8DC3-A051E6969CD7}" destId="{E7376ED3-7ED6-439E-B3C8-B7918BA0E0AD}" srcOrd="2" destOrd="0" presId="urn:microsoft.com/office/officeart/2008/layout/LinedList"/>
    <dgm:cxn modelId="{C55E97EF-E947-4279-BCF7-45924166581B}" type="presParOf" srcId="{C30FBC26-8C75-4967-8DC3-A051E6969CD7}" destId="{DECFBDCA-0315-4BCB-9D4D-1BF908A3DE3B}" srcOrd="3" destOrd="0" presId="urn:microsoft.com/office/officeart/2008/layout/LinedList"/>
    <dgm:cxn modelId="{758A52BC-271E-4C6E-A4AB-0B7699DFDCA6}" type="presParOf" srcId="{31BF59E8-F8F4-4B7F-8333-5619EE421733}" destId="{64B19B82-E1E7-4B27-B94E-EAB4447A8A94}" srcOrd="2" destOrd="0" presId="urn:microsoft.com/office/officeart/2008/layout/LinedList"/>
    <dgm:cxn modelId="{B82FEB04-0B23-4DF6-9709-FAF03A0DB601}" type="presParOf" srcId="{31BF59E8-F8F4-4B7F-8333-5619EE421733}" destId="{520C19E7-69B2-43A9-BBA1-2C870CAD7F67}" srcOrd="3" destOrd="0" presId="urn:microsoft.com/office/officeart/2008/layout/LinedList"/>
    <dgm:cxn modelId="{24B833EB-D357-49B8-9BFE-2689B8DF24E7}" type="presParOf" srcId="{520C19E7-69B2-43A9-BBA1-2C870CAD7F67}" destId="{D50B1C4F-2163-465A-8F55-1BA595CD5671}" srcOrd="0" destOrd="0" presId="urn:microsoft.com/office/officeart/2008/layout/LinedList"/>
    <dgm:cxn modelId="{876B5952-0A2B-4316-8FC5-A986F0CE1108}" type="presParOf" srcId="{520C19E7-69B2-43A9-BBA1-2C870CAD7F67}" destId="{33345A5E-31DE-4525-957D-1C0C7C3FE7FD}" srcOrd="1" destOrd="0" presId="urn:microsoft.com/office/officeart/2008/layout/LinedList"/>
    <dgm:cxn modelId="{A61F8B98-33F3-4757-9490-E7600F611E74}" type="presParOf" srcId="{33345A5E-31DE-4525-957D-1C0C7C3FE7FD}" destId="{09946E4E-9BC1-40E3-A6E1-25C0DE5E56AF}" srcOrd="0" destOrd="0" presId="urn:microsoft.com/office/officeart/2008/layout/LinedList"/>
    <dgm:cxn modelId="{DCD7F0A0-7C29-4BE6-8E13-89EEDB11DA1E}" type="presParOf" srcId="{33345A5E-31DE-4525-957D-1C0C7C3FE7FD}" destId="{5314A989-4769-4878-B420-1AC127460CBE}" srcOrd="1" destOrd="0" presId="urn:microsoft.com/office/officeart/2008/layout/LinedList"/>
    <dgm:cxn modelId="{228871A7-85FC-4CE3-8D86-7057020284B2}" type="presParOf" srcId="{5314A989-4769-4878-B420-1AC127460CBE}" destId="{C191E927-E470-499C-9F08-401E16AB7245}" srcOrd="0" destOrd="0" presId="urn:microsoft.com/office/officeart/2008/layout/LinedList"/>
    <dgm:cxn modelId="{E9923493-07E1-4051-ACEB-93184DB33B0C}" type="presParOf" srcId="{5314A989-4769-4878-B420-1AC127460CBE}" destId="{C0660D51-5C1E-413B-BCFA-9AEE602646CD}" srcOrd="1" destOrd="0" presId="urn:microsoft.com/office/officeart/2008/layout/LinedList"/>
    <dgm:cxn modelId="{86014D85-5109-44DB-A6A2-98F6F6F0714C}" type="presParOf" srcId="{5314A989-4769-4878-B420-1AC127460CBE}" destId="{D3885295-C0B4-488E-A91F-54190B6FADF9}" srcOrd="2" destOrd="0" presId="urn:microsoft.com/office/officeart/2008/layout/LinedList"/>
    <dgm:cxn modelId="{8DBB6E08-AF09-44E1-8E80-D6C14829C555}" type="presParOf" srcId="{33345A5E-31DE-4525-957D-1C0C7C3FE7FD}" destId="{4702EF1D-D9A8-49DC-9747-7B39FEF07F62}" srcOrd="2" destOrd="0" presId="urn:microsoft.com/office/officeart/2008/layout/LinedList"/>
    <dgm:cxn modelId="{6D0A955B-E75A-4A5D-A370-3A1528EF5B21}" type="presParOf" srcId="{33345A5E-31DE-4525-957D-1C0C7C3FE7FD}" destId="{937DB930-99F1-4E2C-A40E-4C1AFDC19D4D}" srcOrd="3" destOrd="0" presId="urn:microsoft.com/office/officeart/2008/layout/LinedList"/>
    <dgm:cxn modelId="{228487E2-2187-479B-A14E-818842038A03}" type="presParOf" srcId="{31BF59E8-F8F4-4B7F-8333-5619EE421733}" destId="{B60E8356-103F-4EDA-BEC3-22BCD09087CC}" srcOrd="4" destOrd="0" presId="urn:microsoft.com/office/officeart/2008/layout/LinedList"/>
    <dgm:cxn modelId="{42A3A0E9-8FBA-46D2-874C-812D9BEC892F}" type="presParOf" srcId="{31BF59E8-F8F4-4B7F-8333-5619EE421733}" destId="{0E5AA275-A6A7-4887-9196-4A3DA2C14841}" srcOrd="5" destOrd="0" presId="urn:microsoft.com/office/officeart/2008/layout/LinedList"/>
    <dgm:cxn modelId="{1F397CB6-825C-4838-9AD5-F8EBBF4A2441}" type="presParOf" srcId="{0E5AA275-A6A7-4887-9196-4A3DA2C14841}" destId="{CDA2D6C1-00A7-48E6-BB85-771389D6804C}" srcOrd="0" destOrd="0" presId="urn:microsoft.com/office/officeart/2008/layout/LinedList"/>
    <dgm:cxn modelId="{44954D19-7A96-4161-824A-0A810FFBF229}" type="presParOf" srcId="{0E5AA275-A6A7-4887-9196-4A3DA2C14841}" destId="{F13B293E-627D-4E6E-B000-CCC5EFD656F2}" srcOrd="1" destOrd="0" presId="urn:microsoft.com/office/officeart/2008/layout/LinedList"/>
    <dgm:cxn modelId="{AE632C5E-41B8-4431-9542-DA78568AB900}" type="presParOf" srcId="{F13B293E-627D-4E6E-B000-CCC5EFD656F2}" destId="{06E18A2C-126C-46E3-B3A3-7E8CEC3688B9}" srcOrd="0" destOrd="0" presId="urn:microsoft.com/office/officeart/2008/layout/LinedList"/>
    <dgm:cxn modelId="{9D5E3104-4E71-4261-9716-F598DB5C1B8E}" type="presParOf" srcId="{F13B293E-627D-4E6E-B000-CCC5EFD656F2}" destId="{9B70CBEF-898B-4CFF-A28D-6976EB08AD61}" srcOrd="1" destOrd="0" presId="urn:microsoft.com/office/officeart/2008/layout/LinedList"/>
    <dgm:cxn modelId="{0239F324-D939-4D02-B0A4-C3E216AF27E2}" type="presParOf" srcId="{9B70CBEF-898B-4CFF-A28D-6976EB08AD61}" destId="{902C0880-10A9-4013-B2AB-743B67E1FD46}" srcOrd="0" destOrd="0" presId="urn:microsoft.com/office/officeart/2008/layout/LinedList"/>
    <dgm:cxn modelId="{6BC5051E-97E0-4AD0-909F-F2D178BBC8E0}" type="presParOf" srcId="{9B70CBEF-898B-4CFF-A28D-6976EB08AD61}" destId="{BE9BA738-5F78-4D43-BA44-1F5551936DF3}" srcOrd="1" destOrd="0" presId="urn:microsoft.com/office/officeart/2008/layout/LinedList"/>
    <dgm:cxn modelId="{428A6977-58A1-4711-B757-9CF13D02CB6D}" type="presParOf" srcId="{9B70CBEF-898B-4CFF-A28D-6976EB08AD61}" destId="{B23AA4B5-BED0-42A7-A326-9137E46F5E4C}" srcOrd="2" destOrd="0" presId="urn:microsoft.com/office/officeart/2008/layout/LinedList"/>
    <dgm:cxn modelId="{29A54EC8-B3CA-4F43-BD28-C4D8A49C8837}" type="presParOf" srcId="{F13B293E-627D-4E6E-B000-CCC5EFD656F2}" destId="{661412C6-E9CF-4A4E-AE75-43672FCD948C}" srcOrd="2" destOrd="0" presId="urn:microsoft.com/office/officeart/2008/layout/LinedList"/>
    <dgm:cxn modelId="{96F174E3-B5F9-40DE-9E35-021840C64CA5}" type="presParOf" srcId="{F13B293E-627D-4E6E-B000-CCC5EFD656F2}" destId="{158CA7C9-0A2D-467C-A097-56F71AF2AF29}" srcOrd="3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3DABAC9-ADC2-47D5-8B37-7875B4AF4A86}" type="doc">
      <dgm:prSet loTypeId="urn:microsoft.com/office/officeart/2005/8/layout/list1" loCatId="list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GB"/>
        </a:p>
      </dgm:t>
    </dgm:pt>
    <dgm:pt modelId="{DD0AD719-4D2D-4747-AED4-5FBC1EA9EE0E}">
      <dgm:prSet phldrT="[Text]" custT="1"/>
      <dgm:spPr/>
      <dgm:t>
        <a:bodyPr/>
        <a:lstStyle/>
        <a:p>
          <a:pPr>
            <a:buNone/>
          </a:pPr>
          <a:r>
            <a:rPr lang="en-US" sz="2400" b="0" dirty="0"/>
            <a:t>Highlights the need for training in attachment-informed practice for early years staff.</a:t>
          </a:r>
          <a:endParaRPr lang="en-GB" sz="2400" b="0" dirty="0"/>
        </a:p>
      </dgm:t>
    </dgm:pt>
    <dgm:pt modelId="{22C06D98-A3F7-4C00-A26E-841997837568}" type="parTrans" cxnId="{311845E1-653B-4A70-AC68-E3BC5315AE90}">
      <dgm:prSet/>
      <dgm:spPr/>
      <dgm:t>
        <a:bodyPr/>
        <a:lstStyle/>
        <a:p>
          <a:endParaRPr lang="en-GB"/>
        </a:p>
      </dgm:t>
    </dgm:pt>
    <dgm:pt modelId="{BFCE74CA-17B4-4381-9AD5-326F81FA98D1}" type="sibTrans" cxnId="{311845E1-653B-4A70-AC68-E3BC5315AE90}">
      <dgm:prSet/>
      <dgm:spPr/>
      <dgm:t>
        <a:bodyPr/>
        <a:lstStyle/>
        <a:p>
          <a:endParaRPr lang="en-GB"/>
        </a:p>
      </dgm:t>
    </dgm:pt>
    <dgm:pt modelId="{8554D5F2-4A4B-4B12-8236-AC82BA17EB87}">
      <dgm:prSet custT="1"/>
      <dgm:spPr/>
      <dgm:t>
        <a:bodyPr/>
        <a:lstStyle/>
        <a:p>
          <a:pPr>
            <a:buNone/>
          </a:pPr>
          <a:r>
            <a:rPr lang="en-US" sz="2400" b="0" dirty="0"/>
            <a:t>Encourages collaborative working between nurseries, families, and health professionals (</a:t>
          </a:r>
          <a:r>
            <a:rPr lang="en-GB" sz="2400" dirty="0"/>
            <a:t>Bergen, 2022).</a:t>
          </a:r>
          <a:endParaRPr lang="en-US" sz="2400" b="0" dirty="0"/>
        </a:p>
      </dgm:t>
    </dgm:pt>
    <dgm:pt modelId="{9590236E-597A-48DC-8478-7759B5A165D5}" type="parTrans" cxnId="{EBDDF106-E390-4A1F-8C9B-0B3AF3DCF157}">
      <dgm:prSet/>
      <dgm:spPr/>
      <dgm:t>
        <a:bodyPr/>
        <a:lstStyle/>
        <a:p>
          <a:endParaRPr lang="en-GB"/>
        </a:p>
      </dgm:t>
    </dgm:pt>
    <dgm:pt modelId="{027F9841-6B96-4941-BCA6-2650D4767DBC}" type="sibTrans" cxnId="{EBDDF106-E390-4A1F-8C9B-0B3AF3DCF157}">
      <dgm:prSet/>
      <dgm:spPr/>
      <dgm:t>
        <a:bodyPr/>
        <a:lstStyle/>
        <a:p>
          <a:endParaRPr lang="en-GB"/>
        </a:p>
      </dgm:t>
    </dgm:pt>
    <dgm:pt modelId="{D6E99E1F-F177-4ED3-80A6-6324C2B59116}">
      <dgm:prSet custT="1"/>
      <dgm:spPr/>
      <dgm:t>
        <a:bodyPr/>
        <a:lstStyle/>
        <a:p>
          <a:pPr>
            <a:buNone/>
          </a:pPr>
          <a:r>
            <a:rPr lang="en-US" sz="2400" b="0" dirty="0"/>
            <a:t>Reminds practitioners to consider cultural diversity in attachment </a:t>
          </a:r>
          <a:r>
            <a:rPr lang="en-US" sz="2400" b="0" dirty="0" err="1"/>
            <a:t>behaviours</a:t>
          </a:r>
          <a:r>
            <a:rPr lang="en-US" sz="2400" b="0" dirty="0"/>
            <a:t>.</a:t>
          </a:r>
        </a:p>
      </dgm:t>
    </dgm:pt>
    <dgm:pt modelId="{69730735-B5CD-4B9E-8815-01DB28A57D7A}" type="parTrans" cxnId="{AB2D0623-C7FE-451B-8F05-213AB49BCC20}">
      <dgm:prSet/>
      <dgm:spPr/>
      <dgm:t>
        <a:bodyPr/>
        <a:lstStyle/>
        <a:p>
          <a:endParaRPr lang="en-GB"/>
        </a:p>
      </dgm:t>
    </dgm:pt>
    <dgm:pt modelId="{C0706084-41C7-4D34-9342-361D6B7917E6}" type="sibTrans" cxnId="{AB2D0623-C7FE-451B-8F05-213AB49BCC20}">
      <dgm:prSet/>
      <dgm:spPr/>
      <dgm:t>
        <a:bodyPr/>
        <a:lstStyle/>
        <a:p>
          <a:endParaRPr lang="en-GB"/>
        </a:p>
      </dgm:t>
    </dgm:pt>
    <dgm:pt modelId="{CE8D90B4-B5D4-446F-95D6-1094237BF4DD}">
      <dgm:prSet custT="1"/>
      <dgm:spPr/>
      <dgm:t>
        <a:bodyPr/>
        <a:lstStyle/>
        <a:p>
          <a:pPr>
            <a:buNone/>
          </a:pPr>
          <a:r>
            <a:rPr lang="en-US" sz="2400" b="0" dirty="0"/>
            <a:t>Informs safeguarding and child protection policies by stressing the risks of insecure attachment.</a:t>
          </a:r>
        </a:p>
      </dgm:t>
    </dgm:pt>
    <dgm:pt modelId="{6CDA1160-9EDD-41B4-9C66-72F108F57FB9}" type="parTrans" cxnId="{DB8393E4-A553-4E3E-9D9B-22A91CF0A76C}">
      <dgm:prSet/>
      <dgm:spPr/>
      <dgm:t>
        <a:bodyPr/>
        <a:lstStyle/>
        <a:p>
          <a:endParaRPr lang="en-GB"/>
        </a:p>
      </dgm:t>
    </dgm:pt>
    <dgm:pt modelId="{E0F67D25-8CDD-41E6-AE50-9D191A0769DF}" type="sibTrans" cxnId="{DB8393E4-A553-4E3E-9D9B-22A91CF0A76C}">
      <dgm:prSet/>
      <dgm:spPr/>
      <dgm:t>
        <a:bodyPr/>
        <a:lstStyle/>
        <a:p>
          <a:endParaRPr lang="en-GB"/>
        </a:p>
      </dgm:t>
    </dgm:pt>
    <dgm:pt modelId="{395541BC-CBA3-4421-AF80-7351EA7DDB73}">
      <dgm:prSet custT="1"/>
      <dgm:spPr/>
      <dgm:t>
        <a:bodyPr/>
        <a:lstStyle/>
        <a:p>
          <a:pPr>
            <a:buNone/>
          </a:pPr>
          <a:r>
            <a:rPr lang="en-US" sz="2400" b="0" dirty="0"/>
            <a:t>Reinforces the role of psychology in shaping inclusive, evidence-based care (</a:t>
          </a:r>
          <a:r>
            <a:rPr lang="en-GB" sz="2400" dirty="0" err="1"/>
            <a:t>Nganyu</a:t>
          </a:r>
          <a:r>
            <a:rPr lang="en-GB" sz="2400" dirty="0"/>
            <a:t>, 2023)</a:t>
          </a:r>
          <a:r>
            <a:rPr lang="en-US" sz="2400" b="0" dirty="0"/>
            <a:t>.</a:t>
          </a:r>
          <a:endParaRPr lang="en-US" sz="1900" b="0" dirty="0"/>
        </a:p>
      </dgm:t>
    </dgm:pt>
    <dgm:pt modelId="{2944A80B-3011-4713-AE86-DD4B2497F045}" type="parTrans" cxnId="{D79E7896-EC63-4C4D-B356-A28A0B43C6FC}">
      <dgm:prSet/>
      <dgm:spPr/>
      <dgm:t>
        <a:bodyPr/>
        <a:lstStyle/>
        <a:p>
          <a:endParaRPr lang="en-GB"/>
        </a:p>
      </dgm:t>
    </dgm:pt>
    <dgm:pt modelId="{9836D895-53EC-4D14-8450-A695A273FDB5}" type="sibTrans" cxnId="{D79E7896-EC63-4C4D-B356-A28A0B43C6FC}">
      <dgm:prSet/>
      <dgm:spPr/>
      <dgm:t>
        <a:bodyPr/>
        <a:lstStyle/>
        <a:p>
          <a:endParaRPr lang="en-GB"/>
        </a:p>
      </dgm:t>
    </dgm:pt>
    <dgm:pt modelId="{CB96AA08-352E-42AE-B57F-79A1A75AFFED}" type="pres">
      <dgm:prSet presAssocID="{A3DABAC9-ADC2-47D5-8B37-7875B4AF4A86}" presName="linear" presStyleCnt="0">
        <dgm:presLayoutVars>
          <dgm:dir/>
          <dgm:animLvl val="lvl"/>
          <dgm:resizeHandles val="exact"/>
        </dgm:presLayoutVars>
      </dgm:prSet>
      <dgm:spPr/>
    </dgm:pt>
    <dgm:pt modelId="{223FF44C-A496-41B8-8DCF-5BD9D47898B3}" type="pres">
      <dgm:prSet presAssocID="{DD0AD719-4D2D-4747-AED4-5FBC1EA9EE0E}" presName="parentLin" presStyleCnt="0"/>
      <dgm:spPr/>
    </dgm:pt>
    <dgm:pt modelId="{33C18FDD-36D6-430A-B9C3-730327416065}" type="pres">
      <dgm:prSet presAssocID="{DD0AD719-4D2D-4747-AED4-5FBC1EA9EE0E}" presName="parentLeftMargin" presStyleLbl="node1" presStyleIdx="0" presStyleCnt="5"/>
      <dgm:spPr/>
    </dgm:pt>
    <dgm:pt modelId="{B4D8FCE4-31C5-4FC3-AB85-5A129120221B}" type="pres">
      <dgm:prSet presAssocID="{DD0AD719-4D2D-4747-AED4-5FBC1EA9EE0E}" presName="parentText" presStyleLbl="node1" presStyleIdx="0" presStyleCnt="5" custScaleX="142857" custScaleY="179317">
        <dgm:presLayoutVars>
          <dgm:chMax val="0"/>
          <dgm:bulletEnabled val="1"/>
        </dgm:presLayoutVars>
      </dgm:prSet>
      <dgm:spPr/>
    </dgm:pt>
    <dgm:pt modelId="{A2A5E25C-0380-4931-858B-54A5F68A0866}" type="pres">
      <dgm:prSet presAssocID="{DD0AD719-4D2D-4747-AED4-5FBC1EA9EE0E}" presName="negativeSpace" presStyleCnt="0"/>
      <dgm:spPr/>
    </dgm:pt>
    <dgm:pt modelId="{2DC951C2-E98F-47EC-8F89-3D63A1FA55D1}" type="pres">
      <dgm:prSet presAssocID="{DD0AD719-4D2D-4747-AED4-5FBC1EA9EE0E}" presName="childText" presStyleLbl="conFgAcc1" presStyleIdx="0" presStyleCnt="5">
        <dgm:presLayoutVars>
          <dgm:bulletEnabled val="1"/>
        </dgm:presLayoutVars>
      </dgm:prSet>
      <dgm:spPr/>
    </dgm:pt>
    <dgm:pt modelId="{DD07A149-B204-4FE4-868D-04A56A54E396}" type="pres">
      <dgm:prSet presAssocID="{BFCE74CA-17B4-4381-9AD5-326F81FA98D1}" presName="spaceBetweenRectangles" presStyleCnt="0"/>
      <dgm:spPr/>
    </dgm:pt>
    <dgm:pt modelId="{EAB2CB04-8492-4075-A90A-55C437FB456D}" type="pres">
      <dgm:prSet presAssocID="{8554D5F2-4A4B-4B12-8236-AC82BA17EB87}" presName="parentLin" presStyleCnt="0"/>
      <dgm:spPr/>
    </dgm:pt>
    <dgm:pt modelId="{CFFF0F93-592C-44EC-813F-EBB42E6B52F2}" type="pres">
      <dgm:prSet presAssocID="{8554D5F2-4A4B-4B12-8236-AC82BA17EB87}" presName="parentLeftMargin" presStyleLbl="node1" presStyleIdx="0" presStyleCnt="5"/>
      <dgm:spPr/>
    </dgm:pt>
    <dgm:pt modelId="{E379C490-A971-4637-86BC-95313CCB7208}" type="pres">
      <dgm:prSet presAssocID="{8554D5F2-4A4B-4B12-8236-AC82BA17EB87}" presName="parentText" presStyleLbl="node1" presStyleIdx="1" presStyleCnt="5" custScaleX="142857" custScaleY="179317">
        <dgm:presLayoutVars>
          <dgm:chMax val="0"/>
          <dgm:bulletEnabled val="1"/>
        </dgm:presLayoutVars>
      </dgm:prSet>
      <dgm:spPr/>
    </dgm:pt>
    <dgm:pt modelId="{98A60F55-4712-49D4-9337-32BC70F89499}" type="pres">
      <dgm:prSet presAssocID="{8554D5F2-4A4B-4B12-8236-AC82BA17EB87}" presName="negativeSpace" presStyleCnt="0"/>
      <dgm:spPr/>
    </dgm:pt>
    <dgm:pt modelId="{B36B7FF7-EAD3-4831-BE67-DDD44012FF04}" type="pres">
      <dgm:prSet presAssocID="{8554D5F2-4A4B-4B12-8236-AC82BA17EB87}" presName="childText" presStyleLbl="conFgAcc1" presStyleIdx="1" presStyleCnt="5">
        <dgm:presLayoutVars>
          <dgm:bulletEnabled val="1"/>
        </dgm:presLayoutVars>
      </dgm:prSet>
      <dgm:spPr/>
    </dgm:pt>
    <dgm:pt modelId="{AD44A713-EFE6-42E6-B988-6319F23196D8}" type="pres">
      <dgm:prSet presAssocID="{027F9841-6B96-4941-BCA6-2650D4767DBC}" presName="spaceBetweenRectangles" presStyleCnt="0"/>
      <dgm:spPr/>
    </dgm:pt>
    <dgm:pt modelId="{4A731FFB-064B-46B9-B033-67B28A724445}" type="pres">
      <dgm:prSet presAssocID="{D6E99E1F-F177-4ED3-80A6-6324C2B59116}" presName="parentLin" presStyleCnt="0"/>
      <dgm:spPr/>
    </dgm:pt>
    <dgm:pt modelId="{BDA91504-82B6-4973-8B6F-352415CF67FA}" type="pres">
      <dgm:prSet presAssocID="{D6E99E1F-F177-4ED3-80A6-6324C2B59116}" presName="parentLeftMargin" presStyleLbl="node1" presStyleIdx="1" presStyleCnt="5"/>
      <dgm:spPr/>
    </dgm:pt>
    <dgm:pt modelId="{46A849B5-2F7F-4484-9A2F-17603DB6074D}" type="pres">
      <dgm:prSet presAssocID="{D6E99E1F-F177-4ED3-80A6-6324C2B59116}" presName="parentText" presStyleLbl="node1" presStyleIdx="2" presStyleCnt="5" custScaleX="142857" custScaleY="179317">
        <dgm:presLayoutVars>
          <dgm:chMax val="0"/>
          <dgm:bulletEnabled val="1"/>
        </dgm:presLayoutVars>
      </dgm:prSet>
      <dgm:spPr/>
    </dgm:pt>
    <dgm:pt modelId="{59FDC875-33BD-40DD-A2FB-7E97EFB3F8AA}" type="pres">
      <dgm:prSet presAssocID="{D6E99E1F-F177-4ED3-80A6-6324C2B59116}" presName="negativeSpace" presStyleCnt="0"/>
      <dgm:spPr/>
    </dgm:pt>
    <dgm:pt modelId="{C96F0CB9-9B29-454F-B51B-014390B7DFE5}" type="pres">
      <dgm:prSet presAssocID="{D6E99E1F-F177-4ED3-80A6-6324C2B59116}" presName="childText" presStyleLbl="conFgAcc1" presStyleIdx="2" presStyleCnt="5">
        <dgm:presLayoutVars>
          <dgm:bulletEnabled val="1"/>
        </dgm:presLayoutVars>
      </dgm:prSet>
      <dgm:spPr/>
    </dgm:pt>
    <dgm:pt modelId="{5EBC1DF4-0C7F-4B7A-BCD5-278F7EF6665C}" type="pres">
      <dgm:prSet presAssocID="{C0706084-41C7-4D34-9342-361D6B7917E6}" presName="spaceBetweenRectangles" presStyleCnt="0"/>
      <dgm:spPr/>
    </dgm:pt>
    <dgm:pt modelId="{DAE41E70-6CE7-4D4C-AC75-B875B8FE221B}" type="pres">
      <dgm:prSet presAssocID="{CE8D90B4-B5D4-446F-95D6-1094237BF4DD}" presName="parentLin" presStyleCnt="0"/>
      <dgm:spPr/>
    </dgm:pt>
    <dgm:pt modelId="{43C1CA80-CC76-4221-B0F2-11334F5B7A7E}" type="pres">
      <dgm:prSet presAssocID="{CE8D90B4-B5D4-446F-95D6-1094237BF4DD}" presName="parentLeftMargin" presStyleLbl="node1" presStyleIdx="2" presStyleCnt="5"/>
      <dgm:spPr/>
    </dgm:pt>
    <dgm:pt modelId="{0C4336FB-D739-4835-B0A5-506E3F23EB7F}" type="pres">
      <dgm:prSet presAssocID="{CE8D90B4-B5D4-446F-95D6-1094237BF4DD}" presName="parentText" presStyleLbl="node1" presStyleIdx="3" presStyleCnt="5" custScaleX="142857" custScaleY="179317">
        <dgm:presLayoutVars>
          <dgm:chMax val="0"/>
          <dgm:bulletEnabled val="1"/>
        </dgm:presLayoutVars>
      </dgm:prSet>
      <dgm:spPr/>
    </dgm:pt>
    <dgm:pt modelId="{A32A3703-FF79-44C3-A227-32188F33D95C}" type="pres">
      <dgm:prSet presAssocID="{CE8D90B4-B5D4-446F-95D6-1094237BF4DD}" presName="negativeSpace" presStyleCnt="0"/>
      <dgm:spPr/>
    </dgm:pt>
    <dgm:pt modelId="{8A770BBB-20DE-45F8-BFC0-A0ACAC5D6227}" type="pres">
      <dgm:prSet presAssocID="{CE8D90B4-B5D4-446F-95D6-1094237BF4DD}" presName="childText" presStyleLbl="conFgAcc1" presStyleIdx="3" presStyleCnt="5">
        <dgm:presLayoutVars>
          <dgm:bulletEnabled val="1"/>
        </dgm:presLayoutVars>
      </dgm:prSet>
      <dgm:spPr/>
    </dgm:pt>
    <dgm:pt modelId="{A581C2A6-CCC6-41DC-9F6A-328D5E600807}" type="pres">
      <dgm:prSet presAssocID="{E0F67D25-8CDD-41E6-AE50-9D191A0769DF}" presName="spaceBetweenRectangles" presStyleCnt="0"/>
      <dgm:spPr/>
    </dgm:pt>
    <dgm:pt modelId="{F10DF68C-1EF7-4A71-9A23-966CA7AD912C}" type="pres">
      <dgm:prSet presAssocID="{395541BC-CBA3-4421-AF80-7351EA7DDB73}" presName="parentLin" presStyleCnt="0"/>
      <dgm:spPr/>
    </dgm:pt>
    <dgm:pt modelId="{25813600-9739-48A2-9D62-DA8D5E0F00AA}" type="pres">
      <dgm:prSet presAssocID="{395541BC-CBA3-4421-AF80-7351EA7DDB73}" presName="parentLeftMargin" presStyleLbl="node1" presStyleIdx="3" presStyleCnt="5"/>
      <dgm:spPr/>
    </dgm:pt>
    <dgm:pt modelId="{061C8310-8730-4FE4-B631-345DD2F4A6C8}" type="pres">
      <dgm:prSet presAssocID="{395541BC-CBA3-4421-AF80-7351EA7DDB73}" presName="parentText" presStyleLbl="node1" presStyleIdx="4" presStyleCnt="5" custScaleX="142857" custScaleY="179317">
        <dgm:presLayoutVars>
          <dgm:chMax val="0"/>
          <dgm:bulletEnabled val="1"/>
        </dgm:presLayoutVars>
      </dgm:prSet>
      <dgm:spPr/>
    </dgm:pt>
    <dgm:pt modelId="{416CBFC4-E6C7-4AB4-ACC0-0D7D91CD4294}" type="pres">
      <dgm:prSet presAssocID="{395541BC-CBA3-4421-AF80-7351EA7DDB73}" presName="negativeSpace" presStyleCnt="0"/>
      <dgm:spPr/>
    </dgm:pt>
    <dgm:pt modelId="{405FB6E7-1DDD-46F6-86FA-79BB94AE9969}" type="pres">
      <dgm:prSet presAssocID="{395541BC-CBA3-4421-AF80-7351EA7DDB73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C5671302-9590-40D5-9CBE-06EB97239415}" type="presOf" srcId="{8554D5F2-4A4B-4B12-8236-AC82BA17EB87}" destId="{E379C490-A971-4637-86BC-95313CCB7208}" srcOrd="1" destOrd="0" presId="urn:microsoft.com/office/officeart/2005/8/layout/list1"/>
    <dgm:cxn modelId="{EBDDF106-E390-4A1F-8C9B-0B3AF3DCF157}" srcId="{A3DABAC9-ADC2-47D5-8B37-7875B4AF4A86}" destId="{8554D5F2-4A4B-4B12-8236-AC82BA17EB87}" srcOrd="1" destOrd="0" parTransId="{9590236E-597A-48DC-8478-7759B5A165D5}" sibTransId="{027F9841-6B96-4941-BCA6-2650D4767DBC}"/>
    <dgm:cxn modelId="{B7F4E322-35CA-4D4A-A50B-07B0021586D7}" type="presOf" srcId="{D6E99E1F-F177-4ED3-80A6-6324C2B59116}" destId="{46A849B5-2F7F-4484-9A2F-17603DB6074D}" srcOrd="1" destOrd="0" presId="urn:microsoft.com/office/officeart/2005/8/layout/list1"/>
    <dgm:cxn modelId="{AB2D0623-C7FE-451B-8F05-213AB49BCC20}" srcId="{A3DABAC9-ADC2-47D5-8B37-7875B4AF4A86}" destId="{D6E99E1F-F177-4ED3-80A6-6324C2B59116}" srcOrd="2" destOrd="0" parTransId="{69730735-B5CD-4B9E-8815-01DB28A57D7A}" sibTransId="{C0706084-41C7-4D34-9342-361D6B7917E6}"/>
    <dgm:cxn modelId="{1B2C2D5B-24AA-42BA-B96C-1547F2C66E01}" type="presOf" srcId="{CE8D90B4-B5D4-446F-95D6-1094237BF4DD}" destId="{43C1CA80-CC76-4221-B0F2-11334F5B7A7E}" srcOrd="0" destOrd="0" presId="urn:microsoft.com/office/officeart/2005/8/layout/list1"/>
    <dgm:cxn modelId="{1169925D-0FC3-401B-83C8-780780B69624}" type="presOf" srcId="{CE8D90B4-B5D4-446F-95D6-1094237BF4DD}" destId="{0C4336FB-D739-4835-B0A5-506E3F23EB7F}" srcOrd="1" destOrd="0" presId="urn:microsoft.com/office/officeart/2005/8/layout/list1"/>
    <dgm:cxn modelId="{EFE7476A-5ABA-4A32-84B5-82401A947A08}" type="presOf" srcId="{395541BC-CBA3-4421-AF80-7351EA7DDB73}" destId="{25813600-9739-48A2-9D62-DA8D5E0F00AA}" srcOrd="0" destOrd="0" presId="urn:microsoft.com/office/officeart/2005/8/layout/list1"/>
    <dgm:cxn modelId="{85EEF952-83E4-47FB-A3C7-8F4CB096649E}" type="presOf" srcId="{A3DABAC9-ADC2-47D5-8B37-7875B4AF4A86}" destId="{CB96AA08-352E-42AE-B57F-79A1A75AFFED}" srcOrd="0" destOrd="0" presId="urn:microsoft.com/office/officeart/2005/8/layout/list1"/>
    <dgm:cxn modelId="{E0422D77-3A57-455F-A366-637E26474124}" type="presOf" srcId="{D6E99E1F-F177-4ED3-80A6-6324C2B59116}" destId="{BDA91504-82B6-4973-8B6F-352415CF67FA}" srcOrd="0" destOrd="0" presId="urn:microsoft.com/office/officeart/2005/8/layout/list1"/>
    <dgm:cxn modelId="{96932C58-72B9-4841-BA7B-F731E5C1FE70}" type="presOf" srcId="{DD0AD719-4D2D-4747-AED4-5FBC1EA9EE0E}" destId="{33C18FDD-36D6-430A-B9C3-730327416065}" srcOrd="0" destOrd="0" presId="urn:microsoft.com/office/officeart/2005/8/layout/list1"/>
    <dgm:cxn modelId="{AC22D189-9360-4352-BC55-D921B101876F}" type="presOf" srcId="{DD0AD719-4D2D-4747-AED4-5FBC1EA9EE0E}" destId="{B4D8FCE4-31C5-4FC3-AB85-5A129120221B}" srcOrd="1" destOrd="0" presId="urn:microsoft.com/office/officeart/2005/8/layout/list1"/>
    <dgm:cxn modelId="{D79E7896-EC63-4C4D-B356-A28A0B43C6FC}" srcId="{A3DABAC9-ADC2-47D5-8B37-7875B4AF4A86}" destId="{395541BC-CBA3-4421-AF80-7351EA7DDB73}" srcOrd="4" destOrd="0" parTransId="{2944A80B-3011-4713-AE86-DD4B2497F045}" sibTransId="{9836D895-53EC-4D14-8450-A695A273FDB5}"/>
    <dgm:cxn modelId="{FE2FA8BC-F18C-49C7-AF5D-078620D77794}" type="presOf" srcId="{395541BC-CBA3-4421-AF80-7351EA7DDB73}" destId="{061C8310-8730-4FE4-B631-345DD2F4A6C8}" srcOrd="1" destOrd="0" presId="urn:microsoft.com/office/officeart/2005/8/layout/list1"/>
    <dgm:cxn modelId="{A0B901D3-C5F1-4F64-B21B-0A1158E784C3}" type="presOf" srcId="{8554D5F2-4A4B-4B12-8236-AC82BA17EB87}" destId="{CFFF0F93-592C-44EC-813F-EBB42E6B52F2}" srcOrd="0" destOrd="0" presId="urn:microsoft.com/office/officeart/2005/8/layout/list1"/>
    <dgm:cxn modelId="{311845E1-653B-4A70-AC68-E3BC5315AE90}" srcId="{A3DABAC9-ADC2-47D5-8B37-7875B4AF4A86}" destId="{DD0AD719-4D2D-4747-AED4-5FBC1EA9EE0E}" srcOrd="0" destOrd="0" parTransId="{22C06D98-A3F7-4C00-A26E-841997837568}" sibTransId="{BFCE74CA-17B4-4381-9AD5-326F81FA98D1}"/>
    <dgm:cxn modelId="{DB8393E4-A553-4E3E-9D9B-22A91CF0A76C}" srcId="{A3DABAC9-ADC2-47D5-8B37-7875B4AF4A86}" destId="{CE8D90B4-B5D4-446F-95D6-1094237BF4DD}" srcOrd="3" destOrd="0" parTransId="{6CDA1160-9EDD-41B4-9C66-72F108F57FB9}" sibTransId="{E0F67D25-8CDD-41E6-AE50-9D191A0769DF}"/>
    <dgm:cxn modelId="{C587957C-26B1-4BDF-B447-DF91F06A0020}" type="presParOf" srcId="{CB96AA08-352E-42AE-B57F-79A1A75AFFED}" destId="{223FF44C-A496-41B8-8DCF-5BD9D47898B3}" srcOrd="0" destOrd="0" presId="urn:microsoft.com/office/officeart/2005/8/layout/list1"/>
    <dgm:cxn modelId="{06FF944A-1BA5-47B0-802F-56EEC213D419}" type="presParOf" srcId="{223FF44C-A496-41B8-8DCF-5BD9D47898B3}" destId="{33C18FDD-36D6-430A-B9C3-730327416065}" srcOrd="0" destOrd="0" presId="urn:microsoft.com/office/officeart/2005/8/layout/list1"/>
    <dgm:cxn modelId="{F874BF8C-59EA-41F4-8D2F-9D6AB92CDE9E}" type="presParOf" srcId="{223FF44C-A496-41B8-8DCF-5BD9D47898B3}" destId="{B4D8FCE4-31C5-4FC3-AB85-5A129120221B}" srcOrd="1" destOrd="0" presId="urn:microsoft.com/office/officeart/2005/8/layout/list1"/>
    <dgm:cxn modelId="{EB454AE6-D8BE-481C-BFDA-C94F6A50C3E2}" type="presParOf" srcId="{CB96AA08-352E-42AE-B57F-79A1A75AFFED}" destId="{A2A5E25C-0380-4931-858B-54A5F68A0866}" srcOrd="1" destOrd="0" presId="urn:microsoft.com/office/officeart/2005/8/layout/list1"/>
    <dgm:cxn modelId="{17178989-2A54-489D-8366-56CEAF919B77}" type="presParOf" srcId="{CB96AA08-352E-42AE-B57F-79A1A75AFFED}" destId="{2DC951C2-E98F-47EC-8F89-3D63A1FA55D1}" srcOrd="2" destOrd="0" presId="urn:microsoft.com/office/officeart/2005/8/layout/list1"/>
    <dgm:cxn modelId="{980463A4-990F-434D-8EB8-0195AD699B79}" type="presParOf" srcId="{CB96AA08-352E-42AE-B57F-79A1A75AFFED}" destId="{DD07A149-B204-4FE4-868D-04A56A54E396}" srcOrd="3" destOrd="0" presId="urn:microsoft.com/office/officeart/2005/8/layout/list1"/>
    <dgm:cxn modelId="{415B6615-CE2D-43EF-AB23-3E4A636B253A}" type="presParOf" srcId="{CB96AA08-352E-42AE-B57F-79A1A75AFFED}" destId="{EAB2CB04-8492-4075-A90A-55C437FB456D}" srcOrd="4" destOrd="0" presId="urn:microsoft.com/office/officeart/2005/8/layout/list1"/>
    <dgm:cxn modelId="{F01D0FEC-BF6E-44B0-8C5E-DC844020327A}" type="presParOf" srcId="{EAB2CB04-8492-4075-A90A-55C437FB456D}" destId="{CFFF0F93-592C-44EC-813F-EBB42E6B52F2}" srcOrd="0" destOrd="0" presId="urn:microsoft.com/office/officeart/2005/8/layout/list1"/>
    <dgm:cxn modelId="{9C37AB74-78D3-4635-802A-408157000530}" type="presParOf" srcId="{EAB2CB04-8492-4075-A90A-55C437FB456D}" destId="{E379C490-A971-4637-86BC-95313CCB7208}" srcOrd="1" destOrd="0" presId="urn:microsoft.com/office/officeart/2005/8/layout/list1"/>
    <dgm:cxn modelId="{CC04D42E-1A17-4EDC-A7DA-2C2DFF9832B9}" type="presParOf" srcId="{CB96AA08-352E-42AE-B57F-79A1A75AFFED}" destId="{98A60F55-4712-49D4-9337-32BC70F89499}" srcOrd="5" destOrd="0" presId="urn:microsoft.com/office/officeart/2005/8/layout/list1"/>
    <dgm:cxn modelId="{F81FFB8F-9F90-4009-8CAE-12A088ED377A}" type="presParOf" srcId="{CB96AA08-352E-42AE-B57F-79A1A75AFFED}" destId="{B36B7FF7-EAD3-4831-BE67-DDD44012FF04}" srcOrd="6" destOrd="0" presId="urn:microsoft.com/office/officeart/2005/8/layout/list1"/>
    <dgm:cxn modelId="{D176F961-8403-4155-B36E-0C1C822D5F35}" type="presParOf" srcId="{CB96AA08-352E-42AE-B57F-79A1A75AFFED}" destId="{AD44A713-EFE6-42E6-B988-6319F23196D8}" srcOrd="7" destOrd="0" presId="urn:microsoft.com/office/officeart/2005/8/layout/list1"/>
    <dgm:cxn modelId="{6F828453-47B6-4FCF-8A15-9D723C659A84}" type="presParOf" srcId="{CB96AA08-352E-42AE-B57F-79A1A75AFFED}" destId="{4A731FFB-064B-46B9-B033-67B28A724445}" srcOrd="8" destOrd="0" presId="urn:microsoft.com/office/officeart/2005/8/layout/list1"/>
    <dgm:cxn modelId="{58C8184B-DB86-4831-AB39-8450538D4A7C}" type="presParOf" srcId="{4A731FFB-064B-46B9-B033-67B28A724445}" destId="{BDA91504-82B6-4973-8B6F-352415CF67FA}" srcOrd="0" destOrd="0" presId="urn:microsoft.com/office/officeart/2005/8/layout/list1"/>
    <dgm:cxn modelId="{0A5EC1BD-9ABD-4847-B0D6-9BCD25468786}" type="presParOf" srcId="{4A731FFB-064B-46B9-B033-67B28A724445}" destId="{46A849B5-2F7F-4484-9A2F-17603DB6074D}" srcOrd="1" destOrd="0" presId="urn:microsoft.com/office/officeart/2005/8/layout/list1"/>
    <dgm:cxn modelId="{67CB39DD-62F7-4DCD-99FD-799E5BA88FBD}" type="presParOf" srcId="{CB96AA08-352E-42AE-B57F-79A1A75AFFED}" destId="{59FDC875-33BD-40DD-A2FB-7E97EFB3F8AA}" srcOrd="9" destOrd="0" presId="urn:microsoft.com/office/officeart/2005/8/layout/list1"/>
    <dgm:cxn modelId="{CD494BA1-D01B-4905-9A21-3C8C9554EFF0}" type="presParOf" srcId="{CB96AA08-352E-42AE-B57F-79A1A75AFFED}" destId="{C96F0CB9-9B29-454F-B51B-014390B7DFE5}" srcOrd="10" destOrd="0" presId="urn:microsoft.com/office/officeart/2005/8/layout/list1"/>
    <dgm:cxn modelId="{818D7F31-87C0-4E80-87A8-C002B526394B}" type="presParOf" srcId="{CB96AA08-352E-42AE-B57F-79A1A75AFFED}" destId="{5EBC1DF4-0C7F-4B7A-BCD5-278F7EF6665C}" srcOrd="11" destOrd="0" presId="urn:microsoft.com/office/officeart/2005/8/layout/list1"/>
    <dgm:cxn modelId="{95DDDA3D-1D16-4D8A-BA49-191D35143B70}" type="presParOf" srcId="{CB96AA08-352E-42AE-B57F-79A1A75AFFED}" destId="{DAE41E70-6CE7-4D4C-AC75-B875B8FE221B}" srcOrd="12" destOrd="0" presId="urn:microsoft.com/office/officeart/2005/8/layout/list1"/>
    <dgm:cxn modelId="{9B23B14E-1A24-4AA7-AD12-0ED46963ECE8}" type="presParOf" srcId="{DAE41E70-6CE7-4D4C-AC75-B875B8FE221B}" destId="{43C1CA80-CC76-4221-B0F2-11334F5B7A7E}" srcOrd="0" destOrd="0" presId="urn:microsoft.com/office/officeart/2005/8/layout/list1"/>
    <dgm:cxn modelId="{932CD70C-18F5-43B5-9831-62FE2CAAD55D}" type="presParOf" srcId="{DAE41E70-6CE7-4D4C-AC75-B875B8FE221B}" destId="{0C4336FB-D739-4835-B0A5-506E3F23EB7F}" srcOrd="1" destOrd="0" presId="urn:microsoft.com/office/officeart/2005/8/layout/list1"/>
    <dgm:cxn modelId="{07E446BE-970F-4938-9C99-9D9018D631DA}" type="presParOf" srcId="{CB96AA08-352E-42AE-B57F-79A1A75AFFED}" destId="{A32A3703-FF79-44C3-A227-32188F33D95C}" srcOrd="13" destOrd="0" presId="urn:microsoft.com/office/officeart/2005/8/layout/list1"/>
    <dgm:cxn modelId="{341A4D7D-B642-47AB-AD04-9AC94742B7B3}" type="presParOf" srcId="{CB96AA08-352E-42AE-B57F-79A1A75AFFED}" destId="{8A770BBB-20DE-45F8-BFC0-A0ACAC5D6227}" srcOrd="14" destOrd="0" presId="urn:microsoft.com/office/officeart/2005/8/layout/list1"/>
    <dgm:cxn modelId="{420538BD-6A01-4662-9B77-46AF91241003}" type="presParOf" srcId="{CB96AA08-352E-42AE-B57F-79A1A75AFFED}" destId="{A581C2A6-CCC6-41DC-9F6A-328D5E600807}" srcOrd="15" destOrd="0" presId="urn:microsoft.com/office/officeart/2005/8/layout/list1"/>
    <dgm:cxn modelId="{F41348BB-6646-462C-A4FC-6A34D2412845}" type="presParOf" srcId="{CB96AA08-352E-42AE-B57F-79A1A75AFFED}" destId="{F10DF68C-1EF7-4A71-9A23-966CA7AD912C}" srcOrd="16" destOrd="0" presId="urn:microsoft.com/office/officeart/2005/8/layout/list1"/>
    <dgm:cxn modelId="{AA4646C2-E834-4958-9555-DA93B4D0E2AF}" type="presParOf" srcId="{F10DF68C-1EF7-4A71-9A23-966CA7AD912C}" destId="{25813600-9739-48A2-9D62-DA8D5E0F00AA}" srcOrd="0" destOrd="0" presId="urn:microsoft.com/office/officeart/2005/8/layout/list1"/>
    <dgm:cxn modelId="{18EBF7D1-D344-4737-8235-A7BDB120C02A}" type="presParOf" srcId="{F10DF68C-1EF7-4A71-9A23-966CA7AD912C}" destId="{061C8310-8730-4FE4-B631-345DD2F4A6C8}" srcOrd="1" destOrd="0" presId="urn:microsoft.com/office/officeart/2005/8/layout/list1"/>
    <dgm:cxn modelId="{B188484C-D2CC-49BE-8BF3-2E485F729E27}" type="presParOf" srcId="{CB96AA08-352E-42AE-B57F-79A1A75AFFED}" destId="{416CBFC4-E6C7-4AB4-ACC0-0D7D91CD4294}" srcOrd="17" destOrd="0" presId="urn:microsoft.com/office/officeart/2005/8/layout/list1"/>
    <dgm:cxn modelId="{8ED21587-9ABA-4A6A-B6AE-2EC573839325}" type="presParOf" srcId="{CB96AA08-352E-42AE-B57F-79A1A75AFFED}" destId="{405FB6E7-1DDD-46F6-86FA-79BB94AE9969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F48099C-D736-4CCD-9255-21FB9A83D1E2}" type="doc">
      <dgm:prSet loTypeId="urn:microsoft.com/office/officeart/2005/8/layout/vProcess5" loCatId="process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GB"/>
        </a:p>
      </dgm:t>
    </dgm:pt>
    <dgm:pt modelId="{85E9DADD-30B9-46B5-ACB5-931E27FC5E4A}">
      <dgm:prSet phldrT="[Text]" custT="1"/>
      <dgm:spPr/>
      <dgm:t>
        <a:bodyPr/>
        <a:lstStyle/>
        <a:p>
          <a:pPr>
            <a:buNone/>
          </a:pPr>
          <a:r>
            <a:rPr lang="en-US" sz="2400" dirty="0"/>
            <a:t>Lifespan perspective reminds us that early childhood experiences shape future development.</a:t>
          </a:r>
          <a:endParaRPr lang="en-GB" sz="2400" dirty="0"/>
        </a:p>
      </dgm:t>
    </dgm:pt>
    <dgm:pt modelId="{C0C7E9E6-D6FB-4167-AA8A-C6CE33DF48B6}" type="parTrans" cxnId="{DEDFEF3A-897F-4645-9E9E-D299731D2418}">
      <dgm:prSet/>
      <dgm:spPr/>
      <dgm:t>
        <a:bodyPr/>
        <a:lstStyle/>
        <a:p>
          <a:endParaRPr lang="en-GB"/>
        </a:p>
      </dgm:t>
    </dgm:pt>
    <dgm:pt modelId="{C009D265-1D54-42F2-B3F7-E7EBA28CB1A1}" type="sibTrans" cxnId="{DEDFEF3A-897F-4645-9E9E-D299731D2418}">
      <dgm:prSet/>
      <dgm:spPr/>
      <dgm:t>
        <a:bodyPr/>
        <a:lstStyle/>
        <a:p>
          <a:endParaRPr lang="en-GB"/>
        </a:p>
      </dgm:t>
    </dgm:pt>
    <dgm:pt modelId="{77785AD5-1A75-473D-8CE5-663AD5D66D0F}">
      <dgm:prSet custT="1"/>
      <dgm:spPr/>
      <dgm:t>
        <a:bodyPr/>
        <a:lstStyle/>
        <a:p>
          <a:pPr>
            <a:buNone/>
          </a:pPr>
          <a:r>
            <a:rPr lang="en-US" sz="2400" dirty="0"/>
            <a:t>Bowlby’s attachment theory helps explain Amira’s anxiety and social struggles.</a:t>
          </a:r>
        </a:p>
      </dgm:t>
    </dgm:pt>
    <dgm:pt modelId="{8BB5247E-46CE-48A3-AEE6-FA4151B0C19E}" type="parTrans" cxnId="{526BC5BE-2966-4AE5-9781-5FA73250B999}">
      <dgm:prSet/>
      <dgm:spPr/>
      <dgm:t>
        <a:bodyPr/>
        <a:lstStyle/>
        <a:p>
          <a:endParaRPr lang="en-GB"/>
        </a:p>
      </dgm:t>
    </dgm:pt>
    <dgm:pt modelId="{8D36875D-5367-44D0-B81C-44B5ADA2D367}" type="sibTrans" cxnId="{526BC5BE-2966-4AE5-9781-5FA73250B999}">
      <dgm:prSet/>
      <dgm:spPr/>
      <dgm:t>
        <a:bodyPr/>
        <a:lstStyle/>
        <a:p>
          <a:endParaRPr lang="en-GB"/>
        </a:p>
      </dgm:t>
    </dgm:pt>
    <dgm:pt modelId="{8C0C9BF2-D9EA-4781-A627-5AEE331B5A6D}">
      <dgm:prSet custT="1"/>
      <dgm:spPr/>
      <dgm:t>
        <a:bodyPr/>
        <a:lstStyle/>
        <a:p>
          <a:pPr>
            <a:buNone/>
          </a:pPr>
          <a:r>
            <a:rPr lang="en-US" sz="2400" dirty="0"/>
            <a:t>Practical, theory-based strategies can support her emotional security, language, and peer relationships.</a:t>
          </a:r>
        </a:p>
      </dgm:t>
    </dgm:pt>
    <dgm:pt modelId="{591004D7-3CE7-4DE6-850B-BD393196D1E2}" type="parTrans" cxnId="{825A23AA-785C-47F5-9D45-E84883D5E675}">
      <dgm:prSet/>
      <dgm:spPr/>
      <dgm:t>
        <a:bodyPr/>
        <a:lstStyle/>
        <a:p>
          <a:endParaRPr lang="en-GB"/>
        </a:p>
      </dgm:t>
    </dgm:pt>
    <dgm:pt modelId="{A69F26FE-A11F-49C0-A31C-A167B16C31D1}" type="sibTrans" cxnId="{825A23AA-785C-47F5-9D45-E84883D5E675}">
      <dgm:prSet/>
      <dgm:spPr/>
      <dgm:t>
        <a:bodyPr/>
        <a:lstStyle/>
        <a:p>
          <a:endParaRPr lang="en-GB"/>
        </a:p>
      </dgm:t>
    </dgm:pt>
    <dgm:pt modelId="{6315F094-4062-449F-A38D-B246871EB46A}">
      <dgm:prSet custT="1"/>
      <dgm:spPr/>
      <dgm:t>
        <a:bodyPr/>
        <a:lstStyle/>
        <a:p>
          <a:pPr>
            <a:buNone/>
          </a:pPr>
          <a:r>
            <a:rPr lang="en-US" sz="2400" dirty="0"/>
            <a:t>Ultimately, effective care requires combining psychological theory with sensitive, </a:t>
          </a:r>
          <a:r>
            <a:rPr lang="en-US" sz="2400" dirty="0" err="1"/>
            <a:t>individualised</a:t>
          </a:r>
          <a:r>
            <a:rPr lang="en-US" sz="2400" dirty="0"/>
            <a:t> practice.</a:t>
          </a:r>
        </a:p>
      </dgm:t>
    </dgm:pt>
    <dgm:pt modelId="{1548DBFD-4220-44D7-AE26-456F0AE8BEFE}" type="parTrans" cxnId="{E46DAF6F-65E3-4FDA-97BE-2ADF76B4FFFA}">
      <dgm:prSet/>
      <dgm:spPr/>
      <dgm:t>
        <a:bodyPr/>
        <a:lstStyle/>
        <a:p>
          <a:endParaRPr lang="en-GB"/>
        </a:p>
      </dgm:t>
    </dgm:pt>
    <dgm:pt modelId="{80B7BB06-4212-4868-AE46-930EB0BF9087}" type="sibTrans" cxnId="{E46DAF6F-65E3-4FDA-97BE-2ADF76B4FFFA}">
      <dgm:prSet/>
      <dgm:spPr/>
      <dgm:t>
        <a:bodyPr/>
        <a:lstStyle/>
        <a:p>
          <a:endParaRPr lang="en-GB"/>
        </a:p>
      </dgm:t>
    </dgm:pt>
    <dgm:pt modelId="{70239C2B-5E89-4F71-BCE9-51855B486CD4}" type="pres">
      <dgm:prSet presAssocID="{FF48099C-D736-4CCD-9255-21FB9A83D1E2}" presName="outerComposite" presStyleCnt="0">
        <dgm:presLayoutVars>
          <dgm:chMax val="5"/>
          <dgm:dir/>
          <dgm:resizeHandles val="exact"/>
        </dgm:presLayoutVars>
      </dgm:prSet>
      <dgm:spPr/>
    </dgm:pt>
    <dgm:pt modelId="{D1E15078-13A7-4B9E-83F9-0F8E883E294C}" type="pres">
      <dgm:prSet presAssocID="{FF48099C-D736-4CCD-9255-21FB9A83D1E2}" presName="dummyMaxCanvas" presStyleCnt="0">
        <dgm:presLayoutVars/>
      </dgm:prSet>
      <dgm:spPr/>
    </dgm:pt>
    <dgm:pt modelId="{B6F25508-D96A-4F4E-8E0A-5C09AE23C9E9}" type="pres">
      <dgm:prSet presAssocID="{FF48099C-D736-4CCD-9255-21FB9A83D1E2}" presName="FourNodes_1" presStyleLbl="node1" presStyleIdx="0" presStyleCnt="4">
        <dgm:presLayoutVars>
          <dgm:bulletEnabled val="1"/>
        </dgm:presLayoutVars>
      </dgm:prSet>
      <dgm:spPr/>
    </dgm:pt>
    <dgm:pt modelId="{2974348F-9BD8-4A06-B516-FD4C2743545D}" type="pres">
      <dgm:prSet presAssocID="{FF48099C-D736-4CCD-9255-21FB9A83D1E2}" presName="FourNodes_2" presStyleLbl="node1" presStyleIdx="1" presStyleCnt="4">
        <dgm:presLayoutVars>
          <dgm:bulletEnabled val="1"/>
        </dgm:presLayoutVars>
      </dgm:prSet>
      <dgm:spPr/>
    </dgm:pt>
    <dgm:pt modelId="{F3E5FC26-5395-4A65-A3AB-AEAD676A4192}" type="pres">
      <dgm:prSet presAssocID="{FF48099C-D736-4CCD-9255-21FB9A83D1E2}" presName="FourNodes_3" presStyleLbl="node1" presStyleIdx="2" presStyleCnt="4">
        <dgm:presLayoutVars>
          <dgm:bulletEnabled val="1"/>
        </dgm:presLayoutVars>
      </dgm:prSet>
      <dgm:spPr/>
    </dgm:pt>
    <dgm:pt modelId="{95922724-AF6F-4A37-A0BF-59373B268343}" type="pres">
      <dgm:prSet presAssocID="{FF48099C-D736-4CCD-9255-21FB9A83D1E2}" presName="FourNodes_4" presStyleLbl="node1" presStyleIdx="3" presStyleCnt="4">
        <dgm:presLayoutVars>
          <dgm:bulletEnabled val="1"/>
        </dgm:presLayoutVars>
      </dgm:prSet>
      <dgm:spPr/>
    </dgm:pt>
    <dgm:pt modelId="{3F588D52-21CD-4757-B71B-1A0B2D3B28B8}" type="pres">
      <dgm:prSet presAssocID="{FF48099C-D736-4CCD-9255-21FB9A83D1E2}" presName="FourConn_1-2" presStyleLbl="fgAccFollowNode1" presStyleIdx="0" presStyleCnt="3">
        <dgm:presLayoutVars>
          <dgm:bulletEnabled val="1"/>
        </dgm:presLayoutVars>
      </dgm:prSet>
      <dgm:spPr/>
    </dgm:pt>
    <dgm:pt modelId="{EE606BCB-5740-49D0-8784-5AE29B1F8E3D}" type="pres">
      <dgm:prSet presAssocID="{FF48099C-D736-4CCD-9255-21FB9A83D1E2}" presName="FourConn_2-3" presStyleLbl="fgAccFollowNode1" presStyleIdx="1" presStyleCnt="3">
        <dgm:presLayoutVars>
          <dgm:bulletEnabled val="1"/>
        </dgm:presLayoutVars>
      </dgm:prSet>
      <dgm:spPr/>
    </dgm:pt>
    <dgm:pt modelId="{CB38D081-29AB-4FC8-B878-2F076B8DC344}" type="pres">
      <dgm:prSet presAssocID="{FF48099C-D736-4CCD-9255-21FB9A83D1E2}" presName="FourConn_3-4" presStyleLbl="fgAccFollowNode1" presStyleIdx="2" presStyleCnt="3">
        <dgm:presLayoutVars>
          <dgm:bulletEnabled val="1"/>
        </dgm:presLayoutVars>
      </dgm:prSet>
      <dgm:spPr/>
    </dgm:pt>
    <dgm:pt modelId="{DEFCFBD7-F9CF-4D9A-A3CE-51F2F9F918AA}" type="pres">
      <dgm:prSet presAssocID="{FF48099C-D736-4CCD-9255-21FB9A83D1E2}" presName="FourNodes_1_text" presStyleLbl="node1" presStyleIdx="3" presStyleCnt="4">
        <dgm:presLayoutVars>
          <dgm:bulletEnabled val="1"/>
        </dgm:presLayoutVars>
      </dgm:prSet>
      <dgm:spPr/>
    </dgm:pt>
    <dgm:pt modelId="{F9B5A08E-2C1F-470C-8EF8-AD2B6DCA4CC9}" type="pres">
      <dgm:prSet presAssocID="{FF48099C-D736-4CCD-9255-21FB9A83D1E2}" presName="FourNodes_2_text" presStyleLbl="node1" presStyleIdx="3" presStyleCnt="4">
        <dgm:presLayoutVars>
          <dgm:bulletEnabled val="1"/>
        </dgm:presLayoutVars>
      </dgm:prSet>
      <dgm:spPr/>
    </dgm:pt>
    <dgm:pt modelId="{BD62F722-E9E2-4079-864F-FC85F536F9DE}" type="pres">
      <dgm:prSet presAssocID="{FF48099C-D736-4CCD-9255-21FB9A83D1E2}" presName="FourNodes_3_text" presStyleLbl="node1" presStyleIdx="3" presStyleCnt="4">
        <dgm:presLayoutVars>
          <dgm:bulletEnabled val="1"/>
        </dgm:presLayoutVars>
      </dgm:prSet>
      <dgm:spPr/>
    </dgm:pt>
    <dgm:pt modelId="{4286791B-AACA-4545-A359-2D5E22FA728F}" type="pres">
      <dgm:prSet presAssocID="{FF48099C-D736-4CCD-9255-21FB9A83D1E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90135A08-712F-488F-BD86-2C577E574E49}" type="presOf" srcId="{77785AD5-1A75-473D-8CE5-663AD5D66D0F}" destId="{F9B5A08E-2C1F-470C-8EF8-AD2B6DCA4CC9}" srcOrd="1" destOrd="0" presId="urn:microsoft.com/office/officeart/2005/8/layout/vProcess5"/>
    <dgm:cxn modelId="{D3008524-B057-4B54-BECF-0B5A4BA77DE8}" type="presOf" srcId="{FF48099C-D736-4CCD-9255-21FB9A83D1E2}" destId="{70239C2B-5E89-4F71-BCE9-51855B486CD4}" srcOrd="0" destOrd="0" presId="urn:microsoft.com/office/officeart/2005/8/layout/vProcess5"/>
    <dgm:cxn modelId="{AACEB034-7758-4D6F-8BA4-2294AA974A3A}" type="presOf" srcId="{A69F26FE-A11F-49C0-A31C-A167B16C31D1}" destId="{CB38D081-29AB-4FC8-B878-2F076B8DC344}" srcOrd="0" destOrd="0" presId="urn:microsoft.com/office/officeart/2005/8/layout/vProcess5"/>
    <dgm:cxn modelId="{A9FA1A37-42F1-4FDD-A600-118E2735FC0F}" type="presOf" srcId="{6315F094-4062-449F-A38D-B246871EB46A}" destId="{4286791B-AACA-4545-A359-2D5E22FA728F}" srcOrd="1" destOrd="0" presId="urn:microsoft.com/office/officeart/2005/8/layout/vProcess5"/>
    <dgm:cxn modelId="{433E3D39-C99E-46CF-B21F-134E2037C8B9}" type="presOf" srcId="{8D36875D-5367-44D0-B81C-44B5ADA2D367}" destId="{EE606BCB-5740-49D0-8784-5AE29B1F8E3D}" srcOrd="0" destOrd="0" presId="urn:microsoft.com/office/officeart/2005/8/layout/vProcess5"/>
    <dgm:cxn modelId="{DEDFEF3A-897F-4645-9E9E-D299731D2418}" srcId="{FF48099C-D736-4CCD-9255-21FB9A83D1E2}" destId="{85E9DADD-30B9-46B5-ACB5-931E27FC5E4A}" srcOrd="0" destOrd="0" parTransId="{C0C7E9E6-D6FB-4167-AA8A-C6CE33DF48B6}" sibTransId="{C009D265-1D54-42F2-B3F7-E7EBA28CB1A1}"/>
    <dgm:cxn modelId="{9244B941-225A-4DB9-8CD6-33CC6F1F5993}" type="presOf" srcId="{C009D265-1D54-42F2-B3F7-E7EBA28CB1A1}" destId="{3F588D52-21CD-4757-B71B-1A0B2D3B28B8}" srcOrd="0" destOrd="0" presId="urn:microsoft.com/office/officeart/2005/8/layout/vProcess5"/>
    <dgm:cxn modelId="{16385E6C-407F-4F01-9A92-B736A0F313AD}" type="presOf" srcId="{6315F094-4062-449F-A38D-B246871EB46A}" destId="{95922724-AF6F-4A37-A0BF-59373B268343}" srcOrd="0" destOrd="0" presId="urn:microsoft.com/office/officeart/2005/8/layout/vProcess5"/>
    <dgm:cxn modelId="{E46DAF6F-65E3-4FDA-97BE-2ADF76B4FFFA}" srcId="{FF48099C-D736-4CCD-9255-21FB9A83D1E2}" destId="{6315F094-4062-449F-A38D-B246871EB46A}" srcOrd="3" destOrd="0" parTransId="{1548DBFD-4220-44D7-AE26-456F0AE8BEFE}" sibTransId="{80B7BB06-4212-4868-AE46-930EB0BF9087}"/>
    <dgm:cxn modelId="{2ABD857D-CF68-411B-AB58-DAB5C912B35B}" type="presOf" srcId="{85E9DADD-30B9-46B5-ACB5-931E27FC5E4A}" destId="{DEFCFBD7-F9CF-4D9A-A3CE-51F2F9F918AA}" srcOrd="1" destOrd="0" presId="urn:microsoft.com/office/officeart/2005/8/layout/vProcess5"/>
    <dgm:cxn modelId="{825A23AA-785C-47F5-9D45-E84883D5E675}" srcId="{FF48099C-D736-4CCD-9255-21FB9A83D1E2}" destId="{8C0C9BF2-D9EA-4781-A627-5AEE331B5A6D}" srcOrd="2" destOrd="0" parTransId="{591004D7-3CE7-4DE6-850B-BD393196D1E2}" sibTransId="{A69F26FE-A11F-49C0-A31C-A167B16C31D1}"/>
    <dgm:cxn modelId="{18C800B0-6151-4C34-9E1A-ECD07613C12D}" type="presOf" srcId="{77785AD5-1A75-473D-8CE5-663AD5D66D0F}" destId="{2974348F-9BD8-4A06-B516-FD4C2743545D}" srcOrd="0" destOrd="0" presId="urn:microsoft.com/office/officeart/2005/8/layout/vProcess5"/>
    <dgm:cxn modelId="{526BC5BE-2966-4AE5-9781-5FA73250B999}" srcId="{FF48099C-D736-4CCD-9255-21FB9A83D1E2}" destId="{77785AD5-1A75-473D-8CE5-663AD5D66D0F}" srcOrd="1" destOrd="0" parTransId="{8BB5247E-46CE-48A3-AEE6-FA4151B0C19E}" sibTransId="{8D36875D-5367-44D0-B81C-44B5ADA2D367}"/>
    <dgm:cxn modelId="{665E27F1-A56B-44FF-9C90-5B59435CC6A3}" type="presOf" srcId="{8C0C9BF2-D9EA-4781-A627-5AEE331B5A6D}" destId="{F3E5FC26-5395-4A65-A3AB-AEAD676A4192}" srcOrd="0" destOrd="0" presId="urn:microsoft.com/office/officeart/2005/8/layout/vProcess5"/>
    <dgm:cxn modelId="{F830E3F8-08AE-4062-95C8-346918C3B486}" type="presOf" srcId="{8C0C9BF2-D9EA-4781-A627-5AEE331B5A6D}" destId="{BD62F722-E9E2-4079-864F-FC85F536F9DE}" srcOrd="1" destOrd="0" presId="urn:microsoft.com/office/officeart/2005/8/layout/vProcess5"/>
    <dgm:cxn modelId="{BA4C20FA-6061-4977-BDB2-E38EC9632E26}" type="presOf" srcId="{85E9DADD-30B9-46B5-ACB5-931E27FC5E4A}" destId="{B6F25508-D96A-4F4E-8E0A-5C09AE23C9E9}" srcOrd="0" destOrd="0" presId="urn:microsoft.com/office/officeart/2005/8/layout/vProcess5"/>
    <dgm:cxn modelId="{36572DE8-81C9-4BDD-AD49-B317369736FB}" type="presParOf" srcId="{70239C2B-5E89-4F71-BCE9-51855B486CD4}" destId="{D1E15078-13A7-4B9E-83F9-0F8E883E294C}" srcOrd="0" destOrd="0" presId="urn:microsoft.com/office/officeart/2005/8/layout/vProcess5"/>
    <dgm:cxn modelId="{BC446956-7218-4D89-A3CB-9E08419B4998}" type="presParOf" srcId="{70239C2B-5E89-4F71-BCE9-51855B486CD4}" destId="{B6F25508-D96A-4F4E-8E0A-5C09AE23C9E9}" srcOrd="1" destOrd="0" presId="urn:microsoft.com/office/officeart/2005/8/layout/vProcess5"/>
    <dgm:cxn modelId="{F275E729-A0DA-4D3A-A59E-C2C39E867460}" type="presParOf" srcId="{70239C2B-5E89-4F71-BCE9-51855B486CD4}" destId="{2974348F-9BD8-4A06-B516-FD4C2743545D}" srcOrd="2" destOrd="0" presId="urn:microsoft.com/office/officeart/2005/8/layout/vProcess5"/>
    <dgm:cxn modelId="{085471EB-01BD-4F0F-95FD-F177B0D5CD9D}" type="presParOf" srcId="{70239C2B-5E89-4F71-BCE9-51855B486CD4}" destId="{F3E5FC26-5395-4A65-A3AB-AEAD676A4192}" srcOrd="3" destOrd="0" presId="urn:microsoft.com/office/officeart/2005/8/layout/vProcess5"/>
    <dgm:cxn modelId="{F3459F25-BB0C-41B0-8C1B-62BE61580D76}" type="presParOf" srcId="{70239C2B-5E89-4F71-BCE9-51855B486CD4}" destId="{95922724-AF6F-4A37-A0BF-59373B268343}" srcOrd="4" destOrd="0" presId="urn:microsoft.com/office/officeart/2005/8/layout/vProcess5"/>
    <dgm:cxn modelId="{4AD05E30-7696-47AB-8EC2-A48040C39483}" type="presParOf" srcId="{70239C2B-5E89-4F71-BCE9-51855B486CD4}" destId="{3F588D52-21CD-4757-B71B-1A0B2D3B28B8}" srcOrd="5" destOrd="0" presId="urn:microsoft.com/office/officeart/2005/8/layout/vProcess5"/>
    <dgm:cxn modelId="{405C7E1E-4BFA-44A7-89E6-101BBCAAB873}" type="presParOf" srcId="{70239C2B-5E89-4F71-BCE9-51855B486CD4}" destId="{EE606BCB-5740-49D0-8784-5AE29B1F8E3D}" srcOrd="6" destOrd="0" presId="urn:microsoft.com/office/officeart/2005/8/layout/vProcess5"/>
    <dgm:cxn modelId="{98CC83CF-3BE7-467B-825A-3FABC7E34CA2}" type="presParOf" srcId="{70239C2B-5E89-4F71-BCE9-51855B486CD4}" destId="{CB38D081-29AB-4FC8-B878-2F076B8DC344}" srcOrd="7" destOrd="0" presId="urn:microsoft.com/office/officeart/2005/8/layout/vProcess5"/>
    <dgm:cxn modelId="{1EA32C22-0C28-412F-8B24-45F82AA4B98F}" type="presParOf" srcId="{70239C2B-5E89-4F71-BCE9-51855B486CD4}" destId="{DEFCFBD7-F9CF-4D9A-A3CE-51F2F9F918AA}" srcOrd="8" destOrd="0" presId="urn:microsoft.com/office/officeart/2005/8/layout/vProcess5"/>
    <dgm:cxn modelId="{F9E21D5B-26B9-4BAB-98EF-2B06E06FCDDC}" type="presParOf" srcId="{70239C2B-5E89-4F71-BCE9-51855B486CD4}" destId="{F9B5A08E-2C1F-470C-8EF8-AD2B6DCA4CC9}" srcOrd="9" destOrd="0" presId="urn:microsoft.com/office/officeart/2005/8/layout/vProcess5"/>
    <dgm:cxn modelId="{199D676D-208C-487D-A3D6-335E388ACAEB}" type="presParOf" srcId="{70239C2B-5E89-4F71-BCE9-51855B486CD4}" destId="{BD62F722-E9E2-4079-864F-FC85F536F9DE}" srcOrd="10" destOrd="0" presId="urn:microsoft.com/office/officeart/2005/8/layout/vProcess5"/>
    <dgm:cxn modelId="{D189AF1F-D378-44D5-B433-F00CDC9C9670}" type="presParOf" srcId="{70239C2B-5E89-4F71-BCE9-51855B486CD4}" destId="{4286791B-AACA-4545-A359-2D5E22FA728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DE4F09-72B7-49A0-88BF-FF151467FD54}">
      <dsp:nvSpPr>
        <dsp:cNvPr id="0" name=""/>
        <dsp:cNvSpPr/>
      </dsp:nvSpPr>
      <dsp:spPr>
        <a:xfrm>
          <a:off x="0" y="24884"/>
          <a:ext cx="9952355" cy="99143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Lifespan psychology views human development as continuous from birth to old age, shaped by both biological and social factors (</a:t>
          </a:r>
          <a:r>
            <a:rPr lang="en-GB" sz="2300" kern="1200" dirty="0"/>
            <a:t>Whitbourne and Whitbourne, 2025)</a:t>
          </a:r>
          <a:r>
            <a:rPr lang="en-US" sz="2300" kern="1200" dirty="0"/>
            <a:t>.</a:t>
          </a:r>
          <a:endParaRPr lang="en-GB" sz="2300" kern="1200" dirty="0"/>
        </a:p>
      </dsp:txBody>
      <dsp:txXfrm>
        <a:off x="48398" y="73282"/>
        <a:ext cx="9855559" cy="894637"/>
      </dsp:txXfrm>
    </dsp:sp>
    <dsp:sp modelId="{91F47AE3-B003-4100-9674-A33F4A6F1B43}">
      <dsp:nvSpPr>
        <dsp:cNvPr id="0" name=""/>
        <dsp:cNvSpPr/>
      </dsp:nvSpPr>
      <dsp:spPr>
        <a:xfrm>
          <a:off x="0" y="1105597"/>
          <a:ext cx="9952355" cy="99143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It </a:t>
          </a:r>
          <a:r>
            <a:rPr lang="en-US" sz="2300" kern="1200" dirty="0" err="1"/>
            <a:t>emphasises</a:t>
          </a:r>
          <a:r>
            <a:rPr lang="en-US" sz="2300" kern="1200" dirty="0"/>
            <a:t> that every stage is linked to the next and influenced by earlier experiences (</a:t>
          </a:r>
          <a:r>
            <a:rPr lang="en-GB" sz="2300" kern="1200" dirty="0"/>
            <a:t>Saracho, 2023)</a:t>
          </a:r>
          <a:r>
            <a:rPr lang="en-US" sz="2300" kern="1200" dirty="0"/>
            <a:t>.</a:t>
          </a:r>
        </a:p>
      </dsp:txBody>
      <dsp:txXfrm>
        <a:off x="48398" y="1153995"/>
        <a:ext cx="9855559" cy="894637"/>
      </dsp:txXfrm>
    </dsp:sp>
    <dsp:sp modelId="{CF3EC307-9006-4986-81DC-EAE2A75B154C}">
      <dsp:nvSpPr>
        <dsp:cNvPr id="0" name=""/>
        <dsp:cNvSpPr/>
      </dsp:nvSpPr>
      <dsp:spPr>
        <a:xfrm>
          <a:off x="0" y="2186310"/>
          <a:ext cx="9952355" cy="991433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In practice, it allows professionals to:</a:t>
          </a:r>
        </a:p>
      </dsp:txBody>
      <dsp:txXfrm>
        <a:off x="48398" y="2234708"/>
        <a:ext cx="9855559" cy="894637"/>
      </dsp:txXfrm>
    </dsp:sp>
    <dsp:sp modelId="{C97AF11C-405D-4493-AB55-8C97119F7BC7}">
      <dsp:nvSpPr>
        <dsp:cNvPr id="0" name=""/>
        <dsp:cNvSpPr/>
      </dsp:nvSpPr>
      <dsp:spPr>
        <a:xfrm>
          <a:off x="0" y="3177743"/>
          <a:ext cx="9952355" cy="1155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5987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2400" kern="1200" dirty="0"/>
            <a:t>Anticipate typical developmental milestones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2400" kern="1200" dirty="0"/>
            <a:t>Identify when children need extra support (</a:t>
          </a:r>
          <a:r>
            <a:rPr lang="en-GB" sz="2400" kern="1200" dirty="0" err="1"/>
            <a:t>Roehlkepartain</a:t>
          </a:r>
          <a:r>
            <a:rPr lang="en-GB" sz="2400" kern="1200" dirty="0"/>
            <a:t> et al., 2025)</a:t>
          </a:r>
          <a:endParaRPr lang="en-US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Font typeface="Arial" panose="020B0604020202020204" pitchFamily="34" charset="0"/>
            <a:buChar char="•"/>
          </a:pPr>
          <a:r>
            <a:rPr lang="en-US" sz="2400" kern="1200" dirty="0"/>
            <a:t>Apply theory to nurture well-being in care settings</a:t>
          </a:r>
        </a:p>
      </dsp:txBody>
      <dsp:txXfrm>
        <a:off x="0" y="3177743"/>
        <a:ext cx="9952355" cy="115506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540337-E7EB-45E9-B8C8-8B2DF0EDC231}">
      <dsp:nvSpPr>
        <dsp:cNvPr id="0" name=""/>
        <dsp:cNvSpPr/>
      </dsp:nvSpPr>
      <dsp:spPr>
        <a:xfrm>
          <a:off x="0" y="434920"/>
          <a:ext cx="2599432" cy="1559659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l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l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Physical</a:t>
          </a:r>
          <a:r>
            <a:rPr lang="en-US" sz="2100" kern="1200" dirty="0"/>
            <a:t>: Rapid growth, fine and gross motor skills improving (</a:t>
          </a:r>
          <a:r>
            <a:rPr lang="en-GB" sz="2100" kern="1200" dirty="0"/>
            <a:t>Hulteen et al., 2023)</a:t>
          </a:r>
          <a:r>
            <a:rPr lang="en-US" sz="2100" kern="1200" dirty="0"/>
            <a:t>.</a:t>
          </a:r>
          <a:endParaRPr lang="en-GB" sz="2100" kern="1200" dirty="0"/>
        </a:p>
      </dsp:txBody>
      <dsp:txXfrm>
        <a:off x="0" y="434920"/>
        <a:ext cx="2599432" cy="1559659"/>
      </dsp:txXfrm>
    </dsp:sp>
    <dsp:sp modelId="{52602049-CF76-4F85-95C8-63AC94A3F74D}">
      <dsp:nvSpPr>
        <dsp:cNvPr id="0" name=""/>
        <dsp:cNvSpPr/>
      </dsp:nvSpPr>
      <dsp:spPr>
        <a:xfrm>
          <a:off x="2859375" y="434920"/>
          <a:ext cx="2599432" cy="1559659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l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l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Cognitive</a:t>
          </a:r>
          <a:r>
            <a:rPr lang="en-US" sz="2100" kern="1200" dirty="0"/>
            <a:t>: Explosion of language, symbolic play, curiosity, problem-solving (</a:t>
          </a:r>
          <a:r>
            <a:rPr lang="en-GB" sz="2100" kern="1200" dirty="0" err="1"/>
            <a:t>Swargiary</a:t>
          </a:r>
          <a:r>
            <a:rPr lang="en-GB" sz="2100" kern="1200" dirty="0"/>
            <a:t>, 2025)</a:t>
          </a:r>
          <a:r>
            <a:rPr lang="en-US" sz="2100" kern="1200" dirty="0"/>
            <a:t>.</a:t>
          </a:r>
        </a:p>
      </dsp:txBody>
      <dsp:txXfrm>
        <a:off x="2859375" y="434920"/>
        <a:ext cx="2599432" cy="1559659"/>
      </dsp:txXfrm>
    </dsp:sp>
    <dsp:sp modelId="{B82EC7F4-12DC-48E6-BB28-C0BEC7D4E2CB}">
      <dsp:nvSpPr>
        <dsp:cNvPr id="0" name=""/>
        <dsp:cNvSpPr/>
      </dsp:nvSpPr>
      <dsp:spPr>
        <a:xfrm>
          <a:off x="5718751" y="434920"/>
          <a:ext cx="2599432" cy="1559659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l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l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/>
            <a:t>Social</a:t>
          </a:r>
          <a:r>
            <a:rPr lang="en-US" sz="2100" kern="1200"/>
            <a:t>: Parallel play moves toward group play and cooperation.</a:t>
          </a:r>
        </a:p>
      </dsp:txBody>
      <dsp:txXfrm>
        <a:off x="5718751" y="434920"/>
        <a:ext cx="2599432" cy="1559659"/>
      </dsp:txXfrm>
    </dsp:sp>
    <dsp:sp modelId="{AC4D708D-748B-4D2D-AFD9-A6F66656BE6A}">
      <dsp:nvSpPr>
        <dsp:cNvPr id="0" name=""/>
        <dsp:cNvSpPr/>
      </dsp:nvSpPr>
      <dsp:spPr>
        <a:xfrm>
          <a:off x="1429687" y="2254523"/>
          <a:ext cx="2599432" cy="1559659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l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l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/>
            <a:t>Emotional</a:t>
          </a:r>
          <a:r>
            <a:rPr lang="en-US" sz="2100" kern="1200" dirty="0"/>
            <a:t>: Independence grows, but separation anxiety may persist (</a:t>
          </a:r>
          <a:r>
            <a:rPr lang="en-GB" sz="2100" kern="1200" dirty="0"/>
            <a:t>Zarra-Nezhad et al., 2023)</a:t>
          </a:r>
          <a:r>
            <a:rPr lang="en-US" sz="2100" kern="1200" dirty="0"/>
            <a:t>.</a:t>
          </a:r>
        </a:p>
      </dsp:txBody>
      <dsp:txXfrm>
        <a:off x="1429687" y="2254523"/>
        <a:ext cx="2599432" cy="1559659"/>
      </dsp:txXfrm>
    </dsp:sp>
    <dsp:sp modelId="{7D41B366-1FBD-4EA0-8D23-A2DA6E8713A3}">
      <dsp:nvSpPr>
        <dsp:cNvPr id="0" name=""/>
        <dsp:cNvSpPr/>
      </dsp:nvSpPr>
      <dsp:spPr>
        <a:xfrm>
          <a:off x="4289063" y="2254523"/>
          <a:ext cx="2599432" cy="1559659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85000"/>
                <a:satMod val="130000"/>
              </a:schemeClr>
            </a:gs>
            <a:gs pos="34000">
              <a:schemeClr val="lt1">
                <a:hueOff val="0"/>
                <a:satOff val="0"/>
                <a:lumOff val="0"/>
                <a:alphaOff val="0"/>
                <a:shade val="87000"/>
                <a:satMod val="125000"/>
              </a:schemeClr>
            </a:gs>
            <a:gs pos="70000">
              <a:schemeClr val="lt1">
                <a:hueOff val="0"/>
                <a:satOff val="0"/>
                <a:lumOff val="0"/>
                <a:alphaOff val="0"/>
                <a:tint val="100000"/>
                <a:shade val="90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  <a:ln>
          <a:noFill/>
        </a:ln>
        <a:effectLst>
          <a:outerShdw blurRad="44450" dist="25400" dir="2700000" algn="br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Development at this </a:t>
          </a:r>
          <a:r>
            <a:rPr lang="en-US" sz="2100" b="0" kern="1200" dirty="0"/>
            <a:t>stage lays the foundation for school readiness and future learning.</a:t>
          </a:r>
        </a:p>
      </dsp:txBody>
      <dsp:txXfrm>
        <a:off x="4289063" y="2254523"/>
        <a:ext cx="2599432" cy="15596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EA2847-B87B-471A-B2EC-3CB9258226FF}">
      <dsp:nvSpPr>
        <dsp:cNvPr id="0" name=""/>
        <dsp:cNvSpPr/>
      </dsp:nvSpPr>
      <dsp:spPr>
        <a:xfrm>
          <a:off x="3837" y="284962"/>
          <a:ext cx="3095010" cy="78427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 secure attachment allows children to</a:t>
          </a:r>
          <a:endParaRPr lang="en-GB" sz="2500" kern="1200" dirty="0"/>
        </a:p>
      </dsp:txBody>
      <dsp:txXfrm>
        <a:off x="26808" y="307933"/>
        <a:ext cx="3049068" cy="738335"/>
      </dsp:txXfrm>
    </dsp:sp>
    <dsp:sp modelId="{0D3AA60F-D4F9-4DB5-9721-9AB6E6396336}">
      <dsp:nvSpPr>
        <dsp:cNvPr id="0" name=""/>
        <dsp:cNvSpPr/>
      </dsp:nvSpPr>
      <dsp:spPr>
        <a:xfrm>
          <a:off x="313338" y="1069240"/>
          <a:ext cx="309501" cy="5882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8208"/>
              </a:lnTo>
              <a:lnTo>
                <a:pt x="309501" y="588208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61D31B5-68D0-4369-AEBB-B3E51D394BA0}">
      <dsp:nvSpPr>
        <dsp:cNvPr id="0" name=""/>
        <dsp:cNvSpPr/>
      </dsp:nvSpPr>
      <dsp:spPr>
        <a:xfrm>
          <a:off x="622839" y="1265310"/>
          <a:ext cx="3546654" cy="7842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kern="1200" dirty="0"/>
            <a:t>Feel safe and confident when exploring</a:t>
          </a:r>
        </a:p>
      </dsp:txBody>
      <dsp:txXfrm>
        <a:off x="645810" y="1288281"/>
        <a:ext cx="3500712" cy="738335"/>
      </dsp:txXfrm>
    </dsp:sp>
    <dsp:sp modelId="{A7F18182-99A7-4B4F-A9D3-DC979EA02786}">
      <dsp:nvSpPr>
        <dsp:cNvPr id="0" name=""/>
        <dsp:cNvSpPr/>
      </dsp:nvSpPr>
      <dsp:spPr>
        <a:xfrm>
          <a:off x="313338" y="1069240"/>
          <a:ext cx="309501" cy="15685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68555"/>
              </a:lnTo>
              <a:lnTo>
                <a:pt x="309501" y="1568555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496B05-06D6-48D1-B931-F3B1F230433C}">
      <dsp:nvSpPr>
        <dsp:cNvPr id="0" name=""/>
        <dsp:cNvSpPr/>
      </dsp:nvSpPr>
      <dsp:spPr>
        <a:xfrm>
          <a:off x="622839" y="2245657"/>
          <a:ext cx="3546654" cy="7842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kern="1200" dirty="0"/>
            <a:t>Manage emotions with support (</a:t>
          </a:r>
          <a:r>
            <a:rPr lang="en-GB" sz="2400" kern="1200" dirty="0" err="1"/>
            <a:t>Vertel</a:t>
          </a:r>
          <a:r>
            <a:rPr lang="en-GB" sz="2400" kern="1200" dirty="0"/>
            <a:t>, 2023)</a:t>
          </a:r>
          <a:endParaRPr lang="en-US" sz="2400" kern="1200" dirty="0"/>
        </a:p>
      </dsp:txBody>
      <dsp:txXfrm>
        <a:off x="645810" y="2268628"/>
        <a:ext cx="3500712" cy="738335"/>
      </dsp:txXfrm>
    </dsp:sp>
    <dsp:sp modelId="{AD54E838-D585-495B-9994-037B4C72101E}">
      <dsp:nvSpPr>
        <dsp:cNvPr id="0" name=""/>
        <dsp:cNvSpPr/>
      </dsp:nvSpPr>
      <dsp:spPr>
        <a:xfrm>
          <a:off x="313338" y="1069240"/>
          <a:ext cx="309501" cy="25489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48902"/>
              </a:lnTo>
              <a:lnTo>
                <a:pt x="309501" y="2548902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D695DF-1C45-4077-B4F5-0E3629EF2F32}">
      <dsp:nvSpPr>
        <dsp:cNvPr id="0" name=""/>
        <dsp:cNvSpPr/>
      </dsp:nvSpPr>
      <dsp:spPr>
        <a:xfrm>
          <a:off x="622839" y="3226004"/>
          <a:ext cx="3546654" cy="7842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kern="1200" dirty="0"/>
            <a:t>Develop social skills with peers (</a:t>
          </a:r>
          <a:r>
            <a:rPr lang="en-GB" sz="2400" kern="1200" dirty="0"/>
            <a:t>Delgado et al., 2022)</a:t>
          </a:r>
          <a:endParaRPr lang="en-US" sz="2400" kern="1200" dirty="0"/>
        </a:p>
      </dsp:txBody>
      <dsp:txXfrm>
        <a:off x="645810" y="3248975"/>
        <a:ext cx="3500712" cy="738335"/>
      </dsp:txXfrm>
    </dsp:sp>
    <dsp:sp modelId="{712FF017-2E51-4787-9A2D-1537DFB0EC8A}">
      <dsp:nvSpPr>
        <dsp:cNvPr id="0" name=""/>
        <dsp:cNvSpPr/>
      </dsp:nvSpPr>
      <dsp:spPr>
        <a:xfrm>
          <a:off x="3942630" y="284962"/>
          <a:ext cx="3095010" cy="78427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Insecure attachment may result in</a:t>
          </a:r>
        </a:p>
      </dsp:txBody>
      <dsp:txXfrm>
        <a:off x="3965601" y="307933"/>
        <a:ext cx="3049068" cy="738335"/>
      </dsp:txXfrm>
    </dsp:sp>
    <dsp:sp modelId="{60F8E058-D541-4349-88FC-BBE17193BB66}">
      <dsp:nvSpPr>
        <dsp:cNvPr id="0" name=""/>
        <dsp:cNvSpPr/>
      </dsp:nvSpPr>
      <dsp:spPr>
        <a:xfrm>
          <a:off x="4252131" y="1069240"/>
          <a:ext cx="309501" cy="58820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88208"/>
              </a:lnTo>
              <a:lnTo>
                <a:pt x="309501" y="588208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63DD991-0397-41E2-BC46-5169A489FD98}">
      <dsp:nvSpPr>
        <dsp:cNvPr id="0" name=""/>
        <dsp:cNvSpPr/>
      </dsp:nvSpPr>
      <dsp:spPr>
        <a:xfrm>
          <a:off x="4561633" y="1265310"/>
          <a:ext cx="3546654" cy="7842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kern="1200" dirty="0"/>
            <a:t>Excessive clinginess or withdrawal</a:t>
          </a:r>
        </a:p>
      </dsp:txBody>
      <dsp:txXfrm>
        <a:off x="4584604" y="1288281"/>
        <a:ext cx="3500712" cy="738335"/>
      </dsp:txXfrm>
    </dsp:sp>
    <dsp:sp modelId="{C0E4C6A2-20E8-4E37-AD09-257468A9B928}">
      <dsp:nvSpPr>
        <dsp:cNvPr id="0" name=""/>
        <dsp:cNvSpPr/>
      </dsp:nvSpPr>
      <dsp:spPr>
        <a:xfrm>
          <a:off x="4252131" y="1069240"/>
          <a:ext cx="309501" cy="156855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68555"/>
              </a:lnTo>
              <a:lnTo>
                <a:pt x="309501" y="1568555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1A1A8E-B6E3-49DB-83CD-FD034E03C322}">
      <dsp:nvSpPr>
        <dsp:cNvPr id="0" name=""/>
        <dsp:cNvSpPr/>
      </dsp:nvSpPr>
      <dsp:spPr>
        <a:xfrm>
          <a:off x="4561633" y="2245657"/>
          <a:ext cx="3546654" cy="7842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kern="1200" dirty="0"/>
            <a:t>Reluctance to communicate (</a:t>
          </a:r>
          <a:r>
            <a:rPr lang="en-GB" sz="2400" kern="1200" dirty="0"/>
            <a:t>Guerrero, 2021)</a:t>
          </a:r>
          <a:endParaRPr lang="en-US" sz="2400" kern="1200" dirty="0"/>
        </a:p>
      </dsp:txBody>
      <dsp:txXfrm>
        <a:off x="4584604" y="2268628"/>
        <a:ext cx="3500712" cy="738335"/>
      </dsp:txXfrm>
    </dsp:sp>
    <dsp:sp modelId="{D8000619-F544-476C-8446-5C560E78BA41}">
      <dsp:nvSpPr>
        <dsp:cNvPr id="0" name=""/>
        <dsp:cNvSpPr/>
      </dsp:nvSpPr>
      <dsp:spPr>
        <a:xfrm>
          <a:off x="4252131" y="1069240"/>
          <a:ext cx="309501" cy="254890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48902"/>
              </a:lnTo>
              <a:lnTo>
                <a:pt x="309501" y="2548902"/>
              </a:lnTo>
            </a:path>
          </a:pathLst>
        </a:custGeom>
        <a:noFill/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A5FA507-C015-4590-9D7B-ABA88897FC67}">
      <dsp:nvSpPr>
        <dsp:cNvPr id="0" name=""/>
        <dsp:cNvSpPr/>
      </dsp:nvSpPr>
      <dsp:spPr>
        <a:xfrm>
          <a:off x="4561633" y="3226004"/>
          <a:ext cx="3546654" cy="7842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400" kern="1200" dirty="0"/>
            <a:t>Difficulty joining group play</a:t>
          </a:r>
        </a:p>
      </dsp:txBody>
      <dsp:txXfrm>
        <a:off x="4584604" y="3248975"/>
        <a:ext cx="3500712" cy="7383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39370-E919-4149-8984-B4AD99EAE5EE}">
      <dsp:nvSpPr>
        <dsp:cNvPr id="0" name=""/>
        <dsp:cNvSpPr/>
      </dsp:nvSpPr>
      <dsp:spPr>
        <a:xfrm>
          <a:off x="568326" y="1881"/>
          <a:ext cx="1738737" cy="11662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Anxiety on separation</a:t>
          </a:r>
          <a:endParaRPr lang="en-GB" sz="2400" kern="1200" dirty="0">
            <a:solidFill>
              <a:schemeClr val="tx1"/>
            </a:solidFill>
          </a:endParaRPr>
        </a:p>
      </dsp:txBody>
      <dsp:txXfrm>
        <a:off x="602484" y="36039"/>
        <a:ext cx="1670421" cy="1097917"/>
      </dsp:txXfrm>
    </dsp:sp>
    <dsp:sp modelId="{7A9C44B4-5F97-4EA5-A592-06A6BA1263F8}">
      <dsp:nvSpPr>
        <dsp:cNvPr id="0" name=""/>
        <dsp:cNvSpPr/>
      </dsp:nvSpPr>
      <dsp:spPr>
        <a:xfrm>
          <a:off x="2307064" y="557751"/>
          <a:ext cx="932986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932986" y="27246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</a:endParaRPr>
        </a:p>
      </dsp:txBody>
      <dsp:txXfrm>
        <a:off x="2750233" y="561673"/>
        <a:ext cx="46649" cy="46649"/>
      </dsp:txXfrm>
    </dsp:sp>
    <dsp:sp modelId="{D16EE8BE-EB53-4660-86BA-C9AB65C37994}">
      <dsp:nvSpPr>
        <dsp:cNvPr id="0" name=""/>
        <dsp:cNvSpPr/>
      </dsp:nvSpPr>
      <dsp:spPr>
        <a:xfrm>
          <a:off x="3240051" y="1881"/>
          <a:ext cx="4646647" cy="11662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Suggests fear of losing her attachment figure (</a:t>
          </a:r>
          <a:r>
            <a:rPr lang="en-GB" sz="2400" kern="1200" dirty="0">
              <a:solidFill>
                <a:schemeClr val="tx1"/>
              </a:solidFill>
            </a:rPr>
            <a:t>Stroebe, 2021)</a:t>
          </a:r>
          <a:r>
            <a:rPr lang="en-US" sz="2400" kern="1200" dirty="0">
              <a:solidFill>
                <a:schemeClr val="tx1"/>
              </a:solidFill>
            </a:rPr>
            <a:t>.</a:t>
          </a:r>
          <a:endParaRPr lang="en-GB" sz="2400" kern="1200" dirty="0">
            <a:solidFill>
              <a:schemeClr val="tx1"/>
            </a:solidFill>
          </a:endParaRPr>
        </a:p>
      </dsp:txBody>
      <dsp:txXfrm>
        <a:off x="3274209" y="36039"/>
        <a:ext cx="4578331" cy="1097917"/>
      </dsp:txXfrm>
    </dsp:sp>
    <dsp:sp modelId="{718768A9-1F43-43FF-95BA-52DE6E775732}">
      <dsp:nvSpPr>
        <dsp:cNvPr id="0" name=""/>
        <dsp:cNvSpPr/>
      </dsp:nvSpPr>
      <dsp:spPr>
        <a:xfrm>
          <a:off x="568326" y="1343049"/>
          <a:ext cx="1738737" cy="11662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</a:rPr>
            <a:t>Limited speech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602484" y="1377207"/>
        <a:ext cx="1670421" cy="1097917"/>
      </dsp:txXfrm>
    </dsp:sp>
    <dsp:sp modelId="{6AC93B5D-6FA3-4AF1-B779-1047DCA20227}">
      <dsp:nvSpPr>
        <dsp:cNvPr id="0" name=""/>
        <dsp:cNvSpPr/>
      </dsp:nvSpPr>
      <dsp:spPr>
        <a:xfrm>
          <a:off x="2307064" y="1898920"/>
          <a:ext cx="932986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932986" y="27246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</a:endParaRPr>
        </a:p>
      </dsp:txBody>
      <dsp:txXfrm>
        <a:off x="2750233" y="1902841"/>
        <a:ext cx="46649" cy="46649"/>
      </dsp:txXfrm>
    </dsp:sp>
    <dsp:sp modelId="{E34812D9-F81F-4400-98C9-579E38D0D196}">
      <dsp:nvSpPr>
        <dsp:cNvPr id="0" name=""/>
        <dsp:cNvSpPr/>
      </dsp:nvSpPr>
      <dsp:spPr>
        <a:xfrm>
          <a:off x="3240051" y="1343049"/>
          <a:ext cx="4646647" cy="11662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</a:rPr>
            <a:t>Could reflect anxiety or lack of trust in new adults.</a:t>
          </a:r>
        </a:p>
      </dsp:txBody>
      <dsp:txXfrm>
        <a:off x="3274209" y="1377207"/>
        <a:ext cx="4578331" cy="1097917"/>
      </dsp:txXfrm>
    </dsp:sp>
    <dsp:sp modelId="{9B4C9A98-A968-4686-A33F-4DC4CE4BAD07}">
      <dsp:nvSpPr>
        <dsp:cNvPr id="0" name=""/>
        <dsp:cNvSpPr/>
      </dsp:nvSpPr>
      <dsp:spPr>
        <a:xfrm>
          <a:off x="568326" y="2684218"/>
          <a:ext cx="1738737" cy="116623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solidFill>
                <a:schemeClr val="tx1"/>
              </a:solidFill>
            </a:rPr>
            <a:t>Avoidance of group play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602484" y="2718376"/>
        <a:ext cx="1670421" cy="1097917"/>
      </dsp:txXfrm>
    </dsp:sp>
    <dsp:sp modelId="{2F75C202-780D-4EAC-817F-380E7755CD4A}">
      <dsp:nvSpPr>
        <dsp:cNvPr id="0" name=""/>
        <dsp:cNvSpPr/>
      </dsp:nvSpPr>
      <dsp:spPr>
        <a:xfrm>
          <a:off x="2307064" y="3240089"/>
          <a:ext cx="932986" cy="54492"/>
        </a:xfrm>
        <a:custGeom>
          <a:avLst/>
          <a:gdLst/>
          <a:ahLst/>
          <a:cxnLst/>
          <a:rect l="0" t="0" r="0" b="0"/>
          <a:pathLst>
            <a:path>
              <a:moveTo>
                <a:pt x="0" y="27246"/>
              </a:moveTo>
              <a:lnTo>
                <a:pt x="932986" y="27246"/>
              </a:lnTo>
            </a:path>
          </a:pathLst>
        </a:custGeom>
        <a:noFill/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>
            <a:solidFill>
              <a:schemeClr val="tx1"/>
            </a:solidFill>
          </a:endParaRPr>
        </a:p>
      </dsp:txBody>
      <dsp:txXfrm>
        <a:off x="2750233" y="3244010"/>
        <a:ext cx="46649" cy="46649"/>
      </dsp:txXfrm>
    </dsp:sp>
    <dsp:sp modelId="{D8935019-F5A4-4104-88D1-1A5E24DE76F5}">
      <dsp:nvSpPr>
        <dsp:cNvPr id="0" name=""/>
        <dsp:cNvSpPr/>
      </dsp:nvSpPr>
      <dsp:spPr>
        <a:xfrm>
          <a:off x="3240051" y="2684218"/>
          <a:ext cx="4646647" cy="116623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605" tIns="14605" rIns="14605" bIns="1460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Linked to need for reassurance before social risk-taking (</a:t>
          </a:r>
          <a:r>
            <a:rPr lang="en-GB" sz="2300" kern="1200" dirty="0" err="1">
              <a:solidFill>
                <a:schemeClr val="tx1"/>
              </a:solidFill>
            </a:rPr>
            <a:t>Sadka</a:t>
          </a:r>
          <a:r>
            <a:rPr lang="en-GB" sz="2300" kern="1200" dirty="0">
              <a:solidFill>
                <a:schemeClr val="tx1"/>
              </a:solidFill>
            </a:rPr>
            <a:t> et al., 2024).</a:t>
          </a:r>
          <a:endParaRPr lang="en-US" sz="2300" kern="1200" dirty="0">
            <a:solidFill>
              <a:schemeClr val="tx1"/>
            </a:solidFill>
          </a:endParaRPr>
        </a:p>
      </dsp:txBody>
      <dsp:txXfrm>
        <a:off x="3274209" y="2718376"/>
        <a:ext cx="4578331" cy="10979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725894-7348-44E9-AABE-DF08323E6EC3}">
      <dsp:nvSpPr>
        <dsp:cNvPr id="0" name=""/>
        <dsp:cNvSpPr/>
      </dsp:nvSpPr>
      <dsp:spPr>
        <a:xfrm>
          <a:off x="0" y="3692669"/>
          <a:ext cx="11623646" cy="605813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Play-based learning</a:t>
          </a:r>
          <a:r>
            <a:rPr lang="en-US" sz="2000" kern="1200" dirty="0"/>
            <a:t>, such as storytelling, small-group role-play, or buddy systems, can gently encourage her to join others and develop social confidence (</a:t>
          </a:r>
          <a:r>
            <a:rPr lang="en-GB" sz="2000" kern="1200" dirty="0"/>
            <a:t>Kaushar et al., 2025)</a:t>
          </a:r>
          <a:r>
            <a:rPr lang="en-US" sz="2000" kern="1200" dirty="0"/>
            <a:t>.</a:t>
          </a:r>
        </a:p>
      </dsp:txBody>
      <dsp:txXfrm>
        <a:off x="0" y="3692669"/>
        <a:ext cx="11623646" cy="605813"/>
      </dsp:txXfrm>
    </dsp:sp>
    <dsp:sp modelId="{DBDBA746-F950-4A48-AF64-B9EDBE3B8ED3}">
      <dsp:nvSpPr>
        <dsp:cNvPr id="0" name=""/>
        <dsp:cNvSpPr/>
      </dsp:nvSpPr>
      <dsp:spPr>
        <a:xfrm rot="10800000">
          <a:off x="0" y="2770015"/>
          <a:ext cx="11623646" cy="931740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Working with parents</a:t>
          </a:r>
          <a:r>
            <a:rPr lang="en-US" sz="2000" kern="1200" dirty="0"/>
            <a:t> is essential. Sharing routines and giving regular updates helps Amira feel that her world at home and nursery is connected.</a:t>
          </a:r>
        </a:p>
      </dsp:txBody>
      <dsp:txXfrm rot="10800000">
        <a:off x="0" y="2770015"/>
        <a:ext cx="11623646" cy="605417"/>
      </dsp:txXfrm>
    </dsp:sp>
    <dsp:sp modelId="{B271116F-ED66-4C86-A37E-339B34AFE705}">
      <dsp:nvSpPr>
        <dsp:cNvPr id="0" name=""/>
        <dsp:cNvSpPr/>
      </dsp:nvSpPr>
      <dsp:spPr>
        <a:xfrm rot="10800000">
          <a:off x="0" y="1847362"/>
          <a:ext cx="11623646" cy="931740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 </a:t>
          </a:r>
          <a:r>
            <a:rPr lang="en-US" sz="2000" b="1" kern="1200" dirty="0"/>
            <a:t>comfort item from home</a:t>
          </a:r>
          <a:r>
            <a:rPr lang="en-US" sz="2000" kern="1200" dirty="0"/>
            <a:t>, such as a </a:t>
          </a:r>
          <a:r>
            <a:rPr lang="en-US" sz="2000" kern="1200" dirty="0" err="1"/>
            <a:t>favourite</a:t>
          </a:r>
          <a:r>
            <a:rPr lang="en-US" sz="2000" kern="1200" dirty="0"/>
            <a:t> toy or blanket, can provide reassurance during transitions (</a:t>
          </a:r>
          <a:r>
            <a:rPr lang="en-GB" sz="2000" kern="1200" dirty="0"/>
            <a:t>Henning, 2025)</a:t>
          </a:r>
          <a:r>
            <a:rPr lang="en-US" sz="2000" kern="1200" dirty="0"/>
            <a:t>.</a:t>
          </a:r>
        </a:p>
      </dsp:txBody>
      <dsp:txXfrm rot="10800000">
        <a:off x="0" y="1847362"/>
        <a:ext cx="11623646" cy="605417"/>
      </dsp:txXfrm>
    </dsp:sp>
    <dsp:sp modelId="{D3FD22F1-D2CB-4B0D-9F77-D2B79839789A}">
      <dsp:nvSpPr>
        <dsp:cNvPr id="0" name=""/>
        <dsp:cNvSpPr/>
      </dsp:nvSpPr>
      <dsp:spPr>
        <a:xfrm rot="10800000">
          <a:off x="0" y="924709"/>
          <a:ext cx="11623646" cy="931740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Gradual separation</a:t>
          </a:r>
          <a:r>
            <a:rPr lang="en-US" sz="2000" kern="1200" dirty="0"/>
            <a:t> can help reduce her distress (</a:t>
          </a:r>
          <a:r>
            <a:rPr lang="en-GB" sz="2000" kern="1200" dirty="0"/>
            <a:t>Watt, 2023)</a:t>
          </a:r>
          <a:r>
            <a:rPr lang="en-US" sz="2000" kern="1200" dirty="0"/>
            <a:t>. Parents can start with short drop-offs, which are lengthened as Amira builds confidence.</a:t>
          </a:r>
        </a:p>
      </dsp:txBody>
      <dsp:txXfrm rot="10800000">
        <a:off x="0" y="924709"/>
        <a:ext cx="11623646" cy="605417"/>
      </dsp:txXfrm>
    </dsp:sp>
    <dsp:sp modelId="{800A42B1-6DE1-4858-8D3E-A19452A61455}">
      <dsp:nvSpPr>
        <dsp:cNvPr id="0" name=""/>
        <dsp:cNvSpPr/>
      </dsp:nvSpPr>
      <dsp:spPr>
        <a:xfrm rot="10800000">
          <a:off x="0" y="2055"/>
          <a:ext cx="11623646" cy="931740"/>
        </a:xfrm>
        <a:prstGeom prst="upArrowCallou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Amira will benefit from having a </a:t>
          </a:r>
          <a:r>
            <a:rPr lang="en-US" sz="2000" b="1" kern="1200" dirty="0"/>
            <a:t>key worker</a:t>
          </a:r>
          <a:r>
            <a:rPr lang="en-US" sz="2000" kern="1200" dirty="0"/>
            <a:t> who acts as her main point of security. This consistent adult gives her a safe base to return to when she feels anxious.</a:t>
          </a:r>
          <a:endParaRPr lang="en-GB" sz="2000" kern="1200" dirty="0"/>
        </a:p>
      </dsp:txBody>
      <dsp:txXfrm rot="10800000">
        <a:off x="0" y="2055"/>
        <a:ext cx="11623646" cy="6054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AFDC8F-821A-4CCC-9F1E-024E3DC033B2}">
      <dsp:nvSpPr>
        <dsp:cNvPr id="0" name=""/>
        <dsp:cNvSpPr/>
      </dsp:nvSpPr>
      <dsp:spPr>
        <a:xfrm>
          <a:off x="0" y="2134"/>
          <a:ext cx="92661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84B53E-AB47-41AF-92E3-8DF20503BD27}">
      <dsp:nvSpPr>
        <dsp:cNvPr id="0" name=""/>
        <dsp:cNvSpPr/>
      </dsp:nvSpPr>
      <dsp:spPr>
        <a:xfrm>
          <a:off x="0" y="2134"/>
          <a:ext cx="1982632" cy="1455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Nature (biology)</a:t>
          </a:r>
          <a:endParaRPr lang="en-GB" sz="2500" kern="1200" dirty="0"/>
        </a:p>
      </dsp:txBody>
      <dsp:txXfrm>
        <a:off x="0" y="2134"/>
        <a:ext cx="1982632" cy="1455901"/>
      </dsp:txXfrm>
    </dsp:sp>
    <dsp:sp modelId="{A4C1B3D9-E681-465E-9901-BE4337B7D31B}">
      <dsp:nvSpPr>
        <dsp:cNvPr id="0" name=""/>
        <dsp:cNvSpPr/>
      </dsp:nvSpPr>
      <dsp:spPr>
        <a:xfrm>
          <a:off x="2119046" y="68247"/>
          <a:ext cx="7138969" cy="1322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Amira is three years old, an age where separation anxiety is still common. Her natural temperament, or even a possible speech delay, may make her more cautious and less outgoing.</a:t>
          </a:r>
          <a:endParaRPr lang="en-GB" sz="2400" kern="1200" dirty="0"/>
        </a:p>
      </dsp:txBody>
      <dsp:txXfrm>
        <a:off x="2119046" y="68247"/>
        <a:ext cx="7138969" cy="1322254"/>
      </dsp:txXfrm>
    </dsp:sp>
    <dsp:sp modelId="{E7376ED3-7ED6-439E-B3C8-B7918BA0E0AD}">
      <dsp:nvSpPr>
        <dsp:cNvPr id="0" name=""/>
        <dsp:cNvSpPr/>
      </dsp:nvSpPr>
      <dsp:spPr>
        <a:xfrm>
          <a:off x="1982632" y="1390501"/>
          <a:ext cx="727538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B19B82-E1E7-4B27-B94E-EAB4447A8A94}">
      <dsp:nvSpPr>
        <dsp:cNvPr id="0" name=""/>
        <dsp:cNvSpPr/>
      </dsp:nvSpPr>
      <dsp:spPr>
        <a:xfrm>
          <a:off x="0" y="1458036"/>
          <a:ext cx="92661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0B1C4F-2163-465A-8F55-1BA595CD5671}">
      <dsp:nvSpPr>
        <dsp:cNvPr id="0" name=""/>
        <dsp:cNvSpPr/>
      </dsp:nvSpPr>
      <dsp:spPr>
        <a:xfrm>
          <a:off x="0" y="1458036"/>
          <a:ext cx="1982632" cy="1455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Nurture (environment)</a:t>
          </a:r>
          <a:endParaRPr lang="en-US" sz="2500" kern="1200" dirty="0"/>
        </a:p>
      </dsp:txBody>
      <dsp:txXfrm>
        <a:off x="0" y="1458036"/>
        <a:ext cx="1982632" cy="1455901"/>
      </dsp:txXfrm>
    </dsp:sp>
    <dsp:sp modelId="{C0660D51-5C1E-413B-BCFA-9AEE602646CD}">
      <dsp:nvSpPr>
        <dsp:cNvPr id="0" name=""/>
        <dsp:cNvSpPr/>
      </dsp:nvSpPr>
      <dsp:spPr>
        <a:xfrm>
          <a:off x="2119046" y="1524148"/>
          <a:ext cx="7138969" cy="1322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The way her parents respond to her anxiety, the relationships she builds with nursery staff, and the quality of peer interactions will all strongly shape how she adapts.</a:t>
          </a:r>
        </a:p>
      </dsp:txBody>
      <dsp:txXfrm>
        <a:off x="2119046" y="1524148"/>
        <a:ext cx="7138969" cy="1322254"/>
      </dsp:txXfrm>
    </dsp:sp>
    <dsp:sp modelId="{4702EF1D-D9A8-49DC-9747-7B39FEF07F62}">
      <dsp:nvSpPr>
        <dsp:cNvPr id="0" name=""/>
        <dsp:cNvSpPr/>
      </dsp:nvSpPr>
      <dsp:spPr>
        <a:xfrm>
          <a:off x="1982632" y="2846403"/>
          <a:ext cx="727538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0E8356-103F-4EDA-BEC3-22BCD09087CC}">
      <dsp:nvSpPr>
        <dsp:cNvPr id="0" name=""/>
        <dsp:cNvSpPr/>
      </dsp:nvSpPr>
      <dsp:spPr>
        <a:xfrm>
          <a:off x="0" y="2913937"/>
          <a:ext cx="926615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A2D6C1-00A7-48E6-BB85-771389D6804C}">
      <dsp:nvSpPr>
        <dsp:cNvPr id="0" name=""/>
        <dsp:cNvSpPr/>
      </dsp:nvSpPr>
      <dsp:spPr>
        <a:xfrm>
          <a:off x="0" y="2913937"/>
          <a:ext cx="1982632" cy="14559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Interaction of both</a:t>
          </a:r>
          <a:endParaRPr lang="en-US" sz="2500" kern="1200" dirty="0"/>
        </a:p>
      </dsp:txBody>
      <dsp:txXfrm>
        <a:off x="0" y="2913937"/>
        <a:ext cx="1982632" cy="1455901"/>
      </dsp:txXfrm>
    </dsp:sp>
    <dsp:sp modelId="{BE9BA738-5F78-4D43-BA44-1F5551936DF3}">
      <dsp:nvSpPr>
        <dsp:cNvPr id="0" name=""/>
        <dsp:cNvSpPr/>
      </dsp:nvSpPr>
      <dsp:spPr>
        <a:xfrm>
          <a:off x="2119046" y="2980050"/>
          <a:ext cx="7138969" cy="13222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 naturally shy child (nature) may become more withdrawn if placed in an unsupportive environment, but with patient and nurturing care (nurture), she can gradually gain confidence and thrive.</a:t>
          </a:r>
        </a:p>
      </dsp:txBody>
      <dsp:txXfrm>
        <a:off x="2119046" y="2980050"/>
        <a:ext cx="7138969" cy="1322254"/>
      </dsp:txXfrm>
    </dsp:sp>
    <dsp:sp modelId="{661412C6-E9CF-4A4E-AE75-43672FCD948C}">
      <dsp:nvSpPr>
        <dsp:cNvPr id="0" name=""/>
        <dsp:cNvSpPr/>
      </dsp:nvSpPr>
      <dsp:spPr>
        <a:xfrm>
          <a:off x="1982632" y="4302304"/>
          <a:ext cx="7275382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C951C2-E98F-47EC-8F89-3D63A1FA55D1}">
      <dsp:nvSpPr>
        <dsp:cNvPr id="0" name=""/>
        <dsp:cNvSpPr/>
      </dsp:nvSpPr>
      <dsp:spPr>
        <a:xfrm>
          <a:off x="0" y="574883"/>
          <a:ext cx="11098991" cy="3024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D8FCE4-31C5-4FC3-AB85-5A129120221B}">
      <dsp:nvSpPr>
        <dsp:cNvPr id="0" name=""/>
        <dsp:cNvSpPr/>
      </dsp:nvSpPr>
      <dsp:spPr>
        <a:xfrm>
          <a:off x="528394" y="116791"/>
          <a:ext cx="10567876" cy="6352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661" tIns="0" rIns="2936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/>
            <a:t>Highlights the need for training in attachment-informed practice for early years staff.</a:t>
          </a:r>
          <a:endParaRPr lang="en-GB" sz="2400" b="0" kern="1200" dirty="0"/>
        </a:p>
      </dsp:txBody>
      <dsp:txXfrm>
        <a:off x="559402" y="147799"/>
        <a:ext cx="10505860" cy="573196"/>
      </dsp:txXfrm>
    </dsp:sp>
    <dsp:sp modelId="{B36B7FF7-EAD3-4831-BE67-DDD44012FF04}">
      <dsp:nvSpPr>
        <dsp:cNvPr id="0" name=""/>
        <dsp:cNvSpPr/>
      </dsp:nvSpPr>
      <dsp:spPr>
        <a:xfrm>
          <a:off x="0" y="1400176"/>
          <a:ext cx="11098991" cy="3024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79C490-A971-4637-86BC-95313CCB7208}">
      <dsp:nvSpPr>
        <dsp:cNvPr id="0" name=""/>
        <dsp:cNvSpPr/>
      </dsp:nvSpPr>
      <dsp:spPr>
        <a:xfrm>
          <a:off x="528394" y="942083"/>
          <a:ext cx="10567876" cy="6352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661" tIns="0" rIns="2936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/>
            <a:t>Encourages collaborative working between nurseries, families, and health professionals (</a:t>
          </a:r>
          <a:r>
            <a:rPr lang="en-GB" sz="2400" kern="1200" dirty="0"/>
            <a:t>Bergen, 2022).</a:t>
          </a:r>
          <a:endParaRPr lang="en-US" sz="2400" b="0" kern="1200" dirty="0"/>
        </a:p>
      </dsp:txBody>
      <dsp:txXfrm>
        <a:off x="559402" y="973091"/>
        <a:ext cx="10505860" cy="573196"/>
      </dsp:txXfrm>
    </dsp:sp>
    <dsp:sp modelId="{C96F0CB9-9B29-454F-B51B-014390B7DFE5}">
      <dsp:nvSpPr>
        <dsp:cNvPr id="0" name=""/>
        <dsp:cNvSpPr/>
      </dsp:nvSpPr>
      <dsp:spPr>
        <a:xfrm>
          <a:off x="0" y="2225468"/>
          <a:ext cx="11098991" cy="3024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A849B5-2F7F-4484-9A2F-17603DB6074D}">
      <dsp:nvSpPr>
        <dsp:cNvPr id="0" name=""/>
        <dsp:cNvSpPr/>
      </dsp:nvSpPr>
      <dsp:spPr>
        <a:xfrm>
          <a:off x="528394" y="1767376"/>
          <a:ext cx="10567876" cy="6352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661" tIns="0" rIns="2936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/>
            <a:t>Reminds practitioners to consider cultural diversity in attachment </a:t>
          </a:r>
          <a:r>
            <a:rPr lang="en-US" sz="2400" b="0" kern="1200" dirty="0" err="1"/>
            <a:t>behaviours</a:t>
          </a:r>
          <a:r>
            <a:rPr lang="en-US" sz="2400" b="0" kern="1200" dirty="0"/>
            <a:t>.</a:t>
          </a:r>
        </a:p>
      </dsp:txBody>
      <dsp:txXfrm>
        <a:off x="559402" y="1798384"/>
        <a:ext cx="10505860" cy="573196"/>
      </dsp:txXfrm>
    </dsp:sp>
    <dsp:sp modelId="{8A770BBB-20DE-45F8-BFC0-A0ACAC5D6227}">
      <dsp:nvSpPr>
        <dsp:cNvPr id="0" name=""/>
        <dsp:cNvSpPr/>
      </dsp:nvSpPr>
      <dsp:spPr>
        <a:xfrm>
          <a:off x="0" y="3050761"/>
          <a:ext cx="11098991" cy="3024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4336FB-D739-4835-B0A5-506E3F23EB7F}">
      <dsp:nvSpPr>
        <dsp:cNvPr id="0" name=""/>
        <dsp:cNvSpPr/>
      </dsp:nvSpPr>
      <dsp:spPr>
        <a:xfrm>
          <a:off x="528394" y="2592668"/>
          <a:ext cx="10567876" cy="6352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661" tIns="0" rIns="2936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/>
            <a:t>Informs safeguarding and child protection policies by stressing the risks of insecure attachment.</a:t>
          </a:r>
        </a:p>
      </dsp:txBody>
      <dsp:txXfrm>
        <a:off x="559402" y="2623676"/>
        <a:ext cx="10505860" cy="573196"/>
      </dsp:txXfrm>
    </dsp:sp>
    <dsp:sp modelId="{405FB6E7-1DDD-46F6-86FA-79BB94AE9969}">
      <dsp:nvSpPr>
        <dsp:cNvPr id="0" name=""/>
        <dsp:cNvSpPr/>
      </dsp:nvSpPr>
      <dsp:spPr>
        <a:xfrm>
          <a:off x="0" y="3876053"/>
          <a:ext cx="11098991" cy="3024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1C8310-8730-4FE4-B631-345DD2F4A6C8}">
      <dsp:nvSpPr>
        <dsp:cNvPr id="0" name=""/>
        <dsp:cNvSpPr/>
      </dsp:nvSpPr>
      <dsp:spPr>
        <a:xfrm>
          <a:off x="528394" y="3417961"/>
          <a:ext cx="10567876" cy="635212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3661" tIns="0" rIns="29366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/>
            <a:t>Reinforces the role of psychology in shaping inclusive, evidence-based care (</a:t>
          </a:r>
          <a:r>
            <a:rPr lang="en-GB" sz="2400" kern="1200" dirty="0" err="1"/>
            <a:t>Nganyu</a:t>
          </a:r>
          <a:r>
            <a:rPr lang="en-GB" sz="2400" kern="1200" dirty="0"/>
            <a:t>, 2023)</a:t>
          </a:r>
          <a:r>
            <a:rPr lang="en-US" sz="2400" b="0" kern="1200" dirty="0"/>
            <a:t>.</a:t>
          </a:r>
          <a:endParaRPr lang="en-US" sz="1900" b="0" kern="1200" dirty="0"/>
        </a:p>
      </dsp:txBody>
      <dsp:txXfrm>
        <a:off x="559402" y="3448969"/>
        <a:ext cx="10505860" cy="57319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F25508-D96A-4F4E-8E0A-5C09AE23C9E9}">
      <dsp:nvSpPr>
        <dsp:cNvPr id="0" name=""/>
        <dsp:cNvSpPr/>
      </dsp:nvSpPr>
      <dsp:spPr>
        <a:xfrm>
          <a:off x="0" y="0"/>
          <a:ext cx="8615677" cy="91980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Lifespan perspective reminds us that early childhood experiences shape future development.</a:t>
          </a:r>
          <a:endParaRPr lang="en-GB" sz="2400" kern="1200" dirty="0"/>
        </a:p>
      </dsp:txBody>
      <dsp:txXfrm>
        <a:off x="26940" y="26940"/>
        <a:ext cx="7545409" cy="865927"/>
      </dsp:txXfrm>
    </dsp:sp>
    <dsp:sp modelId="{2974348F-9BD8-4A06-B516-FD4C2743545D}">
      <dsp:nvSpPr>
        <dsp:cNvPr id="0" name=""/>
        <dsp:cNvSpPr/>
      </dsp:nvSpPr>
      <dsp:spPr>
        <a:xfrm>
          <a:off x="721562" y="1087045"/>
          <a:ext cx="8615677" cy="91980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Bowlby’s attachment theory helps explain Amira’s anxiety and social struggles.</a:t>
          </a:r>
        </a:p>
      </dsp:txBody>
      <dsp:txXfrm>
        <a:off x="748502" y="1113985"/>
        <a:ext cx="7242359" cy="865927"/>
      </dsp:txXfrm>
    </dsp:sp>
    <dsp:sp modelId="{F3E5FC26-5395-4A65-A3AB-AEAD676A4192}">
      <dsp:nvSpPr>
        <dsp:cNvPr id="0" name=""/>
        <dsp:cNvSpPr/>
      </dsp:nvSpPr>
      <dsp:spPr>
        <a:xfrm>
          <a:off x="1432356" y="2174091"/>
          <a:ext cx="8615677" cy="91980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Practical, theory-based strategies can support her emotional security, language, and peer relationships.</a:t>
          </a:r>
        </a:p>
      </dsp:txBody>
      <dsp:txXfrm>
        <a:off x="1459296" y="2201031"/>
        <a:ext cx="7253129" cy="865927"/>
      </dsp:txXfrm>
    </dsp:sp>
    <dsp:sp modelId="{95922724-AF6F-4A37-A0BF-59373B268343}">
      <dsp:nvSpPr>
        <dsp:cNvPr id="0" name=""/>
        <dsp:cNvSpPr/>
      </dsp:nvSpPr>
      <dsp:spPr>
        <a:xfrm>
          <a:off x="2153919" y="3261137"/>
          <a:ext cx="8615677" cy="919807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Ultimately, effective care requires combining psychological theory with sensitive, </a:t>
          </a:r>
          <a:r>
            <a:rPr lang="en-US" sz="2400" kern="1200" dirty="0" err="1"/>
            <a:t>individualised</a:t>
          </a:r>
          <a:r>
            <a:rPr lang="en-US" sz="2400" kern="1200" dirty="0"/>
            <a:t> practice.</a:t>
          </a:r>
        </a:p>
      </dsp:txBody>
      <dsp:txXfrm>
        <a:off x="2180859" y="3288077"/>
        <a:ext cx="7242359" cy="865927"/>
      </dsp:txXfrm>
    </dsp:sp>
    <dsp:sp modelId="{3F588D52-21CD-4757-B71B-1A0B2D3B28B8}">
      <dsp:nvSpPr>
        <dsp:cNvPr id="0" name=""/>
        <dsp:cNvSpPr/>
      </dsp:nvSpPr>
      <dsp:spPr>
        <a:xfrm>
          <a:off x="8017802" y="704489"/>
          <a:ext cx="597875" cy="597875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8152324" y="704489"/>
        <a:ext cx="328831" cy="449901"/>
      </dsp:txXfrm>
    </dsp:sp>
    <dsp:sp modelId="{EE606BCB-5740-49D0-8784-5AE29B1F8E3D}">
      <dsp:nvSpPr>
        <dsp:cNvPr id="0" name=""/>
        <dsp:cNvSpPr/>
      </dsp:nvSpPr>
      <dsp:spPr>
        <a:xfrm>
          <a:off x="8739365" y="1791534"/>
          <a:ext cx="597875" cy="597875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8873887" y="1791534"/>
        <a:ext cx="328831" cy="449901"/>
      </dsp:txXfrm>
    </dsp:sp>
    <dsp:sp modelId="{CB38D081-29AB-4FC8-B878-2F076B8DC344}">
      <dsp:nvSpPr>
        <dsp:cNvPr id="0" name=""/>
        <dsp:cNvSpPr/>
      </dsp:nvSpPr>
      <dsp:spPr>
        <a:xfrm>
          <a:off x="9450158" y="2878580"/>
          <a:ext cx="597875" cy="597875"/>
        </a:xfrm>
        <a:prstGeom prst="downArrow">
          <a:avLst>
            <a:gd name="adj1" fmla="val 55000"/>
            <a:gd name="adj2" fmla="val 45000"/>
          </a:avLst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dk1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/>
        </a:p>
      </dsp:txBody>
      <dsp:txXfrm>
        <a:off x="9584680" y="2878580"/>
        <a:ext cx="328831" cy="4499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3ED9F0-0216-4162-9B78-B488B174FF51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647DD6-493C-4006-AF7D-F63624210C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872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19CA7-EE48-46B2-AC3F-C1A9FDF1F2BC}" type="datetime1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74528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5D27-64EB-4F07-950E-88A909BA3611}" type="datetime1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459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34563B-3E67-4316-83D8-6F52886DED62}" type="datetime1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72900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75903-1596-41D2-A774-5E599BC0BEDB}" type="datetime1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1986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0A88-5E70-4246-8F7D-C50ED49FBCC3}" type="datetime1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378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7C478A-0916-4E30-87AB-91C33A65E561}" type="datetime1">
              <a:rPr lang="en-GB" smtClean="0"/>
              <a:t>07/10/2025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176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5A5E59-D577-4D35-9426-B3FE99C4C819}" type="datetime1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5368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82C6E956-851D-48AB-AB8E-C2F88BFE971F}" type="datetime1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6351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B0711A-D475-4CF9-AED9-2C6F0A2E1133}" type="datetime1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88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9D8DF8-3310-4DAA-8CBD-8C4CEC48EDC9}" type="datetime1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74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3A9221-DFE6-46B2-A065-7494903F5F20}" type="datetime1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33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CBE71049-1A6B-4F47-B95A-6DC97A4263A1}" type="datetime1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E1FD667-0C50-46BA-8E48-DB13455B339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0167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9826D-2A2A-6520-3CA2-D263396C97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Understanding Early Childhood Development: A Case Study of Amira</a:t>
            </a:r>
            <a:endParaRPr lang="en-GB" b="1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E25CA8D-B445-41CE-22B7-394DF14CE99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200064" y="4529388"/>
            <a:ext cx="10158499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/>
              <a:t>Certificate of Higher Education in Health and Social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/>
              <a:t>Module: Psychology in Health and Social Care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/>
              <a:t>Presented </a:t>
            </a:r>
            <a:r>
              <a:rPr lang="en-US" altLang="en-US"/>
              <a:t>by: 2421930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44093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8C0DD-E2BF-F0DA-B718-3328BF265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Lifespan Perspective in Psychology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0648046-71B2-20B3-58A5-F711A2334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2</a:t>
            </a:fld>
            <a:endParaRPr lang="en-GB" sz="18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151376B2-CEDC-0BC2-05F2-DACD81AB1C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9212282"/>
              </p:ext>
            </p:extLst>
          </p:nvPr>
        </p:nvGraphicFramePr>
        <p:xfrm>
          <a:off x="1203325" y="1885950"/>
          <a:ext cx="9952355" cy="4357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962627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6492AC-7B4A-A5C8-E3A4-F06C3A77F7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5D543-7CD2-F88B-C984-806A252A6F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Early Childhood (Ages 2–6): A Critical Stage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A4DCC23-0AAB-3E75-B49F-F5E59CB8D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3</a:t>
            </a:fld>
            <a:endParaRPr lang="en-GB" sz="18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9451CEBA-D141-CDF5-1289-C73789393C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62769041"/>
              </p:ext>
            </p:extLst>
          </p:nvPr>
        </p:nvGraphicFramePr>
        <p:xfrm>
          <a:off x="197166" y="1994535"/>
          <a:ext cx="8318184" cy="4249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Oval 5">
            <a:extLst>
              <a:ext uri="{FF2B5EF4-FFF2-40B4-BE49-F238E27FC236}">
                <a16:creationId xmlns:a16="http://schemas.microsoft.com/office/drawing/2014/main" id="{A075D2FD-8BAC-C0B5-ECCF-61423F939DEB}"/>
              </a:ext>
            </a:extLst>
          </p:cNvPr>
          <p:cNvSpPr/>
          <p:nvPr/>
        </p:nvSpPr>
        <p:spPr>
          <a:xfrm>
            <a:off x="8797161" y="2544653"/>
            <a:ext cx="3037652" cy="3036888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dirty="0">
                <a:solidFill>
                  <a:schemeClr val="tx1"/>
                </a:solidFill>
              </a:rPr>
              <a:t>Amira (age 3) is showing </a:t>
            </a:r>
            <a:r>
              <a:rPr lang="en-US" sz="2000" b="1" dirty="0">
                <a:solidFill>
                  <a:schemeClr val="tx1"/>
                </a:solidFill>
              </a:rPr>
              <a:t>limited verbal communication, anxiety, and difficulty joining peers</a:t>
            </a:r>
            <a:r>
              <a:rPr lang="en-US" sz="2000" dirty="0">
                <a:solidFill>
                  <a:schemeClr val="tx1"/>
                </a:solidFill>
              </a:rPr>
              <a:t> — all signs linked to this stage.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76509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A25F6C-63A2-C7AD-E3A9-DB85E3C162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847A6-CAC9-20DB-A46F-A368DCC5E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Choosing Bowlby’s Attachment Theory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40851D2-BFA8-1F2A-6DD1-27DEA4975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4</a:t>
            </a:fld>
            <a:endParaRPr lang="en-GB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4958CA4-EE4E-20BB-FFCC-35F2C0977286}"/>
              </a:ext>
            </a:extLst>
          </p:cNvPr>
          <p:cNvSpPr txBox="1"/>
          <p:nvPr/>
        </p:nvSpPr>
        <p:spPr>
          <a:xfrm>
            <a:off x="328613" y="2131963"/>
            <a:ext cx="69723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Bowlby (1979) proposed that secure attachments provide a “safe base” for exploration and learning.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Key concepts: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sz="2400" dirty="0"/>
              <a:t>Secure vs. insecure attachment patterns</a:t>
            </a:r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sz="2400" dirty="0"/>
              <a:t>Separation anxiety as a natural but variable response (</a:t>
            </a:r>
            <a:r>
              <a:rPr lang="en-GB" sz="2400" dirty="0"/>
              <a:t>Bowlby, 1975)</a:t>
            </a:r>
            <a:endParaRPr lang="en-US" sz="2400" dirty="0"/>
          </a:p>
          <a:p>
            <a:pPr marL="742950" lvl="1" indent="-285750">
              <a:buFont typeface="Courier New" panose="02070309020205020404" pitchFamily="49" charset="0"/>
              <a:buChar char="o"/>
            </a:pPr>
            <a:r>
              <a:rPr lang="en-US" sz="2400" dirty="0"/>
              <a:t>Internal working model: Children’s expectations of relationships (</a:t>
            </a:r>
            <a:r>
              <a:rPr lang="en-GB" sz="2400" dirty="0"/>
              <a:t>Bowlby and Solomon, 1989)</a:t>
            </a:r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Highly relevant in early years settings, where children often separate from parents for the first time.</a:t>
            </a:r>
          </a:p>
        </p:txBody>
      </p:sp>
      <p:pic>
        <p:nvPicPr>
          <p:cNvPr id="2051" name="Picture 3" descr="Attachment Theory In Psychology Explained">
            <a:extLst>
              <a:ext uri="{FF2B5EF4-FFF2-40B4-BE49-F238E27FC236}">
                <a16:creationId xmlns:a16="http://schemas.microsoft.com/office/drawing/2014/main" id="{FB4912BE-18C9-0230-2028-15AE9DF473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463" y="1797010"/>
            <a:ext cx="4911695" cy="449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1730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4FAE9D-37B6-B0B2-4EAE-D9198A1A67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4824B-F860-5ED9-A534-2A661E5CF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Why Attachment Matters?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35E050D-3C15-8DB9-A8F1-CBF1A9E7B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5</a:t>
            </a:fld>
            <a:endParaRPr lang="en-GB" sz="18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77C9B9C-D79D-DC0E-08B9-FD0D2298EDA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47434039"/>
              </p:ext>
            </p:extLst>
          </p:nvPr>
        </p:nvGraphicFramePr>
        <p:xfrm>
          <a:off x="319087" y="1960034"/>
          <a:ext cx="8112125" cy="4295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089A494-D9C0-B34B-F28E-6D444AB1786B}"/>
              </a:ext>
            </a:extLst>
          </p:cNvPr>
          <p:cNvSpPr/>
          <p:nvPr/>
        </p:nvSpPr>
        <p:spPr>
          <a:xfrm>
            <a:off x="8643938" y="2986088"/>
            <a:ext cx="3228975" cy="1928812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dirty="0"/>
              <a:t>Amira’s </a:t>
            </a:r>
            <a:r>
              <a:rPr lang="en-US" sz="2400" dirty="0" err="1"/>
              <a:t>behaviour</a:t>
            </a:r>
            <a:r>
              <a:rPr lang="en-US" sz="2400" dirty="0"/>
              <a:t> aligns with insecure or unsettled attachment during transition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26671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B6244-79B2-7581-D6B5-AE13F5A750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514DB-EDD2-A505-BCC1-71F2A8130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Applying Bowlby to Amira’s Case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3A53A1D-427A-0816-50B7-F83154D464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6</a:t>
            </a:fld>
            <a:endParaRPr lang="en-GB" sz="18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898785D-3873-C32F-1D89-C65A9CCF0E5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97802132"/>
              </p:ext>
            </p:extLst>
          </p:nvPr>
        </p:nvGraphicFramePr>
        <p:xfrm>
          <a:off x="417512" y="2136930"/>
          <a:ext cx="8455026" cy="38523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ardrop 5">
            <a:extLst>
              <a:ext uri="{FF2B5EF4-FFF2-40B4-BE49-F238E27FC236}">
                <a16:creationId xmlns:a16="http://schemas.microsoft.com/office/drawing/2014/main" id="{5BF5B91D-6556-F7C3-1445-A7D1BED3DE97}"/>
              </a:ext>
            </a:extLst>
          </p:cNvPr>
          <p:cNvSpPr/>
          <p:nvPr/>
        </p:nvSpPr>
        <p:spPr>
          <a:xfrm>
            <a:off x="8872539" y="2314575"/>
            <a:ext cx="3168620" cy="3200400"/>
          </a:xfrm>
          <a:prstGeom prst="teardrop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>
                <a:solidFill>
                  <a:schemeClr val="tx1"/>
                </a:solidFill>
              </a:rPr>
              <a:t>Attachment theory highlights the importance of </a:t>
            </a:r>
            <a:r>
              <a:rPr lang="en-US" sz="2400" b="1" dirty="0">
                <a:solidFill>
                  <a:schemeClr val="tx1"/>
                </a:solidFill>
              </a:rPr>
              <a:t>consistent, sensitive care</a:t>
            </a:r>
            <a:r>
              <a:rPr lang="en-US" sz="2400" dirty="0">
                <a:solidFill>
                  <a:schemeClr val="tx1"/>
                </a:solidFill>
              </a:rPr>
              <a:t> in overcoming these barriers.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7125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7DC45E-273F-6CFD-877A-B222D0A46B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D8F09-7AF6-9B65-BBE9-53F7CF3EB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From Theory to Practice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5B67824-D8B9-4DD7-94CD-E314AD8576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7</a:t>
            </a:fld>
            <a:endParaRPr lang="en-GB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5B1414-B75D-08F3-4A14-4331D08A17B7}"/>
              </a:ext>
            </a:extLst>
          </p:cNvPr>
          <p:cNvSpPr txBox="1"/>
          <p:nvPr/>
        </p:nvSpPr>
        <p:spPr>
          <a:xfrm>
            <a:off x="989410" y="1931938"/>
            <a:ext cx="1016627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Bowlby’s ideas highlight the centrality of secure relationships in child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Practitioners can translate theory into: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800" dirty="0"/>
              <a:t>Observing </a:t>
            </a:r>
            <a:r>
              <a:rPr lang="en-US" sz="2800" dirty="0" err="1"/>
              <a:t>behaviours</a:t>
            </a:r>
            <a:r>
              <a:rPr lang="en-US" sz="2800" dirty="0"/>
              <a:t> for signs of attachment security/insecurity (</a:t>
            </a:r>
            <a:r>
              <a:rPr lang="en-GB" sz="2800" dirty="0"/>
              <a:t>Granqvist and Duschinsky, 2021)</a:t>
            </a:r>
            <a:r>
              <a:rPr lang="en-US" sz="2800" dirty="0"/>
              <a:t>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800" dirty="0"/>
              <a:t>Creating predictable routines that provide emotional stability.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800" dirty="0"/>
              <a:t>Building trust through responsive caregiving (</a:t>
            </a:r>
            <a:r>
              <a:rPr lang="en-GB" sz="2800" dirty="0"/>
              <a:t>Henning, 2025)</a:t>
            </a:r>
            <a:r>
              <a:rPr lang="en-US" sz="28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Theory acts as a lens, not a rigid rule — guiding tailored interventions for each child.</a:t>
            </a:r>
          </a:p>
        </p:txBody>
      </p:sp>
    </p:spTree>
    <p:extLst>
      <p:ext uri="{BB962C8B-B14F-4D97-AF65-F5344CB8AC3E}">
        <p14:creationId xmlns:p14="http://schemas.microsoft.com/office/powerpoint/2010/main" val="40548385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916CE5-721E-8834-DCBC-8030BFA753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BE2E8-EDE6-85D6-8777-F64098F497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Practical Strategies for Supporting</a:t>
            </a:r>
            <a:r>
              <a:rPr lang="en-US" dirty="0"/>
              <a:t> </a:t>
            </a:r>
            <a:r>
              <a:rPr lang="en-US" b="1" dirty="0"/>
              <a:t>Amira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9C8DC35-062B-7E4F-BDA6-D5E57BCB7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8</a:t>
            </a:fld>
            <a:endParaRPr lang="en-GB" sz="1800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46C3C98-2C24-D59A-2226-6429ACB088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06959692"/>
              </p:ext>
            </p:extLst>
          </p:nvPr>
        </p:nvGraphicFramePr>
        <p:xfrm>
          <a:off x="284176" y="1912828"/>
          <a:ext cx="11623647" cy="43005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5149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B52350-B87D-533C-BA4F-5A8C987BBA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19A1B8-F538-0206-7BE0-64E5483824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286603"/>
            <a:ext cx="10304145" cy="1450757"/>
          </a:xfrm>
        </p:spPr>
        <p:txBody>
          <a:bodyPr/>
          <a:lstStyle/>
          <a:p>
            <a:r>
              <a:rPr lang="en-US" b="1" dirty="0"/>
              <a:t>Nature and Nurture in Amira’s Development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D547B2-776F-1262-3D2F-58C4F63C5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9</a:t>
            </a:fld>
            <a:endParaRPr lang="en-GB" sz="1800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CDA30F3F-81E0-EA23-C393-75ACC5C8CD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16554353"/>
              </p:ext>
            </p:extLst>
          </p:nvPr>
        </p:nvGraphicFramePr>
        <p:xfrm>
          <a:off x="206453" y="1843089"/>
          <a:ext cx="9266159" cy="4371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6303767A-9A76-E47B-AE1B-4A5C81A7520C}"/>
              </a:ext>
            </a:extLst>
          </p:cNvPr>
          <p:cNvSpPr/>
          <p:nvPr/>
        </p:nvSpPr>
        <p:spPr>
          <a:xfrm>
            <a:off x="9701214" y="1843088"/>
            <a:ext cx="2284334" cy="4371973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200" dirty="0"/>
              <a:t>Even if Amira is naturally anxious, consistent reassurance and positive social experiences in the nursery can help her develop the confidence to join group play.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0145334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3340E-AFD7-AE61-EB49-FA19FEB486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320D7-B84A-DAC2-B189-4BA1C6E8B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286603"/>
            <a:ext cx="10304145" cy="1450757"/>
          </a:xfrm>
        </p:spPr>
        <p:txBody>
          <a:bodyPr/>
          <a:lstStyle/>
          <a:p>
            <a:r>
              <a:rPr lang="en-US" b="1" dirty="0"/>
              <a:t>Strengths and Limitations of Bowlby’s Theory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86585F-86A1-82D0-0C56-F343447ED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10</a:t>
            </a:fld>
            <a:endParaRPr lang="en-GB" sz="1800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6E96E8B-0D94-14E8-A92E-D3587D2AD70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5205554"/>
              </p:ext>
            </p:extLst>
          </p:nvPr>
        </p:nvGraphicFramePr>
        <p:xfrm>
          <a:off x="454340" y="1974691"/>
          <a:ext cx="10947084" cy="3919511"/>
        </p:xfrm>
        <a:graphic>
          <a:graphicData uri="http://schemas.openxmlformats.org/drawingml/2006/table">
            <a:tbl>
              <a:tblPr firstRow="1" bandRow="1">
                <a:tableStyleId>{9DCAF9ED-07DC-4A11-8D7F-57B35C25682E}</a:tableStyleId>
              </a:tblPr>
              <a:tblGrid>
                <a:gridCol w="5417823">
                  <a:extLst>
                    <a:ext uri="{9D8B030D-6E8A-4147-A177-3AD203B41FA5}">
                      <a16:colId xmlns:a16="http://schemas.microsoft.com/office/drawing/2014/main" val="2692182893"/>
                    </a:ext>
                  </a:extLst>
                </a:gridCol>
                <a:gridCol w="5529261">
                  <a:extLst>
                    <a:ext uri="{9D8B030D-6E8A-4147-A177-3AD203B41FA5}">
                      <a16:colId xmlns:a16="http://schemas.microsoft.com/office/drawing/2014/main" val="2242364727"/>
                    </a:ext>
                  </a:extLst>
                </a:gridCol>
              </a:tblGrid>
              <a:tr h="611347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200" b="1" dirty="0"/>
                        <a:t>Strengths</a:t>
                      </a:r>
                      <a:endParaRPr lang="en-US" sz="3200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/>
                        <a:t>Limitations</a:t>
                      </a:r>
                      <a:endParaRPr lang="en-GB" sz="3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852657329"/>
                  </a:ext>
                </a:extLst>
              </a:tr>
              <a:tr h="1105442">
                <a:tc>
                  <a:txBody>
                    <a:bodyPr/>
                    <a:lstStyle/>
                    <a:p>
                      <a:pPr algn="l"/>
                      <a:r>
                        <a:rPr lang="en-US" sz="2200" dirty="0"/>
                        <a:t>Provides a clear framework for understanding separation anxiety.</a:t>
                      </a:r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 err="1"/>
                        <a:t>Overemphasises</a:t>
                      </a:r>
                      <a:r>
                        <a:rPr lang="en-US" sz="2200" dirty="0"/>
                        <a:t> the mother–child dyad; ignores wider influences like peers and culture.</a:t>
                      </a:r>
                    </a:p>
                    <a:p>
                      <a:pPr algn="l"/>
                      <a:endParaRPr lang="en-GB" sz="2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2865776904"/>
                  </a:ext>
                </a:extLst>
              </a:tr>
              <a:tr h="82867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b="0" dirty="0"/>
                        <a:t>Highlights importance of early secure attachments in social care practice (</a:t>
                      </a:r>
                      <a:r>
                        <a:rPr lang="en-GB" sz="2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Harlow, (2021)</a:t>
                      </a:r>
                      <a:endParaRPr lang="en-US" sz="2200" b="0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/>
                        <a:t>Does not fully explain individual differences (e.g., why some children adapt quickly).</a:t>
                      </a:r>
                    </a:p>
                    <a:p>
                      <a:pPr algn="l"/>
                      <a:endParaRPr lang="en-GB" sz="22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890608776"/>
                  </a:ext>
                </a:extLst>
              </a:tr>
              <a:tr h="11054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200" dirty="0"/>
                        <a:t>Widely applied in nursery and safeguarding policies (</a:t>
                      </a:r>
                      <a:r>
                        <a:rPr lang="en-GB" sz="22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Jarvis, 2022). </a:t>
                      </a:r>
                      <a:endParaRPr lang="en-US" sz="2200" dirty="0"/>
                    </a:p>
                    <a:p>
                      <a:pPr algn="l"/>
                      <a:endParaRPr lang="en-GB" sz="2200" dirty="0"/>
                    </a:p>
                  </a:txBody>
                  <a:tcPr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2200" dirty="0"/>
                        <a:t>Risk of labelling children as “insecurely attached” without considering context.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3991927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66580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D01D0-AC99-6845-3CD5-4A95D844FD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D1E6A-29D3-99F2-5DF9-AC3BB857C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286603"/>
            <a:ext cx="10304145" cy="1450757"/>
          </a:xfrm>
        </p:spPr>
        <p:txBody>
          <a:bodyPr/>
          <a:lstStyle/>
          <a:p>
            <a:r>
              <a:rPr lang="en-US" b="1" dirty="0"/>
              <a:t>Implications for Health and Social Care Practice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B4EE678-32B0-D758-4CDB-F3BB163F8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11</a:t>
            </a:fld>
            <a:endParaRPr lang="en-GB" sz="1800" dirty="0"/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69AC37B-0F72-4CA7-8614-CAACD67461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31945361"/>
              </p:ext>
            </p:extLst>
          </p:nvPr>
        </p:nvGraphicFramePr>
        <p:xfrm>
          <a:off x="588184" y="1915474"/>
          <a:ext cx="11098991" cy="42952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25698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DA326D-9139-563A-FA8F-B450C1AFE5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814F4-B62A-CEE2-9969-8BD6190C5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286603"/>
            <a:ext cx="10304145" cy="1450757"/>
          </a:xfrm>
        </p:spPr>
        <p:txBody>
          <a:bodyPr/>
          <a:lstStyle/>
          <a:p>
            <a:r>
              <a:rPr lang="en-US" b="1" dirty="0"/>
              <a:t>Conclusion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2FE2B1E-F37B-03E8-77F0-D96F41FA7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12</a:t>
            </a:fld>
            <a:endParaRPr lang="en-GB" sz="18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605BA55-C39D-6712-7008-C6A8B59946A0}"/>
              </a:ext>
            </a:extLst>
          </p:cNvPr>
          <p:cNvGraphicFramePr/>
          <p:nvPr/>
        </p:nvGraphicFramePr>
        <p:xfrm>
          <a:off x="631826" y="1972624"/>
          <a:ext cx="10769597" cy="41809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34319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A8EEDA-30AB-23B6-C988-E368CF96C6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5147B-0E46-A282-4341-0F8BE8FB84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286603"/>
            <a:ext cx="10304145" cy="1450757"/>
          </a:xfrm>
        </p:spPr>
        <p:txBody>
          <a:bodyPr/>
          <a:lstStyle/>
          <a:p>
            <a:r>
              <a:rPr lang="en-US" b="1" dirty="0"/>
              <a:t>References</a:t>
            </a:r>
            <a:endParaRPr lang="en-GB" b="1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C81B564-1803-8197-78FF-D9FD71D86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13</a:t>
            </a:fld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80B71FA-19B4-F9F0-36F2-E488AA88F4B6}"/>
              </a:ext>
            </a:extLst>
          </p:cNvPr>
          <p:cNvSpPr txBox="1"/>
          <p:nvPr/>
        </p:nvSpPr>
        <p:spPr>
          <a:xfrm>
            <a:off x="150842" y="1786740"/>
            <a:ext cx="11890316" cy="4607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Bergen, D. (2022). Developing attachment: the theoretical work of John Bowlby and Mary Ainsworth. In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Theories of Early Childhood Education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 (pp. 118-127). Routledge.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Bowlby, J. (1975). Attachment theory, separation anxiety, and mourning.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American handbook of psychiatry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6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pp.292-309.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Bowlby, J. (1979). The </a:t>
            </a:r>
            <a:r>
              <a:rPr lang="en-GB" sz="16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bowlby-ainsworth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 attachment theory.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Behavioral and brain sciences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(4), pp.637-638.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Bowlby, J. and Solomon, M. (1989).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Attachment theory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. Los Angeles, CA: Lifespan Learning Institute.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Delgado, E., Serna, C., Martínez, I. and Cruise, E. (2022). Parental attachment and peer relationships in adolescence: A systematic review.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International journal of environmental research and public health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19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(3), p.1064.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Granqvist, P. and Duschinsky, R. (2021). Attachment theory and research. In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Oxford Research </a:t>
            </a:r>
            <a:r>
              <a:rPr lang="en-GB" sz="1600" i="1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Encyclopedia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 of Psychology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Guerrero, L. K. (2021). Attachment theory: A communication perspective. In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Engaging theories in interpersonal communication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 (pp. 299-313). Routledge.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Harlow, E. (2021). Attachment theory: Developments, debates and recent applications in social work, social care and education.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Journal of Social Work Practice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35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(1), pp.79-91.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Henning, W. A. (2025).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Attachment Made Simple: A Practical Handbook for Kids and Parents to Build Trust, Emotional Resilience, and Connection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. Winifred Audrey Henning.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Hulteen, R.M., Terlizzi, B., Abrams, T.C., Sacko, R.S., De Meester, A., Pesce, C. and Stodden, D.F. (2023). Reinvest to assess: advancing approaches to motor competence measurement across the lifespan.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Sports medicine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53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(1), pp.33-50.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0662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5CEC8DE-160A-2365-ACC9-D89245B79E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729133" y="6388834"/>
            <a:ext cx="1312025" cy="365125"/>
          </a:xfrm>
        </p:spPr>
        <p:txBody>
          <a:bodyPr/>
          <a:lstStyle/>
          <a:p>
            <a:fld id="{BE1FD667-0C50-46BA-8E48-DB13455B3391}" type="slidenum">
              <a:rPr lang="en-GB" sz="1800" smtClean="0"/>
              <a:t>14</a:t>
            </a:fld>
            <a:endParaRPr lang="en-GB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8A2D03-364F-54F9-2CE3-8EABDFCAAC0F}"/>
              </a:ext>
            </a:extLst>
          </p:cNvPr>
          <p:cNvSpPr txBox="1"/>
          <p:nvPr/>
        </p:nvSpPr>
        <p:spPr>
          <a:xfrm>
            <a:off x="75421" y="0"/>
            <a:ext cx="12041158" cy="6306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en-GB" sz="1600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Jarvis, P. (2022). Attachment theory, cortisol and care for the under-threes in the twenty-first century: constructing evidence-informed policy. </a:t>
            </a:r>
            <a:r>
              <a:rPr lang="en-GB" sz="1600" i="1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Early Years</a:t>
            </a:r>
            <a:r>
              <a:rPr lang="en-GB" sz="1600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42</a:t>
            </a:r>
            <a:r>
              <a:rPr lang="en-GB" sz="1600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(4-5), pp.450-464.</a:t>
            </a:r>
            <a:endParaRPr lang="en-US" sz="1600" kern="100" dirty="0"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1600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Kaushar, N., </a:t>
            </a:r>
            <a:r>
              <a:rPr lang="en-GB" sz="1600" kern="100" dirty="0" err="1">
                <a:ea typeface="DengXian Light" panose="02010600030101010101" pitchFamily="2" charset="-122"/>
                <a:cs typeface="Times New Roman" panose="02020603050405020304" pitchFamily="18" charset="0"/>
              </a:rPr>
              <a:t>Khatkar</a:t>
            </a:r>
            <a:r>
              <a:rPr lang="en-GB" sz="1600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, H., Sharma, R., Sharma, D., Agrawal, M., Dubey, M.S. and Sahu, M.Y. (2025). </a:t>
            </a:r>
            <a:r>
              <a:rPr lang="en-GB" sz="1600" i="1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Child Development &amp; Educational Psychology</a:t>
            </a:r>
            <a:r>
              <a:rPr lang="en-GB" sz="1600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. Authors Click Publishing.</a:t>
            </a:r>
            <a:endParaRPr lang="en-US" sz="1600" kern="100" dirty="0"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1600" kern="100" dirty="0" err="1">
                <a:ea typeface="DengXian Light" panose="02010600030101010101" pitchFamily="2" charset="-122"/>
                <a:cs typeface="Times New Roman" panose="02020603050405020304" pitchFamily="18" charset="0"/>
              </a:rPr>
              <a:t>Nganyu</a:t>
            </a:r>
            <a:r>
              <a:rPr lang="en-GB" sz="1600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, G. N. (2023). The Role of Attachment Theory in Understanding and Treating Psychological Disorders. </a:t>
            </a:r>
            <a:r>
              <a:rPr lang="en-GB" sz="1600" i="1" kern="100" dirty="0" err="1">
                <a:ea typeface="DengXian Light" panose="02010600030101010101" pitchFamily="2" charset="-122"/>
                <a:cs typeface="Times New Roman" panose="02020603050405020304" pitchFamily="18" charset="0"/>
              </a:rPr>
              <a:t>ShahidiHub</a:t>
            </a:r>
            <a:r>
              <a:rPr lang="en-GB" sz="1600" i="1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 International Journal of Education, Humanities &amp; Social Science</a:t>
            </a:r>
            <a:r>
              <a:rPr lang="en-GB" sz="1600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1</a:t>
            </a:r>
            <a:r>
              <a:rPr lang="en-GB" sz="1600" kern="100" dirty="0">
                <a:ea typeface="DengXian Light" panose="02010600030101010101" pitchFamily="2" charset="-122"/>
                <a:cs typeface="Times New Roman" panose="02020603050405020304" pitchFamily="18" charset="0"/>
              </a:rPr>
              <a:t>(1), pp.38-55.</a:t>
            </a:r>
            <a:endParaRPr lang="en-US" sz="1600" kern="100" dirty="0"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Roehlkepartain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E.C., Ross, K.M., Seward, M.D. and Hirano, K.A. (2025). Developmental relationships: The roots of effective youth development practice. In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Positive youth development: Integrating research and practice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 (pp. 185-208). Cham: Springer Nature Switzerland.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Sadka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D., </a:t>
            </a:r>
            <a:r>
              <a:rPr lang="en-GB" sz="16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Zingboim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N., Shaver, P.R. and </a:t>
            </a:r>
            <a:r>
              <a:rPr lang="en-GB" sz="16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Mikulincer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M. (2024). Security-enhancement processes within group settings: Revising insecure working models of attachment during playful group interactions.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International Journal of Group Psychotherapy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74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(2), pp.98-121.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Saracho, O. N. (2023). Theories of child development and their impact on early childhood education and care.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Early Childhood Education Journal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51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(1), pp.15-30.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Stroebe, M. (2021). The study of security and separation: An unexpected forerunner of attachment theory?.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OMEGA-Journal of Death and Dying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84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(1), pp.146-156.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Swargiary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K. (2025).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Developmental Psychology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. ERA, US.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Vertel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A. (2023). John Bowlby′ s Attachment Theory as an Alternative to Psychoanalytic concepts of the early social-emotional development of a child.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Sumy State Pedagogical University named after AS Makarenko, 2 (31)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pp.17-24.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Watt, D. F. (2023). The separation distress hypothesis of depression–an update and systematic review. </a:t>
            </a:r>
            <a:r>
              <a:rPr lang="en-GB" sz="1600" i="1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Neuropsychoanalysis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25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(2), 103-159.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Whitbourne, S.K. and Whitbourne, S.B. (2025).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Adult Development and Aging, with eBook Access Code: Biopsychosocial Perspectives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. John Wiley &amp; Sons.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  <a:p>
            <a:pPr marL="0" marR="0">
              <a:lnSpc>
                <a:spcPct val="115000"/>
              </a:lnSpc>
              <a:buNone/>
            </a:pP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Zarra-Nezhad, M., </a:t>
            </a:r>
            <a:r>
              <a:rPr lang="en-GB" sz="16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Pakdaman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 F. and Moazami-Goodarzi, A. (2023). The effectiveness of child-</a:t>
            </a:r>
            <a:r>
              <a:rPr lang="en-GB" sz="1600" kern="100" dirty="0" err="1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centered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 group play therapy and narrative therapy on preschoolers’ separation anxiety disorder and social-emotional behaviours.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Early Child Development and Care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, </a:t>
            </a:r>
            <a:r>
              <a:rPr lang="en-GB" sz="1600" i="1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193</a:t>
            </a:r>
            <a:r>
              <a:rPr lang="en-GB" sz="1600" kern="100" dirty="0">
                <a:effectLst/>
                <a:ea typeface="DengXian Light" panose="02010600030101010101" pitchFamily="2" charset="-122"/>
                <a:cs typeface="Times New Roman" panose="02020603050405020304" pitchFamily="18" charset="0"/>
              </a:rPr>
              <a:t>(6), pp.841-853.</a:t>
            </a:r>
            <a:endParaRPr lang="en-US" sz="1600" kern="100" dirty="0">
              <a:effectLst/>
              <a:ea typeface="DengXian Light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479931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Custom 2">
      <a:majorFont>
        <a:latin typeface="Baskerville Old Face"/>
        <a:ea typeface=""/>
        <a:cs typeface=""/>
      </a:majorFont>
      <a:minorFont>
        <a:latin typeface="Baskerville Old Face"/>
        <a:ea typeface=""/>
        <a:cs typeface="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95</TotalTime>
  <Words>1856</Words>
  <Application>Microsoft Office PowerPoint</Application>
  <PresentationFormat>Widescreen</PresentationFormat>
  <Paragraphs>120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Baskerville Old Face</vt:lpstr>
      <vt:lpstr>Calibri</vt:lpstr>
      <vt:lpstr>Courier New</vt:lpstr>
      <vt:lpstr>Retrospect</vt:lpstr>
      <vt:lpstr>Understanding Early Childhood Development: A Case Study of Amira</vt:lpstr>
      <vt:lpstr>Lifespan Perspective in Psychology</vt:lpstr>
      <vt:lpstr>Early Childhood (Ages 2–6): A Critical Stage</vt:lpstr>
      <vt:lpstr>Choosing Bowlby’s Attachment Theory</vt:lpstr>
      <vt:lpstr>Why Attachment Matters?</vt:lpstr>
      <vt:lpstr>Applying Bowlby to Amira’s Case</vt:lpstr>
      <vt:lpstr>From Theory to Practice</vt:lpstr>
      <vt:lpstr>Practical Strategies for Supporting Amira</vt:lpstr>
      <vt:lpstr>Nature and Nurture in Amira’s Development</vt:lpstr>
      <vt:lpstr>Strengths and Limitations of Bowlby’s Theory</vt:lpstr>
      <vt:lpstr>Implications for Health and Social Care Practice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Early Childhood Development: A Case Study of Amira</dc:title>
  <cp:revision>48</cp:revision>
  <dcterms:created xsi:type="dcterms:W3CDTF">2025-09-19T10:17:01Z</dcterms:created>
  <dcterms:modified xsi:type="dcterms:W3CDTF">2025-10-07T17:04:13Z</dcterms:modified>
</cp:coreProperties>
</file>