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2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9" r:id="rId2"/>
    <p:sldMasterId id="2147483699" r:id="rId3"/>
  </p:sldMasterIdLst>
  <p:notesMasterIdLst>
    <p:notesMasterId r:id="rId18"/>
  </p:notesMasterIdLst>
  <p:sldIdLst>
    <p:sldId id="256" r:id="rId4"/>
    <p:sldId id="347" r:id="rId5"/>
    <p:sldId id="337" r:id="rId6"/>
    <p:sldId id="336" r:id="rId7"/>
    <p:sldId id="327" r:id="rId8"/>
    <p:sldId id="338" r:id="rId9"/>
    <p:sldId id="339" r:id="rId10"/>
    <p:sldId id="340" r:id="rId11"/>
    <p:sldId id="341" r:id="rId12"/>
    <p:sldId id="342" r:id="rId13"/>
    <p:sldId id="343" r:id="rId14"/>
    <p:sldId id="344" r:id="rId15"/>
    <p:sldId id="345" r:id="rId16"/>
    <p:sldId id="335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400"/>
    <a:srgbClr val="800000"/>
    <a:srgbClr val="255F93"/>
    <a:srgbClr val="006600"/>
    <a:srgbClr val="276399"/>
    <a:srgbClr val="013D5F"/>
    <a:srgbClr val="0033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668CC1E-B755-473A-9032-196ADEC72DE1}" v="1" dt="2025-06-10T08:16:07.288"/>
  </p1510:revLst>
</p1510:revInfo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8604" autoAdjust="0"/>
  </p:normalViewPr>
  <p:slideViewPr>
    <p:cSldViewPr snapToGrid="0">
      <p:cViewPr varScale="1">
        <p:scale>
          <a:sx n="70" d="100"/>
          <a:sy n="70" d="100"/>
        </p:scale>
        <p:origin x="1094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microsoft.com/office/2015/10/relationships/revisionInfo" Target="revisionInfo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microsoft.com/office/2016/11/relationships/changesInfo" Target="changesInfos/changesInfo1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2E7BCA39-9366-4E9A-AA59-2439DD2BC645}"/>
    <pc:docChg chg="delSld">
      <pc:chgData name="Serif Salem" userId="93371da5-1b6a-4146-a736-4a3b0c81f0c2" providerId="ADAL" clId="{2E7BCA39-9366-4E9A-AA59-2439DD2BC645}" dt="2025-02-05T06:54:54.422" v="0" actId="47"/>
      <pc:docMkLst>
        <pc:docMk/>
      </pc:docMkLst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4223702942" sldId="258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2396977720" sldId="259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2174555523" sldId="300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95414210" sldId="303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3085217863" sldId="311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3824565076" sldId="312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567057211" sldId="313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2567432928" sldId="314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829814944" sldId="315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2456680353" sldId="316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3546701095" sldId="317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946409435" sldId="318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1096236909" sldId="319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3540393927" sldId="320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1398870557" sldId="321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1240292579" sldId="322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1441279208" sldId="323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3246645270" sldId="324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1835624498" sldId="325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2155970062" sldId="326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873114940" sldId="331"/>
        </pc:sldMkLst>
      </pc:sldChg>
      <pc:sldChg chg="del">
        <pc:chgData name="Serif Salem" userId="93371da5-1b6a-4146-a736-4a3b0c81f0c2" providerId="ADAL" clId="{2E7BCA39-9366-4E9A-AA59-2439DD2BC645}" dt="2025-02-05T06:54:54.422" v="0" actId="47"/>
        <pc:sldMkLst>
          <pc:docMk/>
          <pc:sldMk cId="1362318022" sldId="336"/>
        </pc:sldMkLst>
      </pc:sldChg>
    </pc:docChg>
  </pc:docChgLst>
  <pc:docChgLst>
    <pc:chgData name="Serif Salem" userId="93371da5-1b6a-4146-a736-4a3b0c81f0c2" providerId="ADAL" clId="{8B70EBE0-8B86-4FC8-A87A-DC6E5F629CFA}"/>
    <pc:docChg chg="undo custSel addSld delSld modSld">
      <pc:chgData name="Serif Salem" userId="93371da5-1b6a-4146-a736-4a3b0c81f0c2" providerId="ADAL" clId="{8B70EBE0-8B86-4FC8-A87A-DC6E5F629CFA}" dt="2025-02-14T09:46:37.475" v="217" actId="20577"/>
      <pc:docMkLst>
        <pc:docMk/>
      </pc:docMkLst>
      <pc:sldChg chg="modSp mod">
        <pc:chgData name="Serif Salem" userId="93371da5-1b6a-4146-a736-4a3b0c81f0c2" providerId="ADAL" clId="{8B70EBE0-8B86-4FC8-A87A-DC6E5F629CFA}" dt="2025-02-14T09:19:53.850" v="5" actId="20577"/>
        <pc:sldMkLst>
          <pc:docMk/>
          <pc:sldMk cId="3501820169" sldId="256"/>
        </pc:sldMkLst>
      </pc:sldChg>
      <pc:sldChg chg="modSp mod">
        <pc:chgData name="Serif Salem" userId="93371da5-1b6a-4146-a736-4a3b0c81f0c2" providerId="ADAL" clId="{8B70EBE0-8B86-4FC8-A87A-DC6E5F629CFA}" dt="2025-02-14T09:37:45.924" v="38" actId="404"/>
        <pc:sldMkLst>
          <pc:docMk/>
          <pc:sldMk cId="773578034" sldId="327"/>
        </pc:sldMkLst>
      </pc:sldChg>
      <pc:sldChg chg="del">
        <pc:chgData name="Serif Salem" userId="93371da5-1b6a-4146-a736-4a3b0c81f0c2" providerId="ADAL" clId="{8B70EBE0-8B86-4FC8-A87A-DC6E5F629CFA}" dt="2025-02-14T09:20:11.792" v="6" actId="47"/>
        <pc:sldMkLst>
          <pc:docMk/>
          <pc:sldMk cId="3646189635" sldId="328"/>
        </pc:sldMkLst>
      </pc:sldChg>
      <pc:sldChg chg="del">
        <pc:chgData name="Serif Salem" userId="93371da5-1b6a-4146-a736-4a3b0c81f0c2" providerId="ADAL" clId="{8B70EBE0-8B86-4FC8-A87A-DC6E5F629CFA}" dt="2025-02-14T09:20:11.792" v="6" actId="47"/>
        <pc:sldMkLst>
          <pc:docMk/>
          <pc:sldMk cId="2698789538" sldId="329"/>
        </pc:sldMkLst>
      </pc:sldChg>
      <pc:sldChg chg="del">
        <pc:chgData name="Serif Salem" userId="93371da5-1b6a-4146-a736-4a3b0c81f0c2" providerId="ADAL" clId="{8B70EBE0-8B86-4FC8-A87A-DC6E5F629CFA}" dt="2025-02-14T09:20:11.792" v="6" actId="47"/>
        <pc:sldMkLst>
          <pc:docMk/>
          <pc:sldMk cId="1275501660" sldId="330"/>
        </pc:sldMkLst>
      </pc:sldChg>
      <pc:sldChg chg="addSp delSp modSp new mod modClrScheme chgLayout">
        <pc:chgData name="Serif Salem" userId="93371da5-1b6a-4146-a736-4a3b0c81f0c2" providerId="ADAL" clId="{8B70EBE0-8B86-4FC8-A87A-DC6E5F629CFA}" dt="2025-02-14T09:36:02.785" v="16"/>
        <pc:sldMkLst>
          <pc:docMk/>
          <pc:sldMk cId="4050501603" sldId="336"/>
        </pc:sldMkLst>
      </pc:sldChg>
      <pc:sldChg chg="modSp new mod">
        <pc:chgData name="Serif Salem" userId="93371da5-1b6a-4146-a736-4a3b0c81f0c2" providerId="ADAL" clId="{8B70EBE0-8B86-4FC8-A87A-DC6E5F629CFA}" dt="2025-02-14T09:36:58.663" v="28" actId="368"/>
        <pc:sldMkLst>
          <pc:docMk/>
          <pc:sldMk cId="2193462662" sldId="337"/>
        </pc:sldMkLst>
      </pc:sldChg>
      <pc:sldChg chg="modSp new mod">
        <pc:chgData name="Serif Salem" userId="93371da5-1b6a-4146-a736-4a3b0c81f0c2" providerId="ADAL" clId="{8B70EBE0-8B86-4FC8-A87A-DC6E5F629CFA}" dt="2025-02-14T09:39:23.346" v="52" actId="403"/>
        <pc:sldMkLst>
          <pc:docMk/>
          <pc:sldMk cId="3702397611" sldId="338"/>
        </pc:sldMkLst>
      </pc:sldChg>
      <pc:sldChg chg="modSp add mod">
        <pc:chgData name="Serif Salem" userId="93371da5-1b6a-4146-a736-4a3b0c81f0c2" providerId="ADAL" clId="{8B70EBE0-8B86-4FC8-A87A-DC6E5F629CFA}" dt="2025-02-14T09:39:44.002" v="60" actId="403"/>
        <pc:sldMkLst>
          <pc:docMk/>
          <pc:sldMk cId="4187269430" sldId="339"/>
        </pc:sldMkLst>
      </pc:sldChg>
      <pc:sldChg chg="modSp add mod">
        <pc:chgData name="Serif Salem" userId="93371da5-1b6a-4146-a736-4a3b0c81f0c2" providerId="ADAL" clId="{8B70EBE0-8B86-4FC8-A87A-DC6E5F629CFA}" dt="2025-02-14T09:40:05.605" v="65" actId="403"/>
        <pc:sldMkLst>
          <pc:docMk/>
          <pc:sldMk cId="43723453" sldId="340"/>
        </pc:sldMkLst>
      </pc:sldChg>
      <pc:sldChg chg="modSp add mod replId">
        <pc:chgData name="Serif Salem" userId="93371da5-1b6a-4146-a736-4a3b0c81f0c2" providerId="ADAL" clId="{8B70EBE0-8B86-4FC8-A87A-DC6E5F629CFA}" dt="2025-02-14T09:40:50.880" v="74" actId="403"/>
        <pc:sldMkLst>
          <pc:docMk/>
          <pc:sldMk cId="3070231583" sldId="341"/>
        </pc:sldMkLst>
      </pc:sldChg>
      <pc:sldChg chg="modSp add mod">
        <pc:chgData name="Serif Salem" userId="93371da5-1b6a-4146-a736-4a3b0c81f0c2" providerId="ADAL" clId="{8B70EBE0-8B86-4FC8-A87A-DC6E5F629CFA}" dt="2025-02-14T09:42:32.304" v="92" actId="404"/>
        <pc:sldMkLst>
          <pc:docMk/>
          <pc:sldMk cId="2853139199" sldId="342"/>
        </pc:sldMkLst>
      </pc:sldChg>
      <pc:sldChg chg="modSp add mod replId">
        <pc:chgData name="Serif Salem" userId="93371da5-1b6a-4146-a736-4a3b0c81f0c2" providerId="ADAL" clId="{8B70EBE0-8B86-4FC8-A87A-DC6E5F629CFA}" dt="2025-02-14T09:43:05.686" v="101" actId="403"/>
        <pc:sldMkLst>
          <pc:docMk/>
          <pc:sldMk cId="227647986" sldId="343"/>
        </pc:sldMkLst>
      </pc:sldChg>
      <pc:sldChg chg="modSp add mod replId">
        <pc:chgData name="Serif Salem" userId="93371da5-1b6a-4146-a736-4a3b0c81f0c2" providerId="ADAL" clId="{8B70EBE0-8B86-4FC8-A87A-DC6E5F629CFA}" dt="2025-02-14T09:45:03.171" v="120" actId="27636"/>
        <pc:sldMkLst>
          <pc:docMk/>
          <pc:sldMk cId="2356774598" sldId="344"/>
        </pc:sldMkLst>
      </pc:sldChg>
      <pc:sldChg chg="modSp add mod replId">
        <pc:chgData name="Serif Salem" userId="93371da5-1b6a-4146-a736-4a3b0c81f0c2" providerId="ADAL" clId="{8B70EBE0-8B86-4FC8-A87A-DC6E5F629CFA}" dt="2025-02-14T09:46:37.475" v="217" actId="20577"/>
        <pc:sldMkLst>
          <pc:docMk/>
          <pc:sldMk cId="3756353866" sldId="345"/>
        </pc:sldMkLst>
      </pc:sldChg>
    </pc:docChg>
  </pc:docChgLst>
  <pc:docChgLst>
    <pc:chgData name="Serif Salem" userId="93371da5-1b6a-4146-a736-4a3b0c81f0c2" providerId="ADAL" clId="{E668CC1E-B755-473A-9032-196ADEC72DE1}"/>
    <pc:docChg chg="custSel addSld modSld">
      <pc:chgData name="Serif Salem" userId="93371da5-1b6a-4146-a736-4a3b0c81f0c2" providerId="ADAL" clId="{E668CC1E-B755-473A-9032-196ADEC72DE1}" dt="2025-06-10T08:20:09.365" v="105" actId="20577"/>
      <pc:docMkLst>
        <pc:docMk/>
      </pc:docMkLst>
      <pc:sldChg chg="modSp mod modClrScheme chgLayout">
        <pc:chgData name="Serif Salem" userId="93371da5-1b6a-4146-a736-4a3b0c81f0c2" providerId="ADAL" clId="{E668CC1E-B755-473A-9032-196ADEC72DE1}" dt="2025-06-10T08:20:09.365" v="105" actId="20577"/>
        <pc:sldMkLst>
          <pc:docMk/>
          <pc:sldMk cId="3501820169" sldId="256"/>
        </pc:sldMkLst>
        <pc:spChg chg="mod ord">
          <ac:chgData name="Serif Salem" userId="93371da5-1b6a-4146-a736-4a3b0c81f0c2" providerId="ADAL" clId="{E668CC1E-B755-473A-9032-196ADEC72DE1}" dt="2025-06-10T08:18:57.104" v="89" actId="27636"/>
          <ac:spMkLst>
            <pc:docMk/>
            <pc:sldMk cId="3501820169" sldId="256"/>
            <ac:spMk id="2" creationId="{CA05F3C5-3A35-BA4D-1FF8-3A06A9527F25}"/>
          </ac:spMkLst>
        </pc:spChg>
        <pc:spChg chg="mod ord">
          <ac:chgData name="Serif Salem" userId="93371da5-1b6a-4146-a736-4a3b0c81f0c2" providerId="ADAL" clId="{E668CC1E-B755-473A-9032-196ADEC72DE1}" dt="2025-06-10T08:20:09.365" v="105" actId="20577"/>
          <ac:spMkLst>
            <pc:docMk/>
            <pc:sldMk cId="3501820169" sldId="256"/>
            <ac:spMk id="3" creationId="{ED63400E-0736-338C-C070-45EFB0590AB2}"/>
          </ac:spMkLst>
        </pc:spChg>
      </pc:sldChg>
      <pc:sldChg chg="modSp mod modClrScheme chgLayout">
        <pc:chgData name="Serif Salem" userId="93371da5-1b6a-4146-a736-4a3b0c81f0c2" providerId="ADAL" clId="{E668CC1E-B755-473A-9032-196ADEC72DE1}" dt="2025-06-10T08:19:26.946" v="92" actId="700"/>
        <pc:sldMkLst>
          <pc:docMk/>
          <pc:sldMk cId="773578034" sldId="327"/>
        </pc:sldMkLst>
        <pc:spChg chg="mod ord">
          <ac:chgData name="Serif Salem" userId="93371da5-1b6a-4146-a736-4a3b0c81f0c2" providerId="ADAL" clId="{E668CC1E-B755-473A-9032-196ADEC72DE1}" dt="2025-06-10T08:19:26.946" v="92" actId="700"/>
          <ac:spMkLst>
            <pc:docMk/>
            <pc:sldMk cId="773578034" sldId="327"/>
            <ac:spMk id="2" creationId="{0BA1B745-EE22-902A-1D7A-1F801AC786ED}"/>
          </ac:spMkLst>
        </pc:spChg>
        <pc:spChg chg="mod ord">
          <ac:chgData name="Serif Salem" userId="93371da5-1b6a-4146-a736-4a3b0c81f0c2" providerId="ADAL" clId="{E668CC1E-B755-473A-9032-196ADEC72DE1}" dt="2025-06-10T08:19:26.946" v="92" actId="700"/>
          <ac:spMkLst>
            <pc:docMk/>
            <pc:sldMk cId="773578034" sldId="327"/>
            <ac:spMk id="4" creationId="{0D9AAEA7-5AC7-E5F8-ED40-0E830DCACF71}"/>
          </ac:spMkLst>
        </pc:spChg>
      </pc:sldChg>
      <pc:sldChg chg="mod modClrScheme chgLayout">
        <pc:chgData name="Serif Salem" userId="93371da5-1b6a-4146-a736-4a3b0c81f0c2" providerId="ADAL" clId="{E668CC1E-B755-473A-9032-196ADEC72DE1}" dt="2025-06-10T08:19:38.955" v="94" actId="700"/>
        <pc:sldMkLst>
          <pc:docMk/>
          <pc:sldMk cId="4177295690" sldId="335"/>
        </pc:sldMkLst>
      </pc:sldChg>
      <pc:sldChg chg="modSp mod modClrScheme chgLayout">
        <pc:chgData name="Serif Salem" userId="93371da5-1b6a-4146-a736-4a3b0c81f0c2" providerId="ADAL" clId="{E668CC1E-B755-473A-9032-196ADEC72DE1}" dt="2025-06-10T08:19:09.185" v="90" actId="700"/>
        <pc:sldMkLst>
          <pc:docMk/>
          <pc:sldMk cId="2193462662" sldId="337"/>
        </pc:sldMkLst>
        <pc:spChg chg="mod ord">
          <ac:chgData name="Serif Salem" userId="93371da5-1b6a-4146-a736-4a3b0c81f0c2" providerId="ADAL" clId="{E668CC1E-B755-473A-9032-196ADEC72DE1}" dt="2025-06-10T08:19:09.185" v="90" actId="700"/>
          <ac:spMkLst>
            <pc:docMk/>
            <pc:sldMk cId="2193462662" sldId="337"/>
            <ac:spMk id="2" creationId="{9030059D-1F12-BE55-E4D3-4C35644FE186}"/>
          </ac:spMkLst>
        </pc:spChg>
        <pc:spChg chg="mod ord">
          <ac:chgData name="Serif Salem" userId="93371da5-1b6a-4146-a736-4a3b0c81f0c2" providerId="ADAL" clId="{E668CC1E-B755-473A-9032-196ADEC72DE1}" dt="2025-06-10T08:19:09.185" v="90" actId="700"/>
          <ac:spMkLst>
            <pc:docMk/>
            <pc:sldMk cId="2193462662" sldId="337"/>
            <ac:spMk id="3" creationId="{AD228B9D-4FC2-10CF-FB2C-D1501D05AB4C}"/>
          </ac:spMkLst>
        </pc:spChg>
      </pc:sldChg>
      <pc:sldChg chg="modSp mod modClrScheme chgLayout">
        <pc:chgData name="Serif Salem" userId="93371da5-1b6a-4146-a736-4a3b0c81f0c2" providerId="ADAL" clId="{E668CC1E-B755-473A-9032-196ADEC72DE1}" dt="2025-06-10T08:19:26.946" v="92" actId="700"/>
        <pc:sldMkLst>
          <pc:docMk/>
          <pc:sldMk cId="3702397611" sldId="338"/>
        </pc:sldMkLst>
        <pc:spChg chg="mod ord">
          <ac:chgData name="Serif Salem" userId="93371da5-1b6a-4146-a736-4a3b0c81f0c2" providerId="ADAL" clId="{E668CC1E-B755-473A-9032-196ADEC72DE1}" dt="2025-06-10T08:19:26.946" v="92" actId="700"/>
          <ac:spMkLst>
            <pc:docMk/>
            <pc:sldMk cId="3702397611" sldId="338"/>
            <ac:spMk id="2" creationId="{0C909775-FD96-9F1D-7B22-FFD022D368DF}"/>
          </ac:spMkLst>
        </pc:spChg>
        <pc:spChg chg="mod ord">
          <ac:chgData name="Serif Salem" userId="93371da5-1b6a-4146-a736-4a3b0c81f0c2" providerId="ADAL" clId="{E668CC1E-B755-473A-9032-196ADEC72DE1}" dt="2025-06-10T08:19:26.946" v="92" actId="700"/>
          <ac:spMkLst>
            <pc:docMk/>
            <pc:sldMk cId="3702397611" sldId="338"/>
            <ac:spMk id="3" creationId="{434616F6-466F-2793-D006-F0583B5A4FBB}"/>
          </ac:spMkLst>
        </pc:spChg>
      </pc:sldChg>
      <pc:sldChg chg="modSp mod modClrScheme chgLayout">
        <pc:chgData name="Serif Salem" userId="93371da5-1b6a-4146-a736-4a3b0c81f0c2" providerId="ADAL" clId="{E668CC1E-B755-473A-9032-196ADEC72DE1}" dt="2025-06-10T08:19:26.946" v="92" actId="700"/>
        <pc:sldMkLst>
          <pc:docMk/>
          <pc:sldMk cId="4187269430" sldId="339"/>
        </pc:sldMkLst>
        <pc:spChg chg="mod ord">
          <ac:chgData name="Serif Salem" userId="93371da5-1b6a-4146-a736-4a3b0c81f0c2" providerId="ADAL" clId="{E668CC1E-B755-473A-9032-196ADEC72DE1}" dt="2025-06-10T08:19:26.946" v="92" actId="700"/>
          <ac:spMkLst>
            <pc:docMk/>
            <pc:sldMk cId="4187269430" sldId="339"/>
            <ac:spMk id="2" creationId="{B097659B-F0D3-0B30-A5F2-14753BEA844D}"/>
          </ac:spMkLst>
        </pc:spChg>
        <pc:spChg chg="mod ord">
          <ac:chgData name="Serif Salem" userId="93371da5-1b6a-4146-a736-4a3b0c81f0c2" providerId="ADAL" clId="{E668CC1E-B755-473A-9032-196ADEC72DE1}" dt="2025-06-10T08:19:26.946" v="92" actId="700"/>
          <ac:spMkLst>
            <pc:docMk/>
            <pc:sldMk cId="4187269430" sldId="339"/>
            <ac:spMk id="3" creationId="{A23FF04D-A580-5D6A-30E3-5A7B76F10A58}"/>
          </ac:spMkLst>
        </pc:spChg>
      </pc:sldChg>
      <pc:sldChg chg="modSp mod modClrScheme chgLayout">
        <pc:chgData name="Serif Salem" userId="93371da5-1b6a-4146-a736-4a3b0c81f0c2" providerId="ADAL" clId="{E668CC1E-B755-473A-9032-196ADEC72DE1}" dt="2025-06-10T08:19:26.946" v="92" actId="700"/>
        <pc:sldMkLst>
          <pc:docMk/>
          <pc:sldMk cId="43723453" sldId="340"/>
        </pc:sldMkLst>
        <pc:spChg chg="mod ord">
          <ac:chgData name="Serif Salem" userId="93371da5-1b6a-4146-a736-4a3b0c81f0c2" providerId="ADAL" clId="{E668CC1E-B755-473A-9032-196ADEC72DE1}" dt="2025-06-10T08:19:26.946" v="92" actId="700"/>
          <ac:spMkLst>
            <pc:docMk/>
            <pc:sldMk cId="43723453" sldId="340"/>
            <ac:spMk id="2" creationId="{CF378965-599C-531F-22BA-AB4CFD9AB309}"/>
          </ac:spMkLst>
        </pc:spChg>
        <pc:spChg chg="mod ord">
          <ac:chgData name="Serif Salem" userId="93371da5-1b6a-4146-a736-4a3b0c81f0c2" providerId="ADAL" clId="{E668CC1E-B755-473A-9032-196ADEC72DE1}" dt="2025-06-10T08:19:26.946" v="92" actId="700"/>
          <ac:spMkLst>
            <pc:docMk/>
            <pc:sldMk cId="43723453" sldId="340"/>
            <ac:spMk id="3" creationId="{DC3EF7F2-1A84-8BBD-580E-74207D25A052}"/>
          </ac:spMkLst>
        </pc:spChg>
      </pc:sldChg>
      <pc:sldChg chg="modSp mod modClrScheme chgLayout">
        <pc:chgData name="Serif Salem" userId="93371da5-1b6a-4146-a736-4a3b0c81f0c2" providerId="ADAL" clId="{E668CC1E-B755-473A-9032-196ADEC72DE1}" dt="2025-06-10T08:19:26.946" v="92" actId="700"/>
        <pc:sldMkLst>
          <pc:docMk/>
          <pc:sldMk cId="3070231583" sldId="341"/>
        </pc:sldMkLst>
        <pc:spChg chg="mod ord">
          <ac:chgData name="Serif Salem" userId="93371da5-1b6a-4146-a736-4a3b0c81f0c2" providerId="ADAL" clId="{E668CC1E-B755-473A-9032-196ADEC72DE1}" dt="2025-06-10T08:19:26.946" v="92" actId="700"/>
          <ac:spMkLst>
            <pc:docMk/>
            <pc:sldMk cId="3070231583" sldId="341"/>
            <ac:spMk id="2" creationId="{F2560851-F922-D65C-9743-68F1022FE927}"/>
          </ac:spMkLst>
        </pc:spChg>
        <pc:spChg chg="mod ord">
          <ac:chgData name="Serif Salem" userId="93371da5-1b6a-4146-a736-4a3b0c81f0c2" providerId="ADAL" clId="{E668CC1E-B755-473A-9032-196ADEC72DE1}" dt="2025-06-10T08:19:26.946" v="92" actId="700"/>
          <ac:spMkLst>
            <pc:docMk/>
            <pc:sldMk cId="3070231583" sldId="341"/>
            <ac:spMk id="3" creationId="{7BE385BC-D0D2-1D6C-1F57-850406B4F164}"/>
          </ac:spMkLst>
        </pc:spChg>
      </pc:sldChg>
      <pc:sldChg chg="modSp mod modClrScheme chgLayout">
        <pc:chgData name="Serif Salem" userId="93371da5-1b6a-4146-a736-4a3b0c81f0c2" providerId="ADAL" clId="{E668CC1E-B755-473A-9032-196ADEC72DE1}" dt="2025-06-10T08:19:26.946" v="92" actId="700"/>
        <pc:sldMkLst>
          <pc:docMk/>
          <pc:sldMk cId="2853139199" sldId="342"/>
        </pc:sldMkLst>
        <pc:spChg chg="mod ord">
          <ac:chgData name="Serif Salem" userId="93371da5-1b6a-4146-a736-4a3b0c81f0c2" providerId="ADAL" clId="{E668CC1E-B755-473A-9032-196ADEC72DE1}" dt="2025-06-10T08:19:26.946" v="92" actId="700"/>
          <ac:spMkLst>
            <pc:docMk/>
            <pc:sldMk cId="2853139199" sldId="342"/>
            <ac:spMk id="2" creationId="{1495A402-BC60-E976-6230-0229E8B3BF87}"/>
          </ac:spMkLst>
        </pc:spChg>
        <pc:spChg chg="mod ord">
          <ac:chgData name="Serif Salem" userId="93371da5-1b6a-4146-a736-4a3b0c81f0c2" providerId="ADAL" clId="{E668CC1E-B755-473A-9032-196ADEC72DE1}" dt="2025-06-10T08:19:26.946" v="92" actId="700"/>
          <ac:spMkLst>
            <pc:docMk/>
            <pc:sldMk cId="2853139199" sldId="342"/>
            <ac:spMk id="3" creationId="{F186A204-9A62-28D1-70D2-5F57F259E158}"/>
          </ac:spMkLst>
        </pc:spChg>
      </pc:sldChg>
      <pc:sldChg chg="modSp mod modClrScheme chgLayout">
        <pc:chgData name="Serif Salem" userId="93371da5-1b6a-4146-a736-4a3b0c81f0c2" providerId="ADAL" clId="{E668CC1E-B755-473A-9032-196ADEC72DE1}" dt="2025-06-10T08:19:26.946" v="92" actId="700"/>
        <pc:sldMkLst>
          <pc:docMk/>
          <pc:sldMk cId="227647986" sldId="343"/>
        </pc:sldMkLst>
        <pc:spChg chg="mod ord">
          <ac:chgData name="Serif Salem" userId="93371da5-1b6a-4146-a736-4a3b0c81f0c2" providerId="ADAL" clId="{E668CC1E-B755-473A-9032-196ADEC72DE1}" dt="2025-06-10T08:19:26.946" v="92" actId="700"/>
          <ac:spMkLst>
            <pc:docMk/>
            <pc:sldMk cId="227647986" sldId="343"/>
            <ac:spMk id="2" creationId="{BAFD4787-A90B-1DE2-FF46-05ECDE3F3614}"/>
          </ac:spMkLst>
        </pc:spChg>
        <pc:spChg chg="mod ord">
          <ac:chgData name="Serif Salem" userId="93371da5-1b6a-4146-a736-4a3b0c81f0c2" providerId="ADAL" clId="{E668CC1E-B755-473A-9032-196ADEC72DE1}" dt="2025-06-10T08:19:26.946" v="92" actId="700"/>
          <ac:spMkLst>
            <pc:docMk/>
            <pc:sldMk cId="227647986" sldId="343"/>
            <ac:spMk id="3" creationId="{3038AB8E-06A4-39D2-6172-D39C30685746}"/>
          </ac:spMkLst>
        </pc:spChg>
      </pc:sldChg>
      <pc:sldChg chg="modSp mod modClrScheme chgLayout">
        <pc:chgData name="Serif Salem" userId="93371da5-1b6a-4146-a736-4a3b0c81f0c2" providerId="ADAL" clId="{E668CC1E-B755-473A-9032-196ADEC72DE1}" dt="2025-06-10T08:19:27.118" v="93" actId="27636"/>
        <pc:sldMkLst>
          <pc:docMk/>
          <pc:sldMk cId="2356774598" sldId="344"/>
        </pc:sldMkLst>
        <pc:spChg chg="mod ord">
          <ac:chgData name="Serif Salem" userId="93371da5-1b6a-4146-a736-4a3b0c81f0c2" providerId="ADAL" clId="{E668CC1E-B755-473A-9032-196ADEC72DE1}" dt="2025-06-10T08:19:26.946" v="92" actId="700"/>
          <ac:spMkLst>
            <pc:docMk/>
            <pc:sldMk cId="2356774598" sldId="344"/>
            <ac:spMk id="2" creationId="{F26AE77E-1BFA-F784-EFA6-A97AACB4A212}"/>
          </ac:spMkLst>
        </pc:spChg>
        <pc:spChg chg="mod ord">
          <ac:chgData name="Serif Salem" userId="93371da5-1b6a-4146-a736-4a3b0c81f0c2" providerId="ADAL" clId="{E668CC1E-B755-473A-9032-196ADEC72DE1}" dt="2025-06-10T08:19:27.118" v="93" actId="27636"/>
          <ac:spMkLst>
            <pc:docMk/>
            <pc:sldMk cId="2356774598" sldId="344"/>
            <ac:spMk id="3" creationId="{6E477CEB-E920-35C2-DBBF-AF355A547F9B}"/>
          </ac:spMkLst>
        </pc:spChg>
      </pc:sldChg>
      <pc:sldChg chg="modSp mod modClrScheme chgLayout">
        <pc:chgData name="Serif Salem" userId="93371da5-1b6a-4146-a736-4a3b0c81f0c2" providerId="ADAL" clId="{E668CC1E-B755-473A-9032-196ADEC72DE1}" dt="2025-06-10T08:19:26.946" v="92" actId="700"/>
        <pc:sldMkLst>
          <pc:docMk/>
          <pc:sldMk cId="3756353866" sldId="345"/>
        </pc:sldMkLst>
        <pc:spChg chg="mod ord">
          <ac:chgData name="Serif Salem" userId="93371da5-1b6a-4146-a736-4a3b0c81f0c2" providerId="ADAL" clId="{E668CC1E-B755-473A-9032-196ADEC72DE1}" dt="2025-06-10T08:19:26.946" v="92" actId="700"/>
          <ac:spMkLst>
            <pc:docMk/>
            <pc:sldMk cId="3756353866" sldId="345"/>
            <ac:spMk id="2" creationId="{8C525DE0-C54E-DC33-DF24-089BD73B5A88}"/>
          </ac:spMkLst>
        </pc:spChg>
        <pc:spChg chg="mod ord">
          <ac:chgData name="Serif Salem" userId="93371da5-1b6a-4146-a736-4a3b0c81f0c2" providerId="ADAL" clId="{E668CC1E-B755-473A-9032-196ADEC72DE1}" dt="2025-06-10T08:19:26.946" v="92" actId="700"/>
          <ac:spMkLst>
            <pc:docMk/>
            <pc:sldMk cId="3756353866" sldId="345"/>
            <ac:spMk id="3" creationId="{C02584D9-D0B7-823A-B1B5-568D716EAD23}"/>
          </ac:spMkLst>
        </pc:spChg>
      </pc:sldChg>
      <pc:sldChg chg="addSp delSp modSp add mod modClrScheme chgLayout">
        <pc:chgData name="Serif Salem" userId="93371da5-1b6a-4146-a736-4a3b0c81f0c2" providerId="ADAL" clId="{E668CC1E-B755-473A-9032-196ADEC72DE1}" dt="2025-06-10T08:19:12.045" v="91" actId="478"/>
        <pc:sldMkLst>
          <pc:docMk/>
          <pc:sldMk cId="0" sldId="347"/>
        </pc:sldMkLst>
        <pc:spChg chg="mod ord">
          <ac:chgData name="Serif Salem" userId="93371da5-1b6a-4146-a736-4a3b0c81f0c2" providerId="ADAL" clId="{E668CC1E-B755-473A-9032-196ADEC72DE1}" dt="2025-06-10T08:19:09.185" v="90" actId="700"/>
          <ac:spMkLst>
            <pc:docMk/>
            <pc:sldMk cId="0" sldId="347"/>
            <ac:spMk id="2" creationId="{49C4F023-D6C0-AF7F-E547-81436FFB648D}"/>
          </ac:spMkLst>
        </pc:spChg>
        <pc:spChg chg="add del mod ord">
          <ac:chgData name="Serif Salem" userId="93371da5-1b6a-4146-a736-4a3b0c81f0c2" providerId="ADAL" clId="{E668CC1E-B755-473A-9032-196ADEC72DE1}" dt="2025-06-10T08:19:12.045" v="91" actId="478"/>
          <ac:spMkLst>
            <pc:docMk/>
            <pc:sldMk cId="0" sldId="347"/>
            <ac:spMk id="3" creationId="{D5E1313D-8A93-73C6-1599-D75E8426D533}"/>
          </ac:spMkLst>
        </pc:spChg>
        <pc:spChg chg="mod ord">
          <ac:chgData name="Serif Salem" userId="93371da5-1b6a-4146-a736-4a3b0c81f0c2" providerId="ADAL" clId="{E668CC1E-B755-473A-9032-196ADEC72DE1}" dt="2025-06-10T08:19:09.185" v="90" actId="700"/>
          <ac:spMkLst>
            <pc:docMk/>
            <pc:sldMk cId="0" sldId="347"/>
            <ac:spMk id="4" creationId="{4EB95BA3-6785-E066-C67C-CCF4DBD10C8D}"/>
          </ac:spMkLst>
        </pc:spChg>
        <pc:graphicFrameChg chg="modGraphic">
          <ac:chgData name="Serif Salem" userId="93371da5-1b6a-4146-a736-4a3b0c81f0c2" providerId="ADAL" clId="{E668CC1E-B755-473A-9032-196ADEC72DE1}" dt="2025-06-10T08:16:49.021" v="57" actId="207"/>
          <ac:graphicFrameMkLst>
            <pc:docMk/>
            <pc:sldMk cId="0" sldId="347"/>
            <ac:graphicFrameMk id="10" creationId="{1880D74B-47A9-6774-E271-38E158600C1B}"/>
          </ac:graphicFrameMkLst>
        </pc:graphicFrame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8DBD95-2065-4EED-8FE5-7AF7B9BC784A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D4A24C-557F-4C00-BDC6-7A875CC931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5775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5.pn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15.png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3.xml"/></Relationships>
</file>

<file path=ppt/slideLayouts/_rels/slideLayout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3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52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68CDBCAB-4C60-42A0-857A-A817B60883B0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364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>
            <a:lvl2pPr>
              <a:defRPr>
                <a:solidFill>
                  <a:srgbClr val="255F93"/>
                </a:solidFill>
              </a:defRPr>
            </a:lvl2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760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DBCAB-4C60-42A0-857A-A817B60883B0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1494" y="181856"/>
            <a:ext cx="1607235" cy="901562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8653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795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660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901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28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0138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173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349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24713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78B835-84F5-EB1C-793D-8EFAB6132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2626" y="1231606"/>
            <a:ext cx="4031511" cy="4031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879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7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1593" y="1442319"/>
            <a:ext cx="5328814" cy="296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4053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8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5028" y="948935"/>
            <a:ext cx="3065483" cy="1705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รูปการ์ตูนหนังสือการ์ตูนแม่แบบสัญลักษณ์ฟองสบู่คืนชีพ เวกเตอร์ PNG , การ ...">
            <a:extLst>
              <a:ext uri="{FF2B5EF4-FFF2-40B4-BE49-F238E27FC236}">
                <a16:creationId xmlns:a16="http://schemas.microsoft.com/office/drawing/2014/main" id="{751D2F7E-B835-3535-0807-F2A6F773D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358" y="2924984"/>
            <a:ext cx="2560822" cy="2553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4682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6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4400" y="988300"/>
            <a:ext cx="10363199" cy="1680472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 dirty="0"/>
              <a:t>Any Questions</a:t>
            </a:r>
          </a:p>
        </p:txBody>
      </p:sp>
      <p:sp>
        <p:nvSpPr>
          <p:cNvPr id="2" name="Subtitle 16">
            <a:extLst>
              <a:ext uri="{FF2B5EF4-FFF2-40B4-BE49-F238E27FC236}">
                <a16:creationId xmlns:a16="http://schemas.microsoft.com/office/drawing/2014/main" id="{0812F8DD-6764-32FF-DD21-07426E6DBED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14400" y="2667963"/>
            <a:ext cx="10363200" cy="1680472"/>
          </a:xfrm>
          <a:prstGeom prst="roundRect">
            <a:avLst/>
          </a:prstGeom>
          <a:ln w="28575">
            <a:noFill/>
          </a:ln>
        </p:spPr>
        <p:txBody>
          <a:bodyPr lIns="45720" rIns="45720" anchor="ctr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dirty="0"/>
              <a:t>End of the Class</a:t>
            </a:r>
          </a:p>
        </p:txBody>
      </p:sp>
    </p:spTree>
    <p:extLst>
      <p:ext uri="{BB962C8B-B14F-4D97-AF65-F5344CB8AC3E}">
        <p14:creationId xmlns:p14="http://schemas.microsoft.com/office/powerpoint/2010/main" val="3866106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3283658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946776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580428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747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52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1D27FA87-1539-4EE3-87E1-ABE6CAB9BB13}" type="datetime1">
              <a:rPr lang="en-GB" smtClean="0"/>
              <a:t>10/06/2025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874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AC04E96-123A-421B-ABF4-A426477727F9}" type="datetime1">
              <a:rPr lang="en-GB" smtClean="0"/>
              <a:t>10/06/2025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496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0CCA03-B918-44B8-A04D-E152EDAE274F}" type="datetime1">
              <a:rPr lang="en-GB" smtClean="0"/>
              <a:t>10/06/2025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Approaches, Problems and Patterns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1494" y="181856"/>
            <a:ext cx="1607235" cy="901562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8344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54D6D5F-93AF-4A50-850B-D7D85BDC2DA7}" type="datetime1">
              <a:rPr lang="en-GB" smtClean="0"/>
              <a:t>10/06/2025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379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50CCA03-B918-44B8-A04D-E152EDAE274F}" type="datetime1">
              <a:rPr lang="en-GB" smtClean="0"/>
              <a:t>10/06/2025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</p:spTree>
    <p:extLst>
      <p:ext uri="{BB962C8B-B14F-4D97-AF65-F5344CB8AC3E}">
        <p14:creationId xmlns:p14="http://schemas.microsoft.com/office/powerpoint/2010/main" val="2610023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D8F7AB-2DE9-4CCC-9201-822C49EC4888}" type="datetime1">
              <a:rPr lang="en-GB" smtClean="0"/>
              <a:t>10/06/2025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197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5A2D3AC-3274-424A-ADDF-5847A982E340}" type="datetime1">
              <a:rPr lang="en-GB" smtClean="0"/>
              <a:t>10/06/2025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314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9FF8802-606E-4751-BDD5-E363499931BA}" type="datetime1">
              <a:rPr lang="en-GB" smtClean="0"/>
              <a:t>10/06/2025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66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148BCAA-BDBA-47C8-BE55-C97F473A82A7}" type="datetime1">
              <a:rPr lang="en-GB" smtClean="0"/>
              <a:t>10/06/2025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752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1A7277-2BE5-4669-AF85-D8D9513BF1F0}" type="datetime1">
              <a:rPr lang="en-GB" smtClean="0"/>
              <a:t>10/06/2025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004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50CCA03-B918-44B8-A04D-E152EDAE274F}" type="datetime1">
              <a:rPr lang="en-GB" smtClean="0"/>
              <a:t>10/06/2025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29089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50CCA03-B918-44B8-A04D-E152EDAE274F}" type="datetime1">
              <a:rPr lang="en-GB" smtClean="0"/>
              <a:t>10/06/2025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78B835-84F5-EB1C-793D-8EFAB6132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2626" y="1231606"/>
            <a:ext cx="4031511" cy="4031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752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7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50CCA03-B918-44B8-A04D-E152EDAE274F}" type="datetime1">
              <a:rPr lang="en-GB" smtClean="0"/>
              <a:t>10/06/2025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1593" y="1442319"/>
            <a:ext cx="5328814" cy="296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1198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8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50CCA03-B918-44B8-A04D-E152EDAE274F}" type="datetime1">
              <a:rPr lang="en-GB" smtClean="0"/>
              <a:t>10/06/2025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5028" y="948935"/>
            <a:ext cx="3065483" cy="1705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รูปการ์ตูนหนังสือการ์ตูนแม่แบบสัญลักษณ์ฟองสบู่คืนชีพ เวกเตอร์ PNG , การ ...">
            <a:extLst>
              <a:ext uri="{FF2B5EF4-FFF2-40B4-BE49-F238E27FC236}">
                <a16:creationId xmlns:a16="http://schemas.microsoft.com/office/drawing/2014/main" id="{751D2F7E-B835-3535-0807-F2A6F773D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358" y="2924984"/>
            <a:ext cx="2560822" cy="2553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8146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6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50CCA03-B918-44B8-A04D-E152EDAE274F}" type="datetime1">
              <a:rPr lang="en-GB" smtClean="0"/>
              <a:t>10/06/2025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4400" y="988300"/>
            <a:ext cx="10363199" cy="1680472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 dirty="0"/>
              <a:t>Any Questions</a:t>
            </a:r>
          </a:p>
        </p:txBody>
      </p:sp>
      <p:sp>
        <p:nvSpPr>
          <p:cNvPr id="2" name="Subtitle 16">
            <a:extLst>
              <a:ext uri="{FF2B5EF4-FFF2-40B4-BE49-F238E27FC236}">
                <a16:creationId xmlns:a16="http://schemas.microsoft.com/office/drawing/2014/main" id="{0812F8DD-6764-32FF-DD21-07426E6DBED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14400" y="2667963"/>
            <a:ext cx="10363200" cy="1680472"/>
          </a:xfrm>
          <a:prstGeom prst="roundRect">
            <a:avLst/>
          </a:prstGeom>
          <a:ln w="28575">
            <a:noFill/>
          </a:ln>
        </p:spPr>
        <p:txBody>
          <a:bodyPr lIns="45720" rIns="45720" anchor="ctr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dirty="0"/>
              <a:t>End of the Class</a:t>
            </a:r>
          </a:p>
        </p:txBody>
      </p:sp>
    </p:spTree>
    <p:extLst>
      <p:ext uri="{BB962C8B-B14F-4D97-AF65-F5344CB8AC3E}">
        <p14:creationId xmlns:p14="http://schemas.microsoft.com/office/powerpoint/2010/main" val="2406216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50CCA03-B918-44B8-A04D-E152EDAE274F}" type="datetime1">
              <a:rPr lang="en-GB" smtClean="0"/>
              <a:t>10/06/2025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147265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50CCA03-B918-44B8-A04D-E152EDAE274F}" type="datetime1">
              <a:rPr lang="en-GB" smtClean="0"/>
              <a:t>10/06/2025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946776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890097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D9833C25-9F08-4002-BCA2-0B57B77E759F}" type="datetime1">
              <a:rPr lang="en-GB" smtClean="0"/>
              <a:t>10/06/2025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890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A7F74-4BAC-43A7-92E3-E779E6B3D430}" type="datetime1">
              <a:rPr lang="en-GB" smtClean="0"/>
              <a:t>10/06/2025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Approaches, Problems and Patterns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4385575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9E8E15D0-429E-4AD0-8D69-9127F09D8B19}" type="datetime1">
              <a:rPr lang="en-GB" smtClean="0"/>
              <a:t>10/06/2025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198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9D6269C-330A-49CF-AA90-E3CF60975AB0}" type="datetime1">
              <a:rPr lang="en-GB" smtClean="0"/>
              <a:t>10/06/2025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783235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19" y="164077"/>
            <a:ext cx="11031105" cy="778582"/>
          </a:xfrm>
        </p:spPr>
        <p:txBody>
          <a:bodyPr>
            <a:normAutofit/>
          </a:bodyPr>
          <a:lstStyle>
            <a:lvl1pPr>
              <a:defRPr sz="3000">
                <a:solidFill>
                  <a:srgbClr val="004989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B6F5E-1510-4A0E-97D5-47FB2E2D04C8}" type="datetime1">
              <a:rPr lang="en-GB" smtClean="0"/>
              <a:t>10/06/2025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The Data Mining Process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pic>
        <p:nvPicPr>
          <p:cNvPr id="6" name="Graphic 5" descr="Classroom with solid fill">
            <a:extLst>
              <a:ext uri="{FF2B5EF4-FFF2-40B4-BE49-F238E27FC236}">
                <a16:creationId xmlns:a16="http://schemas.microsoft.com/office/drawing/2014/main" id="{13B2DC1B-027D-4174-9D0C-BEFFC1C4851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91917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419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64077"/>
            <a:ext cx="11012511" cy="778582"/>
          </a:xfrm>
        </p:spPr>
        <p:txBody>
          <a:bodyPr>
            <a:normAutofit/>
          </a:bodyPr>
          <a:lstStyle>
            <a:lvl1pPr>
              <a:defRPr sz="30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AC4E4-84C7-46A4-8C57-1F52CBAC465B}" type="datetime1">
              <a:rPr lang="en-GB" smtClean="0"/>
              <a:t>10/06/2025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The Data Mining Process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Graphic 6" descr="Chat with solid fill">
            <a:extLst>
              <a:ext uri="{FF2B5EF4-FFF2-40B4-BE49-F238E27FC236}">
                <a16:creationId xmlns:a16="http://schemas.microsoft.com/office/drawing/2014/main" id="{C1B3A237-B989-E423-4627-AB4D47429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8259"/>
            <a:ext cx="914400" cy="914400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91829EA-6FE6-9842-0CC3-3982AA3ECD79}"/>
              </a:ext>
            </a:extLst>
          </p:cNvPr>
          <p:cNvCxnSpPr>
            <a:cxnSpLocks/>
          </p:cNvCxnSpPr>
          <p:nvPr userDrawn="1"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FFD9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1988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The Data Mining Process</a:t>
            </a:r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1DF1A587-00FF-414F-852B-6C2544C67F30}" type="datetime1">
              <a:rPr lang="en-GB" smtClean="0"/>
              <a:t>10/06/2025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868" y="164077"/>
            <a:ext cx="11042656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 descr="Puzzle pieces with solid fill">
            <a:extLst>
              <a:ext uri="{FF2B5EF4-FFF2-40B4-BE49-F238E27FC236}">
                <a16:creationId xmlns:a16="http://schemas.microsoft.com/office/drawing/2014/main" id="{4890D5CD-044A-9D0A-69AB-92131161260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9616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2466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16B32-E0AA-4A48-B4C5-62315A999E60}" type="datetime1">
              <a:rPr lang="en-GB" smtClean="0"/>
              <a:t>10/06/2025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The Data Mining Process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79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854315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8482021-540C-4963-993F-EE3782F2C32F}" type="datetime1">
              <a:rPr lang="en-GB" smtClean="0"/>
              <a:t>10/06/2025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1458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68"/>
            <a:ext cx="2743200" cy="356491"/>
          </a:xfrm>
        </p:spPr>
        <p:txBody>
          <a:bodyPr/>
          <a:lstStyle/>
          <a:p>
            <a:fld id="{F07911D5-09FF-414A-AD1F-2C7D1A4EA12B}" type="datetime1">
              <a:rPr lang="en-GB" smtClean="0"/>
              <a:t>10/06/2025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0"/>
            <a:ext cx="356492" cy="356400"/>
          </a:xfrm>
        </p:spPr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610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18339"/>
            <a:ext cx="2743200" cy="356491"/>
          </a:xfrm>
        </p:spPr>
        <p:txBody>
          <a:bodyPr/>
          <a:lstStyle/>
          <a:p>
            <a:fld id="{FFA8AB80-2BF6-4854-A407-1ED86543EBC8}" type="datetime1">
              <a:rPr lang="en-GB" smtClean="0"/>
              <a:t>10/06/2025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683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B5B83B6-291A-4B7C-9EE7-71B1BFBB8FAC}" type="datetime1">
              <a:rPr lang="en-GB" smtClean="0"/>
              <a:t>10/06/2025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</p:spTree>
    <p:extLst>
      <p:ext uri="{BB962C8B-B14F-4D97-AF65-F5344CB8AC3E}">
        <p14:creationId xmlns:p14="http://schemas.microsoft.com/office/powerpoint/2010/main" val="550414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19"/>
            <a:ext cx="2743200" cy="356491"/>
          </a:xfrm>
        </p:spPr>
        <p:txBody>
          <a:bodyPr/>
          <a:lstStyle/>
          <a:p>
            <a:fld id="{0B515531-7B24-4AB0-8DDA-E87BECA255CD}" type="datetime1">
              <a:rPr lang="en-GB" smtClean="0"/>
              <a:t>10/06/2025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1"/>
            <a:ext cx="356492" cy="356400"/>
          </a:xfrm>
        </p:spPr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344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3"/>
            <a:ext cx="2743200" cy="356491"/>
          </a:xfrm>
        </p:spPr>
        <p:txBody>
          <a:bodyPr/>
          <a:lstStyle/>
          <a:p>
            <a:fld id="{A8D2606D-DE0E-4975-9230-1688373097E4}" type="datetime1">
              <a:rPr lang="en-GB" smtClean="0"/>
              <a:t>10/06/2025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5"/>
            <a:ext cx="356492" cy="356400"/>
          </a:xfrm>
        </p:spPr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649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70"/>
            <a:ext cx="2743200" cy="356491"/>
          </a:xfrm>
        </p:spPr>
        <p:txBody>
          <a:bodyPr/>
          <a:lstStyle/>
          <a:p>
            <a:fld id="{B3306B5A-5FD5-4988-9A61-A5CFFF922173}" type="datetime1">
              <a:rPr lang="en-GB" smtClean="0"/>
              <a:t>10/06/2025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2"/>
            <a:ext cx="356492" cy="356400"/>
          </a:xfrm>
        </p:spPr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177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D2FCEB48-38A4-48F1-9EBC-22A20ECD1B64}" type="datetime1">
              <a:rPr lang="en-GB" smtClean="0"/>
              <a:t>10/06/2025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463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fld id="{A6411A27-1240-4764-872D-B835C375CDEE}" type="datetime1">
              <a:rPr lang="en-GB" smtClean="0"/>
              <a:t>10/06/2025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213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6974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FF9DFEF2-9DE0-4E84-B86D-C77D5ABC1795}" type="datetime1">
              <a:rPr lang="en-GB" smtClean="0"/>
              <a:t>10/06/2025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8410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>
            <a:lvl2pPr>
              <a:defRPr>
                <a:solidFill>
                  <a:srgbClr val="255F93"/>
                </a:solidFill>
              </a:defRPr>
            </a:lvl2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E9EE4AB-7A4F-47C6-9232-791F48268ACA}" type="datetime1">
              <a:rPr lang="en-GB" smtClean="0"/>
              <a:t>10/06/2025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544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3149-C8EE-497A-8DAB-B7AFDC3D08D2}" type="datetime1">
              <a:rPr lang="en-GB" smtClean="0"/>
              <a:t>10/06/2025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The Data Mining Process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1494" y="181856"/>
            <a:ext cx="1607235" cy="901562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2134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13" Type="http://schemas.openxmlformats.org/officeDocument/2006/relationships/slideLayout" Target="../slideLayouts/slideLayout31.xml"/><Relationship Id="rId1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21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25.xml"/><Relationship Id="rId12" Type="http://schemas.openxmlformats.org/officeDocument/2006/relationships/slideLayout" Target="../slideLayouts/slideLayout30.xml"/><Relationship Id="rId17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0.xml"/><Relationship Id="rId16" Type="http://schemas.openxmlformats.org/officeDocument/2006/relationships/slideLayout" Target="../slideLayouts/slideLayout34.xml"/><Relationship Id="rId20" Type="http://schemas.openxmlformats.org/officeDocument/2006/relationships/theme" Target="../theme/theme2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3.xml"/><Relationship Id="rId1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28.xml"/><Relationship Id="rId19" Type="http://schemas.openxmlformats.org/officeDocument/2006/relationships/slideLayout" Target="../slideLayouts/slideLayout37.xml"/><Relationship Id="rId4" Type="http://schemas.openxmlformats.org/officeDocument/2006/relationships/slideLayout" Target="../slideLayouts/slideLayout22.xml"/><Relationship Id="rId9" Type="http://schemas.openxmlformats.org/officeDocument/2006/relationships/slideLayout" Target="../slideLayouts/slideLayout27.xml"/><Relationship Id="rId14" Type="http://schemas.openxmlformats.org/officeDocument/2006/relationships/slideLayout" Target="../slideLayouts/slideLayout32.xml"/><Relationship Id="rId22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5.xml"/><Relationship Id="rId13" Type="http://schemas.openxmlformats.org/officeDocument/2006/relationships/slideLayout" Target="../slideLayouts/slideLayout50.xml"/><Relationship Id="rId18" Type="http://schemas.openxmlformats.org/officeDocument/2006/relationships/slideLayout" Target="../slideLayouts/slideLayout55.xml"/><Relationship Id="rId3" Type="http://schemas.openxmlformats.org/officeDocument/2006/relationships/slideLayout" Target="../slideLayouts/slideLayout40.xml"/><Relationship Id="rId21" Type="http://schemas.openxmlformats.org/officeDocument/2006/relationships/image" Target="../media/image2.png"/><Relationship Id="rId7" Type="http://schemas.openxmlformats.org/officeDocument/2006/relationships/slideLayout" Target="../slideLayouts/slideLayout44.xml"/><Relationship Id="rId12" Type="http://schemas.openxmlformats.org/officeDocument/2006/relationships/slideLayout" Target="../slideLayouts/slideLayout49.xml"/><Relationship Id="rId17" Type="http://schemas.openxmlformats.org/officeDocument/2006/relationships/slideLayout" Target="../slideLayouts/slideLayout54.xml"/><Relationship Id="rId2" Type="http://schemas.openxmlformats.org/officeDocument/2006/relationships/slideLayout" Target="../slideLayouts/slideLayout39.xml"/><Relationship Id="rId16" Type="http://schemas.openxmlformats.org/officeDocument/2006/relationships/slideLayout" Target="../slideLayouts/slideLayout53.xml"/><Relationship Id="rId20" Type="http://schemas.openxmlformats.org/officeDocument/2006/relationships/theme" Target="../theme/theme3.xml"/><Relationship Id="rId1" Type="http://schemas.openxmlformats.org/officeDocument/2006/relationships/slideLayout" Target="../slideLayouts/slideLayout38.xml"/><Relationship Id="rId6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2.xml"/><Relationship Id="rId15" Type="http://schemas.openxmlformats.org/officeDocument/2006/relationships/slideLayout" Target="../slideLayouts/slideLayout52.xml"/><Relationship Id="rId10" Type="http://schemas.openxmlformats.org/officeDocument/2006/relationships/slideLayout" Target="../slideLayouts/slideLayout47.xml"/><Relationship Id="rId19" Type="http://schemas.openxmlformats.org/officeDocument/2006/relationships/slideLayout" Target="../slideLayouts/slideLayout56.xml"/><Relationship Id="rId4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6.xml"/><Relationship Id="rId14" Type="http://schemas.openxmlformats.org/officeDocument/2006/relationships/slideLayout" Target="../slideLayouts/slideLayout5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20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1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DBCAB-4C60-42A0-857A-A817B60883B0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96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600" kern="1200">
          <a:solidFill>
            <a:schemeClr val="accent5">
              <a:lumMod val="7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8000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rgbClr val="006600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21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2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50CCA03-B918-44B8-A04D-E152EDAE274F}" type="datetime1">
              <a:rPr lang="en-GB" smtClean="0"/>
              <a:t>10/06/2025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Approaches, Problems and Patterns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5D229E-3F84-4FF3-B380-88C6F6460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529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  <p:sldLayoutId id="2147483692" r:id="rId13"/>
    <p:sldLayoutId id="2147483693" r:id="rId14"/>
    <p:sldLayoutId id="2147483694" r:id="rId15"/>
    <p:sldLayoutId id="2147483695" r:id="rId16"/>
    <p:sldLayoutId id="2147483696" r:id="rId17"/>
    <p:sldLayoutId id="2147483697" r:id="rId18"/>
    <p:sldLayoutId id="2147483698" r:id="rId1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600" kern="1200">
          <a:solidFill>
            <a:srgbClr val="A5002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33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1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11833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2BB9BBE0-BCB5-4CFA-BC0F-F8CB8D86DC55}" type="datetime1">
              <a:rPr lang="en-GB" smtClean="0"/>
              <a:t>10/06/2025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The Data Mining Process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0135451B-1D68-4A3B-9773-114939DC3056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0972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  <p:sldLayoutId id="2147483712" r:id="rId13"/>
    <p:sldLayoutId id="2147483713" r:id="rId14"/>
    <p:sldLayoutId id="2147483714" r:id="rId15"/>
    <p:sldLayoutId id="2147483715" r:id="rId16"/>
    <p:sldLayoutId id="2147483716" r:id="rId17"/>
    <p:sldLayoutId id="2147483717" r:id="rId18"/>
    <p:sldLayoutId id="2147483718" r:id="rId1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Calibri" panose="020F0502020204030204" pitchFamily="34" charset="0"/>
        <a:buChar char="●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90000"/>
        </a:lnSpc>
        <a:spcBef>
          <a:spcPts val="500"/>
        </a:spcBef>
        <a:buSzPct val="60000"/>
        <a:buFont typeface="Wingdings" panose="05000000000000000000" pitchFamily="2" charset="2"/>
        <a:buChar char="q"/>
        <a:defRPr sz="24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90000"/>
        </a:lnSpc>
        <a:spcBef>
          <a:spcPts val="500"/>
        </a:spcBef>
        <a:buSzPct val="80000"/>
        <a:buFont typeface="Wingdings" panose="05000000000000000000" pitchFamily="2" charset="2"/>
        <a:buChar char="§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5F3C5-3A35-BA4D-1FF8-3A06A9527F2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Data Mining &amp; Visualisation (ACCA7015)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Week 5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63400E-0736-338C-C070-45EFB0590AB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latin typeface="Calibri"/>
                <a:ea typeface="Calibri"/>
                <a:cs typeface="Calibri"/>
              </a:rPr>
              <a:t>Understanding Data (Tutorial)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1820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4F023-D6C0-AF7F-E547-81436FFB6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Weekly schedule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95BA3-6785-E066-C67C-CCF4DBD1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4355555-1AB2-4C5A-9135-4E25C9227EF3}" type="slidenum">
              <a:rPr kumimoji="0" lang="en-GB" sz="11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1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880D74B-47A9-6774-E271-38E158600C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1952713"/>
              </p:ext>
            </p:extLst>
          </p:nvPr>
        </p:nvGraphicFramePr>
        <p:xfrm>
          <a:off x="777961" y="942975"/>
          <a:ext cx="10636078" cy="50264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2995">
                  <a:extLst>
                    <a:ext uri="{9D8B030D-6E8A-4147-A177-3AD203B41FA5}">
                      <a16:colId xmlns:a16="http://schemas.microsoft.com/office/drawing/2014/main" val="3057948719"/>
                    </a:ext>
                  </a:extLst>
                </a:gridCol>
                <a:gridCol w="8373083">
                  <a:extLst>
                    <a:ext uri="{9D8B030D-6E8A-4147-A177-3AD203B41FA5}">
                      <a16:colId xmlns:a16="http://schemas.microsoft.com/office/drawing/2014/main" val="3015195872"/>
                    </a:ext>
                  </a:extLst>
                </a:gridCol>
              </a:tblGrid>
              <a:tr h="245110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Topics 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732260"/>
                  </a:ext>
                </a:extLst>
              </a:tr>
              <a:tr h="249555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1</a:t>
                      </a:r>
                      <a:endParaRPr lang="en-GB" sz="220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Introduction to Data Mining</a:t>
                      </a:r>
                      <a:endParaRPr lang="en-GB" sz="220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5731072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2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The Data Mining Process</a:t>
                      </a:r>
                      <a:endParaRPr lang="en-GB" sz="220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869103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Week 3</a:t>
                      </a:r>
                      <a:endParaRPr lang="en-GB" sz="2200" kern="12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6891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Data Mining Approaches and Techniques</a:t>
                      </a: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681249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4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CRISP Phase 1 - Business Understanding</a:t>
                      </a:r>
                      <a:endParaRPr lang="en-GB" sz="220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583615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Week 5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FFD4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CRISP Phase 2 - Understanding Data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D4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8624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6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CRISP Phase 3 - </a:t>
                      </a: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Data Preparation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2707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7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CRISP Phase 4 - Modelling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4741380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8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CRISP Phase 5 - Evaluation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91286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9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tx1"/>
                          </a:solidFill>
                          <a:effectLst/>
                        </a:rPr>
                        <a:t>Data Management / Revision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60542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10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Revision &amp; Formative feedback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03138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0059D-1F12-BE55-E4D3-4C35644FE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🎯 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228B9D-4FC2-10CF-FB2C-D1501D05AB4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By the end of this lab, students will be able to: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Understand the dataset structure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(columns, types, metadata).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Assess data quality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(missing values, duplicates, outliers).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Perform basic EDA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(descriptive statistics, distributions, correlations).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Apply visualization techniques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in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Power BI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Document key insights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for decision-making.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193462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0C257B2-DB9D-53F4-318F-0D590ED9881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Lab Tutorial: Data Understanding Using Sales Data (12 Attributes, 6000+ Records)</a:t>
            </a:r>
          </a:p>
        </p:txBody>
      </p:sp>
    </p:spTree>
    <p:extLst>
      <p:ext uri="{BB962C8B-B14F-4D97-AF65-F5344CB8AC3E}">
        <p14:creationId xmlns:p14="http://schemas.microsoft.com/office/powerpoint/2010/main" val="4050501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1B745-EE22-902A-1D7A-1F801AC786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📌 Part 1: Dataset Overview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9AAEA7-5AC7-E5F8-ED40-0E830DCACF7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Scenario: Online Retail Sales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 fictional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e-commerce company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sells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electronics, home appliances, and accessories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dataset contains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6,000+ transactions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recorded over the last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two years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company faces challenges in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customer segmentation, discount effectiveness, and sales trends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773578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09775-FD96-9F1D-7B22-FFD022D36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📌 Part 2: Data Quality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4616F6-466F-2793-D006-F0583B5A4FB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Task 1: Checking for Missing Values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Step 1: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Open Power BI and load sales_data.csv.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Step 2: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Click on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"Transform Data"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(Power Query Editor).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Step 3: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Identify missing values using: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0"/>
              </a:spcBef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Column statistics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→ % missing per column.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0"/>
              </a:spcBef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Sorting columns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to check gaps.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Visuals:</a:t>
            </a:r>
            <a:b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Table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summarizing missing data per column.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sz="2400" kern="100" dirty="0">
                <a:effectLst/>
                <a:latin typeface="Segoe UI Symbol" panose="020B0502040204020203" pitchFamily="34" charset="0"/>
                <a:ea typeface="Aptos" panose="020B0004020202020204" pitchFamily="34" charset="0"/>
                <a:cs typeface="Segoe UI Symbol" panose="020B0502040204020203" pitchFamily="34" charset="0"/>
              </a:rPr>
              <a:t>✔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Fix: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Use "Replace Values" or remove rows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if missing values exceed 5%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3702397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979B63-20F0-5A54-3B91-5F0902F1A8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7659B-F0D3-0B30-A5F2-14753BEA84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📌 Part 2: Data Quality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3FF04D-A580-5D6A-30E3-5A7B76F10A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Task 2: Identifying Duplicates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Step 1: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Select </a:t>
            </a:r>
            <a:r>
              <a:rPr lang="en-GB" kern="100" dirty="0" err="1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Transaction_ID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and check for duplicates.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Step 2: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If duplicates exist: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0"/>
              </a:spcBef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8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Remove exact duplicates</a:t>
            </a:r>
            <a:r>
              <a:rPr lang="en-GB" sz="28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0"/>
              </a:spcBef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8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Aggregate similar transactions</a:t>
            </a:r>
            <a:r>
              <a:rPr lang="en-GB" sz="28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(e.g., sum Quantity).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Visuals:</a:t>
            </a:r>
            <a:b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Table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→ Before &amp; after duplicate removal.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kern="100" dirty="0">
                <a:effectLst/>
                <a:latin typeface="Segoe UI Symbol" panose="020B0502040204020203" pitchFamily="34" charset="0"/>
                <a:ea typeface="Aptos" panose="020B0004020202020204" pitchFamily="34" charset="0"/>
                <a:cs typeface="Segoe UI Symbol" panose="020B0502040204020203" pitchFamily="34" charset="0"/>
              </a:rPr>
              <a:t>✔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Fix: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Remove exact duplicates and merge similar transactions.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endParaRPr lang="en-GB" sz="5400" dirty="0"/>
          </a:p>
        </p:txBody>
      </p:sp>
    </p:spTree>
    <p:extLst>
      <p:ext uri="{BB962C8B-B14F-4D97-AF65-F5344CB8AC3E}">
        <p14:creationId xmlns:p14="http://schemas.microsoft.com/office/powerpoint/2010/main" val="4187269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CD7458-2793-0D41-3177-49FDCBA805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378965-599C-531F-22BA-AB4CFD9AB3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📌 Part 2: Data Quality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3EF7F2-1A84-8BBD-580E-74207D25A05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Task 3: Detecting Outliers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Step 1: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Use a </a:t>
            </a: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box plot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on </a:t>
            </a:r>
            <a:r>
              <a:rPr lang="en-GB" kern="100" dirty="0" err="1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Product_Price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and </a:t>
            </a:r>
            <a:r>
              <a:rPr lang="en-GB" kern="100" dirty="0" err="1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Total_Sales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Step 2: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Identify values that fall </a:t>
            </a: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outside 1.5x IQR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Step 3: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Decide whether to </a:t>
            </a: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remove or adjust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extreme values.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Visuals:</a:t>
            </a:r>
            <a:b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Boxplot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for </a:t>
            </a:r>
            <a:r>
              <a:rPr lang="en-GB" kern="100" dirty="0" err="1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Total_Sales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  <a:b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Histogram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to check price distribution.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kern="100" dirty="0">
                <a:effectLst/>
                <a:latin typeface="Segoe UI Symbol" panose="020B0502040204020203" pitchFamily="34" charset="0"/>
                <a:ea typeface="Aptos" panose="020B0004020202020204" pitchFamily="34" charset="0"/>
                <a:cs typeface="Segoe UI Symbol" panose="020B0502040204020203" pitchFamily="34" charset="0"/>
              </a:rPr>
              <a:t>✔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Fix: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Cap extreme values using a </a:t>
            </a: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business threshold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3723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C17CF5-4DD5-F5C4-5D56-8C37F1F08C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60851-F922-D65C-9743-68F1022FE9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📌 Part 3: Exploratory Data Analysis (EDA)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E385BC-D0D2-1D6C-1F57-850406B4F16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Task 4: Understanding Categorical Variables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Font typeface="+mj-lt"/>
              <a:buAutoNum type="arabicPeriod"/>
              <a:tabLst>
                <a:tab pos="457200" algn="l"/>
              </a:tabLst>
            </a:pPr>
            <a:r>
              <a:rPr lang="en-GB" b="1" kern="100" dirty="0" err="1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Analyze</a:t>
            </a: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Customer Segmentation: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0"/>
              </a:spcBef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8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Gender distribution.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0"/>
              </a:spcBef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8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Sales by </a:t>
            </a:r>
            <a:r>
              <a:rPr lang="en-GB" sz="28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Region</a:t>
            </a:r>
            <a:r>
              <a:rPr lang="en-GB" sz="28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0"/>
              </a:spcBef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8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Most </a:t>
            </a:r>
            <a:r>
              <a:rPr lang="en-GB" sz="28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popular product categories</a:t>
            </a:r>
            <a:r>
              <a:rPr lang="en-GB" sz="28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Visuals:</a:t>
            </a:r>
            <a:b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Pie chart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→ Gender distribution.</a:t>
            </a:r>
            <a:b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Bar chart</a:t>
            </a:r>
            <a:r>
              <a:rPr lang="en-GB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→ Product sales by region.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endParaRPr lang="en-GB" sz="5400" dirty="0"/>
          </a:p>
        </p:txBody>
      </p:sp>
    </p:spTree>
    <p:extLst>
      <p:ext uri="{BB962C8B-B14F-4D97-AF65-F5344CB8AC3E}">
        <p14:creationId xmlns:p14="http://schemas.microsoft.com/office/powerpoint/2010/main" val="3070231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FCCB3E-6641-521D-CE93-0E6A86EC93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5A402-BC60-E976-6230-0229E8B3BF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📌 Part 3: Exploratory Data Analysis (EDA)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6A204-9A62-28D1-70D2-5F57F259E1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Task 5: Understanding Numerical Variables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Font typeface="+mj-lt"/>
              <a:buAutoNum type="arabicPeriod"/>
              <a:tabLst>
                <a:tab pos="457200" algn="l"/>
              </a:tabLst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Summarize </a:t>
            </a:r>
            <a:r>
              <a:rPr lang="en-GB" sz="2400" b="1" kern="100" dirty="0" err="1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Total_Sales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Discount (%), and </a:t>
            </a:r>
            <a:r>
              <a:rPr lang="en-GB" sz="2400" b="1" kern="100" dirty="0" err="1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Profit_Margin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(%).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Font typeface="+mj-lt"/>
              <a:buAutoNum type="arabicPeriod"/>
              <a:tabLst>
                <a:tab pos="457200" algn="l"/>
              </a:tabLst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Check for Skewness: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0"/>
              </a:spcBef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Compare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before &amp; after log transformation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Visuals:</a:t>
            </a:r>
            <a:b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Histogram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→ Sales &amp; profit distribution.</a:t>
            </a:r>
            <a:b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Before vs. after log transformation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chart.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sz="2400" kern="100" dirty="0">
                <a:effectLst/>
                <a:latin typeface="Segoe UI Symbol" panose="020B0502040204020203" pitchFamily="34" charset="0"/>
                <a:ea typeface="Aptos" panose="020B0004020202020204" pitchFamily="34" charset="0"/>
                <a:cs typeface="Segoe UI Symbol" panose="020B0502040204020203" pitchFamily="34" charset="0"/>
              </a:rPr>
              <a:t>✔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Fix: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Apply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log transformation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for highly skewed data.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2853139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B255B0-B55E-4521-8EAA-434DC4F6D8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D4787-A90B-1DE2-FF46-05ECDE3F36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📌 Part 3: Exploratory Data Analysis (EDA)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38AB8E-06A4-39D2-6172-D39C3068574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Task 6: Correlation Analysis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Font typeface="+mj-lt"/>
              <a:buAutoNum type="arabicPeriod"/>
              <a:tabLst>
                <a:tab pos="457200" algn="l"/>
              </a:tabLst>
            </a:pPr>
            <a:r>
              <a:rPr lang="en-GB" sz="2400" b="1" kern="100" dirty="0" err="1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Analyze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Relationships: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0"/>
              </a:spcBef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Does increasing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Discount %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boost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Total Sales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?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0"/>
              </a:spcBef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high-selling products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have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higher profit margins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?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Visuals:</a:t>
            </a:r>
            <a:b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Scatter Plot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→ Discount % vs Total Sales.</a:t>
            </a:r>
            <a:b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Heatmap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→ Correlation matrix.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sz="2400" kern="100" dirty="0">
                <a:effectLst/>
                <a:latin typeface="Segoe UI Symbol" panose="020B0502040204020203" pitchFamily="34" charset="0"/>
                <a:ea typeface="Aptos" panose="020B0004020202020204" pitchFamily="34" charset="0"/>
                <a:cs typeface="Segoe UI Symbol" panose="020B0502040204020203" pitchFamily="34" charset="0"/>
              </a:rPr>
              <a:t>✔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Fix: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Adjust discount strategies based on insights.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</a:pP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227647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250989-66E6-7360-207C-7932178533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AE77E-1BFA-F784-EFA6-A97AACB4A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📌 Part 4: Insights &amp;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477CEB-E920-35C2-DBBF-AF355A547F9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Task 7: Business Insights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Key Findings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0"/>
              </a:spcBef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Sales Trends: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Do seasonal sales peaks exist?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0"/>
              </a:spcBef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Regional Performance: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Which region has the highest revenue?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15000"/>
              </a:lnSpc>
              <a:spcBef>
                <a:spcPts val="0"/>
              </a:spcBef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Discount Effectiveness: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Are high discounts leading to profits?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Final Visuals:</a:t>
            </a:r>
            <a:b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Line Chart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→ Monthly sales trends.</a:t>
            </a:r>
            <a:b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Map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→ Regional performance.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sz="2400" kern="100" dirty="0">
                <a:effectLst/>
                <a:latin typeface="Segoe UI Symbol" panose="020B0502040204020203" pitchFamily="34" charset="0"/>
                <a:ea typeface="Aptos" panose="020B0004020202020204" pitchFamily="34" charset="0"/>
                <a:cs typeface="Segoe UI Symbol" panose="020B0502040204020203" pitchFamily="34" charset="0"/>
              </a:rPr>
              <a:t>✔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Final Recommendation Report: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Optimize inventory based on seasonality.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Adjust discount strategies to maximize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profit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Identify high-value customers for </a:t>
            </a:r>
            <a:r>
              <a:rPr lang="en-GB" sz="2400" b="1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targeted marketing</a:t>
            </a:r>
            <a:r>
              <a:rPr lang="en-GB" sz="2400" kern="100" dirty="0"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6774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9104E4-1653-6A1F-E51A-E51DF43B48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25DE0-C54E-DC33-DF24-089BD73B5A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📌 Part 5: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2584D9-D0B7-823A-B1B5-568D716EAD2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en-GB" dirty="0"/>
              <a:t>Reporting your work in the data understanding phase.</a:t>
            </a:r>
          </a:p>
        </p:txBody>
      </p:sp>
    </p:spTree>
    <p:extLst>
      <p:ext uri="{BB962C8B-B14F-4D97-AF65-F5344CB8AC3E}">
        <p14:creationId xmlns:p14="http://schemas.microsoft.com/office/powerpoint/2010/main" val="3756353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7295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1" id="{21B5A331-BAE1-433A-A92B-63745863DE8B}" vid="{25C9EDD5-5741-457C-9E37-AEFB13C41163}"/>
    </a:ext>
  </a:extLst>
</a:theme>
</file>

<file path=ppt/theme/theme2.xml><?xml version="1.0" encoding="utf-8"?>
<a:theme xmlns:a="http://schemas.openxmlformats.org/drawingml/2006/main" name="1_UWTSD Serif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1" id="{21B5A331-BAE1-433A-A92B-63745863DE8B}" vid="{25C9EDD5-5741-457C-9E37-AEFB13C41163}"/>
    </a:ext>
  </a:extLst>
</a:theme>
</file>

<file path=ppt/theme/theme3.xml><?xml version="1.0" encoding="utf-8"?>
<a:theme xmlns:a="http://schemas.openxmlformats.org/drawingml/2006/main" name="1_UWTSD Serif 202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" id="{6833D18A-B05E-4809-BEA2-FD05D6832DD1}" vid="{5DEED0CB-4712-4CAF-8107-EBCA73A668A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Serif 1</Template>
  <TotalTime>255</TotalTime>
  <Words>739</Words>
  <Application>Microsoft Office PowerPoint</Application>
  <PresentationFormat>Widescreen</PresentationFormat>
  <Paragraphs>97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14</vt:i4>
      </vt:variant>
    </vt:vector>
  </HeadingPairs>
  <TitlesOfParts>
    <vt:vector size="25" baseType="lpstr">
      <vt:lpstr>Aptos</vt:lpstr>
      <vt:lpstr>Arial</vt:lpstr>
      <vt:lpstr>Calibri</vt:lpstr>
      <vt:lpstr>Calibri Light</vt:lpstr>
      <vt:lpstr>Courier New</vt:lpstr>
      <vt:lpstr>Segoe UI Symbol</vt:lpstr>
      <vt:lpstr>Symbol</vt:lpstr>
      <vt:lpstr>Wingdings</vt:lpstr>
      <vt:lpstr>UWTSD Serif 1</vt:lpstr>
      <vt:lpstr>1_UWTSD Serif 1</vt:lpstr>
      <vt:lpstr>1_UWTSD Serif 2025</vt:lpstr>
      <vt:lpstr>Data Mining &amp; Visualisation (ACCA7015)   Week 5</vt:lpstr>
      <vt:lpstr>Weekly schedule</vt:lpstr>
      <vt:lpstr>🎯 Learning Objectives</vt:lpstr>
      <vt:lpstr>Lab Tutorial: Data Understanding Using Sales Data (12 Attributes, 6000+ Records)</vt:lpstr>
      <vt:lpstr>📌 Part 1: Dataset Overview</vt:lpstr>
      <vt:lpstr>📌 Part 2: Data Quality Assessment</vt:lpstr>
      <vt:lpstr>📌 Part 2: Data Quality Assessment</vt:lpstr>
      <vt:lpstr>📌 Part 2: Data Quality Assessment</vt:lpstr>
      <vt:lpstr>📌 Part 3: Exploratory Data Analysis (EDA)</vt:lpstr>
      <vt:lpstr>📌 Part 3: Exploratory Data Analysis (EDA)</vt:lpstr>
      <vt:lpstr>📌 Part 3: Exploratory Data Analysis (EDA)</vt:lpstr>
      <vt:lpstr>📌 Part 4: Insights &amp; Recommendations</vt:lpstr>
      <vt:lpstr>📌 Part 5: 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Serif Salem</cp:lastModifiedBy>
  <cp:revision>2</cp:revision>
  <dcterms:created xsi:type="dcterms:W3CDTF">2025-02-05T03:06:25Z</dcterms:created>
  <dcterms:modified xsi:type="dcterms:W3CDTF">2025-06-10T08:20:15Z</dcterms:modified>
</cp:coreProperties>
</file>