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5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9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3A7955-128B-4649-9350-01B40F52244E}" v="206" dt="2022-07-17T12:46:38.5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a Codreanu" userId="95da1ee7d21431fd" providerId="LiveId" clId="{953A7955-128B-4649-9350-01B40F52244E}"/>
    <pc:docChg chg="undo redo custSel addSld delSld modSld sldOrd addMainMaster delMainMaster">
      <pc:chgData name="Mariana Codreanu" userId="95da1ee7d21431fd" providerId="LiveId" clId="{953A7955-128B-4649-9350-01B40F52244E}" dt="2022-07-17T12:46:38.595" v="5747"/>
      <pc:docMkLst>
        <pc:docMk/>
      </pc:docMkLst>
      <pc:sldChg chg="addSp delSp modSp new mod modMedia setBg modClrScheme addAnim delAnim chgLayout">
        <pc:chgData name="Mariana Codreanu" userId="95da1ee7d21431fd" providerId="LiveId" clId="{953A7955-128B-4649-9350-01B40F52244E}" dt="2022-07-06T23:35:44.910" v="129"/>
        <pc:sldMkLst>
          <pc:docMk/>
          <pc:sldMk cId="1751612665" sldId="256"/>
        </pc:sldMkLst>
        <pc:spChg chg="mod">
          <ac:chgData name="Mariana Codreanu" userId="95da1ee7d21431fd" providerId="LiveId" clId="{953A7955-128B-4649-9350-01B40F52244E}" dt="2022-07-06T23:35:44.910" v="127" actId="26606"/>
          <ac:spMkLst>
            <pc:docMk/>
            <pc:sldMk cId="1751612665" sldId="256"/>
            <ac:spMk id="2" creationId="{76138BD5-8ACD-C847-EA5F-6EB48881BC9C}"/>
          </ac:spMkLst>
        </pc:spChg>
        <pc:spChg chg="mod">
          <ac:chgData name="Mariana Codreanu" userId="95da1ee7d21431fd" providerId="LiveId" clId="{953A7955-128B-4649-9350-01B40F52244E}" dt="2022-07-06T23:35:44.910" v="127" actId="26606"/>
          <ac:spMkLst>
            <pc:docMk/>
            <pc:sldMk cId="1751612665" sldId="256"/>
            <ac:spMk id="3" creationId="{C67E7C67-94E4-8CB2-92BE-7AD4E212794D}"/>
          </ac:spMkLst>
        </pc:spChg>
        <pc:spChg chg="add del">
          <ac:chgData name="Mariana Codreanu" userId="95da1ee7d21431fd" providerId="LiveId" clId="{953A7955-128B-4649-9350-01B40F52244E}" dt="2022-07-06T23:35:09.460" v="115" actId="26606"/>
          <ac:spMkLst>
            <pc:docMk/>
            <pc:sldMk cId="1751612665" sldId="256"/>
            <ac:spMk id="9" creationId="{E2748806-3AF5-4078-830A-C1F26BF1B200}"/>
          </ac:spMkLst>
        </pc:spChg>
        <pc:spChg chg="add del">
          <ac:chgData name="Mariana Codreanu" userId="95da1ee7d21431fd" providerId="LiveId" clId="{953A7955-128B-4649-9350-01B40F52244E}" dt="2022-07-06T23:35:09.460" v="115" actId="26606"/>
          <ac:spMkLst>
            <pc:docMk/>
            <pc:sldMk cId="1751612665" sldId="256"/>
            <ac:spMk id="11" creationId="{BF991FCB-5132-414C-B377-526F56121B69}"/>
          </ac:spMkLst>
        </pc:spChg>
        <pc:spChg chg="add del">
          <ac:chgData name="Mariana Codreanu" userId="95da1ee7d21431fd" providerId="LiveId" clId="{953A7955-128B-4649-9350-01B40F52244E}" dt="2022-07-06T23:35:09.460" v="115" actId="26606"/>
          <ac:spMkLst>
            <pc:docMk/>
            <pc:sldMk cId="1751612665" sldId="256"/>
            <ac:spMk id="13" creationId="{F23DAFF7-4C98-4E0E-8986-198D54B6C1F0}"/>
          </ac:spMkLst>
        </pc:spChg>
        <pc:spChg chg="add del">
          <ac:chgData name="Mariana Codreanu" userId="95da1ee7d21431fd" providerId="LiveId" clId="{953A7955-128B-4649-9350-01B40F52244E}" dt="2022-07-06T23:35:09.460" v="115" actId="26606"/>
          <ac:spMkLst>
            <pc:docMk/>
            <pc:sldMk cId="1751612665" sldId="256"/>
            <ac:spMk id="15" creationId="{EA095E96-319D-4055-AD99-41FEB4030044}"/>
          </ac:spMkLst>
        </pc:spChg>
        <pc:spChg chg="add del">
          <ac:chgData name="Mariana Codreanu" userId="95da1ee7d21431fd" providerId="LiveId" clId="{953A7955-128B-4649-9350-01B40F52244E}" dt="2022-07-06T23:35:09.460" v="115" actId="26606"/>
          <ac:spMkLst>
            <pc:docMk/>
            <pc:sldMk cId="1751612665" sldId="256"/>
            <ac:spMk id="17" creationId="{E5EBF7A8-B42B-4EC3-B442-9B2D1902A785}"/>
          </ac:spMkLst>
        </pc:spChg>
        <pc:spChg chg="add del">
          <ac:chgData name="Mariana Codreanu" userId="95da1ee7d21431fd" providerId="LiveId" clId="{953A7955-128B-4649-9350-01B40F52244E}" dt="2022-07-06T23:35:23.335" v="119" actId="26606"/>
          <ac:spMkLst>
            <pc:docMk/>
            <pc:sldMk cId="1751612665" sldId="256"/>
            <ac:spMk id="20" creationId="{A643B7E8-B361-4A91-A7A5-07418CFCF9E5}"/>
          </ac:spMkLst>
        </pc:spChg>
        <pc:spChg chg="add del">
          <ac:chgData name="Mariana Codreanu" userId="95da1ee7d21431fd" providerId="LiveId" clId="{953A7955-128B-4649-9350-01B40F52244E}" dt="2022-07-06T23:35:23.335" v="119" actId="26606"/>
          <ac:spMkLst>
            <pc:docMk/>
            <pc:sldMk cId="1751612665" sldId="256"/>
            <ac:spMk id="22" creationId="{D7A74E93-DAA8-4661-8F23-0F48710EAF4A}"/>
          </ac:spMkLst>
        </pc:spChg>
        <pc:spChg chg="add del">
          <ac:chgData name="Mariana Codreanu" userId="95da1ee7d21431fd" providerId="LiveId" clId="{953A7955-128B-4649-9350-01B40F52244E}" dt="2022-07-06T23:35:23.335" v="119" actId="26606"/>
          <ac:spMkLst>
            <pc:docMk/>
            <pc:sldMk cId="1751612665" sldId="256"/>
            <ac:spMk id="23" creationId="{FF212E38-C041-49D9-9236-29FF44B27E1B}"/>
          </ac:spMkLst>
        </pc:spChg>
        <pc:spChg chg="add del">
          <ac:chgData name="Mariana Codreanu" userId="95da1ee7d21431fd" providerId="LiveId" clId="{953A7955-128B-4649-9350-01B40F52244E}" dt="2022-07-06T23:35:23.335" v="119" actId="26606"/>
          <ac:spMkLst>
            <pc:docMk/>
            <pc:sldMk cId="1751612665" sldId="256"/>
            <ac:spMk id="24" creationId="{790391D1-AA86-467F-A77E-0606FCCCD29B}"/>
          </ac:spMkLst>
        </pc:spChg>
        <pc:spChg chg="add del">
          <ac:chgData name="Mariana Codreanu" userId="95da1ee7d21431fd" providerId="LiveId" clId="{953A7955-128B-4649-9350-01B40F52244E}" dt="2022-07-06T23:35:38.345" v="123" actId="26606"/>
          <ac:spMkLst>
            <pc:docMk/>
            <pc:sldMk cId="1751612665" sldId="256"/>
            <ac:spMk id="28" creationId="{8EF32ACB-37F7-4E27-BDBC-67A94864F506}"/>
          </ac:spMkLst>
        </pc:spChg>
        <pc:spChg chg="add del">
          <ac:chgData name="Mariana Codreanu" userId="95da1ee7d21431fd" providerId="LiveId" clId="{953A7955-128B-4649-9350-01B40F52244E}" dt="2022-07-06T23:35:38.345" v="123" actId="26606"/>
          <ac:spMkLst>
            <pc:docMk/>
            <pc:sldMk cId="1751612665" sldId="256"/>
            <ac:spMk id="29" creationId="{DEAF34AB-AE16-45B5-ABC1-801F062234F5}"/>
          </ac:spMkLst>
        </pc:spChg>
        <pc:spChg chg="add del">
          <ac:chgData name="Mariana Codreanu" userId="95da1ee7d21431fd" providerId="LiveId" clId="{953A7955-128B-4649-9350-01B40F52244E}" dt="2022-07-06T23:35:38.345" v="123" actId="26606"/>
          <ac:spMkLst>
            <pc:docMk/>
            <pc:sldMk cId="1751612665" sldId="256"/>
            <ac:spMk id="31" creationId="{640449D5-DE6C-45AB-811E-29321C591CD6}"/>
          </ac:spMkLst>
        </pc:spChg>
        <pc:spChg chg="add del">
          <ac:chgData name="Mariana Codreanu" userId="95da1ee7d21431fd" providerId="LiveId" clId="{953A7955-128B-4649-9350-01B40F52244E}" dt="2022-07-06T23:35:44.801" v="126" actId="26606"/>
          <ac:spMkLst>
            <pc:docMk/>
            <pc:sldMk cId="1751612665" sldId="256"/>
            <ac:spMk id="36" creationId="{4DA4374D-F270-4C02-88D7-B751FD9BD6BD}"/>
          </ac:spMkLst>
        </pc:spChg>
        <pc:spChg chg="add del">
          <ac:chgData name="Mariana Codreanu" userId="95da1ee7d21431fd" providerId="LiveId" clId="{953A7955-128B-4649-9350-01B40F52244E}" dt="2022-07-06T23:35:44.801" v="126" actId="26606"/>
          <ac:spMkLst>
            <pc:docMk/>
            <pc:sldMk cId="1751612665" sldId="256"/>
            <ac:spMk id="37" creationId="{1ACA2EA0-FFD3-42EC-9406-B595015ED96E}"/>
          </ac:spMkLst>
        </pc:spChg>
        <pc:spChg chg="add del">
          <ac:chgData name="Mariana Codreanu" userId="95da1ee7d21431fd" providerId="LiveId" clId="{953A7955-128B-4649-9350-01B40F52244E}" dt="2022-07-06T23:35:44.801" v="126" actId="26606"/>
          <ac:spMkLst>
            <pc:docMk/>
            <pc:sldMk cId="1751612665" sldId="256"/>
            <ac:spMk id="39" creationId="{D5288BCE-665C-472A-8C43-664BCFA31E43}"/>
          </ac:spMkLst>
        </pc:spChg>
        <pc:spChg chg="add del">
          <ac:chgData name="Mariana Codreanu" userId="95da1ee7d21431fd" providerId="LiveId" clId="{953A7955-128B-4649-9350-01B40F52244E}" dt="2022-07-06T23:35:44.801" v="126" actId="26606"/>
          <ac:spMkLst>
            <pc:docMk/>
            <pc:sldMk cId="1751612665" sldId="256"/>
            <ac:spMk id="40" creationId="{46C57131-53A7-4C1A-BEA8-25F06A06AD29}"/>
          </ac:spMkLst>
        </pc:spChg>
        <pc:spChg chg="add">
          <ac:chgData name="Mariana Codreanu" userId="95da1ee7d21431fd" providerId="LiveId" clId="{953A7955-128B-4649-9350-01B40F52244E}" dt="2022-07-06T23:35:44.910" v="127" actId="26606"/>
          <ac:spMkLst>
            <pc:docMk/>
            <pc:sldMk cId="1751612665" sldId="256"/>
            <ac:spMk id="42" creationId="{A643B7E8-B361-4A91-A7A5-07418CFCF9E5}"/>
          </ac:spMkLst>
        </pc:spChg>
        <pc:spChg chg="add">
          <ac:chgData name="Mariana Codreanu" userId="95da1ee7d21431fd" providerId="LiveId" clId="{953A7955-128B-4649-9350-01B40F52244E}" dt="2022-07-06T23:35:44.910" v="127" actId="26606"/>
          <ac:spMkLst>
            <pc:docMk/>
            <pc:sldMk cId="1751612665" sldId="256"/>
            <ac:spMk id="43" creationId="{D7A74E93-DAA8-4661-8F23-0F48710EAF4A}"/>
          </ac:spMkLst>
        </pc:spChg>
        <pc:spChg chg="add">
          <ac:chgData name="Mariana Codreanu" userId="95da1ee7d21431fd" providerId="LiveId" clId="{953A7955-128B-4649-9350-01B40F52244E}" dt="2022-07-06T23:35:44.910" v="127" actId="26606"/>
          <ac:spMkLst>
            <pc:docMk/>
            <pc:sldMk cId="1751612665" sldId="256"/>
            <ac:spMk id="44" creationId="{FF212E38-C041-49D9-9236-29FF44B27E1B}"/>
          </ac:spMkLst>
        </pc:spChg>
        <pc:spChg chg="add">
          <ac:chgData name="Mariana Codreanu" userId="95da1ee7d21431fd" providerId="LiveId" clId="{953A7955-128B-4649-9350-01B40F52244E}" dt="2022-07-06T23:35:44.910" v="127" actId="26606"/>
          <ac:spMkLst>
            <pc:docMk/>
            <pc:sldMk cId="1751612665" sldId="256"/>
            <ac:spMk id="45" creationId="{790391D1-AA86-467F-A77E-0606FCCCD29B}"/>
          </ac:spMkLst>
        </pc:spChg>
        <pc:grpChg chg="add del">
          <ac:chgData name="Mariana Codreanu" userId="95da1ee7d21431fd" providerId="LiveId" clId="{953A7955-128B-4649-9350-01B40F52244E}" dt="2022-07-06T23:35:38.345" v="123" actId="26606"/>
          <ac:grpSpMkLst>
            <pc:docMk/>
            <pc:sldMk cId="1751612665" sldId="256"/>
            <ac:grpSpMk id="32" creationId="{222480C3-21A7-43F5-9070-D4ACB7435A94}"/>
          </ac:grpSpMkLst>
        </pc:grpChg>
        <pc:picChg chg="add del mod">
          <ac:chgData name="Mariana Codreanu" userId="95da1ee7d21431fd" providerId="LiveId" clId="{953A7955-128B-4649-9350-01B40F52244E}" dt="2022-07-06T23:35:09.460" v="115" actId="26606"/>
          <ac:picMkLst>
            <pc:docMk/>
            <pc:sldMk cId="1751612665" sldId="256"/>
            <ac:picMk id="4" creationId="{74D6EFFC-FD76-7C41-167E-BAFF36B1A61A}"/>
          </ac:picMkLst>
        </pc:picChg>
        <pc:picChg chg="add del">
          <ac:chgData name="Mariana Codreanu" userId="95da1ee7d21431fd" providerId="LiveId" clId="{953A7955-128B-4649-9350-01B40F52244E}" dt="2022-07-06T23:35:23.335" v="119" actId="26606"/>
          <ac:picMkLst>
            <pc:docMk/>
            <pc:sldMk cId="1751612665" sldId="256"/>
            <ac:picMk id="26" creationId="{472C9C6B-37B8-21E0-0822-70FE393E13A4}"/>
          </ac:picMkLst>
        </pc:picChg>
        <pc:picChg chg="add del">
          <ac:chgData name="Mariana Codreanu" userId="95da1ee7d21431fd" providerId="LiveId" clId="{953A7955-128B-4649-9350-01B40F52244E}" dt="2022-07-06T23:35:38.345" v="123" actId="26606"/>
          <ac:picMkLst>
            <pc:docMk/>
            <pc:sldMk cId="1751612665" sldId="256"/>
            <ac:picMk id="30" creationId="{E5EFF611-63F8-5D3A-97D0-D86F400822D6}"/>
          </ac:picMkLst>
        </pc:picChg>
        <pc:picChg chg="add del">
          <ac:chgData name="Mariana Codreanu" userId="95da1ee7d21431fd" providerId="LiveId" clId="{953A7955-128B-4649-9350-01B40F52244E}" dt="2022-07-06T23:35:44.801" v="126" actId="26606"/>
          <ac:picMkLst>
            <pc:docMk/>
            <pc:sldMk cId="1751612665" sldId="256"/>
            <ac:picMk id="38" creationId="{4EF8B82F-519F-A19A-6B7B-E7B69616C300}"/>
          </ac:picMkLst>
        </pc:picChg>
        <pc:picChg chg="add">
          <ac:chgData name="Mariana Codreanu" userId="95da1ee7d21431fd" providerId="LiveId" clId="{953A7955-128B-4649-9350-01B40F52244E}" dt="2022-07-06T23:35:44.910" v="127" actId="26606"/>
          <ac:picMkLst>
            <pc:docMk/>
            <pc:sldMk cId="1751612665" sldId="256"/>
            <ac:picMk id="49" creationId="{472C9C6B-37B8-21E0-0822-70FE393E13A4}"/>
          </ac:picMkLst>
        </pc:picChg>
        <pc:cxnChg chg="add del">
          <ac:chgData name="Mariana Codreanu" userId="95da1ee7d21431fd" providerId="LiveId" clId="{953A7955-128B-4649-9350-01B40F52244E}" dt="2022-07-06T23:35:23.335" v="119" actId="26606"/>
          <ac:cxnSpMkLst>
            <pc:docMk/>
            <pc:sldMk cId="1751612665" sldId="256"/>
            <ac:cxnSpMk id="19" creationId="{03EAAD29-514C-4272-AA97-D2DCEB35B696}"/>
          </ac:cxnSpMkLst>
        </pc:cxnChg>
        <pc:cxnChg chg="add del">
          <ac:chgData name="Mariana Codreanu" userId="95da1ee7d21431fd" providerId="LiveId" clId="{953A7955-128B-4649-9350-01B40F52244E}" dt="2022-07-06T23:35:23.335" v="119" actId="26606"/>
          <ac:cxnSpMkLst>
            <pc:docMk/>
            <pc:sldMk cId="1751612665" sldId="256"/>
            <ac:cxnSpMk id="21" creationId="{E080894D-F290-4DF4-82A7-905285A7E129}"/>
          </ac:cxnSpMkLst>
        </pc:cxnChg>
        <pc:cxnChg chg="add del">
          <ac:chgData name="Mariana Codreanu" userId="95da1ee7d21431fd" providerId="LiveId" clId="{953A7955-128B-4649-9350-01B40F52244E}" dt="2022-07-06T23:35:23.335" v="119" actId="26606"/>
          <ac:cxnSpMkLst>
            <pc:docMk/>
            <pc:sldMk cId="1751612665" sldId="256"/>
            <ac:cxnSpMk id="25" creationId="{4A430F17-C7B1-40FD-89FA-55002B663697}"/>
          </ac:cxnSpMkLst>
        </pc:cxnChg>
        <pc:cxnChg chg="add">
          <ac:chgData name="Mariana Codreanu" userId="95da1ee7d21431fd" providerId="LiveId" clId="{953A7955-128B-4649-9350-01B40F52244E}" dt="2022-07-06T23:35:44.910" v="127" actId="26606"/>
          <ac:cxnSpMkLst>
            <pc:docMk/>
            <pc:sldMk cId="1751612665" sldId="256"/>
            <ac:cxnSpMk id="46" creationId="{4A430F17-C7B1-40FD-89FA-55002B663697}"/>
          </ac:cxnSpMkLst>
        </pc:cxnChg>
        <pc:cxnChg chg="add">
          <ac:chgData name="Mariana Codreanu" userId="95da1ee7d21431fd" providerId="LiveId" clId="{953A7955-128B-4649-9350-01B40F52244E}" dt="2022-07-06T23:35:44.910" v="127" actId="26606"/>
          <ac:cxnSpMkLst>
            <pc:docMk/>
            <pc:sldMk cId="1751612665" sldId="256"/>
            <ac:cxnSpMk id="47" creationId="{03EAAD29-514C-4272-AA97-D2DCEB35B696}"/>
          </ac:cxnSpMkLst>
        </pc:cxnChg>
        <pc:cxnChg chg="add">
          <ac:chgData name="Mariana Codreanu" userId="95da1ee7d21431fd" providerId="LiveId" clId="{953A7955-128B-4649-9350-01B40F52244E}" dt="2022-07-06T23:35:44.910" v="127" actId="26606"/>
          <ac:cxnSpMkLst>
            <pc:docMk/>
            <pc:sldMk cId="1751612665" sldId="256"/>
            <ac:cxnSpMk id="48" creationId="{E080894D-F290-4DF4-82A7-905285A7E129}"/>
          </ac:cxnSpMkLst>
        </pc:cxnChg>
      </pc:sldChg>
      <pc:sldChg chg="delSp modSp new mod ord modAnim">
        <pc:chgData name="Mariana Codreanu" userId="95da1ee7d21431fd" providerId="LiveId" clId="{953A7955-128B-4649-9350-01B40F52244E}" dt="2022-07-17T12:36:58.996" v="5694"/>
        <pc:sldMkLst>
          <pc:docMk/>
          <pc:sldMk cId="2882806737" sldId="257"/>
        </pc:sldMkLst>
        <pc:spChg chg="mod">
          <ac:chgData name="Mariana Codreanu" userId="95da1ee7d21431fd" providerId="LiveId" clId="{953A7955-128B-4649-9350-01B40F52244E}" dt="2022-07-17T12:36:40.960" v="5693" actId="14100"/>
          <ac:spMkLst>
            <pc:docMk/>
            <pc:sldMk cId="2882806737" sldId="257"/>
            <ac:spMk id="2" creationId="{49124DA1-C3C6-E06E-AE88-F591D7B4DFE6}"/>
          </ac:spMkLst>
        </pc:spChg>
        <pc:spChg chg="del mod">
          <ac:chgData name="Mariana Codreanu" userId="95da1ee7d21431fd" providerId="LiveId" clId="{953A7955-128B-4649-9350-01B40F52244E}" dt="2022-07-06T23:42:58.271" v="136" actId="478"/>
          <ac:spMkLst>
            <pc:docMk/>
            <pc:sldMk cId="2882806737" sldId="257"/>
            <ac:spMk id="3" creationId="{FEBB36CA-B734-459E-B705-F124293D0AE4}"/>
          </ac:spMkLst>
        </pc:spChg>
      </pc:sldChg>
      <pc:sldChg chg="addSp delSp modSp new mod modAnim">
        <pc:chgData name="Mariana Codreanu" userId="95da1ee7d21431fd" providerId="LiveId" clId="{953A7955-128B-4649-9350-01B40F52244E}" dt="2022-07-17T12:37:19.848" v="5698"/>
        <pc:sldMkLst>
          <pc:docMk/>
          <pc:sldMk cId="209408591" sldId="258"/>
        </pc:sldMkLst>
        <pc:spChg chg="mod">
          <ac:chgData name="Mariana Codreanu" userId="95da1ee7d21431fd" providerId="LiveId" clId="{953A7955-128B-4649-9350-01B40F52244E}" dt="2022-07-06T23:48:29.963" v="168" actId="122"/>
          <ac:spMkLst>
            <pc:docMk/>
            <pc:sldMk cId="209408591" sldId="258"/>
            <ac:spMk id="2" creationId="{207ED5A1-D79E-A994-5722-3E886CA0388D}"/>
          </ac:spMkLst>
        </pc:spChg>
        <pc:spChg chg="del">
          <ac:chgData name="Mariana Codreanu" userId="95da1ee7d21431fd" providerId="LiveId" clId="{953A7955-128B-4649-9350-01B40F52244E}" dt="2022-07-06T23:48:34.282" v="169" actId="478"/>
          <ac:spMkLst>
            <pc:docMk/>
            <pc:sldMk cId="209408591" sldId="258"/>
            <ac:spMk id="3" creationId="{BE5C5D0D-CE5A-BF28-F873-D8BB0102AFD5}"/>
          </ac:spMkLst>
        </pc:spChg>
        <pc:spChg chg="add mod">
          <ac:chgData name="Mariana Codreanu" userId="95da1ee7d21431fd" providerId="LiveId" clId="{953A7955-128B-4649-9350-01B40F52244E}" dt="2022-07-15T23:50:58.268" v="222" actId="1076"/>
          <ac:spMkLst>
            <pc:docMk/>
            <pc:sldMk cId="209408591" sldId="258"/>
            <ac:spMk id="5" creationId="{043D16AA-AFC8-D06F-006C-B82B057ED1B0}"/>
          </ac:spMkLst>
        </pc:spChg>
        <pc:spChg chg="add mod">
          <ac:chgData name="Mariana Codreanu" userId="95da1ee7d21431fd" providerId="LiveId" clId="{953A7955-128B-4649-9350-01B40F52244E}" dt="2022-07-15T23:51:52.258" v="252" actId="122"/>
          <ac:spMkLst>
            <pc:docMk/>
            <pc:sldMk cId="209408591" sldId="258"/>
            <ac:spMk id="6" creationId="{AA4BAF3F-D682-D10B-BCB7-E886E109F99F}"/>
          </ac:spMkLst>
        </pc:spChg>
        <pc:graphicFrameChg chg="add mod modGraphic">
          <ac:chgData name="Mariana Codreanu" userId="95da1ee7d21431fd" providerId="LiveId" clId="{953A7955-128B-4649-9350-01B40F52244E}" dt="2022-07-06T23:56:47.064" v="216" actId="1076"/>
          <ac:graphicFrameMkLst>
            <pc:docMk/>
            <pc:sldMk cId="209408591" sldId="258"/>
            <ac:graphicFrameMk id="4" creationId="{0A992874-DF03-1670-B578-AAE08C8FE7EC}"/>
          </ac:graphicFrameMkLst>
        </pc:graphicFrameChg>
      </pc:sldChg>
      <pc:sldChg chg="addSp delSp modSp new mod modAnim">
        <pc:chgData name="Mariana Codreanu" userId="95da1ee7d21431fd" providerId="LiveId" clId="{953A7955-128B-4649-9350-01B40F52244E}" dt="2022-07-17T12:45:04.398" v="5726"/>
        <pc:sldMkLst>
          <pc:docMk/>
          <pc:sldMk cId="3592122420" sldId="259"/>
        </pc:sldMkLst>
        <pc:spChg chg="del">
          <ac:chgData name="Mariana Codreanu" userId="95da1ee7d21431fd" providerId="LiveId" clId="{953A7955-128B-4649-9350-01B40F52244E}" dt="2022-07-16T00:02:33.105" v="265" actId="478"/>
          <ac:spMkLst>
            <pc:docMk/>
            <pc:sldMk cId="3592122420" sldId="259"/>
            <ac:spMk id="2" creationId="{7280AEB8-F0B0-4169-9A5A-A1EAE2D6D442}"/>
          </ac:spMkLst>
        </pc:spChg>
        <pc:spChg chg="del">
          <ac:chgData name="Mariana Codreanu" userId="95da1ee7d21431fd" providerId="LiveId" clId="{953A7955-128B-4649-9350-01B40F52244E}" dt="2022-07-16T00:02:51.872" v="266" actId="1032"/>
          <ac:spMkLst>
            <pc:docMk/>
            <pc:sldMk cId="3592122420" sldId="259"/>
            <ac:spMk id="3" creationId="{D971D7F0-6572-5BF9-3B08-EDB59C19FF52}"/>
          </ac:spMkLst>
        </pc:spChg>
        <pc:spChg chg="add mod">
          <ac:chgData name="Mariana Codreanu" userId="95da1ee7d21431fd" providerId="LiveId" clId="{953A7955-128B-4649-9350-01B40F52244E}" dt="2022-07-16T00:06:50.833" v="354" actId="403"/>
          <ac:spMkLst>
            <pc:docMk/>
            <pc:sldMk cId="3592122420" sldId="259"/>
            <ac:spMk id="5" creationId="{B851C416-BFAB-BE9E-3045-D41AD016AA96}"/>
          </ac:spMkLst>
        </pc:spChg>
        <pc:spChg chg="add mod">
          <ac:chgData name="Mariana Codreanu" userId="95da1ee7d21431fd" providerId="LiveId" clId="{953A7955-128B-4649-9350-01B40F52244E}" dt="2022-07-17T12:37:37.081" v="5699" actId="14100"/>
          <ac:spMkLst>
            <pc:docMk/>
            <pc:sldMk cId="3592122420" sldId="259"/>
            <ac:spMk id="6" creationId="{11C42064-7BFA-9B51-AAD9-057FC6AF196D}"/>
          </ac:spMkLst>
        </pc:spChg>
        <pc:graphicFrameChg chg="add mod modGraphic">
          <ac:chgData name="Mariana Codreanu" userId="95da1ee7d21431fd" providerId="LiveId" clId="{953A7955-128B-4649-9350-01B40F52244E}" dt="2022-07-16T00:07:43.281" v="362" actId="1076"/>
          <ac:graphicFrameMkLst>
            <pc:docMk/>
            <pc:sldMk cId="3592122420" sldId="259"/>
            <ac:graphicFrameMk id="4" creationId="{972C9EDD-E9A6-2AED-8BBB-12FF2B265D5B}"/>
          </ac:graphicFrameMkLst>
        </pc:graphicFrameChg>
      </pc:sldChg>
      <pc:sldChg chg="addSp delSp modSp new del mod">
        <pc:chgData name="Mariana Codreanu" userId="95da1ee7d21431fd" providerId="LiveId" clId="{953A7955-128B-4649-9350-01B40F52244E}" dt="2022-07-16T00:00:58.142" v="259" actId="2696"/>
        <pc:sldMkLst>
          <pc:docMk/>
          <pc:sldMk cId="4025019560" sldId="259"/>
        </pc:sldMkLst>
        <pc:spChg chg="del">
          <ac:chgData name="Mariana Codreanu" userId="95da1ee7d21431fd" providerId="LiveId" clId="{953A7955-128B-4649-9350-01B40F52244E}" dt="2022-07-15T23:56:56.887" v="254" actId="478"/>
          <ac:spMkLst>
            <pc:docMk/>
            <pc:sldMk cId="4025019560" sldId="259"/>
            <ac:spMk id="2" creationId="{47C3699B-4A6B-E3E0-F2D5-C40BD16A1A26}"/>
          </ac:spMkLst>
        </pc:spChg>
        <pc:spChg chg="del">
          <ac:chgData name="Mariana Codreanu" userId="95da1ee7d21431fd" providerId="LiveId" clId="{953A7955-128B-4649-9350-01B40F52244E}" dt="2022-07-15T23:57:00.986" v="255" actId="478"/>
          <ac:spMkLst>
            <pc:docMk/>
            <pc:sldMk cId="4025019560" sldId="259"/>
            <ac:spMk id="3" creationId="{318D8863-E6BD-0279-463B-CA388A29A375}"/>
          </ac:spMkLst>
        </pc:spChg>
        <pc:graphicFrameChg chg="add del modGraphic">
          <ac:chgData name="Mariana Codreanu" userId="95da1ee7d21431fd" providerId="LiveId" clId="{953A7955-128B-4649-9350-01B40F52244E}" dt="2022-07-16T00:00:24.046" v="257" actId="478"/>
          <ac:graphicFrameMkLst>
            <pc:docMk/>
            <pc:sldMk cId="4025019560" sldId="259"/>
            <ac:graphicFrameMk id="4" creationId="{233211FA-4D94-19EE-DE25-05F807A14DC0}"/>
          </ac:graphicFrameMkLst>
        </pc:graphicFrameChg>
      </pc:sldChg>
      <pc:sldChg chg="addSp delSp modSp new mod setBg modAnim setClrOvrMap">
        <pc:chgData name="Mariana Codreanu" userId="95da1ee7d21431fd" providerId="LiveId" clId="{953A7955-128B-4649-9350-01B40F52244E}" dt="2022-07-17T12:38:56.377" v="5704"/>
        <pc:sldMkLst>
          <pc:docMk/>
          <pc:sldMk cId="362425732" sldId="260"/>
        </pc:sldMkLst>
        <pc:spChg chg="mod ord">
          <ac:chgData name="Mariana Codreanu" userId="95da1ee7d21431fd" providerId="LiveId" clId="{953A7955-128B-4649-9350-01B40F52244E}" dt="2022-07-16T00:28:02.560" v="496" actId="26606"/>
          <ac:spMkLst>
            <pc:docMk/>
            <pc:sldMk cId="362425732" sldId="260"/>
            <ac:spMk id="2" creationId="{3FFE94E2-EE67-541A-A580-799749AA3DBE}"/>
          </ac:spMkLst>
        </pc:spChg>
        <pc:spChg chg="mod ord">
          <ac:chgData name="Mariana Codreanu" userId="95da1ee7d21431fd" providerId="LiveId" clId="{953A7955-128B-4649-9350-01B40F52244E}" dt="2022-07-16T00:38:36.928" v="567" actId="20577"/>
          <ac:spMkLst>
            <pc:docMk/>
            <pc:sldMk cId="362425732" sldId="260"/>
            <ac:spMk id="3" creationId="{B21E8B61-8F47-E6AE-776F-2228D56D17D8}"/>
          </ac:spMkLst>
        </pc:spChg>
        <pc:spChg chg="add mod">
          <ac:chgData name="Mariana Codreanu" userId="95da1ee7d21431fd" providerId="LiveId" clId="{953A7955-128B-4649-9350-01B40F52244E}" dt="2022-07-16T00:32:11.330" v="558" actId="20577"/>
          <ac:spMkLst>
            <pc:docMk/>
            <pc:sldMk cId="362425732" sldId="260"/>
            <ac:spMk id="6" creationId="{F227065C-6B74-E7D7-50F0-A1CAA1D1DD03}"/>
          </ac:spMkLst>
        </pc:spChg>
        <pc:spChg chg="add del">
          <ac:chgData name="Mariana Codreanu" userId="95da1ee7d21431fd" providerId="LiveId" clId="{953A7955-128B-4649-9350-01B40F52244E}" dt="2022-07-16T00:28:02.560" v="496" actId="26606"/>
          <ac:spMkLst>
            <pc:docMk/>
            <pc:sldMk cId="362425732" sldId="260"/>
            <ac:spMk id="10" creationId="{0BBB6B01-5B73-410C-B70E-8CF2FA470D11}"/>
          </ac:spMkLst>
        </pc:spChg>
        <pc:spChg chg="add del">
          <ac:chgData name="Mariana Codreanu" userId="95da1ee7d21431fd" providerId="LiveId" clId="{953A7955-128B-4649-9350-01B40F52244E}" dt="2022-07-16T00:28:02.560" v="496" actId="26606"/>
          <ac:spMkLst>
            <pc:docMk/>
            <pc:sldMk cId="362425732" sldId="260"/>
            <ac:spMk id="12" creationId="{8712F587-12D0-435C-8E3F-F44C36EE71B8}"/>
          </ac:spMkLst>
        </pc:spChg>
        <pc:spChg chg="add">
          <ac:chgData name="Mariana Codreanu" userId="95da1ee7d21431fd" providerId="LiveId" clId="{953A7955-128B-4649-9350-01B40F52244E}" dt="2022-07-16T00:28:02.560" v="496" actId="26606"/>
          <ac:spMkLst>
            <pc:docMk/>
            <pc:sldMk cId="362425732" sldId="260"/>
            <ac:spMk id="17" creationId="{4E9EDDFA-8F05-462B-8D3E-5B9C4FBC735B}"/>
          </ac:spMkLst>
        </pc:spChg>
        <pc:spChg chg="add">
          <ac:chgData name="Mariana Codreanu" userId="95da1ee7d21431fd" providerId="LiveId" clId="{953A7955-128B-4649-9350-01B40F52244E}" dt="2022-07-16T00:28:02.560" v="496" actId="26606"/>
          <ac:spMkLst>
            <pc:docMk/>
            <pc:sldMk cId="362425732" sldId="260"/>
            <ac:spMk id="19" creationId="{143F9A23-3237-4ED6-A1E9-C0E6530E053B}"/>
          </ac:spMkLst>
        </pc:spChg>
        <pc:spChg chg="add">
          <ac:chgData name="Mariana Codreanu" userId="95da1ee7d21431fd" providerId="LiveId" clId="{953A7955-128B-4649-9350-01B40F52244E}" dt="2022-07-16T00:28:02.560" v="496" actId="26606"/>
          <ac:spMkLst>
            <pc:docMk/>
            <pc:sldMk cId="362425732" sldId="260"/>
            <ac:spMk id="21" creationId="{C63CD46D-4335-4BA4-842A-BF835A99CB2C}"/>
          </ac:spMkLst>
        </pc:spChg>
        <pc:picChg chg="add mod">
          <ac:chgData name="Mariana Codreanu" userId="95da1ee7d21431fd" providerId="LiveId" clId="{953A7955-128B-4649-9350-01B40F52244E}" dt="2022-07-16T00:28:02.560" v="496" actId="26606"/>
          <ac:picMkLst>
            <pc:docMk/>
            <pc:sldMk cId="362425732" sldId="260"/>
            <ac:picMk id="5" creationId="{2CB4E882-68E9-29B7-A6B4-9EE2F26DD715}"/>
          </ac:picMkLst>
        </pc:picChg>
      </pc:sldChg>
      <pc:sldChg chg="addSp delSp modSp new del mod">
        <pc:chgData name="Mariana Codreanu" userId="95da1ee7d21431fd" providerId="LiveId" clId="{953A7955-128B-4649-9350-01B40F52244E}" dt="2022-07-16T00:02:13.504" v="263" actId="2696"/>
        <pc:sldMkLst>
          <pc:docMk/>
          <pc:sldMk cId="4017530065" sldId="260"/>
        </pc:sldMkLst>
        <pc:spChg chg="del">
          <ac:chgData name="Mariana Codreanu" userId="95da1ee7d21431fd" providerId="LiveId" clId="{953A7955-128B-4649-9350-01B40F52244E}" dt="2022-07-16T00:01:05.512" v="260" actId="478"/>
          <ac:spMkLst>
            <pc:docMk/>
            <pc:sldMk cId="4017530065" sldId="260"/>
            <ac:spMk id="2" creationId="{7EC14397-1287-9DD1-8B4B-7120459B5746}"/>
          </ac:spMkLst>
        </pc:spChg>
        <pc:spChg chg="del">
          <ac:chgData name="Mariana Codreanu" userId="95da1ee7d21431fd" providerId="LiveId" clId="{953A7955-128B-4649-9350-01B40F52244E}" dt="2022-07-16T00:01:52.755" v="261" actId="1032"/>
          <ac:spMkLst>
            <pc:docMk/>
            <pc:sldMk cId="4017530065" sldId="260"/>
            <ac:spMk id="3" creationId="{AAD379A5-14FE-A4DA-A6D9-51ADC60C2607}"/>
          </ac:spMkLst>
        </pc:spChg>
        <pc:spChg chg="add mod">
          <ac:chgData name="Mariana Codreanu" userId="95da1ee7d21431fd" providerId="LiveId" clId="{953A7955-128B-4649-9350-01B40F52244E}" dt="2022-07-16T00:02:04.536" v="262" actId="478"/>
          <ac:spMkLst>
            <pc:docMk/>
            <pc:sldMk cId="4017530065" sldId="260"/>
            <ac:spMk id="6" creationId="{8DC9E45D-095C-04D0-88F2-D1001C103643}"/>
          </ac:spMkLst>
        </pc:spChg>
        <pc:graphicFrameChg chg="add del modGraphic">
          <ac:chgData name="Mariana Codreanu" userId="95da1ee7d21431fd" providerId="LiveId" clId="{953A7955-128B-4649-9350-01B40F52244E}" dt="2022-07-16T00:02:04.536" v="262" actId="478"/>
          <ac:graphicFrameMkLst>
            <pc:docMk/>
            <pc:sldMk cId="4017530065" sldId="260"/>
            <ac:graphicFrameMk id="4" creationId="{95D63FD2-7C99-D6CB-5BE9-C86C3AF7D5B8}"/>
          </ac:graphicFrameMkLst>
        </pc:graphicFrameChg>
      </pc:sldChg>
      <pc:sldChg chg="addSp delSp modSp new mod setBg modAnim setClrOvrMap">
        <pc:chgData name="Mariana Codreanu" userId="95da1ee7d21431fd" providerId="LiveId" clId="{953A7955-128B-4649-9350-01B40F52244E}" dt="2022-07-17T12:39:21.026" v="5705"/>
        <pc:sldMkLst>
          <pc:docMk/>
          <pc:sldMk cId="102347246" sldId="261"/>
        </pc:sldMkLst>
        <pc:spChg chg="mod ord">
          <ac:chgData name="Mariana Codreanu" userId="95da1ee7d21431fd" providerId="LiveId" clId="{953A7955-128B-4649-9350-01B40F52244E}" dt="2022-07-16T00:46:05.092" v="609" actId="20577"/>
          <ac:spMkLst>
            <pc:docMk/>
            <pc:sldMk cId="102347246" sldId="261"/>
            <ac:spMk id="2" creationId="{17E34DB0-6B6F-934A-BCEC-118565804980}"/>
          </ac:spMkLst>
        </pc:spChg>
        <pc:spChg chg="mod ord">
          <ac:chgData name="Mariana Codreanu" userId="95da1ee7d21431fd" providerId="LiveId" clId="{953A7955-128B-4649-9350-01B40F52244E}" dt="2022-07-16T00:49:31.937" v="612" actId="6549"/>
          <ac:spMkLst>
            <pc:docMk/>
            <pc:sldMk cId="102347246" sldId="261"/>
            <ac:spMk id="3" creationId="{061678D3-9012-BF7C-B6EE-E4369897233E}"/>
          </ac:spMkLst>
        </pc:spChg>
        <pc:spChg chg="add del">
          <ac:chgData name="Mariana Codreanu" userId="95da1ee7d21431fd" providerId="LiveId" clId="{953A7955-128B-4649-9350-01B40F52244E}" dt="2022-07-16T00:45:55.876" v="599" actId="26606"/>
          <ac:spMkLst>
            <pc:docMk/>
            <pc:sldMk cId="102347246" sldId="261"/>
            <ac:spMk id="10" creationId="{0BBB6B01-5B73-410C-B70E-8CF2FA470D11}"/>
          </ac:spMkLst>
        </pc:spChg>
        <pc:spChg chg="add del">
          <ac:chgData name="Mariana Codreanu" userId="95da1ee7d21431fd" providerId="LiveId" clId="{953A7955-128B-4649-9350-01B40F52244E}" dt="2022-07-16T00:45:55.876" v="599" actId="26606"/>
          <ac:spMkLst>
            <pc:docMk/>
            <pc:sldMk cId="102347246" sldId="261"/>
            <ac:spMk id="12" creationId="{8712F587-12D0-435C-8E3F-F44C36EE71B8}"/>
          </ac:spMkLst>
        </pc:spChg>
        <pc:spChg chg="add del">
          <ac:chgData name="Mariana Codreanu" userId="95da1ee7d21431fd" providerId="LiveId" clId="{953A7955-128B-4649-9350-01B40F52244E}" dt="2022-07-16T00:45:55.876" v="598" actId="26606"/>
          <ac:spMkLst>
            <pc:docMk/>
            <pc:sldMk cId="102347246" sldId="261"/>
            <ac:spMk id="17" creationId="{282E2A95-1A08-4118-83C6-B1CA5648E075}"/>
          </ac:spMkLst>
        </pc:spChg>
        <pc:spChg chg="add del">
          <ac:chgData name="Mariana Codreanu" userId="95da1ee7d21431fd" providerId="LiveId" clId="{953A7955-128B-4649-9350-01B40F52244E}" dt="2022-07-16T00:45:55.876" v="598" actId="26606"/>
          <ac:spMkLst>
            <pc:docMk/>
            <pc:sldMk cId="102347246" sldId="261"/>
            <ac:spMk id="19" creationId="{2FFEFC7E-85EE-4AC9-A351-FBEB13A1D622}"/>
          </ac:spMkLst>
        </pc:spChg>
        <pc:spChg chg="add del">
          <ac:chgData name="Mariana Codreanu" userId="95da1ee7d21431fd" providerId="LiveId" clId="{953A7955-128B-4649-9350-01B40F52244E}" dt="2022-07-16T00:45:55.876" v="598" actId="26606"/>
          <ac:spMkLst>
            <pc:docMk/>
            <pc:sldMk cId="102347246" sldId="261"/>
            <ac:spMk id="21" creationId="{CB2511BB-FC4C-45F3-94EB-661D6806C942}"/>
          </ac:spMkLst>
        </pc:spChg>
        <pc:spChg chg="add del">
          <ac:chgData name="Mariana Codreanu" userId="95da1ee7d21431fd" providerId="LiveId" clId="{953A7955-128B-4649-9350-01B40F52244E}" dt="2022-07-16T00:45:55.876" v="598" actId="26606"/>
          <ac:spMkLst>
            <pc:docMk/>
            <pc:sldMk cId="102347246" sldId="261"/>
            <ac:spMk id="23" creationId="{68DC0EC7-60EA-4BD3-BC04-D547DE1B2891}"/>
          </ac:spMkLst>
        </pc:spChg>
        <pc:spChg chg="add">
          <ac:chgData name="Mariana Codreanu" userId="95da1ee7d21431fd" providerId="LiveId" clId="{953A7955-128B-4649-9350-01B40F52244E}" dt="2022-07-16T00:45:55.876" v="599" actId="26606"/>
          <ac:spMkLst>
            <pc:docMk/>
            <pc:sldMk cId="102347246" sldId="261"/>
            <ac:spMk id="25" creationId="{4E9EDDFA-8F05-462B-8D3E-5B9C4FBC735B}"/>
          </ac:spMkLst>
        </pc:spChg>
        <pc:spChg chg="add">
          <ac:chgData name="Mariana Codreanu" userId="95da1ee7d21431fd" providerId="LiveId" clId="{953A7955-128B-4649-9350-01B40F52244E}" dt="2022-07-16T00:45:55.876" v="599" actId="26606"/>
          <ac:spMkLst>
            <pc:docMk/>
            <pc:sldMk cId="102347246" sldId="261"/>
            <ac:spMk id="26" creationId="{143F9A23-3237-4ED6-A1E9-C0E6530E053B}"/>
          </ac:spMkLst>
        </pc:spChg>
        <pc:spChg chg="add">
          <ac:chgData name="Mariana Codreanu" userId="95da1ee7d21431fd" providerId="LiveId" clId="{953A7955-128B-4649-9350-01B40F52244E}" dt="2022-07-16T00:45:55.876" v="599" actId="26606"/>
          <ac:spMkLst>
            <pc:docMk/>
            <pc:sldMk cId="102347246" sldId="261"/>
            <ac:spMk id="27" creationId="{C63CD46D-4335-4BA4-842A-BF835A99CB2C}"/>
          </ac:spMkLst>
        </pc:spChg>
        <pc:picChg chg="add mod ord">
          <ac:chgData name="Mariana Codreanu" userId="95da1ee7d21431fd" providerId="LiveId" clId="{953A7955-128B-4649-9350-01B40F52244E}" dt="2022-07-16T00:45:55.876" v="599" actId="26606"/>
          <ac:picMkLst>
            <pc:docMk/>
            <pc:sldMk cId="102347246" sldId="261"/>
            <ac:picMk id="5" creationId="{C2A46867-88A5-E3B7-4959-8F3B385282E2}"/>
          </ac:picMkLst>
        </pc:picChg>
      </pc:sldChg>
      <pc:sldChg chg="addSp delSp modSp new mod modAnim">
        <pc:chgData name="Mariana Codreanu" userId="95da1ee7d21431fd" providerId="LiveId" clId="{953A7955-128B-4649-9350-01B40F52244E}" dt="2022-07-17T12:39:29.315" v="5706"/>
        <pc:sldMkLst>
          <pc:docMk/>
          <pc:sldMk cId="984739112" sldId="262"/>
        </pc:sldMkLst>
        <pc:spChg chg="mod">
          <ac:chgData name="Mariana Codreanu" userId="95da1ee7d21431fd" providerId="LiveId" clId="{953A7955-128B-4649-9350-01B40F52244E}" dt="2022-07-16T00:50:21.517" v="663" actId="122"/>
          <ac:spMkLst>
            <pc:docMk/>
            <pc:sldMk cId="984739112" sldId="262"/>
            <ac:spMk id="2" creationId="{F1C23104-61E7-7687-F65B-1952322933C0}"/>
          </ac:spMkLst>
        </pc:spChg>
        <pc:spChg chg="del">
          <ac:chgData name="Mariana Codreanu" userId="95da1ee7d21431fd" providerId="LiveId" clId="{953A7955-128B-4649-9350-01B40F52244E}" dt="2022-07-16T00:50:47.642" v="664" actId="1032"/>
          <ac:spMkLst>
            <pc:docMk/>
            <pc:sldMk cId="984739112" sldId="262"/>
            <ac:spMk id="3" creationId="{B161DE0A-0BDE-E48E-7A70-A5F426D1AFFF}"/>
          </ac:spMkLst>
        </pc:spChg>
        <pc:spChg chg="add del mod">
          <ac:chgData name="Mariana Codreanu" userId="95da1ee7d21431fd" providerId="LiveId" clId="{953A7955-128B-4649-9350-01B40F52244E}" dt="2022-07-16T00:52:58.867" v="668" actId="3680"/>
          <ac:spMkLst>
            <pc:docMk/>
            <pc:sldMk cId="984739112" sldId="262"/>
            <ac:spMk id="6" creationId="{87DDE93D-29BF-C0CE-9718-059C5BA5DAA7}"/>
          </ac:spMkLst>
        </pc:spChg>
        <pc:spChg chg="add mod">
          <ac:chgData name="Mariana Codreanu" userId="95da1ee7d21431fd" providerId="LiveId" clId="{953A7955-128B-4649-9350-01B40F52244E}" dt="2022-07-16T00:56:11.209" v="766" actId="14100"/>
          <ac:spMkLst>
            <pc:docMk/>
            <pc:sldMk cId="984739112" sldId="262"/>
            <ac:spMk id="8" creationId="{6C89053C-896A-E8D6-8A0D-787240FACC72}"/>
          </ac:spMkLst>
        </pc:spChg>
        <pc:spChg chg="add mod">
          <ac:chgData name="Mariana Codreanu" userId="95da1ee7d21431fd" providerId="LiveId" clId="{953A7955-128B-4649-9350-01B40F52244E}" dt="2022-07-16T01:01:46.766" v="938" actId="14100"/>
          <ac:spMkLst>
            <pc:docMk/>
            <pc:sldMk cId="984739112" sldId="262"/>
            <ac:spMk id="9" creationId="{0A9A826A-7FF2-976C-BA65-C5E01811FE6A}"/>
          </ac:spMkLst>
        </pc:spChg>
        <pc:spChg chg="add mod">
          <ac:chgData name="Mariana Codreanu" userId="95da1ee7d21431fd" providerId="LiveId" clId="{953A7955-128B-4649-9350-01B40F52244E}" dt="2022-07-16T01:06:13.723" v="1094" actId="14100"/>
          <ac:spMkLst>
            <pc:docMk/>
            <pc:sldMk cId="984739112" sldId="262"/>
            <ac:spMk id="10" creationId="{D508E7A4-63AE-16E0-80DF-04244AE3C427}"/>
          </ac:spMkLst>
        </pc:spChg>
        <pc:spChg chg="add mod">
          <ac:chgData name="Mariana Codreanu" userId="95da1ee7d21431fd" providerId="LiveId" clId="{953A7955-128B-4649-9350-01B40F52244E}" dt="2022-07-16T01:10:10.537" v="1264" actId="14100"/>
          <ac:spMkLst>
            <pc:docMk/>
            <pc:sldMk cId="984739112" sldId="262"/>
            <ac:spMk id="11" creationId="{30C00941-74D4-A8DB-D89D-B096951B0FA4}"/>
          </ac:spMkLst>
        </pc:spChg>
        <pc:spChg chg="add">
          <ac:chgData name="Mariana Codreanu" userId="95da1ee7d21431fd" providerId="LiveId" clId="{953A7955-128B-4649-9350-01B40F52244E}" dt="2022-07-16T01:15:05.618" v="1411" actId="11529"/>
          <ac:spMkLst>
            <pc:docMk/>
            <pc:sldMk cId="984739112" sldId="262"/>
            <ac:spMk id="12" creationId="{817EC085-9690-BA7E-D2B7-68390779E21C}"/>
          </ac:spMkLst>
        </pc:spChg>
        <pc:graphicFrameChg chg="add del mod modGraphic">
          <ac:chgData name="Mariana Codreanu" userId="95da1ee7d21431fd" providerId="LiveId" clId="{953A7955-128B-4649-9350-01B40F52244E}" dt="2022-07-16T00:52:46.857" v="667" actId="478"/>
          <ac:graphicFrameMkLst>
            <pc:docMk/>
            <pc:sldMk cId="984739112" sldId="262"/>
            <ac:graphicFrameMk id="4" creationId="{7ED70ABB-2C9B-DE5B-ADFE-BB7657EA65B6}"/>
          </ac:graphicFrameMkLst>
        </pc:graphicFrameChg>
        <pc:graphicFrameChg chg="add mod ord modGraphic">
          <ac:chgData name="Mariana Codreanu" userId="95da1ee7d21431fd" providerId="LiveId" clId="{953A7955-128B-4649-9350-01B40F52244E}" dt="2022-07-16T01:23:14.418" v="1588" actId="20577"/>
          <ac:graphicFrameMkLst>
            <pc:docMk/>
            <pc:sldMk cId="984739112" sldId="262"/>
            <ac:graphicFrameMk id="7" creationId="{E9A877BA-FB82-B717-F389-3421C959D67A}"/>
          </ac:graphicFrameMkLst>
        </pc:graphicFrameChg>
      </pc:sldChg>
      <pc:sldChg chg="addSp delSp modSp new mod modAnim">
        <pc:chgData name="Mariana Codreanu" userId="95da1ee7d21431fd" providerId="LiveId" clId="{953A7955-128B-4649-9350-01B40F52244E}" dt="2022-07-17T12:46:38.595" v="5747"/>
        <pc:sldMkLst>
          <pc:docMk/>
          <pc:sldMk cId="2564110080" sldId="263"/>
        </pc:sldMkLst>
        <pc:spChg chg="mod">
          <ac:chgData name="Mariana Codreanu" userId="95da1ee7d21431fd" providerId="LiveId" clId="{953A7955-128B-4649-9350-01B40F52244E}" dt="2022-07-16T01:52:10.107" v="1715" actId="1076"/>
          <ac:spMkLst>
            <pc:docMk/>
            <pc:sldMk cId="2564110080" sldId="263"/>
            <ac:spMk id="2" creationId="{46741CD0-98AD-2E42-DC05-C24BCC7F8E3F}"/>
          </ac:spMkLst>
        </pc:spChg>
        <pc:spChg chg="del">
          <ac:chgData name="Mariana Codreanu" userId="95da1ee7d21431fd" providerId="LiveId" clId="{953A7955-128B-4649-9350-01B40F52244E}" dt="2022-07-16T01:46:35.238" v="1622" actId="478"/>
          <ac:spMkLst>
            <pc:docMk/>
            <pc:sldMk cId="2564110080" sldId="263"/>
            <ac:spMk id="3" creationId="{22A400B2-72C4-7E0C-9ED8-ECA2C2965C38}"/>
          </ac:spMkLst>
        </pc:spChg>
        <pc:spChg chg="add mod">
          <ac:chgData name="Mariana Codreanu" userId="95da1ee7d21431fd" providerId="LiveId" clId="{953A7955-128B-4649-9350-01B40F52244E}" dt="2022-07-16T01:49:30.342" v="1659" actId="404"/>
          <ac:spMkLst>
            <pc:docMk/>
            <pc:sldMk cId="2564110080" sldId="263"/>
            <ac:spMk id="4" creationId="{431F93E4-7205-5149-53F5-A0038798DB35}"/>
          </ac:spMkLst>
        </pc:spChg>
        <pc:spChg chg="add del mod">
          <ac:chgData name="Mariana Codreanu" userId="95da1ee7d21431fd" providerId="LiveId" clId="{953A7955-128B-4649-9350-01B40F52244E}" dt="2022-07-17T09:31:42.791" v="2233" actId="20577"/>
          <ac:spMkLst>
            <pc:docMk/>
            <pc:sldMk cId="2564110080" sldId="263"/>
            <ac:spMk id="21" creationId="{143E26BE-D45F-C924-EAB0-E3D3FC362813}"/>
          </ac:spMkLst>
        </pc:spChg>
        <pc:spChg chg="add mod">
          <ac:chgData name="Mariana Codreanu" userId="95da1ee7d21431fd" providerId="LiveId" clId="{953A7955-128B-4649-9350-01B40F52244E}" dt="2022-07-16T01:51:26.966" v="1707" actId="14100"/>
          <ac:spMkLst>
            <pc:docMk/>
            <pc:sldMk cId="2564110080" sldId="263"/>
            <ac:spMk id="22" creationId="{455C6F01-4B0B-EB89-0AE6-C2C70DA795FD}"/>
          </ac:spMkLst>
        </pc:spChg>
        <pc:spChg chg="add mod">
          <ac:chgData name="Mariana Codreanu" userId="95da1ee7d21431fd" providerId="LiveId" clId="{953A7955-128B-4649-9350-01B40F52244E}" dt="2022-07-16T01:51:54.920" v="1714" actId="14100"/>
          <ac:spMkLst>
            <pc:docMk/>
            <pc:sldMk cId="2564110080" sldId="263"/>
            <ac:spMk id="23" creationId="{3A9DF70B-1C62-EC23-31F8-B28FD35DE22A}"/>
          </ac:spMkLst>
        </pc:spChg>
        <pc:spChg chg="add mod">
          <ac:chgData name="Mariana Codreanu" userId="95da1ee7d21431fd" providerId="LiveId" clId="{953A7955-128B-4649-9350-01B40F52244E}" dt="2022-07-16T01:51:43.701" v="1711" actId="14100"/>
          <ac:spMkLst>
            <pc:docMk/>
            <pc:sldMk cId="2564110080" sldId="263"/>
            <ac:spMk id="24" creationId="{D3564595-BDE0-0076-4814-6314DD3682E3}"/>
          </ac:spMkLst>
        </pc:spChg>
        <pc:spChg chg="add del mod">
          <ac:chgData name="Mariana Codreanu" userId="95da1ee7d21431fd" providerId="LiveId" clId="{953A7955-128B-4649-9350-01B40F52244E}" dt="2022-07-17T08:41:17.799" v="1719" actId="478"/>
          <ac:spMkLst>
            <pc:docMk/>
            <pc:sldMk cId="2564110080" sldId="263"/>
            <ac:spMk id="25" creationId="{3BC9F268-F325-D04F-8EA8-0A11E5511717}"/>
          </ac:spMkLst>
        </pc:spChg>
        <pc:spChg chg="add mod">
          <ac:chgData name="Mariana Codreanu" userId="95da1ee7d21431fd" providerId="LiveId" clId="{953A7955-128B-4649-9350-01B40F52244E}" dt="2022-07-17T09:57:06.405" v="2511" actId="1076"/>
          <ac:spMkLst>
            <pc:docMk/>
            <pc:sldMk cId="2564110080" sldId="263"/>
            <ac:spMk id="26" creationId="{C9DE77E0-0659-618E-9627-1D155E5663D6}"/>
          </ac:spMkLst>
        </pc:spChg>
        <pc:spChg chg="add mod">
          <ac:chgData name="Mariana Codreanu" userId="95da1ee7d21431fd" providerId="LiveId" clId="{953A7955-128B-4649-9350-01B40F52244E}" dt="2022-07-17T09:57:10.503" v="2512" actId="1076"/>
          <ac:spMkLst>
            <pc:docMk/>
            <pc:sldMk cId="2564110080" sldId="263"/>
            <ac:spMk id="27" creationId="{35AE371F-101E-84B8-24B9-C5BD2540F744}"/>
          </ac:spMkLst>
        </pc:spChg>
        <pc:spChg chg="add mod">
          <ac:chgData name="Mariana Codreanu" userId="95da1ee7d21431fd" providerId="LiveId" clId="{953A7955-128B-4649-9350-01B40F52244E}" dt="2022-07-17T09:58:51.611" v="2521" actId="14100"/>
          <ac:spMkLst>
            <pc:docMk/>
            <pc:sldMk cId="2564110080" sldId="263"/>
            <ac:spMk id="28" creationId="{3B3423CD-EA90-431A-BB3F-591F5745528D}"/>
          </ac:spMkLst>
        </pc:spChg>
        <pc:spChg chg="add mod">
          <ac:chgData name="Mariana Codreanu" userId="95da1ee7d21431fd" providerId="LiveId" clId="{953A7955-128B-4649-9350-01B40F52244E}" dt="2022-07-17T09:46:06.213" v="2368" actId="1076"/>
          <ac:spMkLst>
            <pc:docMk/>
            <pc:sldMk cId="2564110080" sldId="263"/>
            <ac:spMk id="29" creationId="{C0850EC1-2A0F-13F3-EFDD-B7BBAAC4E8D8}"/>
          </ac:spMkLst>
        </pc:spChg>
        <pc:spChg chg="add mod">
          <ac:chgData name="Mariana Codreanu" userId="95da1ee7d21431fd" providerId="LiveId" clId="{953A7955-128B-4649-9350-01B40F52244E}" dt="2022-07-17T09:58:46.013" v="2520" actId="14100"/>
          <ac:spMkLst>
            <pc:docMk/>
            <pc:sldMk cId="2564110080" sldId="263"/>
            <ac:spMk id="30" creationId="{95DE6B23-E44C-27DA-B90F-877021B4C4BC}"/>
          </ac:spMkLst>
        </pc:spChg>
        <pc:spChg chg="add mod">
          <ac:chgData name="Mariana Codreanu" userId="95da1ee7d21431fd" providerId="LiveId" clId="{953A7955-128B-4649-9350-01B40F52244E}" dt="2022-07-17T09:35:05.357" v="2292" actId="1076"/>
          <ac:spMkLst>
            <pc:docMk/>
            <pc:sldMk cId="2564110080" sldId="263"/>
            <ac:spMk id="31" creationId="{55BCCF93-7358-52CB-7039-9E8B112458B0}"/>
          </ac:spMkLst>
        </pc:spChg>
        <pc:spChg chg="add del mod">
          <ac:chgData name="Mariana Codreanu" userId="95da1ee7d21431fd" providerId="LiveId" clId="{953A7955-128B-4649-9350-01B40F52244E}" dt="2022-07-17T09:09:00.517" v="1926" actId="478"/>
          <ac:spMkLst>
            <pc:docMk/>
            <pc:sldMk cId="2564110080" sldId="263"/>
            <ac:spMk id="32" creationId="{416B6301-89B5-1719-7800-421DAEA30022}"/>
          </ac:spMkLst>
        </pc:spChg>
        <pc:spChg chg="add mod">
          <ac:chgData name="Mariana Codreanu" userId="95da1ee7d21431fd" providerId="LiveId" clId="{953A7955-128B-4649-9350-01B40F52244E}" dt="2022-07-17T09:59:01.365" v="2523" actId="14100"/>
          <ac:spMkLst>
            <pc:docMk/>
            <pc:sldMk cId="2564110080" sldId="263"/>
            <ac:spMk id="33" creationId="{B337730B-9931-5872-8343-5FC0D5296140}"/>
          </ac:spMkLst>
        </pc:spChg>
        <pc:spChg chg="add mod">
          <ac:chgData name="Mariana Codreanu" userId="95da1ee7d21431fd" providerId="LiveId" clId="{953A7955-128B-4649-9350-01B40F52244E}" dt="2022-07-17T09:20:15.804" v="2149" actId="207"/>
          <ac:spMkLst>
            <pc:docMk/>
            <pc:sldMk cId="2564110080" sldId="263"/>
            <ac:spMk id="34" creationId="{79A75E1F-7525-6108-8199-83B86388BE5A}"/>
          </ac:spMkLst>
        </pc:spChg>
        <pc:spChg chg="add del">
          <ac:chgData name="Mariana Codreanu" userId="95da1ee7d21431fd" providerId="LiveId" clId="{953A7955-128B-4649-9350-01B40F52244E}" dt="2022-07-17T09:13:21.429" v="1967" actId="478"/>
          <ac:spMkLst>
            <pc:docMk/>
            <pc:sldMk cId="2564110080" sldId="263"/>
            <ac:spMk id="35" creationId="{93F4148C-8C42-A008-E91E-239CB4C1D86D}"/>
          </ac:spMkLst>
        </pc:spChg>
        <pc:spChg chg="add mod">
          <ac:chgData name="Mariana Codreanu" userId="95da1ee7d21431fd" providerId="LiveId" clId="{953A7955-128B-4649-9350-01B40F52244E}" dt="2022-07-17T09:17:20.607" v="2075" actId="1076"/>
          <ac:spMkLst>
            <pc:docMk/>
            <pc:sldMk cId="2564110080" sldId="263"/>
            <ac:spMk id="36" creationId="{D0A20EC7-229E-758C-637D-175B2CD26FD7}"/>
          </ac:spMkLst>
        </pc:spChg>
        <pc:spChg chg="add mod">
          <ac:chgData name="Mariana Codreanu" userId="95da1ee7d21431fd" providerId="LiveId" clId="{953A7955-128B-4649-9350-01B40F52244E}" dt="2022-07-17T09:17:54.301" v="2088" actId="20577"/>
          <ac:spMkLst>
            <pc:docMk/>
            <pc:sldMk cId="2564110080" sldId="263"/>
            <ac:spMk id="39" creationId="{12A6CA08-B0B4-AFC3-4684-11CEF567B963}"/>
          </ac:spMkLst>
        </pc:spChg>
        <pc:spChg chg="add mod">
          <ac:chgData name="Mariana Codreanu" userId="95da1ee7d21431fd" providerId="LiveId" clId="{953A7955-128B-4649-9350-01B40F52244E}" dt="2022-07-17T09:23:17.023" v="2165" actId="14100"/>
          <ac:spMkLst>
            <pc:docMk/>
            <pc:sldMk cId="2564110080" sldId="263"/>
            <ac:spMk id="43" creationId="{5E562A2C-B08D-B744-1813-67D895B3C0B5}"/>
          </ac:spMkLst>
        </pc:spChg>
        <pc:spChg chg="add del mod">
          <ac:chgData name="Mariana Codreanu" userId="95da1ee7d21431fd" providerId="LiveId" clId="{953A7955-128B-4649-9350-01B40F52244E}" dt="2022-07-17T09:27:39.872" v="2215" actId="1076"/>
          <ac:spMkLst>
            <pc:docMk/>
            <pc:sldMk cId="2564110080" sldId="263"/>
            <ac:spMk id="49" creationId="{F51AC1B4-0AD6-638B-C85B-4EE062602219}"/>
          </ac:spMkLst>
        </pc:spChg>
        <pc:spChg chg="add mod">
          <ac:chgData name="Mariana Codreanu" userId="95da1ee7d21431fd" providerId="LiveId" clId="{953A7955-128B-4649-9350-01B40F52244E}" dt="2022-07-17T09:57:55.583" v="2513" actId="207"/>
          <ac:spMkLst>
            <pc:docMk/>
            <pc:sldMk cId="2564110080" sldId="263"/>
            <ac:spMk id="53" creationId="{1986C219-E7B6-5ABD-884E-65A0C338C1A4}"/>
          </ac:spMkLst>
        </pc:spChg>
        <pc:spChg chg="add mod">
          <ac:chgData name="Mariana Codreanu" userId="95da1ee7d21431fd" providerId="LiveId" clId="{953A7955-128B-4649-9350-01B40F52244E}" dt="2022-07-17T09:57:58.507" v="2514" actId="207"/>
          <ac:spMkLst>
            <pc:docMk/>
            <pc:sldMk cId="2564110080" sldId="263"/>
            <ac:spMk id="54" creationId="{96D5EB85-2937-053F-B72C-07B65F5A399F}"/>
          </ac:spMkLst>
        </pc:spChg>
        <pc:spChg chg="add mod">
          <ac:chgData name="Mariana Codreanu" userId="95da1ee7d21431fd" providerId="LiveId" clId="{953A7955-128B-4649-9350-01B40F52244E}" dt="2022-07-17T09:58:40.322" v="2519" actId="14100"/>
          <ac:spMkLst>
            <pc:docMk/>
            <pc:sldMk cId="2564110080" sldId="263"/>
            <ac:spMk id="55" creationId="{0CC603CA-4E74-E8F9-11C4-97BDC813D824}"/>
          </ac:spMkLst>
        </pc:spChg>
        <pc:spChg chg="add mod">
          <ac:chgData name="Mariana Codreanu" userId="95da1ee7d21431fd" providerId="LiveId" clId="{953A7955-128B-4649-9350-01B40F52244E}" dt="2022-07-17T09:58:09.407" v="2517" actId="207"/>
          <ac:spMkLst>
            <pc:docMk/>
            <pc:sldMk cId="2564110080" sldId="263"/>
            <ac:spMk id="56" creationId="{F3EFC293-DAC5-E12F-BB2F-0E2C5587FA19}"/>
          </ac:spMkLst>
        </pc:spChg>
        <pc:spChg chg="add mod">
          <ac:chgData name="Mariana Codreanu" userId="95da1ee7d21431fd" providerId="LiveId" clId="{953A7955-128B-4649-9350-01B40F52244E}" dt="2022-07-17T09:58:02.587" v="2515" actId="207"/>
          <ac:spMkLst>
            <pc:docMk/>
            <pc:sldMk cId="2564110080" sldId="263"/>
            <ac:spMk id="57" creationId="{48C6DDF8-1C27-551D-E70C-6CEA57368D77}"/>
          </ac:spMkLst>
        </pc:spChg>
        <pc:spChg chg="add mod">
          <ac:chgData name="Mariana Codreanu" userId="95da1ee7d21431fd" providerId="LiveId" clId="{953A7955-128B-4649-9350-01B40F52244E}" dt="2022-07-17T09:54:02.915" v="2448" actId="1076"/>
          <ac:spMkLst>
            <pc:docMk/>
            <pc:sldMk cId="2564110080" sldId="263"/>
            <ac:spMk id="58" creationId="{D8AC7001-C2D6-2C71-5EA5-E44692DCDD56}"/>
          </ac:spMkLst>
        </pc:spChg>
        <pc:spChg chg="add mod">
          <ac:chgData name="Mariana Codreanu" userId="95da1ee7d21431fd" providerId="LiveId" clId="{953A7955-128B-4649-9350-01B40F52244E}" dt="2022-07-17T09:55:37.549" v="2479" actId="14100"/>
          <ac:spMkLst>
            <pc:docMk/>
            <pc:sldMk cId="2564110080" sldId="263"/>
            <ac:spMk id="59" creationId="{5808D0F1-B867-F3DE-494F-5B2D23B50398}"/>
          </ac:spMkLst>
        </pc:spChg>
        <pc:spChg chg="add mod">
          <ac:chgData name="Mariana Codreanu" userId="95da1ee7d21431fd" providerId="LiveId" clId="{953A7955-128B-4649-9350-01B40F52244E}" dt="2022-07-17T09:58:05.903" v="2516" actId="207"/>
          <ac:spMkLst>
            <pc:docMk/>
            <pc:sldMk cId="2564110080" sldId="263"/>
            <ac:spMk id="65" creationId="{6C5E58C8-1A5F-647D-5A0B-937D96A547EF}"/>
          </ac:spMkLst>
        </pc:spChg>
        <pc:cxnChg chg="add mod">
          <ac:chgData name="Mariana Codreanu" userId="95da1ee7d21431fd" providerId="LiveId" clId="{953A7955-128B-4649-9350-01B40F52244E}" dt="2022-07-16T01:49:20.724" v="1655" actId="14100"/>
          <ac:cxnSpMkLst>
            <pc:docMk/>
            <pc:sldMk cId="2564110080" sldId="263"/>
            <ac:cxnSpMk id="6" creationId="{2FBC64D7-399D-EE30-0C93-B92DEC1D7675}"/>
          </ac:cxnSpMkLst>
        </pc:cxnChg>
        <pc:cxnChg chg="add mod">
          <ac:chgData name="Mariana Codreanu" userId="95da1ee7d21431fd" providerId="LiveId" clId="{953A7955-128B-4649-9350-01B40F52244E}" dt="2022-07-16T01:48:10.286" v="1629" actId="13822"/>
          <ac:cxnSpMkLst>
            <pc:docMk/>
            <pc:sldMk cId="2564110080" sldId="263"/>
            <ac:cxnSpMk id="9" creationId="{E6CE9388-2DBC-3C33-B0BE-5E2D3C584FBA}"/>
          </ac:cxnSpMkLst>
        </pc:cxnChg>
        <pc:cxnChg chg="add mod">
          <ac:chgData name="Mariana Codreanu" userId="95da1ee7d21431fd" providerId="LiveId" clId="{953A7955-128B-4649-9350-01B40F52244E}" dt="2022-07-16T01:48:26.581" v="1631" actId="13822"/>
          <ac:cxnSpMkLst>
            <pc:docMk/>
            <pc:sldMk cId="2564110080" sldId="263"/>
            <ac:cxnSpMk id="11" creationId="{433EAB46-16BE-657D-F65E-826BA4839C1C}"/>
          </ac:cxnSpMkLst>
        </pc:cxnChg>
        <pc:cxnChg chg="add mod">
          <ac:chgData name="Mariana Codreanu" userId="95da1ee7d21431fd" providerId="LiveId" clId="{953A7955-128B-4649-9350-01B40F52244E}" dt="2022-07-16T01:48:46.334" v="1634" actId="13822"/>
          <ac:cxnSpMkLst>
            <pc:docMk/>
            <pc:sldMk cId="2564110080" sldId="263"/>
            <ac:cxnSpMk id="13" creationId="{1B49B07E-662E-EDEF-DB12-BD29A04BB505}"/>
          </ac:cxnSpMkLst>
        </pc:cxnChg>
        <pc:cxnChg chg="add mod">
          <ac:chgData name="Mariana Codreanu" userId="95da1ee7d21431fd" providerId="LiveId" clId="{953A7955-128B-4649-9350-01B40F52244E}" dt="2022-07-16T01:49:06.708" v="1639" actId="13822"/>
          <ac:cxnSpMkLst>
            <pc:docMk/>
            <pc:sldMk cId="2564110080" sldId="263"/>
            <ac:cxnSpMk id="16" creationId="{A028EAF4-AEE1-48E6-9935-5BF7F527EC31}"/>
          </ac:cxnSpMkLst>
        </pc:cxnChg>
        <pc:cxnChg chg="add mod">
          <ac:chgData name="Mariana Codreanu" userId="95da1ee7d21431fd" providerId="LiveId" clId="{953A7955-128B-4649-9350-01B40F52244E}" dt="2022-07-17T09:17:30.674" v="2078" actId="1076"/>
          <ac:cxnSpMkLst>
            <pc:docMk/>
            <pc:sldMk cId="2564110080" sldId="263"/>
            <ac:cxnSpMk id="38" creationId="{A0847243-FBD0-C50D-C1AD-3EB4D0211B5F}"/>
          </ac:cxnSpMkLst>
        </pc:cxnChg>
        <pc:cxnChg chg="add mod">
          <ac:chgData name="Mariana Codreanu" userId="95da1ee7d21431fd" providerId="LiveId" clId="{953A7955-128B-4649-9350-01B40F52244E}" dt="2022-07-17T09:18:15.052" v="2090" actId="13822"/>
          <ac:cxnSpMkLst>
            <pc:docMk/>
            <pc:sldMk cId="2564110080" sldId="263"/>
            <ac:cxnSpMk id="42" creationId="{B763A43C-DF03-1306-745B-552DF5F371BF}"/>
          </ac:cxnSpMkLst>
        </pc:cxnChg>
        <pc:cxnChg chg="add mod">
          <ac:chgData name="Mariana Codreanu" userId="95da1ee7d21431fd" providerId="LiveId" clId="{953A7955-128B-4649-9350-01B40F52244E}" dt="2022-07-17T09:23:17.023" v="2165" actId="14100"/>
          <ac:cxnSpMkLst>
            <pc:docMk/>
            <pc:sldMk cId="2564110080" sldId="263"/>
            <ac:cxnSpMk id="45" creationId="{995CD2AD-774E-0710-F542-09B5C05FB524}"/>
          </ac:cxnSpMkLst>
        </pc:cxnChg>
        <pc:cxnChg chg="add mod">
          <ac:chgData name="Mariana Codreanu" userId="95da1ee7d21431fd" providerId="LiveId" clId="{953A7955-128B-4649-9350-01B40F52244E}" dt="2022-07-17T09:27:56.429" v="2218" actId="14100"/>
          <ac:cxnSpMkLst>
            <pc:docMk/>
            <pc:sldMk cId="2564110080" sldId="263"/>
            <ac:cxnSpMk id="51" creationId="{7B36F161-BE50-E750-2DE2-9DC86F0DF4C7}"/>
          </ac:cxnSpMkLst>
        </pc:cxnChg>
        <pc:cxnChg chg="add mod">
          <ac:chgData name="Mariana Codreanu" userId="95da1ee7d21431fd" providerId="LiveId" clId="{953A7955-128B-4649-9350-01B40F52244E}" dt="2022-07-17T09:55:00.829" v="2456" actId="1076"/>
          <ac:cxnSpMkLst>
            <pc:docMk/>
            <pc:sldMk cId="2564110080" sldId="263"/>
            <ac:cxnSpMk id="61" creationId="{D46F49D5-9606-DBD0-9D5F-C81AADAEE9DC}"/>
          </ac:cxnSpMkLst>
        </pc:cxnChg>
        <pc:cxnChg chg="add mod">
          <ac:chgData name="Mariana Codreanu" userId="95da1ee7d21431fd" providerId="LiveId" clId="{953A7955-128B-4649-9350-01B40F52244E}" dt="2022-07-17T09:54:54.012" v="2455" actId="14100"/>
          <ac:cxnSpMkLst>
            <pc:docMk/>
            <pc:sldMk cId="2564110080" sldId="263"/>
            <ac:cxnSpMk id="63" creationId="{FEBE5F34-4EC6-C4D0-07A8-D3F7F9DEC920}"/>
          </ac:cxnSpMkLst>
        </pc:cxnChg>
      </pc:sldChg>
      <pc:sldChg chg="addSp delSp modSp new mod modAnim">
        <pc:chgData name="Mariana Codreanu" userId="95da1ee7d21431fd" providerId="LiveId" clId="{953A7955-128B-4649-9350-01B40F52244E}" dt="2022-07-17T12:40:29.397" v="5715"/>
        <pc:sldMkLst>
          <pc:docMk/>
          <pc:sldMk cId="3440300242" sldId="264"/>
        </pc:sldMkLst>
        <pc:spChg chg="mod">
          <ac:chgData name="Mariana Codreanu" userId="95da1ee7d21431fd" providerId="LiveId" clId="{953A7955-128B-4649-9350-01B40F52244E}" dt="2022-07-17T11:06:11.792" v="3142" actId="20577"/>
          <ac:spMkLst>
            <pc:docMk/>
            <pc:sldMk cId="3440300242" sldId="264"/>
            <ac:spMk id="2" creationId="{E7DC7CD2-65A2-A337-F77A-814FC067B273}"/>
          </ac:spMkLst>
        </pc:spChg>
        <pc:spChg chg="del">
          <ac:chgData name="Mariana Codreanu" userId="95da1ee7d21431fd" providerId="LiveId" clId="{953A7955-128B-4649-9350-01B40F52244E}" dt="2022-07-17T10:37:00.192" v="2578" actId="1032"/>
          <ac:spMkLst>
            <pc:docMk/>
            <pc:sldMk cId="3440300242" sldId="264"/>
            <ac:spMk id="3" creationId="{253183D4-D2A5-51CE-EA5F-1CD77D6571F8}"/>
          </ac:spMkLst>
        </pc:spChg>
        <pc:spChg chg="add del mod">
          <ac:chgData name="Mariana Codreanu" userId="95da1ee7d21431fd" providerId="LiveId" clId="{953A7955-128B-4649-9350-01B40F52244E}" dt="2022-07-17T11:06:22.912" v="3144" actId="478"/>
          <ac:spMkLst>
            <pc:docMk/>
            <pc:sldMk cId="3440300242" sldId="264"/>
            <ac:spMk id="4" creationId="{BF8D85C5-91D1-A8B1-56B3-AB928E0F99DC}"/>
          </ac:spMkLst>
        </pc:spChg>
        <pc:spChg chg="add del mod">
          <ac:chgData name="Mariana Codreanu" userId="95da1ee7d21431fd" providerId="LiveId" clId="{953A7955-128B-4649-9350-01B40F52244E}" dt="2022-07-17T11:04:29.066" v="3086" actId="1032"/>
          <ac:spMkLst>
            <pc:docMk/>
            <pc:sldMk cId="3440300242" sldId="264"/>
            <ac:spMk id="5" creationId="{6A52B370-9296-5D68-8C42-C37855556C6C}"/>
          </ac:spMkLst>
        </pc:spChg>
        <pc:spChg chg="add del mod">
          <ac:chgData name="Mariana Codreanu" userId="95da1ee7d21431fd" providerId="LiveId" clId="{953A7955-128B-4649-9350-01B40F52244E}" dt="2022-07-17T11:17:22.172" v="3457" actId="12084"/>
          <ac:spMkLst>
            <pc:docMk/>
            <pc:sldMk cId="3440300242" sldId="264"/>
            <ac:spMk id="6" creationId="{E5C12A57-A177-4F12-6CAF-F2FB9A165AC6}"/>
          </ac:spMkLst>
        </pc:spChg>
        <pc:graphicFrameChg chg="add mod modGraphic">
          <ac:chgData name="Mariana Codreanu" userId="95da1ee7d21431fd" providerId="LiveId" clId="{953A7955-128B-4649-9350-01B40F52244E}" dt="2022-07-17T11:05:35.723" v="3111" actId="14100"/>
          <ac:graphicFrameMkLst>
            <pc:docMk/>
            <pc:sldMk cId="3440300242" sldId="264"/>
            <ac:graphicFrameMk id="3" creationId="{30B5D698-0066-51E2-FC61-CE1834E28D3A}"/>
          </ac:graphicFrameMkLst>
        </pc:graphicFrameChg>
        <pc:graphicFrameChg chg="add del mod modGraphic">
          <ac:chgData name="Mariana Codreanu" userId="95da1ee7d21431fd" providerId="LiveId" clId="{953A7955-128B-4649-9350-01B40F52244E}" dt="2022-07-17T10:54:43.787" v="3048" actId="478"/>
          <ac:graphicFrameMkLst>
            <pc:docMk/>
            <pc:sldMk cId="3440300242" sldId="264"/>
            <ac:graphicFrameMk id="4" creationId="{DEC88426-441F-98DC-1565-30CBEEA0520B}"/>
          </ac:graphicFrameMkLst>
        </pc:graphicFrameChg>
        <pc:graphicFrameChg chg="add mod">
          <ac:chgData name="Mariana Codreanu" userId="95da1ee7d21431fd" providerId="LiveId" clId="{953A7955-128B-4649-9350-01B40F52244E}" dt="2022-07-17T11:18:35.140" v="3470" actId="20577"/>
          <ac:graphicFrameMkLst>
            <pc:docMk/>
            <pc:sldMk cId="3440300242" sldId="264"/>
            <ac:graphicFrameMk id="7" creationId="{E01196C0-C513-EC8E-5F21-B0907260BB20}"/>
          </ac:graphicFrameMkLst>
        </pc:graphicFrameChg>
      </pc:sldChg>
      <pc:sldChg chg="addSp delSp modSp new mod ord modAnim">
        <pc:chgData name="Mariana Codreanu" userId="95da1ee7d21431fd" providerId="LiveId" clId="{953A7955-128B-4649-9350-01B40F52244E}" dt="2022-07-17T12:38:37.793" v="5703"/>
        <pc:sldMkLst>
          <pc:docMk/>
          <pc:sldMk cId="1506280525" sldId="265"/>
        </pc:sldMkLst>
        <pc:spChg chg="mod">
          <ac:chgData name="Mariana Codreanu" userId="95da1ee7d21431fd" providerId="LiveId" clId="{953A7955-128B-4649-9350-01B40F52244E}" dt="2022-07-17T12:36:14.761" v="5690" actId="20577"/>
          <ac:spMkLst>
            <pc:docMk/>
            <pc:sldMk cId="1506280525" sldId="265"/>
            <ac:spMk id="2" creationId="{A89A409F-F29E-DA94-9847-9815DBA4C330}"/>
          </ac:spMkLst>
        </pc:spChg>
        <pc:spChg chg="del">
          <ac:chgData name="Mariana Codreanu" userId="95da1ee7d21431fd" providerId="LiveId" clId="{953A7955-128B-4649-9350-01B40F52244E}" dt="2022-07-17T10:43:58.760" v="2665" actId="1032"/>
          <ac:spMkLst>
            <pc:docMk/>
            <pc:sldMk cId="1506280525" sldId="265"/>
            <ac:spMk id="3" creationId="{BC36B343-4542-666B-0BE5-CB5B48C3970A}"/>
          </ac:spMkLst>
        </pc:spChg>
        <pc:spChg chg="add del mod">
          <ac:chgData name="Mariana Codreanu" userId="95da1ee7d21431fd" providerId="LiveId" clId="{953A7955-128B-4649-9350-01B40F52244E}" dt="2022-07-17T10:46:48.695" v="2748" actId="1032"/>
          <ac:spMkLst>
            <pc:docMk/>
            <pc:sldMk cId="1506280525" sldId="265"/>
            <ac:spMk id="6" creationId="{9F2777EF-C06C-85D3-22FF-FFC01F5BD534}"/>
          </ac:spMkLst>
        </pc:spChg>
        <pc:spChg chg="add mod">
          <ac:chgData name="Mariana Codreanu" userId="95da1ee7d21431fd" providerId="LiveId" clId="{953A7955-128B-4649-9350-01B40F52244E}" dt="2022-07-17T11:20:15.069" v="3589" actId="20577"/>
          <ac:spMkLst>
            <pc:docMk/>
            <pc:sldMk cId="1506280525" sldId="265"/>
            <ac:spMk id="9" creationId="{1E61FA11-71F5-2631-1673-3D46A6743B89}"/>
          </ac:spMkLst>
        </pc:spChg>
        <pc:graphicFrameChg chg="add del modGraphic">
          <ac:chgData name="Mariana Codreanu" userId="95da1ee7d21431fd" providerId="LiveId" clId="{953A7955-128B-4649-9350-01B40F52244E}" dt="2022-07-17T10:44:52.270" v="2668" actId="478"/>
          <ac:graphicFrameMkLst>
            <pc:docMk/>
            <pc:sldMk cId="1506280525" sldId="265"/>
            <ac:graphicFrameMk id="4" creationId="{8634A33E-01E7-D707-7C87-2C581D62B081}"/>
          </ac:graphicFrameMkLst>
        </pc:graphicFrameChg>
        <pc:graphicFrameChg chg="add del modGraphic">
          <ac:chgData name="Mariana Codreanu" userId="95da1ee7d21431fd" providerId="LiveId" clId="{953A7955-128B-4649-9350-01B40F52244E}" dt="2022-07-17T10:47:02.715" v="2749" actId="478"/>
          <ac:graphicFrameMkLst>
            <pc:docMk/>
            <pc:sldMk cId="1506280525" sldId="265"/>
            <ac:graphicFrameMk id="7" creationId="{018EADFB-C5D7-E0ED-A740-9ED9EF5EE92F}"/>
          </ac:graphicFrameMkLst>
        </pc:graphicFrameChg>
      </pc:sldChg>
      <pc:sldChg chg="addSp delSp modSp new mod modAnim">
        <pc:chgData name="Mariana Codreanu" userId="95da1ee7d21431fd" providerId="LiveId" clId="{953A7955-128B-4649-9350-01B40F52244E}" dt="2022-07-17T12:40:43.814" v="5717"/>
        <pc:sldMkLst>
          <pc:docMk/>
          <pc:sldMk cId="3562642184" sldId="266"/>
        </pc:sldMkLst>
        <pc:spChg chg="mod">
          <ac:chgData name="Mariana Codreanu" userId="95da1ee7d21431fd" providerId="LiveId" clId="{953A7955-128B-4649-9350-01B40F52244E}" dt="2022-07-17T11:52:35.059" v="3976" actId="1076"/>
          <ac:spMkLst>
            <pc:docMk/>
            <pc:sldMk cId="3562642184" sldId="266"/>
            <ac:spMk id="2" creationId="{B7ABF6CC-A63D-17F3-FFF6-F4D968A906D9}"/>
          </ac:spMkLst>
        </pc:spChg>
        <pc:spChg chg="del">
          <ac:chgData name="Mariana Codreanu" userId="95da1ee7d21431fd" providerId="LiveId" clId="{953A7955-128B-4649-9350-01B40F52244E}" dt="2022-07-17T11:35:02.369" v="3632" actId="3680"/>
          <ac:spMkLst>
            <pc:docMk/>
            <pc:sldMk cId="3562642184" sldId="266"/>
            <ac:spMk id="3" creationId="{C2C5A349-6F72-40C4-6F9A-1545F1EDF449}"/>
          </ac:spMkLst>
        </pc:spChg>
        <pc:graphicFrameChg chg="add mod ord modGraphic">
          <ac:chgData name="Mariana Codreanu" userId="95da1ee7d21431fd" providerId="LiveId" clId="{953A7955-128B-4649-9350-01B40F52244E}" dt="2022-07-17T12:04:09.984" v="4661" actId="113"/>
          <ac:graphicFrameMkLst>
            <pc:docMk/>
            <pc:sldMk cId="3562642184" sldId="266"/>
            <ac:graphicFrameMk id="4" creationId="{7A8A862C-42A5-A400-ABB3-2BFC22BD101D}"/>
          </ac:graphicFrameMkLst>
        </pc:graphicFrameChg>
        <pc:graphicFrameChg chg="add mod modGraphic">
          <ac:chgData name="Mariana Codreanu" userId="95da1ee7d21431fd" providerId="LiveId" clId="{953A7955-128B-4649-9350-01B40F52244E}" dt="2022-07-17T11:58:13.725" v="4004" actId="20577"/>
          <ac:graphicFrameMkLst>
            <pc:docMk/>
            <pc:sldMk cId="3562642184" sldId="266"/>
            <ac:graphicFrameMk id="8" creationId="{35C9C3F4-2693-BCF0-E32E-D9332D29A855}"/>
          </ac:graphicFrameMkLst>
        </pc:graphicFrameChg>
        <pc:cxnChg chg="add mod">
          <ac:chgData name="Mariana Codreanu" userId="95da1ee7d21431fd" providerId="LiveId" clId="{953A7955-128B-4649-9350-01B40F52244E}" dt="2022-07-17T11:52:56.951" v="3980" actId="14100"/>
          <ac:cxnSpMkLst>
            <pc:docMk/>
            <pc:sldMk cId="3562642184" sldId="266"/>
            <ac:cxnSpMk id="6" creationId="{71A1CF58-9851-9042-6788-F02203C5DC72}"/>
          </ac:cxnSpMkLst>
        </pc:cxnChg>
      </pc:sldChg>
      <pc:sldChg chg="modSp new mod modAnim">
        <pc:chgData name="Mariana Codreanu" userId="95da1ee7d21431fd" providerId="LiveId" clId="{953A7955-128B-4649-9350-01B40F52244E}" dt="2022-07-17T12:41:08.028" v="5719"/>
        <pc:sldMkLst>
          <pc:docMk/>
          <pc:sldMk cId="2596315270" sldId="267"/>
        </pc:sldMkLst>
        <pc:spChg chg="mod">
          <ac:chgData name="Mariana Codreanu" userId="95da1ee7d21431fd" providerId="LiveId" clId="{953A7955-128B-4649-9350-01B40F52244E}" dt="2022-07-17T12:07:51.839" v="4676" actId="20577"/>
          <ac:spMkLst>
            <pc:docMk/>
            <pc:sldMk cId="2596315270" sldId="267"/>
            <ac:spMk id="2" creationId="{4F975055-B9CD-699D-43C1-533FAF266FB6}"/>
          </ac:spMkLst>
        </pc:spChg>
        <pc:spChg chg="mod">
          <ac:chgData name="Mariana Codreanu" userId="95da1ee7d21431fd" providerId="LiveId" clId="{953A7955-128B-4649-9350-01B40F52244E}" dt="2022-07-17T12:20:49.243" v="5475" actId="27636"/>
          <ac:spMkLst>
            <pc:docMk/>
            <pc:sldMk cId="2596315270" sldId="267"/>
            <ac:spMk id="3" creationId="{809717E6-492F-13A3-2853-7C3DDA99AF3C}"/>
          </ac:spMkLst>
        </pc:spChg>
      </pc:sldChg>
      <pc:sldChg chg="modSp new mod">
        <pc:chgData name="Mariana Codreanu" userId="95da1ee7d21431fd" providerId="LiveId" clId="{953A7955-128B-4649-9350-01B40F52244E}" dt="2022-07-17T12:34:41.935" v="5689" actId="20577"/>
        <pc:sldMkLst>
          <pc:docMk/>
          <pc:sldMk cId="804222518" sldId="268"/>
        </pc:sldMkLst>
        <pc:spChg chg="mod">
          <ac:chgData name="Mariana Codreanu" userId="95da1ee7d21431fd" providerId="LiveId" clId="{953A7955-128B-4649-9350-01B40F52244E}" dt="2022-07-17T12:32:04.497" v="5674" actId="1076"/>
          <ac:spMkLst>
            <pc:docMk/>
            <pc:sldMk cId="804222518" sldId="268"/>
            <ac:spMk id="2" creationId="{C1BD57F5-C795-3166-554D-0B6EC3BA7590}"/>
          </ac:spMkLst>
        </pc:spChg>
        <pc:spChg chg="mod">
          <ac:chgData name="Mariana Codreanu" userId="95da1ee7d21431fd" providerId="LiveId" clId="{953A7955-128B-4649-9350-01B40F52244E}" dt="2022-07-17T12:34:41.935" v="5689" actId="20577"/>
          <ac:spMkLst>
            <pc:docMk/>
            <pc:sldMk cId="804222518" sldId="268"/>
            <ac:spMk id="3" creationId="{5F4718E2-BFE8-55AA-568A-9D46E6843F84}"/>
          </ac:spMkLst>
        </pc:spChg>
      </pc:sldChg>
      <pc:sldChg chg="delSp modSp new mod modAnim">
        <pc:chgData name="Mariana Codreanu" userId="95da1ee7d21431fd" providerId="LiveId" clId="{953A7955-128B-4649-9350-01B40F52244E}" dt="2022-07-17T12:41:26.651" v="5720"/>
        <pc:sldMkLst>
          <pc:docMk/>
          <pc:sldMk cId="4081823804" sldId="269"/>
        </pc:sldMkLst>
        <pc:spChg chg="mod">
          <ac:chgData name="Mariana Codreanu" userId="95da1ee7d21431fd" providerId="LiveId" clId="{953A7955-128B-4649-9350-01B40F52244E}" dt="2022-07-17T12:22:09.798" v="5538" actId="1076"/>
          <ac:spMkLst>
            <pc:docMk/>
            <pc:sldMk cId="4081823804" sldId="269"/>
            <ac:spMk id="2" creationId="{D6144D29-1F89-BDBF-706A-A5409D9338AA}"/>
          </ac:spMkLst>
        </pc:spChg>
        <pc:spChg chg="del">
          <ac:chgData name="Mariana Codreanu" userId="95da1ee7d21431fd" providerId="LiveId" clId="{953A7955-128B-4649-9350-01B40F52244E}" dt="2022-07-17T12:21:44.702" v="5527" actId="478"/>
          <ac:spMkLst>
            <pc:docMk/>
            <pc:sldMk cId="4081823804" sldId="269"/>
            <ac:spMk id="3" creationId="{D0E8592B-49FB-0EDB-11CF-054179B113E2}"/>
          </ac:spMkLst>
        </pc:spChg>
      </pc:sldChg>
      <pc:sldChg chg="new del">
        <pc:chgData name="Mariana Codreanu" userId="95da1ee7d21431fd" providerId="LiveId" clId="{953A7955-128B-4649-9350-01B40F52244E}" dt="2022-07-17T12:41:48.957" v="5722" actId="47"/>
        <pc:sldMkLst>
          <pc:docMk/>
          <pc:sldMk cId="527325787" sldId="270"/>
        </pc:sldMkLst>
      </pc:sldChg>
      <pc:sldMasterChg chg="add del addSldLayout delSldLayout">
        <pc:chgData name="Mariana Codreanu" userId="95da1ee7d21431fd" providerId="LiveId" clId="{953A7955-128B-4649-9350-01B40F52244E}" dt="2022-07-06T23:35:44.910" v="127" actId="26606"/>
        <pc:sldMasterMkLst>
          <pc:docMk/>
          <pc:sldMasterMk cId="1110809856" sldId="2147483648"/>
        </pc:sldMasterMkLst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110809856" sldId="2147483648"/>
            <pc:sldLayoutMk cId="3243521667" sldId="2147483649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110809856" sldId="2147483648"/>
            <pc:sldLayoutMk cId="983560334" sldId="2147483650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110809856" sldId="2147483648"/>
            <pc:sldLayoutMk cId="1797541350" sldId="2147483651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110809856" sldId="2147483648"/>
            <pc:sldLayoutMk cId="2307815026" sldId="2147483652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110809856" sldId="2147483648"/>
            <pc:sldLayoutMk cId="1535023539" sldId="2147483653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110809856" sldId="2147483648"/>
            <pc:sldLayoutMk cId="3744254783" sldId="2147483654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110809856" sldId="2147483648"/>
            <pc:sldLayoutMk cId="2711887477" sldId="2147483655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110809856" sldId="2147483648"/>
            <pc:sldLayoutMk cId="192173887" sldId="2147483656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110809856" sldId="2147483648"/>
            <pc:sldLayoutMk cId="4124655653" sldId="2147483657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110809856" sldId="2147483648"/>
            <pc:sldLayoutMk cId="312167022" sldId="2147483658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110809856" sldId="2147483648"/>
            <pc:sldLayoutMk cId="2203654374" sldId="2147483659"/>
          </pc:sldLayoutMkLst>
        </pc:sldLayoutChg>
      </pc:sldMasterChg>
      <pc:sldMasterChg chg="add del replId addSldLayout delSldLayout">
        <pc:chgData name="Mariana Codreanu" userId="95da1ee7d21431fd" providerId="LiveId" clId="{953A7955-128B-4649-9350-01B40F52244E}" dt="2022-07-06T23:35:09.460" v="115" actId="26606"/>
        <pc:sldMasterMkLst>
          <pc:docMk/>
          <pc:sldMasterMk cId="197124716" sldId="2147483660"/>
        </pc:sldMasterMkLst>
        <pc:sldLayoutChg chg="add del">
          <pc:chgData name="Mariana Codreanu" userId="95da1ee7d21431fd" providerId="LiveId" clId="{953A7955-128B-4649-9350-01B40F52244E}" dt="2022-07-06T23:35:09.460" v="115" actId="26606"/>
          <pc:sldLayoutMkLst>
            <pc:docMk/>
            <pc:sldMasterMk cId="197124716" sldId="2147483660"/>
            <pc:sldLayoutMk cId="1012060662" sldId="2147483661"/>
          </pc:sldLayoutMkLst>
        </pc:sldLayoutChg>
        <pc:sldLayoutChg chg="add del replId">
          <pc:chgData name="Mariana Codreanu" userId="95da1ee7d21431fd" providerId="LiveId" clId="{953A7955-128B-4649-9350-01B40F52244E}" dt="2022-07-06T23:35:09.460" v="115" actId="26606"/>
          <pc:sldLayoutMkLst>
            <pc:docMk/>
            <pc:sldMasterMk cId="197124716" sldId="2147483660"/>
            <pc:sldLayoutMk cId="439284732" sldId="2147483662"/>
          </pc:sldLayoutMkLst>
        </pc:sldLayoutChg>
        <pc:sldLayoutChg chg="add del replId">
          <pc:chgData name="Mariana Codreanu" userId="95da1ee7d21431fd" providerId="LiveId" clId="{953A7955-128B-4649-9350-01B40F52244E}" dt="2022-07-06T23:35:09.460" v="115" actId="26606"/>
          <pc:sldLayoutMkLst>
            <pc:docMk/>
            <pc:sldMasterMk cId="197124716" sldId="2147483660"/>
            <pc:sldLayoutMk cId="1441443210" sldId="2147483663"/>
          </pc:sldLayoutMkLst>
        </pc:sldLayoutChg>
        <pc:sldLayoutChg chg="add del replId">
          <pc:chgData name="Mariana Codreanu" userId="95da1ee7d21431fd" providerId="LiveId" clId="{953A7955-128B-4649-9350-01B40F52244E}" dt="2022-07-06T23:35:09.460" v="115" actId="26606"/>
          <pc:sldLayoutMkLst>
            <pc:docMk/>
            <pc:sldMasterMk cId="197124716" sldId="2147483660"/>
            <pc:sldLayoutMk cId="593718179" sldId="2147483664"/>
          </pc:sldLayoutMkLst>
        </pc:sldLayoutChg>
        <pc:sldLayoutChg chg="add del replId">
          <pc:chgData name="Mariana Codreanu" userId="95da1ee7d21431fd" providerId="LiveId" clId="{953A7955-128B-4649-9350-01B40F52244E}" dt="2022-07-06T23:35:09.460" v="115" actId="26606"/>
          <pc:sldLayoutMkLst>
            <pc:docMk/>
            <pc:sldMasterMk cId="197124716" sldId="2147483660"/>
            <pc:sldLayoutMk cId="3947999663" sldId="2147483665"/>
          </pc:sldLayoutMkLst>
        </pc:sldLayoutChg>
        <pc:sldLayoutChg chg="add del replId">
          <pc:chgData name="Mariana Codreanu" userId="95da1ee7d21431fd" providerId="LiveId" clId="{953A7955-128B-4649-9350-01B40F52244E}" dt="2022-07-06T23:35:09.460" v="115" actId="26606"/>
          <pc:sldLayoutMkLst>
            <pc:docMk/>
            <pc:sldMasterMk cId="197124716" sldId="2147483660"/>
            <pc:sldLayoutMk cId="3781568489" sldId="2147483666"/>
          </pc:sldLayoutMkLst>
        </pc:sldLayoutChg>
        <pc:sldLayoutChg chg="add del replId">
          <pc:chgData name="Mariana Codreanu" userId="95da1ee7d21431fd" providerId="LiveId" clId="{953A7955-128B-4649-9350-01B40F52244E}" dt="2022-07-06T23:35:09.460" v="115" actId="26606"/>
          <pc:sldLayoutMkLst>
            <pc:docMk/>
            <pc:sldMasterMk cId="197124716" sldId="2147483660"/>
            <pc:sldLayoutMk cId="4061244311" sldId="2147483667"/>
          </pc:sldLayoutMkLst>
        </pc:sldLayoutChg>
        <pc:sldLayoutChg chg="add del replId">
          <pc:chgData name="Mariana Codreanu" userId="95da1ee7d21431fd" providerId="LiveId" clId="{953A7955-128B-4649-9350-01B40F52244E}" dt="2022-07-06T23:35:09.460" v="115" actId="26606"/>
          <pc:sldLayoutMkLst>
            <pc:docMk/>
            <pc:sldMasterMk cId="197124716" sldId="2147483660"/>
            <pc:sldLayoutMk cId="1669782073" sldId="2147483668"/>
          </pc:sldLayoutMkLst>
        </pc:sldLayoutChg>
        <pc:sldLayoutChg chg="add del replId">
          <pc:chgData name="Mariana Codreanu" userId="95da1ee7d21431fd" providerId="LiveId" clId="{953A7955-128B-4649-9350-01B40F52244E}" dt="2022-07-06T23:35:09.460" v="115" actId="26606"/>
          <pc:sldLayoutMkLst>
            <pc:docMk/>
            <pc:sldMasterMk cId="197124716" sldId="2147483660"/>
            <pc:sldLayoutMk cId="3170194223" sldId="2147483669"/>
          </pc:sldLayoutMkLst>
        </pc:sldLayoutChg>
        <pc:sldLayoutChg chg="add del replId">
          <pc:chgData name="Mariana Codreanu" userId="95da1ee7d21431fd" providerId="LiveId" clId="{953A7955-128B-4649-9350-01B40F52244E}" dt="2022-07-06T23:35:09.460" v="115" actId="26606"/>
          <pc:sldLayoutMkLst>
            <pc:docMk/>
            <pc:sldMasterMk cId="197124716" sldId="2147483660"/>
            <pc:sldLayoutMk cId="2821033159" sldId="2147483670"/>
          </pc:sldLayoutMkLst>
        </pc:sldLayoutChg>
        <pc:sldLayoutChg chg="add del replId">
          <pc:chgData name="Mariana Codreanu" userId="95da1ee7d21431fd" providerId="LiveId" clId="{953A7955-128B-4649-9350-01B40F52244E}" dt="2022-07-06T23:35:09.460" v="115" actId="26606"/>
          <pc:sldLayoutMkLst>
            <pc:docMk/>
            <pc:sldMasterMk cId="197124716" sldId="2147483660"/>
            <pc:sldLayoutMk cId="3342221253" sldId="2147483671"/>
          </pc:sldLayoutMkLst>
        </pc:sldLayoutChg>
      </pc:sldMasterChg>
      <pc:sldMasterChg chg="add del addSldLayout delSldLayout">
        <pc:chgData name="Mariana Codreanu" userId="95da1ee7d21431fd" providerId="LiveId" clId="{953A7955-128B-4649-9350-01B40F52244E}" dt="2022-07-06T23:35:44.910" v="127" actId="26606"/>
        <pc:sldMasterMkLst>
          <pc:docMk/>
          <pc:sldMasterMk cId="1836210577" sldId="2147483673"/>
        </pc:sldMasterMkLst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836210577" sldId="2147483673"/>
            <pc:sldLayoutMk cId="321827150" sldId="2147483662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836210577" sldId="2147483673"/>
            <pc:sldLayoutMk cId="2238968516" sldId="2147483663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836210577" sldId="2147483673"/>
            <pc:sldLayoutMk cId="2313414008" sldId="2147483664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836210577" sldId="2147483673"/>
            <pc:sldLayoutMk cId="3449730947" sldId="2147483665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836210577" sldId="2147483673"/>
            <pc:sldLayoutMk cId="2952034596" sldId="2147483666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836210577" sldId="2147483673"/>
            <pc:sldLayoutMk cId="2175870013" sldId="2147483667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836210577" sldId="2147483673"/>
            <pc:sldLayoutMk cId="2470033918" sldId="2147483668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836210577" sldId="2147483673"/>
            <pc:sldLayoutMk cId="1741102729" sldId="2147483669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836210577" sldId="2147483673"/>
            <pc:sldLayoutMk cId="4141460901" sldId="2147483670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836210577" sldId="2147483673"/>
            <pc:sldLayoutMk cId="267603232" sldId="2147483671"/>
          </pc:sldLayoutMkLst>
        </pc:sldLayoutChg>
        <pc:sldLayoutChg chg="add del">
          <pc:chgData name="Mariana Codreanu" userId="95da1ee7d21431fd" providerId="LiveId" clId="{953A7955-128B-4649-9350-01B40F52244E}" dt="2022-07-06T23:35:44.910" v="127" actId="26606"/>
          <pc:sldLayoutMkLst>
            <pc:docMk/>
            <pc:sldMasterMk cId="1836210577" sldId="2147483673"/>
            <pc:sldLayoutMk cId="2287251695" sldId="2147483672"/>
          </pc:sldLayoutMkLst>
        </pc:sldLayoutChg>
      </pc:sldMasterChg>
      <pc:sldMasterChg chg="add del addSldLayout delSldLayout">
        <pc:chgData name="Mariana Codreanu" userId="95da1ee7d21431fd" providerId="LiveId" clId="{953A7955-128B-4649-9350-01B40F52244E}" dt="2022-07-06T23:35:38.345" v="123" actId="26606"/>
        <pc:sldMasterMkLst>
          <pc:docMk/>
          <pc:sldMasterMk cId="2085000195" sldId="2147483686"/>
        </pc:sldMasterMkLst>
        <pc:sldLayoutChg chg="add del">
          <pc:chgData name="Mariana Codreanu" userId="95da1ee7d21431fd" providerId="LiveId" clId="{953A7955-128B-4649-9350-01B40F52244E}" dt="2022-07-06T23:35:38.345" v="123" actId="26606"/>
          <pc:sldLayoutMkLst>
            <pc:docMk/>
            <pc:sldMasterMk cId="2085000195" sldId="2147483686"/>
            <pc:sldLayoutMk cId="2275058225" sldId="2147483675"/>
          </pc:sldLayoutMkLst>
        </pc:sldLayoutChg>
        <pc:sldLayoutChg chg="add del">
          <pc:chgData name="Mariana Codreanu" userId="95da1ee7d21431fd" providerId="LiveId" clId="{953A7955-128B-4649-9350-01B40F52244E}" dt="2022-07-06T23:35:38.345" v="123" actId="26606"/>
          <pc:sldLayoutMkLst>
            <pc:docMk/>
            <pc:sldMasterMk cId="2085000195" sldId="2147483686"/>
            <pc:sldLayoutMk cId="1876358180" sldId="2147483676"/>
          </pc:sldLayoutMkLst>
        </pc:sldLayoutChg>
        <pc:sldLayoutChg chg="add del">
          <pc:chgData name="Mariana Codreanu" userId="95da1ee7d21431fd" providerId="LiveId" clId="{953A7955-128B-4649-9350-01B40F52244E}" dt="2022-07-06T23:35:38.345" v="123" actId="26606"/>
          <pc:sldLayoutMkLst>
            <pc:docMk/>
            <pc:sldMasterMk cId="2085000195" sldId="2147483686"/>
            <pc:sldLayoutMk cId="3360528362" sldId="2147483677"/>
          </pc:sldLayoutMkLst>
        </pc:sldLayoutChg>
        <pc:sldLayoutChg chg="add del">
          <pc:chgData name="Mariana Codreanu" userId="95da1ee7d21431fd" providerId="LiveId" clId="{953A7955-128B-4649-9350-01B40F52244E}" dt="2022-07-06T23:35:38.345" v="123" actId="26606"/>
          <pc:sldLayoutMkLst>
            <pc:docMk/>
            <pc:sldMasterMk cId="2085000195" sldId="2147483686"/>
            <pc:sldLayoutMk cId="174188266" sldId="2147483678"/>
          </pc:sldLayoutMkLst>
        </pc:sldLayoutChg>
        <pc:sldLayoutChg chg="add del">
          <pc:chgData name="Mariana Codreanu" userId="95da1ee7d21431fd" providerId="LiveId" clId="{953A7955-128B-4649-9350-01B40F52244E}" dt="2022-07-06T23:35:38.345" v="123" actId="26606"/>
          <pc:sldLayoutMkLst>
            <pc:docMk/>
            <pc:sldMasterMk cId="2085000195" sldId="2147483686"/>
            <pc:sldLayoutMk cId="3635035566" sldId="2147483679"/>
          </pc:sldLayoutMkLst>
        </pc:sldLayoutChg>
        <pc:sldLayoutChg chg="add del">
          <pc:chgData name="Mariana Codreanu" userId="95da1ee7d21431fd" providerId="LiveId" clId="{953A7955-128B-4649-9350-01B40F52244E}" dt="2022-07-06T23:35:38.345" v="123" actId="26606"/>
          <pc:sldLayoutMkLst>
            <pc:docMk/>
            <pc:sldMasterMk cId="2085000195" sldId="2147483686"/>
            <pc:sldLayoutMk cId="3214309489" sldId="2147483680"/>
          </pc:sldLayoutMkLst>
        </pc:sldLayoutChg>
        <pc:sldLayoutChg chg="add del">
          <pc:chgData name="Mariana Codreanu" userId="95da1ee7d21431fd" providerId="LiveId" clId="{953A7955-128B-4649-9350-01B40F52244E}" dt="2022-07-06T23:35:38.345" v="123" actId="26606"/>
          <pc:sldLayoutMkLst>
            <pc:docMk/>
            <pc:sldMasterMk cId="2085000195" sldId="2147483686"/>
            <pc:sldLayoutMk cId="92115649" sldId="2147483681"/>
          </pc:sldLayoutMkLst>
        </pc:sldLayoutChg>
        <pc:sldLayoutChg chg="add del">
          <pc:chgData name="Mariana Codreanu" userId="95da1ee7d21431fd" providerId="LiveId" clId="{953A7955-128B-4649-9350-01B40F52244E}" dt="2022-07-06T23:35:38.345" v="123" actId="26606"/>
          <pc:sldLayoutMkLst>
            <pc:docMk/>
            <pc:sldMasterMk cId="2085000195" sldId="2147483686"/>
            <pc:sldLayoutMk cId="3939147857" sldId="2147483682"/>
          </pc:sldLayoutMkLst>
        </pc:sldLayoutChg>
        <pc:sldLayoutChg chg="add del">
          <pc:chgData name="Mariana Codreanu" userId="95da1ee7d21431fd" providerId="LiveId" clId="{953A7955-128B-4649-9350-01B40F52244E}" dt="2022-07-06T23:35:38.345" v="123" actId="26606"/>
          <pc:sldLayoutMkLst>
            <pc:docMk/>
            <pc:sldMasterMk cId="2085000195" sldId="2147483686"/>
            <pc:sldLayoutMk cId="3647240596" sldId="2147483683"/>
          </pc:sldLayoutMkLst>
        </pc:sldLayoutChg>
        <pc:sldLayoutChg chg="add del">
          <pc:chgData name="Mariana Codreanu" userId="95da1ee7d21431fd" providerId="LiveId" clId="{953A7955-128B-4649-9350-01B40F52244E}" dt="2022-07-06T23:35:38.345" v="123" actId="26606"/>
          <pc:sldLayoutMkLst>
            <pc:docMk/>
            <pc:sldMasterMk cId="2085000195" sldId="2147483686"/>
            <pc:sldLayoutMk cId="1851757769" sldId="2147483684"/>
          </pc:sldLayoutMkLst>
        </pc:sldLayoutChg>
        <pc:sldLayoutChg chg="add del">
          <pc:chgData name="Mariana Codreanu" userId="95da1ee7d21431fd" providerId="LiveId" clId="{953A7955-128B-4649-9350-01B40F52244E}" dt="2022-07-06T23:35:38.345" v="123" actId="26606"/>
          <pc:sldLayoutMkLst>
            <pc:docMk/>
            <pc:sldMasterMk cId="2085000195" sldId="2147483686"/>
            <pc:sldLayoutMk cId="1586138321" sldId="2147483685"/>
          </pc:sldLayoutMkLst>
        </pc:sldLayoutChg>
      </pc:sldMasterChg>
      <pc:sldMasterChg chg="add del addSldLayout delSldLayout">
        <pc:chgData name="Mariana Codreanu" userId="95da1ee7d21431fd" providerId="LiveId" clId="{953A7955-128B-4649-9350-01B40F52244E}" dt="2022-07-06T23:35:44.801" v="126" actId="26606"/>
        <pc:sldMasterMkLst>
          <pc:docMk/>
          <pc:sldMasterMk cId="3809567045" sldId="2147483699"/>
        </pc:sldMasterMkLst>
        <pc:sldLayoutChg chg="add del">
          <pc:chgData name="Mariana Codreanu" userId="95da1ee7d21431fd" providerId="LiveId" clId="{953A7955-128B-4649-9350-01B40F52244E}" dt="2022-07-06T23:35:44.801" v="126" actId="26606"/>
          <pc:sldLayoutMkLst>
            <pc:docMk/>
            <pc:sldMasterMk cId="3809567045" sldId="2147483699"/>
            <pc:sldLayoutMk cId="1969025331" sldId="2147483688"/>
          </pc:sldLayoutMkLst>
        </pc:sldLayoutChg>
        <pc:sldLayoutChg chg="add del">
          <pc:chgData name="Mariana Codreanu" userId="95da1ee7d21431fd" providerId="LiveId" clId="{953A7955-128B-4649-9350-01B40F52244E}" dt="2022-07-06T23:35:44.801" v="126" actId="26606"/>
          <pc:sldLayoutMkLst>
            <pc:docMk/>
            <pc:sldMasterMk cId="3809567045" sldId="2147483699"/>
            <pc:sldLayoutMk cId="141990899" sldId="2147483689"/>
          </pc:sldLayoutMkLst>
        </pc:sldLayoutChg>
        <pc:sldLayoutChg chg="add del">
          <pc:chgData name="Mariana Codreanu" userId="95da1ee7d21431fd" providerId="LiveId" clId="{953A7955-128B-4649-9350-01B40F52244E}" dt="2022-07-06T23:35:44.801" v="126" actId="26606"/>
          <pc:sldLayoutMkLst>
            <pc:docMk/>
            <pc:sldMasterMk cId="3809567045" sldId="2147483699"/>
            <pc:sldLayoutMk cId="3136976931" sldId="2147483690"/>
          </pc:sldLayoutMkLst>
        </pc:sldLayoutChg>
        <pc:sldLayoutChg chg="add del">
          <pc:chgData name="Mariana Codreanu" userId="95da1ee7d21431fd" providerId="LiveId" clId="{953A7955-128B-4649-9350-01B40F52244E}" dt="2022-07-06T23:35:44.801" v="126" actId="26606"/>
          <pc:sldLayoutMkLst>
            <pc:docMk/>
            <pc:sldMasterMk cId="3809567045" sldId="2147483699"/>
            <pc:sldLayoutMk cId="1045108438" sldId="2147483691"/>
          </pc:sldLayoutMkLst>
        </pc:sldLayoutChg>
        <pc:sldLayoutChg chg="add del">
          <pc:chgData name="Mariana Codreanu" userId="95da1ee7d21431fd" providerId="LiveId" clId="{953A7955-128B-4649-9350-01B40F52244E}" dt="2022-07-06T23:35:44.801" v="126" actId="26606"/>
          <pc:sldLayoutMkLst>
            <pc:docMk/>
            <pc:sldMasterMk cId="3809567045" sldId="2147483699"/>
            <pc:sldLayoutMk cId="2387051245" sldId="2147483692"/>
          </pc:sldLayoutMkLst>
        </pc:sldLayoutChg>
        <pc:sldLayoutChg chg="add del">
          <pc:chgData name="Mariana Codreanu" userId="95da1ee7d21431fd" providerId="LiveId" clId="{953A7955-128B-4649-9350-01B40F52244E}" dt="2022-07-06T23:35:44.801" v="126" actId="26606"/>
          <pc:sldLayoutMkLst>
            <pc:docMk/>
            <pc:sldMasterMk cId="3809567045" sldId="2147483699"/>
            <pc:sldLayoutMk cId="3006698936" sldId="2147483693"/>
          </pc:sldLayoutMkLst>
        </pc:sldLayoutChg>
        <pc:sldLayoutChg chg="add del">
          <pc:chgData name="Mariana Codreanu" userId="95da1ee7d21431fd" providerId="LiveId" clId="{953A7955-128B-4649-9350-01B40F52244E}" dt="2022-07-06T23:35:44.801" v="126" actId="26606"/>
          <pc:sldLayoutMkLst>
            <pc:docMk/>
            <pc:sldMasterMk cId="3809567045" sldId="2147483699"/>
            <pc:sldLayoutMk cId="1738995302" sldId="2147483694"/>
          </pc:sldLayoutMkLst>
        </pc:sldLayoutChg>
        <pc:sldLayoutChg chg="add del">
          <pc:chgData name="Mariana Codreanu" userId="95da1ee7d21431fd" providerId="LiveId" clId="{953A7955-128B-4649-9350-01B40F52244E}" dt="2022-07-06T23:35:44.801" v="126" actId="26606"/>
          <pc:sldLayoutMkLst>
            <pc:docMk/>
            <pc:sldMasterMk cId="3809567045" sldId="2147483699"/>
            <pc:sldLayoutMk cId="2825112718" sldId="2147483695"/>
          </pc:sldLayoutMkLst>
        </pc:sldLayoutChg>
        <pc:sldLayoutChg chg="add del">
          <pc:chgData name="Mariana Codreanu" userId="95da1ee7d21431fd" providerId="LiveId" clId="{953A7955-128B-4649-9350-01B40F52244E}" dt="2022-07-06T23:35:44.801" v="126" actId="26606"/>
          <pc:sldLayoutMkLst>
            <pc:docMk/>
            <pc:sldMasterMk cId="3809567045" sldId="2147483699"/>
            <pc:sldLayoutMk cId="2459303854" sldId="2147483696"/>
          </pc:sldLayoutMkLst>
        </pc:sldLayoutChg>
        <pc:sldLayoutChg chg="add del">
          <pc:chgData name="Mariana Codreanu" userId="95da1ee7d21431fd" providerId="LiveId" clId="{953A7955-128B-4649-9350-01B40F52244E}" dt="2022-07-06T23:35:44.801" v="126" actId="26606"/>
          <pc:sldLayoutMkLst>
            <pc:docMk/>
            <pc:sldMasterMk cId="3809567045" sldId="2147483699"/>
            <pc:sldLayoutMk cId="987255534" sldId="2147483697"/>
          </pc:sldLayoutMkLst>
        </pc:sldLayoutChg>
        <pc:sldLayoutChg chg="add del">
          <pc:chgData name="Mariana Codreanu" userId="95da1ee7d21431fd" providerId="LiveId" clId="{953A7955-128B-4649-9350-01B40F52244E}" dt="2022-07-06T23:35:44.801" v="126" actId="26606"/>
          <pc:sldLayoutMkLst>
            <pc:docMk/>
            <pc:sldMasterMk cId="3809567045" sldId="2147483699"/>
            <pc:sldLayoutMk cId="3222350896" sldId="2147483698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5E6EBB-CD40-4EE1-9469-BA1B5BC6B956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3CC1D96-D6D0-4A82-8814-CF33B4660F17}">
      <dgm:prSet phldrT="[Text]"/>
      <dgm:spPr/>
      <dgm:t>
        <a:bodyPr/>
        <a:lstStyle/>
        <a:p>
          <a:r>
            <a:rPr lang="en-GB" dirty="0"/>
            <a:t>issue</a:t>
          </a:r>
        </a:p>
      </dgm:t>
    </dgm:pt>
    <dgm:pt modelId="{7551F0BF-6ACB-429F-BF7B-D851C3DA5FA7}" type="parTrans" cxnId="{741D01C9-6741-4EA0-9008-C1BE9DAC0FF4}">
      <dgm:prSet/>
      <dgm:spPr/>
      <dgm:t>
        <a:bodyPr/>
        <a:lstStyle/>
        <a:p>
          <a:endParaRPr lang="en-GB"/>
        </a:p>
      </dgm:t>
    </dgm:pt>
    <dgm:pt modelId="{2A5EEAA9-C92E-49E7-AAC5-25A687A6B54D}" type="sibTrans" cxnId="{741D01C9-6741-4EA0-9008-C1BE9DAC0FF4}">
      <dgm:prSet/>
      <dgm:spPr/>
      <dgm:t>
        <a:bodyPr/>
        <a:lstStyle/>
        <a:p>
          <a:endParaRPr lang="en-GB"/>
        </a:p>
      </dgm:t>
    </dgm:pt>
    <dgm:pt modelId="{58026600-CA6A-4505-AB8B-68E8BF5F0D96}">
      <dgm:prSet phldrT="[Text]"/>
      <dgm:spPr/>
      <dgm:t>
        <a:bodyPr/>
        <a:lstStyle/>
        <a:p>
          <a:r>
            <a:rPr lang="en-GB" dirty="0"/>
            <a:t>uncertainty</a:t>
          </a:r>
        </a:p>
      </dgm:t>
    </dgm:pt>
    <dgm:pt modelId="{960BAE29-A4DB-424D-9E7C-08033264B544}" type="parTrans" cxnId="{F42E3083-C27B-4B83-8782-3095121C3594}">
      <dgm:prSet/>
      <dgm:spPr/>
      <dgm:t>
        <a:bodyPr/>
        <a:lstStyle/>
        <a:p>
          <a:endParaRPr lang="en-GB"/>
        </a:p>
      </dgm:t>
    </dgm:pt>
    <dgm:pt modelId="{43083EF9-8600-4C40-84C4-232819260C90}" type="sibTrans" cxnId="{F42E3083-C27B-4B83-8782-3095121C3594}">
      <dgm:prSet/>
      <dgm:spPr/>
      <dgm:t>
        <a:bodyPr/>
        <a:lstStyle/>
        <a:p>
          <a:endParaRPr lang="en-GB"/>
        </a:p>
      </dgm:t>
    </dgm:pt>
    <dgm:pt modelId="{F89E724C-A122-43B5-801D-58231C4CC262}">
      <dgm:prSet phldrT="[Text]"/>
      <dgm:spPr/>
      <dgm:t>
        <a:bodyPr/>
        <a:lstStyle/>
        <a:p>
          <a:r>
            <a:rPr lang="en-GB" dirty="0"/>
            <a:t>difficulty</a:t>
          </a:r>
        </a:p>
      </dgm:t>
    </dgm:pt>
    <dgm:pt modelId="{E3D19518-450D-4AEF-966D-B4BE94C1A218}" type="parTrans" cxnId="{A2035D3A-C9F1-49BC-A14F-37B7422FCD2D}">
      <dgm:prSet/>
      <dgm:spPr/>
      <dgm:t>
        <a:bodyPr/>
        <a:lstStyle/>
        <a:p>
          <a:endParaRPr lang="en-GB"/>
        </a:p>
      </dgm:t>
    </dgm:pt>
    <dgm:pt modelId="{B6BFF058-E1B7-43C6-838A-71D5A1622418}" type="sibTrans" cxnId="{A2035D3A-C9F1-49BC-A14F-37B7422FCD2D}">
      <dgm:prSet/>
      <dgm:spPr/>
      <dgm:t>
        <a:bodyPr/>
        <a:lstStyle/>
        <a:p>
          <a:endParaRPr lang="en-GB"/>
        </a:p>
      </dgm:t>
    </dgm:pt>
    <dgm:pt modelId="{71E5457F-A0B4-4D17-B6E8-42349F796057}" type="pres">
      <dgm:prSet presAssocID="{3C5E6EBB-CD40-4EE1-9469-BA1B5BC6B956}" presName="rootnode" presStyleCnt="0">
        <dgm:presLayoutVars>
          <dgm:chMax/>
          <dgm:chPref/>
          <dgm:dir/>
          <dgm:animLvl val="lvl"/>
        </dgm:presLayoutVars>
      </dgm:prSet>
      <dgm:spPr/>
    </dgm:pt>
    <dgm:pt modelId="{10B1F7A7-C8D0-447F-AFCA-2F32F0F0DF3B}" type="pres">
      <dgm:prSet presAssocID="{63CC1D96-D6D0-4A82-8814-CF33B4660F17}" presName="composite" presStyleCnt="0"/>
      <dgm:spPr/>
    </dgm:pt>
    <dgm:pt modelId="{73DF60D3-0E7B-4371-B546-5E5FBA9F5FD2}" type="pres">
      <dgm:prSet presAssocID="{63CC1D96-D6D0-4A82-8814-CF33B4660F17}" presName="bentUpArrow1" presStyleLbl="alignImgPlace1" presStyleIdx="0" presStyleCnt="2"/>
      <dgm:spPr/>
    </dgm:pt>
    <dgm:pt modelId="{D555F99D-24B9-402D-97B9-89D9CB010B35}" type="pres">
      <dgm:prSet presAssocID="{63CC1D96-D6D0-4A82-8814-CF33B4660F17}" presName="ParentText" presStyleLbl="node1" presStyleIdx="0" presStyleCnt="3">
        <dgm:presLayoutVars>
          <dgm:chMax val="1"/>
          <dgm:chPref val="1"/>
          <dgm:bulletEnabled val="1"/>
        </dgm:presLayoutVars>
      </dgm:prSet>
      <dgm:spPr/>
    </dgm:pt>
    <dgm:pt modelId="{4BDC3294-ABF9-4F71-8CBC-D659DB407710}" type="pres">
      <dgm:prSet presAssocID="{63CC1D96-D6D0-4A82-8814-CF33B4660F17}" presName="ChildText" presStyleLbl="revTx" presStyleIdx="0" presStyleCnt="2">
        <dgm:presLayoutVars>
          <dgm:chMax val="0"/>
          <dgm:chPref val="0"/>
          <dgm:bulletEnabled val="1"/>
        </dgm:presLayoutVars>
      </dgm:prSet>
      <dgm:spPr/>
    </dgm:pt>
    <dgm:pt modelId="{2273BA80-ACC7-4461-8BBD-495588A63D0C}" type="pres">
      <dgm:prSet presAssocID="{2A5EEAA9-C92E-49E7-AAC5-25A687A6B54D}" presName="sibTrans" presStyleCnt="0"/>
      <dgm:spPr/>
    </dgm:pt>
    <dgm:pt modelId="{3C102190-5AEC-4DE7-AF01-5CABA8BD0EE8}" type="pres">
      <dgm:prSet presAssocID="{58026600-CA6A-4505-AB8B-68E8BF5F0D96}" presName="composite" presStyleCnt="0"/>
      <dgm:spPr/>
    </dgm:pt>
    <dgm:pt modelId="{1B08EBFA-AD34-43A1-9767-B18334720F9C}" type="pres">
      <dgm:prSet presAssocID="{58026600-CA6A-4505-AB8B-68E8BF5F0D96}" presName="bentUpArrow1" presStyleLbl="alignImgPlace1" presStyleIdx="1" presStyleCnt="2"/>
      <dgm:spPr/>
    </dgm:pt>
    <dgm:pt modelId="{F387E253-E87F-43C2-88E6-A221F89AFAD9}" type="pres">
      <dgm:prSet presAssocID="{58026600-CA6A-4505-AB8B-68E8BF5F0D96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</dgm:pt>
    <dgm:pt modelId="{7FA9B436-DF7D-4E9A-B721-169ADF80F91E}" type="pres">
      <dgm:prSet presAssocID="{58026600-CA6A-4505-AB8B-68E8BF5F0D96}" presName="ChildText" presStyleLbl="revTx" presStyleIdx="1" presStyleCnt="2">
        <dgm:presLayoutVars>
          <dgm:chMax val="0"/>
          <dgm:chPref val="0"/>
          <dgm:bulletEnabled val="1"/>
        </dgm:presLayoutVars>
      </dgm:prSet>
      <dgm:spPr/>
    </dgm:pt>
    <dgm:pt modelId="{B178C8FE-D0DB-4572-889F-9D84527595DB}" type="pres">
      <dgm:prSet presAssocID="{43083EF9-8600-4C40-84C4-232819260C90}" presName="sibTrans" presStyleCnt="0"/>
      <dgm:spPr/>
    </dgm:pt>
    <dgm:pt modelId="{FD30B3DC-4362-48CA-A466-A0845714BCC3}" type="pres">
      <dgm:prSet presAssocID="{F89E724C-A122-43B5-801D-58231C4CC262}" presName="composite" presStyleCnt="0"/>
      <dgm:spPr/>
    </dgm:pt>
    <dgm:pt modelId="{3B42B4F6-1083-4774-962C-4E0719F96694}" type="pres">
      <dgm:prSet presAssocID="{F89E724C-A122-43B5-801D-58231C4CC262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</dgm:pt>
  </dgm:ptLst>
  <dgm:cxnLst>
    <dgm:cxn modelId="{A2035D3A-C9F1-49BC-A14F-37B7422FCD2D}" srcId="{3C5E6EBB-CD40-4EE1-9469-BA1B5BC6B956}" destId="{F89E724C-A122-43B5-801D-58231C4CC262}" srcOrd="2" destOrd="0" parTransId="{E3D19518-450D-4AEF-966D-B4BE94C1A218}" sibTransId="{B6BFF058-E1B7-43C6-838A-71D5A1622418}"/>
    <dgm:cxn modelId="{6CC40040-3F29-40AD-9E88-880E7BEE8554}" type="presOf" srcId="{58026600-CA6A-4505-AB8B-68E8BF5F0D96}" destId="{F387E253-E87F-43C2-88E6-A221F89AFAD9}" srcOrd="0" destOrd="0" presId="urn:microsoft.com/office/officeart/2005/8/layout/StepDownProcess"/>
    <dgm:cxn modelId="{76120563-CE26-4972-9C5B-DEB10A618428}" type="presOf" srcId="{3C5E6EBB-CD40-4EE1-9469-BA1B5BC6B956}" destId="{71E5457F-A0B4-4D17-B6E8-42349F796057}" srcOrd="0" destOrd="0" presId="urn:microsoft.com/office/officeart/2005/8/layout/StepDownProcess"/>
    <dgm:cxn modelId="{A2459A82-EA24-461D-83B9-2076C0BC391C}" type="presOf" srcId="{F89E724C-A122-43B5-801D-58231C4CC262}" destId="{3B42B4F6-1083-4774-962C-4E0719F96694}" srcOrd="0" destOrd="0" presId="urn:microsoft.com/office/officeart/2005/8/layout/StepDownProcess"/>
    <dgm:cxn modelId="{F42E3083-C27B-4B83-8782-3095121C3594}" srcId="{3C5E6EBB-CD40-4EE1-9469-BA1B5BC6B956}" destId="{58026600-CA6A-4505-AB8B-68E8BF5F0D96}" srcOrd="1" destOrd="0" parTransId="{960BAE29-A4DB-424D-9E7C-08033264B544}" sibTransId="{43083EF9-8600-4C40-84C4-232819260C90}"/>
    <dgm:cxn modelId="{2BFEC3AD-A137-4FBC-91E8-2F98939CD16F}" type="presOf" srcId="{63CC1D96-D6D0-4A82-8814-CF33B4660F17}" destId="{D555F99D-24B9-402D-97B9-89D9CB010B35}" srcOrd="0" destOrd="0" presId="urn:microsoft.com/office/officeart/2005/8/layout/StepDownProcess"/>
    <dgm:cxn modelId="{741D01C9-6741-4EA0-9008-C1BE9DAC0FF4}" srcId="{3C5E6EBB-CD40-4EE1-9469-BA1B5BC6B956}" destId="{63CC1D96-D6D0-4A82-8814-CF33B4660F17}" srcOrd="0" destOrd="0" parTransId="{7551F0BF-6ACB-429F-BF7B-D851C3DA5FA7}" sibTransId="{2A5EEAA9-C92E-49E7-AAC5-25A687A6B54D}"/>
    <dgm:cxn modelId="{581739FE-362B-4051-8464-161037AD629B}" type="presParOf" srcId="{71E5457F-A0B4-4D17-B6E8-42349F796057}" destId="{10B1F7A7-C8D0-447F-AFCA-2F32F0F0DF3B}" srcOrd="0" destOrd="0" presId="urn:microsoft.com/office/officeart/2005/8/layout/StepDownProcess"/>
    <dgm:cxn modelId="{90087D67-31F3-4DD8-88D8-94F98B33F5E2}" type="presParOf" srcId="{10B1F7A7-C8D0-447F-AFCA-2F32F0F0DF3B}" destId="{73DF60D3-0E7B-4371-B546-5E5FBA9F5FD2}" srcOrd="0" destOrd="0" presId="urn:microsoft.com/office/officeart/2005/8/layout/StepDownProcess"/>
    <dgm:cxn modelId="{845B4080-29FF-4F66-8BE5-B866A9F60FF2}" type="presParOf" srcId="{10B1F7A7-C8D0-447F-AFCA-2F32F0F0DF3B}" destId="{D555F99D-24B9-402D-97B9-89D9CB010B35}" srcOrd="1" destOrd="0" presId="urn:microsoft.com/office/officeart/2005/8/layout/StepDownProcess"/>
    <dgm:cxn modelId="{39DCA5FA-72EF-4E6E-A9B7-42B67B965AAA}" type="presParOf" srcId="{10B1F7A7-C8D0-447F-AFCA-2F32F0F0DF3B}" destId="{4BDC3294-ABF9-4F71-8CBC-D659DB407710}" srcOrd="2" destOrd="0" presId="urn:microsoft.com/office/officeart/2005/8/layout/StepDownProcess"/>
    <dgm:cxn modelId="{EB1B85EA-03BE-4AF9-AE6F-65AC6847A7FE}" type="presParOf" srcId="{71E5457F-A0B4-4D17-B6E8-42349F796057}" destId="{2273BA80-ACC7-4461-8BBD-495588A63D0C}" srcOrd="1" destOrd="0" presId="urn:microsoft.com/office/officeart/2005/8/layout/StepDownProcess"/>
    <dgm:cxn modelId="{C54F2BA7-7E4E-4089-A982-E7FC647CBB0A}" type="presParOf" srcId="{71E5457F-A0B4-4D17-B6E8-42349F796057}" destId="{3C102190-5AEC-4DE7-AF01-5CABA8BD0EE8}" srcOrd="2" destOrd="0" presId="urn:microsoft.com/office/officeart/2005/8/layout/StepDownProcess"/>
    <dgm:cxn modelId="{B1CE8BC8-CEEC-498D-94DD-C93BD19866F1}" type="presParOf" srcId="{3C102190-5AEC-4DE7-AF01-5CABA8BD0EE8}" destId="{1B08EBFA-AD34-43A1-9767-B18334720F9C}" srcOrd="0" destOrd="0" presId="urn:microsoft.com/office/officeart/2005/8/layout/StepDownProcess"/>
    <dgm:cxn modelId="{BB813BCA-F35B-4B98-B2B4-6F2207344142}" type="presParOf" srcId="{3C102190-5AEC-4DE7-AF01-5CABA8BD0EE8}" destId="{F387E253-E87F-43C2-88E6-A221F89AFAD9}" srcOrd="1" destOrd="0" presId="urn:microsoft.com/office/officeart/2005/8/layout/StepDownProcess"/>
    <dgm:cxn modelId="{0BC2AC4C-D7F9-4BD6-9E29-1EFB684F8C43}" type="presParOf" srcId="{3C102190-5AEC-4DE7-AF01-5CABA8BD0EE8}" destId="{7FA9B436-DF7D-4E9A-B721-169ADF80F91E}" srcOrd="2" destOrd="0" presId="urn:microsoft.com/office/officeart/2005/8/layout/StepDownProcess"/>
    <dgm:cxn modelId="{2709A4B5-D496-4042-9B0A-35D21F5DDA1D}" type="presParOf" srcId="{71E5457F-A0B4-4D17-B6E8-42349F796057}" destId="{B178C8FE-D0DB-4572-889F-9D84527595DB}" srcOrd="3" destOrd="0" presId="urn:microsoft.com/office/officeart/2005/8/layout/StepDownProcess"/>
    <dgm:cxn modelId="{68F2C602-A613-45FD-AE1A-5A2CAAFC570E}" type="presParOf" srcId="{71E5457F-A0B4-4D17-B6E8-42349F796057}" destId="{FD30B3DC-4362-48CA-A466-A0845714BCC3}" srcOrd="4" destOrd="0" presId="urn:microsoft.com/office/officeart/2005/8/layout/StepDownProcess"/>
    <dgm:cxn modelId="{F7BC7A8C-B533-49F5-A7D8-1C270311B37E}" type="presParOf" srcId="{FD30B3DC-4362-48CA-A466-A0845714BCC3}" destId="{3B42B4F6-1083-4774-962C-4E0719F96694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AE2FB0-5E9A-410F-A0C5-5A7A43BCFCDA}" type="doc">
      <dgm:prSet loTypeId="urn:microsoft.com/office/officeart/2009/layout/ReverseList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F5D80AF-8737-4A7A-8A37-919244E55B59}">
      <dgm:prSet phldrT="[Text]"/>
      <dgm:spPr/>
      <dgm:t>
        <a:bodyPr/>
        <a:lstStyle/>
        <a:p>
          <a:endParaRPr lang="en-GB" dirty="0"/>
        </a:p>
        <a:p>
          <a:r>
            <a:rPr lang="en-GB" dirty="0"/>
            <a:t>Problem solving</a:t>
          </a:r>
        </a:p>
      </dgm:t>
    </dgm:pt>
    <dgm:pt modelId="{23731A5A-FE40-49A0-B108-A1400CD9A231}" type="parTrans" cxnId="{54E8C83A-7850-48D8-A870-A7C5EE3C64E5}">
      <dgm:prSet/>
      <dgm:spPr/>
      <dgm:t>
        <a:bodyPr/>
        <a:lstStyle/>
        <a:p>
          <a:endParaRPr lang="en-GB"/>
        </a:p>
      </dgm:t>
    </dgm:pt>
    <dgm:pt modelId="{6F3F53AB-A37F-4ED2-B3D2-D45D9B816E48}" type="sibTrans" cxnId="{54E8C83A-7850-48D8-A870-A7C5EE3C64E5}">
      <dgm:prSet/>
      <dgm:spPr/>
      <dgm:t>
        <a:bodyPr/>
        <a:lstStyle/>
        <a:p>
          <a:endParaRPr lang="en-GB"/>
        </a:p>
      </dgm:t>
    </dgm:pt>
    <dgm:pt modelId="{FCA47A46-EBD7-4490-96BB-B6917B017111}">
      <dgm:prSet phldrT="[Text]"/>
      <dgm:spPr/>
      <dgm:t>
        <a:bodyPr/>
        <a:lstStyle/>
        <a:p>
          <a:endParaRPr lang="en-GB" dirty="0"/>
        </a:p>
        <a:p>
          <a:r>
            <a:rPr lang="en-GB" dirty="0"/>
            <a:t>Decision making</a:t>
          </a:r>
        </a:p>
      </dgm:t>
    </dgm:pt>
    <dgm:pt modelId="{C1CEE8C2-2405-443C-9089-9760276B04C6}" type="parTrans" cxnId="{63582EAE-A75A-49DB-9F5F-7865FBAB7D0F}">
      <dgm:prSet/>
      <dgm:spPr/>
      <dgm:t>
        <a:bodyPr/>
        <a:lstStyle/>
        <a:p>
          <a:endParaRPr lang="en-GB"/>
        </a:p>
      </dgm:t>
    </dgm:pt>
    <dgm:pt modelId="{BC414CBA-CBEC-499A-AE03-8D0F51EEBCF2}" type="sibTrans" cxnId="{63582EAE-A75A-49DB-9F5F-7865FBAB7D0F}">
      <dgm:prSet/>
      <dgm:spPr/>
      <dgm:t>
        <a:bodyPr/>
        <a:lstStyle/>
        <a:p>
          <a:endParaRPr lang="en-GB"/>
        </a:p>
      </dgm:t>
    </dgm:pt>
    <dgm:pt modelId="{E1F79AE1-0C14-4E35-B472-F767614F5AD0}" type="pres">
      <dgm:prSet presAssocID="{61AE2FB0-5E9A-410F-A0C5-5A7A43BCFCDA}" presName="Name0" presStyleCnt="0">
        <dgm:presLayoutVars>
          <dgm:chMax val="2"/>
          <dgm:chPref val="2"/>
          <dgm:animLvl val="lvl"/>
        </dgm:presLayoutVars>
      </dgm:prSet>
      <dgm:spPr/>
    </dgm:pt>
    <dgm:pt modelId="{D1941E21-C688-4CE4-9506-91E2AAE69F6B}" type="pres">
      <dgm:prSet presAssocID="{61AE2FB0-5E9A-410F-A0C5-5A7A43BCFCDA}" presName="LeftText" presStyleLbl="revTx" presStyleIdx="0" presStyleCnt="0">
        <dgm:presLayoutVars>
          <dgm:bulletEnabled val="1"/>
        </dgm:presLayoutVars>
      </dgm:prSet>
      <dgm:spPr/>
    </dgm:pt>
    <dgm:pt modelId="{FDD3C0B6-7525-4EA6-A9EE-FB5ED6B8E90B}" type="pres">
      <dgm:prSet presAssocID="{61AE2FB0-5E9A-410F-A0C5-5A7A43BCFCDA}" presName="LeftNode" presStyleLbl="bgImgPlace1" presStyleIdx="0" presStyleCnt="2" custLinFactNeighborX="0">
        <dgm:presLayoutVars>
          <dgm:chMax val="2"/>
          <dgm:chPref val="2"/>
        </dgm:presLayoutVars>
      </dgm:prSet>
      <dgm:spPr/>
    </dgm:pt>
    <dgm:pt modelId="{47C93AEC-DA0D-4BED-8F2B-7B44B7389C42}" type="pres">
      <dgm:prSet presAssocID="{61AE2FB0-5E9A-410F-A0C5-5A7A43BCFCDA}" presName="RightText" presStyleLbl="revTx" presStyleIdx="0" presStyleCnt="0">
        <dgm:presLayoutVars>
          <dgm:bulletEnabled val="1"/>
        </dgm:presLayoutVars>
      </dgm:prSet>
      <dgm:spPr/>
    </dgm:pt>
    <dgm:pt modelId="{7EF40313-CA3C-4F35-B840-05626FB59207}" type="pres">
      <dgm:prSet presAssocID="{61AE2FB0-5E9A-410F-A0C5-5A7A43BCFCDA}" presName="RightNode" presStyleLbl="bgImgPlace1" presStyleIdx="1" presStyleCnt="2" custAng="0" custScaleX="99585" custScaleY="99889" custLinFactNeighborX="2500" custLinFactNeighborY="755">
        <dgm:presLayoutVars>
          <dgm:chMax val="0"/>
          <dgm:chPref val="0"/>
        </dgm:presLayoutVars>
      </dgm:prSet>
      <dgm:spPr/>
    </dgm:pt>
    <dgm:pt modelId="{1F110F99-5408-4CF2-93A0-66401C8C627D}" type="pres">
      <dgm:prSet presAssocID="{61AE2FB0-5E9A-410F-A0C5-5A7A43BCFCDA}" presName="TopArrow" presStyleLbl="node1" presStyleIdx="0" presStyleCnt="2"/>
      <dgm:spPr/>
    </dgm:pt>
    <dgm:pt modelId="{9B3904D2-EFAF-4681-93D4-2B46440BF561}" type="pres">
      <dgm:prSet presAssocID="{61AE2FB0-5E9A-410F-A0C5-5A7A43BCFCDA}" presName="BottomArrow" presStyleLbl="node1" presStyleIdx="1" presStyleCnt="2"/>
      <dgm:spPr/>
    </dgm:pt>
  </dgm:ptLst>
  <dgm:cxnLst>
    <dgm:cxn modelId="{3E3F5609-3627-43DA-88C8-C656A5B3DB0B}" type="presOf" srcId="{61AE2FB0-5E9A-410F-A0C5-5A7A43BCFCDA}" destId="{E1F79AE1-0C14-4E35-B472-F767614F5AD0}" srcOrd="0" destOrd="0" presId="urn:microsoft.com/office/officeart/2009/layout/ReverseList"/>
    <dgm:cxn modelId="{15D88C33-98B1-42CB-9363-FD425CB35EBD}" type="presOf" srcId="{FCA47A46-EBD7-4490-96BB-B6917B017111}" destId="{47C93AEC-DA0D-4BED-8F2B-7B44B7389C42}" srcOrd="0" destOrd="0" presId="urn:microsoft.com/office/officeart/2009/layout/ReverseList"/>
    <dgm:cxn modelId="{54E8C83A-7850-48D8-A870-A7C5EE3C64E5}" srcId="{61AE2FB0-5E9A-410F-A0C5-5A7A43BCFCDA}" destId="{9F5D80AF-8737-4A7A-8A37-919244E55B59}" srcOrd="0" destOrd="0" parTransId="{23731A5A-FE40-49A0-B108-A1400CD9A231}" sibTransId="{6F3F53AB-A37F-4ED2-B3D2-D45D9B816E48}"/>
    <dgm:cxn modelId="{EF78E573-8260-4628-8303-48C9EFD1FE09}" type="presOf" srcId="{9F5D80AF-8737-4A7A-8A37-919244E55B59}" destId="{D1941E21-C688-4CE4-9506-91E2AAE69F6B}" srcOrd="0" destOrd="0" presId="urn:microsoft.com/office/officeart/2009/layout/ReverseList"/>
    <dgm:cxn modelId="{C46F5C54-43C7-44C7-97FF-8069E17629B2}" type="presOf" srcId="{FCA47A46-EBD7-4490-96BB-B6917B017111}" destId="{7EF40313-CA3C-4F35-B840-05626FB59207}" srcOrd="1" destOrd="0" presId="urn:microsoft.com/office/officeart/2009/layout/ReverseList"/>
    <dgm:cxn modelId="{63582EAE-A75A-49DB-9F5F-7865FBAB7D0F}" srcId="{61AE2FB0-5E9A-410F-A0C5-5A7A43BCFCDA}" destId="{FCA47A46-EBD7-4490-96BB-B6917B017111}" srcOrd="1" destOrd="0" parTransId="{C1CEE8C2-2405-443C-9089-9760276B04C6}" sibTransId="{BC414CBA-CBEC-499A-AE03-8D0F51EEBCF2}"/>
    <dgm:cxn modelId="{FE4AA0B5-3420-442B-AE36-9584306D9D10}" type="presOf" srcId="{9F5D80AF-8737-4A7A-8A37-919244E55B59}" destId="{FDD3C0B6-7525-4EA6-A9EE-FB5ED6B8E90B}" srcOrd="1" destOrd="0" presId="urn:microsoft.com/office/officeart/2009/layout/ReverseList"/>
    <dgm:cxn modelId="{057FC838-E633-471D-A08D-727AFB69647B}" type="presParOf" srcId="{E1F79AE1-0C14-4E35-B472-F767614F5AD0}" destId="{D1941E21-C688-4CE4-9506-91E2AAE69F6B}" srcOrd="0" destOrd="0" presId="urn:microsoft.com/office/officeart/2009/layout/ReverseList"/>
    <dgm:cxn modelId="{DBCB6447-A38D-453A-834A-FB862868B97B}" type="presParOf" srcId="{E1F79AE1-0C14-4E35-B472-F767614F5AD0}" destId="{FDD3C0B6-7525-4EA6-A9EE-FB5ED6B8E90B}" srcOrd="1" destOrd="0" presId="urn:microsoft.com/office/officeart/2009/layout/ReverseList"/>
    <dgm:cxn modelId="{0BCF241F-444E-44E1-8F2B-FC7A129CA46E}" type="presParOf" srcId="{E1F79AE1-0C14-4E35-B472-F767614F5AD0}" destId="{47C93AEC-DA0D-4BED-8F2B-7B44B7389C42}" srcOrd="2" destOrd="0" presId="urn:microsoft.com/office/officeart/2009/layout/ReverseList"/>
    <dgm:cxn modelId="{06489B61-E07D-4FF9-B243-EE278E47B667}" type="presParOf" srcId="{E1F79AE1-0C14-4E35-B472-F767614F5AD0}" destId="{7EF40313-CA3C-4F35-B840-05626FB59207}" srcOrd="3" destOrd="0" presId="urn:microsoft.com/office/officeart/2009/layout/ReverseList"/>
    <dgm:cxn modelId="{DF969A40-1999-49C5-9273-4637B068AE70}" type="presParOf" srcId="{E1F79AE1-0C14-4E35-B472-F767614F5AD0}" destId="{1F110F99-5408-4CF2-93A0-66401C8C627D}" srcOrd="4" destOrd="0" presId="urn:microsoft.com/office/officeart/2009/layout/ReverseList"/>
    <dgm:cxn modelId="{9CCA4222-A410-4D3E-AC57-9A219E534D41}" type="presParOf" srcId="{E1F79AE1-0C14-4E35-B472-F767614F5AD0}" destId="{9B3904D2-EFAF-4681-93D4-2B46440BF561}" srcOrd="5" destOrd="0" presId="urn:microsoft.com/office/officeart/2009/layout/Revers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3FDAC7-EBEC-489E-8393-4EAD7DBFF73D}" type="doc">
      <dgm:prSet loTypeId="urn:microsoft.com/office/officeart/2009/layout/CircleArrowProcess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98E67D5-C47F-4904-9052-C8A09178C6F0}">
      <dgm:prSet phldrT="[Text]"/>
      <dgm:spPr/>
      <dgm:t>
        <a:bodyPr/>
        <a:lstStyle/>
        <a:p>
          <a:r>
            <a:rPr lang="en-GB" dirty="0"/>
            <a:t>Problem</a:t>
          </a:r>
        </a:p>
      </dgm:t>
    </dgm:pt>
    <dgm:pt modelId="{2F3A8862-28FC-418D-8968-60048BAF7830}" type="parTrans" cxnId="{ED1C4C37-C3C4-44A6-9230-FD3B302DEA74}">
      <dgm:prSet/>
      <dgm:spPr/>
      <dgm:t>
        <a:bodyPr/>
        <a:lstStyle/>
        <a:p>
          <a:endParaRPr lang="en-GB"/>
        </a:p>
      </dgm:t>
    </dgm:pt>
    <dgm:pt modelId="{05C7307E-1C7E-47D7-8CD9-4168269B70A6}" type="sibTrans" cxnId="{ED1C4C37-C3C4-44A6-9230-FD3B302DEA74}">
      <dgm:prSet/>
      <dgm:spPr/>
      <dgm:t>
        <a:bodyPr/>
        <a:lstStyle/>
        <a:p>
          <a:endParaRPr lang="en-GB"/>
        </a:p>
      </dgm:t>
    </dgm:pt>
    <dgm:pt modelId="{4C266616-8CC7-4518-81BF-88AFFC237A72}">
      <dgm:prSet phldrT="[Text]"/>
      <dgm:spPr/>
      <dgm:t>
        <a:bodyPr/>
        <a:lstStyle/>
        <a:p>
          <a:r>
            <a:rPr lang="en-GB" dirty="0"/>
            <a:t>Cause</a:t>
          </a:r>
        </a:p>
      </dgm:t>
    </dgm:pt>
    <dgm:pt modelId="{991B8265-5D37-41FD-A5D1-4BEBF45B619E}" type="parTrans" cxnId="{1E53E6DA-3D8B-4320-A2A2-737536CCF948}">
      <dgm:prSet/>
      <dgm:spPr/>
      <dgm:t>
        <a:bodyPr/>
        <a:lstStyle/>
        <a:p>
          <a:endParaRPr lang="en-GB"/>
        </a:p>
      </dgm:t>
    </dgm:pt>
    <dgm:pt modelId="{B18A28BA-62DF-4B26-AE4F-9E6D446886EC}" type="sibTrans" cxnId="{1E53E6DA-3D8B-4320-A2A2-737536CCF948}">
      <dgm:prSet/>
      <dgm:spPr/>
      <dgm:t>
        <a:bodyPr/>
        <a:lstStyle/>
        <a:p>
          <a:endParaRPr lang="en-GB"/>
        </a:p>
      </dgm:t>
    </dgm:pt>
    <dgm:pt modelId="{722D1629-D92B-4398-A327-BF46C6073837}">
      <dgm:prSet phldrT="[Text]"/>
      <dgm:spPr/>
      <dgm:t>
        <a:bodyPr/>
        <a:lstStyle/>
        <a:p>
          <a:r>
            <a:rPr lang="en-GB" dirty="0"/>
            <a:t>Solution</a:t>
          </a:r>
        </a:p>
      </dgm:t>
    </dgm:pt>
    <dgm:pt modelId="{6A3D0B1F-F8DB-4A74-9863-8D9EFAC73C03}" type="parTrans" cxnId="{E1DA1155-EB39-42F1-BF7A-936A75A5F99E}">
      <dgm:prSet/>
      <dgm:spPr/>
      <dgm:t>
        <a:bodyPr/>
        <a:lstStyle/>
        <a:p>
          <a:endParaRPr lang="en-GB"/>
        </a:p>
      </dgm:t>
    </dgm:pt>
    <dgm:pt modelId="{7307698A-6044-463B-B997-E1FADA600D38}" type="sibTrans" cxnId="{E1DA1155-EB39-42F1-BF7A-936A75A5F99E}">
      <dgm:prSet/>
      <dgm:spPr/>
      <dgm:t>
        <a:bodyPr/>
        <a:lstStyle/>
        <a:p>
          <a:endParaRPr lang="en-GB"/>
        </a:p>
      </dgm:t>
    </dgm:pt>
    <dgm:pt modelId="{46D13732-02A2-4CBD-B632-DFC034DC2ABF}" type="pres">
      <dgm:prSet presAssocID="{F93FDAC7-EBEC-489E-8393-4EAD7DBFF73D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F5722C66-CFA2-4FD9-9566-C88858B89484}" type="pres">
      <dgm:prSet presAssocID="{598E67D5-C47F-4904-9052-C8A09178C6F0}" presName="Accent1" presStyleCnt="0"/>
      <dgm:spPr/>
    </dgm:pt>
    <dgm:pt modelId="{8128072C-BFBE-4012-A08C-E6D395927D2B}" type="pres">
      <dgm:prSet presAssocID="{598E67D5-C47F-4904-9052-C8A09178C6F0}" presName="Accent" presStyleLbl="node1" presStyleIdx="0" presStyleCnt="3"/>
      <dgm:spPr>
        <a:solidFill>
          <a:srgbClr val="FF0000"/>
        </a:solidFill>
      </dgm:spPr>
    </dgm:pt>
    <dgm:pt modelId="{6CC39952-4FFE-4156-9341-948662366CF4}" type="pres">
      <dgm:prSet presAssocID="{598E67D5-C47F-4904-9052-C8A09178C6F0}" presName="Parent1" presStyleLbl="revTx" presStyleIdx="0" presStyleCnt="3">
        <dgm:presLayoutVars>
          <dgm:chMax val="1"/>
          <dgm:chPref val="1"/>
          <dgm:bulletEnabled val="1"/>
        </dgm:presLayoutVars>
      </dgm:prSet>
      <dgm:spPr/>
    </dgm:pt>
    <dgm:pt modelId="{0BD85573-04E5-43BB-BDBE-8D7843CF9047}" type="pres">
      <dgm:prSet presAssocID="{4C266616-8CC7-4518-81BF-88AFFC237A72}" presName="Accent2" presStyleCnt="0"/>
      <dgm:spPr/>
    </dgm:pt>
    <dgm:pt modelId="{246E9821-C790-4D03-A32B-29D85809CA96}" type="pres">
      <dgm:prSet presAssocID="{4C266616-8CC7-4518-81BF-88AFFC237A72}" presName="Accent" presStyleLbl="node1" presStyleIdx="1" presStyleCnt="3"/>
      <dgm:spPr>
        <a:solidFill>
          <a:srgbClr val="FFC000"/>
        </a:solidFill>
      </dgm:spPr>
    </dgm:pt>
    <dgm:pt modelId="{79162B09-58D3-48D7-BA8B-9671E62F119C}" type="pres">
      <dgm:prSet presAssocID="{4C266616-8CC7-4518-81BF-88AFFC237A72}" presName="Parent2" presStyleLbl="revTx" presStyleIdx="1" presStyleCnt="3">
        <dgm:presLayoutVars>
          <dgm:chMax val="1"/>
          <dgm:chPref val="1"/>
          <dgm:bulletEnabled val="1"/>
        </dgm:presLayoutVars>
      </dgm:prSet>
      <dgm:spPr/>
    </dgm:pt>
    <dgm:pt modelId="{07EEA3E3-5E51-4626-9E5A-E9A498E11C22}" type="pres">
      <dgm:prSet presAssocID="{722D1629-D92B-4398-A327-BF46C6073837}" presName="Accent3" presStyleCnt="0"/>
      <dgm:spPr/>
    </dgm:pt>
    <dgm:pt modelId="{D4A21568-3220-4405-B962-96B1EFF1896E}" type="pres">
      <dgm:prSet presAssocID="{722D1629-D92B-4398-A327-BF46C6073837}" presName="Accent" presStyleLbl="node1" presStyleIdx="2" presStyleCnt="3"/>
      <dgm:spPr>
        <a:solidFill>
          <a:srgbClr val="FFFF00"/>
        </a:solidFill>
      </dgm:spPr>
    </dgm:pt>
    <dgm:pt modelId="{6025A280-85B1-4E7C-8870-46DEB9A6BE3C}" type="pres">
      <dgm:prSet presAssocID="{722D1629-D92B-4398-A327-BF46C6073837}" presName="Parent3" presStyleLbl="revTx" presStyleIdx="2" presStyleCnt="3">
        <dgm:presLayoutVars>
          <dgm:chMax val="1"/>
          <dgm:chPref val="1"/>
          <dgm:bulletEnabled val="1"/>
        </dgm:presLayoutVars>
      </dgm:prSet>
      <dgm:spPr/>
    </dgm:pt>
  </dgm:ptLst>
  <dgm:cxnLst>
    <dgm:cxn modelId="{304B4E33-F7FE-4C96-AA8B-CF398F235440}" type="presOf" srcId="{722D1629-D92B-4398-A327-BF46C6073837}" destId="{6025A280-85B1-4E7C-8870-46DEB9A6BE3C}" srcOrd="0" destOrd="0" presId="urn:microsoft.com/office/officeart/2009/layout/CircleArrowProcess"/>
    <dgm:cxn modelId="{ED1C4C37-C3C4-44A6-9230-FD3B302DEA74}" srcId="{F93FDAC7-EBEC-489E-8393-4EAD7DBFF73D}" destId="{598E67D5-C47F-4904-9052-C8A09178C6F0}" srcOrd="0" destOrd="0" parTransId="{2F3A8862-28FC-418D-8968-60048BAF7830}" sibTransId="{05C7307E-1C7E-47D7-8CD9-4168269B70A6}"/>
    <dgm:cxn modelId="{38FDB65F-EA57-46AE-9524-515129549B79}" type="presOf" srcId="{598E67D5-C47F-4904-9052-C8A09178C6F0}" destId="{6CC39952-4FFE-4156-9341-948662366CF4}" srcOrd="0" destOrd="0" presId="urn:microsoft.com/office/officeart/2009/layout/CircleArrowProcess"/>
    <dgm:cxn modelId="{E1DA1155-EB39-42F1-BF7A-936A75A5F99E}" srcId="{F93FDAC7-EBEC-489E-8393-4EAD7DBFF73D}" destId="{722D1629-D92B-4398-A327-BF46C6073837}" srcOrd="2" destOrd="0" parTransId="{6A3D0B1F-F8DB-4A74-9863-8D9EFAC73C03}" sibTransId="{7307698A-6044-463B-B997-E1FADA600D38}"/>
    <dgm:cxn modelId="{E92D77B7-E8E2-471F-A5BC-A053ABA32C02}" type="presOf" srcId="{F93FDAC7-EBEC-489E-8393-4EAD7DBFF73D}" destId="{46D13732-02A2-4CBD-B632-DFC034DC2ABF}" srcOrd="0" destOrd="0" presId="urn:microsoft.com/office/officeart/2009/layout/CircleArrowProcess"/>
    <dgm:cxn modelId="{0A17EBBA-61EB-4DEB-9ACA-BAE61D46F542}" type="presOf" srcId="{4C266616-8CC7-4518-81BF-88AFFC237A72}" destId="{79162B09-58D3-48D7-BA8B-9671E62F119C}" srcOrd="0" destOrd="0" presId="urn:microsoft.com/office/officeart/2009/layout/CircleArrowProcess"/>
    <dgm:cxn modelId="{1E53E6DA-3D8B-4320-A2A2-737536CCF948}" srcId="{F93FDAC7-EBEC-489E-8393-4EAD7DBFF73D}" destId="{4C266616-8CC7-4518-81BF-88AFFC237A72}" srcOrd="1" destOrd="0" parTransId="{991B8265-5D37-41FD-A5D1-4BEBF45B619E}" sibTransId="{B18A28BA-62DF-4B26-AE4F-9E6D446886EC}"/>
    <dgm:cxn modelId="{5C36FA5E-3FB8-4172-A20F-69F921175695}" type="presParOf" srcId="{46D13732-02A2-4CBD-B632-DFC034DC2ABF}" destId="{F5722C66-CFA2-4FD9-9566-C88858B89484}" srcOrd="0" destOrd="0" presId="urn:microsoft.com/office/officeart/2009/layout/CircleArrowProcess"/>
    <dgm:cxn modelId="{B840D23B-9676-4C37-B0BD-F83E52EF4DF6}" type="presParOf" srcId="{F5722C66-CFA2-4FD9-9566-C88858B89484}" destId="{8128072C-BFBE-4012-A08C-E6D395927D2B}" srcOrd="0" destOrd="0" presId="urn:microsoft.com/office/officeart/2009/layout/CircleArrowProcess"/>
    <dgm:cxn modelId="{9F9CC9BC-386A-45C8-AFC9-49F6A99D824B}" type="presParOf" srcId="{46D13732-02A2-4CBD-B632-DFC034DC2ABF}" destId="{6CC39952-4FFE-4156-9341-948662366CF4}" srcOrd="1" destOrd="0" presId="urn:microsoft.com/office/officeart/2009/layout/CircleArrowProcess"/>
    <dgm:cxn modelId="{F1989706-DAB1-4E62-A6BE-8A9136CAEBB5}" type="presParOf" srcId="{46D13732-02A2-4CBD-B632-DFC034DC2ABF}" destId="{0BD85573-04E5-43BB-BDBE-8D7843CF9047}" srcOrd="2" destOrd="0" presId="urn:microsoft.com/office/officeart/2009/layout/CircleArrowProcess"/>
    <dgm:cxn modelId="{FDA070BD-7BBE-4976-AADE-B06955E773C6}" type="presParOf" srcId="{0BD85573-04E5-43BB-BDBE-8D7843CF9047}" destId="{246E9821-C790-4D03-A32B-29D85809CA96}" srcOrd="0" destOrd="0" presId="urn:microsoft.com/office/officeart/2009/layout/CircleArrowProcess"/>
    <dgm:cxn modelId="{92ECA83F-594A-4A8E-AEE6-AAF7716D0D45}" type="presParOf" srcId="{46D13732-02A2-4CBD-B632-DFC034DC2ABF}" destId="{79162B09-58D3-48D7-BA8B-9671E62F119C}" srcOrd="3" destOrd="0" presId="urn:microsoft.com/office/officeart/2009/layout/CircleArrowProcess"/>
    <dgm:cxn modelId="{FF81D5D8-00E5-49D1-8CDF-0668B3D4D0F0}" type="presParOf" srcId="{46D13732-02A2-4CBD-B632-DFC034DC2ABF}" destId="{07EEA3E3-5E51-4626-9E5A-E9A498E11C22}" srcOrd="4" destOrd="0" presId="urn:microsoft.com/office/officeart/2009/layout/CircleArrowProcess"/>
    <dgm:cxn modelId="{B21C8493-73FA-40C6-B1C1-12F0A1D61EA0}" type="presParOf" srcId="{07EEA3E3-5E51-4626-9E5A-E9A498E11C22}" destId="{D4A21568-3220-4405-B962-96B1EFF1896E}" srcOrd="0" destOrd="0" presId="urn:microsoft.com/office/officeart/2009/layout/CircleArrowProcess"/>
    <dgm:cxn modelId="{F489C042-9224-4B8D-B270-45D3E9EFE923}" type="presParOf" srcId="{46D13732-02A2-4CBD-B632-DFC034DC2ABF}" destId="{6025A280-85B1-4E7C-8870-46DEB9A6BE3C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02399A4-6119-4BF4-B5D2-A4C00EA9D634}" type="doc">
      <dgm:prSet loTypeId="urn:microsoft.com/office/officeart/2008/layout/VerticalCircleList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476E84A-74A5-4EC6-B689-44038A9780FB}">
      <dgm:prSet/>
      <dgm:spPr/>
      <dgm:t>
        <a:bodyPr/>
        <a:lstStyle/>
        <a:p>
          <a:r>
            <a:rPr lang="en-GB"/>
            <a:t>More hirings</a:t>
          </a:r>
        </a:p>
      </dgm:t>
    </dgm:pt>
    <dgm:pt modelId="{6FB7B7D3-882B-4229-85F9-44B2683A4C49}" type="parTrans" cxnId="{E0C61537-9B24-42B2-983D-7AC7F71DE601}">
      <dgm:prSet/>
      <dgm:spPr/>
      <dgm:t>
        <a:bodyPr/>
        <a:lstStyle/>
        <a:p>
          <a:endParaRPr lang="en-GB"/>
        </a:p>
      </dgm:t>
    </dgm:pt>
    <dgm:pt modelId="{9C3A14C9-49F2-459A-833E-E4E5CC6B21BF}" type="sibTrans" cxnId="{E0C61537-9B24-42B2-983D-7AC7F71DE601}">
      <dgm:prSet/>
      <dgm:spPr/>
      <dgm:t>
        <a:bodyPr/>
        <a:lstStyle/>
        <a:p>
          <a:endParaRPr lang="en-GB"/>
        </a:p>
      </dgm:t>
    </dgm:pt>
    <dgm:pt modelId="{A4822579-A629-4309-B7FA-AB492A027685}">
      <dgm:prSet/>
      <dgm:spPr/>
      <dgm:t>
        <a:bodyPr/>
        <a:lstStyle/>
        <a:p>
          <a:r>
            <a:rPr lang="en-GB"/>
            <a:t>Increase payment</a:t>
          </a:r>
        </a:p>
      </dgm:t>
    </dgm:pt>
    <dgm:pt modelId="{3EBC3EB6-E5B4-48C7-A908-7EAABCD67E15}" type="parTrans" cxnId="{DB494BAF-58DA-4F6C-B4FC-9C41C08F7813}">
      <dgm:prSet/>
      <dgm:spPr/>
      <dgm:t>
        <a:bodyPr/>
        <a:lstStyle/>
        <a:p>
          <a:endParaRPr lang="en-GB"/>
        </a:p>
      </dgm:t>
    </dgm:pt>
    <dgm:pt modelId="{7FA18B87-9282-41B6-9EB9-DE8B6CD2A043}" type="sibTrans" cxnId="{DB494BAF-58DA-4F6C-B4FC-9C41C08F7813}">
      <dgm:prSet/>
      <dgm:spPr/>
      <dgm:t>
        <a:bodyPr/>
        <a:lstStyle/>
        <a:p>
          <a:endParaRPr lang="en-GB"/>
        </a:p>
      </dgm:t>
    </dgm:pt>
    <dgm:pt modelId="{C516AD0C-DFD4-4F4E-9714-F78CE83D9FD6}">
      <dgm:prSet/>
      <dgm:spPr/>
      <dgm:t>
        <a:bodyPr/>
        <a:lstStyle/>
        <a:p>
          <a:r>
            <a:rPr lang="en-GB"/>
            <a:t>Investment in proper training</a:t>
          </a:r>
        </a:p>
      </dgm:t>
    </dgm:pt>
    <dgm:pt modelId="{89919F80-52AF-4A11-9282-A5603AFF7E1F}" type="parTrans" cxnId="{D1BBC351-DBBF-427C-BB8C-9425777306A5}">
      <dgm:prSet/>
      <dgm:spPr/>
      <dgm:t>
        <a:bodyPr/>
        <a:lstStyle/>
        <a:p>
          <a:endParaRPr lang="en-GB"/>
        </a:p>
      </dgm:t>
    </dgm:pt>
    <dgm:pt modelId="{F425DEE9-4074-4829-B5D5-E8EB80A83D41}" type="sibTrans" cxnId="{D1BBC351-DBBF-427C-BB8C-9425777306A5}">
      <dgm:prSet/>
      <dgm:spPr/>
      <dgm:t>
        <a:bodyPr/>
        <a:lstStyle/>
        <a:p>
          <a:endParaRPr lang="en-GB"/>
        </a:p>
      </dgm:t>
    </dgm:pt>
    <dgm:pt modelId="{B24D7AE4-D732-477F-BD6C-6532F8F0A45A}">
      <dgm:prSet/>
      <dgm:spPr/>
      <dgm:t>
        <a:bodyPr/>
        <a:lstStyle/>
        <a:p>
          <a:r>
            <a:rPr lang="en-GB"/>
            <a:t>Experience exchange</a:t>
          </a:r>
        </a:p>
      </dgm:t>
    </dgm:pt>
    <dgm:pt modelId="{D92D3290-B624-4B38-B19B-2A56DF828072}" type="parTrans" cxnId="{25D3D9E8-CF52-4AD5-A7AE-8D53BDE29759}">
      <dgm:prSet/>
      <dgm:spPr/>
      <dgm:t>
        <a:bodyPr/>
        <a:lstStyle/>
        <a:p>
          <a:endParaRPr lang="en-GB"/>
        </a:p>
      </dgm:t>
    </dgm:pt>
    <dgm:pt modelId="{7463DF6C-9D19-40C4-91A7-A76DC06AEA85}" type="sibTrans" cxnId="{25D3D9E8-CF52-4AD5-A7AE-8D53BDE29759}">
      <dgm:prSet/>
      <dgm:spPr/>
      <dgm:t>
        <a:bodyPr/>
        <a:lstStyle/>
        <a:p>
          <a:endParaRPr lang="en-GB"/>
        </a:p>
      </dgm:t>
    </dgm:pt>
    <dgm:pt modelId="{E3147D36-F579-4E9F-9343-9F171683FBE7}">
      <dgm:prSet/>
      <dgm:spPr/>
      <dgm:t>
        <a:bodyPr/>
        <a:lstStyle/>
        <a:p>
          <a:r>
            <a:rPr lang="en-GB"/>
            <a:t>More study grants</a:t>
          </a:r>
        </a:p>
      </dgm:t>
    </dgm:pt>
    <dgm:pt modelId="{D2C0989B-BEE0-490E-AE52-C0A642F29604}" type="parTrans" cxnId="{2E3FF356-33F8-4BA8-B55F-9DA1C5193F77}">
      <dgm:prSet/>
      <dgm:spPr/>
      <dgm:t>
        <a:bodyPr/>
        <a:lstStyle/>
        <a:p>
          <a:endParaRPr lang="en-GB"/>
        </a:p>
      </dgm:t>
    </dgm:pt>
    <dgm:pt modelId="{F2E32BA1-9B6D-419D-9D85-CE6E58344C98}" type="sibTrans" cxnId="{2E3FF356-33F8-4BA8-B55F-9DA1C5193F77}">
      <dgm:prSet/>
      <dgm:spPr/>
      <dgm:t>
        <a:bodyPr/>
        <a:lstStyle/>
        <a:p>
          <a:endParaRPr lang="en-GB"/>
        </a:p>
      </dgm:t>
    </dgm:pt>
    <dgm:pt modelId="{16EECE7B-C136-48A5-AF6E-EA34CD3977E7}">
      <dgm:prSet/>
      <dgm:spPr/>
      <dgm:t>
        <a:bodyPr/>
        <a:lstStyle/>
        <a:p>
          <a:r>
            <a:rPr lang="en-GB" dirty="0"/>
            <a:t> Better working conditions</a:t>
          </a:r>
        </a:p>
      </dgm:t>
    </dgm:pt>
    <dgm:pt modelId="{87FD85FB-78FB-4B4F-BCC2-28C051862CE4}" type="parTrans" cxnId="{3A369E48-8FEF-495C-BE03-3D8F376A31C4}">
      <dgm:prSet/>
      <dgm:spPr/>
      <dgm:t>
        <a:bodyPr/>
        <a:lstStyle/>
        <a:p>
          <a:endParaRPr lang="en-GB"/>
        </a:p>
      </dgm:t>
    </dgm:pt>
    <dgm:pt modelId="{A2A6F0DA-9215-45E1-BAD5-1350AD26D113}" type="sibTrans" cxnId="{3A369E48-8FEF-495C-BE03-3D8F376A31C4}">
      <dgm:prSet/>
      <dgm:spPr/>
      <dgm:t>
        <a:bodyPr/>
        <a:lstStyle/>
        <a:p>
          <a:endParaRPr lang="en-GB"/>
        </a:p>
      </dgm:t>
    </dgm:pt>
    <dgm:pt modelId="{44BF0BB4-CE5B-4CF3-A50D-2A9C4E048D59}">
      <dgm:prSet/>
      <dgm:spPr/>
      <dgm:t>
        <a:bodyPr/>
        <a:lstStyle/>
        <a:p>
          <a:r>
            <a:rPr lang="en-GB"/>
            <a:t>New visas system for abroad students</a:t>
          </a:r>
        </a:p>
      </dgm:t>
    </dgm:pt>
    <dgm:pt modelId="{56C5B700-483C-4A8D-8848-0EC0E343A997}" type="parTrans" cxnId="{15603343-C5F2-4E68-ADBF-D782879D994C}">
      <dgm:prSet/>
      <dgm:spPr/>
      <dgm:t>
        <a:bodyPr/>
        <a:lstStyle/>
        <a:p>
          <a:endParaRPr lang="en-GB"/>
        </a:p>
      </dgm:t>
    </dgm:pt>
    <dgm:pt modelId="{A99ECC68-83AA-450F-AA84-E305D2E9BE2D}" type="sibTrans" cxnId="{15603343-C5F2-4E68-ADBF-D782879D994C}">
      <dgm:prSet/>
      <dgm:spPr/>
      <dgm:t>
        <a:bodyPr/>
        <a:lstStyle/>
        <a:p>
          <a:endParaRPr lang="en-GB"/>
        </a:p>
      </dgm:t>
    </dgm:pt>
    <dgm:pt modelId="{5B458FD3-9764-4953-874B-163B8CC4C7F7}">
      <dgm:prSet/>
      <dgm:spPr/>
      <dgm:t>
        <a:bodyPr/>
        <a:lstStyle/>
        <a:p>
          <a:r>
            <a:rPr lang="en-GB"/>
            <a:t>Provide all necessary equipment </a:t>
          </a:r>
        </a:p>
      </dgm:t>
    </dgm:pt>
    <dgm:pt modelId="{D78B8239-1DE7-4F7B-8EA9-C07CC3E4654A}" type="parTrans" cxnId="{0F275038-0862-4DF0-9103-312DD0A75F3E}">
      <dgm:prSet/>
      <dgm:spPr/>
      <dgm:t>
        <a:bodyPr/>
        <a:lstStyle/>
        <a:p>
          <a:endParaRPr lang="en-GB"/>
        </a:p>
      </dgm:t>
    </dgm:pt>
    <dgm:pt modelId="{CA82FCAE-A9BC-4D9A-8A2C-9E8DBD7051C8}" type="sibTrans" cxnId="{0F275038-0862-4DF0-9103-312DD0A75F3E}">
      <dgm:prSet/>
      <dgm:spPr/>
      <dgm:t>
        <a:bodyPr/>
        <a:lstStyle/>
        <a:p>
          <a:endParaRPr lang="en-GB"/>
        </a:p>
      </dgm:t>
    </dgm:pt>
    <dgm:pt modelId="{38BAF09E-4041-4850-B17F-A58B6EF9DD70}" type="pres">
      <dgm:prSet presAssocID="{602399A4-6119-4BF4-B5D2-A4C00EA9D634}" presName="Name0" presStyleCnt="0">
        <dgm:presLayoutVars>
          <dgm:dir/>
        </dgm:presLayoutVars>
      </dgm:prSet>
      <dgm:spPr/>
    </dgm:pt>
    <dgm:pt modelId="{E890AA4F-68B9-4F58-A2C8-3A77A79126FF}" type="pres">
      <dgm:prSet presAssocID="{B476E84A-74A5-4EC6-B689-44038A9780FB}" presName="noChildren" presStyleCnt="0"/>
      <dgm:spPr/>
    </dgm:pt>
    <dgm:pt modelId="{8966BABE-66E2-42D7-8CA8-E57B405BDE2D}" type="pres">
      <dgm:prSet presAssocID="{B476E84A-74A5-4EC6-B689-44038A9780FB}" presName="gap" presStyleCnt="0"/>
      <dgm:spPr/>
    </dgm:pt>
    <dgm:pt modelId="{A0ADC089-DA4D-4E2A-B7E7-CCF2DE67B987}" type="pres">
      <dgm:prSet presAssocID="{B476E84A-74A5-4EC6-B689-44038A9780FB}" presName="medCircle2" presStyleLbl="vennNode1" presStyleIdx="0" presStyleCnt="8"/>
      <dgm:spPr/>
    </dgm:pt>
    <dgm:pt modelId="{AF0EB1B6-A502-4924-8127-83C83BECF2BF}" type="pres">
      <dgm:prSet presAssocID="{B476E84A-74A5-4EC6-B689-44038A9780FB}" presName="txLvlOnly1" presStyleLbl="revTx" presStyleIdx="0" presStyleCnt="8"/>
      <dgm:spPr/>
    </dgm:pt>
    <dgm:pt modelId="{98995E2F-2BFF-4B18-8A9E-8F5D950ED9C9}" type="pres">
      <dgm:prSet presAssocID="{A4822579-A629-4309-B7FA-AB492A027685}" presName="noChildren" presStyleCnt="0"/>
      <dgm:spPr/>
    </dgm:pt>
    <dgm:pt modelId="{583EF64F-102D-4E63-A3E9-666E84B0F4B9}" type="pres">
      <dgm:prSet presAssocID="{A4822579-A629-4309-B7FA-AB492A027685}" presName="gap" presStyleCnt="0"/>
      <dgm:spPr/>
    </dgm:pt>
    <dgm:pt modelId="{2281A0D3-659B-470E-894F-67F1F866D7C4}" type="pres">
      <dgm:prSet presAssocID="{A4822579-A629-4309-B7FA-AB492A027685}" presName="medCircle2" presStyleLbl="vennNode1" presStyleIdx="1" presStyleCnt="8"/>
      <dgm:spPr/>
    </dgm:pt>
    <dgm:pt modelId="{4D9B00D9-B172-45D0-9D2A-819C32A86011}" type="pres">
      <dgm:prSet presAssocID="{A4822579-A629-4309-B7FA-AB492A027685}" presName="txLvlOnly1" presStyleLbl="revTx" presStyleIdx="1" presStyleCnt="8"/>
      <dgm:spPr/>
    </dgm:pt>
    <dgm:pt modelId="{8A136148-7F93-4ACB-A48B-717D7FBB618B}" type="pres">
      <dgm:prSet presAssocID="{C516AD0C-DFD4-4F4E-9714-F78CE83D9FD6}" presName="noChildren" presStyleCnt="0"/>
      <dgm:spPr/>
    </dgm:pt>
    <dgm:pt modelId="{8CED90F7-7B4D-431B-9C9D-D2B38CEE6083}" type="pres">
      <dgm:prSet presAssocID="{C516AD0C-DFD4-4F4E-9714-F78CE83D9FD6}" presName="gap" presStyleCnt="0"/>
      <dgm:spPr/>
    </dgm:pt>
    <dgm:pt modelId="{AE8E4C8F-669D-44DC-A484-D226FFD43DFA}" type="pres">
      <dgm:prSet presAssocID="{C516AD0C-DFD4-4F4E-9714-F78CE83D9FD6}" presName="medCircle2" presStyleLbl="vennNode1" presStyleIdx="2" presStyleCnt="8"/>
      <dgm:spPr/>
    </dgm:pt>
    <dgm:pt modelId="{406A67BA-7C84-4FF4-B21D-D8F970075C84}" type="pres">
      <dgm:prSet presAssocID="{C516AD0C-DFD4-4F4E-9714-F78CE83D9FD6}" presName="txLvlOnly1" presStyleLbl="revTx" presStyleIdx="2" presStyleCnt="8"/>
      <dgm:spPr/>
    </dgm:pt>
    <dgm:pt modelId="{86F33DAD-FD0A-4562-9894-AAFB6CD959E4}" type="pres">
      <dgm:prSet presAssocID="{B24D7AE4-D732-477F-BD6C-6532F8F0A45A}" presName="noChildren" presStyleCnt="0"/>
      <dgm:spPr/>
    </dgm:pt>
    <dgm:pt modelId="{382E2A70-8D0E-487D-BF60-91F78F215A3F}" type="pres">
      <dgm:prSet presAssocID="{B24D7AE4-D732-477F-BD6C-6532F8F0A45A}" presName="gap" presStyleCnt="0"/>
      <dgm:spPr/>
    </dgm:pt>
    <dgm:pt modelId="{69E6EFC9-B505-4B3E-87A0-A37F49EBA69E}" type="pres">
      <dgm:prSet presAssocID="{B24D7AE4-D732-477F-BD6C-6532F8F0A45A}" presName="medCircle2" presStyleLbl="vennNode1" presStyleIdx="3" presStyleCnt="8"/>
      <dgm:spPr/>
    </dgm:pt>
    <dgm:pt modelId="{75BB0C67-EACE-428A-9E11-953F15A51925}" type="pres">
      <dgm:prSet presAssocID="{B24D7AE4-D732-477F-BD6C-6532F8F0A45A}" presName="txLvlOnly1" presStyleLbl="revTx" presStyleIdx="3" presStyleCnt="8"/>
      <dgm:spPr/>
    </dgm:pt>
    <dgm:pt modelId="{9C5E6197-646D-475E-B6F9-2D580D77E949}" type="pres">
      <dgm:prSet presAssocID="{E3147D36-F579-4E9F-9343-9F171683FBE7}" presName="noChildren" presStyleCnt="0"/>
      <dgm:spPr/>
    </dgm:pt>
    <dgm:pt modelId="{9D3105E0-F546-46D2-AFDE-E76C3BBF56A0}" type="pres">
      <dgm:prSet presAssocID="{E3147D36-F579-4E9F-9343-9F171683FBE7}" presName="gap" presStyleCnt="0"/>
      <dgm:spPr/>
    </dgm:pt>
    <dgm:pt modelId="{9DBA80D5-B94A-4458-AA6A-8BEBE7F8A0E4}" type="pres">
      <dgm:prSet presAssocID="{E3147D36-F579-4E9F-9343-9F171683FBE7}" presName="medCircle2" presStyleLbl="vennNode1" presStyleIdx="4" presStyleCnt="8"/>
      <dgm:spPr/>
    </dgm:pt>
    <dgm:pt modelId="{A5200A9D-7944-45A6-A56F-6CD73341C4B1}" type="pres">
      <dgm:prSet presAssocID="{E3147D36-F579-4E9F-9343-9F171683FBE7}" presName="txLvlOnly1" presStyleLbl="revTx" presStyleIdx="4" presStyleCnt="8"/>
      <dgm:spPr/>
    </dgm:pt>
    <dgm:pt modelId="{B1E1A82F-D9EC-4C05-A16D-DB665E4F33AA}" type="pres">
      <dgm:prSet presAssocID="{16EECE7B-C136-48A5-AF6E-EA34CD3977E7}" presName="noChildren" presStyleCnt="0"/>
      <dgm:spPr/>
    </dgm:pt>
    <dgm:pt modelId="{4D726665-B8D7-417B-8BF7-280B2D1CF052}" type="pres">
      <dgm:prSet presAssocID="{16EECE7B-C136-48A5-AF6E-EA34CD3977E7}" presName="gap" presStyleCnt="0"/>
      <dgm:spPr/>
    </dgm:pt>
    <dgm:pt modelId="{31E8E9C6-801F-4EB5-B9AC-5E4078CD1223}" type="pres">
      <dgm:prSet presAssocID="{16EECE7B-C136-48A5-AF6E-EA34CD3977E7}" presName="medCircle2" presStyleLbl="vennNode1" presStyleIdx="5" presStyleCnt="8"/>
      <dgm:spPr/>
    </dgm:pt>
    <dgm:pt modelId="{2BF51049-E61A-4AA8-8B65-512F63D53E78}" type="pres">
      <dgm:prSet presAssocID="{16EECE7B-C136-48A5-AF6E-EA34CD3977E7}" presName="txLvlOnly1" presStyleLbl="revTx" presStyleIdx="5" presStyleCnt="8"/>
      <dgm:spPr/>
    </dgm:pt>
    <dgm:pt modelId="{4481960C-8446-4DB2-975A-0B063062D775}" type="pres">
      <dgm:prSet presAssocID="{44BF0BB4-CE5B-4CF3-A50D-2A9C4E048D59}" presName="noChildren" presStyleCnt="0"/>
      <dgm:spPr/>
    </dgm:pt>
    <dgm:pt modelId="{51428240-B0A9-48CD-BCF9-F731CC577FAE}" type="pres">
      <dgm:prSet presAssocID="{44BF0BB4-CE5B-4CF3-A50D-2A9C4E048D59}" presName="gap" presStyleCnt="0"/>
      <dgm:spPr/>
    </dgm:pt>
    <dgm:pt modelId="{D9B26E44-732A-41C7-A345-9D4E38A0468D}" type="pres">
      <dgm:prSet presAssocID="{44BF0BB4-CE5B-4CF3-A50D-2A9C4E048D59}" presName="medCircle2" presStyleLbl="vennNode1" presStyleIdx="6" presStyleCnt="8"/>
      <dgm:spPr/>
    </dgm:pt>
    <dgm:pt modelId="{28DC2795-21CB-4941-BEE7-AAC9EAFF92D6}" type="pres">
      <dgm:prSet presAssocID="{44BF0BB4-CE5B-4CF3-A50D-2A9C4E048D59}" presName="txLvlOnly1" presStyleLbl="revTx" presStyleIdx="6" presStyleCnt="8"/>
      <dgm:spPr/>
    </dgm:pt>
    <dgm:pt modelId="{DEAE2ACE-78B1-4940-8241-5090527C96E4}" type="pres">
      <dgm:prSet presAssocID="{5B458FD3-9764-4953-874B-163B8CC4C7F7}" presName="noChildren" presStyleCnt="0"/>
      <dgm:spPr/>
    </dgm:pt>
    <dgm:pt modelId="{5B3BC1DC-2EBA-4344-9326-06157E68A9AE}" type="pres">
      <dgm:prSet presAssocID="{5B458FD3-9764-4953-874B-163B8CC4C7F7}" presName="gap" presStyleCnt="0"/>
      <dgm:spPr/>
    </dgm:pt>
    <dgm:pt modelId="{74A37781-C327-4559-85A3-2DDA1F9CCAFD}" type="pres">
      <dgm:prSet presAssocID="{5B458FD3-9764-4953-874B-163B8CC4C7F7}" presName="medCircle2" presStyleLbl="vennNode1" presStyleIdx="7" presStyleCnt="8"/>
      <dgm:spPr/>
    </dgm:pt>
    <dgm:pt modelId="{8A8E43B1-162F-4016-AB91-3B10685CB1C1}" type="pres">
      <dgm:prSet presAssocID="{5B458FD3-9764-4953-874B-163B8CC4C7F7}" presName="txLvlOnly1" presStyleLbl="revTx" presStyleIdx="7" presStyleCnt="8"/>
      <dgm:spPr/>
    </dgm:pt>
  </dgm:ptLst>
  <dgm:cxnLst>
    <dgm:cxn modelId="{F7601F07-544B-47C7-A190-BB116852307A}" type="presOf" srcId="{B24D7AE4-D732-477F-BD6C-6532F8F0A45A}" destId="{75BB0C67-EACE-428A-9E11-953F15A51925}" srcOrd="0" destOrd="0" presId="urn:microsoft.com/office/officeart/2008/layout/VerticalCircleList"/>
    <dgm:cxn modelId="{E0C61537-9B24-42B2-983D-7AC7F71DE601}" srcId="{602399A4-6119-4BF4-B5D2-A4C00EA9D634}" destId="{B476E84A-74A5-4EC6-B689-44038A9780FB}" srcOrd="0" destOrd="0" parTransId="{6FB7B7D3-882B-4229-85F9-44B2683A4C49}" sibTransId="{9C3A14C9-49F2-459A-833E-E4E5CC6B21BF}"/>
    <dgm:cxn modelId="{0F275038-0862-4DF0-9103-312DD0A75F3E}" srcId="{602399A4-6119-4BF4-B5D2-A4C00EA9D634}" destId="{5B458FD3-9764-4953-874B-163B8CC4C7F7}" srcOrd="7" destOrd="0" parTransId="{D78B8239-1DE7-4F7B-8EA9-C07CC3E4654A}" sibTransId="{CA82FCAE-A9BC-4D9A-8A2C-9E8DBD7051C8}"/>
    <dgm:cxn modelId="{15603343-C5F2-4E68-ADBF-D782879D994C}" srcId="{602399A4-6119-4BF4-B5D2-A4C00EA9D634}" destId="{44BF0BB4-CE5B-4CF3-A50D-2A9C4E048D59}" srcOrd="6" destOrd="0" parTransId="{56C5B700-483C-4A8D-8848-0EC0E343A997}" sibTransId="{A99ECC68-83AA-450F-AA84-E305D2E9BE2D}"/>
    <dgm:cxn modelId="{3A369E48-8FEF-495C-BE03-3D8F376A31C4}" srcId="{602399A4-6119-4BF4-B5D2-A4C00EA9D634}" destId="{16EECE7B-C136-48A5-AF6E-EA34CD3977E7}" srcOrd="5" destOrd="0" parTransId="{87FD85FB-78FB-4B4F-BCC2-28C051862CE4}" sibTransId="{A2A6F0DA-9215-45E1-BAD5-1350AD26D113}"/>
    <dgm:cxn modelId="{D1BBC351-DBBF-427C-BB8C-9425777306A5}" srcId="{602399A4-6119-4BF4-B5D2-A4C00EA9D634}" destId="{C516AD0C-DFD4-4F4E-9714-F78CE83D9FD6}" srcOrd="2" destOrd="0" parTransId="{89919F80-52AF-4A11-9282-A5603AFF7E1F}" sibTransId="{F425DEE9-4074-4829-B5D5-E8EB80A83D41}"/>
    <dgm:cxn modelId="{2E3FF356-33F8-4BA8-B55F-9DA1C5193F77}" srcId="{602399A4-6119-4BF4-B5D2-A4C00EA9D634}" destId="{E3147D36-F579-4E9F-9343-9F171683FBE7}" srcOrd="4" destOrd="0" parTransId="{D2C0989B-BEE0-490E-AE52-C0A642F29604}" sibTransId="{F2E32BA1-9B6D-419D-9D85-CE6E58344C98}"/>
    <dgm:cxn modelId="{5F61BF78-92EC-4205-9915-5A9EE3EBB818}" type="presOf" srcId="{5B458FD3-9764-4953-874B-163B8CC4C7F7}" destId="{8A8E43B1-162F-4016-AB91-3B10685CB1C1}" srcOrd="0" destOrd="0" presId="urn:microsoft.com/office/officeart/2008/layout/VerticalCircleList"/>
    <dgm:cxn modelId="{6EA6CD94-AE26-4180-A0C0-C5A1E7718F17}" type="presOf" srcId="{C516AD0C-DFD4-4F4E-9714-F78CE83D9FD6}" destId="{406A67BA-7C84-4FF4-B21D-D8F970075C84}" srcOrd="0" destOrd="0" presId="urn:microsoft.com/office/officeart/2008/layout/VerticalCircleList"/>
    <dgm:cxn modelId="{78EE2AAA-6FE8-42E8-9F88-ED80165839FA}" type="presOf" srcId="{E3147D36-F579-4E9F-9343-9F171683FBE7}" destId="{A5200A9D-7944-45A6-A56F-6CD73341C4B1}" srcOrd="0" destOrd="0" presId="urn:microsoft.com/office/officeart/2008/layout/VerticalCircleList"/>
    <dgm:cxn modelId="{DB494BAF-58DA-4F6C-B4FC-9C41C08F7813}" srcId="{602399A4-6119-4BF4-B5D2-A4C00EA9D634}" destId="{A4822579-A629-4309-B7FA-AB492A027685}" srcOrd="1" destOrd="0" parTransId="{3EBC3EB6-E5B4-48C7-A908-7EAABCD67E15}" sibTransId="{7FA18B87-9282-41B6-9EB9-DE8B6CD2A043}"/>
    <dgm:cxn modelId="{1EC880C6-9720-4DB1-8079-3383EB83C281}" type="presOf" srcId="{B476E84A-74A5-4EC6-B689-44038A9780FB}" destId="{AF0EB1B6-A502-4924-8127-83C83BECF2BF}" srcOrd="0" destOrd="0" presId="urn:microsoft.com/office/officeart/2008/layout/VerticalCircleList"/>
    <dgm:cxn modelId="{B67D7BCC-65E7-4188-A916-E675DBBE4705}" type="presOf" srcId="{A4822579-A629-4309-B7FA-AB492A027685}" destId="{4D9B00D9-B172-45D0-9D2A-819C32A86011}" srcOrd="0" destOrd="0" presId="urn:microsoft.com/office/officeart/2008/layout/VerticalCircleList"/>
    <dgm:cxn modelId="{78B974D1-518A-40B3-882A-AFCBE201B239}" type="presOf" srcId="{44BF0BB4-CE5B-4CF3-A50D-2A9C4E048D59}" destId="{28DC2795-21CB-4941-BEE7-AAC9EAFF92D6}" srcOrd="0" destOrd="0" presId="urn:microsoft.com/office/officeart/2008/layout/VerticalCircleList"/>
    <dgm:cxn modelId="{25D3D9E8-CF52-4AD5-A7AE-8D53BDE29759}" srcId="{602399A4-6119-4BF4-B5D2-A4C00EA9D634}" destId="{B24D7AE4-D732-477F-BD6C-6532F8F0A45A}" srcOrd="3" destOrd="0" parTransId="{D92D3290-B624-4B38-B19B-2A56DF828072}" sibTransId="{7463DF6C-9D19-40C4-91A7-A76DC06AEA85}"/>
    <dgm:cxn modelId="{B048A6EB-9EDA-4E9E-B228-B96A0A8192FA}" type="presOf" srcId="{602399A4-6119-4BF4-B5D2-A4C00EA9D634}" destId="{38BAF09E-4041-4850-B17F-A58B6EF9DD70}" srcOrd="0" destOrd="0" presId="urn:microsoft.com/office/officeart/2008/layout/VerticalCircleList"/>
    <dgm:cxn modelId="{DA1CC8F4-B8E3-41AB-B7DE-19C8F47ED47E}" type="presOf" srcId="{16EECE7B-C136-48A5-AF6E-EA34CD3977E7}" destId="{2BF51049-E61A-4AA8-8B65-512F63D53E78}" srcOrd="0" destOrd="0" presId="urn:microsoft.com/office/officeart/2008/layout/VerticalCircleList"/>
    <dgm:cxn modelId="{37BC5306-6D8A-4560-BB62-FB06F277716E}" type="presParOf" srcId="{38BAF09E-4041-4850-B17F-A58B6EF9DD70}" destId="{E890AA4F-68B9-4F58-A2C8-3A77A79126FF}" srcOrd="0" destOrd="0" presId="urn:microsoft.com/office/officeart/2008/layout/VerticalCircleList"/>
    <dgm:cxn modelId="{EDDFD7AA-2DBF-49D6-8D69-91D10DBFF7FD}" type="presParOf" srcId="{E890AA4F-68B9-4F58-A2C8-3A77A79126FF}" destId="{8966BABE-66E2-42D7-8CA8-E57B405BDE2D}" srcOrd="0" destOrd="0" presId="urn:microsoft.com/office/officeart/2008/layout/VerticalCircleList"/>
    <dgm:cxn modelId="{3387BBB0-FB74-475A-8D09-97026029EABF}" type="presParOf" srcId="{E890AA4F-68B9-4F58-A2C8-3A77A79126FF}" destId="{A0ADC089-DA4D-4E2A-B7E7-CCF2DE67B987}" srcOrd="1" destOrd="0" presId="urn:microsoft.com/office/officeart/2008/layout/VerticalCircleList"/>
    <dgm:cxn modelId="{1065460D-D000-4C9D-81EF-B631BB7334E1}" type="presParOf" srcId="{E890AA4F-68B9-4F58-A2C8-3A77A79126FF}" destId="{AF0EB1B6-A502-4924-8127-83C83BECF2BF}" srcOrd="2" destOrd="0" presId="urn:microsoft.com/office/officeart/2008/layout/VerticalCircleList"/>
    <dgm:cxn modelId="{1DD31FBB-6EB4-4A40-8346-6A22FE7B22D0}" type="presParOf" srcId="{38BAF09E-4041-4850-B17F-A58B6EF9DD70}" destId="{98995E2F-2BFF-4B18-8A9E-8F5D950ED9C9}" srcOrd="1" destOrd="0" presId="urn:microsoft.com/office/officeart/2008/layout/VerticalCircleList"/>
    <dgm:cxn modelId="{4B95BA3A-D8E0-42F1-BD1B-0329B6D95A43}" type="presParOf" srcId="{98995E2F-2BFF-4B18-8A9E-8F5D950ED9C9}" destId="{583EF64F-102D-4E63-A3E9-666E84B0F4B9}" srcOrd="0" destOrd="0" presId="urn:microsoft.com/office/officeart/2008/layout/VerticalCircleList"/>
    <dgm:cxn modelId="{1842DA97-3E30-49E8-BDFD-628CD5E5D7D7}" type="presParOf" srcId="{98995E2F-2BFF-4B18-8A9E-8F5D950ED9C9}" destId="{2281A0D3-659B-470E-894F-67F1F866D7C4}" srcOrd="1" destOrd="0" presId="urn:microsoft.com/office/officeart/2008/layout/VerticalCircleList"/>
    <dgm:cxn modelId="{402083E5-B790-4E47-B4F4-9CBAFABA8267}" type="presParOf" srcId="{98995E2F-2BFF-4B18-8A9E-8F5D950ED9C9}" destId="{4D9B00D9-B172-45D0-9D2A-819C32A86011}" srcOrd="2" destOrd="0" presId="urn:microsoft.com/office/officeart/2008/layout/VerticalCircleList"/>
    <dgm:cxn modelId="{A984B9CB-D2C1-466F-BD1A-75279E2990A9}" type="presParOf" srcId="{38BAF09E-4041-4850-B17F-A58B6EF9DD70}" destId="{8A136148-7F93-4ACB-A48B-717D7FBB618B}" srcOrd="2" destOrd="0" presId="urn:microsoft.com/office/officeart/2008/layout/VerticalCircleList"/>
    <dgm:cxn modelId="{D2C31477-5623-4A11-B617-D11C5CC2F868}" type="presParOf" srcId="{8A136148-7F93-4ACB-A48B-717D7FBB618B}" destId="{8CED90F7-7B4D-431B-9C9D-D2B38CEE6083}" srcOrd="0" destOrd="0" presId="urn:microsoft.com/office/officeart/2008/layout/VerticalCircleList"/>
    <dgm:cxn modelId="{476E9C15-9107-4DA5-B0FA-BDB7748DAF60}" type="presParOf" srcId="{8A136148-7F93-4ACB-A48B-717D7FBB618B}" destId="{AE8E4C8F-669D-44DC-A484-D226FFD43DFA}" srcOrd="1" destOrd="0" presId="urn:microsoft.com/office/officeart/2008/layout/VerticalCircleList"/>
    <dgm:cxn modelId="{7C6EEBF5-9E43-47C0-8A7A-76FE0693CD92}" type="presParOf" srcId="{8A136148-7F93-4ACB-A48B-717D7FBB618B}" destId="{406A67BA-7C84-4FF4-B21D-D8F970075C84}" srcOrd="2" destOrd="0" presId="urn:microsoft.com/office/officeart/2008/layout/VerticalCircleList"/>
    <dgm:cxn modelId="{D098D61C-C6F4-4957-A254-6C88F3BEC797}" type="presParOf" srcId="{38BAF09E-4041-4850-B17F-A58B6EF9DD70}" destId="{86F33DAD-FD0A-4562-9894-AAFB6CD959E4}" srcOrd="3" destOrd="0" presId="urn:microsoft.com/office/officeart/2008/layout/VerticalCircleList"/>
    <dgm:cxn modelId="{FC2E9095-44E1-41EB-967A-61DA6D9A4C7D}" type="presParOf" srcId="{86F33DAD-FD0A-4562-9894-AAFB6CD959E4}" destId="{382E2A70-8D0E-487D-BF60-91F78F215A3F}" srcOrd="0" destOrd="0" presId="urn:microsoft.com/office/officeart/2008/layout/VerticalCircleList"/>
    <dgm:cxn modelId="{3FFD31D7-01EA-4DCE-968E-933CCC30637C}" type="presParOf" srcId="{86F33DAD-FD0A-4562-9894-AAFB6CD959E4}" destId="{69E6EFC9-B505-4B3E-87A0-A37F49EBA69E}" srcOrd="1" destOrd="0" presId="urn:microsoft.com/office/officeart/2008/layout/VerticalCircleList"/>
    <dgm:cxn modelId="{36EC15AA-CCD0-45BF-857E-BC4F8BE82126}" type="presParOf" srcId="{86F33DAD-FD0A-4562-9894-AAFB6CD959E4}" destId="{75BB0C67-EACE-428A-9E11-953F15A51925}" srcOrd="2" destOrd="0" presId="urn:microsoft.com/office/officeart/2008/layout/VerticalCircleList"/>
    <dgm:cxn modelId="{69D86EFA-9DAF-4CB0-A951-CF5A5B34601B}" type="presParOf" srcId="{38BAF09E-4041-4850-B17F-A58B6EF9DD70}" destId="{9C5E6197-646D-475E-B6F9-2D580D77E949}" srcOrd="4" destOrd="0" presId="urn:microsoft.com/office/officeart/2008/layout/VerticalCircleList"/>
    <dgm:cxn modelId="{5B019CFD-90F3-4A20-9CD2-25136A8EB91E}" type="presParOf" srcId="{9C5E6197-646D-475E-B6F9-2D580D77E949}" destId="{9D3105E0-F546-46D2-AFDE-E76C3BBF56A0}" srcOrd="0" destOrd="0" presId="urn:microsoft.com/office/officeart/2008/layout/VerticalCircleList"/>
    <dgm:cxn modelId="{7DD0FF23-C5E2-41D9-8EE8-3DCC211D5054}" type="presParOf" srcId="{9C5E6197-646D-475E-B6F9-2D580D77E949}" destId="{9DBA80D5-B94A-4458-AA6A-8BEBE7F8A0E4}" srcOrd="1" destOrd="0" presId="urn:microsoft.com/office/officeart/2008/layout/VerticalCircleList"/>
    <dgm:cxn modelId="{0C490861-0D4C-400A-8C74-399A2BBDD8DD}" type="presParOf" srcId="{9C5E6197-646D-475E-B6F9-2D580D77E949}" destId="{A5200A9D-7944-45A6-A56F-6CD73341C4B1}" srcOrd="2" destOrd="0" presId="urn:microsoft.com/office/officeart/2008/layout/VerticalCircleList"/>
    <dgm:cxn modelId="{ADA2A986-D047-4EB8-A72D-43AB00386584}" type="presParOf" srcId="{38BAF09E-4041-4850-B17F-A58B6EF9DD70}" destId="{B1E1A82F-D9EC-4C05-A16D-DB665E4F33AA}" srcOrd="5" destOrd="0" presId="urn:microsoft.com/office/officeart/2008/layout/VerticalCircleList"/>
    <dgm:cxn modelId="{06A64667-308D-4A41-A511-4BD20395BF49}" type="presParOf" srcId="{B1E1A82F-D9EC-4C05-A16D-DB665E4F33AA}" destId="{4D726665-B8D7-417B-8BF7-280B2D1CF052}" srcOrd="0" destOrd="0" presId="urn:microsoft.com/office/officeart/2008/layout/VerticalCircleList"/>
    <dgm:cxn modelId="{AD780FDE-7FB2-41A6-AA4F-E8DB16B86501}" type="presParOf" srcId="{B1E1A82F-D9EC-4C05-A16D-DB665E4F33AA}" destId="{31E8E9C6-801F-4EB5-B9AC-5E4078CD1223}" srcOrd="1" destOrd="0" presId="urn:microsoft.com/office/officeart/2008/layout/VerticalCircleList"/>
    <dgm:cxn modelId="{A916C276-4694-48D8-9E36-F0FC988EBD3E}" type="presParOf" srcId="{B1E1A82F-D9EC-4C05-A16D-DB665E4F33AA}" destId="{2BF51049-E61A-4AA8-8B65-512F63D53E78}" srcOrd="2" destOrd="0" presId="urn:microsoft.com/office/officeart/2008/layout/VerticalCircleList"/>
    <dgm:cxn modelId="{3F0283E7-BE48-48FE-8C5C-C070918BF744}" type="presParOf" srcId="{38BAF09E-4041-4850-B17F-A58B6EF9DD70}" destId="{4481960C-8446-4DB2-975A-0B063062D775}" srcOrd="6" destOrd="0" presId="urn:microsoft.com/office/officeart/2008/layout/VerticalCircleList"/>
    <dgm:cxn modelId="{456D04A5-598E-432A-AA10-7A71771FA91E}" type="presParOf" srcId="{4481960C-8446-4DB2-975A-0B063062D775}" destId="{51428240-B0A9-48CD-BCF9-F731CC577FAE}" srcOrd="0" destOrd="0" presId="urn:microsoft.com/office/officeart/2008/layout/VerticalCircleList"/>
    <dgm:cxn modelId="{063D5F18-0BC5-46A5-A2A5-7E527EC0B235}" type="presParOf" srcId="{4481960C-8446-4DB2-975A-0B063062D775}" destId="{D9B26E44-732A-41C7-A345-9D4E38A0468D}" srcOrd="1" destOrd="0" presId="urn:microsoft.com/office/officeart/2008/layout/VerticalCircleList"/>
    <dgm:cxn modelId="{0F07D224-B340-4D1A-BFD4-6AC6A3D115D0}" type="presParOf" srcId="{4481960C-8446-4DB2-975A-0B063062D775}" destId="{28DC2795-21CB-4941-BEE7-AAC9EAFF92D6}" srcOrd="2" destOrd="0" presId="urn:microsoft.com/office/officeart/2008/layout/VerticalCircleList"/>
    <dgm:cxn modelId="{39108873-0D5F-4391-B6E4-1B3192C7E166}" type="presParOf" srcId="{38BAF09E-4041-4850-B17F-A58B6EF9DD70}" destId="{DEAE2ACE-78B1-4940-8241-5090527C96E4}" srcOrd="7" destOrd="0" presId="urn:microsoft.com/office/officeart/2008/layout/VerticalCircleList"/>
    <dgm:cxn modelId="{354E713C-B482-4207-BC7C-F1D66BF4AF7E}" type="presParOf" srcId="{DEAE2ACE-78B1-4940-8241-5090527C96E4}" destId="{5B3BC1DC-2EBA-4344-9326-06157E68A9AE}" srcOrd="0" destOrd="0" presId="urn:microsoft.com/office/officeart/2008/layout/VerticalCircleList"/>
    <dgm:cxn modelId="{B047367B-2230-442A-979A-A783BCDDE873}" type="presParOf" srcId="{DEAE2ACE-78B1-4940-8241-5090527C96E4}" destId="{74A37781-C327-4559-85A3-2DDA1F9CCAFD}" srcOrd="1" destOrd="0" presId="urn:microsoft.com/office/officeart/2008/layout/VerticalCircleList"/>
    <dgm:cxn modelId="{3AE98F95-0030-4EC6-80C5-C7905D336BAB}" type="presParOf" srcId="{DEAE2ACE-78B1-4940-8241-5090527C96E4}" destId="{8A8E43B1-162F-4016-AB91-3B10685CB1C1}" srcOrd="2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DF60D3-0E7B-4371-B546-5E5FBA9F5FD2}">
      <dsp:nvSpPr>
        <dsp:cNvPr id="0" name=""/>
        <dsp:cNvSpPr/>
      </dsp:nvSpPr>
      <dsp:spPr>
        <a:xfrm rot="5400000">
          <a:off x="1184002" y="1164313"/>
          <a:ext cx="1029735" cy="117231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55F99D-24B9-402D-97B9-89D9CB010B35}">
      <dsp:nvSpPr>
        <dsp:cNvPr id="0" name=""/>
        <dsp:cNvSpPr/>
      </dsp:nvSpPr>
      <dsp:spPr>
        <a:xfrm>
          <a:off x="911185" y="22831"/>
          <a:ext cx="1733468" cy="1213371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issue</a:t>
          </a:r>
        </a:p>
      </dsp:txBody>
      <dsp:txXfrm>
        <a:off x="970428" y="82074"/>
        <a:ext cx="1614982" cy="1094885"/>
      </dsp:txXfrm>
    </dsp:sp>
    <dsp:sp modelId="{4BDC3294-ABF9-4F71-8CBC-D659DB407710}">
      <dsp:nvSpPr>
        <dsp:cNvPr id="0" name=""/>
        <dsp:cNvSpPr/>
      </dsp:nvSpPr>
      <dsp:spPr>
        <a:xfrm>
          <a:off x="2644653" y="138554"/>
          <a:ext cx="1260759" cy="980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08EBFA-AD34-43A1-9767-B18334720F9C}">
      <dsp:nvSpPr>
        <dsp:cNvPr id="0" name=""/>
        <dsp:cNvSpPr/>
      </dsp:nvSpPr>
      <dsp:spPr>
        <a:xfrm rot="5400000">
          <a:off x="2621231" y="2527330"/>
          <a:ext cx="1029735" cy="117231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87E253-E87F-43C2-88E6-A221F89AFAD9}">
      <dsp:nvSpPr>
        <dsp:cNvPr id="0" name=""/>
        <dsp:cNvSpPr/>
      </dsp:nvSpPr>
      <dsp:spPr>
        <a:xfrm>
          <a:off x="2348414" y="1385848"/>
          <a:ext cx="1733468" cy="1213371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uncertainty</a:t>
          </a:r>
        </a:p>
      </dsp:txBody>
      <dsp:txXfrm>
        <a:off x="2407657" y="1445091"/>
        <a:ext cx="1614982" cy="1094885"/>
      </dsp:txXfrm>
    </dsp:sp>
    <dsp:sp modelId="{7FA9B436-DF7D-4E9A-B721-169ADF80F91E}">
      <dsp:nvSpPr>
        <dsp:cNvPr id="0" name=""/>
        <dsp:cNvSpPr/>
      </dsp:nvSpPr>
      <dsp:spPr>
        <a:xfrm>
          <a:off x="4081882" y="1501570"/>
          <a:ext cx="1260759" cy="980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42B4F6-1083-4774-962C-4E0719F96694}">
      <dsp:nvSpPr>
        <dsp:cNvPr id="0" name=""/>
        <dsp:cNvSpPr/>
      </dsp:nvSpPr>
      <dsp:spPr>
        <a:xfrm>
          <a:off x="3785643" y="2748864"/>
          <a:ext cx="1733468" cy="1213371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difficulty</a:t>
          </a:r>
        </a:p>
      </dsp:txBody>
      <dsp:txXfrm>
        <a:off x="3844886" y="2808107"/>
        <a:ext cx="1614982" cy="10948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D3C0B6-7525-4EA6-A9EE-FB5ED6B8E90B}">
      <dsp:nvSpPr>
        <dsp:cNvPr id="0" name=""/>
        <dsp:cNvSpPr/>
      </dsp:nvSpPr>
      <dsp:spPr>
        <a:xfrm rot="16200000">
          <a:off x="707746" y="1528407"/>
          <a:ext cx="3236432" cy="1977803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215900" rIns="194310" bIns="21590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 dirty="0"/>
        </a:p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Problem solving</a:t>
          </a:r>
        </a:p>
      </dsp:txBody>
      <dsp:txXfrm rot="5400000">
        <a:off x="1433626" y="995659"/>
        <a:ext cx="1881237" cy="3043300"/>
      </dsp:txXfrm>
    </dsp:sp>
    <dsp:sp modelId="{7EF40313-CA3C-4F35-B840-05626FB59207}">
      <dsp:nvSpPr>
        <dsp:cNvPr id="0" name=""/>
        <dsp:cNvSpPr/>
      </dsp:nvSpPr>
      <dsp:spPr>
        <a:xfrm rot="5400000">
          <a:off x="2826599" y="1556946"/>
          <a:ext cx="3232840" cy="1969595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215900" rIns="129540" bIns="21590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 dirty="0"/>
        </a:p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Decision making</a:t>
          </a:r>
        </a:p>
      </dsp:txBody>
      <dsp:txXfrm rot="-5400000">
        <a:off x="3458222" y="1021489"/>
        <a:ext cx="1873430" cy="3040510"/>
      </dsp:txXfrm>
    </dsp:sp>
    <dsp:sp modelId="{1F110F99-5408-4CF2-93A0-66401C8C627D}">
      <dsp:nvSpPr>
        <dsp:cNvPr id="0" name=""/>
        <dsp:cNvSpPr/>
      </dsp:nvSpPr>
      <dsp:spPr>
        <a:xfrm>
          <a:off x="2325760" y="0"/>
          <a:ext cx="2067611" cy="2067511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3904D2-EFAF-4681-93D4-2B46440BF561}">
      <dsp:nvSpPr>
        <dsp:cNvPr id="0" name=""/>
        <dsp:cNvSpPr/>
      </dsp:nvSpPr>
      <dsp:spPr>
        <a:xfrm rot="10800000">
          <a:off x="2325760" y="2966603"/>
          <a:ext cx="2067611" cy="2067511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28072C-BFBE-4012-A08C-E6D395927D2B}">
      <dsp:nvSpPr>
        <dsp:cNvPr id="0" name=""/>
        <dsp:cNvSpPr/>
      </dsp:nvSpPr>
      <dsp:spPr>
        <a:xfrm>
          <a:off x="1466905" y="0"/>
          <a:ext cx="1852957" cy="1853239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C39952-4FFE-4156-9341-948662366CF4}">
      <dsp:nvSpPr>
        <dsp:cNvPr id="0" name=""/>
        <dsp:cNvSpPr/>
      </dsp:nvSpPr>
      <dsp:spPr>
        <a:xfrm>
          <a:off x="1876469" y="669075"/>
          <a:ext cx="1029652" cy="514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Problem</a:t>
          </a:r>
        </a:p>
      </dsp:txBody>
      <dsp:txXfrm>
        <a:off x="1876469" y="669075"/>
        <a:ext cx="1029652" cy="514703"/>
      </dsp:txXfrm>
    </dsp:sp>
    <dsp:sp modelId="{246E9821-C790-4D03-A32B-29D85809CA96}">
      <dsp:nvSpPr>
        <dsp:cNvPr id="0" name=""/>
        <dsp:cNvSpPr/>
      </dsp:nvSpPr>
      <dsp:spPr>
        <a:xfrm>
          <a:off x="952253" y="1064823"/>
          <a:ext cx="1852957" cy="1853239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162B09-58D3-48D7-BA8B-9671E62F119C}">
      <dsp:nvSpPr>
        <dsp:cNvPr id="0" name=""/>
        <dsp:cNvSpPr/>
      </dsp:nvSpPr>
      <dsp:spPr>
        <a:xfrm>
          <a:off x="1363905" y="1740058"/>
          <a:ext cx="1029652" cy="514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Cause</a:t>
          </a:r>
        </a:p>
      </dsp:txBody>
      <dsp:txXfrm>
        <a:off x="1363905" y="1740058"/>
        <a:ext cx="1029652" cy="514703"/>
      </dsp:txXfrm>
    </dsp:sp>
    <dsp:sp modelId="{D4A21568-3220-4405-B962-96B1EFF1896E}">
      <dsp:nvSpPr>
        <dsp:cNvPr id="0" name=""/>
        <dsp:cNvSpPr/>
      </dsp:nvSpPr>
      <dsp:spPr>
        <a:xfrm>
          <a:off x="1598787" y="2257071"/>
          <a:ext cx="1591977" cy="1592615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rgbClr val="FFFF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25A280-85B1-4E7C-8870-46DEB9A6BE3C}">
      <dsp:nvSpPr>
        <dsp:cNvPr id="0" name=""/>
        <dsp:cNvSpPr/>
      </dsp:nvSpPr>
      <dsp:spPr>
        <a:xfrm>
          <a:off x="1878905" y="2812581"/>
          <a:ext cx="1029652" cy="514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Solution</a:t>
          </a:r>
        </a:p>
      </dsp:txBody>
      <dsp:txXfrm>
        <a:off x="1878905" y="2812581"/>
        <a:ext cx="1029652" cy="5147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ADC089-DA4D-4E2A-B7E7-CCF2DE67B987}">
      <dsp:nvSpPr>
        <dsp:cNvPr id="0" name=""/>
        <dsp:cNvSpPr/>
      </dsp:nvSpPr>
      <dsp:spPr>
        <a:xfrm>
          <a:off x="931748" y="639"/>
          <a:ext cx="565379" cy="565379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AF0EB1B6-A502-4924-8127-83C83BECF2BF}">
      <dsp:nvSpPr>
        <dsp:cNvPr id="0" name=""/>
        <dsp:cNvSpPr/>
      </dsp:nvSpPr>
      <dsp:spPr>
        <a:xfrm>
          <a:off x="1214437" y="639"/>
          <a:ext cx="3016506" cy="565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More hirings</a:t>
          </a:r>
        </a:p>
      </dsp:txBody>
      <dsp:txXfrm>
        <a:off x="1214437" y="639"/>
        <a:ext cx="3016506" cy="565379"/>
      </dsp:txXfrm>
    </dsp:sp>
    <dsp:sp modelId="{2281A0D3-659B-470E-894F-67F1F866D7C4}">
      <dsp:nvSpPr>
        <dsp:cNvPr id="0" name=""/>
        <dsp:cNvSpPr/>
      </dsp:nvSpPr>
      <dsp:spPr>
        <a:xfrm>
          <a:off x="931748" y="566018"/>
          <a:ext cx="565379" cy="565379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4D9B00D9-B172-45D0-9D2A-819C32A86011}">
      <dsp:nvSpPr>
        <dsp:cNvPr id="0" name=""/>
        <dsp:cNvSpPr/>
      </dsp:nvSpPr>
      <dsp:spPr>
        <a:xfrm>
          <a:off x="1214437" y="566018"/>
          <a:ext cx="3016506" cy="565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Increase payment</a:t>
          </a:r>
        </a:p>
      </dsp:txBody>
      <dsp:txXfrm>
        <a:off x="1214437" y="566018"/>
        <a:ext cx="3016506" cy="565379"/>
      </dsp:txXfrm>
    </dsp:sp>
    <dsp:sp modelId="{AE8E4C8F-669D-44DC-A484-D226FFD43DFA}">
      <dsp:nvSpPr>
        <dsp:cNvPr id="0" name=""/>
        <dsp:cNvSpPr/>
      </dsp:nvSpPr>
      <dsp:spPr>
        <a:xfrm>
          <a:off x="931748" y="1131398"/>
          <a:ext cx="565379" cy="565379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406A67BA-7C84-4FF4-B21D-D8F970075C84}">
      <dsp:nvSpPr>
        <dsp:cNvPr id="0" name=""/>
        <dsp:cNvSpPr/>
      </dsp:nvSpPr>
      <dsp:spPr>
        <a:xfrm>
          <a:off x="1214437" y="1131398"/>
          <a:ext cx="3016506" cy="565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Investment in proper training</a:t>
          </a:r>
        </a:p>
      </dsp:txBody>
      <dsp:txXfrm>
        <a:off x="1214437" y="1131398"/>
        <a:ext cx="3016506" cy="565379"/>
      </dsp:txXfrm>
    </dsp:sp>
    <dsp:sp modelId="{69E6EFC9-B505-4B3E-87A0-A37F49EBA69E}">
      <dsp:nvSpPr>
        <dsp:cNvPr id="0" name=""/>
        <dsp:cNvSpPr/>
      </dsp:nvSpPr>
      <dsp:spPr>
        <a:xfrm>
          <a:off x="931748" y="1696777"/>
          <a:ext cx="565379" cy="565379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75BB0C67-EACE-428A-9E11-953F15A51925}">
      <dsp:nvSpPr>
        <dsp:cNvPr id="0" name=""/>
        <dsp:cNvSpPr/>
      </dsp:nvSpPr>
      <dsp:spPr>
        <a:xfrm>
          <a:off x="1214437" y="1696777"/>
          <a:ext cx="3016506" cy="565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Experience exchange</a:t>
          </a:r>
        </a:p>
      </dsp:txBody>
      <dsp:txXfrm>
        <a:off x="1214437" y="1696777"/>
        <a:ext cx="3016506" cy="565379"/>
      </dsp:txXfrm>
    </dsp:sp>
    <dsp:sp modelId="{9DBA80D5-B94A-4458-AA6A-8BEBE7F8A0E4}">
      <dsp:nvSpPr>
        <dsp:cNvPr id="0" name=""/>
        <dsp:cNvSpPr/>
      </dsp:nvSpPr>
      <dsp:spPr>
        <a:xfrm>
          <a:off x="931748" y="2262157"/>
          <a:ext cx="565379" cy="565379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A5200A9D-7944-45A6-A56F-6CD73341C4B1}">
      <dsp:nvSpPr>
        <dsp:cNvPr id="0" name=""/>
        <dsp:cNvSpPr/>
      </dsp:nvSpPr>
      <dsp:spPr>
        <a:xfrm>
          <a:off x="1214437" y="2262157"/>
          <a:ext cx="3016506" cy="565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More study grants</a:t>
          </a:r>
        </a:p>
      </dsp:txBody>
      <dsp:txXfrm>
        <a:off x="1214437" y="2262157"/>
        <a:ext cx="3016506" cy="565379"/>
      </dsp:txXfrm>
    </dsp:sp>
    <dsp:sp modelId="{31E8E9C6-801F-4EB5-B9AC-5E4078CD1223}">
      <dsp:nvSpPr>
        <dsp:cNvPr id="0" name=""/>
        <dsp:cNvSpPr/>
      </dsp:nvSpPr>
      <dsp:spPr>
        <a:xfrm>
          <a:off x="931748" y="2827537"/>
          <a:ext cx="565379" cy="565379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2BF51049-E61A-4AA8-8B65-512F63D53E78}">
      <dsp:nvSpPr>
        <dsp:cNvPr id="0" name=""/>
        <dsp:cNvSpPr/>
      </dsp:nvSpPr>
      <dsp:spPr>
        <a:xfrm>
          <a:off x="1214437" y="2827537"/>
          <a:ext cx="3016506" cy="565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 Better working conditions</a:t>
          </a:r>
        </a:p>
      </dsp:txBody>
      <dsp:txXfrm>
        <a:off x="1214437" y="2827537"/>
        <a:ext cx="3016506" cy="565379"/>
      </dsp:txXfrm>
    </dsp:sp>
    <dsp:sp modelId="{D9B26E44-732A-41C7-A345-9D4E38A0468D}">
      <dsp:nvSpPr>
        <dsp:cNvPr id="0" name=""/>
        <dsp:cNvSpPr/>
      </dsp:nvSpPr>
      <dsp:spPr>
        <a:xfrm>
          <a:off x="931748" y="3392916"/>
          <a:ext cx="565379" cy="565379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28DC2795-21CB-4941-BEE7-AAC9EAFF92D6}">
      <dsp:nvSpPr>
        <dsp:cNvPr id="0" name=""/>
        <dsp:cNvSpPr/>
      </dsp:nvSpPr>
      <dsp:spPr>
        <a:xfrm>
          <a:off x="1214437" y="3392916"/>
          <a:ext cx="3016506" cy="565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New visas system for abroad students</a:t>
          </a:r>
        </a:p>
      </dsp:txBody>
      <dsp:txXfrm>
        <a:off x="1214437" y="3392916"/>
        <a:ext cx="3016506" cy="565379"/>
      </dsp:txXfrm>
    </dsp:sp>
    <dsp:sp modelId="{74A37781-C327-4559-85A3-2DDA1F9CCAFD}">
      <dsp:nvSpPr>
        <dsp:cNvPr id="0" name=""/>
        <dsp:cNvSpPr/>
      </dsp:nvSpPr>
      <dsp:spPr>
        <a:xfrm>
          <a:off x="931748" y="3958296"/>
          <a:ext cx="565379" cy="565379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8A8E43B1-162F-4016-AB91-3B10685CB1C1}">
      <dsp:nvSpPr>
        <dsp:cNvPr id="0" name=""/>
        <dsp:cNvSpPr/>
      </dsp:nvSpPr>
      <dsp:spPr>
        <a:xfrm>
          <a:off x="1214437" y="3958296"/>
          <a:ext cx="3016506" cy="565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Provide all necessary equipment </a:t>
          </a:r>
        </a:p>
      </dsp:txBody>
      <dsp:txXfrm>
        <a:off x="1214437" y="3958296"/>
        <a:ext cx="3016506" cy="5653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layout/ReverseList">
  <dgm:title val=""/>
  <dgm:desc val=""/>
  <dgm:catLst>
    <dgm:cat type="relationship" pri="38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clrData>
  <dgm:layoutNode name="Name0">
    <dgm:varLst>
      <dgm:chMax val="2"/>
      <dgm:chPref val="2"/>
      <dgm:animLvl val="lvl"/>
    </dgm:varLst>
    <dgm:choose name="Name1">
      <dgm:if name="Name2" axis="ch" ptType="node" func="cnt" op="lte" val="1">
        <dgm:alg type="composite">
          <dgm:param type="ar" val="0.9993"/>
        </dgm:alg>
      </dgm:if>
      <dgm:else name="Name3">
        <dgm:alg type="composite">
          <dgm:param type="ar" val="0.8036"/>
        </dgm:alg>
      </dgm:else>
    </dgm:choose>
    <dgm:shape xmlns:r="http://schemas.openxmlformats.org/officeDocument/2006/relationships" r:blip="">
      <dgm:adjLst/>
    </dgm:shape>
    <dgm:choose name="Name4">
      <dgm:if name="Name5" axis="ch" ptType="node" func="cnt" op="lte" val="1">
        <dgm:constrLst>
          <dgm:constr type="primFontSz" for="des" ptType="node" op="equ" val="65"/>
          <dgm:constr type="l" for="ch" forName="LeftNode" refType="w" fact="0"/>
          <dgm:constr type="t" for="ch" forName="LeftNode" refType="h" fact="0.25"/>
          <dgm:constr type="w" for="ch" forName="LeftNode" refType="w" fact="0.5"/>
          <dgm:constr type="h" for="ch" forName="LeftNode" refType="h"/>
          <dgm:constr type="l" for="ch" forName="LeftText" refType="w" fact="0"/>
          <dgm:constr type="t" for="ch" forName="LeftText" refType="h" fact="0.25"/>
          <dgm:constr type="w" for="ch" forName="LeftText" refType="w" fact="0.5"/>
          <dgm:constr type="h" for="ch" forName="LeftText" refType="h"/>
        </dgm:constrLst>
      </dgm:if>
      <dgm:else name="Name6">
        <dgm:constrLst>
          <dgm:constr type="primFontSz" for="des" ptType="node" op="equ" val="65"/>
          <dgm:constr type="l" for="ch" forName="LeftNode" refType="w" fact="0"/>
          <dgm:constr type="t" for="ch" forName="LeftNode" refType="h" fact="0.1786"/>
          <dgm:constr type="w" for="ch" forName="LeftNode" refType="w" fact="0.4889"/>
          <dgm:constr type="h" for="ch" forName="LeftNode" refType="h" fact="0.6429"/>
          <dgm:constr type="l" for="ch" forName="LeftText" refType="w" fact="0"/>
          <dgm:constr type="t" for="ch" forName="LeftText" refType="h" fact="0.1786"/>
          <dgm:constr type="w" for="ch" forName="LeftText" refType="w" fact="0.4889"/>
          <dgm:constr type="h" for="ch" forName="LeftText" refType="h" fact="0.6429"/>
          <dgm:constr type="l" for="ch" forName="RightNode" refType="w" fact="0.5111"/>
          <dgm:constr type="t" for="ch" forName="RightNode" refType="h" fact="0.1786"/>
          <dgm:constr type="w" for="ch" forName="RightNode" refType="w" fact="0.4889"/>
          <dgm:constr type="h" for="ch" forName="RightNode" refType="h" fact="0.6429"/>
          <dgm:constr type="l" for="ch" forName="RightText" refType="w" fact="0.5111"/>
          <dgm:constr type="t" for="ch" forName="RightText" refType="h" fact="0.1786"/>
          <dgm:constr type="w" for="ch" forName="RightText" refType="w" fact="0.4889"/>
          <dgm:constr type="h" for="ch" forName="RightText" refType="h" fact="0.6429"/>
          <dgm:constr type="l" for="ch" forName="TopArrow" refType="w" fact="0.2444"/>
          <dgm:constr type="t" for="ch" forName="TopArrow" refType="h" fact="0"/>
          <dgm:constr type="w" for="ch" forName="TopArrow" refType="w" fact="0.5111"/>
          <dgm:constr type="h" for="ch" forName="TopArrow" refType="h" fact="0.4107"/>
          <dgm:constr type="l" for="ch" forName="BottomArrow" refType="w" fact="0.2444"/>
          <dgm:constr type="t" for="ch" forName="BottomArrow" refType="h" fact="0.5893"/>
          <dgm:constr type="w" for="ch" forName="BottomArrow" refType="w" fact="0.5111"/>
          <dgm:constr type="h" for="ch" forName="BottomArrow" refType="h" fact="0.4107"/>
        </dgm:constrLst>
      </dgm:else>
    </dgm:choose>
    <dgm:choose name="Name7">
      <dgm:if name="Name8" axis="ch" ptType="node" func="cnt" op="gte" val="1">
        <dgm:layoutNode name="LeftText" styleLbl="revTx" moveWith="LeftNode">
          <dgm:varLst>
            <dgm:bulletEnabled val="1"/>
          </dgm:varLst>
          <dgm:alg type="tx">
            <dgm:param type="txAnchorVert" val="t"/>
            <dgm:param type="parTxLTRAlign" val="l"/>
          </dgm:alg>
          <dgm:choose name="Name9">
            <dgm:if name="Name10" axis="ch" ptType="node" func="cnt" op="lte" val="1">
              <dgm:shape xmlns:r="http://schemas.openxmlformats.org/officeDocument/2006/relationships" type="round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5"/>
                <dgm:constr type="bMarg" refType="primFontSz" fact="0.5"/>
              </dgm:constrLst>
            </dgm:if>
            <dgm:else name="Name11">
              <dgm:shape xmlns:r="http://schemas.openxmlformats.org/officeDocument/2006/relationships" rot="27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45"/>
                <dgm:constr type="tMarg" refType="primFontSz" fact="0.5"/>
                <dgm:constr type="bMarg" refType="primFontSz" fact="0.5"/>
              </dgm:constrLst>
            </dgm:else>
          </dgm:choose>
          <dgm:ruleLst>
            <dgm:rule type="primFontSz" val="5" fact="NaN" max="NaN"/>
          </dgm:ruleLst>
        </dgm:layoutNode>
        <dgm:layoutNode name="LeftNode" styleLbl="bgImgPlace1">
          <dgm:varLst>
            <dgm:chMax val="2"/>
            <dgm:chPref val="2"/>
          </dgm:varLst>
          <dgm:alg type="sp"/>
          <dgm:choose name="Name12">
            <dgm:if name="Name13" axis="ch" ptType="node" func="cnt" op="lte" val="1">
              <dgm:shape xmlns:r="http://schemas.openxmlformats.org/officeDocument/2006/relationships" type="roundRect" r:blip="">
                <dgm:adjLst>
                  <dgm:adj idx="1" val="0.1667"/>
                  <dgm:adj idx="2" val="0"/>
                </dgm:adjLst>
              </dgm:shape>
            </dgm:if>
            <dgm:else name="Name14">
              <dgm:shape xmlns:r="http://schemas.openxmlformats.org/officeDocument/2006/relationships" rot="270" type="round2SameRect" r:blip="">
                <dgm:adjLst>
                  <dgm:adj idx="1" val="0.1667"/>
                  <dgm:adj idx="2" val="0"/>
                </dgm:adjLst>
              </dgm:shape>
            </dgm:else>
          </dgm:choose>
          <dgm:presOf axis="ch desOrSelf" ptType="node node" st="1 1" cnt="1 0"/>
        </dgm:layoutNode>
        <dgm:choose name="Name15">
          <dgm:if name="Name16" axis="ch" ptType="node" func="cnt" op="gte" val="2">
            <dgm:layoutNode name="RightText" styleLbl="revTx" moveWith="RightNode">
              <dgm:varLst>
                <dgm:bulletEnabled val="1"/>
              </dgm:varLst>
              <dgm:alg type="tx">
                <dgm:param type="txAnchorVert" val="t"/>
                <dgm:param type="parTxLTRAlign" val="l"/>
              </dgm:alg>
              <dgm:shape xmlns:r="http://schemas.openxmlformats.org/officeDocument/2006/relationships" rot="9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  <dgm:constrLst>
                <dgm:constr type="lMarg" refType="primFontSz" fact="0.45"/>
                <dgm:constr type="rMarg" refType="primFontSz" fact="0.3"/>
                <dgm:constr type="tMarg" refType="primFontSz" fact="0.5"/>
                <dgm:constr type="bMarg" refType="primFontSz" fact="0.5"/>
              </dgm:constrLst>
              <dgm:ruleLst>
                <dgm:rule type="primFontSz" val="5" fact="NaN" max="NaN"/>
              </dgm:ruleLst>
            </dgm:layoutNode>
            <dgm:layoutNode name="RightNode" styleLbl="bgImgPlace1">
              <dgm:varLst>
                <dgm:chMax val="0"/>
                <dgm:chPref val="0"/>
              </dgm:varLst>
              <dgm:alg type="sp"/>
              <dgm:shape xmlns:r="http://schemas.openxmlformats.org/officeDocument/2006/relationships" rot="90" type="round2SameRect" r:blip="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</dgm:layoutNode>
            <dgm:layoutNode name="TopArrow">
              <dgm:alg type="sp"/>
              <dgm:shape xmlns:r="http://schemas.openxmlformats.org/officeDocument/2006/relationships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  <dgm:layoutNode name="BottomArrow">
              <dgm:alg type="sp"/>
              <dgm:shape xmlns:r="http://schemas.openxmlformats.org/officeDocument/2006/relationships" rot="180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</dgm:if>
          <dgm:else name="Name17"/>
        </dgm:choose>
      </dgm:if>
      <dgm:else name="Name1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7/17/2022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102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7/17/2022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60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603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7/17/2022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251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7/17/2022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870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7/17/2022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27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7/17/2022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968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7/17/2022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14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7/17/2022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49730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7/17/2022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034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7/17/2022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033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7/17/2022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210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67" r:id="rId5"/>
    <p:sldLayoutId id="2147483662" r:id="rId6"/>
    <p:sldLayoutId id="2147483663" r:id="rId7"/>
    <p:sldLayoutId id="2147483664" r:id="rId8"/>
    <p:sldLayoutId id="2147483665" r:id="rId9"/>
    <p:sldLayoutId id="2147483666" r:id="rId10"/>
    <p:sldLayoutId id="214748366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4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8">
            <a:extLst>
              <a:ext uri="{FF2B5EF4-FFF2-40B4-BE49-F238E27FC236}">
                <a16:creationId xmlns:a16="http://schemas.microsoft.com/office/drawing/2014/main" id="{A643B7E8-B361-4A91-A7A5-07418CFCF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10">
            <a:extLst>
              <a:ext uri="{FF2B5EF4-FFF2-40B4-BE49-F238E27FC236}">
                <a16:creationId xmlns:a16="http://schemas.microsoft.com/office/drawing/2014/main" id="{D7A74E93-DAA8-4661-8F23-0F48710EAF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7" y="643464"/>
            <a:ext cx="6269159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44" name="Rectangle 12">
            <a:extLst>
              <a:ext uri="{FF2B5EF4-FFF2-40B4-BE49-F238E27FC236}">
                <a16:creationId xmlns:a16="http://schemas.microsoft.com/office/drawing/2014/main" id="{FF212E38-C041-49D9-9236-29FF44B27E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16" y="809244"/>
            <a:ext cx="5943600" cy="5239512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138BD5-8ACD-C847-EA5F-6EB48881BC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3632" y="1559768"/>
            <a:ext cx="5068568" cy="3135379"/>
          </a:xfrm>
        </p:spPr>
        <p:txBody>
          <a:bodyPr>
            <a:normAutofit/>
          </a:bodyPr>
          <a:lstStyle/>
          <a:p>
            <a:r>
              <a:rPr lang="en-GB" sz="6000"/>
              <a:t>Problem solving and decision 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7E7C67-94E4-8CB2-92BE-7AD4E21279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3633" y="4708186"/>
            <a:ext cx="5068567" cy="79708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300"/>
              <a:t>BMSW 4004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300"/>
              <a:t>Student : Mariana Codreanu 2118364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300"/>
              <a:t>Lecturer: Julius </a:t>
            </a:r>
            <a:r>
              <a:rPr lang="en-GB" sz="1300" err="1"/>
              <a:t>Azasoo</a:t>
            </a:r>
            <a:endParaRPr lang="en-GB" sz="1300"/>
          </a:p>
        </p:txBody>
      </p:sp>
      <p:sp>
        <p:nvSpPr>
          <p:cNvPr id="45" name="Rectangle 14">
            <a:extLst>
              <a:ext uri="{FF2B5EF4-FFF2-40B4-BE49-F238E27FC236}">
                <a16:creationId xmlns:a16="http://schemas.microsoft.com/office/drawing/2014/main" id="{790391D1-AA86-467F-A77E-0606FCCCD2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7796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6" name="Straight Connector 16">
            <a:extLst>
              <a:ext uri="{FF2B5EF4-FFF2-40B4-BE49-F238E27FC236}">
                <a16:creationId xmlns:a16="http://schemas.microsoft.com/office/drawing/2014/main" id="{4A430F17-C7B1-40FD-89FA-55002B663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18">
            <a:extLst>
              <a:ext uri="{FF2B5EF4-FFF2-40B4-BE49-F238E27FC236}">
                <a16:creationId xmlns:a16="http://schemas.microsoft.com/office/drawing/2014/main" id="{03EAAD29-514C-4272-AA97-D2DCEB35B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2373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20">
            <a:extLst>
              <a:ext uri="{FF2B5EF4-FFF2-40B4-BE49-F238E27FC236}">
                <a16:creationId xmlns:a16="http://schemas.microsoft.com/office/drawing/2014/main" id="{E080894D-F290-4DF4-82A7-905285A7E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9" name="Picture 3" descr="A grey room full of question marks with an opening going out">
            <a:extLst>
              <a:ext uri="{FF2B5EF4-FFF2-40B4-BE49-F238E27FC236}">
                <a16:creationId xmlns:a16="http://schemas.microsoft.com/office/drawing/2014/main" id="{472C9C6B-37B8-21E0-0822-70FE393E13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80" r="25895" b="-1"/>
          <a:stretch/>
        </p:blipFill>
        <p:spPr>
          <a:xfrm>
            <a:off x="7555832" y="10"/>
            <a:ext cx="463616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612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24DA1-C3C6-E06E-AE88-F591D7B4D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2774" y="2359742"/>
            <a:ext cx="10058400" cy="1679209"/>
          </a:xfrm>
        </p:spPr>
        <p:txBody>
          <a:bodyPr>
            <a:normAutofit fontScale="90000"/>
          </a:bodyPr>
          <a:lstStyle/>
          <a:p>
            <a:pPr algn="r"/>
            <a:r>
              <a:rPr lang="en-GB" b="0" i="0" dirty="0">
                <a:solidFill>
                  <a:srgbClr val="282828"/>
                </a:solidFill>
                <a:effectLst/>
                <a:latin typeface="Tiempos Text"/>
              </a:rPr>
              <a:t>“If I were given one hour to save the planet, I would spend 59 minutes defining the problem and one minute resolving it,” </a:t>
            </a:r>
            <a:br>
              <a:rPr lang="en-GB" b="0" i="0" dirty="0">
                <a:solidFill>
                  <a:srgbClr val="282828"/>
                </a:solidFill>
                <a:effectLst/>
                <a:latin typeface="Tiempos Text"/>
              </a:rPr>
            </a:br>
            <a:br>
              <a:rPr lang="en-GB" b="0" i="0" dirty="0">
                <a:solidFill>
                  <a:srgbClr val="282828"/>
                </a:solidFill>
                <a:effectLst/>
                <a:latin typeface="Tiempos Text"/>
              </a:rPr>
            </a:br>
            <a:r>
              <a:rPr lang="en-GB" b="0" i="1" dirty="0">
                <a:solidFill>
                  <a:srgbClr val="282828"/>
                </a:solidFill>
                <a:effectLst/>
                <a:latin typeface="Tiempos Text"/>
              </a:rPr>
              <a:t>Albert Einstein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882806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ED5A1-D79E-A994-5722-3E886CA03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a problem?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A992874-DF03-1670-B578-AAE08C8FE7E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0676370"/>
              </p:ext>
            </p:extLst>
          </p:nvPr>
        </p:nvGraphicFramePr>
        <p:xfrm>
          <a:off x="0" y="1809136"/>
          <a:ext cx="6430297" cy="39850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Arrow: Bent 4">
            <a:extLst>
              <a:ext uri="{FF2B5EF4-FFF2-40B4-BE49-F238E27FC236}">
                <a16:creationId xmlns:a16="http://schemas.microsoft.com/office/drawing/2014/main" id="{043D16AA-AFC8-D06F-006C-B82B057ED1B0}"/>
              </a:ext>
            </a:extLst>
          </p:cNvPr>
          <p:cNvSpPr/>
          <p:nvPr/>
        </p:nvSpPr>
        <p:spPr>
          <a:xfrm>
            <a:off x="5584722" y="2766115"/>
            <a:ext cx="1022555" cy="227616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4BAF3F-D682-D10B-BCB7-E886E109F99F}"/>
              </a:ext>
            </a:extLst>
          </p:cNvPr>
          <p:cNvSpPr txBox="1"/>
          <p:nvPr/>
        </p:nvSpPr>
        <p:spPr>
          <a:xfrm>
            <a:off x="6882580" y="2581449"/>
            <a:ext cx="211393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Need to be solved</a:t>
            </a:r>
          </a:p>
        </p:txBody>
      </p:sp>
    </p:spTree>
    <p:extLst>
      <p:ext uri="{BB962C8B-B14F-4D97-AF65-F5344CB8AC3E}">
        <p14:creationId xmlns:p14="http://schemas.microsoft.com/office/powerpoint/2010/main" val="209408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72C9EDD-E9A6-2AED-8BBB-12FF2B265D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1873552"/>
              </p:ext>
            </p:extLst>
          </p:nvPr>
        </p:nvGraphicFramePr>
        <p:xfrm>
          <a:off x="117986" y="1389753"/>
          <a:ext cx="6715433" cy="50341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851C416-BFAB-BE9E-3045-D41AD016AA96}"/>
              </a:ext>
            </a:extLst>
          </p:cNvPr>
          <p:cNvSpPr txBox="1"/>
          <p:nvPr/>
        </p:nvSpPr>
        <p:spPr>
          <a:xfrm>
            <a:off x="6587614" y="1651818"/>
            <a:ext cx="4090218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Problem solving </a:t>
            </a:r>
            <a:r>
              <a:rPr lang="en-GB" sz="2800" dirty="0"/>
              <a:t>- </a:t>
            </a:r>
            <a:r>
              <a:rPr lang="en-US" sz="2800" dirty="0"/>
              <a:t>process of taking corrective action to meet objectives.</a:t>
            </a:r>
          </a:p>
          <a:p>
            <a:endParaRPr lang="en-US" sz="2800" dirty="0"/>
          </a:p>
          <a:p>
            <a:r>
              <a:rPr lang="en-US" sz="2800" dirty="0">
                <a:solidFill>
                  <a:srgbClr val="FF0000"/>
                </a:solidFill>
              </a:rPr>
              <a:t>Decision making </a:t>
            </a:r>
            <a:r>
              <a:rPr lang="en-US" sz="2800" dirty="0"/>
              <a:t>- the process of selecting a course of action that will solve the problem. 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C42064-7BFA-9B51-AAD9-057FC6AF196D}"/>
              </a:ext>
            </a:extLst>
          </p:cNvPr>
          <p:cNvSpPr txBox="1"/>
          <p:nvPr/>
        </p:nvSpPr>
        <p:spPr>
          <a:xfrm flipH="1">
            <a:off x="3126658" y="473890"/>
            <a:ext cx="75511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3">
                    <a:lumMod val="75000"/>
                  </a:schemeClr>
                </a:solidFill>
              </a:rPr>
              <a:t>Let’s define the actions</a:t>
            </a:r>
          </a:p>
        </p:txBody>
      </p:sp>
    </p:spTree>
    <p:extLst>
      <p:ext uri="{BB962C8B-B14F-4D97-AF65-F5344CB8AC3E}">
        <p14:creationId xmlns:p14="http://schemas.microsoft.com/office/powerpoint/2010/main" val="3592122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A409F-F29E-DA94-9847-9815DBA4C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Actions plan: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E61FA11-71F5-2631-1673-3D46A6743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3200" dirty="0"/>
              <a:t>Identifying the problem</a:t>
            </a:r>
          </a:p>
          <a:p>
            <a:pPr>
              <a:lnSpc>
                <a:spcPct val="150000"/>
              </a:lnSpc>
            </a:pPr>
            <a:r>
              <a:rPr lang="en-GB" sz="3200" dirty="0"/>
              <a:t>Analysing the external factors of the problem</a:t>
            </a:r>
          </a:p>
          <a:p>
            <a:pPr>
              <a:lnSpc>
                <a:spcPct val="150000"/>
              </a:lnSpc>
            </a:pPr>
            <a:r>
              <a:rPr lang="en-GB" sz="3200" dirty="0"/>
              <a:t>Identifying the root cause of the problem</a:t>
            </a:r>
          </a:p>
          <a:p>
            <a:pPr>
              <a:lnSpc>
                <a:spcPct val="150000"/>
              </a:lnSpc>
            </a:pPr>
            <a:r>
              <a:rPr lang="en-GB" sz="3200" dirty="0"/>
              <a:t>Identifying the  alternative solutions</a:t>
            </a:r>
          </a:p>
          <a:p>
            <a:pPr>
              <a:lnSpc>
                <a:spcPct val="150000"/>
              </a:lnSpc>
            </a:pPr>
            <a:r>
              <a:rPr lang="en-GB" sz="3200" dirty="0"/>
              <a:t>Evaluation of the alternative solutions</a:t>
            </a:r>
          </a:p>
          <a:p>
            <a:pPr>
              <a:lnSpc>
                <a:spcPct val="150000"/>
              </a:lnSpc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06280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E9EDDFA-8F05-462B-8D3E-5B9C4FBC7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oy&#10;&#10;Description automatically generated">
            <a:extLst>
              <a:ext uri="{FF2B5EF4-FFF2-40B4-BE49-F238E27FC236}">
                <a16:creationId xmlns:a16="http://schemas.microsoft.com/office/drawing/2014/main" id="{2CB4E882-68E9-29B7-A6B4-9EE2F26DD7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654" y="751821"/>
            <a:ext cx="5367165" cy="5367165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43F9A23-3237-4ED6-A1E9-C0E6530E0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63CD46D-4335-4BA4-842A-BF835A99C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FE94E2-EE67-541A-A580-799749AA3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>
            <a:normAutofit/>
          </a:bodyPr>
          <a:lstStyle/>
          <a:p>
            <a:r>
              <a:rPr lang="en-GB" dirty="0"/>
              <a:t>NHS – staff shortage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E8B61-8F47-E6AE-776F-2228D56D1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4082" y="2103120"/>
            <a:ext cx="4472922" cy="3931920"/>
          </a:xfrm>
        </p:spPr>
        <p:txBody>
          <a:bodyPr>
            <a:normAutofit lnSpcReduction="10000"/>
          </a:bodyPr>
          <a:lstStyle/>
          <a:p>
            <a:endParaRPr lang="en-GB" sz="2400" b="0" i="0" dirty="0">
              <a:effectLst/>
              <a:latin typeface="GuardianTextEgyptian"/>
            </a:endParaRPr>
          </a:p>
          <a:p>
            <a:r>
              <a:rPr lang="en-GB" sz="2400" b="0" i="0" dirty="0">
                <a:effectLst/>
                <a:latin typeface="GuardianTextEgyptian"/>
              </a:rPr>
              <a:t>The NHS is facing a deepening staffing crisis, with the number of unfilled posts across health services in England.</a:t>
            </a:r>
          </a:p>
          <a:p>
            <a:r>
              <a:rPr lang="en-GB" sz="2400" b="0" i="0" dirty="0">
                <a:effectLst/>
                <a:latin typeface="Lato" panose="020F0502020204030203" pitchFamily="34" charset="0"/>
              </a:rPr>
              <a:t>Unfilled vacancies increase the pressure on staff, leading to high levels of stress and absenteeism, and high staff turnover.</a:t>
            </a:r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27065C-6B74-E7D7-50F0-A1CAA1D1DD03}"/>
              </a:ext>
            </a:extLst>
          </p:cNvPr>
          <p:cNvSpPr txBox="1"/>
          <p:nvPr/>
        </p:nvSpPr>
        <p:spPr>
          <a:xfrm>
            <a:off x="727654" y="6119161"/>
            <a:ext cx="53421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chemeClr val="bg1"/>
                </a:solidFill>
              </a:rPr>
              <a:t>Source: https://www.kingsfund.org.uk/projects/positions/nhs-workforce</a:t>
            </a: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3624257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16">
            <a:extLst>
              <a:ext uri="{FF2B5EF4-FFF2-40B4-BE49-F238E27FC236}">
                <a16:creationId xmlns:a16="http://schemas.microsoft.com/office/drawing/2014/main" id="{4E9EDDFA-8F05-462B-8D3E-5B9C4FBC7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C2A46867-88A5-E3B7-4959-8F3B385282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654" y="1925889"/>
            <a:ext cx="5367165" cy="3019030"/>
          </a:xfrm>
          <a:prstGeom prst="rect">
            <a:avLst/>
          </a:prstGeom>
        </p:spPr>
      </p:pic>
      <p:sp>
        <p:nvSpPr>
          <p:cNvPr id="26" name="Rectangle 18">
            <a:extLst>
              <a:ext uri="{FF2B5EF4-FFF2-40B4-BE49-F238E27FC236}">
                <a16:creationId xmlns:a16="http://schemas.microsoft.com/office/drawing/2014/main" id="{143F9A23-3237-4ED6-A1E9-C0E6530E0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0">
            <a:extLst>
              <a:ext uri="{FF2B5EF4-FFF2-40B4-BE49-F238E27FC236}">
                <a16:creationId xmlns:a16="http://schemas.microsoft.com/office/drawing/2014/main" id="{C63CD46D-4335-4BA4-842A-BF835A99C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E34DB0-6B6F-934A-BCEC-118565804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>
            <a:normAutofit/>
          </a:bodyPr>
          <a:lstStyle/>
          <a:p>
            <a:r>
              <a:rPr lang="en-GB" dirty="0"/>
              <a:t>PESTLE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678D3-9012-BF7C-B6EE-E43698972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4082" y="2103120"/>
            <a:ext cx="4472922" cy="3931920"/>
          </a:xfrm>
        </p:spPr>
        <p:txBody>
          <a:bodyPr>
            <a:normAutofit/>
          </a:bodyPr>
          <a:lstStyle/>
          <a:p>
            <a:r>
              <a:rPr lang="en-GB" b="1" i="0" dirty="0">
                <a:effectLst/>
                <a:latin typeface="Open Sans" panose="020B0606030504020204" pitchFamily="34" charset="0"/>
              </a:rPr>
              <a:t>studies the key external factors (Political, Economic, Sociological, Technological, Legal and Environmental) that influence an organisation. </a:t>
            </a:r>
          </a:p>
          <a:p>
            <a:r>
              <a:rPr lang="en-GB" b="1" i="0" dirty="0">
                <a:effectLst/>
                <a:latin typeface="Open Sans" panose="020B0606030504020204" pitchFamily="34" charset="0"/>
              </a:rPr>
              <a:t>It can be used in a range of different scenarios and can guide in strategic decision-making.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3472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23104-61E7-7687-F65B-195232293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822412"/>
          </a:xfrm>
        </p:spPr>
        <p:txBody>
          <a:bodyPr/>
          <a:lstStyle/>
          <a:p>
            <a:pPr algn="ctr"/>
            <a:r>
              <a:rPr lang="en-GB" dirty="0"/>
              <a:t>PESTLE Analysis of NHS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E9A877BA-FB82-B717-F389-3421C959D6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3307452"/>
              </p:ext>
            </p:extLst>
          </p:nvPr>
        </p:nvGraphicFramePr>
        <p:xfrm>
          <a:off x="754626" y="2103438"/>
          <a:ext cx="10682748" cy="38755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0458">
                  <a:extLst>
                    <a:ext uri="{9D8B030D-6E8A-4147-A177-3AD203B41FA5}">
                      <a16:colId xmlns:a16="http://schemas.microsoft.com/office/drawing/2014/main" val="2389783940"/>
                    </a:ext>
                  </a:extLst>
                </a:gridCol>
                <a:gridCol w="1780458">
                  <a:extLst>
                    <a:ext uri="{9D8B030D-6E8A-4147-A177-3AD203B41FA5}">
                      <a16:colId xmlns:a16="http://schemas.microsoft.com/office/drawing/2014/main" val="1553533685"/>
                    </a:ext>
                  </a:extLst>
                </a:gridCol>
                <a:gridCol w="1780458">
                  <a:extLst>
                    <a:ext uri="{9D8B030D-6E8A-4147-A177-3AD203B41FA5}">
                      <a16:colId xmlns:a16="http://schemas.microsoft.com/office/drawing/2014/main" val="4139538438"/>
                    </a:ext>
                  </a:extLst>
                </a:gridCol>
                <a:gridCol w="1780458">
                  <a:extLst>
                    <a:ext uri="{9D8B030D-6E8A-4147-A177-3AD203B41FA5}">
                      <a16:colId xmlns:a16="http://schemas.microsoft.com/office/drawing/2014/main" val="1443073440"/>
                    </a:ext>
                  </a:extLst>
                </a:gridCol>
                <a:gridCol w="1780458">
                  <a:extLst>
                    <a:ext uri="{9D8B030D-6E8A-4147-A177-3AD203B41FA5}">
                      <a16:colId xmlns:a16="http://schemas.microsoft.com/office/drawing/2014/main" val="1276150351"/>
                    </a:ext>
                  </a:extLst>
                </a:gridCol>
                <a:gridCol w="1780458">
                  <a:extLst>
                    <a:ext uri="{9D8B030D-6E8A-4147-A177-3AD203B41FA5}">
                      <a16:colId xmlns:a16="http://schemas.microsoft.com/office/drawing/2014/main" val="52065217"/>
                    </a:ext>
                  </a:extLst>
                </a:gridCol>
              </a:tblGrid>
              <a:tr h="49227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Economical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Environmental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45253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Brexit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Lack of resources</a:t>
                      </a:r>
                    </a:p>
                    <a:p>
                      <a:pPr algn="ctr"/>
                      <a:r>
                        <a:rPr lang="en-GB" dirty="0"/>
                        <a:t>+</a:t>
                      </a:r>
                    </a:p>
                    <a:p>
                      <a:pPr algn="ctr"/>
                      <a:r>
                        <a:rPr lang="en-GB" dirty="0"/>
                        <a:t>Lack of medication</a:t>
                      </a:r>
                    </a:p>
                    <a:p>
                      <a:pPr algn="ctr"/>
                      <a:r>
                        <a:rPr lang="en-GB" dirty="0"/>
                        <a:t>+</a:t>
                      </a:r>
                    </a:p>
                    <a:p>
                      <a:pPr algn="ctr"/>
                      <a:r>
                        <a:rPr lang="en-GB" dirty="0"/>
                        <a:t>Lack of personnel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Economic crash in 2008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Reduce the salaries</a:t>
                      </a:r>
                    </a:p>
                    <a:p>
                      <a:pPr algn="ctr"/>
                      <a:r>
                        <a:rPr lang="en-GB" dirty="0"/>
                        <a:t>+</a:t>
                      </a:r>
                    </a:p>
                    <a:p>
                      <a:pPr algn="ctr"/>
                      <a:r>
                        <a:rPr lang="en-GB" dirty="0"/>
                        <a:t>Reduce skilled staff</a:t>
                      </a:r>
                    </a:p>
                    <a:p>
                      <a:pPr algn="ctr"/>
                      <a:r>
                        <a:rPr lang="en-GB" dirty="0"/>
                        <a:t>+</a:t>
                      </a:r>
                    </a:p>
                    <a:p>
                      <a:pPr algn="ctr"/>
                      <a:r>
                        <a:rPr lang="en-GB" dirty="0"/>
                        <a:t>Replaces with less </a:t>
                      </a:r>
                      <a:r>
                        <a:rPr lang="en-GB" dirty="0" err="1"/>
                        <a:t>skillfuly</a:t>
                      </a:r>
                      <a:r>
                        <a:rPr lang="en-GB" dirty="0"/>
                        <a:t> staff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Increasing age average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Increasing health problems</a:t>
                      </a:r>
                    </a:p>
                    <a:p>
                      <a:pPr algn="ctr"/>
                      <a:r>
                        <a:rPr lang="en-GB" dirty="0"/>
                        <a:t>+</a:t>
                      </a:r>
                    </a:p>
                    <a:p>
                      <a:pPr algn="ctr"/>
                      <a:r>
                        <a:rPr lang="en-GB" dirty="0"/>
                        <a:t>Increasing patients</a:t>
                      </a:r>
                    </a:p>
                    <a:p>
                      <a:pPr algn="ctr"/>
                      <a:r>
                        <a:rPr lang="en-GB" dirty="0"/>
                        <a:t>=</a:t>
                      </a:r>
                    </a:p>
                    <a:p>
                      <a:pPr algn="ctr"/>
                      <a:r>
                        <a:rPr lang="en-GB" dirty="0" err="1"/>
                        <a:t>Decreasement</a:t>
                      </a:r>
                      <a:r>
                        <a:rPr lang="en-GB" dirty="0"/>
                        <a:t> in treatment 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Modern machinery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Quality healthcare</a:t>
                      </a:r>
                    </a:p>
                    <a:p>
                      <a:pPr algn="ctr"/>
                      <a:r>
                        <a:rPr lang="en-GB" dirty="0"/>
                        <a:t>+</a:t>
                      </a:r>
                    </a:p>
                    <a:p>
                      <a:pPr algn="ctr"/>
                      <a:r>
                        <a:rPr lang="en-GB" dirty="0"/>
                        <a:t>Speedy healthcare</a:t>
                      </a:r>
                    </a:p>
                    <a:p>
                      <a:pPr algn="ctr"/>
                      <a:r>
                        <a:rPr lang="en-GB" dirty="0"/>
                        <a:t>+</a:t>
                      </a:r>
                    </a:p>
                    <a:p>
                      <a:pPr algn="ctr"/>
                      <a:r>
                        <a:rPr lang="en-GB" dirty="0"/>
                        <a:t>More skilled staff to operate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Low level of care lead to unhappy patients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Too many litigation cases</a:t>
                      </a:r>
                    </a:p>
                    <a:p>
                      <a:pPr algn="ctr"/>
                      <a:r>
                        <a:rPr lang="en-GB" dirty="0"/>
                        <a:t>+</a:t>
                      </a:r>
                    </a:p>
                    <a:p>
                      <a:pPr algn="ctr"/>
                      <a:r>
                        <a:rPr lang="en-GB" dirty="0"/>
                        <a:t>Pay out numerous settlements in legal defences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Medical industry is a high contributor to the toxic waste.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982613"/>
                  </a:ext>
                </a:extLst>
              </a:tr>
            </a:tbl>
          </a:graphicData>
        </a:graphic>
      </p:graphicFrame>
      <p:sp>
        <p:nvSpPr>
          <p:cNvPr id="8" name="Arrow: Down 7">
            <a:extLst>
              <a:ext uri="{FF2B5EF4-FFF2-40B4-BE49-F238E27FC236}">
                <a16:creationId xmlns:a16="http://schemas.microsoft.com/office/drawing/2014/main" id="{6C89053C-896A-E8D6-8A0D-787240FACC72}"/>
              </a:ext>
            </a:extLst>
          </p:cNvPr>
          <p:cNvSpPr/>
          <p:nvPr/>
        </p:nvSpPr>
        <p:spPr>
          <a:xfrm>
            <a:off x="1671484" y="3018503"/>
            <a:ext cx="45719" cy="21729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0A9A826A-7FF2-976C-BA65-C5E01811FE6A}"/>
              </a:ext>
            </a:extLst>
          </p:cNvPr>
          <p:cNvSpPr/>
          <p:nvPr/>
        </p:nvSpPr>
        <p:spPr>
          <a:xfrm>
            <a:off x="3431458" y="3190077"/>
            <a:ext cx="45719" cy="23892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D508E7A4-63AE-16E0-80DF-04244AE3C427}"/>
              </a:ext>
            </a:extLst>
          </p:cNvPr>
          <p:cNvSpPr/>
          <p:nvPr/>
        </p:nvSpPr>
        <p:spPr>
          <a:xfrm>
            <a:off x="5152103" y="3190077"/>
            <a:ext cx="45719" cy="23892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30C00941-74D4-A8DB-D89D-B096951B0FA4}"/>
              </a:ext>
            </a:extLst>
          </p:cNvPr>
          <p:cNvSpPr/>
          <p:nvPr/>
        </p:nvSpPr>
        <p:spPr>
          <a:xfrm>
            <a:off x="6971071" y="3190077"/>
            <a:ext cx="45719" cy="23892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817EC085-9690-BA7E-D2B7-68390779E21C}"/>
              </a:ext>
            </a:extLst>
          </p:cNvPr>
          <p:cNvSpPr/>
          <p:nvPr/>
        </p:nvSpPr>
        <p:spPr>
          <a:xfrm>
            <a:off x="8711381" y="3519948"/>
            <a:ext cx="45719" cy="21631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739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41CD0-98AD-2E42-DC05-C24BCC7F8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058" y="233516"/>
            <a:ext cx="10058400" cy="1371600"/>
          </a:xfrm>
        </p:spPr>
        <p:txBody>
          <a:bodyPr/>
          <a:lstStyle/>
          <a:p>
            <a:r>
              <a:rPr lang="en-GB" dirty="0"/>
              <a:t>Fishbone Diagram - </a:t>
            </a:r>
            <a:r>
              <a:rPr lang="en-GB" sz="2000" b="0" i="0" dirty="0">
                <a:solidFill>
                  <a:srgbClr val="090909"/>
                </a:solidFill>
                <a:effectLst/>
                <a:latin typeface="Helvetica" panose="020B0604020202020204" pitchFamily="34" charset="0"/>
              </a:rPr>
              <a:t>cause-and-effect diagram, Ishikawa diagram</a:t>
            </a: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31F93E4-7205-5149-53F5-A0038798DB35}"/>
              </a:ext>
            </a:extLst>
          </p:cNvPr>
          <p:cNvSpPr/>
          <p:nvPr/>
        </p:nvSpPr>
        <p:spPr>
          <a:xfrm>
            <a:off x="9606115" y="3254477"/>
            <a:ext cx="2025445" cy="102255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Staff shortage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FBC64D7-399D-EE30-0C93-B92DEC1D7675}"/>
              </a:ext>
            </a:extLst>
          </p:cNvPr>
          <p:cNvCxnSpPr>
            <a:cxnSpLocks/>
            <a:endCxn id="4" idx="1"/>
          </p:cNvCxnSpPr>
          <p:nvPr/>
        </p:nvCxnSpPr>
        <p:spPr>
          <a:xfrm flipV="1">
            <a:off x="845574" y="3765755"/>
            <a:ext cx="8760541" cy="491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6CE9388-2DBC-3C33-B0BE-5E2D3C584FBA}"/>
              </a:ext>
            </a:extLst>
          </p:cNvPr>
          <p:cNvCxnSpPr/>
          <p:nvPr/>
        </p:nvCxnSpPr>
        <p:spPr>
          <a:xfrm>
            <a:off x="6410632" y="2172929"/>
            <a:ext cx="1877962" cy="159774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33EAB46-16BE-657D-F65E-826BA4839C1C}"/>
              </a:ext>
            </a:extLst>
          </p:cNvPr>
          <p:cNvCxnSpPr/>
          <p:nvPr/>
        </p:nvCxnSpPr>
        <p:spPr>
          <a:xfrm flipV="1">
            <a:off x="6420465" y="3770671"/>
            <a:ext cx="1848464" cy="174522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B49B07E-662E-EDEF-DB12-BD29A04BB505}"/>
              </a:ext>
            </a:extLst>
          </p:cNvPr>
          <p:cNvCxnSpPr>
            <a:cxnSpLocks/>
          </p:cNvCxnSpPr>
          <p:nvPr/>
        </p:nvCxnSpPr>
        <p:spPr>
          <a:xfrm>
            <a:off x="2458065" y="2281084"/>
            <a:ext cx="1818967" cy="148958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028EAF4-AEE1-48E6-9935-5BF7F527EC31}"/>
              </a:ext>
            </a:extLst>
          </p:cNvPr>
          <p:cNvCxnSpPr>
            <a:cxnSpLocks/>
          </p:cNvCxnSpPr>
          <p:nvPr/>
        </p:nvCxnSpPr>
        <p:spPr>
          <a:xfrm flipV="1">
            <a:off x="2315497" y="3770671"/>
            <a:ext cx="1961535" cy="174522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" name="Oval 20">
            <a:extLst>
              <a:ext uri="{FF2B5EF4-FFF2-40B4-BE49-F238E27FC236}">
                <a16:creationId xmlns:a16="http://schemas.microsoft.com/office/drawing/2014/main" id="{143E26BE-D45F-C924-EAB0-E3D3FC362813}"/>
              </a:ext>
            </a:extLst>
          </p:cNvPr>
          <p:cNvSpPr/>
          <p:nvPr/>
        </p:nvSpPr>
        <p:spPr>
          <a:xfrm>
            <a:off x="5358581" y="1586491"/>
            <a:ext cx="1592825" cy="8174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System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455C6F01-4B0B-EB89-0AE6-C2C70DA795FD}"/>
              </a:ext>
            </a:extLst>
          </p:cNvPr>
          <p:cNvSpPr/>
          <p:nvPr/>
        </p:nvSpPr>
        <p:spPr>
          <a:xfrm>
            <a:off x="1140544" y="1586491"/>
            <a:ext cx="1966450" cy="9291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Environment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3A9DF70B-1C62-EC23-31F8-B28FD35DE22A}"/>
              </a:ext>
            </a:extLst>
          </p:cNvPr>
          <p:cNvSpPr/>
          <p:nvPr/>
        </p:nvSpPr>
        <p:spPr>
          <a:xfrm>
            <a:off x="993058" y="5181600"/>
            <a:ext cx="1858298" cy="10288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Equipment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D3564595-BDE0-0076-4814-6314DD3682E3}"/>
              </a:ext>
            </a:extLst>
          </p:cNvPr>
          <p:cNvSpPr/>
          <p:nvPr/>
        </p:nvSpPr>
        <p:spPr>
          <a:xfrm>
            <a:off x="5368416" y="5358581"/>
            <a:ext cx="1582989" cy="8469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People</a:t>
            </a:r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C9DE77E0-0659-618E-9627-1D155E5663D6}"/>
              </a:ext>
            </a:extLst>
          </p:cNvPr>
          <p:cNvSpPr/>
          <p:nvPr/>
        </p:nvSpPr>
        <p:spPr>
          <a:xfrm>
            <a:off x="4962783" y="4757212"/>
            <a:ext cx="1841140" cy="4846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Lack of experience</a:t>
            </a:r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35AE371F-101E-84B8-24B9-C5BD2540F744}"/>
              </a:ext>
            </a:extLst>
          </p:cNvPr>
          <p:cNvSpPr/>
          <p:nvPr/>
        </p:nvSpPr>
        <p:spPr>
          <a:xfrm>
            <a:off x="5220929" y="4257230"/>
            <a:ext cx="1877962" cy="4846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Poor management</a:t>
            </a:r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3B3423CD-EA90-431A-BB3F-591F5745528D}"/>
              </a:ext>
            </a:extLst>
          </p:cNvPr>
          <p:cNvSpPr/>
          <p:nvPr/>
        </p:nvSpPr>
        <p:spPr>
          <a:xfrm>
            <a:off x="5368416" y="2519340"/>
            <a:ext cx="1582989" cy="438751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Poor system</a:t>
            </a:r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C0850EC1-2A0F-13F3-EFDD-B7BBAAC4E8D8}"/>
              </a:ext>
            </a:extLst>
          </p:cNvPr>
          <p:cNvSpPr/>
          <p:nvPr/>
        </p:nvSpPr>
        <p:spPr>
          <a:xfrm>
            <a:off x="1536287" y="3920783"/>
            <a:ext cx="1991033" cy="47686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Insufficient medicines</a:t>
            </a:r>
          </a:p>
        </p:txBody>
      </p: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95DE6B23-E44C-27DA-B90F-877021B4C4BC}"/>
              </a:ext>
            </a:extLst>
          </p:cNvPr>
          <p:cNvSpPr/>
          <p:nvPr/>
        </p:nvSpPr>
        <p:spPr>
          <a:xfrm>
            <a:off x="1111045" y="2412717"/>
            <a:ext cx="1887794" cy="759415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Limited opportunity for education</a:t>
            </a:r>
          </a:p>
        </p:txBody>
      </p:sp>
      <p:sp>
        <p:nvSpPr>
          <p:cNvPr id="31" name="Arrow: Right 30">
            <a:extLst>
              <a:ext uri="{FF2B5EF4-FFF2-40B4-BE49-F238E27FC236}">
                <a16:creationId xmlns:a16="http://schemas.microsoft.com/office/drawing/2014/main" id="{55BCCF93-7358-52CB-7039-9E8B112458B0}"/>
              </a:ext>
            </a:extLst>
          </p:cNvPr>
          <p:cNvSpPr/>
          <p:nvPr/>
        </p:nvSpPr>
        <p:spPr>
          <a:xfrm>
            <a:off x="5825614" y="2929034"/>
            <a:ext cx="1641987" cy="75954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Failure to invest in training</a:t>
            </a:r>
          </a:p>
        </p:txBody>
      </p:sp>
      <p:sp>
        <p:nvSpPr>
          <p:cNvPr id="33" name="Arrow: Left 32">
            <a:extLst>
              <a:ext uri="{FF2B5EF4-FFF2-40B4-BE49-F238E27FC236}">
                <a16:creationId xmlns:a16="http://schemas.microsoft.com/office/drawing/2014/main" id="{B337730B-9931-5872-8343-5FC0D5296140}"/>
              </a:ext>
            </a:extLst>
          </p:cNvPr>
          <p:cNvSpPr/>
          <p:nvPr/>
        </p:nvSpPr>
        <p:spPr>
          <a:xfrm>
            <a:off x="7875638" y="4277032"/>
            <a:ext cx="1976283" cy="619433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Ageing population</a:t>
            </a:r>
          </a:p>
        </p:txBody>
      </p:sp>
      <p:sp>
        <p:nvSpPr>
          <p:cNvPr id="34" name="Arrow: Left 33">
            <a:extLst>
              <a:ext uri="{FF2B5EF4-FFF2-40B4-BE49-F238E27FC236}">
                <a16:creationId xmlns:a16="http://schemas.microsoft.com/office/drawing/2014/main" id="{79A75E1F-7525-6108-8199-83B86388BE5A}"/>
              </a:ext>
            </a:extLst>
          </p:cNvPr>
          <p:cNvSpPr/>
          <p:nvPr/>
        </p:nvSpPr>
        <p:spPr>
          <a:xfrm>
            <a:off x="3106994" y="2299330"/>
            <a:ext cx="1641987" cy="442451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Covid-19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0A20EC7-229E-758C-637D-175B2CD26FD7}"/>
              </a:ext>
            </a:extLst>
          </p:cNvPr>
          <p:cNvSpPr txBox="1"/>
          <p:nvPr/>
        </p:nvSpPr>
        <p:spPr>
          <a:xfrm flipH="1">
            <a:off x="3082414" y="1432018"/>
            <a:ext cx="130277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Reduction of specialist trained abroad</a:t>
            </a: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A0847243-FBD0-C50D-C1AD-3EB4D0211B5F}"/>
              </a:ext>
            </a:extLst>
          </p:cNvPr>
          <p:cNvCxnSpPr>
            <a:cxnSpLocks/>
          </p:cNvCxnSpPr>
          <p:nvPr/>
        </p:nvCxnSpPr>
        <p:spPr>
          <a:xfrm>
            <a:off x="3540839" y="2096109"/>
            <a:ext cx="189274" cy="31660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12A6CA08-B0B4-AFC3-4684-11CEF567B963}"/>
              </a:ext>
            </a:extLst>
          </p:cNvPr>
          <p:cNvSpPr txBox="1"/>
          <p:nvPr/>
        </p:nvSpPr>
        <p:spPr>
          <a:xfrm>
            <a:off x="4451556" y="1693591"/>
            <a:ext cx="12044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Staff health problems</a:t>
            </a: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B763A43C-DF03-1306-745B-552DF5F371BF}"/>
              </a:ext>
            </a:extLst>
          </p:cNvPr>
          <p:cNvCxnSpPr>
            <a:stCxn id="39" idx="2"/>
          </p:cNvCxnSpPr>
          <p:nvPr/>
        </p:nvCxnSpPr>
        <p:spPr>
          <a:xfrm flipH="1">
            <a:off x="4811662" y="2216811"/>
            <a:ext cx="242120" cy="19590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5E562A2C-B08D-B744-1813-67D895B3C0B5}"/>
              </a:ext>
            </a:extLst>
          </p:cNvPr>
          <p:cNvSpPr txBox="1"/>
          <p:nvPr/>
        </p:nvSpPr>
        <p:spPr>
          <a:xfrm flipH="1">
            <a:off x="3841956" y="2693902"/>
            <a:ext cx="10938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Incapacity</a:t>
            </a:r>
          </a:p>
          <a:p>
            <a:r>
              <a:rPr lang="en-GB" sz="1400" dirty="0"/>
              <a:t> to work in stressful conditions</a:t>
            </a:r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995CD2AD-774E-0710-F542-09B5C05FB524}"/>
              </a:ext>
            </a:extLst>
          </p:cNvPr>
          <p:cNvCxnSpPr>
            <a:cxnSpLocks/>
            <a:stCxn id="43" idx="3"/>
          </p:cNvCxnSpPr>
          <p:nvPr/>
        </p:nvCxnSpPr>
        <p:spPr>
          <a:xfrm flipH="1" flipV="1">
            <a:off x="3527320" y="2693902"/>
            <a:ext cx="314636" cy="47705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F51AC1B4-0AD6-638B-C85B-4EE062602219}"/>
              </a:ext>
            </a:extLst>
          </p:cNvPr>
          <p:cNvSpPr txBox="1"/>
          <p:nvPr/>
        </p:nvSpPr>
        <p:spPr>
          <a:xfrm>
            <a:off x="4744066" y="2886071"/>
            <a:ext cx="11110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Patients overflow</a:t>
            </a:r>
          </a:p>
        </p:txBody>
      </p: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7B36F161-BE50-E750-2DE2-9DC86F0DF4C7}"/>
              </a:ext>
            </a:extLst>
          </p:cNvPr>
          <p:cNvCxnSpPr>
            <a:cxnSpLocks/>
          </p:cNvCxnSpPr>
          <p:nvPr/>
        </p:nvCxnSpPr>
        <p:spPr>
          <a:xfrm flipH="1" flipV="1">
            <a:off x="4758811" y="2663981"/>
            <a:ext cx="244892" cy="26844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3" name="Arrow: Left 52">
            <a:extLst>
              <a:ext uri="{FF2B5EF4-FFF2-40B4-BE49-F238E27FC236}">
                <a16:creationId xmlns:a16="http://schemas.microsoft.com/office/drawing/2014/main" id="{1986C219-E7B6-5ABD-884E-65A0C338C1A4}"/>
              </a:ext>
            </a:extLst>
          </p:cNvPr>
          <p:cNvSpPr/>
          <p:nvPr/>
        </p:nvSpPr>
        <p:spPr>
          <a:xfrm>
            <a:off x="6985819" y="2203905"/>
            <a:ext cx="1366682" cy="437535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Low pay</a:t>
            </a:r>
          </a:p>
        </p:txBody>
      </p:sp>
      <p:sp>
        <p:nvSpPr>
          <p:cNvPr id="54" name="Arrow: Left 53">
            <a:extLst>
              <a:ext uri="{FF2B5EF4-FFF2-40B4-BE49-F238E27FC236}">
                <a16:creationId xmlns:a16="http://schemas.microsoft.com/office/drawing/2014/main" id="{96D5EB85-2937-053F-B72C-07B65F5A399F}"/>
              </a:ext>
            </a:extLst>
          </p:cNvPr>
          <p:cNvSpPr/>
          <p:nvPr/>
        </p:nvSpPr>
        <p:spPr>
          <a:xfrm>
            <a:off x="7693738" y="2654769"/>
            <a:ext cx="1976284" cy="808457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Unpayment of extra hours of work</a:t>
            </a:r>
          </a:p>
        </p:txBody>
      </p:sp>
      <p:sp>
        <p:nvSpPr>
          <p:cNvPr id="55" name="Arrow: Right 54">
            <a:extLst>
              <a:ext uri="{FF2B5EF4-FFF2-40B4-BE49-F238E27FC236}">
                <a16:creationId xmlns:a16="http://schemas.microsoft.com/office/drawing/2014/main" id="{0CC603CA-4E74-E8F9-11C4-97BDC813D824}"/>
              </a:ext>
            </a:extLst>
          </p:cNvPr>
          <p:cNvSpPr/>
          <p:nvPr/>
        </p:nvSpPr>
        <p:spPr>
          <a:xfrm>
            <a:off x="1590436" y="3030913"/>
            <a:ext cx="1951657" cy="818415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New immigration policy</a:t>
            </a:r>
          </a:p>
        </p:txBody>
      </p:sp>
      <p:sp>
        <p:nvSpPr>
          <p:cNvPr id="56" name="Arrow: Right 55">
            <a:extLst>
              <a:ext uri="{FF2B5EF4-FFF2-40B4-BE49-F238E27FC236}">
                <a16:creationId xmlns:a16="http://schemas.microsoft.com/office/drawing/2014/main" id="{F3EFC293-DAC5-E12F-BB2F-0E2C5587FA19}"/>
              </a:ext>
            </a:extLst>
          </p:cNvPr>
          <p:cNvSpPr/>
          <p:nvPr/>
        </p:nvSpPr>
        <p:spPr>
          <a:xfrm>
            <a:off x="796409" y="4288283"/>
            <a:ext cx="2212264" cy="95697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Unskilled staff with the new technology</a:t>
            </a:r>
          </a:p>
        </p:txBody>
      </p:sp>
      <p:sp>
        <p:nvSpPr>
          <p:cNvPr id="57" name="Arrow: Left 56">
            <a:extLst>
              <a:ext uri="{FF2B5EF4-FFF2-40B4-BE49-F238E27FC236}">
                <a16:creationId xmlns:a16="http://schemas.microsoft.com/office/drawing/2014/main" id="{48C6DDF8-1C27-551D-E70C-6CEA57368D77}"/>
              </a:ext>
            </a:extLst>
          </p:cNvPr>
          <p:cNvSpPr/>
          <p:nvPr/>
        </p:nvSpPr>
        <p:spPr>
          <a:xfrm>
            <a:off x="7266039" y="4975123"/>
            <a:ext cx="2054939" cy="874092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Poor wellbeing of staff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D8AC7001-C2D6-2C71-5EA5-E44692DCDD56}"/>
              </a:ext>
            </a:extLst>
          </p:cNvPr>
          <p:cNvSpPr txBox="1"/>
          <p:nvPr/>
        </p:nvSpPr>
        <p:spPr>
          <a:xfrm>
            <a:off x="9463548" y="4927921"/>
            <a:ext cx="1897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Sickness absence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5808D0F1-B867-F3DE-494F-5B2D23B50398}"/>
              </a:ext>
            </a:extLst>
          </p:cNvPr>
          <p:cNvSpPr txBox="1"/>
          <p:nvPr/>
        </p:nvSpPr>
        <p:spPr>
          <a:xfrm>
            <a:off x="9463548" y="5753289"/>
            <a:ext cx="1735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Stress/mental health </a:t>
            </a:r>
          </a:p>
        </p:txBody>
      </p: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D46F49D5-9606-DBD0-9D5F-C81AADAEE9DC}"/>
              </a:ext>
            </a:extLst>
          </p:cNvPr>
          <p:cNvCxnSpPr/>
          <p:nvPr/>
        </p:nvCxnSpPr>
        <p:spPr>
          <a:xfrm flipH="1" flipV="1">
            <a:off x="9152601" y="5753021"/>
            <a:ext cx="336754" cy="16606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FEBE5F34-4EC6-C4D0-07A8-D3F7F9DEC920}"/>
              </a:ext>
            </a:extLst>
          </p:cNvPr>
          <p:cNvCxnSpPr>
            <a:cxnSpLocks/>
          </p:cNvCxnSpPr>
          <p:nvPr/>
        </p:nvCxnSpPr>
        <p:spPr>
          <a:xfrm flipH="1">
            <a:off x="9463548" y="5241844"/>
            <a:ext cx="408039" cy="19243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5" name="Arrow: Right 64">
            <a:extLst>
              <a:ext uri="{FF2B5EF4-FFF2-40B4-BE49-F238E27FC236}">
                <a16:creationId xmlns:a16="http://schemas.microsoft.com/office/drawing/2014/main" id="{6C5E58C8-1A5F-647D-5A0B-937D96A547EF}"/>
              </a:ext>
            </a:extLst>
          </p:cNvPr>
          <p:cNvSpPr/>
          <p:nvPr/>
        </p:nvSpPr>
        <p:spPr>
          <a:xfrm>
            <a:off x="5855116" y="3849329"/>
            <a:ext cx="1961535" cy="36429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Early retirement </a:t>
            </a:r>
          </a:p>
        </p:txBody>
      </p:sp>
    </p:spTree>
    <p:extLst>
      <p:ext uri="{BB962C8B-B14F-4D97-AF65-F5344CB8AC3E}">
        <p14:creationId xmlns:p14="http://schemas.microsoft.com/office/powerpoint/2010/main" val="2564110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21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3" grpId="0" animBg="1"/>
      <p:bldP spid="34" grpId="0" animBg="1"/>
      <p:bldP spid="36" grpId="0"/>
      <p:bldP spid="39" grpId="0"/>
      <p:bldP spid="43" grpId="0"/>
      <p:bldP spid="49" grpId="0"/>
      <p:bldP spid="53" grpId="0" animBg="1"/>
      <p:bldP spid="54" grpId="0" animBg="1"/>
      <p:bldP spid="55" grpId="0" animBg="1"/>
      <p:bldP spid="56" grpId="0" animBg="1"/>
      <p:bldP spid="57" grpId="0" animBg="1"/>
      <p:bldP spid="58" grpId="0"/>
      <p:bldP spid="59" grpId="0"/>
      <p:bldP spid="6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C7CD2-65A2-A337-F77A-814FC067B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solution for staff shortage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30B5D698-0066-51E2-FC61-CE1834E28D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9689954"/>
              </p:ext>
            </p:extLst>
          </p:nvPr>
        </p:nvGraphicFramePr>
        <p:xfrm>
          <a:off x="1066801" y="2103438"/>
          <a:ext cx="4272116" cy="3849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E01196C0-C513-EC8E-5F21-B0907260BB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15263663"/>
              </p:ext>
            </p:extLst>
          </p:nvPr>
        </p:nvGraphicFramePr>
        <p:xfrm>
          <a:off x="5643713" y="1766123"/>
          <a:ext cx="5014453" cy="4524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440300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" grpId="0">
        <p:bldAsOne/>
      </p:bldGraphic>
      <p:bldGraphic spid="7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BF6CC-A63D-17F3-FFF6-F4D968A90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652" y="396788"/>
            <a:ext cx="10058400" cy="1371600"/>
          </a:xfrm>
        </p:spPr>
        <p:txBody>
          <a:bodyPr/>
          <a:lstStyle/>
          <a:p>
            <a:r>
              <a:rPr lang="en-GB" dirty="0"/>
              <a:t>Grid analysis of the alternative solutions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A8A862C-42A5-A400-ABB3-2BFC22BD10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4628950"/>
              </p:ext>
            </p:extLst>
          </p:nvPr>
        </p:nvGraphicFramePr>
        <p:xfrm>
          <a:off x="852519" y="1651153"/>
          <a:ext cx="10486962" cy="41790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0242">
                  <a:extLst>
                    <a:ext uri="{9D8B030D-6E8A-4147-A177-3AD203B41FA5}">
                      <a16:colId xmlns:a16="http://schemas.microsoft.com/office/drawing/2014/main" val="1132572924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1376274690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2659113045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1602962436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3477596881"/>
                    </a:ext>
                  </a:extLst>
                </a:gridCol>
              </a:tblGrid>
              <a:tr h="473261">
                <a:tc>
                  <a:txBody>
                    <a:bodyPr/>
                    <a:lstStyle/>
                    <a:p>
                      <a:r>
                        <a:rPr lang="en-GB" dirty="0"/>
                        <a:t>                Factors</a:t>
                      </a:r>
                    </a:p>
                    <a:p>
                      <a:r>
                        <a:rPr lang="en-GB" dirty="0"/>
                        <a:t>Alternative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 budget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Immigration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Recruitment Force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5669237"/>
                  </a:ext>
                </a:extLst>
              </a:tr>
              <a:tr h="324477">
                <a:tc>
                  <a:txBody>
                    <a:bodyPr/>
                    <a:lstStyle/>
                    <a:p>
                      <a:r>
                        <a:rPr lang="en-GB" dirty="0"/>
                        <a:t>1. More hirings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5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 algn="l">
                        <a:buAutoNum type="arabicPlain" startAt="3"/>
                      </a:pPr>
                      <a:r>
                        <a:rPr lang="en-GB" dirty="0"/>
                        <a:t>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 algn="l">
                        <a:buAutoNum type="arabicPlain" startAt="3"/>
                      </a:pPr>
                      <a:r>
                        <a:rPr lang="en-GB" dirty="0"/>
                        <a:t>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3210965"/>
                  </a:ext>
                </a:extLst>
              </a:tr>
              <a:tr h="473261">
                <a:tc>
                  <a:txBody>
                    <a:bodyPr/>
                    <a:lstStyle/>
                    <a:p>
                      <a:r>
                        <a:rPr lang="en-GB" dirty="0"/>
                        <a:t>2. Pay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5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1 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5 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32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4267279"/>
                  </a:ext>
                </a:extLst>
              </a:tr>
              <a:tr h="473261">
                <a:tc>
                  <a:txBody>
                    <a:bodyPr/>
                    <a:lstStyle/>
                    <a:p>
                      <a:r>
                        <a:rPr lang="en-GB" dirty="0"/>
                        <a:t>3.Invesement in 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5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0  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2   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21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2850072"/>
                  </a:ext>
                </a:extLst>
              </a:tr>
              <a:tr h="473261">
                <a:tc>
                  <a:txBody>
                    <a:bodyPr/>
                    <a:lstStyle/>
                    <a:p>
                      <a:r>
                        <a:rPr lang="en-GB" dirty="0"/>
                        <a:t>4. Experience exchange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2 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5 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0   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7077349"/>
                  </a:ext>
                </a:extLst>
              </a:tr>
              <a:tr h="473261">
                <a:tc>
                  <a:txBody>
                    <a:bodyPr/>
                    <a:lstStyle/>
                    <a:p>
                      <a:r>
                        <a:rPr lang="en-GB" dirty="0"/>
                        <a:t>5. Improve working conditions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4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0  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4 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9201818"/>
                  </a:ext>
                </a:extLst>
              </a:tr>
              <a:tr h="473261">
                <a:tc>
                  <a:txBody>
                    <a:bodyPr/>
                    <a:lstStyle/>
                    <a:p>
                      <a:r>
                        <a:rPr lang="en-GB" dirty="0"/>
                        <a:t>6. New visas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1  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5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4 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2454414"/>
                  </a:ext>
                </a:extLst>
              </a:tr>
              <a:tr h="473261">
                <a:tc>
                  <a:txBody>
                    <a:bodyPr/>
                    <a:lstStyle/>
                    <a:p>
                      <a:r>
                        <a:rPr lang="en-GB" dirty="0"/>
                        <a:t>7. Providing all necessary equipment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3  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4  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0  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17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4182729"/>
                  </a:ext>
                </a:extLst>
              </a:tr>
            </a:tbl>
          </a:graphicData>
        </a:graphic>
      </p:graphicFrame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1A1CF58-9851-9042-6788-F02203C5DC72}"/>
              </a:ext>
            </a:extLst>
          </p:cNvPr>
          <p:cNvCxnSpPr>
            <a:cxnSpLocks/>
          </p:cNvCxnSpPr>
          <p:nvPr/>
        </p:nvCxnSpPr>
        <p:spPr>
          <a:xfrm>
            <a:off x="899652" y="1651153"/>
            <a:ext cx="2374490" cy="639763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35C9C3F4-2693-BCF0-E32E-D9332D29A8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841888"/>
              </p:ext>
            </p:extLst>
          </p:nvPr>
        </p:nvGraphicFramePr>
        <p:xfrm>
          <a:off x="852519" y="5830197"/>
          <a:ext cx="1048696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31455">
                  <a:extLst>
                    <a:ext uri="{9D8B030D-6E8A-4147-A177-3AD203B41FA5}">
                      <a16:colId xmlns:a16="http://schemas.microsoft.com/office/drawing/2014/main" val="2335075657"/>
                    </a:ext>
                  </a:extLst>
                </a:gridCol>
                <a:gridCol w="2005781">
                  <a:extLst>
                    <a:ext uri="{9D8B030D-6E8A-4147-A177-3AD203B41FA5}">
                      <a16:colId xmlns:a16="http://schemas.microsoft.com/office/drawing/2014/main" val="4066771446"/>
                    </a:ext>
                  </a:extLst>
                </a:gridCol>
                <a:gridCol w="2035277">
                  <a:extLst>
                    <a:ext uri="{9D8B030D-6E8A-4147-A177-3AD203B41FA5}">
                      <a16:colId xmlns:a16="http://schemas.microsoft.com/office/drawing/2014/main" val="2943036533"/>
                    </a:ext>
                  </a:extLst>
                </a:gridCol>
                <a:gridCol w="2015613">
                  <a:extLst>
                    <a:ext uri="{9D8B030D-6E8A-4147-A177-3AD203B41FA5}">
                      <a16:colId xmlns:a16="http://schemas.microsoft.com/office/drawing/2014/main" val="3745974463"/>
                    </a:ext>
                  </a:extLst>
                </a:gridCol>
                <a:gridCol w="1998834">
                  <a:extLst>
                    <a:ext uri="{9D8B030D-6E8A-4147-A177-3AD203B41FA5}">
                      <a16:colId xmlns:a16="http://schemas.microsoft.com/office/drawing/2014/main" val="8875948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Weights: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33759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2642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75055-B9CD-699D-43C1-533FAF266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717E6-492F-13A3-2853-7C3DDA99AF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038718"/>
            <a:ext cx="10058400" cy="3939295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After identifying the problem and analysing the external factors of the cause using the PESTLE Analysing Tool</a:t>
            </a:r>
          </a:p>
          <a:p>
            <a:r>
              <a:rPr lang="en-GB" sz="2400" dirty="0"/>
              <a:t>Easily identified the root of the problem and the possible causes of it by using the Fishbone Diagram.</a:t>
            </a:r>
          </a:p>
          <a:p>
            <a:r>
              <a:rPr lang="en-GB" sz="2400" dirty="0"/>
              <a:t>Concluding the results from the Grid Analysis, there should be considerate more the solutions with the highest number in result, like: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Pay rise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Hirings increasement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New visas system from abroad people coming to work in United Kingdom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Improving working conditions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6315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44D29-1F89-BDBF-706A-A5409D933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4891" y="2743200"/>
            <a:ext cx="10058400" cy="1371600"/>
          </a:xfrm>
        </p:spPr>
        <p:txBody>
          <a:bodyPr>
            <a:normAutofit/>
          </a:bodyPr>
          <a:lstStyle/>
          <a:p>
            <a:r>
              <a:rPr lang="en-GB" sz="5400" dirty="0"/>
              <a:t>Thank you for your attention!</a:t>
            </a:r>
          </a:p>
        </p:txBody>
      </p:sp>
    </p:spTree>
    <p:extLst>
      <p:ext uri="{BB962C8B-B14F-4D97-AF65-F5344CB8AC3E}">
        <p14:creationId xmlns:p14="http://schemas.microsoft.com/office/powerpoint/2010/main" val="408182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D57F5-C795-3166-554D-0B6EC3BA7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84262"/>
            <a:ext cx="10058400" cy="1371600"/>
          </a:xfrm>
        </p:spPr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718E2-BFE8-55AA-568A-9D46E6843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425677"/>
            <a:ext cx="10058400" cy="4527067"/>
          </a:xfrm>
        </p:spPr>
        <p:txBody>
          <a:bodyPr>
            <a:normAutofit fontScale="25000" lnSpcReduction="20000"/>
          </a:bodyPr>
          <a:lstStyle/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Anita Charlesworth (2021) </a:t>
            </a:r>
            <a:r>
              <a:rPr lang="en-GB" sz="4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Staff shortages left the NHS vulnerable to the Covid-19 storm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Prospect magazine </a:t>
            </a:r>
          </a:p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Buchan J (2009). ‘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Achieving workforce growth in UK nursing: policy options and implications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’. Collegian</a:t>
            </a:r>
          </a:p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Buchan J, Charlesworth A,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Gershlick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 B,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Seccombe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I (2017).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Rising pressure: the NHS workforce challenge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London: The Health Foundation</a:t>
            </a:r>
          </a:p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(2017).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2017–18 Education &amp; training placement tariffs: tariff guidance and prices from 1st April 2017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</a:t>
            </a:r>
          </a:p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Dolton P, Nguyen D, Castellanos M, Rolfe H (2018).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Brexit and the health &amp; social care workforce in the UK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London: National Institute of Economic and Social Research.</a:t>
            </a:r>
          </a:p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Health Education England (2019b).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NHS staff and learners’ mental wellbeing commission: final report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London: Health Education England.</a:t>
            </a:r>
          </a:p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Health Education England (2019c).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4800" i="1" dirty="0" err="1">
                <a:latin typeface="Arial" panose="020B0604020202020204" pitchFamily="34" charset="0"/>
                <a:cs typeface="Arial" panose="020B0604020202020204" pitchFamily="34" charset="0"/>
              </a:rPr>
              <a:t>Topol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 Review: preparing the healthcare workforce to deliver the digital future.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London: Health Education England.</a:t>
            </a:r>
          </a:p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r>
              <a:rPr lang="en-GB" sz="4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Ronda Collins (2022) </a:t>
            </a:r>
            <a:r>
              <a:rPr lang="en-GB" sz="48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Reimagining Nursing for the Future. </a:t>
            </a:r>
            <a:r>
              <a:rPr lang="en-GB" sz="4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CNO Perspective Report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b="0" i="0" dirty="0">
              <a:solidFill>
                <a:srgbClr val="000000"/>
              </a:solidFill>
              <a:effectLst/>
              <a:latin typeface="FrameHeadWeb"/>
            </a:endParaRPr>
          </a:p>
        </p:txBody>
      </p:sp>
    </p:spTree>
    <p:extLst>
      <p:ext uri="{BB962C8B-B14F-4D97-AF65-F5344CB8AC3E}">
        <p14:creationId xmlns:p14="http://schemas.microsoft.com/office/powerpoint/2010/main" val="8042225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RegularSeedRightStep">
      <a:dk1>
        <a:srgbClr val="000000"/>
      </a:dk1>
      <a:lt1>
        <a:srgbClr val="FFFFFF"/>
      </a:lt1>
      <a:dk2>
        <a:srgbClr val="212C3A"/>
      </a:dk2>
      <a:lt2>
        <a:srgbClr val="E8E4E2"/>
      </a:lt2>
      <a:accent1>
        <a:srgbClr val="4D96C3"/>
      </a:accent1>
      <a:accent2>
        <a:srgbClr val="3B52B1"/>
      </a:accent2>
      <a:accent3>
        <a:srgbClr val="664DC3"/>
      </a:accent3>
      <a:accent4>
        <a:srgbClr val="863BB1"/>
      </a:accent4>
      <a:accent5>
        <a:srgbClr val="C34DBD"/>
      </a:accent5>
      <a:accent6>
        <a:srgbClr val="B13B7A"/>
      </a:accent6>
      <a:hlink>
        <a:srgbClr val="BB6D3C"/>
      </a:hlink>
      <a:folHlink>
        <a:srgbClr val="7F7F7F"/>
      </a:folHlink>
    </a:clrScheme>
    <a:fontScheme name="Savon">
      <a:maj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15167</TotalTime>
  <Words>825</Words>
  <Application>Microsoft Office PowerPoint</Application>
  <PresentationFormat>Widescreen</PresentationFormat>
  <Paragraphs>177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Arial</vt:lpstr>
      <vt:lpstr>FrameHeadWeb</vt:lpstr>
      <vt:lpstr>Garamond</vt:lpstr>
      <vt:lpstr>Gill Sans MT</vt:lpstr>
      <vt:lpstr>GuardianTextEgyptian</vt:lpstr>
      <vt:lpstr>Helvetica</vt:lpstr>
      <vt:lpstr>Lato</vt:lpstr>
      <vt:lpstr>Open Sans</vt:lpstr>
      <vt:lpstr>Tiempos Text</vt:lpstr>
      <vt:lpstr>SavonVTI</vt:lpstr>
      <vt:lpstr>Problem solving and decision making</vt:lpstr>
      <vt:lpstr>“If I were given one hour to save the planet, I would spend 59 minutes defining the problem and one minute resolving it,”   Albert Einstein </vt:lpstr>
      <vt:lpstr>What is a problem? </vt:lpstr>
      <vt:lpstr>PowerPoint Presentation</vt:lpstr>
      <vt:lpstr>Actions plan:</vt:lpstr>
      <vt:lpstr>NHS – staff shortage</vt:lpstr>
      <vt:lpstr>PESTLE Analysis</vt:lpstr>
      <vt:lpstr>PESTLE Analysis of NHS</vt:lpstr>
      <vt:lpstr>Fishbone Diagram - cause-and-effect diagram, Ishikawa diagram</vt:lpstr>
      <vt:lpstr>Alternative solution for staff shortage</vt:lpstr>
      <vt:lpstr>Grid analysis of the alternative solutions</vt:lpstr>
      <vt:lpstr>In conclusion</vt:lpstr>
      <vt:lpstr>Thank you for your attention!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Mariana Codreanu</dc:creator>
  <cp:lastModifiedBy>Mariana Codreanu</cp:lastModifiedBy>
  <cp:revision>1</cp:revision>
  <dcterms:created xsi:type="dcterms:W3CDTF">2022-07-06T23:17:37Z</dcterms:created>
  <dcterms:modified xsi:type="dcterms:W3CDTF">2022-07-17T12:46:43Z</dcterms:modified>
</cp:coreProperties>
</file>