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embeddedFontLst>
    <p:embeddedFont>
      <p:font typeface="Calibri" panose="020F0502020204030204" pitchFamily="34" charset="0"/>
      <p:regular r:id="rId13"/>
      <p:bold r:id="rId14"/>
      <p:italic r:id="rId15"/>
      <p:boldItalic r:id="rId16"/>
    </p:embeddedFont>
    <p:embeddedFont>
      <p:font typeface="Century Gothic" panose="020B0502020202020204" pitchFamily="34" charset="0"/>
      <p:regular r:id="rId17"/>
      <p:bold r:id="rId18"/>
      <p:italic r:id="rId19"/>
      <p:boldItalic r:id="rId2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http://customooxmlschemas.google.com/">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21" roundtripDataSignature="AMtx7mh5JvKRCLVp8zFb1ZLRlK/ThhbKTA=="/>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8" d="100"/>
          <a:sy n="108" d="100"/>
        </p:scale>
        <p:origin x="678" y="10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font" Target="fonts/font6.fntdata"/><Relationship Id="rId3" Type="http://schemas.openxmlformats.org/officeDocument/2006/relationships/slide" Target="slides/slide2.xml"/><Relationship Id="rId21" Type="http://customschemas.google.com/relationships/presentationmetadata" Target="metadata"/><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font" Target="fonts/font5.fntdata"/><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font" Target="fonts/font4.fntdata"/><Relationship Id="rId20" Type="http://schemas.openxmlformats.org/officeDocument/2006/relationships/font" Target="fonts/font8.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font" Target="fonts/font3.fntdata"/><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7.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
        <p:cNvGrpSpPr/>
        <p:nvPr/>
      </p:nvGrpSpPr>
      <p:grpSpPr>
        <a:xfrm>
          <a:off x="0" y="0"/>
          <a:ext cx="0" cy="0"/>
          <a:chOff x="0" y="0"/>
          <a:chExt cx="0" cy="0"/>
        </a:xfrm>
      </p:grpSpPr>
      <p:sp>
        <p:nvSpPr>
          <p:cNvPr id="112" name="Google Shape;112;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3" name="Google Shape;113;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9" name="Google Shape;119;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5"/>
        <p:cNvGrpSpPr/>
        <p:nvPr/>
      </p:nvGrpSpPr>
      <p:grpSpPr>
        <a:xfrm>
          <a:off x="0" y="0"/>
          <a:ext cx="0" cy="0"/>
          <a:chOff x="0" y="0"/>
          <a:chExt cx="0" cy="0"/>
        </a:xfrm>
      </p:grpSpPr>
      <p:sp>
        <p:nvSpPr>
          <p:cNvPr id="126" name="Google Shape;126;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27" name="Google Shape;127;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2"/>
        <p:cNvGrpSpPr/>
        <p:nvPr/>
      </p:nvGrpSpPr>
      <p:grpSpPr>
        <a:xfrm>
          <a:off x="0" y="0"/>
          <a:ext cx="0" cy="0"/>
          <a:chOff x="0" y="0"/>
          <a:chExt cx="0" cy="0"/>
        </a:xfrm>
      </p:grpSpPr>
      <p:sp>
        <p:nvSpPr>
          <p:cNvPr id="153" name="Google Shape;153;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54" name="Google Shape;154;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6"/>
        <p:cNvGrpSpPr/>
        <p:nvPr/>
      </p:nvGrpSpPr>
      <p:grpSpPr>
        <a:xfrm>
          <a:off x="0" y="0"/>
          <a:ext cx="0" cy="0"/>
          <a:chOff x="0" y="0"/>
          <a:chExt cx="0" cy="0"/>
        </a:xfrm>
      </p:grpSpPr>
      <p:sp>
        <p:nvSpPr>
          <p:cNvPr id="177" name="Google Shape;177;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78" name="Google Shape;178;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8"/>
        <p:cNvGrpSpPr/>
        <p:nvPr/>
      </p:nvGrpSpPr>
      <p:grpSpPr>
        <a:xfrm>
          <a:off x="0" y="0"/>
          <a:ext cx="0" cy="0"/>
          <a:chOff x="0" y="0"/>
          <a:chExt cx="0" cy="0"/>
        </a:xfrm>
      </p:grpSpPr>
      <p:sp>
        <p:nvSpPr>
          <p:cNvPr id="199" name="Google Shape;199;p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00" name="Google Shape;200;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5"/>
        <p:cNvGrpSpPr/>
        <p:nvPr/>
      </p:nvGrpSpPr>
      <p:grpSpPr>
        <a:xfrm>
          <a:off x="0" y="0"/>
          <a:ext cx="0" cy="0"/>
          <a:chOff x="0" y="0"/>
          <a:chExt cx="0" cy="0"/>
        </a:xfrm>
      </p:grpSpPr>
      <p:sp>
        <p:nvSpPr>
          <p:cNvPr id="206" name="Google Shape;206;p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07" name="Google Shape;207;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9"/>
        <p:cNvGrpSpPr/>
        <p:nvPr/>
      </p:nvGrpSpPr>
      <p:grpSpPr>
        <a:xfrm>
          <a:off x="0" y="0"/>
          <a:ext cx="0" cy="0"/>
          <a:chOff x="0" y="0"/>
          <a:chExt cx="0" cy="0"/>
        </a:xfrm>
      </p:grpSpPr>
      <p:sp>
        <p:nvSpPr>
          <p:cNvPr id="230" name="Google Shape;230;p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31" name="Google Shape;231;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7"/>
        <p:cNvGrpSpPr/>
        <p:nvPr/>
      </p:nvGrpSpPr>
      <p:grpSpPr>
        <a:xfrm>
          <a:off x="0" y="0"/>
          <a:ext cx="0" cy="0"/>
          <a:chOff x="0" y="0"/>
          <a:chExt cx="0" cy="0"/>
        </a:xfrm>
      </p:grpSpPr>
      <p:sp>
        <p:nvSpPr>
          <p:cNvPr id="238" name="Google Shape;238;p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39" name="Google Shape;239;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1"/>
        <p:cNvGrpSpPr/>
        <p:nvPr/>
      </p:nvGrpSpPr>
      <p:grpSpPr>
        <a:xfrm>
          <a:off x="0" y="0"/>
          <a:ext cx="0" cy="0"/>
          <a:chOff x="0" y="0"/>
          <a:chExt cx="0" cy="0"/>
        </a:xfrm>
      </p:grpSpPr>
      <p:sp>
        <p:nvSpPr>
          <p:cNvPr id="12" name="Google Shape;12;p11"/>
          <p:cNvSpPr/>
          <p:nvPr/>
        </p:nvSpPr>
        <p:spPr>
          <a:xfrm>
            <a:off x="0" y="-3175"/>
            <a:ext cx="12192000" cy="5203825"/>
          </a:xfrm>
          <a:custGeom>
            <a:avLst/>
            <a:gdLst/>
            <a:ahLst/>
            <a:cxnLst/>
            <a:rect l="l" t="t" r="r" b="b"/>
            <a:pathLst>
              <a:path w="5760" h="3278" extrusionOk="0">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blipFill rotWithShape="1">
            <a:blip r:embed="rId2">
              <a:alphaModFix/>
            </a:blip>
            <a:tile tx="0" ty="0" sx="100000" sy="100000" flip="none" algn="tl"/>
          </a:blipFill>
          <a:ln w="9525" cap="rnd" cmpd="sng">
            <a:solidFill>
              <a:schemeClr val="accent1"/>
            </a:solidFill>
            <a:prstDash val="solid"/>
            <a:round/>
            <a:headEnd type="none" w="sm" len="sm"/>
            <a:tailEnd type="none" w="sm" len="sm"/>
          </a:ln>
        </p:spPr>
      </p:sp>
      <p:sp>
        <p:nvSpPr>
          <p:cNvPr id="13" name="Google Shape;13;p11"/>
          <p:cNvSpPr txBox="1">
            <a:spLocks noGrp="1"/>
          </p:cNvSpPr>
          <p:nvPr>
            <p:ph type="ctrTitle"/>
          </p:nvPr>
        </p:nvSpPr>
        <p:spPr>
          <a:xfrm>
            <a:off x="810001" y="1449147"/>
            <a:ext cx="10572000" cy="2971051"/>
          </a:xfrm>
          <a:prstGeom prst="rect">
            <a:avLst/>
          </a:prstGeom>
          <a:noFill/>
          <a:ln>
            <a:noFill/>
          </a:ln>
          <a:effectLst>
            <a:outerShdw blurRad="50800">
              <a:srgbClr val="000000">
                <a:alpha val="60000"/>
              </a:srgbClr>
            </a:outerShdw>
          </a:effectLst>
        </p:spPr>
        <p:txBody>
          <a:bodyPr spcFirstLastPara="1" wrap="square" lIns="91425" tIns="45700" rIns="91425" bIns="45700" anchor="b" anchorCtr="0">
            <a:noAutofit/>
          </a:bodyPr>
          <a:lstStyle>
            <a:lvl1pPr lvl="0" algn="l">
              <a:spcBef>
                <a:spcPts val="0"/>
              </a:spcBef>
              <a:spcAft>
                <a:spcPts val="0"/>
              </a:spcAft>
              <a:buClr>
                <a:srgbClr val="FEFEFE"/>
              </a:buClr>
              <a:buSzPts val="5400"/>
              <a:buFont typeface="Century Gothic"/>
              <a:buNone/>
              <a:defRPr sz="54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 name="Google Shape;14;p11"/>
          <p:cNvSpPr txBox="1">
            <a:spLocks noGrp="1"/>
          </p:cNvSpPr>
          <p:nvPr>
            <p:ph type="subTitle" idx="1"/>
          </p:nvPr>
        </p:nvSpPr>
        <p:spPr>
          <a:xfrm>
            <a:off x="810001" y="5280847"/>
            <a:ext cx="10572000" cy="434974"/>
          </a:xfrm>
          <a:prstGeom prst="rect">
            <a:avLst/>
          </a:prstGeom>
          <a:noFill/>
          <a:ln>
            <a:noFill/>
          </a:ln>
          <a:effectLst>
            <a:outerShdw blurRad="50800">
              <a:srgbClr val="000000">
                <a:alpha val="40000"/>
              </a:srgbClr>
            </a:outerShdw>
          </a:effectLst>
        </p:spPr>
        <p:txBody>
          <a:bodyPr spcFirstLastPara="1" wrap="square" lIns="91425" tIns="45700" rIns="91425" bIns="45700" anchor="t" anchorCtr="0">
            <a:normAutofit/>
          </a:bodyPr>
          <a:lstStyle>
            <a:lvl1pPr lvl="0" algn="l">
              <a:spcBef>
                <a:spcPts val="360"/>
              </a:spcBef>
              <a:spcAft>
                <a:spcPts val="0"/>
              </a:spcAft>
              <a:buSzPts val="1800"/>
              <a:buNone/>
              <a:defRPr>
                <a:solidFill>
                  <a:schemeClr val="lt1"/>
                </a:solidFill>
              </a:defRPr>
            </a:lvl1pPr>
            <a:lvl2pPr lvl="1" algn="ctr">
              <a:spcBef>
                <a:spcPts val="600"/>
              </a:spcBef>
              <a:spcAft>
                <a:spcPts val="0"/>
              </a:spcAft>
              <a:buSzPts val="1600"/>
              <a:buNone/>
              <a:defRPr>
                <a:solidFill>
                  <a:schemeClr val="lt1"/>
                </a:solidFill>
              </a:defRPr>
            </a:lvl2pPr>
            <a:lvl3pPr lvl="2" algn="ctr">
              <a:spcBef>
                <a:spcPts val="600"/>
              </a:spcBef>
              <a:spcAft>
                <a:spcPts val="0"/>
              </a:spcAft>
              <a:buSzPts val="1400"/>
              <a:buNone/>
              <a:defRPr>
                <a:solidFill>
                  <a:schemeClr val="lt1"/>
                </a:solidFill>
              </a:defRPr>
            </a:lvl3pPr>
            <a:lvl4pPr lvl="3" algn="ctr">
              <a:spcBef>
                <a:spcPts val="600"/>
              </a:spcBef>
              <a:spcAft>
                <a:spcPts val="0"/>
              </a:spcAft>
              <a:buSzPts val="1200"/>
              <a:buNone/>
              <a:defRPr>
                <a:solidFill>
                  <a:schemeClr val="lt1"/>
                </a:solidFill>
              </a:defRPr>
            </a:lvl4pPr>
            <a:lvl5pPr lvl="4" algn="ctr">
              <a:spcBef>
                <a:spcPts val="600"/>
              </a:spcBef>
              <a:spcAft>
                <a:spcPts val="0"/>
              </a:spcAft>
              <a:buSzPts val="1200"/>
              <a:buNone/>
              <a:defRPr>
                <a:solidFill>
                  <a:schemeClr val="lt1"/>
                </a:solidFill>
              </a:defRPr>
            </a:lvl5pPr>
            <a:lvl6pPr lvl="5" algn="ctr">
              <a:spcBef>
                <a:spcPts val="600"/>
              </a:spcBef>
              <a:spcAft>
                <a:spcPts val="0"/>
              </a:spcAft>
              <a:buSzPts val="1200"/>
              <a:buNone/>
              <a:defRPr>
                <a:solidFill>
                  <a:schemeClr val="lt1"/>
                </a:solidFill>
              </a:defRPr>
            </a:lvl6pPr>
            <a:lvl7pPr lvl="6" algn="ctr">
              <a:spcBef>
                <a:spcPts val="600"/>
              </a:spcBef>
              <a:spcAft>
                <a:spcPts val="0"/>
              </a:spcAft>
              <a:buSzPts val="1200"/>
              <a:buNone/>
              <a:defRPr>
                <a:solidFill>
                  <a:schemeClr val="lt1"/>
                </a:solidFill>
              </a:defRPr>
            </a:lvl7pPr>
            <a:lvl8pPr lvl="7" algn="ctr">
              <a:spcBef>
                <a:spcPts val="600"/>
              </a:spcBef>
              <a:spcAft>
                <a:spcPts val="0"/>
              </a:spcAft>
              <a:buSzPts val="1200"/>
              <a:buNone/>
              <a:defRPr>
                <a:solidFill>
                  <a:schemeClr val="lt1"/>
                </a:solidFill>
              </a:defRPr>
            </a:lvl8pPr>
            <a:lvl9pPr lvl="8" algn="ctr">
              <a:spcBef>
                <a:spcPts val="600"/>
              </a:spcBef>
              <a:spcAft>
                <a:spcPts val="600"/>
              </a:spcAft>
              <a:buSzPts val="1200"/>
              <a:buNone/>
              <a:defRPr>
                <a:solidFill>
                  <a:schemeClr val="lt1"/>
                </a:solidFill>
              </a:defRPr>
            </a:lvl9pPr>
          </a:lstStyle>
          <a:p>
            <a:endParaRPr/>
          </a:p>
        </p:txBody>
      </p:sp>
      <p:sp>
        <p:nvSpPr>
          <p:cNvPr id="15" name="Google Shape;15;p11"/>
          <p:cNvSpPr txBox="1">
            <a:spLocks noGrp="1"/>
          </p:cNvSpPr>
          <p:nvPr>
            <p:ph type="dt" idx="10"/>
          </p:nvPr>
        </p:nvSpPr>
        <p:spPr>
          <a:xfrm>
            <a:off x="9334626" y="6041362"/>
            <a:ext cx="1343706" cy="365125"/>
          </a:xfrm>
          <a:prstGeom prst="rect">
            <a:avLst/>
          </a:prstGeom>
          <a:noFill/>
          <a:ln>
            <a:noFill/>
          </a:ln>
        </p:spPr>
        <p:txBody>
          <a:bodyPr spcFirstLastPara="1" wrap="square" lIns="91425" tIns="45700" rIns="91425" bIns="45700" anchor="b"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6" name="Google Shape;16;p11"/>
          <p:cNvSpPr txBox="1">
            <a:spLocks noGrp="1"/>
          </p:cNvSpPr>
          <p:nvPr>
            <p:ph type="ftr" idx="11"/>
          </p:nvPr>
        </p:nvSpPr>
        <p:spPr>
          <a:xfrm>
            <a:off x="451514" y="6041362"/>
            <a:ext cx="8644320" cy="365125"/>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7" name="Google Shape;17;p11"/>
          <p:cNvSpPr txBox="1">
            <a:spLocks noGrp="1"/>
          </p:cNvSpPr>
          <p:nvPr>
            <p:ph type="sldNum" idx="12"/>
          </p:nvPr>
        </p:nvSpPr>
        <p:spPr>
          <a:xfrm>
            <a:off x="10678331" y="5915888"/>
            <a:ext cx="1062155" cy="490599"/>
          </a:xfrm>
          <a:prstGeom prst="rect">
            <a:avLst/>
          </a:prstGeom>
          <a:noFill/>
          <a:ln>
            <a:noFill/>
          </a:ln>
        </p:spPr>
        <p:txBody>
          <a:bodyPr spcFirstLastPara="1" wrap="square" lIns="91425" tIns="45700" rIns="91425" bIns="1080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18"/>
        <p:cNvGrpSpPr/>
        <p:nvPr/>
      </p:nvGrpSpPr>
      <p:grpSpPr>
        <a:xfrm>
          <a:off x="0" y="0"/>
          <a:ext cx="0" cy="0"/>
          <a:chOff x="0" y="0"/>
          <a:chExt cx="0" cy="0"/>
        </a:xfrm>
      </p:grpSpPr>
      <p:sp>
        <p:nvSpPr>
          <p:cNvPr id="19" name="Google Shape;19;p12"/>
          <p:cNvSpPr/>
          <p:nvPr/>
        </p:nvSpPr>
        <p:spPr>
          <a:xfrm>
            <a:off x="0" y="0"/>
            <a:ext cx="12192000" cy="2185988"/>
          </a:xfrm>
          <a:custGeom>
            <a:avLst/>
            <a:gdLst/>
            <a:ahLst/>
            <a:cxnLst/>
            <a:rect l="l" t="t" r="r" b="b"/>
            <a:pathLst>
              <a:path w="5760" h="1377" extrusionOk="0">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blipFill rotWithShape="1">
            <a:blip r:embed="rId2">
              <a:alphaModFix/>
            </a:blip>
            <a:tile tx="0" ty="0" sx="100000" sy="100000" flip="none" algn="tl"/>
          </a:blipFill>
          <a:ln w="9525" cap="rnd" cmpd="sng">
            <a:solidFill>
              <a:schemeClr val="accent1"/>
            </a:solidFill>
            <a:prstDash val="solid"/>
            <a:round/>
            <a:headEnd type="none" w="sm" len="sm"/>
            <a:tailEnd type="none" w="sm" len="sm"/>
          </a:ln>
        </p:spPr>
      </p:sp>
      <p:sp>
        <p:nvSpPr>
          <p:cNvPr id="20" name="Google Shape;20;p12"/>
          <p:cNvSpPr txBox="1">
            <a:spLocks noGrp="1"/>
          </p:cNvSpPr>
          <p:nvPr>
            <p:ph type="title"/>
          </p:nvPr>
        </p:nvSpPr>
        <p:spPr>
          <a:xfrm>
            <a:off x="810000" y="447188"/>
            <a:ext cx="10571998" cy="970450"/>
          </a:xfrm>
          <a:prstGeom prst="rect">
            <a:avLst/>
          </a:prstGeom>
          <a:noFill/>
          <a:ln>
            <a:noFill/>
          </a:ln>
          <a:effectLst>
            <a:outerShdw blurRad="50800">
              <a:srgbClr val="000000">
                <a:alpha val="60000"/>
              </a:srgbClr>
            </a:outerShdw>
          </a:effectLst>
        </p:spPr>
        <p:txBody>
          <a:bodyPr spcFirstLastPara="1" wrap="square" lIns="91425" tIns="45700" rIns="91425" bIns="45700" anchor="b" anchorCtr="0">
            <a:noAutofit/>
          </a:bodyPr>
          <a:lstStyle>
            <a:lvl1pPr lvl="0" algn="l">
              <a:spcBef>
                <a:spcPts val="0"/>
              </a:spcBef>
              <a:spcAft>
                <a:spcPts val="0"/>
              </a:spcAft>
              <a:buClr>
                <a:srgbClr val="FEFEFE"/>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1" name="Google Shape;21;p12"/>
          <p:cNvSpPr txBox="1">
            <a:spLocks noGrp="1"/>
          </p:cNvSpPr>
          <p:nvPr>
            <p:ph type="body" idx="1"/>
          </p:nvPr>
        </p:nvSpPr>
        <p:spPr>
          <a:xfrm>
            <a:off x="818712" y="2222287"/>
            <a:ext cx="10554574" cy="3636511"/>
          </a:xfrm>
          <a:prstGeom prst="rect">
            <a:avLst/>
          </a:prstGeom>
          <a:noFill/>
          <a:ln>
            <a:noFill/>
          </a:ln>
          <a:effectLst>
            <a:outerShdw blurRad="50800">
              <a:srgbClr val="000000">
                <a:alpha val="40000"/>
              </a:srgbClr>
            </a:outerShdw>
          </a:effectLst>
        </p:spPr>
        <p:txBody>
          <a:bodyPr spcFirstLastPara="1" wrap="square" lIns="91425" tIns="45700" rIns="91425" bIns="45700" anchor="ctr" anchorCtr="0">
            <a:normAutofit/>
          </a:bodyPr>
          <a:lstStyle>
            <a:lvl1pPr marL="457200" lvl="0" indent="-342900" algn="l">
              <a:spcBef>
                <a:spcPts val="360"/>
              </a:spcBef>
              <a:spcAft>
                <a:spcPts val="0"/>
              </a:spcAft>
              <a:buSzPts val="1800"/>
              <a:buChar char="🞆"/>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22" name="Google Shape;22;p12"/>
          <p:cNvSpPr txBox="1">
            <a:spLocks noGrp="1"/>
          </p:cNvSpPr>
          <p:nvPr>
            <p:ph type="dt" idx="10"/>
          </p:nvPr>
        </p:nvSpPr>
        <p:spPr>
          <a:xfrm>
            <a:off x="9334626" y="6041362"/>
            <a:ext cx="1343706" cy="365125"/>
          </a:xfrm>
          <a:prstGeom prst="rect">
            <a:avLst/>
          </a:prstGeom>
          <a:noFill/>
          <a:ln>
            <a:noFill/>
          </a:ln>
        </p:spPr>
        <p:txBody>
          <a:bodyPr spcFirstLastPara="1" wrap="square" lIns="91425" tIns="45700" rIns="91425" bIns="45700" anchor="b"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3" name="Google Shape;23;p12"/>
          <p:cNvSpPr txBox="1">
            <a:spLocks noGrp="1"/>
          </p:cNvSpPr>
          <p:nvPr>
            <p:ph type="ftr" idx="11"/>
          </p:nvPr>
        </p:nvSpPr>
        <p:spPr>
          <a:xfrm>
            <a:off x="451514" y="6041362"/>
            <a:ext cx="8644320" cy="365125"/>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4" name="Google Shape;24;p12"/>
          <p:cNvSpPr txBox="1">
            <a:spLocks noGrp="1"/>
          </p:cNvSpPr>
          <p:nvPr>
            <p:ph type="sldNum" idx="12"/>
          </p:nvPr>
        </p:nvSpPr>
        <p:spPr>
          <a:xfrm>
            <a:off x="10678331" y="5915888"/>
            <a:ext cx="1062155" cy="490599"/>
          </a:xfrm>
          <a:prstGeom prst="rect">
            <a:avLst/>
          </a:prstGeom>
          <a:noFill/>
          <a:ln>
            <a:noFill/>
          </a:ln>
        </p:spPr>
        <p:txBody>
          <a:bodyPr spcFirstLastPara="1" wrap="square" lIns="91425" tIns="45700" rIns="91425" bIns="1080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5"/>
        <p:cNvGrpSpPr/>
        <p:nvPr/>
      </p:nvGrpSpPr>
      <p:grpSpPr>
        <a:xfrm>
          <a:off x="0" y="0"/>
          <a:ext cx="0" cy="0"/>
          <a:chOff x="0" y="0"/>
          <a:chExt cx="0" cy="0"/>
        </a:xfrm>
      </p:grpSpPr>
      <p:sp>
        <p:nvSpPr>
          <p:cNvPr id="26" name="Google Shape;26;p13"/>
          <p:cNvSpPr/>
          <p:nvPr/>
        </p:nvSpPr>
        <p:spPr>
          <a:xfrm>
            <a:off x="0" y="1"/>
            <a:ext cx="12192000" cy="5203825"/>
          </a:xfrm>
          <a:custGeom>
            <a:avLst/>
            <a:gdLst/>
            <a:ahLst/>
            <a:cxnLst/>
            <a:rect l="l" t="t" r="r" b="b"/>
            <a:pathLst>
              <a:path w="5760" h="3278" extrusionOk="0">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blipFill rotWithShape="1">
            <a:blip r:embed="rId2">
              <a:alphaModFix/>
            </a:blip>
            <a:tile tx="0" ty="0" sx="100000" sy="100000" flip="none" algn="tl"/>
          </a:blipFill>
          <a:ln w="9525" cap="rnd" cmpd="sng">
            <a:solidFill>
              <a:schemeClr val="accent1"/>
            </a:solidFill>
            <a:prstDash val="solid"/>
            <a:round/>
            <a:headEnd type="none" w="sm" len="sm"/>
            <a:tailEnd type="none" w="sm" len="sm"/>
          </a:ln>
        </p:spPr>
      </p:sp>
      <p:sp>
        <p:nvSpPr>
          <p:cNvPr id="27" name="Google Shape;27;p13"/>
          <p:cNvSpPr txBox="1">
            <a:spLocks noGrp="1"/>
          </p:cNvSpPr>
          <p:nvPr>
            <p:ph type="title"/>
          </p:nvPr>
        </p:nvSpPr>
        <p:spPr>
          <a:xfrm>
            <a:off x="810000" y="2951396"/>
            <a:ext cx="10561418" cy="1468800"/>
          </a:xfrm>
          <a:prstGeom prst="rect">
            <a:avLst/>
          </a:prstGeom>
          <a:noFill/>
          <a:ln>
            <a:noFill/>
          </a:ln>
          <a:effectLst>
            <a:outerShdw blurRad="50800">
              <a:srgbClr val="000000">
                <a:alpha val="60000"/>
              </a:srgbClr>
            </a:outerShdw>
          </a:effectLst>
        </p:spPr>
        <p:txBody>
          <a:bodyPr spcFirstLastPara="1" wrap="square" lIns="91425" tIns="45700" rIns="91425" bIns="45700" anchor="b" anchorCtr="0">
            <a:noAutofit/>
          </a:bodyPr>
          <a:lstStyle>
            <a:lvl1pPr lvl="0" algn="r">
              <a:spcBef>
                <a:spcPts val="0"/>
              </a:spcBef>
              <a:spcAft>
                <a:spcPts val="0"/>
              </a:spcAft>
              <a:buClr>
                <a:srgbClr val="FEFEFE"/>
              </a:buClr>
              <a:buSzPts val="4800"/>
              <a:buFont typeface="Century Gothic"/>
              <a:buNone/>
              <a:defRPr sz="4800" b="1"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8" name="Google Shape;28;p13"/>
          <p:cNvSpPr txBox="1">
            <a:spLocks noGrp="1"/>
          </p:cNvSpPr>
          <p:nvPr>
            <p:ph type="body" idx="1"/>
          </p:nvPr>
        </p:nvSpPr>
        <p:spPr>
          <a:xfrm>
            <a:off x="810000" y="5281201"/>
            <a:ext cx="10561418" cy="433955"/>
          </a:xfrm>
          <a:prstGeom prst="rect">
            <a:avLst/>
          </a:prstGeom>
          <a:noFill/>
          <a:ln>
            <a:noFill/>
          </a:ln>
          <a:effectLst>
            <a:outerShdw blurRad="50800">
              <a:srgbClr val="000000">
                <a:alpha val="40000"/>
              </a:srgbClr>
            </a:outerShdw>
          </a:effectLst>
        </p:spPr>
        <p:txBody>
          <a:bodyPr spcFirstLastPara="1" wrap="square" lIns="91425" tIns="45700" rIns="91425" bIns="45700" anchor="t" anchorCtr="0">
            <a:noAutofit/>
          </a:bodyPr>
          <a:lstStyle>
            <a:lvl1pPr marL="457200" lvl="0" indent="-228600" algn="r">
              <a:spcBef>
                <a:spcPts val="360"/>
              </a:spcBef>
              <a:spcAft>
                <a:spcPts val="0"/>
              </a:spcAft>
              <a:buSzPts val="1800"/>
              <a:buNone/>
              <a:defRPr sz="1800">
                <a:solidFill>
                  <a:schemeClr val="lt1"/>
                </a:solidFill>
              </a:defRPr>
            </a:lvl1pPr>
            <a:lvl2pPr marL="914400" lvl="1" indent="-228600" algn="l">
              <a:spcBef>
                <a:spcPts val="600"/>
              </a:spcBef>
              <a:spcAft>
                <a:spcPts val="0"/>
              </a:spcAft>
              <a:buSzPts val="1800"/>
              <a:buNone/>
              <a:defRPr sz="1800">
                <a:solidFill>
                  <a:schemeClr val="lt1"/>
                </a:solidFill>
              </a:defRPr>
            </a:lvl2pPr>
            <a:lvl3pPr marL="1371600" lvl="2" indent="-228600" algn="l">
              <a:spcBef>
                <a:spcPts val="600"/>
              </a:spcBef>
              <a:spcAft>
                <a:spcPts val="0"/>
              </a:spcAft>
              <a:buSzPts val="1600"/>
              <a:buNone/>
              <a:defRPr sz="1600">
                <a:solidFill>
                  <a:schemeClr val="lt1"/>
                </a:solidFill>
              </a:defRPr>
            </a:lvl3pPr>
            <a:lvl4pPr marL="1828800" lvl="3" indent="-228600" algn="l">
              <a:spcBef>
                <a:spcPts val="600"/>
              </a:spcBef>
              <a:spcAft>
                <a:spcPts val="0"/>
              </a:spcAft>
              <a:buSzPts val="1400"/>
              <a:buNone/>
              <a:defRPr sz="1400">
                <a:solidFill>
                  <a:schemeClr val="lt1"/>
                </a:solidFill>
              </a:defRPr>
            </a:lvl4pPr>
            <a:lvl5pPr marL="2286000" lvl="4" indent="-228600" algn="l">
              <a:spcBef>
                <a:spcPts val="600"/>
              </a:spcBef>
              <a:spcAft>
                <a:spcPts val="0"/>
              </a:spcAft>
              <a:buSzPts val="1400"/>
              <a:buNone/>
              <a:defRPr sz="1400">
                <a:solidFill>
                  <a:schemeClr val="lt1"/>
                </a:solidFill>
              </a:defRPr>
            </a:lvl5pPr>
            <a:lvl6pPr marL="2743200" lvl="5" indent="-228600" algn="l">
              <a:spcBef>
                <a:spcPts val="600"/>
              </a:spcBef>
              <a:spcAft>
                <a:spcPts val="0"/>
              </a:spcAft>
              <a:buSzPts val="1400"/>
              <a:buNone/>
              <a:defRPr sz="1400">
                <a:solidFill>
                  <a:schemeClr val="lt1"/>
                </a:solidFill>
              </a:defRPr>
            </a:lvl6pPr>
            <a:lvl7pPr marL="3200400" lvl="6" indent="-228600" algn="l">
              <a:spcBef>
                <a:spcPts val="600"/>
              </a:spcBef>
              <a:spcAft>
                <a:spcPts val="0"/>
              </a:spcAft>
              <a:buSzPts val="1400"/>
              <a:buNone/>
              <a:defRPr sz="1400">
                <a:solidFill>
                  <a:schemeClr val="lt1"/>
                </a:solidFill>
              </a:defRPr>
            </a:lvl7pPr>
            <a:lvl8pPr marL="3657600" lvl="7" indent="-228600" algn="l">
              <a:spcBef>
                <a:spcPts val="600"/>
              </a:spcBef>
              <a:spcAft>
                <a:spcPts val="0"/>
              </a:spcAft>
              <a:buSzPts val="1400"/>
              <a:buNone/>
              <a:defRPr sz="1400">
                <a:solidFill>
                  <a:schemeClr val="lt1"/>
                </a:solidFill>
              </a:defRPr>
            </a:lvl8pPr>
            <a:lvl9pPr marL="4114800" lvl="8" indent="-228600" algn="l">
              <a:spcBef>
                <a:spcPts val="600"/>
              </a:spcBef>
              <a:spcAft>
                <a:spcPts val="600"/>
              </a:spcAft>
              <a:buSzPts val="1400"/>
              <a:buNone/>
              <a:defRPr sz="1400">
                <a:solidFill>
                  <a:schemeClr val="lt1"/>
                </a:solidFill>
              </a:defRPr>
            </a:lvl9pPr>
          </a:lstStyle>
          <a:p>
            <a:endParaRPr/>
          </a:p>
        </p:txBody>
      </p:sp>
      <p:sp>
        <p:nvSpPr>
          <p:cNvPr id="29" name="Google Shape;29;p13"/>
          <p:cNvSpPr txBox="1">
            <a:spLocks noGrp="1"/>
          </p:cNvSpPr>
          <p:nvPr>
            <p:ph type="dt" idx="10"/>
          </p:nvPr>
        </p:nvSpPr>
        <p:spPr>
          <a:xfrm>
            <a:off x="9334626" y="6041362"/>
            <a:ext cx="1343706" cy="365125"/>
          </a:xfrm>
          <a:prstGeom prst="rect">
            <a:avLst/>
          </a:prstGeom>
          <a:noFill/>
          <a:ln>
            <a:noFill/>
          </a:ln>
        </p:spPr>
        <p:txBody>
          <a:bodyPr spcFirstLastPara="1" wrap="square" lIns="91425" tIns="45700" rIns="91425" bIns="45700" anchor="b"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0" name="Google Shape;30;p13"/>
          <p:cNvSpPr txBox="1">
            <a:spLocks noGrp="1"/>
          </p:cNvSpPr>
          <p:nvPr>
            <p:ph type="ftr" idx="11"/>
          </p:nvPr>
        </p:nvSpPr>
        <p:spPr>
          <a:xfrm>
            <a:off x="451514" y="6041362"/>
            <a:ext cx="8644320" cy="365125"/>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13"/>
          <p:cNvSpPr txBox="1">
            <a:spLocks noGrp="1"/>
          </p:cNvSpPr>
          <p:nvPr>
            <p:ph type="sldNum" idx="12"/>
          </p:nvPr>
        </p:nvSpPr>
        <p:spPr>
          <a:xfrm>
            <a:off x="10678331" y="5915888"/>
            <a:ext cx="1062155" cy="490599"/>
          </a:xfrm>
          <a:prstGeom prst="rect">
            <a:avLst/>
          </a:prstGeom>
          <a:noFill/>
          <a:ln>
            <a:noFill/>
          </a:ln>
        </p:spPr>
        <p:txBody>
          <a:bodyPr spcFirstLastPara="1" wrap="square" lIns="91425" tIns="45700" rIns="91425" bIns="1080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0"/>
        <p:cNvGrpSpPr/>
        <p:nvPr/>
      </p:nvGrpSpPr>
      <p:grpSpPr>
        <a:xfrm>
          <a:off x="0" y="0"/>
          <a:ext cx="0" cy="0"/>
          <a:chOff x="0" y="0"/>
          <a:chExt cx="0" cy="0"/>
        </a:xfrm>
      </p:grpSpPr>
      <p:sp>
        <p:nvSpPr>
          <p:cNvPr id="41" name="Google Shape;41;p15"/>
          <p:cNvSpPr/>
          <p:nvPr/>
        </p:nvSpPr>
        <p:spPr>
          <a:xfrm>
            <a:off x="0" y="0"/>
            <a:ext cx="12192000" cy="2185988"/>
          </a:xfrm>
          <a:custGeom>
            <a:avLst/>
            <a:gdLst/>
            <a:ahLst/>
            <a:cxnLst/>
            <a:rect l="l" t="t" r="r" b="b"/>
            <a:pathLst>
              <a:path w="5760" h="1377" extrusionOk="0">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blipFill rotWithShape="1">
            <a:blip r:embed="rId2">
              <a:alphaModFix/>
            </a:blip>
            <a:tile tx="0" ty="0" sx="100000" sy="100000" flip="none" algn="tl"/>
          </a:blipFill>
          <a:ln w="9525" cap="rnd" cmpd="sng">
            <a:solidFill>
              <a:schemeClr val="accent1"/>
            </a:solidFill>
            <a:prstDash val="solid"/>
            <a:round/>
            <a:headEnd type="none" w="sm" len="sm"/>
            <a:tailEnd type="none" w="sm" len="sm"/>
          </a:ln>
        </p:spPr>
      </p:sp>
      <p:sp>
        <p:nvSpPr>
          <p:cNvPr id="42" name="Google Shape;42;p15"/>
          <p:cNvSpPr txBox="1">
            <a:spLocks noGrp="1"/>
          </p:cNvSpPr>
          <p:nvPr>
            <p:ph type="title"/>
          </p:nvPr>
        </p:nvSpPr>
        <p:spPr>
          <a:xfrm>
            <a:off x="810000" y="447188"/>
            <a:ext cx="10571998" cy="970450"/>
          </a:xfrm>
          <a:prstGeom prst="rect">
            <a:avLst/>
          </a:prstGeom>
          <a:noFill/>
          <a:ln>
            <a:noFill/>
          </a:ln>
          <a:effectLst>
            <a:outerShdw blurRad="50800">
              <a:srgbClr val="000000">
                <a:alpha val="60000"/>
              </a:srgbClr>
            </a:outerShdw>
          </a:effectLst>
        </p:spPr>
        <p:txBody>
          <a:bodyPr spcFirstLastPara="1" wrap="square" lIns="91425" tIns="45700" rIns="91425" bIns="45700" anchor="b" anchorCtr="0">
            <a:noAutofit/>
          </a:bodyPr>
          <a:lstStyle>
            <a:lvl1pPr lvl="0" algn="l">
              <a:spcBef>
                <a:spcPts val="0"/>
              </a:spcBef>
              <a:spcAft>
                <a:spcPts val="0"/>
              </a:spcAft>
              <a:buClr>
                <a:srgbClr val="FEFEFE"/>
              </a:buClr>
              <a:buSzPts val="4000"/>
              <a:buFont typeface="Century Gothic"/>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3" name="Google Shape;43;p15"/>
          <p:cNvSpPr txBox="1">
            <a:spLocks noGrp="1"/>
          </p:cNvSpPr>
          <p:nvPr>
            <p:ph type="body" idx="1"/>
          </p:nvPr>
        </p:nvSpPr>
        <p:spPr>
          <a:xfrm>
            <a:off x="814728" y="2174875"/>
            <a:ext cx="5189857" cy="576262"/>
          </a:xfrm>
          <a:prstGeom prst="rect">
            <a:avLst/>
          </a:prstGeom>
          <a:noFill/>
          <a:ln>
            <a:noFill/>
          </a:ln>
          <a:effectLst>
            <a:outerShdw blurRad="50800">
              <a:srgbClr val="000000">
                <a:alpha val="40000"/>
              </a:srgbClr>
            </a:outerShdw>
          </a:effectLst>
        </p:spPr>
        <p:txBody>
          <a:bodyPr spcFirstLastPara="1" wrap="square" lIns="91425" tIns="45700" rIns="91425" bIns="45700" anchor="b" anchorCtr="0">
            <a:noAutofit/>
          </a:bodyPr>
          <a:lstStyle>
            <a:lvl1pPr marL="457200" lvl="0" indent="-228600" algn="ctr">
              <a:spcBef>
                <a:spcPts val="400"/>
              </a:spcBef>
              <a:spcAft>
                <a:spcPts val="0"/>
              </a:spcAft>
              <a:buSzPts val="2000"/>
              <a:buNone/>
              <a:defRPr sz="2000" b="0"/>
            </a:lvl1pPr>
            <a:lvl2pPr marL="914400" lvl="1" indent="-228600" algn="l">
              <a:spcBef>
                <a:spcPts val="600"/>
              </a:spcBef>
              <a:spcAft>
                <a:spcPts val="0"/>
              </a:spcAft>
              <a:buSzPts val="2000"/>
              <a:buNone/>
              <a:defRPr sz="2000" b="1"/>
            </a:lvl2pPr>
            <a:lvl3pPr marL="1371600" lvl="2" indent="-228600" algn="l">
              <a:spcBef>
                <a:spcPts val="600"/>
              </a:spcBef>
              <a:spcAft>
                <a:spcPts val="0"/>
              </a:spcAft>
              <a:buSzPts val="1800"/>
              <a:buNone/>
              <a:defRPr sz="1800" b="1"/>
            </a:lvl3pPr>
            <a:lvl4pPr marL="1828800" lvl="3" indent="-228600" algn="l">
              <a:spcBef>
                <a:spcPts val="600"/>
              </a:spcBef>
              <a:spcAft>
                <a:spcPts val="0"/>
              </a:spcAft>
              <a:buSzPts val="1600"/>
              <a:buNone/>
              <a:defRPr sz="1600" b="1"/>
            </a:lvl4pPr>
            <a:lvl5pPr marL="2286000" lvl="4" indent="-228600" algn="l">
              <a:spcBef>
                <a:spcPts val="600"/>
              </a:spcBef>
              <a:spcAft>
                <a:spcPts val="0"/>
              </a:spcAft>
              <a:buSzPts val="1600"/>
              <a:buNone/>
              <a:defRPr sz="1600" b="1"/>
            </a:lvl5pPr>
            <a:lvl6pPr marL="2743200" lvl="5" indent="-228600" algn="l">
              <a:spcBef>
                <a:spcPts val="600"/>
              </a:spcBef>
              <a:spcAft>
                <a:spcPts val="0"/>
              </a:spcAft>
              <a:buSzPts val="1600"/>
              <a:buNone/>
              <a:defRPr sz="1600" b="1"/>
            </a:lvl6pPr>
            <a:lvl7pPr marL="3200400" lvl="6" indent="-228600" algn="l">
              <a:spcBef>
                <a:spcPts val="600"/>
              </a:spcBef>
              <a:spcAft>
                <a:spcPts val="0"/>
              </a:spcAft>
              <a:buSzPts val="1600"/>
              <a:buNone/>
              <a:defRPr sz="1600" b="1"/>
            </a:lvl7pPr>
            <a:lvl8pPr marL="3657600" lvl="7" indent="-228600" algn="l">
              <a:spcBef>
                <a:spcPts val="600"/>
              </a:spcBef>
              <a:spcAft>
                <a:spcPts val="0"/>
              </a:spcAft>
              <a:buSzPts val="1600"/>
              <a:buNone/>
              <a:defRPr sz="1600" b="1"/>
            </a:lvl8pPr>
            <a:lvl9pPr marL="4114800" lvl="8" indent="-228600" algn="l">
              <a:spcBef>
                <a:spcPts val="600"/>
              </a:spcBef>
              <a:spcAft>
                <a:spcPts val="600"/>
              </a:spcAft>
              <a:buSzPts val="1600"/>
              <a:buNone/>
              <a:defRPr sz="1600" b="1"/>
            </a:lvl9pPr>
          </a:lstStyle>
          <a:p>
            <a:endParaRPr/>
          </a:p>
        </p:txBody>
      </p:sp>
      <p:sp>
        <p:nvSpPr>
          <p:cNvPr id="44" name="Google Shape;44;p15"/>
          <p:cNvSpPr txBox="1">
            <a:spLocks noGrp="1"/>
          </p:cNvSpPr>
          <p:nvPr>
            <p:ph type="body" idx="2"/>
          </p:nvPr>
        </p:nvSpPr>
        <p:spPr>
          <a:xfrm>
            <a:off x="814729" y="2751138"/>
            <a:ext cx="5189856" cy="3109913"/>
          </a:xfrm>
          <a:prstGeom prst="rect">
            <a:avLst/>
          </a:prstGeom>
          <a:noFill/>
          <a:ln>
            <a:noFill/>
          </a:ln>
          <a:effectLst>
            <a:outerShdw blurRad="50800">
              <a:srgbClr val="000000">
                <a:alpha val="40000"/>
              </a:srgbClr>
            </a:outerShdw>
          </a:effectLst>
        </p:spPr>
        <p:txBody>
          <a:bodyPr spcFirstLastPara="1" wrap="square" lIns="91425" tIns="45700" rIns="91425" bIns="45700" anchor="t" anchorCtr="0">
            <a:normAutofit/>
          </a:bodyPr>
          <a:lstStyle>
            <a:lvl1pPr marL="457200" lvl="0" indent="-342900" algn="l">
              <a:spcBef>
                <a:spcPts val="360"/>
              </a:spcBef>
              <a:spcAft>
                <a:spcPts val="0"/>
              </a:spcAft>
              <a:buSzPts val="1800"/>
              <a:buChar char="🞆"/>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45" name="Google Shape;45;p15"/>
          <p:cNvSpPr txBox="1">
            <a:spLocks noGrp="1"/>
          </p:cNvSpPr>
          <p:nvPr>
            <p:ph type="body" idx="3"/>
          </p:nvPr>
        </p:nvSpPr>
        <p:spPr>
          <a:xfrm>
            <a:off x="6187415" y="2174875"/>
            <a:ext cx="5194583" cy="576262"/>
          </a:xfrm>
          <a:prstGeom prst="rect">
            <a:avLst/>
          </a:prstGeom>
          <a:noFill/>
          <a:ln>
            <a:noFill/>
          </a:ln>
          <a:effectLst>
            <a:outerShdw blurRad="50800">
              <a:srgbClr val="000000">
                <a:alpha val="40000"/>
              </a:srgbClr>
            </a:outerShdw>
          </a:effectLst>
        </p:spPr>
        <p:txBody>
          <a:bodyPr spcFirstLastPara="1" wrap="square" lIns="91425" tIns="45700" rIns="91425" bIns="45700" anchor="b" anchorCtr="0">
            <a:noAutofit/>
          </a:bodyPr>
          <a:lstStyle>
            <a:lvl1pPr marL="457200" lvl="0" indent="-228600" algn="ctr">
              <a:spcBef>
                <a:spcPts val="400"/>
              </a:spcBef>
              <a:spcAft>
                <a:spcPts val="0"/>
              </a:spcAft>
              <a:buSzPts val="2000"/>
              <a:buNone/>
              <a:defRPr sz="2000" b="0"/>
            </a:lvl1pPr>
            <a:lvl2pPr marL="914400" lvl="1" indent="-228600" algn="l">
              <a:spcBef>
                <a:spcPts val="600"/>
              </a:spcBef>
              <a:spcAft>
                <a:spcPts val="0"/>
              </a:spcAft>
              <a:buSzPts val="2000"/>
              <a:buNone/>
              <a:defRPr sz="2000" b="1"/>
            </a:lvl2pPr>
            <a:lvl3pPr marL="1371600" lvl="2" indent="-228600" algn="l">
              <a:spcBef>
                <a:spcPts val="600"/>
              </a:spcBef>
              <a:spcAft>
                <a:spcPts val="0"/>
              </a:spcAft>
              <a:buSzPts val="1800"/>
              <a:buNone/>
              <a:defRPr sz="1800" b="1"/>
            </a:lvl3pPr>
            <a:lvl4pPr marL="1828800" lvl="3" indent="-228600" algn="l">
              <a:spcBef>
                <a:spcPts val="600"/>
              </a:spcBef>
              <a:spcAft>
                <a:spcPts val="0"/>
              </a:spcAft>
              <a:buSzPts val="1600"/>
              <a:buNone/>
              <a:defRPr sz="1600" b="1"/>
            </a:lvl4pPr>
            <a:lvl5pPr marL="2286000" lvl="4" indent="-228600" algn="l">
              <a:spcBef>
                <a:spcPts val="600"/>
              </a:spcBef>
              <a:spcAft>
                <a:spcPts val="0"/>
              </a:spcAft>
              <a:buSzPts val="1600"/>
              <a:buNone/>
              <a:defRPr sz="1600" b="1"/>
            </a:lvl5pPr>
            <a:lvl6pPr marL="2743200" lvl="5" indent="-228600" algn="l">
              <a:spcBef>
                <a:spcPts val="600"/>
              </a:spcBef>
              <a:spcAft>
                <a:spcPts val="0"/>
              </a:spcAft>
              <a:buSzPts val="1600"/>
              <a:buNone/>
              <a:defRPr sz="1600" b="1"/>
            </a:lvl6pPr>
            <a:lvl7pPr marL="3200400" lvl="6" indent="-228600" algn="l">
              <a:spcBef>
                <a:spcPts val="600"/>
              </a:spcBef>
              <a:spcAft>
                <a:spcPts val="0"/>
              </a:spcAft>
              <a:buSzPts val="1600"/>
              <a:buNone/>
              <a:defRPr sz="1600" b="1"/>
            </a:lvl7pPr>
            <a:lvl8pPr marL="3657600" lvl="7" indent="-228600" algn="l">
              <a:spcBef>
                <a:spcPts val="600"/>
              </a:spcBef>
              <a:spcAft>
                <a:spcPts val="0"/>
              </a:spcAft>
              <a:buSzPts val="1600"/>
              <a:buNone/>
              <a:defRPr sz="1600" b="1"/>
            </a:lvl8pPr>
            <a:lvl9pPr marL="4114800" lvl="8" indent="-228600" algn="l">
              <a:spcBef>
                <a:spcPts val="600"/>
              </a:spcBef>
              <a:spcAft>
                <a:spcPts val="600"/>
              </a:spcAft>
              <a:buSzPts val="1600"/>
              <a:buNone/>
              <a:defRPr sz="1600" b="1"/>
            </a:lvl9pPr>
          </a:lstStyle>
          <a:p>
            <a:endParaRPr/>
          </a:p>
        </p:txBody>
      </p:sp>
      <p:sp>
        <p:nvSpPr>
          <p:cNvPr id="46" name="Google Shape;46;p15"/>
          <p:cNvSpPr txBox="1">
            <a:spLocks noGrp="1"/>
          </p:cNvSpPr>
          <p:nvPr>
            <p:ph type="body" idx="4"/>
          </p:nvPr>
        </p:nvSpPr>
        <p:spPr>
          <a:xfrm>
            <a:off x="6187415" y="2751138"/>
            <a:ext cx="5194583" cy="3109913"/>
          </a:xfrm>
          <a:prstGeom prst="rect">
            <a:avLst/>
          </a:prstGeom>
          <a:noFill/>
          <a:ln>
            <a:noFill/>
          </a:ln>
          <a:effectLst>
            <a:outerShdw blurRad="50800">
              <a:srgbClr val="000000">
                <a:alpha val="40000"/>
              </a:srgbClr>
            </a:outerShdw>
          </a:effectLst>
        </p:spPr>
        <p:txBody>
          <a:bodyPr spcFirstLastPara="1" wrap="square" lIns="91425" tIns="45700" rIns="91425" bIns="45700" anchor="t" anchorCtr="0">
            <a:normAutofit/>
          </a:bodyPr>
          <a:lstStyle>
            <a:lvl1pPr marL="457200" lvl="0" indent="-342900" algn="l">
              <a:spcBef>
                <a:spcPts val="360"/>
              </a:spcBef>
              <a:spcAft>
                <a:spcPts val="0"/>
              </a:spcAft>
              <a:buSzPts val="1800"/>
              <a:buChar char="🞆"/>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47" name="Google Shape;47;p15"/>
          <p:cNvSpPr txBox="1">
            <a:spLocks noGrp="1"/>
          </p:cNvSpPr>
          <p:nvPr>
            <p:ph type="dt" idx="10"/>
          </p:nvPr>
        </p:nvSpPr>
        <p:spPr>
          <a:xfrm>
            <a:off x="9334626" y="6041362"/>
            <a:ext cx="1343706" cy="365125"/>
          </a:xfrm>
          <a:prstGeom prst="rect">
            <a:avLst/>
          </a:prstGeom>
          <a:noFill/>
          <a:ln>
            <a:noFill/>
          </a:ln>
        </p:spPr>
        <p:txBody>
          <a:bodyPr spcFirstLastPara="1" wrap="square" lIns="91425" tIns="45700" rIns="91425" bIns="45700" anchor="b"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15"/>
          <p:cNvSpPr txBox="1">
            <a:spLocks noGrp="1"/>
          </p:cNvSpPr>
          <p:nvPr>
            <p:ph type="ftr" idx="11"/>
          </p:nvPr>
        </p:nvSpPr>
        <p:spPr>
          <a:xfrm>
            <a:off x="451514" y="6041362"/>
            <a:ext cx="8644320" cy="365125"/>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9" name="Google Shape;49;p15"/>
          <p:cNvSpPr txBox="1">
            <a:spLocks noGrp="1"/>
          </p:cNvSpPr>
          <p:nvPr>
            <p:ph type="sldNum" idx="12"/>
          </p:nvPr>
        </p:nvSpPr>
        <p:spPr>
          <a:xfrm>
            <a:off x="10678331" y="5915888"/>
            <a:ext cx="1062155" cy="490599"/>
          </a:xfrm>
          <a:prstGeom prst="rect">
            <a:avLst/>
          </a:prstGeom>
          <a:noFill/>
          <a:ln>
            <a:noFill/>
          </a:ln>
        </p:spPr>
        <p:txBody>
          <a:bodyPr spcFirstLastPara="1" wrap="square" lIns="91425" tIns="45700" rIns="91425" bIns="1080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0"/>
        <p:cNvGrpSpPr/>
        <p:nvPr/>
      </p:nvGrpSpPr>
      <p:grpSpPr>
        <a:xfrm>
          <a:off x="0" y="0"/>
          <a:ext cx="0" cy="0"/>
          <a:chOff x="0" y="0"/>
          <a:chExt cx="0" cy="0"/>
        </a:xfrm>
      </p:grpSpPr>
      <p:sp>
        <p:nvSpPr>
          <p:cNvPr id="51" name="Google Shape;51;p16"/>
          <p:cNvSpPr/>
          <p:nvPr/>
        </p:nvSpPr>
        <p:spPr>
          <a:xfrm>
            <a:off x="0" y="0"/>
            <a:ext cx="12192000" cy="2185988"/>
          </a:xfrm>
          <a:custGeom>
            <a:avLst/>
            <a:gdLst/>
            <a:ahLst/>
            <a:cxnLst/>
            <a:rect l="l" t="t" r="r" b="b"/>
            <a:pathLst>
              <a:path w="5760" h="1377" extrusionOk="0">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blipFill rotWithShape="1">
            <a:blip r:embed="rId2">
              <a:alphaModFix/>
            </a:blip>
            <a:tile tx="0" ty="0" sx="100000" sy="100000" flip="none" algn="tl"/>
          </a:blipFill>
          <a:ln w="9525" cap="rnd" cmpd="sng">
            <a:solidFill>
              <a:schemeClr val="accent1"/>
            </a:solidFill>
            <a:prstDash val="solid"/>
            <a:round/>
            <a:headEnd type="none" w="sm" len="sm"/>
            <a:tailEnd type="none" w="sm" len="sm"/>
          </a:ln>
        </p:spPr>
      </p:sp>
      <p:sp>
        <p:nvSpPr>
          <p:cNvPr id="52" name="Google Shape;52;p16"/>
          <p:cNvSpPr txBox="1">
            <a:spLocks noGrp="1"/>
          </p:cNvSpPr>
          <p:nvPr>
            <p:ph type="title"/>
          </p:nvPr>
        </p:nvSpPr>
        <p:spPr>
          <a:xfrm>
            <a:off x="810000" y="447188"/>
            <a:ext cx="10571998" cy="970450"/>
          </a:xfrm>
          <a:prstGeom prst="rect">
            <a:avLst/>
          </a:prstGeom>
          <a:noFill/>
          <a:ln>
            <a:noFill/>
          </a:ln>
          <a:effectLst>
            <a:outerShdw blurRad="50800">
              <a:srgbClr val="000000">
                <a:alpha val="60000"/>
              </a:srgbClr>
            </a:outerShdw>
          </a:effectLst>
        </p:spPr>
        <p:txBody>
          <a:bodyPr spcFirstLastPara="1" wrap="square" lIns="91425" tIns="45700" rIns="91425" bIns="45700" anchor="b" anchorCtr="0">
            <a:noAutofit/>
          </a:bodyPr>
          <a:lstStyle>
            <a:lvl1pPr lvl="0" algn="l">
              <a:spcBef>
                <a:spcPts val="0"/>
              </a:spcBef>
              <a:spcAft>
                <a:spcPts val="0"/>
              </a:spcAft>
              <a:buClr>
                <a:srgbClr val="FEFEFE"/>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16"/>
          <p:cNvSpPr txBox="1">
            <a:spLocks noGrp="1"/>
          </p:cNvSpPr>
          <p:nvPr>
            <p:ph type="dt" idx="10"/>
          </p:nvPr>
        </p:nvSpPr>
        <p:spPr>
          <a:xfrm>
            <a:off x="9334626" y="6041362"/>
            <a:ext cx="1343706" cy="365125"/>
          </a:xfrm>
          <a:prstGeom prst="rect">
            <a:avLst/>
          </a:prstGeom>
          <a:noFill/>
          <a:ln>
            <a:noFill/>
          </a:ln>
        </p:spPr>
        <p:txBody>
          <a:bodyPr spcFirstLastPara="1" wrap="square" lIns="91425" tIns="45700" rIns="91425" bIns="45700" anchor="b"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4" name="Google Shape;54;p16"/>
          <p:cNvSpPr txBox="1">
            <a:spLocks noGrp="1"/>
          </p:cNvSpPr>
          <p:nvPr>
            <p:ph type="ftr" idx="11"/>
          </p:nvPr>
        </p:nvSpPr>
        <p:spPr>
          <a:xfrm>
            <a:off x="451514" y="6041362"/>
            <a:ext cx="8644320" cy="365125"/>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5" name="Google Shape;55;p16"/>
          <p:cNvSpPr txBox="1">
            <a:spLocks noGrp="1"/>
          </p:cNvSpPr>
          <p:nvPr>
            <p:ph type="sldNum" idx="12"/>
          </p:nvPr>
        </p:nvSpPr>
        <p:spPr>
          <a:xfrm>
            <a:off x="10678331" y="5915888"/>
            <a:ext cx="1062155" cy="490599"/>
          </a:xfrm>
          <a:prstGeom prst="rect">
            <a:avLst/>
          </a:prstGeom>
          <a:noFill/>
          <a:ln>
            <a:noFill/>
          </a:ln>
        </p:spPr>
        <p:txBody>
          <a:bodyPr spcFirstLastPara="1" wrap="square" lIns="91425" tIns="45700" rIns="91425" bIns="1080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60"/>
        <p:cNvGrpSpPr/>
        <p:nvPr/>
      </p:nvGrpSpPr>
      <p:grpSpPr>
        <a:xfrm>
          <a:off x="0" y="0"/>
          <a:ext cx="0" cy="0"/>
          <a:chOff x="0" y="0"/>
          <a:chExt cx="0" cy="0"/>
        </a:xfrm>
      </p:grpSpPr>
      <p:sp>
        <p:nvSpPr>
          <p:cNvPr id="61" name="Google Shape;61;p18"/>
          <p:cNvSpPr/>
          <p:nvPr/>
        </p:nvSpPr>
        <p:spPr>
          <a:xfrm>
            <a:off x="1073151" y="446087"/>
            <a:ext cx="3547533" cy="1814651"/>
          </a:xfrm>
          <a:custGeom>
            <a:avLst/>
            <a:gdLst/>
            <a:ahLst/>
            <a:cxnLst/>
            <a:rect l="l" t="t" r="r" b="b"/>
            <a:pathLst>
              <a:path w="3384" h="2308" extrusionOk="0">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blipFill rotWithShape="1">
            <a:blip r:embed="rId2">
              <a:alphaModFix/>
            </a:blip>
            <a:tile tx="0" ty="0" sx="100000" sy="100000" flip="none" algn="tl"/>
          </a:blipFill>
          <a:ln w="9525" cap="rnd" cmpd="sng">
            <a:solidFill>
              <a:schemeClr val="accent1"/>
            </a:solidFill>
            <a:prstDash val="solid"/>
            <a:round/>
            <a:headEnd type="none" w="sm" len="sm"/>
            <a:tailEnd type="none" w="sm" len="sm"/>
          </a:ln>
        </p:spPr>
      </p:sp>
      <p:sp>
        <p:nvSpPr>
          <p:cNvPr id="62" name="Google Shape;62;p18"/>
          <p:cNvSpPr txBox="1">
            <a:spLocks noGrp="1"/>
          </p:cNvSpPr>
          <p:nvPr>
            <p:ph type="title"/>
          </p:nvPr>
        </p:nvSpPr>
        <p:spPr>
          <a:xfrm>
            <a:off x="1073151" y="446088"/>
            <a:ext cx="3547533" cy="1618396"/>
          </a:xfrm>
          <a:prstGeom prst="rect">
            <a:avLst/>
          </a:prstGeom>
          <a:noFill/>
          <a:ln>
            <a:noFill/>
          </a:ln>
          <a:effectLst>
            <a:outerShdw blurRad="50800">
              <a:srgbClr val="000000">
                <a:alpha val="60000"/>
              </a:srgbClr>
            </a:outerShdw>
          </a:effectLst>
        </p:spPr>
        <p:txBody>
          <a:bodyPr spcFirstLastPara="1" wrap="square" lIns="91425" tIns="45700" rIns="91425" bIns="45700" anchor="b" anchorCtr="0">
            <a:noAutofit/>
          </a:bodyPr>
          <a:lstStyle>
            <a:lvl1pPr lvl="0" algn="l">
              <a:spcBef>
                <a:spcPts val="0"/>
              </a:spcBef>
              <a:spcAft>
                <a:spcPts val="0"/>
              </a:spcAft>
              <a:buClr>
                <a:srgbClr val="FEFEFE"/>
              </a:buClr>
              <a:buSzPts val="2000"/>
              <a:buFont typeface="Century Gothic"/>
              <a:buNone/>
              <a:defRPr sz="2000" b="1"/>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3" name="Google Shape;63;p18"/>
          <p:cNvSpPr txBox="1">
            <a:spLocks noGrp="1"/>
          </p:cNvSpPr>
          <p:nvPr>
            <p:ph type="body" idx="1"/>
          </p:nvPr>
        </p:nvSpPr>
        <p:spPr>
          <a:xfrm>
            <a:off x="4855633" y="446088"/>
            <a:ext cx="6252633" cy="5414963"/>
          </a:xfrm>
          <a:prstGeom prst="rect">
            <a:avLst/>
          </a:prstGeom>
          <a:noFill/>
          <a:ln>
            <a:noFill/>
          </a:ln>
          <a:effectLst>
            <a:outerShdw blurRad="50800">
              <a:srgbClr val="000000">
                <a:alpha val="40000"/>
              </a:srgbClr>
            </a:outerShdw>
          </a:effectLst>
        </p:spPr>
        <p:txBody>
          <a:bodyPr spcFirstLastPara="1" wrap="square" lIns="91425" tIns="45700" rIns="91425" bIns="45700" anchor="ctr" anchorCtr="0">
            <a:normAutofit/>
          </a:bodyPr>
          <a:lstStyle>
            <a:lvl1pPr marL="457200" lvl="0" indent="-342900" algn="l">
              <a:spcBef>
                <a:spcPts val="360"/>
              </a:spcBef>
              <a:spcAft>
                <a:spcPts val="0"/>
              </a:spcAft>
              <a:buSzPts val="1800"/>
              <a:buChar char="🞆"/>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64" name="Google Shape;64;p18"/>
          <p:cNvSpPr txBox="1">
            <a:spLocks noGrp="1"/>
          </p:cNvSpPr>
          <p:nvPr>
            <p:ph type="body" idx="2"/>
          </p:nvPr>
        </p:nvSpPr>
        <p:spPr>
          <a:xfrm>
            <a:off x="1073151" y="2260738"/>
            <a:ext cx="3547533" cy="3600311"/>
          </a:xfrm>
          <a:prstGeom prst="rect">
            <a:avLst/>
          </a:prstGeom>
          <a:noFill/>
          <a:ln>
            <a:noFill/>
          </a:ln>
          <a:effectLst>
            <a:outerShdw blurRad="50800">
              <a:srgbClr val="000000">
                <a:alpha val="40000"/>
              </a:srgbClr>
            </a:outerShdw>
          </a:effectLst>
        </p:spPr>
        <p:txBody>
          <a:bodyPr spcFirstLastPara="1" wrap="square" lIns="91425" tIns="45700" rIns="91425" bIns="45700" anchor="ctr" anchorCtr="0">
            <a:normAutofit/>
          </a:bodyPr>
          <a:lstStyle>
            <a:lvl1pPr marL="457200" lvl="0" indent="-228600" algn="l">
              <a:spcBef>
                <a:spcPts val="280"/>
              </a:spcBef>
              <a:spcAft>
                <a:spcPts val="0"/>
              </a:spcAft>
              <a:buSzPts val="1400"/>
              <a:buNone/>
              <a:defRPr sz="1400"/>
            </a:lvl1pPr>
            <a:lvl2pPr marL="914400" lvl="1" indent="-228600" algn="l">
              <a:spcBef>
                <a:spcPts val="600"/>
              </a:spcBef>
              <a:spcAft>
                <a:spcPts val="0"/>
              </a:spcAft>
              <a:buSzPts val="1200"/>
              <a:buNone/>
              <a:defRPr sz="1200"/>
            </a:lvl2pPr>
            <a:lvl3pPr marL="1371600" lvl="2" indent="-228600" algn="l">
              <a:spcBef>
                <a:spcPts val="600"/>
              </a:spcBef>
              <a:spcAft>
                <a:spcPts val="0"/>
              </a:spcAft>
              <a:buSzPts val="1000"/>
              <a:buNone/>
              <a:defRPr sz="1000"/>
            </a:lvl3pPr>
            <a:lvl4pPr marL="1828800" lvl="3" indent="-228600" algn="l">
              <a:spcBef>
                <a:spcPts val="600"/>
              </a:spcBef>
              <a:spcAft>
                <a:spcPts val="0"/>
              </a:spcAft>
              <a:buSzPts val="900"/>
              <a:buNone/>
              <a:defRPr sz="900"/>
            </a:lvl4pPr>
            <a:lvl5pPr marL="2286000" lvl="4" indent="-228600" algn="l">
              <a:spcBef>
                <a:spcPts val="600"/>
              </a:spcBef>
              <a:spcAft>
                <a:spcPts val="0"/>
              </a:spcAft>
              <a:buSzPts val="900"/>
              <a:buNone/>
              <a:defRPr sz="900"/>
            </a:lvl5pPr>
            <a:lvl6pPr marL="2743200" lvl="5" indent="-228600" algn="l">
              <a:spcBef>
                <a:spcPts val="600"/>
              </a:spcBef>
              <a:spcAft>
                <a:spcPts val="0"/>
              </a:spcAft>
              <a:buSzPts val="900"/>
              <a:buNone/>
              <a:defRPr sz="900"/>
            </a:lvl6pPr>
            <a:lvl7pPr marL="3200400" lvl="6" indent="-228600" algn="l">
              <a:spcBef>
                <a:spcPts val="600"/>
              </a:spcBef>
              <a:spcAft>
                <a:spcPts val="0"/>
              </a:spcAft>
              <a:buSzPts val="900"/>
              <a:buNone/>
              <a:defRPr sz="900"/>
            </a:lvl7pPr>
            <a:lvl8pPr marL="3657600" lvl="7" indent="-228600" algn="l">
              <a:spcBef>
                <a:spcPts val="600"/>
              </a:spcBef>
              <a:spcAft>
                <a:spcPts val="0"/>
              </a:spcAft>
              <a:buSzPts val="900"/>
              <a:buNone/>
              <a:defRPr sz="900"/>
            </a:lvl8pPr>
            <a:lvl9pPr marL="4114800" lvl="8" indent="-228600" algn="l">
              <a:spcBef>
                <a:spcPts val="600"/>
              </a:spcBef>
              <a:spcAft>
                <a:spcPts val="600"/>
              </a:spcAft>
              <a:buSzPts val="900"/>
              <a:buNone/>
              <a:defRPr sz="900"/>
            </a:lvl9pPr>
          </a:lstStyle>
          <a:p>
            <a:endParaRPr/>
          </a:p>
        </p:txBody>
      </p:sp>
      <p:sp>
        <p:nvSpPr>
          <p:cNvPr id="65" name="Google Shape;65;p18"/>
          <p:cNvSpPr txBox="1">
            <a:spLocks noGrp="1"/>
          </p:cNvSpPr>
          <p:nvPr>
            <p:ph type="dt" idx="10"/>
          </p:nvPr>
        </p:nvSpPr>
        <p:spPr>
          <a:xfrm>
            <a:off x="9334626" y="6041362"/>
            <a:ext cx="1343706" cy="365125"/>
          </a:xfrm>
          <a:prstGeom prst="rect">
            <a:avLst/>
          </a:prstGeom>
          <a:noFill/>
          <a:ln>
            <a:noFill/>
          </a:ln>
        </p:spPr>
        <p:txBody>
          <a:bodyPr spcFirstLastPara="1" wrap="square" lIns="91425" tIns="45700" rIns="91425" bIns="45700" anchor="b"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18"/>
          <p:cNvSpPr txBox="1">
            <a:spLocks noGrp="1"/>
          </p:cNvSpPr>
          <p:nvPr>
            <p:ph type="ftr" idx="11"/>
          </p:nvPr>
        </p:nvSpPr>
        <p:spPr>
          <a:xfrm>
            <a:off x="451514" y="6041362"/>
            <a:ext cx="8644320" cy="365125"/>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7" name="Google Shape;67;p18"/>
          <p:cNvSpPr txBox="1">
            <a:spLocks noGrp="1"/>
          </p:cNvSpPr>
          <p:nvPr>
            <p:ph type="sldNum" idx="12"/>
          </p:nvPr>
        </p:nvSpPr>
        <p:spPr>
          <a:xfrm>
            <a:off x="10678331" y="5915888"/>
            <a:ext cx="1062155" cy="490599"/>
          </a:xfrm>
          <a:prstGeom prst="rect">
            <a:avLst/>
          </a:prstGeom>
          <a:noFill/>
          <a:ln>
            <a:noFill/>
          </a:ln>
        </p:spPr>
        <p:txBody>
          <a:bodyPr spcFirstLastPara="1" wrap="square" lIns="91425" tIns="45700" rIns="91425" bIns="1080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8"/>
        <p:cNvGrpSpPr/>
        <p:nvPr/>
      </p:nvGrpSpPr>
      <p:grpSpPr>
        <a:xfrm>
          <a:off x="0" y="0"/>
          <a:ext cx="0" cy="0"/>
          <a:chOff x="0" y="0"/>
          <a:chExt cx="0" cy="0"/>
        </a:xfrm>
      </p:grpSpPr>
      <p:sp>
        <p:nvSpPr>
          <p:cNvPr id="69" name="Google Shape;69;p19"/>
          <p:cNvSpPr txBox="1">
            <a:spLocks noGrp="1"/>
          </p:cNvSpPr>
          <p:nvPr>
            <p:ph type="title"/>
          </p:nvPr>
        </p:nvSpPr>
        <p:spPr>
          <a:xfrm>
            <a:off x="814728" y="727522"/>
            <a:ext cx="4852988" cy="1617163"/>
          </a:xfrm>
          <a:prstGeom prst="rect">
            <a:avLst/>
          </a:prstGeom>
          <a:noFill/>
          <a:ln>
            <a:noFill/>
          </a:ln>
          <a:effectLst>
            <a:outerShdw blurRad="50800">
              <a:srgbClr val="000000">
                <a:alpha val="60000"/>
              </a:srgbClr>
            </a:outerShdw>
          </a:effectLst>
        </p:spPr>
        <p:txBody>
          <a:bodyPr spcFirstLastPara="1" wrap="square" lIns="91425" tIns="45700" rIns="91425" bIns="45700" anchor="b" anchorCtr="0">
            <a:normAutofit/>
          </a:bodyPr>
          <a:lstStyle>
            <a:lvl1pPr lvl="0" algn="l">
              <a:spcBef>
                <a:spcPts val="0"/>
              </a:spcBef>
              <a:spcAft>
                <a:spcPts val="0"/>
              </a:spcAft>
              <a:buClr>
                <a:srgbClr val="FEFEFE"/>
              </a:buClr>
              <a:buSzPts val="2400"/>
              <a:buFont typeface="Century Gothic"/>
              <a:buNone/>
              <a:defRPr sz="2400"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19"/>
          <p:cNvSpPr>
            <a:spLocks noGrp="1"/>
          </p:cNvSpPr>
          <p:nvPr>
            <p:ph type="pic" idx="2"/>
          </p:nvPr>
        </p:nvSpPr>
        <p:spPr>
          <a:xfrm>
            <a:off x="6098117" y="0"/>
            <a:ext cx="6093883" cy="6858000"/>
          </a:xfrm>
          <a:prstGeom prst="rect">
            <a:avLst/>
          </a:prstGeom>
          <a:noFill/>
          <a:ln w="9525" cap="flat" cmpd="sng">
            <a:solidFill>
              <a:schemeClr val="lt2"/>
            </a:solidFill>
            <a:prstDash val="solid"/>
            <a:round/>
            <a:headEnd type="none" w="sm" len="sm"/>
            <a:tailEnd type="none" w="sm" len="sm"/>
          </a:ln>
        </p:spPr>
      </p:sp>
      <p:sp>
        <p:nvSpPr>
          <p:cNvPr id="71" name="Google Shape;71;p19"/>
          <p:cNvSpPr txBox="1">
            <a:spLocks noGrp="1"/>
          </p:cNvSpPr>
          <p:nvPr>
            <p:ph type="body" idx="1"/>
          </p:nvPr>
        </p:nvSpPr>
        <p:spPr>
          <a:xfrm>
            <a:off x="814728" y="2344684"/>
            <a:ext cx="4852988" cy="3516365"/>
          </a:xfrm>
          <a:prstGeom prst="rect">
            <a:avLst/>
          </a:prstGeom>
          <a:noFill/>
          <a:ln>
            <a:noFill/>
          </a:ln>
          <a:effectLst>
            <a:outerShdw blurRad="50800">
              <a:srgbClr val="000000">
                <a:alpha val="40000"/>
              </a:srgbClr>
            </a:outerShdw>
          </a:effectLst>
        </p:spPr>
        <p:txBody>
          <a:bodyPr spcFirstLastPara="1" wrap="square" lIns="91425" tIns="45700" rIns="91425" bIns="45700" anchor="t" anchorCtr="0">
            <a:normAutofit/>
          </a:bodyPr>
          <a:lstStyle>
            <a:lvl1pPr marL="457200" lvl="0" indent="-228600" algn="l">
              <a:spcBef>
                <a:spcPts val="240"/>
              </a:spcBef>
              <a:spcAft>
                <a:spcPts val="0"/>
              </a:spcAft>
              <a:buSzPts val="1200"/>
              <a:buNone/>
              <a:defRPr sz="1200"/>
            </a:lvl1pPr>
            <a:lvl2pPr marL="914400" lvl="1" indent="-228600" algn="l">
              <a:spcBef>
                <a:spcPts val="600"/>
              </a:spcBef>
              <a:spcAft>
                <a:spcPts val="0"/>
              </a:spcAft>
              <a:buSzPts val="1200"/>
              <a:buNone/>
              <a:defRPr sz="1200"/>
            </a:lvl2pPr>
            <a:lvl3pPr marL="1371600" lvl="2" indent="-228600" algn="l">
              <a:spcBef>
                <a:spcPts val="600"/>
              </a:spcBef>
              <a:spcAft>
                <a:spcPts val="0"/>
              </a:spcAft>
              <a:buSzPts val="1000"/>
              <a:buNone/>
              <a:defRPr sz="1000"/>
            </a:lvl3pPr>
            <a:lvl4pPr marL="1828800" lvl="3" indent="-228600" algn="l">
              <a:spcBef>
                <a:spcPts val="600"/>
              </a:spcBef>
              <a:spcAft>
                <a:spcPts val="0"/>
              </a:spcAft>
              <a:buSzPts val="900"/>
              <a:buNone/>
              <a:defRPr sz="900"/>
            </a:lvl4pPr>
            <a:lvl5pPr marL="2286000" lvl="4" indent="-228600" algn="l">
              <a:spcBef>
                <a:spcPts val="600"/>
              </a:spcBef>
              <a:spcAft>
                <a:spcPts val="0"/>
              </a:spcAft>
              <a:buSzPts val="900"/>
              <a:buNone/>
              <a:defRPr sz="900"/>
            </a:lvl5pPr>
            <a:lvl6pPr marL="2743200" lvl="5" indent="-228600" algn="l">
              <a:spcBef>
                <a:spcPts val="600"/>
              </a:spcBef>
              <a:spcAft>
                <a:spcPts val="0"/>
              </a:spcAft>
              <a:buSzPts val="900"/>
              <a:buNone/>
              <a:defRPr sz="900"/>
            </a:lvl6pPr>
            <a:lvl7pPr marL="3200400" lvl="6" indent="-228600" algn="l">
              <a:spcBef>
                <a:spcPts val="600"/>
              </a:spcBef>
              <a:spcAft>
                <a:spcPts val="0"/>
              </a:spcAft>
              <a:buSzPts val="900"/>
              <a:buNone/>
              <a:defRPr sz="900"/>
            </a:lvl7pPr>
            <a:lvl8pPr marL="3657600" lvl="7" indent="-228600" algn="l">
              <a:spcBef>
                <a:spcPts val="600"/>
              </a:spcBef>
              <a:spcAft>
                <a:spcPts val="0"/>
              </a:spcAft>
              <a:buSzPts val="900"/>
              <a:buNone/>
              <a:defRPr sz="900"/>
            </a:lvl8pPr>
            <a:lvl9pPr marL="4114800" lvl="8" indent="-228600" algn="l">
              <a:spcBef>
                <a:spcPts val="600"/>
              </a:spcBef>
              <a:spcAft>
                <a:spcPts val="600"/>
              </a:spcAft>
              <a:buSzPts val="900"/>
              <a:buNone/>
              <a:defRPr sz="900"/>
            </a:lvl9pPr>
          </a:lstStyle>
          <a:p>
            <a:endParaRPr/>
          </a:p>
        </p:txBody>
      </p:sp>
      <p:sp>
        <p:nvSpPr>
          <p:cNvPr id="72" name="Google Shape;72;p19"/>
          <p:cNvSpPr txBox="1">
            <a:spLocks noGrp="1"/>
          </p:cNvSpPr>
          <p:nvPr>
            <p:ph type="dt" idx="10"/>
          </p:nvPr>
        </p:nvSpPr>
        <p:spPr>
          <a:xfrm>
            <a:off x="3885810" y="6041362"/>
            <a:ext cx="976879" cy="365125"/>
          </a:xfrm>
          <a:prstGeom prst="rect">
            <a:avLst/>
          </a:prstGeom>
          <a:noFill/>
          <a:ln>
            <a:noFill/>
          </a:ln>
        </p:spPr>
        <p:txBody>
          <a:bodyPr spcFirstLastPara="1" wrap="square" lIns="91425" tIns="45700" rIns="91425" bIns="45700" anchor="b"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19"/>
          <p:cNvSpPr txBox="1">
            <a:spLocks noGrp="1"/>
          </p:cNvSpPr>
          <p:nvPr>
            <p:ph type="ftr" idx="11"/>
          </p:nvPr>
        </p:nvSpPr>
        <p:spPr>
          <a:xfrm>
            <a:off x="590396" y="6041362"/>
            <a:ext cx="3295413" cy="365125"/>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4" name="Google Shape;74;p19"/>
          <p:cNvSpPr txBox="1">
            <a:spLocks noGrp="1"/>
          </p:cNvSpPr>
          <p:nvPr>
            <p:ph type="sldNum" idx="12"/>
          </p:nvPr>
        </p:nvSpPr>
        <p:spPr>
          <a:xfrm>
            <a:off x="4862689" y="5915888"/>
            <a:ext cx="1062155" cy="490599"/>
          </a:xfrm>
          <a:prstGeom prst="rect">
            <a:avLst/>
          </a:prstGeom>
          <a:noFill/>
          <a:ln>
            <a:noFill/>
          </a:ln>
        </p:spPr>
        <p:txBody>
          <a:bodyPr spcFirstLastPara="1" wrap="square" lIns="91425" tIns="45700" rIns="91425" bIns="1080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Panoramic Picture with Caption">
  <p:cSld name="Panoramic Picture with Caption">
    <p:spTree>
      <p:nvGrpSpPr>
        <p:cNvPr id="1" name="Shape 75"/>
        <p:cNvGrpSpPr/>
        <p:nvPr/>
      </p:nvGrpSpPr>
      <p:grpSpPr>
        <a:xfrm>
          <a:off x="0" y="0"/>
          <a:ext cx="0" cy="0"/>
          <a:chOff x="0" y="0"/>
          <a:chExt cx="0" cy="0"/>
        </a:xfrm>
      </p:grpSpPr>
      <p:sp>
        <p:nvSpPr>
          <p:cNvPr id="76" name="Google Shape;76;p20"/>
          <p:cNvSpPr txBox="1">
            <a:spLocks noGrp="1"/>
          </p:cNvSpPr>
          <p:nvPr>
            <p:ph type="title"/>
          </p:nvPr>
        </p:nvSpPr>
        <p:spPr>
          <a:xfrm>
            <a:off x="810000" y="4800600"/>
            <a:ext cx="10561418" cy="566738"/>
          </a:xfrm>
          <a:prstGeom prst="rect">
            <a:avLst/>
          </a:prstGeom>
          <a:noFill/>
          <a:ln>
            <a:noFill/>
          </a:ln>
          <a:effectLst>
            <a:outerShdw blurRad="50800">
              <a:srgbClr val="000000">
                <a:alpha val="60000"/>
              </a:srgbClr>
            </a:outerShdw>
          </a:effectLst>
        </p:spPr>
        <p:txBody>
          <a:bodyPr spcFirstLastPara="1" wrap="square" lIns="91425" tIns="45700" rIns="91425" bIns="45700" anchor="b" anchorCtr="0">
            <a:normAutofit/>
          </a:bodyPr>
          <a:lstStyle>
            <a:lvl1pPr lvl="0" algn="l">
              <a:spcBef>
                <a:spcPts val="0"/>
              </a:spcBef>
              <a:spcAft>
                <a:spcPts val="0"/>
              </a:spcAft>
              <a:buClr>
                <a:srgbClr val="FEFEFE"/>
              </a:buClr>
              <a:buSzPts val="2400"/>
              <a:buFont typeface="Century Gothic"/>
              <a:buNone/>
              <a:defRPr sz="2400"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20"/>
          <p:cNvSpPr>
            <a:spLocks noGrp="1"/>
          </p:cNvSpPr>
          <p:nvPr>
            <p:ph type="pic" idx="2"/>
          </p:nvPr>
        </p:nvSpPr>
        <p:spPr>
          <a:xfrm>
            <a:off x="0" y="0"/>
            <a:ext cx="12192000" cy="4800600"/>
          </a:xfrm>
          <a:prstGeom prst="rect">
            <a:avLst/>
          </a:prstGeom>
          <a:noFill/>
          <a:ln w="9525" cap="rnd" cmpd="sng">
            <a:solidFill>
              <a:schemeClr val="lt2"/>
            </a:solidFill>
            <a:prstDash val="solid"/>
            <a:round/>
            <a:headEnd type="none" w="sm" len="sm"/>
            <a:tailEnd type="none" w="sm" len="sm"/>
          </a:ln>
          <a:effectLst>
            <a:outerShdw blurRad="50800">
              <a:srgbClr val="000000">
                <a:alpha val="40000"/>
              </a:srgbClr>
            </a:outerShdw>
          </a:effectLst>
        </p:spPr>
      </p:sp>
      <p:sp>
        <p:nvSpPr>
          <p:cNvPr id="78" name="Google Shape;78;p20"/>
          <p:cNvSpPr txBox="1">
            <a:spLocks noGrp="1"/>
          </p:cNvSpPr>
          <p:nvPr>
            <p:ph type="body" idx="1"/>
          </p:nvPr>
        </p:nvSpPr>
        <p:spPr>
          <a:xfrm>
            <a:off x="810000" y="5367338"/>
            <a:ext cx="10561418" cy="493712"/>
          </a:xfrm>
          <a:prstGeom prst="rect">
            <a:avLst/>
          </a:prstGeom>
          <a:noFill/>
          <a:ln>
            <a:noFill/>
          </a:ln>
          <a:effectLst>
            <a:outerShdw blurRad="50800">
              <a:srgbClr val="000000">
                <a:alpha val="40000"/>
              </a:srgbClr>
            </a:outerShdw>
          </a:effectLst>
        </p:spPr>
        <p:txBody>
          <a:bodyPr spcFirstLastPara="1" wrap="square" lIns="91425" tIns="45700" rIns="91425" bIns="45700" anchor="ctr" anchorCtr="0">
            <a:normAutofit/>
          </a:bodyPr>
          <a:lstStyle>
            <a:lvl1pPr marL="457200" lvl="0" indent="-228600" algn="l">
              <a:spcBef>
                <a:spcPts val="240"/>
              </a:spcBef>
              <a:spcAft>
                <a:spcPts val="0"/>
              </a:spcAft>
              <a:buSzPts val="1200"/>
              <a:buNone/>
              <a:defRPr sz="1200"/>
            </a:lvl1pPr>
            <a:lvl2pPr marL="914400" lvl="1" indent="-228600" algn="l">
              <a:spcBef>
                <a:spcPts val="600"/>
              </a:spcBef>
              <a:spcAft>
                <a:spcPts val="0"/>
              </a:spcAft>
              <a:buSzPts val="1200"/>
              <a:buNone/>
              <a:defRPr sz="1200"/>
            </a:lvl2pPr>
            <a:lvl3pPr marL="1371600" lvl="2" indent="-228600" algn="l">
              <a:spcBef>
                <a:spcPts val="600"/>
              </a:spcBef>
              <a:spcAft>
                <a:spcPts val="0"/>
              </a:spcAft>
              <a:buSzPts val="1000"/>
              <a:buNone/>
              <a:defRPr sz="1000"/>
            </a:lvl3pPr>
            <a:lvl4pPr marL="1828800" lvl="3" indent="-228600" algn="l">
              <a:spcBef>
                <a:spcPts val="600"/>
              </a:spcBef>
              <a:spcAft>
                <a:spcPts val="0"/>
              </a:spcAft>
              <a:buSzPts val="900"/>
              <a:buNone/>
              <a:defRPr sz="900"/>
            </a:lvl4pPr>
            <a:lvl5pPr marL="2286000" lvl="4" indent="-228600" algn="l">
              <a:spcBef>
                <a:spcPts val="600"/>
              </a:spcBef>
              <a:spcAft>
                <a:spcPts val="0"/>
              </a:spcAft>
              <a:buSzPts val="900"/>
              <a:buNone/>
              <a:defRPr sz="900"/>
            </a:lvl5pPr>
            <a:lvl6pPr marL="2743200" lvl="5" indent="-228600" algn="l">
              <a:spcBef>
                <a:spcPts val="600"/>
              </a:spcBef>
              <a:spcAft>
                <a:spcPts val="0"/>
              </a:spcAft>
              <a:buSzPts val="900"/>
              <a:buNone/>
              <a:defRPr sz="900"/>
            </a:lvl6pPr>
            <a:lvl7pPr marL="3200400" lvl="6" indent="-228600" algn="l">
              <a:spcBef>
                <a:spcPts val="600"/>
              </a:spcBef>
              <a:spcAft>
                <a:spcPts val="0"/>
              </a:spcAft>
              <a:buSzPts val="900"/>
              <a:buNone/>
              <a:defRPr sz="900"/>
            </a:lvl7pPr>
            <a:lvl8pPr marL="3657600" lvl="7" indent="-228600" algn="l">
              <a:spcBef>
                <a:spcPts val="600"/>
              </a:spcBef>
              <a:spcAft>
                <a:spcPts val="0"/>
              </a:spcAft>
              <a:buSzPts val="900"/>
              <a:buNone/>
              <a:defRPr sz="900"/>
            </a:lvl8pPr>
            <a:lvl9pPr marL="4114800" lvl="8" indent="-228600" algn="l">
              <a:spcBef>
                <a:spcPts val="600"/>
              </a:spcBef>
              <a:spcAft>
                <a:spcPts val="600"/>
              </a:spcAft>
              <a:buSzPts val="900"/>
              <a:buNone/>
              <a:defRPr sz="900"/>
            </a:lvl9pPr>
          </a:lstStyle>
          <a:p>
            <a:endParaRPr/>
          </a:p>
        </p:txBody>
      </p:sp>
      <p:sp>
        <p:nvSpPr>
          <p:cNvPr id="79" name="Google Shape;79;p20"/>
          <p:cNvSpPr txBox="1">
            <a:spLocks noGrp="1"/>
          </p:cNvSpPr>
          <p:nvPr>
            <p:ph type="dt" idx="10"/>
          </p:nvPr>
        </p:nvSpPr>
        <p:spPr>
          <a:xfrm>
            <a:off x="9334626" y="6041362"/>
            <a:ext cx="1343706" cy="365125"/>
          </a:xfrm>
          <a:prstGeom prst="rect">
            <a:avLst/>
          </a:prstGeom>
          <a:noFill/>
          <a:ln>
            <a:noFill/>
          </a:ln>
        </p:spPr>
        <p:txBody>
          <a:bodyPr spcFirstLastPara="1" wrap="square" lIns="91425" tIns="45700" rIns="91425" bIns="45700" anchor="b"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0" name="Google Shape;80;p20"/>
          <p:cNvSpPr txBox="1">
            <a:spLocks noGrp="1"/>
          </p:cNvSpPr>
          <p:nvPr>
            <p:ph type="ftr" idx="11"/>
          </p:nvPr>
        </p:nvSpPr>
        <p:spPr>
          <a:xfrm>
            <a:off x="451514" y="6041362"/>
            <a:ext cx="8644320" cy="365125"/>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1" name="Google Shape;81;p20"/>
          <p:cNvSpPr txBox="1">
            <a:spLocks noGrp="1"/>
          </p:cNvSpPr>
          <p:nvPr>
            <p:ph type="sldNum" idx="12"/>
          </p:nvPr>
        </p:nvSpPr>
        <p:spPr>
          <a:xfrm>
            <a:off x="10678331" y="5915888"/>
            <a:ext cx="1062155" cy="490599"/>
          </a:xfrm>
          <a:prstGeom prst="rect">
            <a:avLst/>
          </a:prstGeom>
          <a:noFill/>
          <a:ln>
            <a:noFill/>
          </a:ln>
        </p:spPr>
        <p:txBody>
          <a:bodyPr spcFirstLastPara="1" wrap="square" lIns="91425" tIns="45700" rIns="91425" bIns="1080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Quote with Caption">
  <p:cSld name="Quote with Caption">
    <p:spTree>
      <p:nvGrpSpPr>
        <p:cNvPr id="1" name="Shape 82"/>
        <p:cNvGrpSpPr/>
        <p:nvPr/>
      </p:nvGrpSpPr>
      <p:grpSpPr>
        <a:xfrm>
          <a:off x="0" y="0"/>
          <a:ext cx="0" cy="0"/>
          <a:chOff x="0" y="0"/>
          <a:chExt cx="0" cy="0"/>
        </a:xfrm>
      </p:grpSpPr>
      <p:sp>
        <p:nvSpPr>
          <p:cNvPr id="83" name="Google Shape;83;p21"/>
          <p:cNvSpPr/>
          <p:nvPr/>
        </p:nvSpPr>
        <p:spPr>
          <a:xfrm>
            <a:off x="631697" y="1081456"/>
            <a:ext cx="6332416" cy="3239188"/>
          </a:xfrm>
          <a:custGeom>
            <a:avLst/>
            <a:gdLst/>
            <a:ahLst/>
            <a:cxnLst/>
            <a:rect l="l" t="t" r="r" b="b"/>
            <a:pathLst>
              <a:path w="3384" h="2308" extrusionOk="0">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blipFill rotWithShape="1">
            <a:blip r:embed="rId2">
              <a:alphaModFix/>
            </a:blip>
            <a:tile tx="0" ty="0" sx="100000" sy="100000" flip="none" algn="tl"/>
          </a:blipFill>
          <a:ln w="9525" cap="rnd" cmpd="sng">
            <a:solidFill>
              <a:schemeClr val="accent1"/>
            </a:solidFill>
            <a:prstDash val="solid"/>
            <a:round/>
            <a:headEnd type="none" w="sm" len="sm"/>
            <a:tailEnd type="none" w="sm" len="sm"/>
          </a:ln>
        </p:spPr>
      </p:sp>
      <p:sp>
        <p:nvSpPr>
          <p:cNvPr id="84" name="Google Shape;84;p21"/>
          <p:cNvSpPr txBox="1">
            <a:spLocks noGrp="1"/>
          </p:cNvSpPr>
          <p:nvPr>
            <p:ph type="title"/>
          </p:nvPr>
        </p:nvSpPr>
        <p:spPr>
          <a:xfrm>
            <a:off x="850985" y="1238502"/>
            <a:ext cx="5893840" cy="2645912"/>
          </a:xfrm>
          <a:prstGeom prst="rect">
            <a:avLst/>
          </a:prstGeom>
          <a:noFill/>
          <a:ln>
            <a:noFill/>
          </a:ln>
          <a:effectLst>
            <a:outerShdw blurRad="50800">
              <a:srgbClr val="000000">
                <a:alpha val="60000"/>
              </a:srgbClr>
            </a:outerShdw>
          </a:effectLst>
        </p:spPr>
        <p:txBody>
          <a:bodyPr spcFirstLastPara="1" wrap="square" lIns="91425" tIns="45700" rIns="91425" bIns="45700" anchor="b" anchorCtr="0">
            <a:noAutofit/>
          </a:bodyPr>
          <a:lstStyle>
            <a:lvl1pPr lvl="0" algn="l">
              <a:spcBef>
                <a:spcPts val="0"/>
              </a:spcBef>
              <a:spcAft>
                <a:spcPts val="0"/>
              </a:spcAft>
              <a:buClr>
                <a:srgbClr val="FEFEFE"/>
              </a:buClr>
              <a:buSzPts val="4200"/>
              <a:buFont typeface="Century Gothic"/>
              <a:buNone/>
              <a:defRPr sz="4200" b="1"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5" name="Google Shape;85;p21"/>
          <p:cNvSpPr txBox="1">
            <a:spLocks noGrp="1"/>
          </p:cNvSpPr>
          <p:nvPr>
            <p:ph type="body" idx="1"/>
          </p:nvPr>
        </p:nvSpPr>
        <p:spPr>
          <a:xfrm>
            <a:off x="853190" y="4443680"/>
            <a:ext cx="5891636" cy="713241"/>
          </a:xfrm>
          <a:prstGeom prst="rect">
            <a:avLst/>
          </a:prstGeom>
          <a:noFill/>
          <a:ln>
            <a:noFill/>
          </a:ln>
          <a:effectLst>
            <a:outerShdw blurRad="50800">
              <a:srgbClr val="000000">
                <a:alpha val="40000"/>
              </a:srgbClr>
            </a:outerShdw>
          </a:effectLst>
        </p:spPr>
        <p:txBody>
          <a:bodyPr spcFirstLastPara="1" wrap="square" lIns="91425" tIns="45700" rIns="91425" bIns="45700" anchor="t" anchorCtr="0">
            <a:noAutofit/>
          </a:bodyPr>
          <a:lstStyle>
            <a:lvl1pPr marL="457200" lvl="0" indent="-228600" algn="l">
              <a:spcBef>
                <a:spcPts val="360"/>
              </a:spcBef>
              <a:spcAft>
                <a:spcPts val="0"/>
              </a:spcAft>
              <a:buSzPts val="1800"/>
              <a:buNone/>
              <a:defRPr sz="1800">
                <a:solidFill>
                  <a:schemeClr val="lt1"/>
                </a:solidFill>
              </a:defRPr>
            </a:lvl1pPr>
            <a:lvl2pPr marL="914400" lvl="1" indent="-228600" algn="l">
              <a:spcBef>
                <a:spcPts val="600"/>
              </a:spcBef>
              <a:spcAft>
                <a:spcPts val="0"/>
              </a:spcAft>
              <a:buSzPts val="1800"/>
              <a:buNone/>
              <a:defRPr sz="1800">
                <a:solidFill>
                  <a:schemeClr val="lt1"/>
                </a:solidFill>
              </a:defRPr>
            </a:lvl2pPr>
            <a:lvl3pPr marL="1371600" lvl="2" indent="-228600" algn="l">
              <a:spcBef>
                <a:spcPts val="600"/>
              </a:spcBef>
              <a:spcAft>
                <a:spcPts val="0"/>
              </a:spcAft>
              <a:buSzPts val="1600"/>
              <a:buNone/>
              <a:defRPr sz="1600">
                <a:solidFill>
                  <a:schemeClr val="lt1"/>
                </a:solidFill>
              </a:defRPr>
            </a:lvl3pPr>
            <a:lvl4pPr marL="1828800" lvl="3" indent="-228600" algn="l">
              <a:spcBef>
                <a:spcPts val="600"/>
              </a:spcBef>
              <a:spcAft>
                <a:spcPts val="0"/>
              </a:spcAft>
              <a:buSzPts val="1400"/>
              <a:buNone/>
              <a:defRPr sz="1400">
                <a:solidFill>
                  <a:schemeClr val="lt1"/>
                </a:solidFill>
              </a:defRPr>
            </a:lvl4pPr>
            <a:lvl5pPr marL="2286000" lvl="4" indent="-228600" algn="l">
              <a:spcBef>
                <a:spcPts val="600"/>
              </a:spcBef>
              <a:spcAft>
                <a:spcPts val="0"/>
              </a:spcAft>
              <a:buSzPts val="1400"/>
              <a:buNone/>
              <a:defRPr sz="1400">
                <a:solidFill>
                  <a:schemeClr val="lt1"/>
                </a:solidFill>
              </a:defRPr>
            </a:lvl5pPr>
            <a:lvl6pPr marL="2743200" lvl="5" indent="-228600" algn="l">
              <a:spcBef>
                <a:spcPts val="600"/>
              </a:spcBef>
              <a:spcAft>
                <a:spcPts val="0"/>
              </a:spcAft>
              <a:buSzPts val="1400"/>
              <a:buNone/>
              <a:defRPr sz="1400">
                <a:solidFill>
                  <a:schemeClr val="lt1"/>
                </a:solidFill>
              </a:defRPr>
            </a:lvl6pPr>
            <a:lvl7pPr marL="3200400" lvl="6" indent="-228600" algn="l">
              <a:spcBef>
                <a:spcPts val="600"/>
              </a:spcBef>
              <a:spcAft>
                <a:spcPts val="0"/>
              </a:spcAft>
              <a:buSzPts val="1400"/>
              <a:buNone/>
              <a:defRPr sz="1400">
                <a:solidFill>
                  <a:schemeClr val="lt1"/>
                </a:solidFill>
              </a:defRPr>
            </a:lvl7pPr>
            <a:lvl8pPr marL="3657600" lvl="7" indent="-228600" algn="l">
              <a:spcBef>
                <a:spcPts val="600"/>
              </a:spcBef>
              <a:spcAft>
                <a:spcPts val="0"/>
              </a:spcAft>
              <a:buSzPts val="1400"/>
              <a:buNone/>
              <a:defRPr sz="1400">
                <a:solidFill>
                  <a:schemeClr val="lt1"/>
                </a:solidFill>
              </a:defRPr>
            </a:lvl8pPr>
            <a:lvl9pPr marL="4114800" lvl="8" indent="-228600" algn="l">
              <a:spcBef>
                <a:spcPts val="600"/>
              </a:spcBef>
              <a:spcAft>
                <a:spcPts val="600"/>
              </a:spcAft>
              <a:buSzPts val="1400"/>
              <a:buNone/>
              <a:defRPr sz="1400">
                <a:solidFill>
                  <a:schemeClr val="lt1"/>
                </a:solidFill>
              </a:defRPr>
            </a:lvl9pPr>
          </a:lstStyle>
          <a:p>
            <a:endParaRPr/>
          </a:p>
        </p:txBody>
      </p:sp>
      <p:sp>
        <p:nvSpPr>
          <p:cNvPr id="86" name="Google Shape;86;p21"/>
          <p:cNvSpPr txBox="1">
            <a:spLocks noGrp="1"/>
          </p:cNvSpPr>
          <p:nvPr>
            <p:ph type="body" idx="2"/>
          </p:nvPr>
        </p:nvSpPr>
        <p:spPr>
          <a:xfrm>
            <a:off x="7574642" y="1081456"/>
            <a:ext cx="3810001" cy="4075465"/>
          </a:xfrm>
          <a:prstGeom prst="rect">
            <a:avLst/>
          </a:prstGeom>
          <a:noFill/>
          <a:ln>
            <a:noFill/>
          </a:ln>
          <a:effectLst>
            <a:outerShdw blurRad="50800">
              <a:srgbClr val="000000">
                <a:alpha val="40000"/>
              </a:srgbClr>
            </a:outerShdw>
          </a:effectLst>
        </p:spPr>
        <p:txBody>
          <a:bodyPr spcFirstLastPara="1" wrap="square" lIns="91425" tIns="45700" rIns="91425" bIns="45700" anchor="t" anchorCtr="0">
            <a:normAutofit/>
          </a:bodyPr>
          <a:lstStyle>
            <a:lvl1pPr marL="457200" lvl="0" indent="-228600" algn="l">
              <a:spcBef>
                <a:spcPts val="360"/>
              </a:spcBef>
              <a:spcAft>
                <a:spcPts val="0"/>
              </a:spcAft>
              <a:buSzPts val="1800"/>
              <a:buFont typeface="Century Gothic"/>
              <a:buNone/>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87" name="Google Shape;87;p21"/>
          <p:cNvSpPr txBox="1">
            <a:spLocks noGrp="1"/>
          </p:cNvSpPr>
          <p:nvPr>
            <p:ph type="dt" idx="10"/>
          </p:nvPr>
        </p:nvSpPr>
        <p:spPr>
          <a:xfrm>
            <a:off x="9334626" y="6041362"/>
            <a:ext cx="1343706" cy="365125"/>
          </a:xfrm>
          <a:prstGeom prst="rect">
            <a:avLst/>
          </a:prstGeom>
          <a:noFill/>
          <a:ln>
            <a:noFill/>
          </a:ln>
        </p:spPr>
        <p:txBody>
          <a:bodyPr spcFirstLastPara="1" wrap="square" lIns="91425" tIns="45700" rIns="91425" bIns="45700" anchor="b"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8" name="Google Shape;88;p21"/>
          <p:cNvSpPr txBox="1">
            <a:spLocks noGrp="1"/>
          </p:cNvSpPr>
          <p:nvPr>
            <p:ph type="ftr" idx="11"/>
          </p:nvPr>
        </p:nvSpPr>
        <p:spPr>
          <a:xfrm>
            <a:off x="451514" y="6041362"/>
            <a:ext cx="8644320" cy="365125"/>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9" name="Google Shape;89;p21"/>
          <p:cNvSpPr txBox="1">
            <a:spLocks noGrp="1"/>
          </p:cNvSpPr>
          <p:nvPr>
            <p:ph type="sldNum" idx="12"/>
          </p:nvPr>
        </p:nvSpPr>
        <p:spPr>
          <a:xfrm>
            <a:off x="10678331" y="5915888"/>
            <a:ext cx="1062155" cy="490599"/>
          </a:xfrm>
          <a:prstGeom prst="rect">
            <a:avLst/>
          </a:prstGeom>
          <a:noFill/>
          <a:ln>
            <a:noFill/>
          </a:ln>
        </p:spPr>
        <p:txBody>
          <a:bodyPr spcFirstLastPara="1" wrap="square" lIns="91425" tIns="45700" rIns="91425" bIns="1080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Name Card">
  <p:cSld name="Name Card">
    <p:spTree>
      <p:nvGrpSpPr>
        <p:cNvPr id="1" name="Shape 90"/>
        <p:cNvGrpSpPr/>
        <p:nvPr/>
      </p:nvGrpSpPr>
      <p:grpSpPr>
        <a:xfrm>
          <a:off x="0" y="0"/>
          <a:ext cx="0" cy="0"/>
          <a:chOff x="0" y="0"/>
          <a:chExt cx="0" cy="0"/>
        </a:xfrm>
      </p:grpSpPr>
      <p:sp>
        <p:nvSpPr>
          <p:cNvPr id="91" name="Google Shape;91;p22"/>
          <p:cNvSpPr/>
          <p:nvPr/>
        </p:nvSpPr>
        <p:spPr>
          <a:xfrm>
            <a:off x="1140884" y="2286585"/>
            <a:ext cx="4895115" cy="2503972"/>
          </a:xfrm>
          <a:custGeom>
            <a:avLst/>
            <a:gdLst/>
            <a:ahLst/>
            <a:cxnLst/>
            <a:rect l="l" t="t" r="r" b="b"/>
            <a:pathLst>
              <a:path w="3384" h="2308" extrusionOk="0">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blipFill rotWithShape="1">
            <a:blip r:embed="rId2">
              <a:alphaModFix/>
            </a:blip>
            <a:tile tx="0" ty="0" sx="100000" sy="100000" flip="none" algn="tl"/>
          </a:blipFill>
          <a:ln w="9525" cap="rnd" cmpd="sng">
            <a:solidFill>
              <a:schemeClr val="accent1"/>
            </a:solidFill>
            <a:prstDash val="solid"/>
            <a:round/>
            <a:headEnd type="none" w="sm" len="sm"/>
            <a:tailEnd type="none" w="sm" len="sm"/>
          </a:ln>
        </p:spPr>
      </p:sp>
      <p:sp>
        <p:nvSpPr>
          <p:cNvPr id="92" name="Google Shape;92;p22"/>
          <p:cNvSpPr txBox="1">
            <a:spLocks noGrp="1"/>
          </p:cNvSpPr>
          <p:nvPr>
            <p:ph type="title"/>
          </p:nvPr>
        </p:nvSpPr>
        <p:spPr>
          <a:xfrm>
            <a:off x="1357089" y="2435957"/>
            <a:ext cx="4382521" cy="2007789"/>
          </a:xfrm>
          <a:prstGeom prst="rect">
            <a:avLst/>
          </a:prstGeom>
          <a:noFill/>
          <a:ln>
            <a:noFill/>
          </a:ln>
          <a:effectLst>
            <a:outerShdw blurRad="50800">
              <a:srgbClr val="000000">
                <a:alpha val="60000"/>
              </a:srgbClr>
            </a:outerShdw>
          </a:effectLst>
        </p:spPr>
        <p:txBody>
          <a:bodyPr spcFirstLastPara="1" wrap="square" lIns="91425" tIns="45700" rIns="91425" bIns="45700" anchor="b" anchorCtr="0">
            <a:noAutofit/>
          </a:bodyPr>
          <a:lstStyle>
            <a:lvl1pPr lvl="0" algn="l">
              <a:spcBef>
                <a:spcPts val="0"/>
              </a:spcBef>
              <a:spcAft>
                <a:spcPts val="0"/>
              </a:spcAft>
              <a:buClr>
                <a:srgbClr val="FEFEFE"/>
              </a:buClr>
              <a:buSzPts val="3200"/>
              <a:buFont typeface="Century Gothic"/>
              <a:buNone/>
              <a:defRPr sz="32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3" name="Google Shape;93;p22"/>
          <p:cNvSpPr txBox="1">
            <a:spLocks noGrp="1"/>
          </p:cNvSpPr>
          <p:nvPr>
            <p:ph type="body" idx="1"/>
          </p:nvPr>
        </p:nvSpPr>
        <p:spPr>
          <a:xfrm>
            <a:off x="6156000" y="2286000"/>
            <a:ext cx="4880300" cy="2295525"/>
          </a:xfrm>
          <a:prstGeom prst="rect">
            <a:avLst/>
          </a:prstGeom>
          <a:noFill/>
          <a:ln>
            <a:noFill/>
          </a:ln>
          <a:effectLst>
            <a:outerShdw blurRad="50800">
              <a:srgbClr val="000000">
                <a:alpha val="40000"/>
              </a:srgbClr>
            </a:outerShdw>
          </a:effectLst>
        </p:spPr>
        <p:txBody>
          <a:bodyPr spcFirstLastPara="1" wrap="square" lIns="91425" tIns="45700" rIns="91425" bIns="45700" anchor="t" anchorCtr="0">
            <a:normAutofit/>
          </a:bodyPr>
          <a:lstStyle>
            <a:lvl1pPr marL="457200" lvl="0" indent="-228600" algn="l">
              <a:spcBef>
                <a:spcPts val="360"/>
              </a:spcBef>
              <a:spcAft>
                <a:spcPts val="0"/>
              </a:spcAft>
              <a:buSzPts val="1800"/>
              <a:buFont typeface="Century Gothic"/>
              <a:buNone/>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94" name="Google Shape;94;p22"/>
          <p:cNvSpPr txBox="1">
            <a:spLocks noGrp="1"/>
          </p:cNvSpPr>
          <p:nvPr>
            <p:ph type="dt" idx="10"/>
          </p:nvPr>
        </p:nvSpPr>
        <p:spPr>
          <a:xfrm>
            <a:off x="9334626" y="6041362"/>
            <a:ext cx="1343706" cy="365125"/>
          </a:xfrm>
          <a:prstGeom prst="rect">
            <a:avLst/>
          </a:prstGeom>
          <a:noFill/>
          <a:ln>
            <a:noFill/>
          </a:ln>
        </p:spPr>
        <p:txBody>
          <a:bodyPr spcFirstLastPara="1" wrap="square" lIns="91425" tIns="45700" rIns="91425" bIns="45700" anchor="b"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5" name="Google Shape;95;p22"/>
          <p:cNvSpPr txBox="1">
            <a:spLocks noGrp="1"/>
          </p:cNvSpPr>
          <p:nvPr>
            <p:ph type="ftr" idx="11"/>
          </p:nvPr>
        </p:nvSpPr>
        <p:spPr>
          <a:xfrm>
            <a:off x="451514" y="6041362"/>
            <a:ext cx="8644320" cy="365125"/>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6" name="Google Shape;96;p22"/>
          <p:cNvSpPr txBox="1">
            <a:spLocks noGrp="1"/>
          </p:cNvSpPr>
          <p:nvPr>
            <p:ph type="sldNum" idx="12"/>
          </p:nvPr>
        </p:nvSpPr>
        <p:spPr>
          <a:xfrm>
            <a:off x="10678331" y="5915888"/>
            <a:ext cx="1062155" cy="490599"/>
          </a:xfrm>
          <a:prstGeom prst="rect">
            <a:avLst/>
          </a:prstGeom>
          <a:noFill/>
          <a:ln>
            <a:noFill/>
          </a:ln>
        </p:spPr>
        <p:txBody>
          <a:bodyPr spcFirstLastPara="1" wrap="square" lIns="91425" tIns="45700" rIns="91425" bIns="1080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97"/>
        <p:cNvGrpSpPr/>
        <p:nvPr/>
      </p:nvGrpSpPr>
      <p:grpSpPr>
        <a:xfrm>
          <a:off x="0" y="0"/>
          <a:ext cx="0" cy="0"/>
          <a:chOff x="0" y="0"/>
          <a:chExt cx="0" cy="0"/>
        </a:xfrm>
      </p:grpSpPr>
      <p:sp>
        <p:nvSpPr>
          <p:cNvPr id="98" name="Google Shape;98;p23"/>
          <p:cNvSpPr/>
          <p:nvPr/>
        </p:nvSpPr>
        <p:spPr>
          <a:xfrm>
            <a:off x="0" y="0"/>
            <a:ext cx="12192000" cy="2185988"/>
          </a:xfrm>
          <a:custGeom>
            <a:avLst/>
            <a:gdLst/>
            <a:ahLst/>
            <a:cxnLst/>
            <a:rect l="l" t="t" r="r" b="b"/>
            <a:pathLst>
              <a:path w="5760" h="1377" extrusionOk="0">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blipFill rotWithShape="1">
            <a:blip r:embed="rId2">
              <a:alphaModFix/>
            </a:blip>
            <a:tile tx="0" ty="0" sx="100000" sy="100000" flip="none" algn="tl"/>
          </a:blipFill>
          <a:ln w="9525" cap="rnd" cmpd="sng">
            <a:solidFill>
              <a:schemeClr val="accent1"/>
            </a:solidFill>
            <a:prstDash val="solid"/>
            <a:round/>
            <a:headEnd type="none" w="sm" len="sm"/>
            <a:tailEnd type="none" w="sm" len="sm"/>
          </a:ln>
        </p:spPr>
      </p:sp>
      <p:sp>
        <p:nvSpPr>
          <p:cNvPr id="99" name="Google Shape;99;p23"/>
          <p:cNvSpPr txBox="1">
            <a:spLocks noGrp="1"/>
          </p:cNvSpPr>
          <p:nvPr>
            <p:ph type="title"/>
          </p:nvPr>
        </p:nvSpPr>
        <p:spPr>
          <a:xfrm>
            <a:off x="810000" y="447188"/>
            <a:ext cx="10571998" cy="970450"/>
          </a:xfrm>
          <a:prstGeom prst="rect">
            <a:avLst/>
          </a:prstGeom>
          <a:noFill/>
          <a:ln>
            <a:noFill/>
          </a:ln>
          <a:effectLst>
            <a:outerShdw blurRad="50800">
              <a:srgbClr val="000000">
                <a:alpha val="60000"/>
              </a:srgbClr>
            </a:outerShdw>
          </a:effectLst>
        </p:spPr>
        <p:txBody>
          <a:bodyPr spcFirstLastPara="1" wrap="square" lIns="91425" tIns="45700" rIns="91425" bIns="45700" anchor="b" anchorCtr="0">
            <a:noAutofit/>
          </a:bodyPr>
          <a:lstStyle>
            <a:lvl1pPr lvl="0" algn="l">
              <a:spcBef>
                <a:spcPts val="0"/>
              </a:spcBef>
              <a:spcAft>
                <a:spcPts val="0"/>
              </a:spcAft>
              <a:buClr>
                <a:srgbClr val="FEFEFE"/>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0" name="Google Shape;100;p23"/>
          <p:cNvSpPr txBox="1">
            <a:spLocks noGrp="1"/>
          </p:cNvSpPr>
          <p:nvPr>
            <p:ph type="body" idx="1"/>
          </p:nvPr>
        </p:nvSpPr>
        <p:spPr>
          <a:xfrm rot="5400000">
            <a:off x="4254444" y="-1260043"/>
            <a:ext cx="3674397" cy="10563285"/>
          </a:xfrm>
          <a:prstGeom prst="rect">
            <a:avLst/>
          </a:prstGeom>
          <a:noFill/>
          <a:ln>
            <a:noFill/>
          </a:ln>
          <a:effectLst>
            <a:outerShdw blurRad="50800">
              <a:srgbClr val="000000">
                <a:alpha val="40000"/>
              </a:srgbClr>
            </a:outerShdw>
          </a:effectLst>
        </p:spPr>
        <p:txBody>
          <a:bodyPr spcFirstLastPara="1" wrap="square" lIns="91425" tIns="45700" rIns="91425" bIns="45700" anchor="t" anchorCtr="0">
            <a:normAutofit/>
          </a:bodyPr>
          <a:lstStyle>
            <a:lvl1pPr marL="457200" lvl="0" indent="-342900" algn="l">
              <a:spcBef>
                <a:spcPts val="360"/>
              </a:spcBef>
              <a:spcAft>
                <a:spcPts val="0"/>
              </a:spcAft>
              <a:buSzPts val="1800"/>
              <a:buChar char="🞆"/>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101" name="Google Shape;101;p23"/>
          <p:cNvSpPr txBox="1">
            <a:spLocks noGrp="1"/>
          </p:cNvSpPr>
          <p:nvPr>
            <p:ph type="dt" idx="10"/>
          </p:nvPr>
        </p:nvSpPr>
        <p:spPr>
          <a:xfrm>
            <a:off x="9334626" y="6041362"/>
            <a:ext cx="1343706" cy="365125"/>
          </a:xfrm>
          <a:prstGeom prst="rect">
            <a:avLst/>
          </a:prstGeom>
          <a:noFill/>
          <a:ln>
            <a:noFill/>
          </a:ln>
        </p:spPr>
        <p:txBody>
          <a:bodyPr spcFirstLastPara="1" wrap="square" lIns="91425" tIns="45700" rIns="91425" bIns="45700" anchor="b"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2" name="Google Shape;102;p23"/>
          <p:cNvSpPr txBox="1">
            <a:spLocks noGrp="1"/>
          </p:cNvSpPr>
          <p:nvPr>
            <p:ph type="ftr" idx="11"/>
          </p:nvPr>
        </p:nvSpPr>
        <p:spPr>
          <a:xfrm>
            <a:off x="451514" y="6041362"/>
            <a:ext cx="8644320" cy="365125"/>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3" name="Google Shape;103;p23"/>
          <p:cNvSpPr txBox="1">
            <a:spLocks noGrp="1"/>
          </p:cNvSpPr>
          <p:nvPr>
            <p:ph type="sldNum" idx="12"/>
          </p:nvPr>
        </p:nvSpPr>
        <p:spPr>
          <a:xfrm>
            <a:off x="10678331" y="5915888"/>
            <a:ext cx="1062155" cy="490599"/>
          </a:xfrm>
          <a:prstGeom prst="rect">
            <a:avLst/>
          </a:prstGeom>
          <a:noFill/>
          <a:ln>
            <a:noFill/>
          </a:ln>
        </p:spPr>
        <p:txBody>
          <a:bodyPr spcFirstLastPara="1" wrap="square" lIns="91425" tIns="45700" rIns="91425" bIns="1080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104"/>
        <p:cNvGrpSpPr/>
        <p:nvPr/>
      </p:nvGrpSpPr>
      <p:grpSpPr>
        <a:xfrm>
          <a:off x="0" y="0"/>
          <a:ext cx="0" cy="0"/>
          <a:chOff x="0" y="0"/>
          <a:chExt cx="0" cy="0"/>
        </a:xfrm>
      </p:grpSpPr>
      <p:sp>
        <p:nvSpPr>
          <p:cNvPr id="105" name="Google Shape;105;p24"/>
          <p:cNvSpPr/>
          <p:nvPr/>
        </p:nvSpPr>
        <p:spPr>
          <a:xfrm>
            <a:off x="7669651" y="446089"/>
            <a:ext cx="4522349" cy="5414962"/>
          </a:xfrm>
          <a:custGeom>
            <a:avLst/>
            <a:gdLst/>
            <a:ahLst/>
            <a:cxnLst/>
            <a:rect l="l" t="t" r="r" b="b"/>
            <a:pathLst>
              <a:path w="2879" h="4320" extrusionOk="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blipFill rotWithShape="1">
            <a:blip r:embed="rId2">
              <a:alphaModFix/>
            </a:blip>
            <a:tile tx="0" ty="0" sx="100000" sy="100000" flip="none" algn="tl"/>
          </a:blipFill>
          <a:ln w="9525" cap="rnd" cmpd="sng">
            <a:solidFill>
              <a:schemeClr val="accent1"/>
            </a:solidFill>
            <a:prstDash val="solid"/>
            <a:round/>
            <a:headEnd type="none" w="sm" len="sm"/>
            <a:tailEnd type="none" w="sm" len="sm"/>
          </a:ln>
        </p:spPr>
      </p:sp>
      <p:sp>
        <p:nvSpPr>
          <p:cNvPr id="106" name="Google Shape;106;p24"/>
          <p:cNvSpPr txBox="1">
            <a:spLocks noGrp="1"/>
          </p:cNvSpPr>
          <p:nvPr>
            <p:ph type="title"/>
          </p:nvPr>
        </p:nvSpPr>
        <p:spPr>
          <a:xfrm rot="5400000">
            <a:off x="6863536" y="1906175"/>
            <a:ext cx="5134798" cy="2494791"/>
          </a:xfrm>
          <a:prstGeom prst="rect">
            <a:avLst/>
          </a:prstGeom>
          <a:noFill/>
          <a:ln>
            <a:noFill/>
          </a:ln>
          <a:effectLst>
            <a:outerShdw blurRad="50800">
              <a:srgbClr val="000000">
                <a:alpha val="60000"/>
              </a:srgbClr>
            </a:outerShdw>
          </a:effectLst>
        </p:spPr>
        <p:txBody>
          <a:bodyPr spcFirstLastPara="1" wrap="square" lIns="91425" tIns="45700" rIns="91425" bIns="45700" anchor="b" anchorCtr="0">
            <a:noAutofit/>
          </a:bodyPr>
          <a:lstStyle>
            <a:lvl1pPr lvl="0" algn="l">
              <a:spcBef>
                <a:spcPts val="0"/>
              </a:spcBef>
              <a:spcAft>
                <a:spcPts val="0"/>
              </a:spcAft>
              <a:buClr>
                <a:srgbClr val="FEFEFE"/>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7" name="Google Shape;107;p24"/>
          <p:cNvSpPr txBox="1">
            <a:spLocks noGrp="1"/>
          </p:cNvSpPr>
          <p:nvPr>
            <p:ph type="body" idx="1"/>
          </p:nvPr>
        </p:nvSpPr>
        <p:spPr>
          <a:xfrm rot="5400000">
            <a:off x="1408290" y="-152200"/>
            <a:ext cx="5414962" cy="6611540"/>
          </a:xfrm>
          <a:prstGeom prst="rect">
            <a:avLst/>
          </a:prstGeom>
          <a:noFill/>
          <a:ln>
            <a:noFill/>
          </a:ln>
          <a:effectLst>
            <a:outerShdw blurRad="50800">
              <a:srgbClr val="000000">
                <a:alpha val="40000"/>
              </a:srgbClr>
            </a:outerShdw>
          </a:effectLst>
        </p:spPr>
        <p:txBody>
          <a:bodyPr spcFirstLastPara="1" wrap="square" lIns="91425" tIns="45700" rIns="91425" bIns="45700" anchor="t" anchorCtr="0">
            <a:normAutofit/>
          </a:bodyPr>
          <a:lstStyle>
            <a:lvl1pPr marL="457200" lvl="0" indent="-342900" algn="l">
              <a:spcBef>
                <a:spcPts val="360"/>
              </a:spcBef>
              <a:spcAft>
                <a:spcPts val="0"/>
              </a:spcAft>
              <a:buSzPts val="1800"/>
              <a:buChar char="🞆"/>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108" name="Google Shape;108;p24"/>
          <p:cNvSpPr txBox="1">
            <a:spLocks noGrp="1"/>
          </p:cNvSpPr>
          <p:nvPr>
            <p:ph type="dt" idx="10"/>
          </p:nvPr>
        </p:nvSpPr>
        <p:spPr>
          <a:xfrm>
            <a:off x="9334626" y="6041362"/>
            <a:ext cx="1343706" cy="365125"/>
          </a:xfrm>
          <a:prstGeom prst="rect">
            <a:avLst/>
          </a:prstGeom>
          <a:noFill/>
          <a:ln>
            <a:noFill/>
          </a:ln>
        </p:spPr>
        <p:txBody>
          <a:bodyPr spcFirstLastPara="1" wrap="square" lIns="91425" tIns="45700" rIns="91425" bIns="45700" anchor="b"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9" name="Google Shape;109;p24"/>
          <p:cNvSpPr txBox="1">
            <a:spLocks noGrp="1"/>
          </p:cNvSpPr>
          <p:nvPr>
            <p:ph type="ftr" idx="11"/>
          </p:nvPr>
        </p:nvSpPr>
        <p:spPr>
          <a:xfrm>
            <a:off x="451514" y="6041362"/>
            <a:ext cx="8644320" cy="365125"/>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0" name="Google Shape;110;p24"/>
          <p:cNvSpPr txBox="1">
            <a:spLocks noGrp="1"/>
          </p:cNvSpPr>
          <p:nvPr>
            <p:ph type="sldNum" idx="12"/>
          </p:nvPr>
        </p:nvSpPr>
        <p:spPr>
          <a:xfrm>
            <a:off x="10678331" y="5915888"/>
            <a:ext cx="1062155" cy="490599"/>
          </a:xfrm>
          <a:prstGeom prst="rect">
            <a:avLst/>
          </a:prstGeom>
          <a:noFill/>
          <a:ln>
            <a:noFill/>
          </a:ln>
        </p:spPr>
        <p:txBody>
          <a:bodyPr spcFirstLastPara="1" wrap="square" lIns="91425" tIns="45700" rIns="91425" bIns="1080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dk2"/>
        </a:solidFill>
        <a:effectLst/>
      </p:bgPr>
    </p:bg>
    <p:spTree>
      <p:nvGrpSpPr>
        <p:cNvPr id="1" name="Shape 5"/>
        <p:cNvGrpSpPr/>
        <p:nvPr/>
      </p:nvGrpSpPr>
      <p:grpSpPr>
        <a:xfrm>
          <a:off x="0" y="0"/>
          <a:ext cx="0" cy="0"/>
          <a:chOff x="0" y="0"/>
          <a:chExt cx="0" cy="0"/>
        </a:xfrm>
      </p:grpSpPr>
      <p:sp>
        <p:nvSpPr>
          <p:cNvPr id="6" name="Google Shape;6;p10"/>
          <p:cNvSpPr txBox="1">
            <a:spLocks noGrp="1"/>
          </p:cNvSpPr>
          <p:nvPr>
            <p:ph type="title"/>
          </p:nvPr>
        </p:nvSpPr>
        <p:spPr>
          <a:xfrm>
            <a:off x="810000" y="447188"/>
            <a:ext cx="10571998" cy="970450"/>
          </a:xfrm>
          <a:prstGeom prst="rect">
            <a:avLst/>
          </a:prstGeom>
          <a:noFill/>
          <a:ln>
            <a:noFill/>
          </a:ln>
          <a:effectLst>
            <a:outerShdw blurRad="50800">
              <a:srgbClr val="000000">
                <a:alpha val="60000"/>
              </a:srgbClr>
            </a:outerShdw>
          </a:effectLst>
        </p:spPr>
        <p:txBody>
          <a:bodyPr spcFirstLastPara="1" wrap="square" lIns="91425" tIns="45700" rIns="91425" bIns="45700" anchor="b" anchorCtr="0">
            <a:noAutofit/>
          </a:bodyPr>
          <a:lstStyle>
            <a:lvl1pPr marR="0" lvl="0" algn="l" rtl="0">
              <a:spcBef>
                <a:spcPts val="0"/>
              </a:spcBef>
              <a:spcAft>
                <a:spcPts val="0"/>
              </a:spcAft>
              <a:buClr>
                <a:srgbClr val="FEFEFE"/>
              </a:buClr>
              <a:buSzPts val="4000"/>
              <a:buFont typeface="Century Gothic"/>
              <a:buNone/>
              <a:defRPr sz="4000" b="1" i="0" u="none" strike="noStrike" cap="none">
                <a:solidFill>
                  <a:srgbClr val="FEFEFE"/>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lt2"/>
                </a:solidFill>
              </a:defRPr>
            </a:lvl2pPr>
            <a:lvl3pPr marR="0" lvl="2" algn="l" rtl="0">
              <a:spcBef>
                <a:spcPts val="0"/>
              </a:spcBef>
              <a:spcAft>
                <a:spcPts val="0"/>
              </a:spcAft>
              <a:buSzPts val="1400"/>
              <a:buNone/>
              <a:defRPr sz="1800" b="0" i="0" u="none" strike="noStrike" cap="none">
                <a:solidFill>
                  <a:schemeClr val="lt2"/>
                </a:solidFill>
              </a:defRPr>
            </a:lvl3pPr>
            <a:lvl4pPr marR="0" lvl="3" algn="l" rtl="0">
              <a:spcBef>
                <a:spcPts val="0"/>
              </a:spcBef>
              <a:spcAft>
                <a:spcPts val="0"/>
              </a:spcAft>
              <a:buSzPts val="1400"/>
              <a:buNone/>
              <a:defRPr sz="1800" b="0" i="0" u="none" strike="noStrike" cap="none">
                <a:solidFill>
                  <a:schemeClr val="lt2"/>
                </a:solidFill>
              </a:defRPr>
            </a:lvl4pPr>
            <a:lvl5pPr marR="0" lvl="4" algn="l" rtl="0">
              <a:spcBef>
                <a:spcPts val="0"/>
              </a:spcBef>
              <a:spcAft>
                <a:spcPts val="0"/>
              </a:spcAft>
              <a:buSzPts val="1400"/>
              <a:buNone/>
              <a:defRPr sz="1800" b="0" i="0" u="none" strike="noStrike" cap="none">
                <a:solidFill>
                  <a:schemeClr val="lt2"/>
                </a:solidFill>
              </a:defRPr>
            </a:lvl5pPr>
            <a:lvl6pPr marR="0" lvl="5" algn="l" rtl="0">
              <a:spcBef>
                <a:spcPts val="0"/>
              </a:spcBef>
              <a:spcAft>
                <a:spcPts val="0"/>
              </a:spcAft>
              <a:buSzPts val="1400"/>
              <a:buNone/>
              <a:defRPr sz="1800" b="0" i="0" u="none" strike="noStrike" cap="none">
                <a:solidFill>
                  <a:schemeClr val="lt2"/>
                </a:solidFill>
              </a:defRPr>
            </a:lvl6pPr>
            <a:lvl7pPr marR="0" lvl="6" algn="l" rtl="0">
              <a:spcBef>
                <a:spcPts val="0"/>
              </a:spcBef>
              <a:spcAft>
                <a:spcPts val="0"/>
              </a:spcAft>
              <a:buSzPts val="1400"/>
              <a:buNone/>
              <a:defRPr sz="1800" b="0" i="0" u="none" strike="noStrike" cap="none">
                <a:solidFill>
                  <a:schemeClr val="lt2"/>
                </a:solidFill>
              </a:defRPr>
            </a:lvl7pPr>
            <a:lvl8pPr marR="0" lvl="7" algn="l" rtl="0">
              <a:spcBef>
                <a:spcPts val="0"/>
              </a:spcBef>
              <a:spcAft>
                <a:spcPts val="0"/>
              </a:spcAft>
              <a:buSzPts val="1400"/>
              <a:buNone/>
              <a:defRPr sz="1800" b="0" i="0" u="none" strike="noStrike" cap="none">
                <a:solidFill>
                  <a:schemeClr val="lt2"/>
                </a:solidFill>
              </a:defRPr>
            </a:lvl8pPr>
            <a:lvl9pPr marR="0" lvl="8" algn="l" rtl="0">
              <a:spcBef>
                <a:spcPts val="0"/>
              </a:spcBef>
              <a:spcAft>
                <a:spcPts val="0"/>
              </a:spcAft>
              <a:buSzPts val="1400"/>
              <a:buNone/>
              <a:defRPr sz="1800" b="0" i="0" u="none" strike="noStrike" cap="none">
                <a:solidFill>
                  <a:schemeClr val="lt2"/>
                </a:solidFill>
              </a:defRPr>
            </a:lvl9pPr>
          </a:lstStyle>
          <a:p>
            <a:endParaRPr/>
          </a:p>
        </p:txBody>
      </p:sp>
      <p:sp>
        <p:nvSpPr>
          <p:cNvPr id="7" name="Google Shape;7;p10"/>
          <p:cNvSpPr txBox="1">
            <a:spLocks noGrp="1"/>
          </p:cNvSpPr>
          <p:nvPr>
            <p:ph type="body" idx="1"/>
          </p:nvPr>
        </p:nvSpPr>
        <p:spPr>
          <a:xfrm>
            <a:off x="810000" y="2184401"/>
            <a:ext cx="10563285" cy="3674397"/>
          </a:xfrm>
          <a:prstGeom prst="rect">
            <a:avLst/>
          </a:prstGeom>
          <a:noFill/>
          <a:ln>
            <a:noFill/>
          </a:ln>
          <a:effectLst>
            <a:outerShdw blurRad="50800">
              <a:srgbClr val="000000">
                <a:alpha val="40000"/>
              </a:srgbClr>
            </a:outerShdw>
          </a:effectLst>
        </p:spPr>
        <p:txBody>
          <a:bodyPr spcFirstLastPara="1" wrap="square" lIns="91425" tIns="45700" rIns="91425" bIns="45700" anchor="ctr" anchorCtr="0">
            <a:normAutofit/>
          </a:bodyPr>
          <a:lstStyle>
            <a:lvl1pPr marL="457200" marR="0" lvl="0" indent="-342900" algn="l" rtl="0">
              <a:spcBef>
                <a:spcPts val="360"/>
              </a:spcBef>
              <a:spcAft>
                <a:spcPts val="0"/>
              </a:spcAft>
              <a:buClr>
                <a:schemeClr val="accent1"/>
              </a:buClr>
              <a:buSzPts val="1800"/>
              <a:buFont typeface="Noto Sans Symbols"/>
              <a:buChar char="🞆"/>
              <a:defRPr sz="1800" b="0" i="0" u="none" strike="noStrike" cap="none">
                <a:solidFill>
                  <a:schemeClr val="lt1"/>
                </a:solidFill>
                <a:latin typeface="Century Gothic"/>
                <a:ea typeface="Century Gothic"/>
                <a:cs typeface="Century Gothic"/>
                <a:sym typeface="Century Gothic"/>
              </a:defRPr>
            </a:lvl1pPr>
            <a:lvl2pPr marL="914400" marR="0" lvl="1" indent="-330200" algn="l" rtl="0">
              <a:spcBef>
                <a:spcPts val="600"/>
              </a:spcBef>
              <a:spcAft>
                <a:spcPts val="0"/>
              </a:spcAft>
              <a:buClr>
                <a:schemeClr val="accent1"/>
              </a:buClr>
              <a:buSzPts val="1600"/>
              <a:buFont typeface="Noto Sans Symbols"/>
              <a:buChar char="🞆"/>
              <a:defRPr sz="1600" b="0" i="0" u="none" strike="noStrike" cap="none">
                <a:solidFill>
                  <a:schemeClr val="lt1"/>
                </a:solidFill>
                <a:latin typeface="Century Gothic"/>
                <a:ea typeface="Century Gothic"/>
                <a:cs typeface="Century Gothic"/>
                <a:sym typeface="Century Gothic"/>
              </a:defRPr>
            </a:lvl2pPr>
            <a:lvl3pPr marL="1371600" marR="0" lvl="2" indent="-317500" algn="l" rtl="0">
              <a:spcBef>
                <a:spcPts val="600"/>
              </a:spcBef>
              <a:spcAft>
                <a:spcPts val="0"/>
              </a:spcAft>
              <a:buClr>
                <a:schemeClr val="accent1"/>
              </a:buClr>
              <a:buSzPts val="1400"/>
              <a:buFont typeface="Noto Sans Symbols"/>
              <a:buChar char="🞆"/>
              <a:defRPr sz="1400" b="0" i="0" u="none" strike="noStrike" cap="none">
                <a:solidFill>
                  <a:schemeClr val="lt1"/>
                </a:solidFill>
                <a:latin typeface="Century Gothic"/>
                <a:ea typeface="Century Gothic"/>
                <a:cs typeface="Century Gothic"/>
                <a:sym typeface="Century Gothic"/>
              </a:defRPr>
            </a:lvl3pPr>
            <a:lvl4pPr marL="1828800" marR="0" lvl="3" indent="-304800" algn="l" rtl="0">
              <a:spcBef>
                <a:spcPts val="600"/>
              </a:spcBef>
              <a:spcAft>
                <a:spcPts val="0"/>
              </a:spcAft>
              <a:buClr>
                <a:schemeClr val="accent1"/>
              </a:buClr>
              <a:buSzPts val="1200"/>
              <a:buFont typeface="Noto Sans Symbols"/>
              <a:buChar char="🞆"/>
              <a:defRPr sz="1200" b="0" i="0" u="none" strike="noStrike" cap="none">
                <a:solidFill>
                  <a:schemeClr val="lt1"/>
                </a:solidFill>
                <a:latin typeface="Century Gothic"/>
                <a:ea typeface="Century Gothic"/>
                <a:cs typeface="Century Gothic"/>
                <a:sym typeface="Century Gothic"/>
              </a:defRPr>
            </a:lvl4pPr>
            <a:lvl5pPr marL="2286000" marR="0" lvl="4" indent="-304800" algn="l" rtl="0">
              <a:spcBef>
                <a:spcPts val="600"/>
              </a:spcBef>
              <a:spcAft>
                <a:spcPts val="0"/>
              </a:spcAft>
              <a:buClr>
                <a:schemeClr val="accent1"/>
              </a:buClr>
              <a:buSzPts val="1200"/>
              <a:buFont typeface="Noto Sans Symbols"/>
              <a:buChar char="🞆"/>
              <a:defRPr sz="1200" b="0" i="0" u="none" strike="noStrike" cap="none">
                <a:solidFill>
                  <a:schemeClr val="lt1"/>
                </a:solidFill>
                <a:latin typeface="Century Gothic"/>
                <a:ea typeface="Century Gothic"/>
                <a:cs typeface="Century Gothic"/>
                <a:sym typeface="Century Gothic"/>
              </a:defRPr>
            </a:lvl5pPr>
            <a:lvl6pPr marL="2743200" marR="0" lvl="5" indent="-304800" algn="l" rtl="0">
              <a:spcBef>
                <a:spcPts val="600"/>
              </a:spcBef>
              <a:spcAft>
                <a:spcPts val="0"/>
              </a:spcAft>
              <a:buClr>
                <a:schemeClr val="accent1"/>
              </a:buClr>
              <a:buSzPts val="1200"/>
              <a:buFont typeface="Noto Sans Symbols"/>
              <a:buChar char="🞆"/>
              <a:defRPr sz="1200" b="0" i="0" u="none" strike="noStrike" cap="none">
                <a:solidFill>
                  <a:schemeClr val="lt1"/>
                </a:solidFill>
                <a:latin typeface="Century Gothic"/>
                <a:ea typeface="Century Gothic"/>
                <a:cs typeface="Century Gothic"/>
                <a:sym typeface="Century Gothic"/>
              </a:defRPr>
            </a:lvl6pPr>
            <a:lvl7pPr marL="3200400" marR="0" lvl="6" indent="-304800" algn="l" rtl="0">
              <a:spcBef>
                <a:spcPts val="600"/>
              </a:spcBef>
              <a:spcAft>
                <a:spcPts val="0"/>
              </a:spcAft>
              <a:buClr>
                <a:schemeClr val="accent1"/>
              </a:buClr>
              <a:buSzPts val="1200"/>
              <a:buFont typeface="Noto Sans Symbols"/>
              <a:buChar char="🞆"/>
              <a:defRPr sz="1200" b="0" i="0" u="none" strike="noStrike" cap="none">
                <a:solidFill>
                  <a:schemeClr val="lt1"/>
                </a:solidFill>
                <a:latin typeface="Century Gothic"/>
                <a:ea typeface="Century Gothic"/>
                <a:cs typeface="Century Gothic"/>
                <a:sym typeface="Century Gothic"/>
              </a:defRPr>
            </a:lvl7pPr>
            <a:lvl8pPr marL="3657600" marR="0" lvl="7" indent="-304800" algn="l" rtl="0">
              <a:spcBef>
                <a:spcPts val="600"/>
              </a:spcBef>
              <a:spcAft>
                <a:spcPts val="0"/>
              </a:spcAft>
              <a:buClr>
                <a:schemeClr val="accent1"/>
              </a:buClr>
              <a:buSzPts val="1200"/>
              <a:buFont typeface="Noto Sans Symbols"/>
              <a:buChar char="🞆"/>
              <a:defRPr sz="1200" b="0" i="0" u="none" strike="noStrike" cap="none">
                <a:solidFill>
                  <a:schemeClr val="lt1"/>
                </a:solidFill>
                <a:latin typeface="Century Gothic"/>
                <a:ea typeface="Century Gothic"/>
                <a:cs typeface="Century Gothic"/>
                <a:sym typeface="Century Gothic"/>
              </a:defRPr>
            </a:lvl8pPr>
            <a:lvl9pPr marL="4114800" marR="0" lvl="8" indent="-304800" algn="l" rtl="0">
              <a:spcBef>
                <a:spcPts val="600"/>
              </a:spcBef>
              <a:spcAft>
                <a:spcPts val="600"/>
              </a:spcAft>
              <a:buClr>
                <a:schemeClr val="accent1"/>
              </a:buClr>
              <a:buSzPts val="1200"/>
              <a:buFont typeface="Noto Sans Symbols"/>
              <a:buChar char="🞆"/>
              <a:defRPr sz="1200" b="0" i="0" u="none" strike="noStrike" cap="none">
                <a:solidFill>
                  <a:schemeClr val="lt1"/>
                </a:solidFill>
                <a:latin typeface="Century Gothic"/>
                <a:ea typeface="Century Gothic"/>
                <a:cs typeface="Century Gothic"/>
                <a:sym typeface="Century Gothic"/>
              </a:defRPr>
            </a:lvl9pPr>
          </a:lstStyle>
          <a:p>
            <a:endParaRPr/>
          </a:p>
        </p:txBody>
      </p:sp>
      <p:sp>
        <p:nvSpPr>
          <p:cNvPr id="8" name="Google Shape;8;p10"/>
          <p:cNvSpPr txBox="1">
            <a:spLocks noGrp="1"/>
          </p:cNvSpPr>
          <p:nvPr>
            <p:ph type="ftr" idx="11"/>
          </p:nvPr>
        </p:nvSpPr>
        <p:spPr>
          <a:xfrm>
            <a:off x="451514" y="6041362"/>
            <a:ext cx="8644320" cy="365125"/>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900" b="0" i="0" u="none" strike="noStrike" cap="none">
                <a:solidFill>
                  <a:schemeClr val="lt1"/>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9" name="Google Shape;9;p10"/>
          <p:cNvSpPr txBox="1">
            <a:spLocks noGrp="1"/>
          </p:cNvSpPr>
          <p:nvPr>
            <p:ph type="dt" idx="10"/>
          </p:nvPr>
        </p:nvSpPr>
        <p:spPr>
          <a:xfrm>
            <a:off x="9334626" y="6041362"/>
            <a:ext cx="1343706" cy="365125"/>
          </a:xfrm>
          <a:prstGeom prst="rect">
            <a:avLst/>
          </a:prstGeom>
          <a:noFill/>
          <a:ln>
            <a:noFill/>
          </a:ln>
        </p:spPr>
        <p:txBody>
          <a:bodyPr spcFirstLastPara="1" wrap="square" lIns="91425" tIns="45700" rIns="91425" bIns="45700" anchor="b" anchorCtr="0">
            <a:noAutofit/>
          </a:bodyPr>
          <a:lstStyle>
            <a:lvl1pPr marR="0" lvl="0" algn="r" rtl="0">
              <a:spcBef>
                <a:spcPts val="0"/>
              </a:spcBef>
              <a:spcAft>
                <a:spcPts val="0"/>
              </a:spcAft>
              <a:buSzPts val="1400"/>
              <a:buNone/>
              <a:defRPr sz="900" b="0" i="0" u="none" strike="noStrike" cap="none">
                <a:solidFill>
                  <a:schemeClr val="lt1"/>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10" name="Google Shape;10;p10"/>
          <p:cNvSpPr txBox="1">
            <a:spLocks noGrp="1"/>
          </p:cNvSpPr>
          <p:nvPr>
            <p:ph type="sldNum" idx="12"/>
          </p:nvPr>
        </p:nvSpPr>
        <p:spPr>
          <a:xfrm>
            <a:off x="10678331" y="5915888"/>
            <a:ext cx="1062155" cy="490599"/>
          </a:xfrm>
          <a:prstGeom prst="rect">
            <a:avLst/>
          </a:prstGeom>
          <a:noFill/>
          <a:ln>
            <a:noFill/>
          </a:ln>
        </p:spPr>
        <p:txBody>
          <a:bodyPr spcFirstLastPara="1" wrap="square" lIns="91425" tIns="45700" rIns="91425" bIns="10800" anchor="b" anchorCtr="0">
            <a:noAutofit/>
          </a:bodyPr>
          <a:lstStyle>
            <a:lvl1pPr marL="0" marR="0" lvl="0" indent="0" algn="r" rtl="0">
              <a:spcBef>
                <a:spcPts val="0"/>
              </a:spcBef>
              <a:buNone/>
              <a:defRPr sz="2000" b="0" i="0" u="none" strike="noStrike" cap="none">
                <a:solidFill>
                  <a:schemeClr val="accent1"/>
                </a:solidFill>
                <a:latin typeface="Century Gothic"/>
                <a:ea typeface="Century Gothic"/>
                <a:cs typeface="Century Gothic"/>
                <a:sym typeface="Century Gothic"/>
              </a:defRPr>
            </a:lvl1pPr>
            <a:lvl2pPr marL="0" marR="0" lvl="1" indent="0" algn="r" rtl="0">
              <a:spcBef>
                <a:spcPts val="0"/>
              </a:spcBef>
              <a:buNone/>
              <a:defRPr sz="2000" b="0" i="0" u="none" strike="noStrike" cap="none">
                <a:solidFill>
                  <a:schemeClr val="accent1"/>
                </a:solidFill>
                <a:latin typeface="Century Gothic"/>
                <a:ea typeface="Century Gothic"/>
                <a:cs typeface="Century Gothic"/>
                <a:sym typeface="Century Gothic"/>
              </a:defRPr>
            </a:lvl2pPr>
            <a:lvl3pPr marL="0" marR="0" lvl="2" indent="0" algn="r" rtl="0">
              <a:spcBef>
                <a:spcPts val="0"/>
              </a:spcBef>
              <a:buNone/>
              <a:defRPr sz="2000" b="0" i="0" u="none" strike="noStrike" cap="none">
                <a:solidFill>
                  <a:schemeClr val="accent1"/>
                </a:solidFill>
                <a:latin typeface="Century Gothic"/>
                <a:ea typeface="Century Gothic"/>
                <a:cs typeface="Century Gothic"/>
                <a:sym typeface="Century Gothic"/>
              </a:defRPr>
            </a:lvl3pPr>
            <a:lvl4pPr marL="0" marR="0" lvl="3" indent="0" algn="r" rtl="0">
              <a:spcBef>
                <a:spcPts val="0"/>
              </a:spcBef>
              <a:buNone/>
              <a:defRPr sz="2000" b="0" i="0" u="none" strike="noStrike" cap="none">
                <a:solidFill>
                  <a:schemeClr val="accent1"/>
                </a:solidFill>
                <a:latin typeface="Century Gothic"/>
                <a:ea typeface="Century Gothic"/>
                <a:cs typeface="Century Gothic"/>
                <a:sym typeface="Century Gothic"/>
              </a:defRPr>
            </a:lvl4pPr>
            <a:lvl5pPr marL="0" marR="0" lvl="4" indent="0" algn="r" rtl="0">
              <a:spcBef>
                <a:spcPts val="0"/>
              </a:spcBef>
              <a:buNone/>
              <a:defRPr sz="2000" b="0" i="0" u="none" strike="noStrike" cap="none">
                <a:solidFill>
                  <a:schemeClr val="accent1"/>
                </a:solidFill>
                <a:latin typeface="Century Gothic"/>
                <a:ea typeface="Century Gothic"/>
                <a:cs typeface="Century Gothic"/>
                <a:sym typeface="Century Gothic"/>
              </a:defRPr>
            </a:lvl5pPr>
            <a:lvl6pPr marL="0" marR="0" lvl="5" indent="0" algn="r" rtl="0">
              <a:spcBef>
                <a:spcPts val="0"/>
              </a:spcBef>
              <a:buNone/>
              <a:defRPr sz="2000" b="0" i="0" u="none" strike="noStrike" cap="none">
                <a:solidFill>
                  <a:schemeClr val="accent1"/>
                </a:solidFill>
                <a:latin typeface="Century Gothic"/>
                <a:ea typeface="Century Gothic"/>
                <a:cs typeface="Century Gothic"/>
                <a:sym typeface="Century Gothic"/>
              </a:defRPr>
            </a:lvl6pPr>
            <a:lvl7pPr marL="0" marR="0" lvl="6" indent="0" algn="r" rtl="0">
              <a:spcBef>
                <a:spcPts val="0"/>
              </a:spcBef>
              <a:buNone/>
              <a:defRPr sz="2000" b="0" i="0" u="none" strike="noStrike" cap="none">
                <a:solidFill>
                  <a:schemeClr val="accent1"/>
                </a:solidFill>
                <a:latin typeface="Century Gothic"/>
                <a:ea typeface="Century Gothic"/>
                <a:cs typeface="Century Gothic"/>
                <a:sym typeface="Century Gothic"/>
              </a:defRPr>
            </a:lvl7pPr>
            <a:lvl8pPr marL="0" marR="0" lvl="7" indent="0" algn="r" rtl="0">
              <a:spcBef>
                <a:spcPts val="0"/>
              </a:spcBef>
              <a:buNone/>
              <a:defRPr sz="2000" b="0" i="0" u="none" strike="noStrike" cap="none">
                <a:solidFill>
                  <a:schemeClr val="accent1"/>
                </a:solidFill>
                <a:latin typeface="Century Gothic"/>
                <a:ea typeface="Century Gothic"/>
                <a:cs typeface="Century Gothic"/>
                <a:sym typeface="Century Gothic"/>
              </a:defRPr>
            </a:lvl8pPr>
            <a:lvl9pPr marL="0" marR="0" lvl="8" indent="0" algn="r" rtl="0">
              <a:spcBef>
                <a:spcPts val="0"/>
              </a:spcBef>
              <a:buNone/>
              <a:defRPr sz="2000" b="0" i="0" u="none" strike="noStrike" cap="none">
                <a:solidFill>
                  <a:schemeClr val="accent1"/>
                </a:solidFill>
                <a:latin typeface="Century Gothic"/>
                <a:ea typeface="Century Gothic"/>
                <a:cs typeface="Century Gothic"/>
                <a:sym typeface="Century Gothic"/>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3" r:id="rId4"/>
    <p:sldLayoutId id="2147483654" r:id="rId5"/>
    <p:sldLayoutId id="2147483656" r:id="rId6"/>
    <p:sldLayoutId id="2147483657" r:id="rId7"/>
    <p:sldLayoutId id="2147483658" r:id="rId8"/>
    <p:sldLayoutId id="2147483659" r:id="rId9"/>
    <p:sldLayoutId id="2147483660" r:id="rId10"/>
    <p:sldLayoutId id="2147483661" r:id="rId11"/>
    <p:sldLayoutId id="2147483662" r:id="rId12"/>
  </p:sldLayoutIdLst>
  <mc:AlternateContent xmlns:mc="http://schemas.openxmlformats.org/markup-compatibility/2006" xmlns:p14="http://schemas.microsoft.com/office/powerpoint/2010/main">
    <mc:Choice Requires="p14">
      <p:transition spd="slow" p14:dur="4000">
        <p14:vortex dir="r"/>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med">
        <p:fade/>
      </p:transition>
    </mc:Fallback>
  </mc:AlternateConten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hyperlink" Target="https://www.cnbc.com/amp/2022/04/20/how-flexible-work-arrangements-can-help-companies-become-more-diverse-and-inclusive.html"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s://www.flexjobs.com/employer-blog/the-benefits-of-allowing-employees-a-flexible-schedule/" TargetMode="External"/><Relationship Id="rId5" Type="http://schemas.openxmlformats.org/officeDocument/2006/relationships/hyperlink" Target="https://www.thebalancecareers.com/advantages-and-disadvantages-of-flexible-work-schedules-1917964" TargetMode="External"/><Relationship Id="rId4" Type="http://schemas.openxmlformats.org/officeDocument/2006/relationships/hyperlink" Target="https://www.catalyst.org/2017/08/10/how-workplace-flexibility-can-promote-inclusion-and-prioritize-talent/"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14"/>
        <p:cNvGrpSpPr/>
        <p:nvPr/>
      </p:nvGrpSpPr>
      <p:grpSpPr>
        <a:xfrm>
          <a:off x="0" y="0"/>
          <a:ext cx="0" cy="0"/>
          <a:chOff x="0" y="0"/>
          <a:chExt cx="0" cy="0"/>
        </a:xfrm>
      </p:grpSpPr>
      <p:sp>
        <p:nvSpPr>
          <p:cNvPr id="115" name="Google Shape;115;p1"/>
          <p:cNvSpPr txBox="1">
            <a:spLocks noGrp="1"/>
          </p:cNvSpPr>
          <p:nvPr>
            <p:ph type="ctrTitle"/>
          </p:nvPr>
        </p:nvSpPr>
        <p:spPr>
          <a:xfrm>
            <a:off x="810001" y="1449147"/>
            <a:ext cx="10572000" cy="2971051"/>
          </a:xfrm>
          <a:prstGeom prst="rect">
            <a:avLst/>
          </a:prstGeom>
          <a:noFill/>
          <a:ln>
            <a:noFill/>
          </a:ln>
        </p:spPr>
        <p:txBody>
          <a:bodyPr spcFirstLastPara="1" wrap="square" lIns="91425" tIns="45700" rIns="91425" bIns="45700" anchor="b" anchorCtr="0">
            <a:noAutofit/>
          </a:bodyPr>
          <a:lstStyle/>
          <a:p>
            <a:pPr marL="0" lvl="0" indent="0" algn="l" rtl="0">
              <a:spcBef>
                <a:spcPts val="0"/>
              </a:spcBef>
              <a:spcAft>
                <a:spcPts val="0"/>
              </a:spcAft>
              <a:buClr>
                <a:srgbClr val="FEFEFE"/>
              </a:buClr>
              <a:buSzPts val="5400"/>
              <a:buFont typeface="Century Gothic"/>
              <a:buNone/>
            </a:pPr>
            <a:r>
              <a:rPr lang="en-US"/>
              <a:t>Managing People </a:t>
            </a:r>
            <a:br>
              <a:rPr lang="en-US"/>
            </a:br>
            <a:r>
              <a:rPr lang="en-US"/>
              <a:t>LCBB5004</a:t>
            </a:r>
            <a:br>
              <a:rPr lang="en-US"/>
            </a:br>
            <a:r>
              <a:rPr lang="en-US"/>
              <a:t> </a:t>
            </a:r>
            <a:br>
              <a:rPr lang="en-US"/>
            </a:br>
            <a:r>
              <a:rPr lang="en-US"/>
              <a:t>Flexible working</a:t>
            </a:r>
            <a:endParaRPr/>
          </a:p>
        </p:txBody>
      </p:sp>
      <p:sp>
        <p:nvSpPr>
          <p:cNvPr id="116" name="Google Shape;116;p1"/>
          <p:cNvSpPr txBox="1">
            <a:spLocks noGrp="1"/>
          </p:cNvSpPr>
          <p:nvPr>
            <p:ph type="subTitle" idx="1"/>
          </p:nvPr>
        </p:nvSpPr>
        <p:spPr>
          <a:xfrm>
            <a:off x="810001" y="5280846"/>
            <a:ext cx="10572000" cy="1247275"/>
          </a:xfrm>
          <a:prstGeom prst="rect">
            <a:avLst/>
          </a:prstGeom>
          <a:noFill/>
          <a:ln>
            <a:noFill/>
          </a:ln>
          <a:effectLst>
            <a:outerShdw blurRad="50800">
              <a:srgbClr val="000000">
                <a:alpha val="40000"/>
              </a:srgbClr>
            </a:outerShdw>
          </a:effectLst>
        </p:spPr>
        <p:txBody>
          <a:bodyPr spcFirstLastPara="1" wrap="square" lIns="91425" tIns="45700" rIns="91425" bIns="45700" anchor="t" anchorCtr="0">
            <a:normAutofit/>
          </a:bodyPr>
          <a:lstStyle/>
          <a:p>
            <a:pPr marL="0" lvl="0" indent="0" algn="l" rtl="0">
              <a:spcBef>
                <a:spcPts val="0"/>
              </a:spcBef>
              <a:spcAft>
                <a:spcPts val="0"/>
              </a:spcAft>
              <a:buSzPct val="100000"/>
              <a:buNone/>
            </a:pPr>
            <a:r>
              <a:rPr lang="en-US"/>
              <a:t>Student’s Name: George Petrica Safca</a:t>
            </a:r>
            <a:endParaRPr/>
          </a:p>
          <a:p>
            <a:pPr marL="0" lvl="0" indent="0" algn="l" rtl="0">
              <a:spcBef>
                <a:spcPts val="960"/>
              </a:spcBef>
              <a:spcAft>
                <a:spcPts val="0"/>
              </a:spcAft>
              <a:buSzPct val="100000"/>
              <a:buNone/>
            </a:pPr>
            <a:r>
              <a:rPr lang="en-US"/>
              <a:t>Student’s ID: 2029360</a:t>
            </a:r>
            <a:endParaRPr/>
          </a:p>
          <a:p>
            <a:pPr marL="0" lvl="0" indent="0" algn="l" rtl="0">
              <a:spcBef>
                <a:spcPts val="960"/>
              </a:spcBef>
              <a:spcAft>
                <a:spcPts val="0"/>
              </a:spcAft>
              <a:buSzPct val="100000"/>
              <a:buNone/>
            </a:pPr>
            <a:endParaRPr/>
          </a:p>
          <a:p>
            <a:pPr marL="0" lvl="0" indent="0" algn="l" rtl="0">
              <a:spcBef>
                <a:spcPts val="960"/>
              </a:spcBef>
              <a:spcAft>
                <a:spcPts val="0"/>
              </a:spcAft>
              <a:buSzPct val="100000"/>
              <a:buNone/>
            </a:pPr>
            <a:endParaRPr/>
          </a:p>
        </p:txBody>
      </p:sp>
    </p:spTree>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dk2"/>
        </a:solidFill>
        <a:effectLst/>
      </p:bgPr>
    </p:bg>
    <p:spTree>
      <p:nvGrpSpPr>
        <p:cNvPr id="1" name="Shape 120"/>
        <p:cNvGrpSpPr/>
        <p:nvPr/>
      </p:nvGrpSpPr>
      <p:grpSpPr>
        <a:xfrm>
          <a:off x="0" y="0"/>
          <a:ext cx="0" cy="0"/>
          <a:chOff x="0" y="0"/>
          <a:chExt cx="0" cy="0"/>
        </a:xfrm>
      </p:grpSpPr>
      <p:pic>
        <p:nvPicPr>
          <p:cNvPr id="121" name="Google Shape;121;p2" descr="Angled shot of pen on a graph"/>
          <p:cNvPicPr preferRelativeResize="0"/>
          <p:nvPr/>
        </p:nvPicPr>
        <p:blipFill rotWithShape="1">
          <a:blip r:embed="rId3">
            <a:alphaModFix/>
          </a:blip>
          <a:srcRect l="1607" r="39073" b="-2"/>
          <a:stretch/>
        </p:blipFill>
        <p:spPr>
          <a:xfrm>
            <a:off x="6108700" y="-1"/>
            <a:ext cx="6094450" cy="6858001"/>
          </a:xfrm>
          <a:prstGeom prst="rect">
            <a:avLst/>
          </a:prstGeom>
          <a:noFill/>
          <a:ln>
            <a:noFill/>
          </a:ln>
        </p:spPr>
      </p:pic>
      <p:sp>
        <p:nvSpPr>
          <p:cNvPr id="122" name="Google Shape;122;p2"/>
          <p:cNvSpPr/>
          <p:nvPr/>
        </p:nvSpPr>
        <p:spPr>
          <a:xfrm>
            <a:off x="0" y="0"/>
            <a:ext cx="6485467" cy="6858000"/>
          </a:xfrm>
          <a:custGeom>
            <a:avLst/>
            <a:gdLst/>
            <a:ahLst/>
            <a:cxnLst/>
            <a:rect l="l" t="t" r="r" b="b"/>
            <a:pathLst>
              <a:path w="6485467" h="6858000" extrusionOk="0">
                <a:moveTo>
                  <a:pt x="0" y="0"/>
                </a:moveTo>
                <a:lnTo>
                  <a:pt x="6485467" y="0"/>
                </a:lnTo>
                <a:lnTo>
                  <a:pt x="6485467" y="1900238"/>
                </a:lnTo>
                <a:lnTo>
                  <a:pt x="6115051" y="2178050"/>
                </a:lnTo>
                <a:lnTo>
                  <a:pt x="6110817" y="2184400"/>
                </a:lnTo>
                <a:lnTo>
                  <a:pt x="6104467" y="2193925"/>
                </a:lnTo>
                <a:lnTo>
                  <a:pt x="6098117" y="2201863"/>
                </a:lnTo>
                <a:lnTo>
                  <a:pt x="6098117" y="2211388"/>
                </a:lnTo>
                <a:lnTo>
                  <a:pt x="6098117" y="2220913"/>
                </a:lnTo>
                <a:lnTo>
                  <a:pt x="6104467" y="2228850"/>
                </a:lnTo>
                <a:lnTo>
                  <a:pt x="6110817" y="2238375"/>
                </a:lnTo>
                <a:lnTo>
                  <a:pt x="6115051" y="2244725"/>
                </a:lnTo>
                <a:lnTo>
                  <a:pt x="6485467" y="2522538"/>
                </a:lnTo>
                <a:lnTo>
                  <a:pt x="6485467" y="6858000"/>
                </a:lnTo>
                <a:lnTo>
                  <a:pt x="0" y="6858000"/>
                </a:lnTo>
                <a:close/>
              </a:path>
            </a:pathLst>
          </a:cu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entury Gothic"/>
              <a:ea typeface="Century Gothic"/>
              <a:cs typeface="Century Gothic"/>
              <a:sym typeface="Century Gothic"/>
            </a:endParaRPr>
          </a:p>
        </p:txBody>
      </p:sp>
      <p:sp>
        <p:nvSpPr>
          <p:cNvPr id="123" name="Google Shape;123;p2"/>
          <p:cNvSpPr txBox="1">
            <a:spLocks noGrp="1"/>
          </p:cNvSpPr>
          <p:nvPr>
            <p:ph type="title"/>
          </p:nvPr>
        </p:nvSpPr>
        <p:spPr>
          <a:xfrm>
            <a:off x="810000" y="447188"/>
            <a:ext cx="5070100" cy="1559412"/>
          </a:xfrm>
          <a:prstGeom prst="rect">
            <a:avLst/>
          </a:prstGeom>
          <a:noFill/>
          <a:ln>
            <a:noFill/>
          </a:ln>
          <a:effectLst>
            <a:outerShdw blurRad="50800">
              <a:srgbClr val="000000">
                <a:alpha val="60000"/>
              </a:srgbClr>
            </a:outerShdw>
          </a:effectLst>
        </p:spPr>
        <p:txBody>
          <a:bodyPr spcFirstLastPara="1" wrap="square" lIns="91425" tIns="45700" rIns="91425" bIns="45700" anchor="b" anchorCtr="0">
            <a:normAutofit/>
          </a:bodyPr>
          <a:lstStyle/>
          <a:p>
            <a:pPr marL="0" lvl="0" indent="0" algn="l" rtl="0">
              <a:spcBef>
                <a:spcPts val="0"/>
              </a:spcBef>
              <a:spcAft>
                <a:spcPts val="0"/>
              </a:spcAft>
              <a:buClr>
                <a:srgbClr val="FEFEFE"/>
              </a:buClr>
              <a:buSzPts val="4000"/>
              <a:buFont typeface="Century Gothic"/>
              <a:buNone/>
            </a:pPr>
            <a:r>
              <a:rPr lang="en-US"/>
              <a:t>Introduction – What is flexible working? </a:t>
            </a:r>
            <a:endParaRPr/>
          </a:p>
        </p:txBody>
      </p:sp>
      <p:sp>
        <p:nvSpPr>
          <p:cNvPr id="124" name="Google Shape;124;p2"/>
          <p:cNvSpPr txBox="1">
            <a:spLocks noGrp="1"/>
          </p:cNvSpPr>
          <p:nvPr>
            <p:ph type="body" idx="1"/>
          </p:nvPr>
        </p:nvSpPr>
        <p:spPr>
          <a:xfrm>
            <a:off x="818712" y="2413000"/>
            <a:ext cx="5055923" cy="3632200"/>
          </a:xfrm>
          <a:prstGeom prst="rect">
            <a:avLst/>
          </a:prstGeom>
          <a:noFill/>
          <a:ln>
            <a:noFill/>
          </a:ln>
          <a:effectLst>
            <a:outerShdw blurRad="50800">
              <a:srgbClr val="000000">
                <a:alpha val="40000"/>
              </a:srgbClr>
            </a:outerShdw>
          </a:effectLst>
        </p:spPr>
        <p:txBody>
          <a:bodyPr spcFirstLastPara="1" wrap="square" lIns="91425" tIns="45700" rIns="91425" bIns="45700" anchor="ctr" anchorCtr="0">
            <a:normAutofit/>
          </a:bodyPr>
          <a:lstStyle/>
          <a:p>
            <a:pPr marL="342900" lvl="0" indent="-342900" algn="l" rtl="0">
              <a:spcBef>
                <a:spcPts val="0"/>
              </a:spcBef>
              <a:spcAft>
                <a:spcPts val="0"/>
              </a:spcAft>
              <a:buSzPts val="1800"/>
              <a:buChar char="🞆"/>
            </a:pPr>
            <a:r>
              <a:rPr lang="en-US"/>
              <a:t>Takes into account the personal needs of the employee </a:t>
            </a:r>
            <a:endParaRPr/>
          </a:p>
          <a:p>
            <a:pPr marL="342900" lvl="0" indent="-342900" algn="l" rtl="0">
              <a:spcBef>
                <a:spcPts val="960"/>
              </a:spcBef>
              <a:spcAft>
                <a:spcPts val="0"/>
              </a:spcAft>
              <a:buSzPts val="1800"/>
              <a:buChar char="🞆"/>
            </a:pPr>
            <a:r>
              <a:rPr lang="en-US"/>
              <a:t>Focuses on working within a personalized schedule </a:t>
            </a:r>
            <a:endParaRPr/>
          </a:p>
          <a:p>
            <a:pPr marL="342900" lvl="0" indent="-342900" algn="l" rtl="0">
              <a:spcBef>
                <a:spcPts val="960"/>
              </a:spcBef>
              <a:spcAft>
                <a:spcPts val="0"/>
              </a:spcAft>
              <a:buSzPts val="1800"/>
              <a:buChar char="🞆"/>
            </a:pPr>
            <a:r>
              <a:rPr lang="en-US"/>
              <a:t>It can be different from a company to another</a:t>
            </a:r>
            <a:endParaRPr/>
          </a:p>
          <a:p>
            <a:pPr marL="342900" lvl="0" indent="-228600" algn="l" rtl="0">
              <a:spcBef>
                <a:spcPts val="960"/>
              </a:spcBef>
              <a:spcAft>
                <a:spcPts val="0"/>
              </a:spcAft>
              <a:buSzPts val="1800"/>
              <a:buNone/>
            </a:pPr>
            <a:endParaRPr/>
          </a:p>
          <a:p>
            <a:pPr marL="342900" lvl="0" indent="-342900" algn="l" rtl="0">
              <a:spcBef>
                <a:spcPts val="960"/>
              </a:spcBef>
              <a:spcAft>
                <a:spcPts val="0"/>
              </a:spcAft>
              <a:buSzPts val="1800"/>
              <a:buChar char="🞆"/>
            </a:pPr>
            <a:r>
              <a:rPr lang="en-US"/>
              <a:t>(ACAS, 2015)</a:t>
            </a:r>
            <a:endParaRPr/>
          </a:p>
          <a:p>
            <a:pPr marL="0" lvl="0" indent="0" algn="l" rtl="0">
              <a:spcBef>
                <a:spcPts val="960"/>
              </a:spcBef>
              <a:spcAft>
                <a:spcPts val="0"/>
              </a:spcAft>
              <a:buSzPts val="1800"/>
              <a:buNone/>
            </a:pPr>
            <a:endParaRPr/>
          </a:p>
          <a:p>
            <a:pPr marL="342900" lvl="0" indent="-228600" algn="l" rtl="0">
              <a:spcBef>
                <a:spcPts val="960"/>
              </a:spcBef>
              <a:spcAft>
                <a:spcPts val="0"/>
              </a:spcAft>
              <a:buSzPts val="1800"/>
              <a:buNone/>
            </a:pPr>
            <a:endParaRPr/>
          </a:p>
        </p:txBody>
      </p:sp>
    </p:spTree>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28"/>
        <p:cNvGrpSpPr/>
        <p:nvPr/>
      </p:nvGrpSpPr>
      <p:grpSpPr>
        <a:xfrm>
          <a:off x="0" y="0"/>
          <a:ext cx="0" cy="0"/>
          <a:chOff x="0" y="0"/>
          <a:chExt cx="0" cy="0"/>
        </a:xfrm>
      </p:grpSpPr>
      <p:sp>
        <p:nvSpPr>
          <p:cNvPr id="129" name="Google Shape;129;p3"/>
          <p:cNvSpPr txBox="1">
            <a:spLocks noGrp="1"/>
          </p:cNvSpPr>
          <p:nvPr>
            <p:ph type="title"/>
          </p:nvPr>
        </p:nvSpPr>
        <p:spPr>
          <a:xfrm>
            <a:off x="810000" y="447188"/>
            <a:ext cx="10571998" cy="970450"/>
          </a:xfrm>
          <a:prstGeom prst="rect">
            <a:avLst/>
          </a:prstGeom>
          <a:noFill/>
          <a:ln>
            <a:noFill/>
          </a:ln>
        </p:spPr>
        <p:txBody>
          <a:bodyPr spcFirstLastPara="1" wrap="square" lIns="91425" tIns="45700" rIns="91425" bIns="45700" anchor="b" anchorCtr="0">
            <a:noAutofit/>
          </a:bodyPr>
          <a:lstStyle/>
          <a:p>
            <a:pPr marL="0" lvl="0" indent="0" algn="l" rtl="0">
              <a:spcBef>
                <a:spcPts val="0"/>
              </a:spcBef>
              <a:spcAft>
                <a:spcPts val="0"/>
              </a:spcAft>
              <a:buClr>
                <a:srgbClr val="FEFEFE"/>
              </a:buClr>
              <a:buSzPts val="4000"/>
              <a:buFont typeface="Century Gothic"/>
              <a:buNone/>
            </a:pPr>
            <a:r>
              <a:rPr lang="en-US"/>
              <a:t>What is flexible working including?</a:t>
            </a:r>
            <a:endParaRPr/>
          </a:p>
        </p:txBody>
      </p:sp>
      <p:grpSp>
        <p:nvGrpSpPr>
          <p:cNvPr id="130" name="Google Shape;130;p3"/>
          <p:cNvGrpSpPr/>
          <p:nvPr/>
        </p:nvGrpSpPr>
        <p:grpSpPr>
          <a:xfrm>
            <a:off x="818712" y="2222730"/>
            <a:ext cx="10554574" cy="3635623"/>
            <a:chOff x="0" y="443"/>
            <a:chExt cx="10554574" cy="3635623"/>
          </a:xfrm>
        </p:grpSpPr>
        <p:cxnSp>
          <p:nvCxnSpPr>
            <p:cNvPr id="131" name="Google Shape;131;p3"/>
            <p:cNvCxnSpPr/>
            <p:nvPr/>
          </p:nvCxnSpPr>
          <p:spPr>
            <a:xfrm>
              <a:off x="0" y="443"/>
              <a:ext cx="10554574" cy="0"/>
            </a:xfrm>
            <a:prstGeom prst="straightConnector1">
              <a:avLst/>
            </a:prstGeom>
            <a:solidFill>
              <a:srgbClr val="00C6BA"/>
            </a:solidFill>
            <a:ln w="15875" cap="rnd" cmpd="sng">
              <a:solidFill>
                <a:srgbClr val="00C6BA"/>
              </a:solidFill>
              <a:prstDash val="solid"/>
              <a:round/>
              <a:headEnd type="none" w="sm" len="sm"/>
              <a:tailEnd type="none" w="sm" len="sm"/>
            </a:ln>
          </p:spPr>
        </p:cxnSp>
        <p:sp>
          <p:nvSpPr>
            <p:cNvPr id="132" name="Google Shape;132;p3"/>
            <p:cNvSpPr/>
            <p:nvPr/>
          </p:nvSpPr>
          <p:spPr>
            <a:xfrm>
              <a:off x="0" y="443"/>
              <a:ext cx="10554574" cy="519374"/>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 name="Google Shape;133;p3"/>
            <p:cNvSpPr txBox="1"/>
            <p:nvPr/>
          </p:nvSpPr>
          <p:spPr>
            <a:xfrm>
              <a:off x="0" y="443"/>
              <a:ext cx="10554574" cy="519374"/>
            </a:xfrm>
            <a:prstGeom prst="rect">
              <a:avLst/>
            </a:prstGeom>
            <a:noFill/>
            <a:ln>
              <a:noFill/>
            </a:ln>
          </p:spPr>
          <p:txBody>
            <a:bodyPr spcFirstLastPara="1" wrap="square" lIns="91425" tIns="91425" rIns="91425" bIns="91425" anchor="t" anchorCtr="0">
              <a:noAutofit/>
            </a:bodyPr>
            <a:lstStyle/>
            <a:p>
              <a:pPr marL="0" marR="0" lvl="0" indent="0" algn="l" rtl="0">
                <a:lnSpc>
                  <a:spcPct val="90000"/>
                </a:lnSpc>
                <a:spcBef>
                  <a:spcPts val="0"/>
                </a:spcBef>
                <a:spcAft>
                  <a:spcPts val="0"/>
                </a:spcAft>
                <a:buClr>
                  <a:schemeClr val="lt1"/>
                </a:buClr>
                <a:buSzPts val="2400"/>
                <a:buFont typeface="Century Gothic"/>
                <a:buNone/>
              </a:pPr>
              <a:r>
                <a:rPr lang="en-US" sz="2400" b="0" i="0" u="none" strike="noStrike" cap="none">
                  <a:solidFill>
                    <a:schemeClr val="lt1"/>
                  </a:solidFill>
                  <a:latin typeface="Century Gothic"/>
                  <a:ea typeface="Century Gothic"/>
                  <a:cs typeface="Century Gothic"/>
                  <a:sym typeface="Century Gothic"/>
                </a:rPr>
                <a:t>Part-time working</a:t>
              </a:r>
              <a:endParaRPr/>
            </a:p>
          </p:txBody>
        </p:sp>
        <p:cxnSp>
          <p:nvCxnSpPr>
            <p:cNvPr id="134" name="Google Shape;134;p3"/>
            <p:cNvCxnSpPr/>
            <p:nvPr/>
          </p:nvCxnSpPr>
          <p:spPr>
            <a:xfrm>
              <a:off x="0" y="519818"/>
              <a:ext cx="10554574" cy="0"/>
            </a:xfrm>
            <a:prstGeom prst="straightConnector1">
              <a:avLst/>
            </a:prstGeom>
            <a:solidFill>
              <a:srgbClr val="00C6BA"/>
            </a:solidFill>
            <a:ln w="15875" cap="rnd" cmpd="sng">
              <a:solidFill>
                <a:srgbClr val="00C6BA"/>
              </a:solidFill>
              <a:prstDash val="solid"/>
              <a:round/>
              <a:headEnd type="none" w="sm" len="sm"/>
              <a:tailEnd type="none" w="sm" len="sm"/>
            </a:ln>
          </p:spPr>
        </p:cxnSp>
        <p:sp>
          <p:nvSpPr>
            <p:cNvPr id="135" name="Google Shape;135;p3"/>
            <p:cNvSpPr/>
            <p:nvPr/>
          </p:nvSpPr>
          <p:spPr>
            <a:xfrm>
              <a:off x="0" y="519818"/>
              <a:ext cx="10554574" cy="519374"/>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 name="Google Shape;136;p3"/>
            <p:cNvSpPr txBox="1"/>
            <p:nvPr/>
          </p:nvSpPr>
          <p:spPr>
            <a:xfrm>
              <a:off x="0" y="519818"/>
              <a:ext cx="10554574" cy="519374"/>
            </a:xfrm>
            <a:prstGeom prst="rect">
              <a:avLst/>
            </a:prstGeom>
            <a:noFill/>
            <a:ln>
              <a:noFill/>
            </a:ln>
          </p:spPr>
          <p:txBody>
            <a:bodyPr spcFirstLastPara="1" wrap="square" lIns="91425" tIns="91425" rIns="91425" bIns="91425" anchor="t" anchorCtr="0">
              <a:noAutofit/>
            </a:bodyPr>
            <a:lstStyle/>
            <a:p>
              <a:pPr marL="0" marR="0" lvl="0" indent="0" algn="l" rtl="0">
                <a:lnSpc>
                  <a:spcPct val="90000"/>
                </a:lnSpc>
                <a:spcBef>
                  <a:spcPts val="0"/>
                </a:spcBef>
                <a:spcAft>
                  <a:spcPts val="0"/>
                </a:spcAft>
                <a:buClr>
                  <a:schemeClr val="lt1"/>
                </a:buClr>
                <a:buSzPts val="2400"/>
                <a:buFont typeface="Century Gothic"/>
                <a:buNone/>
              </a:pPr>
              <a:r>
                <a:rPr lang="en-US" sz="2400" b="0" i="0" u="none" strike="noStrike" cap="none">
                  <a:solidFill>
                    <a:schemeClr val="lt1"/>
                  </a:solidFill>
                  <a:latin typeface="Century Gothic"/>
                  <a:ea typeface="Century Gothic"/>
                  <a:cs typeface="Century Gothic"/>
                  <a:sym typeface="Century Gothic"/>
                </a:rPr>
                <a:t>Term-time working</a:t>
              </a:r>
              <a:endParaRPr/>
            </a:p>
          </p:txBody>
        </p:sp>
        <p:cxnSp>
          <p:nvCxnSpPr>
            <p:cNvPr id="137" name="Google Shape;137;p3"/>
            <p:cNvCxnSpPr/>
            <p:nvPr/>
          </p:nvCxnSpPr>
          <p:spPr>
            <a:xfrm>
              <a:off x="0" y="1039193"/>
              <a:ext cx="10554574" cy="0"/>
            </a:xfrm>
            <a:prstGeom prst="straightConnector1">
              <a:avLst/>
            </a:prstGeom>
            <a:solidFill>
              <a:srgbClr val="00C6BA"/>
            </a:solidFill>
            <a:ln w="15875" cap="rnd" cmpd="sng">
              <a:solidFill>
                <a:srgbClr val="00C6BA"/>
              </a:solidFill>
              <a:prstDash val="solid"/>
              <a:round/>
              <a:headEnd type="none" w="sm" len="sm"/>
              <a:tailEnd type="none" w="sm" len="sm"/>
            </a:ln>
          </p:spPr>
        </p:cxnSp>
        <p:sp>
          <p:nvSpPr>
            <p:cNvPr id="138" name="Google Shape;138;p3"/>
            <p:cNvSpPr/>
            <p:nvPr/>
          </p:nvSpPr>
          <p:spPr>
            <a:xfrm>
              <a:off x="0" y="1039193"/>
              <a:ext cx="10554574" cy="519374"/>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 name="Google Shape;139;p3"/>
            <p:cNvSpPr txBox="1"/>
            <p:nvPr/>
          </p:nvSpPr>
          <p:spPr>
            <a:xfrm>
              <a:off x="0" y="1039193"/>
              <a:ext cx="10554574" cy="519374"/>
            </a:xfrm>
            <a:prstGeom prst="rect">
              <a:avLst/>
            </a:prstGeom>
            <a:noFill/>
            <a:ln>
              <a:noFill/>
            </a:ln>
          </p:spPr>
          <p:txBody>
            <a:bodyPr spcFirstLastPara="1" wrap="square" lIns="91425" tIns="91425" rIns="91425" bIns="91425" anchor="t" anchorCtr="0">
              <a:noAutofit/>
            </a:bodyPr>
            <a:lstStyle/>
            <a:p>
              <a:pPr marL="0" marR="0" lvl="0" indent="0" algn="l" rtl="0">
                <a:lnSpc>
                  <a:spcPct val="90000"/>
                </a:lnSpc>
                <a:spcBef>
                  <a:spcPts val="0"/>
                </a:spcBef>
                <a:spcAft>
                  <a:spcPts val="0"/>
                </a:spcAft>
                <a:buClr>
                  <a:schemeClr val="lt1"/>
                </a:buClr>
                <a:buSzPts val="2400"/>
                <a:buFont typeface="Century Gothic"/>
                <a:buNone/>
              </a:pPr>
              <a:r>
                <a:rPr lang="en-US" sz="2400" b="0" i="0" u="none" strike="noStrike" cap="none">
                  <a:solidFill>
                    <a:schemeClr val="lt1"/>
                  </a:solidFill>
                  <a:latin typeface="Century Gothic"/>
                  <a:ea typeface="Century Gothic"/>
                  <a:cs typeface="Century Gothic"/>
                  <a:sym typeface="Century Gothic"/>
                </a:rPr>
                <a:t>Job sharing</a:t>
              </a:r>
              <a:endParaRPr/>
            </a:p>
          </p:txBody>
        </p:sp>
        <p:cxnSp>
          <p:nvCxnSpPr>
            <p:cNvPr id="140" name="Google Shape;140;p3"/>
            <p:cNvCxnSpPr/>
            <p:nvPr/>
          </p:nvCxnSpPr>
          <p:spPr>
            <a:xfrm>
              <a:off x="0" y="1558568"/>
              <a:ext cx="10554574" cy="0"/>
            </a:xfrm>
            <a:prstGeom prst="straightConnector1">
              <a:avLst/>
            </a:prstGeom>
            <a:solidFill>
              <a:srgbClr val="00C6BA"/>
            </a:solidFill>
            <a:ln w="15875" cap="rnd" cmpd="sng">
              <a:solidFill>
                <a:srgbClr val="00C6BA"/>
              </a:solidFill>
              <a:prstDash val="solid"/>
              <a:round/>
              <a:headEnd type="none" w="sm" len="sm"/>
              <a:tailEnd type="none" w="sm" len="sm"/>
            </a:ln>
          </p:spPr>
        </p:cxnSp>
        <p:sp>
          <p:nvSpPr>
            <p:cNvPr id="141" name="Google Shape;141;p3"/>
            <p:cNvSpPr/>
            <p:nvPr/>
          </p:nvSpPr>
          <p:spPr>
            <a:xfrm>
              <a:off x="0" y="1558568"/>
              <a:ext cx="10554574" cy="519374"/>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 name="Google Shape;142;p3"/>
            <p:cNvSpPr txBox="1"/>
            <p:nvPr/>
          </p:nvSpPr>
          <p:spPr>
            <a:xfrm>
              <a:off x="0" y="1558568"/>
              <a:ext cx="10554574" cy="519374"/>
            </a:xfrm>
            <a:prstGeom prst="rect">
              <a:avLst/>
            </a:prstGeom>
            <a:noFill/>
            <a:ln>
              <a:noFill/>
            </a:ln>
          </p:spPr>
          <p:txBody>
            <a:bodyPr spcFirstLastPara="1" wrap="square" lIns="91425" tIns="91425" rIns="91425" bIns="91425" anchor="t" anchorCtr="0">
              <a:noAutofit/>
            </a:bodyPr>
            <a:lstStyle/>
            <a:p>
              <a:pPr marL="0" marR="0" lvl="0" indent="0" algn="l" rtl="0">
                <a:lnSpc>
                  <a:spcPct val="90000"/>
                </a:lnSpc>
                <a:spcBef>
                  <a:spcPts val="0"/>
                </a:spcBef>
                <a:spcAft>
                  <a:spcPts val="0"/>
                </a:spcAft>
                <a:buClr>
                  <a:schemeClr val="lt1"/>
                </a:buClr>
                <a:buSzPts val="2400"/>
                <a:buFont typeface="Century Gothic"/>
                <a:buNone/>
              </a:pPr>
              <a:r>
                <a:rPr lang="en-US" sz="2400" b="0" i="0" u="none" strike="noStrike" cap="none">
                  <a:solidFill>
                    <a:schemeClr val="lt1"/>
                  </a:solidFill>
                  <a:latin typeface="Century Gothic"/>
                  <a:ea typeface="Century Gothic"/>
                  <a:cs typeface="Century Gothic"/>
                  <a:sym typeface="Century Gothic"/>
                </a:rPr>
                <a:t>Flexi-time</a:t>
              </a:r>
              <a:endParaRPr/>
            </a:p>
          </p:txBody>
        </p:sp>
        <p:cxnSp>
          <p:nvCxnSpPr>
            <p:cNvPr id="143" name="Google Shape;143;p3"/>
            <p:cNvCxnSpPr/>
            <p:nvPr/>
          </p:nvCxnSpPr>
          <p:spPr>
            <a:xfrm>
              <a:off x="0" y="2077942"/>
              <a:ext cx="10554574" cy="0"/>
            </a:xfrm>
            <a:prstGeom prst="straightConnector1">
              <a:avLst/>
            </a:prstGeom>
            <a:solidFill>
              <a:srgbClr val="00C6BA"/>
            </a:solidFill>
            <a:ln w="15875" cap="rnd" cmpd="sng">
              <a:solidFill>
                <a:srgbClr val="00C6BA"/>
              </a:solidFill>
              <a:prstDash val="solid"/>
              <a:round/>
              <a:headEnd type="none" w="sm" len="sm"/>
              <a:tailEnd type="none" w="sm" len="sm"/>
            </a:ln>
          </p:spPr>
        </p:cxnSp>
        <p:sp>
          <p:nvSpPr>
            <p:cNvPr id="144" name="Google Shape;144;p3"/>
            <p:cNvSpPr/>
            <p:nvPr/>
          </p:nvSpPr>
          <p:spPr>
            <a:xfrm>
              <a:off x="0" y="2077942"/>
              <a:ext cx="10554574" cy="519374"/>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 name="Google Shape;145;p3"/>
            <p:cNvSpPr txBox="1"/>
            <p:nvPr/>
          </p:nvSpPr>
          <p:spPr>
            <a:xfrm>
              <a:off x="0" y="2077942"/>
              <a:ext cx="10554574" cy="519374"/>
            </a:xfrm>
            <a:prstGeom prst="rect">
              <a:avLst/>
            </a:prstGeom>
            <a:noFill/>
            <a:ln>
              <a:noFill/>
            </a:ln>
          </p:spPr>
          <p:txBody>
            <a:bodyPr spcFirstLastPara="1" wrap="square" lIns="91425" tIns="91425" rIns="91425" bIns="91425" anchor="t" anchorCtr="0">
              <a:noAutofit/>
            </a:bodyPr>
            <a:lstStyle/>
            <a:p>
              <a:pPr marL="0" marR="0" lvl="0" indent="0" algn="l" rtl="0">
                <a:lnSpc>
                  <a:spcPct val="90000"/>
                </a:lnSpc>
                <a:spcBef>
                  <a:spcPts val="0"/>
                </a:spcBef>
                <a:spcAft>
                  <a:spcPts val="0"/>
                </a:spcAft>
                <a:buClr>
                  <a:schemeClr val="lt1"/>
                </a:buClr>
                <a:buSzPts val="2400"/>
                <a:buFont typeface="Century Gothic"/>
                <a:buNone/>
              </a:pPr>
              <a:r>
                <a:rPr lang="en-US" sz="2400" b="0" i="0" u="none" strike="noStrike" cap="none">
                  <a:solidFill>
                    <a:schemeClr val="lt1"/>
                  </a:solidFill>
                  <a:latin typeface="Century Gothic"/>
                  <a:ea typeface="Century Gothic"/>
                  <a:cs typeface="Century Gothic"/>
                  <a:sym typeface="Century Gothic"/>
                </a:rPr>
                <a:t>Compressed hours</a:t>
              </a:r>
              <a:endParaRPr/>
            </a:p>
          </p:txBody>
        </p:sp>
        <p:cxnSp>
          <p:nvCxnSpPr>
            <p:cNvPr id="146" name="Google Shape;146;p3"/>
            <p:cNvCxnSpPr/>
            <p:nvPr/>
          </p:nvCxnSpPr>
          <p:spPr>
            <a:xfrm>
              <a:off x="0" y="2597317"/>
              <a:ext cx="10554574" cy="0"/>
            </a:xfrm>
            <a:prstGeom prst="straightConnector1">
              <a:avLst/>
            </a:prstGeom>
            <a:solidFill>
              <a:srgbClr val="00C6BA"/>
            </a:solidFill>
            <a:ln w="15875" cap="rnd" cmpd="sng">
              <a:solidFill>
                <a:srgbClr val="00C6BA"/>
              </a:solidFill>
              <a:prstDash val="solid"/>
              <a:round/>
              <a:headEnd type="none" w="sm" len="sm"/>
              <a:tailEnd type="none" w="sm" len="sm"/>
            </a:ln>
          </p:spPr>
        </p:cxnSp>
        <p:sp>
          <p:nvSpPr>
            <p:cNvPr id="147" name="Google Shape;147;p3"/>
            <p:cNvSpPr/>
            <p:nvPr/>
          </p:nvSpPr>
          <p:spPr>
            <a:xfrm>
              <a:off x="0" y="2597317"/>
              <a:ext cx="10554574" cy="519374"/>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 name="Google Shape;148;p3"/>
            <p:cNvSpPr txBox="1"/>
            <p:nvPr/>
          </p:nvSpPr>
          <p:spPr>
            <a:xfrm>
              <a:off x="0" y="2597317"/>
              <a:ext cx="10554574" cy="519374"/>
            </a:xfrm>
            <a:prstGeom prst="rect">
              <a:avLst/>
            </a:prstGeom>
            <a:noFill/>
            <a:ln>
              <a:noFill/>
            </a:ln>
          </p:spPr>
          <p:txBody>
            <a:bodyPr spcFirstLastPara="1" wrap="square" lIns="91425" tIns="91425" rIns="91425" bIns="91425" anchor="t" anchorCtr="0">
              <a:noAutofit/>
            </a:bodyPr>
            <a:lstStyle/>
            <a:p>
              <a:pPr marL="0" marR="0" lvl="0" indent="0" algn="l" rtl="0">
                <a:lnSpc>
                  <a:spcPct val="90000"/>
                </a:lnSpc>
                <a:spcBef>
                  <a:spcPts val="0"/>
                </a:spcBef>
                <a:spcAft>
                  <a:spcPts val="0"/>
                </a:spcAft>
                <a:buClr>
                  <a:schemeClr val="lt1"/>
                </a:buClr>
                <a:buSzPts val="2400"/>
                <a:buFont typeface="Century Gothic"/>
                <a:buNone/>
              </a:pPr>
              <a:r>
                <a:rPr lang="en-US" sz="2400" b="0" i="0" u="none" strike="noStrike" cap="none">
                  <a:solidFill>
                    <a:schemeClr val="lt1"/>
                  </a:solidFill>
                  <a:latin typeface="Century Gothic"/>
                  <a:ea typeface="Century Gothic"/>
                  <a:cs typeface="Century Gothic"/>
                  <a:sym typeface="Century Gothic"/>
                </a:rPr>
                <a:t>Annual hours</a:t>
              </a:r>
              <a:endParaRPr/>
            </a:p>
          </p:txBody>
        </p:sp>
        <p:cxnSp>
          <p:nvCxnSpPr>
            <p:cNvPr id="149" name="Google Shape;149;p3"/>
            <p:cNvCxnSpPr/>
            <p:nvPr/>
          </p:nvCxnSpPr>
          <p:spPr>
            <a:xfrm>
              <a:off x="0" y="3116692"/>
              <a:ext cx="10554574" cy="0"/>
            </a:xfrm>
            <a:prstGeom prst="straightConnector1">
              <a:avLst/>
            </a:prstGeom>
            <a:solidFill>
              <a:srgbClr val="00C6BA"/>
            </a:solidFill>
            <a:ln w="15875" cap="rnd" cmpd="sng">
              <a:solidFill>
                <a:srgbClr val="00C6BA"/>
              </a:solidFill>
              <a:prstDash val="solid"/>
              <a:round/>
              <a:headEnd type="none" w="sm" len="sm"/>
              <a:tailEnd type="none" w="sm" len="sm"/>
            </a:ln>
          </p:spPr>
        </p:cxnSp>
        <p:sp>
          <p:nvSpPr>
            <p:cNvPr id="150" name="Google Shape;150;p3"/>
            <p:cNvSpPr/>
            <p:nvPr/>
          </p:nvSpPr>
          <p:spPr>
            <a:xfrm>
              <a:off x="0" y="3116692"/>
              <a:ext cx="10554574" cy="519374"/>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151;p3"/>
            <p:cNvSpPr txBox="1"/>
            <p:nvPr/>
          </p:nvSpPr>
          <p:spPr>
            <a:xfrm>
              <a:off x="0" y="3116692"/>
              <a:ext cx="10554574" cy="519374"/>
            </a:xfrm>
            <a:prstGeom prst="rect">
              <a:avLst/>
            </a:prstGeom>
            <a:noFill/>
            <a:ln>
              <a:noFill/>
            </a:ln>
          </p:spPr>
          <p:txBody>
            <a:bodyPr spcFirstLastPara="1" wrap="square" lIns="91425" tIns="91425" rIns="91425" bIns="91425" anchor="t" anchorCtr="0">
              <a:noAutofit/>
            </a:bodyPr>
            <a:lstStyle/>
            <a:p>
              <a:pPr marL="0" marR="0" lvl="0" indent="0" algn="l" rtl="0">
                <a:lnSpc>
                  <a:spcPct val="90000"/>
                </a:lnSpc>
                <a:spcBef>
                  <a:spcPts val="0"/>
                </a:spcBef>
                <a:spcAft>
                  <a:spcPts val="0"/>
                </a:spcAft>
                <a:buClr>
                  <a:schemeClr val="lt1"/>
                </a:buClr>
                <a:buSzPts val="2400"/>
                <a:buFont typeface="Century Gothic"/>
                <a:buNone/>
              </a:pPr>
              <a:r>
                <a:rPr lang="en-US" sz="2400" b="0" i="0" u="none" strike="noStrike" cap="none">
                  <a:solidFill>
                    <a:schemeClr val="lt1"/>
                  </a:solidFill>
                  <a:latin typeface="Century Gothic"/>
                  <a:ea typeface="Century Gothic"/>
                  <a:cs typeface="Century Gothic"/>
                  <a:sym typeface="Century Gothic"/>
                </a:rPr>
                <a:t>(Clarke &amp; Holdsworth, 2017)</a:t>
              </a:r>
              <a:endParaRPr/>
            </a:p>
          </p:txBody>
        </p:sp>
      </p:grpSp>
    </p:spTree>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55"/>
        <p:cNvGrpSpPr/>
        <p:nvPr/>
      </p:nvGrpSpPr>
      <p:grpSpPr>
        <a:xfrm>
          <a:off x="0" y="0"/>
          <a:ext cx="0" cy="0"/>
          <a:chOff x="0" y="0"/>
          <a:chExt cx="0" cy="0"/>
        </a:xfrm>
      </p:grpSpPr>
      <p:sp>
        <p:nvSpPr>
          <p:cNvPr id="156" name="Google Shape;156;p4"/>
          <p:cNvSpPr txBox="1">
            <a:spLocks noGrp="1"/>
          </p:cNvSpPr>
          <p:nvPr>
            <p:ph type="title"/>
          </p:nvPr>
        </p:nvSpPr>
        <p:spPr>
          <a:xfrm>
            <a:off x="810000" y="447188"/>
            <a:ext cx="10571998" cy="970450"/>
          </a:xfrm>
          <a:prstGeom prst="rect">
            <a:avLst/>
          </a:prstGeom>
          <a:noFill/>
          <a:ln>
            <a:noFill/>
          </a:ln>
          <a:effectLst>
            <a:outerShdw blurRad="50800">
              <a:srgbClr val="000000">
                <a:alpha val="60000"/>
              </a:srgbClr>
            </a:outerShdw>
          </a:effectLst>
        </p:spPr>
        <p:txBody>
          <a:bodyPr spcFirstLastPara="1" wrap="square" lIns="91425" tIns="45700" rIns="91425" bIns="45700" anchor="b" anchorCtr="0">
            <a:noAutofit/>
          </a:bodyPr>
          <a:lstStyle/>
          <a:p>
            <a:pPr marL="0" lvl="0" indent="0" algn="l" rtl="0">
              <a:spcBef>
                <a:spcPts val="0"/>
              </a:spcBef>
              <a:spcAft>
                <a:spcPts val="0"/>
              </a:spcAft>
              <a:buClr>
                <a:srgbClr val="FEFEFE"/>
              </a:buClr>
              <a:buSzPts val="4000"/>
              <a:buFont typeface="Century Gothic"/>
              <a:buNone/>
            </a:pPr>
            <a:r>
              <a:rPr lang="en-US"/>
              <a:t>What is flexible working including?</a:t>
            </a:r>
            <a:endParaRPr/>
          </a:p>
        </p:txBody>
      </p:sp>
      <p:grpSp>
        <p:nvGrpSpPr>
          <p:cNvPr id="157" name="Google Shape;157;p4"/>
          <p:cNvGrpSpPr/>
          <p:nvPr/>
        </p:nvGrpSpPr>
        <p:grpSpPr>
          <a:xfrm>
            <a:off x="818712" y="2224062"/>
            <a:ext cx="10554574" cy="3632960"/>
            <a:chOff x="0" y="1775"/>
            <a:chExt cx="10554574" cy="3632960"/>
          </a:xfrm>
        </p:grpSpPr>
        <p:cxnSp>
          <p:nvCxnSpPr>
            <p:cNvPr id="158" name="Google Shape;158;p4"/>
            <p:cNvCxnSpPr/>
            <p:nvPr/>
          </p:nvCxnSpPr>
          <p:spPr>
            <a:xfrm>
              <a:off x="0" y="1775"/>
              <a:ext cx="10554574" cy="0"/>
            </a:xfrm>
            <a:prstGeom prst="straightConnector1">
              <a:avLst/>
            </a:prstGeom>
            <a:solidFill>
              <a:srgbClr val="00C6BA"/>
            </a:solidFill>
            <a:ln w="15875" cap="rnd" cmpd="sng">
              <a:solidFill>
                <a:srgbClr val="00C6BA"/>
              </a:solidFill>
              <a:prstDash val="solid"/>
              <a:round/>
              <a:headEnd type="none" w="sm" len="sm"/>
              <a:tailEnd type="none" w="sm" len="sm"/>
            </a:ln>
          </p:spPr>
        </p:cxnSp>
        <p:sp>
          <p:nvSpPr>
            <p:cNvPr id="159" name="Google Shape;159;p4"/>
            <p:cNvSpPr/>
            <p:nvPr/>
          </p:nvSpPr>
          <p:spPr>
            <a:xfrm>
              <a:off x="0" y="1775"/>
              <a:ext cx="10554574" cy="605493"/>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 name="Google Shape;160;p4"/>
            <p:cNvSpPr txBox="1"/>
            <p:nvPr/>
          </p:nvSpPr>
          <p:spPr>
            <a:xfrm>
              <a:off x="0" y="1775"/>
              <a:ext cx="10554574" cy="605493"/>
            </a:xfrm>
            <a:prstGeom prst="rect">
              <a:avLst/>
            </a:prstGeom>
            <a:noFill/>
            <a:ln>
              <a:noFill/>
            </a:ln>
          </p:spPr>
          <p:txBody>
            <a:bodyPr spcFirstLastPara="1" wrap="square" lIns="102850" tIns="102850" rIns="102850" bIns="102850" anchor="t" anchorCtr="0">
              <a:noAutofit/>
            </a:bodyPr>
            <a:lstStyle/>
            <a:p>
              <a:pPr marL="0" marR="0" lvl="0" indent="0" algn="l" rtl="0">
                <a:lnSpc>
                  <a:spcPct val="90000"/>
                </a:lnSpc>
                <a:spcBef>
                  <a:spcPts val="0"/>
                </a:spcBef>
                <a:spcAft>
                  <a:spcPts val="0"/>
                </a:spcAft>
                <a:buClr>
                  <a:schemeClr val="lt1"/>
                </a:buClr>
                <a:buSzPts val="2700"/>
                <a:buFont typeface="Century Gothic"/>
                <a:buNone/>
              </a:pPr>
              <a:r>
                <a:rPr lang="en-US" sz="2700" b="0" i="0" u="none" strike="noStrike" cap="none">
                  <a:solidFill>
                    <a:schemeClr val="lt1"/>
                  </a:solidFill>
                  <a:latin typeface="Century Gothic"/>
                  <a:ea typeface="Century Gothic"/>
                  <a:cs typeface="Century Gothic"/>
                  <a:sym typeface="Century Gothic"/>
                </a:rPr>
                <a:t>Working remotely regularly</a:t>
              </a:r>
              <a:endParaRPr/>
            </a:p>
          </p:txBody>
        </p:sp>
        <p:cxnSp>
          <p:nvCxnSpPr>
            <p:cNvPr id="161" name="Google Shape;161;p4"/>
            <p:cNvCxnSpPr/>
            <p:nvPr/>
          </p:nvCxnSpPr>
          <p:spPr>
            <a:xfrm>
              <a:off x="0" y="607268"/>
              <a:ext cx="10554574" cy="0"/>
            </a:xfrm>
            <a:prstGeom prst="straightConnector1">
              <a:avLst/>
            </a:prstGeom>
            <a:solidFill>
              <a:srgbClr val="00C6BA"/>
            </a:solidFill>
            <a:ln w="15875" cap="rnd" cmpd="sng">
              <a:solidFill>
                <a:srgbClr val="00C6BA"/>
              </a:solidFill>
              <a:prstDash val="solid"/>
              <a:round/>
              <a:headEnd type="none" w="sm" len="sm"/>
              <a:tailEnd type="none" w="sm" len="sm"/>
            </a:ln>
          </p:spPr>
        </p:cxnSp>
        <p:sp>
          <p:nvSpPr>
            <p:cNvPr id="162" name="Google Shape;162;p4"/>
            <p:cNvSpPr/>
            <p:nvPr/>
          </p:nvSpPr>
          <p:spPr>
            <a:xfrm>
              <a:off x="0" y="607268"/>
              <a:ext cx="10554574" cy="605493"/>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 name="Google Shape;163;p4"/>
            <p:cNvSpPr txBox="1"/>
            <p:nvPr/>
          </p:nvSpPr>
          <p:spPr>
            <a:xfrm>
              <a:off x="0" y="607268"/>
              <a:ext cx="10554574" cy="605493"/>
            </a:xfrm>
            <a:prstGeom prst="rect">
              <a:avLst/>
            </a:prstGeom>
            <a:noFill/>
            <a:ln>
              <a:noFill/>
            </a:ln>
          </p:spPr>
          <p:txBody>
            <a:bodyPr spcFirstLastPara="1" wrap="square" lIns="102850" tIns="102850" rIns="102850" bIns="102850" anchor="t" anchorCtr="0">
              <a:noAutofit/>
            </a:bodyPr>
            <a:lstStyle/>
            <a:p>
              <a:pPr marL="0" marR="0" lvl="0" indent="0" algn="l" rtl="0">
                <a:lnSpc>
                  <a:spcPct val="90000"/>
                </a:lnSpc>
                <a:spcBef>
                  <a:spcPts val="0"/>
                </a:spcBef>
                <a:spcAft>
                  <a:spcPts val="0"/>
                </a:spcAft>
                <a:buClr>
                  <a:schemeClr val="lt1"/>
                </a:buClr>
                <a:buSzPts val="2700"/>
                <a:buFont typeface="Century Gothic"/>
                <a:buNone/>
              </a:pPr>
              <a:r>
                <a:rPr lang="en-US" sz="2700" b="0" i="0" u="none" strike="noStrike" cap="none">
                  <a:solidFill>
                    <a:schemeClr val="lt1"/>
                  </a:solidFill>
                  <a:latin typeface="Century Gothic"/>
                  <a:ea typeface="Century Gothic"/>
                  <a:cs typeface="Century Gothic"/>
                  <a:sym typeface="Century Gothic"/>
                </a:rPr>
                <a:t>Hybrid working</a:t>
              </a:r>
              <a:endParaRPr/>
            </a:p>
          </p:txBody>
        </p:sp>
        <p:cxnSp>
          <p:nvCxnSpPr>
            <p:cNvPr id="164" name="Google Shape;164;p4"/>
            <p:cNvCxnSpPr/>
            <p:nvPr/>
          </p:nvCxnSpPr>
          <p:spPr>
            <a:xfrm>
              <a:off x="0" y="1212762"/>
              <a:ext cx="10554574" cy="0"/>
            </a:xfrm>
            <a:prstGeom prst="straightConnector1">
              <a:avLst/>
            </a:prstGeom>
            <a:solidFill>
              <a:srgbClr val="00C6BA"/>
            </a:solidFill>
            <a:ln w="15875" cap="rnd" cmpd="sng">
              <a:solidFill>
                <a:srgbClr val="00C6BA"/>
              </a:solidFill>
              <a:prstDash val="solid"/>
              <a:round/>
              <a:headEnd type="none" w="sm" len="sm"/>
              <a:tailEnd type="none" w="sm" len="sm"/>
            </a:ln>
          </p:spPr>
        </p:cxnSp>
        <p:sp>
          <p:nvSpPr>
            <p:cNvPr id="165" name="Google Shape;165;p4"/>
            <p:cNvSpPr/>
            <p:nvPr/>
          </p:nvSpPr>
          <p:spPr>
            <a:xfrm>
              <a:off x="0" y="1212762"/>
              <a:ext cx="10554574" cy="605493"/>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 name="Google Shape;166;p4"/>
            <p:cNvSpPr txBox="1"/>
            <p:nvPr/>
          </p:nvSpPr>
          <p:spPr>
            <a:xfrm>
              <a:off x="0" y="1212762"/>
              <a:ext cx="10554574" cy="605493"/>
            </a:xfrm>
            <a:prstGeom prst="rect">
              <a:avLst/>
            </a:prstGeom>
            <a:noFill/>
            <a:ln>
              <a:noFill/>
            </a:ln>
          </p:spPr>
          <p:txBody>
            <a:bodyPr spcFirstLastPara="1" wrap="square" lIns="102850" tIns="102850" rIns="102850" bIns="102850" anchor="t" anchorCtr="0">
              <a:noAutofit/>
            </a:bodyPr>
            <a:lstStyle/>
            <a:p>
              <a:pPr marL="0" marR="0" lvl="0" indent="0" algn="l" rtl="0">
                <a:lnSpc>
                  <a:spcPct val="90000"/>
                </a:lnSpc>
                <a:spcBef>
                  <a:spcPts val="0"/>
                </a:spcBef>
                <a:spcAft>
                  <a:spcPts val="0"/>
                </a:spcAft>
                <a:buClr>
                  <a:schemeClr val="lt1"/>
                </a:buClr>
                <a:buSzPts val="2700"/>
                <a:buFont typeface="Century Gothic"/>
                <a:buNone/>
              </a:pPr>
              <a:r>
                <a:rPr lang="en-US" sz="2700" b="0" i="0" u="none" strike="noStrike" cap="none">
                  <a:solidFill>
                    <a:schemeClr val="lt1"/>
                  </a:solidFill>
                  <a:latin typeface="Century Gothic"/>
                  <a:ea typeface="Century Gothic"/>
                  <a:cs typeface="Century Gothic"/>
                  <a:sym typeface="Century Gothic"/>
                </a:rPr>
                <a:t>Career breaks</a:t>
              </a:r>
              <a:endParaRPr/>
            </a:p>
          </p:txBody>
        </p:sp>
        <p:cxnSp>
          <p:nvCxnSpPr>
            <p:cNvPr id="167" name="Google Shape;167;p4"/>
            <p:cNvCxnSpPr/>
            <p:nvPr/>
          </p:nvCxnSpPr>
          <p:spPr>
            <a:xfrm>
              <a:off x="0" y="1818255"/>
              <a:ext cx="10554574" cy="0"/>
            </a:xfrm>
            <a:prstGeom prst="straightConnector1">
              <a:avLst/>
            </a:prstGeom>
            <a:solidFill>
              <a:srgbClr val="00C6BA"/>
            </a:solidFill>
            <a:ln w="15875" cap="rnd" cmpd="sng">
              <a:solidFill>
                <a:srgbClr val="00C6BA"/>
              </a:solidFill>
              <a:prstDash val="solid"/>
              <a:round/>
              <a:headEnd type="none" w="sm" len="sm"/>
              <a:tailEnd type="none" w="sm" len="sm"/>
            </a:ln>
          </p:spPr>
        </p:cxnSp>
        <p:sp>
          <p:nvSpPr>
            <p:cNvPr id="168" name="Google Shape;168;p4"/>
            <p:cNvSpPr/>
            <p:nvPr/>
          </p:nvSpPr>
          <p:spPr>
            <a:xfrm>
              <a:off x="0" y="1818255"/>
              <a:ext cx="10554574" cy="605493"/>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 name="Google Shape;169;p4"/>
            <p:cNvSpPr txBox="1"/>
            <p:nvPr/>
          </p:nvSpPr>
          <p:spPr>
            <a:xfrm>
              <a:off x="0" y="1818255"/>
              <a:ext cx="10554574" cy="605493"/>
            </a:xfrm>
            <a:prstGeom prst="rect">
              <a:avLst/>
            </a:prstGeom>
            <a:noFill/>
            <a:ln>
              <a:noFill/>
            </a:ln>
          </p:spPr>
          <p:txBody>
            <a:bodyPr spcFirstLastPara="1" wrap="square" lIns="102850" tIns="102850" rIns="102850" bIns="102850" anchor="t" anchorCtr="0">
              <a:noAutofit/>
            </a:bodyPr>
            <a:lstStyle/>
            <a:p>
              <a:pPr marL="0" marR="0" lvl="0" indent="0" algn="l" rtl="0">
                <a:lnSpc>
                  <a:spcPct val="90000"/>
                </a:lnSpc>
                <a:spcBef>
                  <a:spcPts val="0"/>
                </a:spcBef>
                <a:spcAft>
                  <a:spcPts val="0"/>
                </a:spcAft>
                <a:buClr>
                  <a:schemeClr val="lt1"/>
                </a:buClr>
                <a:buSzPts val="2700"/>
                <a:buFont typeface="Century Gothic"/>
                <a:buNone/>
              </a:pPr>
              <a:r>
                <a:rPr lang="en-US" sz="2700" b="0" i="0" u="none" strike="noStrike" cap="none">
                  <a:solidFill>
                    <a:schemeClr val="lt1"/>
                  </a:solidFill>
                  <a:latin typeface="Century Gothic"/>
                  <a:ea typeface="Century Gothic"/>
                  <a:cs typeface="Century Gothic"/>
                  <a:sym typeface="Century Gothic"/>
                </a:rPr>
                <a:t>Commissioned outcomes</a:t>
              </a:r>
              <a:endParaRPr/>
            </a:p>
          </p:txBody>
        </p:sp>
        <p:cxnSp>
          <p:nvCxnSpPr>
            <p:cNvPr id="170" name="Google Shape;170;p4"/>
            <p:cNvCxnSpPr/>
            <p:nvPr/>
          </p:nvCxnSpPr>
          <p:spPr>
            <a:xfrm>
              <a:off x="0" y="2423748"/>
              <a:ext cx="10554574" cy="0"/>
            </a:xfrm>
            <a:prstGeom prst="straightConnector1">
              <a:avLst/>
            </a:prstGeom>
            <a:solidFill>
              <a:srgbClr val="00C6BA"/>
            </a:solidFill>
            <a:ln w="15875" cap="rnd" cmpd="sng">
              <a:solidFill>
                <a:srgbClr val="00C6BA"/>
              </a:solidFill>
              <a:prstDash val="solid"/>
              <a:round/>
              <a:headEnd type="none" w="sm" len="sm"/>
              <a:tailEnd type="none" w="sm" len="sm"/>
            </a:ln>
          </p:spPr>
        </p:cxnSp>
        <p:sp>
          <p:nvSpPr>
            <p:cNvPr id="171" name="Google Shape;171;p4"/>
            <p:cNvSpPr/>
            <p:nvPr/>
          </p:nvSpPr>
          <p:spPr>
            <a:xfrm>
              <a:off x="0" y="2423748"/>
              <a:ext cx="10554574" cy="605493"/>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 name="Google Shape;172;p4"/>
            <p:cNvSpPr txBox="1"/>
            <p:nvPr/>
          </p:nvSpPr>
          <p:spPr>
            <a:xfrm>
              <a:off x="0" y="2423748"/>
              <a:ext cx="10554574" cy="605493"/>
            </a:xfrm>
            <a:prstGeom prst="rect">
              <a:avLst/>
            </a:prstGeom>
            <a:noFill/>
            <a:ln>
              <a:noFill/>
            </a:ln>
          </p:spPr>
          <p:txBody>
            <a:bodyPr spcFirstLastPara="1" wrap="square" lIns="102850" tIns="102850" rIns="102850" bIns="102850" anchor="t" anchorCtr="0">
              <a:noAutofit/>
            </a:bodyPr>
            <a:lstStyle/>
            <a:p>
              <a:pPr marL="0" marR="0" lvl="0" indent="0" algn="l" rtl="0">
                <a:lnSpc>
                  <a:spcPct val="90000"/>
                </a:lnSpc>
                <a:spcBef>
                  <a:spcPts val="0"/>
                </a:spcBef>
                <a:spcAft>
                  <a:spcPts val="0"/>
                </a:spcAft>
                <a:buClr>
                  <a:schemeClr val="lt1"/>
                </a:buClr>
                <a:buSzPts val="2700"/>
                <a:buFont typeface="Century Gothic"/>
                <a:buNone/>
              </a:pPr>
              <a:r>
                <a:rPr lang="en-US" sz="2700" b="0" i="0" u="none" strike="noStrike" cap="none">
                  <a:solidFill>
                    <a:schemeClr val="lt1"/>
                  </a:solidFill>
                  <a:latin typeface="Century Gothic"/>
                  <a:ea typeface="Century Gothic"/>
                  <a:cs typeface="Century Gothic"/>
                  <a:sym typeface="Century Gothic"/>
                </a:rPr>
                <a:t>Zero-hour contracts</a:t>
              </a:r>
              <a:endParaRPr/>
            </a:p>
          </p:txBody>
        </p:sp>
        <p:cxnSp>
          <p:nvCxnSpPr>
            <p:cNvPr id="173" name="Google Shape;173;p4"/>
            <p:cNvCxnSpPr/>
            <p:nvPr/>
          </p:nvCxnSpPr>
          <p:spPr>
            <a:xfrm>
              <a:off x="0" y="3029242"/>
              <a:ext cx="10554574" cy="0"/>
            </a:xfrm>
            <a:prstGeom prst="straightConnector1">
              <a:avLst/>
            </a:prstGeom>
            <a:solidFill>
              <a:srgbClr val="00C6BA"/>
            </a:solidFill>
            <a:ln w="15875" cap="rnd" cmpd="sng">
              <a:solidFill>
                <a:srgbClr val="00C6BA"/>
              </a:solidFill>
              <a:prstDash val="solid"/>
              <a:round/>
              <a:headEnd type="none" w="sm" len="sm"/>
              <a:tailEnd type="none" w="sm" len="sm"/>
            </a:ln>
          </p:spPr>
        </p:cxnSp>
        <p:sp>
          <p:nvSpPr>
            <p:cNvPr id="174" name="Google Shape;174;p4"/>
            <p:cNvSpPr/>
            <p:nvPr/>
          </p:nvSpPr>
          <p:spPr>
            <a:xfrm>
              <a:off x="0" y="3029242"/>
              <a:ext cx="10554574" cy="605493"/>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 name="Google Shape;175;p4"/>
            <p:cNvSpPr txBox="1"/>
            <p:nvPr/>
          </p:nvSpPr>
          <p:spPr>
            <a:xfrm>
              <a:off x="0" y="3029242"/>
              <a:ext cx="10554574" cy="605493"/>
            </a:xfrm>
            <a:prstGeom prst="rect">
              <a:avLst/>
            </a:prstGeom>
            <a:noFill/>
            <a:ln>
              <a:noFill/>
            </a:ln>
          </p:spPr>
          <p:txBody>
            <a:bodyPr spcFirstLastPara="1" wrap="square" lIns="102850" tIns="102850" rIns="102850" bIns="102850" anchor="t" anchorCtr="0">
              <a:noAutofit/>
            </a:bodyPr>
            <a:lstStyle/>
            <a:p>
              <a:pPr marL="0" marR="0" lvl="0" indent="0" algn="l" rtl="0">
                <a:lnSpc>
                  <a:spcPct val="90000"/>
                </a:lnSpc>
                <a:spcBef>
                  <a:spcPts val="0"/>
                </a:spcBef>
                <a:spcAft>
                  <a:spcPts val="0"/>
                </a:spcAft>
                <a:buClr>
                  <a:schemeClr val="lt1"/>
                </a:buClr>
                <a:buSzPts val="2700"/>
                <a:buFont typeface="Century Gothic"/>
                <a:buNone/>
              </a:pPr>
              <a:r>
                <a:rPr lang="en-US" sz="2700" b="0" i="0" u="none" strike="noStrike" cap="none">
                  <a:solidFill>
                    <a:schemeClr val="lt1"/>
                  </a:solidFill>
                  <a:latin typeface="Century Gothic"/>
                  <a:ea typeface="Century Gothic"/>
                  <a:cs typeface="Century Gothic"/>
                  <a:sym typeface="Century Gothic"/>
                </a:rPr>
                <a:t>(Clarke &amp; Holdsworth, 2017)</a:t>
              </a:r>
              <a:endParaRPr/>
            </a:p>
          </p:txBody>
        </p:sp>
      </p:grpSp>
    </p:spTree>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79"/>
        <p:cNvGrpSpPr/>
        <p:nvPr/>
      </p:nvGrpSpPr>
      <p:grpSpPr>
        <a:xfrm>
          <a:off x="0" y="0"/>
          <a:ext cx="0" cy="0"/>
          <a:chOff x="0" y="0"/>
          <a:chExt cx="0" cy="0"/>
        </a:xfrm>
      </p:grpSpPr>
      <p:sp>
        <p:nvSpPr>
          <p:cNvPr id="180" name="Google Shape;180;p5"/>
          <p:cNvSpPr txBox="1">
            <a:spLocks noGrp="1"/>
          </p:cNvSpPr>
          <p:nvPr>
            <p:ph type="title"/>
          </p:nvPr>
        </p:nvSpPr>
        <p:spPr>
          <a:xfrm>
            <a:off x="810000" y="447188"/>
            <a:ext cx="10571998" cy="970450"/>
          </a:xfrm>
          <a:prstGeom prst="rect">
            <a:avLst/>
          </a:prstGeom>
          <a:noFill/>
          <a:ln>
            <a:noFill/>
          </a:ln>
          <a:effectLst>
            <a:outerShdw blurRad="50800">
              <a:srgbClr val="000000">
                <a:alpha val="60000"/>
              </a:srgbClr>
            </a:outerShdw>
          </a:effectLst>
        </p:spPr>
        <p:txBody>
          <a:bodyPr spcFirstLastPara="1" wrap="square" lIns="91425" tIns="45700" rIns="91425" bIns="45700" anchor="b" anchorCtr="0">
            <a:noAutofit/>
          </a:bodyPr>
          <a:lstStyle/>
          <a:p>
            <a:pPr marL="0" lvl="0" indent="0" algn="l" rtl="0">
              <a:spcBef>
                <a:spcPts val="0"/>
              </a:spcBef>
              <a:spcAft>
                <a:spcPts val="0"/>
              </a:spcAft>
              <a:buClr>
                <a:srgbClr val="FEFEFE"/>
              </a:buClr>
              <a:buSzPts val="4000"/>
              <a:buFont typeface="Century Gothic"/>
              <a:buNone/>
            </a:pPr>
            <a:r>
              <a:rPr lang="en-US"/>
              <a:t>Benefits of flexible working </a:t>
            </a:r>
            <a:endParaRPr/>
          </a:p>
        </p:txBody>
      </p:sp>
      <p:grpSp>
        <p:nvGrpSpPr>
          <p:cNvPr id="181" name="Google Shape;181;p5"/>
          <p:cNvGrpSpPr/>
          <p:nvPr/>
        </p:nvGrpSpPr>
        <p:grpSpPr>
          <a:xfrm>
            <a:off x="1037654" y="2392113"/>
            <a:ext cx="10116688" cy="3296857"/>
            <a:chOff x="218942" y="169826"/>
            <a:chExt cx="10116688" cy="3296857"/>
          </a:xfrm>
        </p:grpSpPr>
        <p:sp>
          <p:nvSpPr>
            <p:cNvPr id="182" name="Google Shape;182;p5"/>
            <p:cNvSpPr/>
            <p:nvPr/>
          </p:nvSpPr>
          <p:spPr>
            <a:xfrm>
              <a:off x="218942" y="169826"/>
              <a:ext cx="1339325" cy="1339325"/>
            </a:xfrm>
            <a:prstGeom prst="ellipse">
              <a:avLst/>
            </a:prstGeom>
            <a:solidFill>
              <a:srgbClr val="CAE8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 name="Google Shape;183;p5"/>
            <p:cNvSpPr/>
            <p:nvPr/>
          </p:nvSpPr>
          <p:spPr>
            <a:xfrm>
              <a:off x="500200" y="451085"/>
              <a:ext cx="776808" cy="776808"/>
            </a:xfrm>
            <a:prstGeom prst="rect">
              <a:avLst/>
            </a:prstGeom>
            <a:blipFill rotWithShape="1">
              <a:blip r:embed="rId3">
                <a:alphaModFix/>
              </a:blip>
              <a:stretch>
                <a:fillRect/>
              </a:stretch>
            </a:blipFill>
            <a:ln w="1587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 name="Google Shape;184;p5"/>
            <p:cNvSpPr/>
            <p:nvPr/>
          </p:nvSpPr>
          <p:spPr>
            <a:xfrm>
              <a:off x="1845266" y="169826"/>
              <a:ext cx="3156980" cy="1339325"/>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 name="Google Shape;185;p5"/>
            <p:cNvSpPr txBox="1"/>
            <p:nvPr/>
          </p:nvSpPr>
          <p:spPr>
            <a:xfrm>
              <a:off x="1845266" y="169826"/>
              <a:ext cx="3156980" cy="1339325"/>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chemeClr val="lt1"/>
                </a:buClr>
                <a:buSzPts val="2400"/>
                <a:buFont typeface="Century Gothic"/>
                <a:buNone/>
              </a:pPr>
              <a:r>
                <a:rPr lang="en-US" sz="2400" b="0" i="0" u="none" strike="noStrike" cap="none">
                  <a:solidFill>
                    <a:schemeClr val="lt1"/>
                  </a:solidFill>
                  <a:latin typeface="Century Gothic"/>
                  <a:ea typeface="Century Gothic"/>
                  <a:cs typeface="Century Gothic"/>
                  <a:sym typeface="Century Gothic"/>
                </a:rPr>
                <a:t>Reduced costs (Sushil et Al., 2016)</a:t>
              </a:r>
              <a:endParaRPr/>
            </a:p>
          </p:txBody>
        </p:sp>
        <p:sp>
          <p:nvSpPr>
            <p:cNvPr id="186" name="Google Shape;186;p5"/>
            <p:cNvSpPr/>
            <p:nvPr/>
          </p:nvSpPr>
          <p:spPr>
            <a:xfrm>
              <a:off x="5552327" y="169826"/>
              <a:ext cx="1339325" cy="1339325"/>
            </a:xfrm>
            <a:prstGeom prst="ellipse">
              <a:avLst/>
            </a:prstGeom>
            <a:solidFill>
              <a:srgbClr val="CAE8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 name="Google Shape;187;p5"/>
            <p:cNvSpPr/>
            <p:nvPr/>
          </p:nvSpPr>
          <p:spPr>
            <a:xfrm>
              <a:off x="5833585" y="451085"/>
              <a:ext cx="776808" cy="776808"/>
            </a:xfrm>
            <a:prstGeom prst="rect">
              <a:avLst/>
            </a:prstGeom>
            <a:blipFill rotWithShape="1">
              <a:blip r:embed="rId4">
                <a:alphaModFix/>
              </a:blip>
              <a:stretch>
                <a:fillRect/>
              </a:stretch>
            </a:blipFill>
            <a:ln w="1587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 name="Google Shape;188;p5"/>
            <p:cNvSpPr/>
            <p:nvPr/>
          </p:nvSpPr>
          <p:spPr>
            <a:xfrm>
              <a:off x="7178650" y="169826"/>
              <a:ext cx="3156980" cy="1339325"/>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 name="Google Shape;189;p5"/>
            <p:cNvSpPr txBox="1"/>
            <p:nvPr/>
          </p:nvSpPr>
          <p:spPr>
            <a:xfrm>
              <a:off x="7178650" y="169826"/>
              <a:ext cx="3156980" cy="1339325"/>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chemeClr val="lt1"/>
                </a:buClr>
                <a:buSzPts val="2400"/>
                <a:buFont typeface="Century Gothic"/>
                <a:buNone/>
              </a:pPr>
              <a:r>
                <a:rPr lang="en-US" sz="2400" b="0" i="0" u="none" strike="noStrike" cap="none">
                  <a:solidFill>
                    <a:schemeClr val="lt1"/>
                  </a:solidFill>
                  <a:latin typeface="Century Gothic"/>
                  <a:ea typeface="Century Gothic"/>
                  <a:cs typeface="Century Gothic"/>
                  <a:sym typeface="Century Gothic"/>
                </a:rPr>
                <a:t>Increased productivity (Dale, 2020)</a:t>
              </a:r>
              <a:endParaRPr/>
            </a:p>
          </p:txBody>
        </p:sp>
        <p:sp>
          <p:nvSpPr>
            <p:cNvPr id="190" name="Google Shape;190;p5"/>
            <p:cNvSpPr/>
            <p:nvPr/>
          </p:nvSpPr>
          <p:spPr>
            <a:xfrm>
              <a:off x="218942" y="2127358"/>
              <a:ext cx="1339325" cy="1339325"/>
            </a:xfrm>
            <a:prstGeom prst="ellipse">
              <a:avLst/>
            </a:prstGeom>
            <a:solidFill>
              <a:srgbClr val="CAE8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 name="Google Shape;191;p5"/>
            <p:cNvSpPr/>
            <p:nvPr/>
          </p:nvSpPr>
          <p:spPr>
            <a:xfrm>
              <a:off x="500200" y="2408617"/>
              <a:ext cx="776808" cy="776808"/>
            </a:xfrm>
            <a:prstGeom prst="rect">
              <a:avLst/>
            </a:prstGeom>
            <a:blipFill rotWithShape="1">
              <a:blip r:embed="rId5">
                <a:alphaModFix/>
              </a:blip>
              <a:stretch>
                <a:fillRect/>
              </a:stretch>
            </a:blipFill>
            <a:ln w="1587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 name="Google Shape;192;p5"/>
            <p:cNvSpPr/>
            <p:nvPr/>
          </p:nvSpPr>
          <p:spPr>
            <a:xfrm>
              <a:off x="1845266" y="2127358"/>
              <a:ext cx="3156980" cy="1339325"/>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 name="Google Shape;193;p5"/>
            <p:cNvSpPr txBox="1"/>
            <p:nvPr/>
          </p:nvSpPr>
          <p:spPr>
            <a:xfrm>
              <a:off x="1845266" y="2127358"/>
              <a:ext cx="3156980" cy="1339325"/>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chemeClr val="lt1"/>
                </a:buClr>
                <a:buSzPts val="2400"/>
                <a:buFont typeface="Century Gothic"/>
                <a:buNone/>
              </a:pPr>
              <a:r>
                <a:rPr lang="en-US" sz="2400" b="0" i="0" u="none" strike="noStrike" cap="none">
                  <a:solidFill>
                    <a:schemeClr val="lt1"/>
                  </a:solidFill>
                  <a:latin typeface="Century Gothic"/>
                  <a:ea typeface="Century Gothic"/>
                  <a:cs typeface="Century Gothic"/>
                  <a:sym typeface="Century Gothic"/>
                </a:rPr>
                <a:t>Improved work culture (Heathfield, 2021)</a:t>
              </a:r>
              <a:endParaRPr/>
            </a:p>
          </p:txBody>
        </p:sp>
        <p:sp>
          <p:nvSpPr>
            <p:cNvPr id="194" name="Google Shape;194;p5"/>
            <p:cNvSpPr/>
            <p:nvPr/>
          </p:nvSpPr>
          <p:spPr>
            <a:xfrm>
              <a:off x="5552327" y="2127358"/>
              <a:ext cx="1339325" cy="1339325"/>
            </a:xfrm>
            <a:prstGeom prst="ellipse">
              <a:avLst/>
            </a:prstGeom>
            <a:solidFill>
              <a:srgbClr val="CAE8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 name="Google Shape;195;p5"/>
            <p:cNvSpPr/>
            <p:nvPr/>
          </p:nvSpPr>
          <p:spPr>
            <a:xfrm>
              <a:off x="5833585" y="2408617"/>
              <a:ext cx="776808" cy="776808"/>
            </a:xfrm>
            <a:prstGeom prst="rect">
              <a:avLst/>
            </a:prstGeom>
            <a:blipFill rotWithShape="1">
              <a:blip r:embed="rId6">
                <a:alphaModFix/>
              </a:blip>
              <a:stretch>
                <a:fillRect/>
              </a:stretch>
            </a:blipFill>
            <a:ln w="1587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 name="Google Shape;196;p5"/>
            <p:cNvSpPr/>
            <p:nvPr/>
          </p:nvSpPr>
          <p:spPr>
            <a:xfrm>
              <a:off x="7178650" y="2127358"/>
              <a:ext cx="3156980" cy="1339325"/>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 name="Google Shape;197;p5"/>
            <p:cNvSpPr txBox="1"/>
            <p:nvPr/>
          </p:nvSpPr>
          <p:spPr>
            <a:xfrm>
              <a:off x="7178650" y="2127358"/>
              <a:ext cx="3156980" cy="1339325"/>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chemeClr val="lt1"/>
                </a:buClr>
                <a:buSzPts val="2400"/>
                <a:buFont typeface="Century Gothic"/>
                <a:buNone/>
              </a:pPr>
              <a:r>
                <a:rPr lang="en-US" sz="2400" b="0" i="0" u="none" strike="noStrike" cap="none">
                  <a:solidFill>
                    <a:schemeClr val="lt1"/>
                  </a:solidFill>
                  <a:latin typeface="Century Gothic"/>
                  <a:ea typeface="Century Gothic"/>
                  <a:cs typeface="Century Gothic"/>
                  <a:sym typeface="Century Gothic"/>
                </a:rPr>
                <a:t>Better retention (Howington, 2022)</a:t>
              </a:r>
              <a:endParaRPr/>
            </a:p>
          </p:txBody>
        </p:sp>
      </p:grpSp>
    </p:spTree>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dk2"/>
        </a:solidFill>
        <a:effectLst/>
      </p:bgPr>
    </p:bg>
    <p:spTree>
      <p:nvGrpSpPr>
        <p:cNvPr id="1" name="Shape 201"/>
        <p:cNvGrpSpPr/>
        <p:nvPr/>
      </p:nvGrpSpPr>
      <p:grpSpPr>
        <a:xfrm>
          <a:off x="0" y="0"/>
          <a:ext cx="0" cy="0"/>
          <a:chOff x="0" y="0"/>
          <a:chExt cx="0" cy="0"/>
        </a:xfrm>
      </p:grpSpPr>
      <p:sp>
        <p:nvSpPr>
          <p:cNvPr id="202" name="Google Shape;202;p6"/>
          <p:cNvSpPr txBox="1">
            <a:spLocks noGrp="1"/>
          </p:cNvSpPr>
          <p:nvPr>
            <p:ph type="title"/>
          </p:nvPr>
        </p:nvSpPr>
        <p:spPr>
          <a:xfrm>
            <a:off x="810000" y="447188"/>
            <a:ext cx="10571998" cy="970450"/>
          </a:xfrm>
          <a:prstGeom prst="rect">
            <a:avLst/>
          </a:prstGeom>
          <a:noFill/>
          <a:ln>
            <a:noFill/>
          </a:ln>
          <a:effectLst>
            <a:outerShdw blurRad="50800">
              <a:srgbClr val="000000">
                <a:alpha val="60000"/>
              </a:srgbClr>
            </a:outerShdw>
          </a:effectLst>
        </p:spPr>
        <p:txBody>
          <a:bodyPr spcFirstLastPara="1" wrap="square" lIns="91425" tIns="45700" rIns="91425" bIns="45700" anchor="b" anchorCtr="0">
            <a:normAutofit/>
          </a:bodyPr>
          <a:lstStyle/>
          <a:p>
            <a:pPr marL="0" lvl="0" indent="0" algn="l" rtl="0">
              <a:spcBef>
                <a:spcPts val="0"/>
              </a:spcBef>
              <a:spcAft>
                <a:spcPts val="0"/>
              </a:spcAft>
              <a:buClr>
                <a:srgbClr val="FEFEFE"/>
              </a:buClr>
              <a:buSzPts val="4000"/>
              <a:buFont typeface="Century Gothic"/>
              <a:buNone/>
            </a:pPr>
            <a:r>
              <a:rPr lang="en-US"/>
              <a:t>Diversity vs. Flexible Work</a:t>
            </a:r>
            <a:endParaRPr/>
          </a:p>
        </p:txBody>
      </p:sp>
      <p:sp>
        <p:nvSpPr>
          <p:cNvPr id="203" name="Google Shape;203;p6"/>
          <p:cNvSpPr txBox="1">
            <a:spLocks noGrp="1"/>
          </p:cNvSpPr>
          <p:nvPr>
            <p:ph type="body" idx="1"/>
          </p:nvPr>
        </p:nvSpPr>
        <p:spPr>
          <a:xfrm>
            <a:off x="818713" y="2413000"/>
            <a:ext cx="3835583" cy="3632200"/>
          </a:xfrm>
          <a:prstGeom prst="rect">
            <a:avLst/>
          </a:prstGeom>
          <a:noFill/>
          <a:ln>
            <a:noFill/>
          </a:ln>
          <a:effectLst>
            <a:outerShdw blurRad="50800">
              <a:srgbClr val="000000">
                <a:alpha val="40000"/>
              </a:srgbClr>
            </a:outerShdw>
          </a:effectLst>
        </p:spPr>
        <p:txBody>
          <a:bodyPr spcFirstLastPara="1" wrap="square" lIns="91425" tIns="45700" rIns="91425" bIns="45700" anchor="ctr" anchorCtr="0">
            <a:normAutofit/>
          </a:bodyPr>
          <a:lstStyle/>
          <a:p>
            <a:pPr marL="342900" lvl="0" indent="-342900" algn="l" rtl="0">
              <a:spcBef>
                <a:spcPts val="0"/>
              </a:spcBef>
              <a:spcAft>
                <a:spcPts val="0"/>
              </a:spcAft>
              <a:buSzPts val="1600"/>
              <a:buChar char="🞆"/>
            </a:pPr>
            <a:r>
              <a:rPr lang="en-US" sz="1600"/>
              <a:t>Help people to connect </a:t>
            </a:r>
            <a:endParaRPr sz="1600"/>
          </a:p>
          <a:p>
            <a:pPr marL="342900" lvl="0" indent="-342900" algn="l" rtl="0">
              <a:spcBef>
                <a:spcPts val="920"/>
              </a:spcBef>
              <a:spcAft>
                <a:spcPts val="0"/>
              </a:spcAft>
              <a:buSzPts val="1600"/>
              <a:buChar char="🞆"/>
            </a:pPr>
            <a:r>
              <a:rPr lang="en-US" sz="1600"/>
              <a:t>Develops empathy </a:t>
            </a:r>
            <a:endParaRPr sz="1600"/>
          </a:p>
          <a:p>
            <a:pPr marL="342900" lvl="0" indent="-342900" algn="l" rtl="0">
              <a:spcBef>
                <a:spcPts val="920"/>
              </a:spcBef>
              <a:spcAft>
                <a:spcPts val="0"/>
              </a:spcAft>
              <a:buSzPts val="1600"/>
              <a:buChar char="🞆"/>
            </a:pPr>
            <a:r>
              <a:rPr lang="en-US" sz="1600"/>
              <a:t>Encourages innovation and creativeness</a:t>
            </a:r>
            <a:endParaRPr sz="1600"/>
          </a:p>
          <a:p>
            <a:pPr marL="342900" lvl="0" indent="-342900" algn="l" rtl="0">
              <a:spcBef>
                <a:spcPts val="920"/>
              </a:spcBef>
              <a:spcAft>
                <a:spcPts val="0"/>
              </a:spcAft>
              <a:buSzPts val="1600"/>
              <a:buChar char="🞆"/>
            </a:pPr>
            <a:r>
              <a:rPr lang="en-US" sz="1600"/>
              <a:t>Business becomes more productive </a:t>
            </a:r>
            <a:endParaRPr sz="1600"/>
          </a:p>
          <a:p>
            <a:pPr marL="342900" lvl="0" indent="-342900" algn="l" rtl="0">
              <a:spcBef>
                <a:spcPts val="920"/>
              </a:spcBef>
              <a:spcAft>
                <a:spcPts val="0"/>
              </a:spcAft>
              <a:buSzPts val="1600"/>
              <a:buChar char="🞆"/>
            </a:pPr>
            <a:r>
              <a:rPr lang="en-US" sz="1600"/>
              <a:t>Teams become more engaged with the company’s goal</a:t>
            </a:r>
            <a:endParaRPr sz="1600"/>
          </a:p>
          <a:p>
            <a:pPr marL="342900" lvl="0" indent="-342900" algn="l" rtl="0">
              <a:spcBef>
                <a:spcPts val="920"/>
              </a:spcBef>
              <a:spcAft>
                <a:spcPts val="0"/>
              </a:spcAft>
              <a:buSzPts val="1600"/>
              <a:buChar char="🞆"/>
            </a:pPr>
            <a:r>
              <a:rPr lang="en-US" sz="1600"/>
              <a:t>(Smith, 2022)</a:t>
            </a:r>
            <a:endParaRPr sz="1600"/>
          </a:p>
        </p:txBody>
      </p:sp>
      <p:pic>
        <p:nvPicPr>
          <p:cNvPr id="204" name="Google Shape;204;p6" descr="Business Growth"/>
          <p:cNvPicPr preferRelativeResize="0"/>
          <p:nvPr/>
        </p:nvPicPr>
        <p:blipFill rotWithShape="1">
          <a:blip r:embed="rId3">
            <a:alphaModFix/>
          </a:blip>
          <a:srcRect/>
          <a:stretch/>
        </p:blipFill>
        <p:spPr>
          <a:xfrm>
            <a:off x="6382356" y="2413000"/>
            <a:ext cx="3716338" cy="3716338"/>
          </a:xfrm>
          <a:prstGeom prst="roundRect">
            <a:avLst>
              <a:gd name="adj" fmla="val 3876"/>
            </a:avLst>
          </a:prstGeom>
          <a:noFill/>
          <a:ln w="9525" cap="flat" cmpd="sng">
            <a:solidFill>
              <a:schemeClr val="accent1"/>
            </a:solidFill>
            <a:prstDash val="solid"/>
            <a:round/>
            <a:headEnd type="none" w="sm" len="sm"/>
            <a:tailEnd type="none" w="sm" len="sm"/>
          </a:ln>
        </p:spPr>
      </p:pic>
    </p:spTree>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dk2"/>
        </a:solidFill>
        <a:effectLst/>
      </p:bgPr>
    </p:bg>
    <p:spTree>
      <p:nvGrpSpPr>
        <p:cNvPr id="1" name="Shape 208"/>
        <p:cNvGrpSpPr/>
        <p:nvPr/>
      </p:nvGrpSpPr>
      <p:grpSpPr>
        <a:xfrm>
          <a:off x="0" y="0"/>
          <a:ext cx="0" cy="0"/>
          <a:chOff x="0" y="0"/>
          <a:chExt cx="0" cy="0"/>
        </a:xfrm>
      </p:grpSpPr>
      <p:sp>
        <p:nvSpPr>
          <p:cNvPr id="209" name="Google Shape;209;p7"/>
          <p:cNvSpPr txBox="1">
            <a:spLocks noGrp="1"/>
          </p:cNvSpPr>
          <p:nvPr>
            <p:ph type="title"/>
          </p:nvPr>
        </p:nvSpPr>
        <p:spPr>
          <a:xfrm>
            <a:off x="810000" y="447188"/>
            <a:ext cx="10571998" cy="970450"/>
          </a:xfrm>
          <a:prstGeom prst="rect">
            <a:avLst/>
          </a:prstGeom>
          <a:noFill/>
          <a:ln>
            <a:noFill/>
          </a:ln>
          <a:effectLst>
            <a:outerShdw blurRad="50800">
              <a:srgbClr val="000000">
                <a:alpha val="60000"/>
              </a:srgbClr>
            </a:outerShdw>
          </a:effectLst>
        </p:spPr>
        <p:txBody>
          <a:bodyPr spcFirstLastPara="1" wrap="square" lIns="91425" tIns="45700" rIns="91425" bIns="45700" anchor="b" anchorCtr="0">
            <a:normAutofit/>
          </a:bodyPr>
          <a:lstStyle/>
          <a:p>
            <a:pPr marL="0" lvl="0" indent="0" algn="l" rtl="0">
              <a:spcBef>
                <a:spcPts val="0"/>
              </a:spcBef>
              <a:spcAft>
                <a:spcPts val="0"/>
              </a:spcAft>
              <a:buClr>
                <a:srgbClr val="FEFEFE"/>
              </a:buClr>
              <a:buSzPts val="4000"/>
              <a:buFont typeface="Century Gothic"/>
              <a:buNone/>
            </a:pPr>
            <a:r>
              <a:rPr lang="en-US"/>
              <a:t>Inclusion vs. Flexible Work</a:t>
            </a:r>
            <a:endParaRPr/>
          </a:p>
        </p:txBody>
      </p:sp>
      <p:grpSp>
        <p:nvGrpSpPr>
          <p:cNvPr id="210" name="Google Shape;210;p7"/>
          <p:cNvGrpSpPr/>
          <p:nvPr/>
        </p:nvGrpSpPr>
        <p:grpSpPr>
          <a:xfrm>
            <a:off x="819150" y="2550263"/>
            <a:ext cx="10553700" cy="3307582"/>
            <a:chOff x="0" y="1616"/>
            <a:chExt cx="10553700" cy="3307582"/>
          </a:xfrm>
        </p:grpSpPr>
        <p:cxnSp>
          <p:nvCxnSpPr>
            <p:cNvPr id="211" name="Google Shape;211;p7"/>
            <p:cNvCxnSpPr/>
            <p:nvPr/>
          </p:nvCxnSpPr>
          <p:spPr>
            <a:xfrm>
              <a:off x="0" y="1616"/>
              <a:ext cx="10553700" cy="0"/>
            </a:xfrm>
            <a:prstGeom prst="straightConnector1">
              <a:avLst/>
            </a:prstGeom>
            <a:solidFill>
              <a:schemeClr val="dk2"/>
            </a:solidFill>
            <a:ln w="15875" cap="rnd" cmpd="sng">
              <a:solidFill>
                <a:schemeClr val="dk2"/>
              </a:solidFill>
              <a:prstDash val="solid"/>
              <a:round/>
              <a:headEnd type="none" w="sm" len="sm"/>
              <a:tailEnd type="none" w="sm" len="sm"/>
            </a:ln>
          </p:spPr>
        </p:cxnSp>
        <p:sp>
          <p:nvSpPr>
            <p:cNvPr id="212" name="Google Shape;212;p7"/>
            <p:cNvSpPr/>
            <p:nvPr/>
          </p:nvSpPr>
          <p:spPr>
            <a:xfrm>
              <a:off x="0" y="1616"/>
              <a:ext cx="10553700" cy="551263"/>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 name="Google Shape;213;p7"/>
            <p:cNvSpPr txBox="1"/>
            <p:nvPr/>
          </p:nvSpPr>
          <p:spPr>
            <a:xfrm>
              <a:off x="0" y="1616"/>
              <a:ext cx="10553700" cy="551263"/>
            </a:xfrm>
            <a:prstGeom prst="rect">
              <a:avLst/>
            </a:prstGeom>
            <a:noFill/>
            <a:ln>
              <a:noFill/>
            </a:ln>
          </p:spPr>
          <p:txBody>
            <a:bodyPr spcFirstLastPara="1" wrap="square" lIns="95250" tIns="95250" rIns="95250" bIns="95250" anchor="t" anchorCtr="0">
              <a:noAutofit/>
            </a:bodyPr>
            <a:lstStyle/>
            <a:p>
              <a:pPr marL="0" marR="0" lvl="0" indent="0" algn="l" rtl="0">
                <a:lnSpc>
                  <a:spcPct val="90000"/>
                </a:lnSpc>
                <a:spcBef>
                  <a:spcPts val="0"/>
                </a:spcBef>
                <a:spcAft>
                  <a:spcPts val="0"/>
                </a:spcAft>
                <a:buClr>
                  <a:schemeClr val="lt1"/>
                </a:buClr>
                <a:buSzPts val="2500"/>
                <a:buFont typeface="Century Gothic"/>
                <a:buNone/>
              </a:pPr>
              <a:r>
                <a:rPr lang="en-US" sz="2500" b="0" i="0" u="none" strike="noStrike" cap="none" dirty="0">
                  <a:solidFill>
                    <a:schemeClr val="lt1"/>
                  </a:solidFill>
                  <a:latin typeface="Century Gothic"/>
                  <a:ea typeface="Century Gothic"/>
                  <a:cs typeface="Century Gothic"/>
                  <a:sym typeface="Century Gothic"/>
                </a:rPr>
                <a:t>Improved workplace equality</a:t>
              </a:r>
              <a:endParaRPr dirty="0"/>
            </a:p>
          </p:txBody>
        </p:sp>
        <p:cxnSp>
          <p:nvCxnSpPr>
            <p:cNvPr id="214" name="Google Shape;214;p7"/>
            <p:cNvCxnSpPr/>
            <p:nvPr/>
          </p:nvCxnSpPr>
          <p:spPr>
            <a:xfrm>
              <a:off x="0" y="552880"/>
              <a:ext cx="10553700" cy="0"/>
            </a:xfrm>
            <a:prstGeom prst="straightConnector1">
              <a:avLst/>
            </a:prstGeom>
            <a:solidFill>
              <a:schemeClr val="dk2"/>
            </a:solidFill>
            <a:ln w="15875" cap="rnd" cmpd="sng">
              <a:solidFill>
                <a:schemeClr val="dk2"/>
              </a:solidFill>
              <a:prstDash val="solid"/>
              <a:round/>
              <a:headEnd type="none" w="sm" len="sm"/>
              <a:tailEnd type="none" w="sm" len="sm"/>
            </a:ln>
          </p:spPr>
        </p:cxnSp>
        <p:sp>
          <p:nvSpPr>
            <p:cNvPr id="215" name="Google Shape;215;p7"/>
            <p:cNvSpPr/>
            <p:nvPr/>
          </p:nvSpPr>
          <p:spPr>
            <a:xfrm>
              <a:off x="0" y="552880"/>
              <a:ext cx="10553700" cy="551263"/>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 name="Google Shape;216;p7"/>
            <p:cNvSpPr txBox="1"/>
            <p:nvPr/>
          </p:nvSpPr>
          <p:spPr>
            <a:xfrm>
              <a:off x="0" y="552880"/>
              <a:ext cx="10553700" cy="551263"/>
            </a:xfrm>
            <a:prstGeom prst="rect">
              <a:avLst/>
            </a:prstGeom>
            <a:noFill/>
            <a:ln>
              <a:noFill/>
            </a:ln>
          </p:spPr>
          <p:txBody>
            <a:bodyPr spcFirstLastPara="1" wrap="square" lIns="95250" tIns="95250" rIns="95250" bIns="95250" anchor="t" anchorCtr="0">
              <a:noAutofit/>
            </a:bodyPr>
            <a:lstStyle/>
            <a:p>
              <a:pPr marL="0" marR="0" lvl="0" indent="0" algn="l" rtl="0">
                <a:lnSpc>
                  <a:spcPct val="90000"/>
                </a:lnSpc>
                <a:spcBef>
                  <a:spcPts val="0"/>
                </a:spcBef>
                <a:spcAft>
                  <a:spcPts val="0"/>
                </a:spcAft>
                <a:buClr>
                  <a:schemeClr val="lt1"/>
                </a:buClr>
                <a:buSzPts val="2500"/>
                <a:buFont typeface="Century Gothic"/>
                <a:buNone/>
              </a:pPr>
              <a:r>
                <a:rPr lang="en-US" sz="2500" b="0" i="0" u="none" strike="noStrike" cap="none">
                  <a:solidFill>
                    <a:schemeClr val="lt1"/>
                  </a:solidFill>
                  <a:latin typeface="Century Gothic"/>
                  <a:ea typeface="Century Gothic"/>
                  <a:cs typeface="Century Gothic"/>
                  <a:sym typeface="Century Gothic"/>
                </a:rPr>
                <a:t>Develops a better company culture</a:t>
              </a:r>
              <a:endParaRPr/>
            </a:p>
          </p:txBody>
        </p:sp>
        <p:cxnSp>
          <p:nvCxnSpPr>
            <p:cNvPr id="217" name="Google Shape;217;p7"/>
            <p:cNvCxnSpPr/>
            <p:nvPr/>
          </p:nvCxnSpPr>
          <p:spPr>
            <a:xfrm>
              <a:off x="0" y="1104144"/>
              <a:ext cx="10553700" cy="0"/>
            </a:xfrm>
            <a:prstGeom prst="straightConnector1">
              <a:avLst/>
            </a:prstGeom>
            <a:solidFill>
              <a:schemeClr val="dk2"/>
            </a:solidFill>
            <a:ln w="15875" cap="rnd" cmpd="sng">
              <a:solidFill>
                <a:schemeClr val="dk2"/>
              </a:solidFill>
              <a:prstDash val="solid"/>
              <a:round/>
              <a:headEnd type="none" w="sm" len="sm"/>
              <a:tailEnd type="none" w="sm" len="sm"/>
            </a:ln>
          </p:spPr>
        </p:cxnSp>
        <p:sp>
          <p:nvSpPr>
            <p:cNvPr id="218" name="Google Shape;218;p7"/>
            <p:cNvSpPr/>
            <p:nvPr/>
          </p:nvSpPr>
          <p:spPr>
            <a:xfrm>
              <a:off x="0" y="1104144"/>
              <a:ext cx="10553700" cy="551263"/>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 name="Google Shape;219;p7"/>
            <p:cNvSpPr txBox="1"/>
            <p:nvPr/>
          </p:nvSpPr>
          <p:spPr>
            <a:xfrm>
              <a:off x="0" y="1104144"/>
              <a:ext cx="10553700" cy="551263"/>
            </a:xfrm>
            <a:prstGeom prst="rect">
              <a:avLst/>
            </a:prstGeom>
            <a:noFill/>
            <a:ln>
              <a:noFill/>
            </a:ln>
          </p:spPr>
          <p:txBody>
            <a:bodyPr spcFirstLastPara="1" wrap="square" lIns="95250" tIns="95250" rIns="95250" bIns="95250" anchor="t" anchorCtr="0">
              <a:noAutofit/>
            </a:bodyPr>
            <a:lstStyle/>
            <a:p>
              <a:pPr marL="0" marR="0" lvl="0" indent="0" algn="l" rtl="0">
                <a:lnSpc>
                  <a:spcPct val="90000"/>
                </a:lnSpc>
                <a:spcBef>
                  <a:spcPts val="0"/>
                </a:spcBef>
                <a:spcAft>
                  <a:spcPts val="0"/>
                </a:spcAft>
                <a:buClr>
                  <a:schemeClr val="lt1"/>
                </a:buClr>
                <a:buSzPts val="2500"/>
                <a:buFont typeface="Century Gothic"/>
                <a:buNone/>
              </a:pPr>
              <a:r>
                <a:rPr lang="en-US" sz="2500" b="0" i="0" u="none" strike="noStrike" cap="none">
                  <a:solidFill>
                    <a:schemeClr val="lt1"/>
                  </a:solidFill>
                  <a:latin typeface="Century Gothic"/>
                  <a:ea typeface="Century Gothic"/>
                  <a:cs typeface="Century Gothic"/>
                  <a:sym typeface="Century Gothic"/>
                </a:rPr>
                <a:t>Helps people feel good about themselves </a:t>
              </a:r>
              <a:endParaRPr/>
            </a:p>
          </p:txBody>
        </p:sp>
        <p:cxnSp>
          <p:nvCxnSpPr>
            <p:cNvPr id="220" name="Google Shape;220;p7"/>
            <p:cNvCxnSpPr/>
            <p:nvPr/>
          </p:nvCxnSpPr>
          <p:spPr>
            <a:xfrm>
              <a:off x="0" y="1655407"/>
              <a:ext cx="10553700" cy="0"/>
            </a:xfrm>
            <a:prstGeom prst="straightConnector1">
              <a:avLst/>
            </a:prstGeom>
            <a:solidFill>
              <a:schemeClr val="dk2"/>
            </a:solidFill>
            <a:ln w="15875" cap="rnd" cmpd="sng">
              <a:solidFill>
                <a:schemeClr val="dk2"/>
              </a:solidFill>
              <a:prstDash val="solid"/>
              <a:round/>
              <a:headEnd type="none" w="sm" len="sm"/>
              <a:tailEnd type="none" w="sm" len="sm"/>
            </a:ln>
          </p:spPr>
        </p:cxnSp>
        <p:sp>
          <p:nvSpPr>
            <p:cNvPr id="221" name="Google Shape;221;p7"/>
            <p:cNvSpPr/>
            <p:nvPr/>
          </p:nvSpPr>
          <p:spPr>
            <a:xfrm>
              <a:off x="0" y="1655408"/>
              <a:ext cx="10553700" cy="551263"/>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 name="Google Shape;222;p7"/>
            <p:cNvSpPr txBox="1"/>
            <p:nvPr/>
          </p:nvSpPr>
          <p:spPr>
            <a:xfrm>
              <a:off x="0" y="1655408"/>
              <a:ext cx="10553700" cy="551263"/>
            </a:xfrm>
            <a:prstGeom prst="rect">
              <a:avLst/>
            </a:prstGeom>
            <a:noFill/>
            <a:ln>
              <a:noFill/>
            </a:ln>
          </p:spPr>
          <p:txBody>
            <a:bodyPr spcFirstLastPara="1" wrap="square" lIns="95250" tIns="95250" rIns="95250" bIns="95250" anchor="t" anchorCtr="0">
              <a:noAutofit/>
            </a:bodyPr>
            <a:lstStyle/>
            <a:p>
              <a:pPr marL="0" marR="0" lvl="0" indent="0" algn="l" rtl="0">
                <a:lnSpc>
                  <a:spcPct val="90000"/>
                </a:lnSpc>
                <a:spcBef>
                  <a:spcPts val="0"/>
                </a:spcBef>
                <a:spcAft>
                  <a:spcPts val="0"/>
                </a:spcAft>
                <a:buClr>
                  <a:schemeClr val="lt1"/>
                </a:buClr>
                <a:buSzPts val="2500"/>
                <a:buFont typeface="Century Gothic"/>
                <a:buNone/>
              </a:pPr>
              <a:r>
                <a:rPr lang="en-US" sz="2500" b="0" i="0" u="none" strike="noStrike" cap="none">
                  <a:solidFill>
                    <a:schemeClr val="lt1"/>
                  </a:solidFill>
                  <a:latin typeface="Century Gothic"/>
                  <a:ea typeface="Century Gothic"/>
                  <a:cs typeface="Century Gothic"/>
                  <a:sym typeface="Century Gothic"/>
                </a:rPr>
                <a:t>Motivates employees</a:t>
              </a:r>
              <a:endParaRPr/>
            </a:p>
          </p:txBody>
        </p:sp>
        <p:cxnSp>
          <p:nvCxnSpPr>
            <p:cNvPr id="223" name="Google Shape;223;p7"/>
            <p:cNvCxnSpPr/>
            <p:nvPr/>
          </p:nvCxnSpPr>
          <p:spPr>
            <a:xfrm>
              <a:off x="0" y="2206671"/>
              <a:ext cx="10553700" cy="0"/>
            </a:xfrm>
            <a:prstGeom prst="straightConnector1">
              <a:avLst/>
            </a:prstGeom>
            <a:solidFill>
              <a:schemeClr val="dk2"/>
            </a:solidFill>
            <a:ln w="15875" cap="rnd" cmpd="sng">
              <a:solidFill>
                <a:schemeClr val="dk2"/>
              </a:solidFill>
              <a:prstDash val="solid"/>
              <a:round/>
              <a:headEnd type="none" w="sm" len="sm"/>
              <a:tailEnd type="none" w="sm" len="sm"/>
            </a:ln>
          </p:spPr>
        </p:cxnSp>
        <p:sp>
          <p:nvSpPr>
            <p:cNvPr id="224" name="Google Shape;224;p7"/>
            <p:cNvSpPr/>
            <p:nvPr/>
          </p:nvSpPr>
          <p:spPr>
            <a:xfrm>
              <a:off x="0" y="2206671"/>
              <a:ext cx="10553700" cy="551263"/>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 name="Google Shape;225;p7"/>
            <p:cNvSpPr txBox="1"/>
            <p:nvPr/>
          </p:nvSpPr>
          <p:spPr>
            <a:xfrm>
              <a:off x="0" y="2206671"/>
              <a:ext cx="10553700" cy="551263"/>
            </a:xfrm>
            <a:prstGeom prst="rect">
              <a:avLst/>
            </a:prstGeom>
            <a:noFill/>
            <a:ln>
              <a:noFill/>
            </a:ln>
          </p:spPr>
          <p:txBody>
            <a:bodyPr spcFirstLastPara="1" wrap="square" lIns="95250" tIns="95250" rIns="95250" bIns="95250" anchor="t" anchorCtr="0">
              <a:noAutofit/>
            </a:bodyPr>
            <a:lstStyle/>
            <a:p>
              <a:pPr marL="0" marR="0" lvl="0" indent="0" algn="l" rtl="0">
                <a:lnSpc>
                  <a:spcPct val="90000"/>
                </a:lnSpc>
                <a:spcBef>
                  <a:spcPts val="0"/>
                </a:spcBef>
                <a:spcAft>
                  <a:spcPts val="0"/>
                </a:spcAft>
                <a:buClr>
                  <a:schemeClr val="lt1"/>
                </a:buClr>
                <a:buSzPts val="2500"/>
                <a:buFont typeface="Century Gothic"/>
                <a:buNone/>
              </a:pPr>
              <a:r>
                <a:rPr lang="en-US" sz="2500" b="0" i="0" u="none" strike="noStrike" cap="none">
                  <a:solidFill>
                    <a:schemeClr val="lt1"/>
                  </a:solidFill>
                  <a:latin typeface="Century Gothic"/>
                  <a:ea typeface="Century Gothic"/>
                  <a:cs typeface="Century Gothic"/>
                  <a:sym typeface="Century Gothic"/>
                </a:rPr>
                <a:t>Leads to great results</a:t>
              </a:r>
              <a:endParaRPr/>
            </a:p>
          </p:txBody>
        </p:sp>
        <p:cxnSp>
          <p:nvCxnSpPr>
            <p:cNvPr id="226" name="Google Shape;226;p7"/>
            <p:cNvCxnSpPr/>
            <p:nvPr/>
          </p:nvCxnSpPr>
          <p:spPr>
            <a:xfrm>
              <a:off x="0" y="2757935"/>
              <a:ext cx="10553700" cy="0"/>
            </a:xfrm>
            <a:prstGeom prst="straightConnector1">
              <a:avLst/>
            </a:prstGeom>
            <a:solidFill>
              <a:schemeClr val="dk2"/>
            </a:solidFill>
            <a:ln w="15875" cap="rnd" cmpd="sng">
              <a:solidFill>
                <a:schemeClr val="dk2"/>
              </a:solidFill>
              <a:prstDash val="solid"/>
              <a:round/>
              <a:headEnd type="none" w="sm" len="sm"/>
              <a:tailEnd type="none" w="sm" len="sm"/>
            </a:ln>
          </p:spPr>
        </p:cxnSp>
        <p:sp>
          <p:nvSpPr>
            <p:cNvPr id="227" name="Google Shape;227;p7"/>
            <p:cNvSpPr/>
            <p:nvPr/>
          </p:nvSpPr>
          <p:spPr>
            <a:xfrm>
              <a:off x="0" y="2757935"/>
              <a:ext cx="10553700" cy="551263"/>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 name="Google Shape;228;p7"/>
            <p:cNvSpPr txBox="1"/>
            <p:nvPr/>
          </p:nvSpPr>
          <p:spPr>
            <a:xfrm>
              <a:off x="0" y="2757935"/>
              <a:ext cx="10553700" cy="551263"/>
            </a:xfrm>
            <a:prstGeom prst="rect">
              <a:avLst/>
            </a:prstGeom>
            <a:noFill/>
            <a:ln>
              <a:noFill/>
            </a:ln>
          </p:spPr>
          <p:txBody>
            <a:bodyPr spcFirstLastPara="1" wrap="square" lIns="95250" tIns="95250" rIns="95250" bIns="95250" anchor="t" anchorCtr="0">
              <a:noAutofit/>
            </a:bodyPr>
            <a:lstStyle/>
            <a:p>
              <a:pPr marL="0" marR="0" lvl="0" indent="0" algn="l" rtl="0">
                <a:lnSpc>
                  <a:spcPct val="90000"/>
                </a:lnSpc>
                <a:spcBef>
                  <a:spcPts val="0"/>
                </a:spcBef>
                <a:spcAft>
                  <a:spcPts val="0"/>
                </a:spcAft>
                <a:buClr>
                  <a:schemeClr val="lt1"/>
                </a:buClr>
                <a:buSzPts val="2500"/>
                <a:buFont typeface="Century Gothic"/>
                <a:buNone/>
              </a:pPr>
              <a:r>
                <a:rPr lang="en-US" sz="2500" b="0" i="0" u="none" strike="noStrike" cap="none">
                  <a:solidFill>
                    <a:schemeClr val="lt1"/>
                  </a:solidFill>
                  <a:latin typeface="Century Gothic"/>
                  <a:ea typeface="Century Gothic"/>
                  <a:cs typeface="Century Gothic"/>
                  <a:sym typeface="Century Gothic"/>
                </a:rPr>
                <a:t>(Catalyst, 2017)</a:t>
              </a:r>
              <a:endParaRPr/>
            </a:p>
          </p:txBody>
        </p:sp>
      </p:grpSp>
    </p:spTree>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dk2"/>
        </a:solidFill>
        <a:effectLst/>
      </p:bgPr>
    </p:bg>
    <p:spTree>
      <p:nvGrpSpPr>
        <p:cNvPr id="1" name="Shape 232"/>
        <p:cNvGrpSpPr/>
        <p:nvPr/>
      </p:nvGrpSpPr>
      <p:grpSpPr>
        <a:xfrm>
          <a:off x="0" y="0"/>
          <a:ext cx="0" cy="0"/>
          <a:chOff x="0" y="0"/>
          <a:chExt cx="0" cy="0"/>
        </a:xfrm>
      </p:grpSpPr>
      <p:sp>
        <p:nvSpPr>
          <p:cNvPr id="233" name="Google Shape;233;p8"/>
          <p:cNvSpPr/>
          <p:nvPr/>
        </p:nvSpPr>
        <p:spPr>
          <a:xfrm>
            <a:off x="0" y="-3175"/>
            <a:ext cx="12192000" cy="5203825"/>
          </a:xfrm>
          <a:custGeom>
            <a:avLst/>
            <a:gdLst/>
            <a:ahLst/>
            <a:cxnLst/>
            <a:rect l="l" t="t" r="r" b="b"/>
            <a:pathLst>
              <a:path w="5760" h="3278" extrusionOk="0">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blipFill rotWithShape="1">
            <a:blip r:embed="rId3">
              <a:alphaModFix/>
            </a:blip>
            <a:tile tx="0" ty="0" sx="100000" sy="100000" flip="none" algn="tl"/>
          </a:blipFill>
          <a:ln w="9525" cap="rnd" cmpd="sng">
            <a:solidFill>
              <a:schemeClr val="accent1"/>
            </a:solidFill>
            <a:prstDash val="solid"/>
            <a:round/>
            <a:headEnd type="none" w="sm" len="sm"/>
            <a:tailEnd type="none" w="sm" len="sm"/>
          </a:ln>
        </p:spPr>
      </p:sp>
      <p:sp>
        <p:nvSpPr>
          <p:cNvPr id="234" name="Google Shape;234;p8"/>
          <p:cNvSpPr/>
          <p:nvPr/>
        </p:nvSpPr>
        <p:spPr>
          <a:xfrm>
            <a:off x="0" y="0"/>
            <a:ext cx="12192000" cy="6858000"/>
          </a:xfrm>
          <a:prstGeom prst="rect">
            <a:avLst/>
          </a:prstGeom>
          <a:solidFill>
            <a:schemeClr val="dk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entury Gothic"/>
              <a:ea typeface="Century Gothic"/>
              <a:cs typeface="Century Gothic"/>
              <a:sym typeface="Century Gothic"/>
            </a:endParaRPr>
          </a:p>
        </p:txBody>
      </p:sp>
      <p:pic>
        <p:nvPicPr>
          <p:cNvPr id="235" name="Google Shape;235;p8" descr="Pen placed on top of a signature line"/>
          <p:cNvPicPr preferRelativeResize="0"/>
          <p:nvPr/>
        </p:nvPicPr>
        <p:blipFill rotWithShape="1">
          <a:blip r:embed="rId4">
            <a:alphaModFix amt="40000"/>
          </a:blip>
          <a:srcRect b="15730"/>
          <a:stretch/>
        </p:blipFill>
        <p:spPr>
          <a:xfrm>
            <a:off x="20" y="10"/>
            <a:ext cx="12191980" cy="6857990"/>
          </a:xfrm>
          <a:prstGeom prst="rect">
            <a:avLst/>
          </a:prstGeom>
          <a:noFill/>
          <a:ln>
            <a:noFill/>
          </a:ln>
        </p:spPr>
      </p:pic>
      <p:sp>
        <p:nvSpPr>
          <p:cNvPr id="236" name="Google Shape;236;p8"/>
          <p:cNvSpPr txBox="1">
            <a:spLocks noGrp="1"/>
          </p:cNvSpPr>
          <p:nvPr>
            <p:ph type="title"/>
          </p:nvPr>
        </p:nvSpPr>
        <p:spPr>
          <a:xfrm>
            <a:off x="636104" y="3525078"/>
            <a:ext cx="10745897" cy="1656522"/>
          </a:xfrm>
          <a:prstGeom prst="rect">
            <a:avLst/>
          </a:prstGeom>
          <a:noFill/>
          <a:ln>
            <a:noFill/>
          </a:ln>
          <a:effectLst>
            <a:outerShdw blurRad="50800">
              <a:srgbClr val="000000">
                <a:alpha val="60000"/>
              </a:srgbClr>
            </a:outerShdw>
          </a:effectLst>
        </p:spPr>
        <p:txBody>
          <a:bodyPr spcFirstLastPara="1" wrap="square" lIns="91425" tIns="45700" rIns="91425" bIns="45700" anchor="b" anchorCtr="0">
            <a:normAutofit/>
          </a:bodyPr>
          <a:lstStyle/>
          <a:p>
            <a:pPr marL="0" lvl="0" indent="0" algn="l" rtl="0">
              <a:spcBef>
                <a:spcPts val="0"/>
              </a:spcBef>
              <a:spcAft>
                <a:spcPts val="0"/>
              </a:spcAft>
              <a:buClr>
                <a:srgbClr val="FEFEFE"/>
              </a:buClr>
              <a:buSzPts val="5400"/>
              <a:buFont typeface="Century Gothic"/>
              <a:buNone/>
            </a:pPr>
            <a:r>
              <a:rPr lang="en-US" sz="5400" dirty="0"/>
              <a:t>Conclusion </a:t>
            </a:r>
            <a:endParaRPr dirty="0"/>
          </a:p>
        </p:txBody>
      </p:sp>
      <p:sp>
        <p:nvSpPr>
          <p:cNvPr id="3" name="TextBox 2">
            <a:extLst>
              <a:ext uri="{FF2B5EF4-FFF2-40B4-BE49-F238E27FC236}">
                <a16:creationId xmlns:a16="http://schemas.microsoft.com/office/drawing/2014/main" id="{01B1661C-CEE3-471D-3B33-C2B37094166E}"/>
              </a:ext>
            </a:extLst>
          </p:cNvPr>
          <p:cNvSpPr txBox="1"/>
          <p:nvPr/>
        </p:nvSpPr>
        <p:spPr>
          <a:xfrm>
            <a:off x="848140" y="536422"/>
            <a:ext cx="11052313" cy="2118529"/>
          </a:xfrm>
          <a:prstGeom prst="rect">
            <a:avLst/>
          </a:prstGeom>
          <a:noFill/>
        </p:spPr>
        <p:txBody>
          <a:bodyPr wrap="square">
            <a:spAutoFit/>
          </a:bodyPr>
          <a:lstStyle/>
          <a:p>
            <a:pPr>
              <a:lnSpc>
                <a:spcPct val="150000"/>
              </a:lnSpc>
            </a:pPr>
            <a:r>
              <a:rPr lang="en-US" sz="1800" dirty="0">
                <a:solidFill>
                  <a:schemeClr val="bg1"/>
                </a:solidFill>
                <a:highlight>
                  <a:srgbClr val="000000"/>
                </a:highlight>
              </a:rPr>
              <a:t>In conclusion, </a:t>
            </a:r>
            <a:r>
              <a:rPr lang="en-US" sz="1800" dirty="0" err="1">
                <a:solidFill>
                  <a:schemeClr val="bg1"/>
                </a:solidFill>
                <a:highlight>
                  <a:srgbClr val="000000"/>
                </a:highlight>
              </a:rPr>
              <a:t>flexitime</a:t>
            </a:r>
            <a:r>
              <a:rPr lang="en-US" sz="1800" dirty="0">
                <a:solidFill>
                  <a:schemeClr val="bg1"/>
                </a:solidFill>
                <a:highlight>
                  <a:srgbClr val="000000"/>
                </a:highlight>
              </a:rPr>
              <a:t> may come with a different kind of problems, but also It can be a solution in retaining all those experimented minds that can help differentiate your company from the rest. The team </a:t>
            </a:r>
            <a:r>
              <a:rPr lang="en-US" sz="1800" dirty="0" err="1">
                <a:solidFill>
                  <a:schemeClr val="bg1"/>
                </a:solidFill>
                <a:highlight>
                  <a:srgbClr val="000000"/>
                </a:highlight>
              </a:rPr>
              <a:t>liders</a:t>
            </a:r>
            <a:r>
              <a:rPr lang="en-US" sz="1800" dirty="0">
                <a:solidFill>
                  <a:schemeClr val="bg1"/>
                </a:solidFill>
                <a:highlight>
                  <a:srgbClr val="000000"/>
                </a:highlight>
              </a:rPr>
              <a:t>/managers can be the leading force towards the success of this project if they apply it properly. Also, to succeed as a work culture it is necessary to include a large number of people and be visible on the workforce. </a:t>
            </a:r>
          </a:p>
        </p:txBody>
      </p:sp>
    </p:spTree>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dk2"/>
        </a:solidFill>
        <a:effectLst/>
      </p:bgPr>
    </p:bg>
    <p:spTree>
      <p:nvGrpSpPr>
        <p:cNvPr id="1" name="Shape 240"/>
        <p:cNvGrpSpPr/>
        <p:nvPr/>
      </p:nvGrpSpPr>
      <p:grpSpPr>
        <a:xfrm>
          <a:off x="0" y="0"/>
          <a:ext cx="0" cy="0"/>
          <a:chOff x="0" y="0"/>
          <a:chExt cx="0" cy="0"/>
        </a:xfrm>
      </p:grpSpPr>
      <p:sp>
        <p:nvSpPr>
          <p:cNvPr id="241" name="Google Shape;241;p9"/>
          <p:cNvSpPr/>
          <p:nvPr/>
        </p:nvSpPr>
        <p:spPr>
          <a:xfrm>
            <a:off x="0" y="0"/>
            <a:ext cx="12192000" cy="6858000"/>
          </a:xfrm>
          <a:prstGeom prst="rect">
            <a:avLst/>
          </a:prstGeom>
          <a:solidFill>
            <a:schemeClr val="dk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entury Gothic"/>
              <a:ea typeface="Century Gothic"/>
              <a:cs typeface="Century Gothic"/>
              <a:sym typeface="Century Gothic"/>
            </a:endParaRPr>
          </a:p>
        </p:txBody>
      </p:sp>
      <p:sp>
        <p:nvSpPr>
          <p:cNvPr id="242" name="Google Shape;242;p9"/>
          <p:cNvSpPr/>
          <p:nvPr/>
        </p:nvSpPr>
        <p:spPr>
          <a:xfrm rot="-5400000">
            <a:off x="-650724" y="650724"/>
            <a:ext cx="6858000" cy="5556552"/>
          </a:xfrm>
          <a:custGeom>
            <a:avLst/>
            <a:gdLst/>
            <a:ahLst/>
            <a:cxnLst/>
            <a:rect l="l" t="t" r="r" b="b"/>
            <a:pathLst>
              <a:path w="6858000" h="5556552" extrusionOk="0">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blipFill rotWithShape="1">
            <a:blip r:embed="rId3">
              <a:alphaModFix/>
            </a:blip>
            <a:tile tx="0" ty="0" sx="100000" sy="100000" flip="none" algn="tl"/>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 name="Google Shape;243;p9"/>
          <p:cNvSpPr txBox="1">
            <a:spLocks noGrp="1"/>
          </p:cNvSpPr>
          <p:nvPr>
            <p:ph type="title"/>
          </p:nvPr>
        </p:nvSpPr>
        <p:spPr>
          <a:xfrm>
            <a:off x="451515" y="1734857"/>
            <a:ext cx="3765483" cy="3388287"/>
          </a:xfrm>
          <a:prstGeom prst="rect">
            <a:avLst/>
          </a:prstGeom>
          <a:noFill/>
          <a:ln>
            <a:noFill/>
          </a:ln>
          <a:effectLst>
            <a:outerShdw blurRad="50800">
              <a:srgbClr val="000000">
                <a:alpha val="60000"/>
              </a:srgbClr>
            </a:outerShdw>
          </a:effectLst>
        </p:spPr>
        <p:txBody>
          <a:bodyPr spcFirstLastPara="1" wrap="square" lIns="91425" tIns="45700" rIns="91425" bIns="45700" anchor="ctr" anchorCtr="0">
            <a:normAutofit/>
          </a:bodyPr>
          <a:lstStyle/>
          <a:p>
            <a:pPr marL="0" lvl="0" indent="0" algn="l" rtl="0">
              <a:spcBef>
                <a:spcPts val="0"/>
              </a:spcBef>
              <a:spcAft>
                <a:spcPts val="0"/>
              </a:spcAft>
              <a:buClr>
                <a:srgbClr val="FEFEFE"/>
              </a:buClr>
              <a:buSzPts val="4000"/>
              <a:buFont typeface="Century Gothic"/>
              <a:buNone/>
            </a:pPr>
            <a:r>
              <a:rPr lang="en-US"/>
              <a:t>References:</a:t>
            </a:r>
            <a:endParaRPr/>
          </a:p>
        </p:txBody>
      </p:sp>
      <p:sp>
        <p:nvSpPr>
          <p:cNvPr id="244" name="Google Shape;244;p9"/>
          <p:cNvSpPr txBox="1">
            <a:spLocks noGrp="1"/>
          </p:cNvSpPr>
          <p:nvPr>
            <p:ph type="body" idx="1"/>
          </p:nvPr>
        </p:nvSpPr>
        <p:spPr>
          <a:xfrm>
            <a:off x="6008068" y="978993"/>
            <a:ext cx="5365218" cy="4900014"/>
          </a:xfrm>
          <a:prstGeom prst="rect">
            <a:avLst/>
          </a:prstGeom>
          <a:noFill/>
          <a:ln>
            <a:noFill/>
          </a:ln>
        </p:spPr>
        <p:txBody>
          <a:bodyPr spcFirstLastPara="1" wrap="square" lIns="91425" tIns="45700" rIns="91425" bIns="45700" anchor="ctr" anchorCtr="0">
            <a:normAutofit/>
          </a:bodyPr>
          <a:lstStyle/>
          <a:p>
            <a:pPr marL="342900" lvl="0" indent="-342900" algn="l" rtl="0">
              <a:lnSpc>
                <a:spcPct val="90000"/>
              </a:lnSpc>
              <a:spcBef>
                <a:spcPts val="0"/>
              </a:spcBef>
              <a:spcAft>
                <a:spcPts val="0"/>
              </a:spcAft>
              <a:buSzPts val="1000"/>
              <a:buChar char="🞆"/>
            </a:pPr>
            <a:r>
              <a:rPr lang="en-US" sz="1000"/>
              <a:t>ACAS. (2015) Flexible working and work-life balance. Advisory booklet. London: Acas.</a:t>
            </a:r>
            <a:endParaRPr sz="1000"/>
          </a:p>
          <a:p>
            <a:pPr marL="342900" lvl="0" indent="-342900" algn="l" rtl="0">
              <a:lnSpc>
                <a:spcPct val="90000"/>
              </a:lnSpc>
              <a:spcBef>
                <a:spcPts val="800"/>
              </a:spcBef>
              <a:spcAft>
                <a:spcPts val="0"/>
              </a:spcAft>
              <a:buSzPts val="1000"/>
              <a:buChar char="🞆"/>
            </a:pPr>
            <a:r>
              <a:rPr lang="en-US" sz="1000"/>
              <a:t>Catalyst, (2017), How Workplace Flexibility Can Promote Inclusion And Prioritize Talent (Blog Post), [Available Online: </a:t>
            </a:r>
            <a:r>
              <a:rPr lang="en-US" sz="1000" u="sng">
                <a:solidFill>
                  <a:schemeClr val="hlink"/>
                </a:solidFill>
                <a:hlinkClick r:id="rId4"/>
              </a:rPr>
              <a:t>https://www.catalyst.org/2017/08/10/how-workplace-flexibility-can-promote-inclusion-and-prioritize-talent/</a:t>
            </a:r>
            <a:r>
              <a:rPr lang="en-US" sz="1000"/>
              <a:t>], Accessed on August 1</a:t>
            </a:r>
            <a:r>
              <a:rPr lang="en-US" sz="1000" baseline="30000"/>
              <a:t>st</a:t>
            </a:r>
            <a:r>
              <a:rPr lang="en-US" sz="1000"/>
              <a:t> 2022</a:t>
            </a:r>
            <a:endParaRPr sz="1000"/>
          </a:p>
          <a:p>
            <a:pPr marL="342900" lvl="0" indent="-342900" algn="l" rtl="0">
              <a:lnSpc>
                <a:spcPct val="90000"/>
              </a:lnSpc>
              <a:spcBef>
                <a:spcPts val="800"/>
              </a:spcBef>
              <a:spcAft>
                <a:spcPts val="0"/>
              </a:spcAft>
              <a:buSzPts val="1000"/>
              <a:buChar char="🞆"/>
            </a:pPr>
            <a:r>
              <a:rPr lang="en-US" sz="1000"/>
              <a:t>CLARKE, S. and HOLDSWORTH, L. (2017) Flexibility in the workplace: implications of flexible work arrangements for individuals, teams and organisations. Research paper 03/17. London: Acas</a:t>
            </a:r>
            <a:endParaRPr sz="1000"/>
          </a:p>
          <a:p>
            <a:pPr marL="342900" lvl="0" indent="-342900" algn="l" rtl="0">
              <a:lnSpc>
                <a:spcPct val="90000"/>
              </a:lnSpc>
              <a:spcBef>
                <a:spcPts val="800"/>
              </a:spcBef>
              <a:spcAft>
                <a:spcPts val="0"/>
              </a:spcAft>
              <a:buSzPts val="1000"/>
              <a:buChar char="🞆"/>
            </a:pPr>
            <a:r>
              <a:rPr lang="en-US" sz="1000"/>
              <a:t>Dale G., (2020), Flexible Working. How to Implement Flexibility in the Workplace to Improve Employee and Business Performance, Kogan Page Ltd., pp. 179-200</a:t>
            </a:r>
            <a:endParaRPr sz="1000"/>
          </a:p>
          <a:p>
            <a:pPr marL="342900" lvl="0" indent="-342900" algn="l" rtl="0">
              <a:lnSpc>
                <a:spcPct val="90000"/>
              </a:lnSpc>
              <a:spcBef>
                <a:spcPts val="800"/>
              </a:spcBef>
              <a:spcAft>
                <a:spcPts val="0"/>
              </a:spcAft>
              <a:buSzPts val="1000"/>
              <a:buChar char="🞆"/>
            </a:pPr>
            <a:r>
              <a:rPr lang="en-US" sz="1000"/>
              <a:t>Heathfield S. M., (2021), The Pros and Cons of a Flexible Work Schedule. A Flexible Schedule Can Benefit Employers and Employees, [Available Online: </a:t>
            </a:r>
            <a:r>
              <a:rPr lang="en-US" sz="1000" u="sng">
                <a:solidFill>
                  <a:schemeClr val="hlink"/>
                </a:solidFill>
                <a:hlinkClick r:id="rId5"/>
              </a:rPr>
              <a:t>https://www.thebalancecareers.com/advantages-and-disadvantages-of-flexible-work-schedules-1917964</a:t>
            </a:r>
            <a:r>
              <a:rPr lang="en-US" sz="1000"/>
              <a:t>], Accessed on August 1</a:t>
            </a:r>
            <a:r>
              <a:rPr lang="en-US" sz="1000" baseline="30000"/>
              <a:t>st</a:t>
            </a:r>
            <a:r>
              <a:rPr lang="en-US" sz="1000"/>
              <a:t> 2022</a:t>
            </a:r>
            <a:endParaRPr sz="1000"/>
          </a:p>
          <a:p>
            <a:pPr marL="342900" lvl="0" indent="-342900" algn="l" rtl="0">
              <a:lnSpc>
                <a:spcPct val="90000"/>
              </a:lnSpc>
              <a:spcBef>
                <a:spcPts val="800"/>
              </a:spcBef>
              <a:spcAft>
                <a:spcPts val="0"/>
              </a:spcAft>
              <a:buSzPts val="1000"/>
              <a:buChar char="🞆"/>
            </a:pPr>
            <a:r>
              <a:rPr lang="en-US" sz="1000"/>
              <a:t>Howington J., (2022), How Flexible Work Benefits Companies and Employees, [Available Online: </a:t>
            </a:r>
            <a:r>
              <a:rPr lang="en-US" sz="1000" u="sng">
                <a:solidFill>
                  <a:schemeClr val="hlink"/>
                </a:solidFill>
                <a:hlinkClick r:id="rId6"/>
              </a:rPr>
              <a:t>https://www.flexjobs.com/employer-blog/the-benefits-of-allowing-employees-a-flexible-schedule/</a:t>
            </a:r>
            <a:r>
              <a:rPr lang="en-US" sz="1000"/>
              <a:t>], Accessed on august 1</a:t>
            </a:r>
            <a:r>
              <a:rPr lang="en-US" sz="1000" baseline="30000"/>
              <a:t>st</a:t>
            </a:r>
            <a:r>
              <a:rPr lang="en-US" sz="1000"/>
              <a:t> 2022</a:t>
            </a:r>
            <a:endParaRPr sz="1000"/>
          </a:p>
          <a:p>
            <a:pPr marL="342900" lvl="0" indent="-342900" algn="l" rtl="0">
              <a:lnSpc>
                <a:spcPct val="90000"/>
              </a:lnSpc>
              <a:spcBef>
                <a:spcPts val="800"/>
              </a:spcBef>
              <a:spcAft>
                <a:spcPts val="0"/>
              </a:spcAft>
              <a:buSzPts val="1000"/>
              <a:buChar char="🞆"/>
            </a:pPr>
            <a:r>
              <a:rPr lang="en-US" sz="1000"/>
              <a:t>Smith M., (2022), Flexible work arrangements can help companies become more diverse and inclusive—here's how, [Available Online: </a:t>
            </a:r>
            <a:r>
              <a:rPr lang="en-US" sz="1000" u="sng">
                <a:solidFill>
                  <a:schemeClr val="hlink"/>
                </a:solidFill>
                <a:hlinkClick r:id="rId7"/>
              </a:rPr>
              <a:t>https://www.cnbc.com/amp/2022/04/20/how-flexible-work-arrangements-can-help-companies-become-more-diverse-and-inclusive.html</a:t>
            </a:r>
            <a:r>
              <a:rPr lang="en-US" sz="1000"/>
              <a:t>], Accessed on August 1</a:t>
            </a:r>
            <a:r>
              <a:rPr lang="en-US" sz="1000" baseline="30000"/>
              <a:t>st</a:t>
            </a:r>
            <a:r>
              <a:rPr lang="en-US" sz="1000"/>
              <a:t> 2022</a:t>
            </a:r>
            <a:endParaRPr sz="1000"/>
          </a:p>
          <a:p>
            <a:pPr marL="342900" lvl="0" indent="-342900" algn="l" rtl="0">
              <a:lnSpc>
                <a:spcPct val="90000"/>
              </a:lnSpc>
              <a:spcBef>
                <a:spcPts val="800"/>
              </a:spcBef>
              <a:spcAft>
                <a:spcPts val="0"/>
              </a:spcAft>
              <a:buSzPts val="1000"/>
              <a:buChar char="🞆"/>
            </a:pPr>
            <a:r>
              <a:rPr lang="en-US" sz="1000"/>
              <a:t>Sushil, Connel J., Burgess J., (2016), Flexible Work Organizations. The Challenges of Capacity Building in Asia, Springer India Private Ltd., pp. 40-76</a:t>
            </a:r>
            <a:endParaRPr sz="1000"/>
          </a:p>
        </p:txBody>
      </p:sp>
    </p:spTree>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C3C3FD-3C46-045D-7DA7-42B699418D1B}"/>
              </a:ext>
            </a:extLst>
          </p:cNvPr>
          <p:cNvSpPr>
            <a:spLocks noGrp="1"/>
          </p:cNvSpPr>
          <p:nvPr>
            <p:ph type="ctrTitle"/>
          </p:nvPr>
        </p:nvSpPr>
        <p:spPr/>
        <p:txBody>
          <a:bodyPr/>
          <a:lstStyle/>
          <a:p>
            <a:r>
              <a:rPr lang="en-US" dirty="0"/>
              <a:t>Presentation Speech</a:t>
            </a:r>
          </a:p>
        </p:txBody>
      </p:sp>
      <p:sp>
        <p:nvSpPr>
          <p:cNvPr id="9" name="Subtitle 8">
            <a:extLst>
              <a:ext uri="{FF2B5EF4-FFF2-40B4-BE49-F238E27FC236}">
                <a16:creationId xmlns:a16="http://schemas.microsoft.com/office/drawing/2014/main" id="{9DA4DCF5-BC82-F102-FFC3-47EE83039BFE}"/>
              </a:ext>
            </a:extLst>
          </p:cNvPr>
          <p:cNvSpPr>
            <a:spLocks noGrp="1"/>
          </p:cNvSpPr>
          <p:nvPr>
            <p:ph type="subTitle" idx="1"/>
          </p:nvPr>
        </p:nvSpPr>
        <p:spPr/>
        <p:txBody>
          <a:bodyPr/>
          <a:lstStyle/>
          <a:p>
            <a:endParaRPr lang="en-US"/>
          </a:p>
        </p:txBody>
      </p:sp>
      <p:sp>
        <p:nvSpPr>
          <p:cNvPr id="8" name="TextBox 7">
            <a:extLst>
              <a:ext uri="{FF2B5EF4-FFF2-40B4-BE49-F238E27FC236}">
                <a16:creationId xmlns:a16="http://schemas.microsoft.com/office/drawing/2014/main" id="{862397E7-1B83-B91C-8C0D-F5CF9FC87D0D}"/>
              </a:ext>
            </a:extLst>
          </p:cNvPr>
          <p:cNvSpPr txBox="1"/>
          <p:nvPr/>
        </p:nvSpPr>
        <p:spPr>
          <a:xfrm>
            <a:off x="0" y="-13835058"/>
            <a:ext cx="12192000" cy="18405038"/>
          </a:xfrm>
          <a:prstGeom prst="rect">
            <a:avLst/>
          </a:prstGeom>
          <a:noFill/>
        </p:spPr>
        <p:txBody>
          <a:bodyPr wrap="square">
            <a:spAutoFit/>
          </a:bodyPr>
          <a:lstStyle/>
          <a:p>
            <a:pPr marL="0" marR="0">
              <a:spcBef>
                <a:spcPts val="0"/>
              </a:spcBef>
              <a:spcAft>
                <a:spcPts val="0"/>
              </a:spcAft>
            </a:pPr>
            <a:r>
              <a:rPr lang="en-US" sz="1400" dirty="0">
                <a:effectLst/>
                <a:latin typeface="Calibri" panose="020F0502020204030204" pitchFamily="34" charset="0"/>
                <a:ea typeface="PMingLiU" panose="02020500000000000000" pitchFamily="18" charset="-120"/>
                <a:cs typeface="Times New Roman" panose="02020603050405020304" pitchFamily="18" charset="0"/>
              </a:rPr>
              <a:t>Text for Slide 2: </a:t>
            </a:r>
          </a:p>
          <a:p>
            <a:pPr marL="0" marR="0">
              <a:spcBef>
                <a:spcPts val="0"/>
              </a:spcBef>
              <a:spcAft>
                <a:spcPts val="0"/>
              </a:spcAft>
            </a:pPr>
            <a:r>
              <a:rPr lang="en-US" sz="1400" dirty="0">
                <a:effectLst/>
                <a:latin typeface="Calibri" panose="020F0502020204030204" pitchFamily="34" charset="0"/>
                <a:ea typeface="PMingLiU" panose="02020500000000000000" pitchFamily="18" charset="-120"/>
                <a:cs typeface="Times New Roman" panose="02020603050405020304" pitchFamily="18" charset="0"/>
              </a:rPr>
              <a:t>With advancements in technology giving people the ability to access important pieces of information wherever they are, there’s no longer a need for employees to work in an office to be productive. Flexible working arrangements allow employees to negotiate a less rigid working arrangement to improve work-life balance and their overall contribution to their company. Flexible working, also called flextime or </a:t>
            </a:r>
            <a:r>
              <a:rPr lang="en-US" sz="1400" dirty="0" err="1">
                <a:effectLst/>
                <a:latin typeface="Calibri" panose="020F0502020204030204" pitchFamily="34" charset="0"/>
                <a:ea typeface="PMingLiU" panose="02020500000000000000" pitchFamily="18" charset="-120"/>
                <a:cs typeface="Times New Roman" panose="02020603050405020304" pitchFamily="18" charset="0"/>
              </a:rPr>
              <a:t>flexitime</a:t>
            </a:r>
            <a:r>
              <a:rPr lang="en-US" sz="1400" dirty="0">
                <a:effectLst/>
                <a:latin typeface="Calibri" panose="020F0502020204030204" pitchFamily="34" charset="0"/>
                <a:ea typeface="PMingLiU" panose="02020500000000000000" pitchFamily="18" charset="-120"/>
                <a:cs typeface="Times New Roman" panose="02020603050405020304" pitchFamily="18" charset="0"/>
              </a:rPr>
              <a:t>, is a non-traditional way of working that takes into account a person's personal needs. It often involves working from home in some way. People often use the term "flexible working" to describe any way of working that isn't the standard 9-to-5. Certain groups in the UK are required by law to have flexible work options. Since 2003, parents with children younger than 6 or with disabilities who are younger than 18 have the right to ask for flexible work arrangements. One of the logistics of flextime is keeping track of and managing each employee's hours to make sure they still meet their contractual obligations. HR software is becoming more popular because it makes it easy for workers to track their hours and for managers to keep track of them. </a:t>
            </a:r>
          </a:p>
          <a:p>
            <a:pPr marL="0" marR="0">
              <a:spcBef>
                <a:spcPts val="0"/>
              </a:spcBef>
              <a:spcAft>
                <a:spcPts val="0"/>
              </a:spcAft>
            </a:pPr>
            <a:r>
              <a:rPr lang="en-US" sz="1400" dirty="0">
                <a:effectLst/>
                <a:latin typeface="Calibri" panose="020F0502020204030204" pitchFamily="34" charset="0"/>
                <a:ea typeface="PMingLiU" panose="02020500000000000000" pitchFamily="18" charset="-120"/>
                <a:cs typeface="Times New Roman" panose="02020603050405020304" pitchFamily="18" charset="0"/>
              </a:rPr>
              <a:t> </a:t>
            </a:r>
          </a:p>
          <a:p>
            <a:pPr marL="0" marR="0">
              <a:spcBef>
                <a:spcPts val="0"/>
              </a:spcBef>
              <a:spcAft>
                <a:spcPts val="0"/>
              </a:spcAft>
            </a:pPr>
            <a:r>
              <a:rPr lang="en-US" sz="1400" dirty="0">
                <a:effectLst/>
                <a:latin typeface="Calibri" panose="020F0502020204030204" pitchFamily="34" charset="0"/>
                <a:ea typeface="PMingLiU" panose="02020500000000000000" pitchFamily="18" charset="-120"/>
                <a:cs typeface="Times New Roman" panose="02020603050405020304" pitchFamily="18" charset="0"/>
              </a:rPr>
              <a:t> </a:t>
            </a:r>
          </a:p>
          <a:p>
            <a:pPr marL="0" marR="0">
              <a:spcBef>
                <a:spcPts val="0"/>
              </a:spcBef>
              <a:spcAft>
                <a:spcPts val="0"/>
              </a:spcAft>
            </a:pPr>
            <a:r>
              <a:rPr lang="en-US" sz="1400" dirty="0">
                <a:effectLst/>
                <a:latin typeface="Calibri" panose="020F0502020204030204" pitchFamily="34" charset="0"/>
                <a:ea typeface="PMingLiU" panose="02020500000000000000" pitchFamily="18" charset="-120"/>
                <a:cs typeface="Times New Roman" panose="02020603050405020304" pitchFamily="18" charset="0"/>
              </a:rPr>
              <a:t>Text for Slide 3 &amp; 4:</a:t>
            </a:r>
          </a:p>
          <a:p>
            <a:pPr marL="0" marR="0">
              <a:spcBef>
                <a:spcPts val="0"/>
              </a:spcBef>
              <a:spcAft>
                <a:spcPts val="0"/>
              </a:spcAft>
            </a:pPr>
            <a:r>
              <a:rPr lang="en-US" sz="1400" dirty="0">
                <a:effectLst/>
                <a:latin typeface="Calibri" panose="020F0502020204030204" pitchFamily="34" charset="0"/>
                <a:ea typeface="PMingLiU" panose="02020500000000000000" pitchFamily="18" charset="-120"/>
                <a:cs typeface="Times New Roman" panose="02020603050405020304" pitchFamily="18" charset="0"/>
              </a:rPr>
              <a:t>Flexible working includes</a:t>
            </a:r>
          </a:p>
          <a:p>
            <a:pPr marL="0" marR="0">
              <a:spcBef>
                <a:spcPts val="0"/>
              </a:spcBef>
              <a:spcAft>
                <a:spcPts val="0"/>
              </a:spcAft>
            </a:pPr>
            <a:r>
              <a:rPr lang="en-US" sz="1400" dirty="0">
                <a:effectLst/>
                <a:latin typeface="Calibri" panose="020F0502020204030204" pitchFamily="34" charset="0"/>
                <a:ea typeface="PMingLiU" panose="02020500000000000000" pitchFamily="18" charset="-120"/>
                <a:cs typeface="Times New Roman" panose="02020603050405020304" pitchFamily="18" charset="0"/>
              </a:rPr>
              <a:t>Part-time working: work is generally considered part-time when employers are contracted to work anything less than full-time hours.</a:t>
            </a:r>
          </a:p>
          <a:p>
            <a:pPr marL="0" marR="0">
              <a:spcBef>
                <a:spcPts val="0"/>
              </a:spcBef>
              <a:spcAft>
                <a:spcPts val="0"/>
              </a:spcAft>
            </a:pPr>
            <a:r>
              <a:rPr lang="en-US" sz="1400" dirty="0">
                <a:effectLst/>
                <a:latin typeface="Calibri" panose="020F0502020204030204" pitchFamily="34" charset="0"/>
                <a:ea typeface="PMingLiU" panose="02020500000000000000" pitchFamily="18" charset="-120"/>
                <a:cs typeface="Times New Roman" panose="02020603050405020304" pitchFamily="18" charset="0"/>
              </a:rPr>
              <a:t>Term-time working: a worker remains on a permanent contract but can take paid/unpaid leave during school holidays.</a:t>
            </a:r>
          </a:p>
          <a:p>
            <a:pPr marL="0" marR="0">
              <a:spcBef>
                <a:spcPts val="0"/>
              </a:spcBef>
              <a:spcAft>
                <a:spcPts val="0"/>
              </a:spcAft>
            </a:pPr>
            <a:r>
              <a:rPr lang="en-US" sz="1400" dirty="0">
                <a:effectLst/>
                <a:latin typeface="Calibri" panose="020F0502020204030204" pitchFamily="34" charset="0"/>
                <a:ea typeface="PMingLiU" panose="02020500000000000000" pitchFamily="18" charset="-120"/>
                <a:cs typeface="Times New Roman" panose="02020603050405020304" pitchFamily="18" charset="0"/>
              </a:rPr>
              <a:t>Job-sharing: a form of part-time working where two (or occasionally more) people share the responsibility for a job between them.</a:t>
            </a:r>
          </a:p>
          <a:p>
            <a:pPr marL="0" marR="0">
              <a:spcBef>
                <a:spcPts val="0"/>
              </a:spcBef>
              <a:spcAft>
                <a:spcPts val="0"/>
              </a:spcAft>
            </a:pPr>
            <a:r>
              <a:rPr lang="en-US" sz="1400" dirty="0" err="1">
                <a:effectLst/>
                <a:latin typeface="Calibri" panose="020F0502020204030204" pitchFamily="34" charset="0"/>
                <a:ea typeface="PMingLiU" panose="02020500000000000000" pitchFamily="18" charset="-120"/>
                <a:cs typeface="Times New Roman" panose="02020603050405020304" pitchFamily="18" charset="0"/>
              </a:rPr>
              <a:t>Flexitime</a:t>
            </a:r>
            <a:r>
              <a:rPr lang="en-US" sz="1400" dirty="0">
                <a:effectLst/>
                <a:latin typeface="Calibri" panose="020F0502020204030204" pitchFamily="34" charset="0"/>
                <a:ea typeface="PMingLiU" panose="02020500000000000000" pitchFamily="18" charset="-120"/>
                <a:cs typeface="Times New Roman" panose="02020603050405020304" pitchFamily="18" charset="0"/>
              </a:rPr>
              <a:t>: allows employees to choose, within certain set limits, when to begin and end work.</a:t>
            </a:r>
          </a:p>
          <a:p>
            <a:pPr marL="0" marR="0">
              <a:spcBef>
                <a:spcPts val="0"/>
              </a:spcBef>
              <a:spcAft>
                <a:spcPts val="0"/>
              </a:spcAft>
            </a:pPr>
            <a:r>
              <a:rPr lang="en-US" sz="1400" dirty="0">
                <a:effectLst/>
                <a:latin typeface="Calibri" panose="020F0502020204030204" pitchFamily="34" charset="0"/>
                <a:ea typeface="PMingLiU" panose="02020500000000000000" pitchFamily="18" charset="-120"/>
                <a:cs typeface="Times New Roman" panose="02020603050405020304" pitchFamily="18" charset="0"/>
              </a:rPr>
              <a:t>Compressed hours: compressed working weeks (or fortnights) don't necessarily involve a reduction in total hours or any extension in individual choice over which hours are worked. </a:t>
            </a:r>
          </a:p>
          <a:p>
            <a:pPr marL="0" marR="0">
              <a:spcBef>
                <a:spcPts val="0"/>
              </a:spcBef>
              <a:spcAft>
                <a:spcPts val="0"/>
              </a:spcAft>
            </a:pPr>
            <a:r>
              <a:rPr lang="en-US" sz="1400" dirty="0">
                <a:effectLst/>
                <a:latin typeface="Calibri" panose="020F0502020204030204" pitchFamily="34" charset="0"/>
                <a:ea typeface="PMingLiU" panose="02020500000000000000" pitchFamily="18" charset="-120"/>
                <a:cs typeface="Times New Roman" panose="02020603050405020304" pitchFamily="18" charset="0"/>
              </a:rPr>
              <a:t>Annual hours: the total number of hours to be worked over the year is fixed but there is variation over the year in the length of the working day and week. Employees may or may not have an element of choice over working patterns.</a:t>
            </a:r>
          </a:p>
          <a:p>
            <a:pPr marL="0" marR="0">
              <a:spcBef>
                <a:spcPts val="0"/>
              </a:spcBef>
              <a:spcAft>
                <a:spcPts val="0"/>
              </a:spcAft>
            </a:pPr>
            <a:r>
              <a:rPr lang="en-US" sz="1400" dirty="0">
                <a:effectLst/>
                <a:latin typeface="Calibri" panose="020F0502020204030204" pitchFamily="34" charset="0"/>
                <a:ea typeface="PMingLiU" panose="02020500000000000000" pitchFamily="18" charset="-120"/>
                <a:cs typeface="Times New Roman" panose="02020603050405020304" pitchFamily="18" charset="0"/>
              </a:rPr>
              <a:t>Working remotely on a regular basis: employees work all or part of their working week at a location remote from the employer's workplace. This can be at home or elsewhere, and can also be called mobile or teleworking. </a:t>
            </a:r>
          </a:p>
          <a:p>
            <a:pPr marL="0" marR="0">
              <a:spcBef>
                <a:spcPts val="0"/>
              </a:spcBef>
              <a:spcAft>
                <a:spcPts val="0"/>
              </a:spcAft>
            </a:pPr>
            <a:r>
              <a:rPr lang="en-US" sz="1400" dirty="0">
                <a:effectLst/>
                <a:latin typeface="Calibri" panose="020F0502020204030204" pitchFamily="34" charset="0"/>
                <a:ea typeface="PMingLiU" panose="02020500000000000000" pitchFamily="18" charset="-120"/>
                <a:cs typeface="Times New Roman" panose="02020603050405020304" pitchFamily="18" charset="0"/>
              </a:rPr>
              <a:t>Hybrid working: a combination of remote/ home and workplace working. Career breaks: career breaks, or sabbaticals, are extended periods of leave</a:t>
            </a:r>
          </a:p>
          <a:p>
            <a:pPr marL="0" marR="0">
              <a:spcBef>
                <a:spcPts val="0"/>
              </a:spcBef>
              <a:spcAft>
                <a:spcPts val="0"/>
              </a:spcAft>
            </a:pPr>
            <a:r>
              <a:rPr lang="en-US" sz="1400" dirty="0">
                <a:effectLst/>
                <a:latin typeface="Calibri" panose="020F0502020204030204" pitchFamily="34" charset="0"/>
                <a:ea typeface="PMingLiU" panose="02020500000000000000" pitchFamily="18" charset="-120"/>
                <a:cs typeface="Times New Roman" panose="02020603050405020304" pitchFamily="18" charset="0"/>
              </a:rPr>
              <a:t>normally unpaid – of up to five years or more.</a:t>
            </a:r>
          </a:p>
          <a:p>
            <a:pPr marL="0" marR="0">
              <a:spcBef>
                <a:spcPts val="0"/>
              </a:spcBef>
              <a:spcAft>
                <a:spcPts val="0"/>
              </a:spcAft>
            </a:pPr>
            <a:r>
              <a:rPr lang="en-US" sz="1400" dirty="0">
                <a:effectLst/>
                <a:latin typeface="Calibri" panose="020F0502020204030204" pitchFamily="34" charset="0"/>
                <a:ea typeface="PMingLiU" panose="02020500000000000000" pitchFamily="18" charset="-120"/>
                <a:cs typeface="Times New Roman" panose="02020603050405020304" pitchFamily="18" charset="0"/>
              </a:rPr>
              <a:t>Commissioned outcomes: there are no fixed hours, but only an output target that an individual is working towards.</a:t>
            </a:r>
          </a:p>
          <a:p>
            <a:pPr marL="0" marR="0">
              <a:spcBef>
                <a:spcPts val="0"/>
              </a:spcBef>
              <a:spcAft>
                <a:spcPts val="0"/>
              </a:spcAft>
            </a:pPr>
            <a:r>
              <a:rPr lang="en-US" sz="1400" dirty="0">
                <a:effectLst/>
                <a:latin typeface="Calibri" panose="020F0502020204030204" pitchFamily="34" charset="0"/>
                <a:ea typeface="PMingLiU" panose="02020500000000000000" pitchFamily="18" charset="-120"/>
                <a:cs typeface="Times New Roman" panose="02020603050405020304" pitchFamily="18" charset="0"/>
              </a:rPr>
              <a:t>Zero-hours contracts: an individual has no guarantee of a minimum number of working hours, so they can be called upon as and when required and paid just for the hours they work. Find out more about zero-hours contracts.</a:t>
            </a:r>
          </a:p>
          <a:p>
            <a:pPr marL="0" marR="0">
              <a:spcBef>
                <a:spcPts val="0"/>
              </a:spcBef>
              <a:spcAft>
                <a:spcPts val="0"/>
              </a:spcAft>
            </a:pPr>
            <a:r>
              <a:rPr lang="en-US" sz="1400" dirty="0">
                <a:effectLst/>
                <a:latin typeface="Calibri" panose="020F0502020204030204" pitchFamily="34" charset="0"/>
                <a:ea typeface="PMingLiU" panose="02020500000000000000" pitchFamily="18" charset="-120"/>
                <a:cs typeface="Times New Roman" panose="02020603050405020304" pitchFamily="18" charset="0"/>
              </a:rPr>
              <a:t> </a:t>
            </a:r>
          </a:p>
          <a:p>
            <a:pPr marL="0" marR="0">
              <a:spcBef>
                <a:spcPts val="0"/>
              </a:spcBef>
              <a:spcAft>
                <a:spcPts val="0"/>
              </a:spcAft>
            </a:pPr>
            <a:r>
              <a:rPr lang="en-US" sz="1400" dirty="0">
                <a:effectLst/>
                <a:latin typeface="Calibri" panose="020F0502020204030204" pitchFamily="34" charset="0"/>
                <a:ea typeface="PMingLiU" panose="02020500000000000000" pitchFamily="18" charset="-120"/>
                <a:cs typeface="Times New Roman" panose="02020603050405020304" pitchFamily="18" charset="0"/>
              </a:rPr>
              <a:t> </a:t>
            </a:r>
          </a:p>
          <a:p>
            <a:pPr marL="0" marR="0">
              <a:spcBef>
                <a:spcPts val="0"/>
              </a:spcBef>
              <a:spcAft>
                <a:spcPts val="0"/>
              </a:spcAft>
            </a:pPr>
            <a:r>
              <a:rPr lang="en-US" sz="1400" dirty="0">
                <a:effectLst/>
                <a:latin typeface="Calibri" panose="020F0502020204030204" pitchFamily="34" charset="0"/>
                <a:ea typeface="PMingLiU" panose="02020500000000000000" pitchFamily="18" charset="-120"/>
                <a:cs typeface="Times New Roman" panose="02020603050405020304" pitchFamily="18" charset="0"/>
              </a:rPr>
              <a:t> </a:t>
            </a:r>
          </a:p>
          <a:p>
            <a:pPr marL="0" marR="0">
              <a:spcBef>
                <a:spcPts val="0"/>
              </a:spcBef>
              <a:spcAft>
                <a:spcPts val="0"/>
              </a:spcAft>
            </a:pPr>
            <a:r>
              <a:rPr lang="en-US" sz="1400" dirty="0">
                <a:effectLst/>
                <a:latin typeface="Calibri" panose="020F0502020204030204" pitchFamily="34" charset="0"/>
                <a:ea typeface="PMingLiU" panose="02020500000000000000" pitchFamily="18" charset="-120"/>
                <a:cs typeface="Times New Roman" panose="02020603050405020304" pitchFamily="18" charset="0"/>
              </a:rPr>
              <a:t>Text for Slide 5 </a:t>
            </a:r>
          </a:p>
          <a:p>
            <a:pPr marL="0" marR="0">
              <a:spcBef>
                <a:spcPts val="0"/>
              </a:spcBef>
              <a:spcAft>
                <a:spcPts val="0"/>
              </a:spcAft>
            </a:pPr>
            <a:r>
              <a:rPr lang="en-US" sz="1400" dirty="0">
                <a:effectLst/>
                <a:latin typeface="Calibri" panose="020F0502020204030204" pitchFamily="34" charset="0"/>
                <a:ea typeface="PMingLiU" panose="02020500000000000000" pitchFamily="18" charset="-120"/>
                <a:cs typeface="Times New Roman" panose="02020603050405020304" pitchFamily="18" charset="0"/>
              </a:rPr>
              <a:t>Some of the benefits of flexible working for employees are a better balance between work and life, fewer days missed from work, and less stress. The employer's motivation and productivity go up, costs go down, and trust and the relationship between the employer and employee get better. </a:t>
            </a:r>
          </a:p>
          <a:p>
            <a:pPr marL="342900" marR="0" lvl="0" indent="-342900">
              <a:spcBef>
                <a:spcPts val="0"/>
              </a:spcBef>
              <a:spcAft>
                <a:spcPts val="0"/>
              </a:spcAft>
              <a:buFont typeface="Symbol" panose="05050102010706020507" pitchFamily="18" charset="2"/>
              <a:buChar char=""/>
            </a:pPr>
            <a:r>
              <a:rPr lang="en-US" sz="1400" dirty="0">
                <a:effectLst/>
                <a:latin typeface="Calibri" panose="020F0502020204030204" pitchFamily="34" charset="0"/>
                <a:ea typeface="PMingLiU" panose="02020500000000000000" pitchFamily="18" charset="-120"/>
                <a:cs typeface="Times New Roman" panose="02020603050405020304" pitchFamily="18" charset="0"/>
              </a:rPr>
              <a:t>Reduced costs</a:t>
            </a:r>
          </a:p>
          <a:p>
            <a:pPr marL="0" marR="0">
              <a:spcBef>
                <a:spcPts val="0"/>
              </a:spcBef>
              <a:spcAft>
                <a:spcPts val="0"/>
              </a:spcAft>
            </a:pPr>
            <a:r>
              <a:rPr lang="en-US" sz="1400" dirty="0">
                <a:effectLst/>
                <a:latin typeface="Calibri" panose="020F0502020204030204" pitchFamily="34" charset="0"/>
                <a:ea typeface="PMingLiU" panose="02020500000000000000" pitchFamily="18" charset="-120"/>
                <a:cs typeface="Times New Roman" panose="02020603050405020304" pitchFamily="18" charset="0"/>
              </a:rPr>
              <a:t>One of the biggest benefits of flexible working arrangements, particularly for large </a:t>
            </a:r>
            <a:r>
              <a:rPr lang="en-US" sz="1400" dirty="0" err="1">
                <a:effectLst/>
                <a:latin typeface="Calibri" panose="020F0502020204030204" pitchFamily="34" charset="0"/>
                <a:ea typeface="PMingLiU" panose="02020500000000000000" pitchFamily="18" charset="-120"/>
                <a:cs typeface="Times New Roman" panose="02020603050405020304" pitchFamily="18" charset="0"/>
              </a:rPr>
              <a:t>organisations</a:t>
            </a:r>
            <a:r>
              <a:rPr lang="en-US" sz="1400" dirty="0">
                <a:effectLst/>
                <a:latin typeface="Calibri" panose="020F0502020204030204" pitchFamily="34" charset="0"/>
                <a:ea typeface="PMingLiU" panose="02020500000000000000" pitchFamily="18" charset="-120"/>
                <a:cs typeface="Times New Roman" panose="02020603050405020304" pitchFamily="18" charset="0"/>
              </a:rPr>
              <a:t>, is the ability to save on costs. Direct costs that contribute to keeping an employee at a desk, including internet use and general office expenses, are significantly reduced if the employee works from home or with limited office hours. There’s also the ability for a business to reduce real estate costs simply by cutting down on individual office spaces and </a:t>
            </a:r>
            <a:r>
              <a:rPr lang="en-US" sz="1400" dirty="0" err="1">
                <a:effectLst/>
                <a:latin typeface="Calibri" panose="020F0502020204030204" pitchFamily="34" charset="0"/>
                <a:ea typeface="PMingLiU" panose="02020500000000000000" pitchFamily="18" charset="-120"/>
                <a:cs typeface="Times New Roman" panose="02020603050405020304" pitchFamily="18" charset="0"/>
              </a:rPr>
              <a:t>utilising</a:t>
            </a:r>
            <a:r>
              <a:rPr lang="en-US" sz="1400" dirty="0">
                <a:effectLst/>
                <a:latin typeface="Calibri" panose="020F0502020204030204" pitchFamily="34" charset="0"/>
                <a:ea typeface="PMingLiU" panose="02020500000000000000" pitchFamily="18" charset="-120"/>
                <a:cs typeface="Times New Roman" panose="02020603050405020304" pitchFamily="18" charset="0"/>
              </a:rPr>
              <a:t> a shared or co-working environment.</a:t>
            </a:r>
          </a:p>
          <a:p>
            <a:pPr marL="0" marR="0">
              <a:spcBef>
                <a:spcPts val="0"/>
              </a:spcBef>
              <a:spcAft>
                <a:spcPts val="0"/>
              </a:spcAft>
            </a:pPr>
            <a:r>
              <a:rPr lang="en-US" sz="1400" dirty="0">
                <a:effectLst/>
                <a:latin typeface="Calibri" panose="020F0502020204030204" pitchFamily="34" charset="0"/>
                <a:ea typeface="PMingLiU" panose="02020500000000000000" pitchFamily="18" charset="-120"/>
                <a:cs typeface="Times New Roman" panose="02020603050405020304" pitchFamily="18" charset="0"/>
              </a:rPr>
              <a:t> </a:t>
            </a:r>
          </a:p>
          <a:p>
            <a:pPr marL="342900" marR="0" lvl="0" indent="-342900">
              <a:spcBef>
                <a:spcPts val="0"/>
              </a:spcBef>
              <a:spcAft>
                <a:spcPts val="0"/>
              </a:spcAft>
              <a:buFont typeface="Symbol" panose="05050102010706020507" pitchFamily="18" charset="2"/>
              <a:buChar char=""/>
            </a:pPr>
            <a:r>
              <a:rPr lang="en-US" sz="1400" dirty="0">
                <a:effectLst/>
                <a:latin typeface="Calibri" panose="020F0502020204030204" pitchFamily="34" charset="0"/>
                <a:ea typeface="PMingLiU" panose="02020500000000000000" pitchFamily="18" charset="-120"/>
                <a:cs typeface="Times New Roman" panose="02020603050405020304" pitchFamily="18" charset="0"/>
              </a:rPr>
              <a:t>Increased productivity</a:t>
            </a:r>
          </a:p>
          <a:p>
            <a:pPr marL="0" marR="0">
              <a:spcBef>
                <a:spcPts val="0"/>
              </a:spcBef>
              <a:spcAft>
                <a:spcPts val="0"/>
              </a:spcAft>
            </a:pPr>
            <a:r>
              <a:rPr lang="en-US" sz="1400" dirty="0">
                <a:effectLst/>
                <a:latin typeface="Calibri" panose="020F0502020204030204" pitchFamily="34" charset="0"/>
                <a:ea typeface="PMingLiU" panose="02020500000000000000" pitchFamily="18" charset="-120"/>
                <a:cs typeface="Times New Roman" panose="02020603050405020304" pitchFamily="18" charset="0"/>
              </a:rPr>
              <a:t>By cutting out long or expensive commute times and allowing employees to work in their own space, you’re encouraging them to become more productive by using time otherwise spent in traffic to focus on their work. According to new research, working from home is considered to be the most productive office space for workers. The global survey explains how workers tend to be less distracted when they’re working from home and are more productive simply because they get to choose the environment that best boosts their productivity.</a:t>
            </a:r>
          </a:p>
          <a:p>
            <a:pPr marL="0" marR="0">
              <a:spcBef>
                <a:spcPts val="0"/>
              </a:spcBef>
              <a:spcAft>
                <a:spcPts val="0"/>
              </a:spcAft>
            </a:pPr>
            <a:r>
              <a:rPr lang="en-US" sz="1400" dirty="0">
                <a:effectLst/>
                <a:latin typeface="Calibri" panose="020F0502020204030204" pitchFamily="34" charset="0"/>
                <a:ea typeface="PMingLiU" panose="02020500000000000000" pitchFamily="18" charset="-120"/>
                <a:cs typeface="Times New Roman" panose="02020603050405020304" pitchFamily="18" charset="0"/>
              </a:rPr>
              <a:t> </a:t>
            </a:r>
          </a:p>
          <a:p>
            <a:pPr marL="342900" marR="0" lvl="0" indent="-342900">
              <a:spcBef>
                <a:spcPts val="0"/>
              </a:spcBef>
              <a:spcAft>
                <a:spcPts val="0"/>
              </a:spcAft>
              <a:buFont typeface="Symbol" panose="05050102010706020507" pitchFamily="18" charset="2"/>
              <a:buChar char=""/>
            </a:pPr>
            <a:r>
              <a:rPr lang="en-US" sz="1400" dirty="0">
                <a:effectLst/>
                <a:latin typeface="Calibri" panose="020F0502020204030204" pitchFamily="34" charset="0"/>
                <a:ea typeface="PMingLiU" panose="02020500000000000000" pitchFamily="18" charset="-120"/>
                <a:cs typeface="Times New Roman" panose="02020603050405020304" pitchFamily="18" charset="0"/>
              </a:rPr>
              <a:t>Improved work culture</a:t>
            </a:r>
          </a:p>
          <a:p>
            <a:pPr marL="0" marR="0">
              <a:spcBef>
                <a:spcPts val="0"/>
              </a:spcBef>
              <a:spcAft>
                <a:spcPts val="0"/>
              </a:spcAft>
            </a:pPr>
            <a:r>
              <a:rPr lang="en-US" sz="1400" dirty="0">
                <a:effectLst/>
                <a:latin typeface="Calibri" panose="020F0502020204030204" pitchFamily="34" charset="0"/>
                <a:ea typeface="PMingLiU" panose="02020500000000000000" pitchFamily="18" charset="-120"/>
                <a:cs typeface="Times New Roman" panose="02020603050405020304" pitchFamily="18" charset="0"/>
              </a:rPr>
              <a:t>One of the biggest reasons businesses and employees are desiring flexible work schedules is because it boosts overall morale and engagement within the workplace. By allowing employees to have a better work-life balance, you’re encouraging them to become happier and more fulfilled in their personal lives, as well as having them hold their work in much higher regard. An increase in employee happiness, engagement, and morale means more productive employees. If an employee is happy with their work situation, there’s less chance of them looking for employment elsewhere.</a:t>
            </a:r>
          </a:p>
          <a:p>
            <a:pPr marL="0" marR="0">
              <a:spcBef>
                <a:spcPts val="0"/>
              </a:spcBef>
              <a:spcAft>
                <a:spcPts val="0"/>
              </a:spcAft>
            </a:pPr>
            <a:r>
              <a:rPr lang="en-US" sz="1400" dirty="0">
                <a:effectLst/>
                <a:latin typeface="Calibri" panose="020F0502020204030204" pitchFamily="34" charset="0"/>
                <a:ea typeface="PMingLiU" panose="02020500000000000000" pitchFamily="18" charset="-120"/>
                <a:cs typeface="Times New Roman" panose="02020603050405020304" pitchFamily="18" charset="0"/>
              </a:rPr>
              <a:t> </a:t>
            </a:r>
          </a:p>
          <a:p>
            <a:pPr marL="342900" marR="0" lvl="0" indent="-342900">
              <a:spcBef>
                <a:spcPts val="0"/>
              </a:spcBef>
              <a:spcAft>
                <a:spcPts val="0"/>
              </a:spcAft>
              <a:buFont typeface="Symbol" panose="05050102010706020507" pitchFamily="18" charset="2"/>
              <a:buChar char=""/>
            </a:pPr>
            <a:r>
              <a:rPr lang="en-US" sz="1400" dirty="0">
                <a:effectLst/>
                <a:latin typeface="Calibri" panose="020F0502020204030204" pitchFamily="34" charset="0"/>
                <a:ea typeface="PMingLiU" panose="02020500000000000000" pitchFamily="18" charset="-120"/>
                <a:cs typeface="Times New Roman" panose="02020603050405020304" pitchFamily="18" charset="0"/>
              </a:rPr>
              <a:t>Better retention</a:t>
            </a:r>
          </a:p>
          <a:p>
            <a:pPr marL="0" marR="0">
              <a:spcBef>
                <a:spcPts val="0"/>
              </a:spcBef>
              <a:spcAft>
                <a:spcPts val="0"/>
              </a:spcAft>
            </a:pPr>
            <a:r>
              <a:rPr lang="en-US" sz="1400" dirty="0">
                <a:effectLst/>
                <a:latin typeface="Calibri" panose="020F0502020204030204" pitchFamily="34" charset="0"/>
                <a:ea typeface="PMingLiU" panose="02020500000000000000" pitchFamily="18" charset="-120"/>
                <a:cs typeface="Times New Roman" panose="02020603050405020304" pitchFamily="18" charset="0"/>
              </a:rPr>
              <a:t>The more satisfied and engaged your employees are, the less chance of them seeking work elsewhere. Studies have shown that even the occasional use of flexible working arrangements significantly improves an employee’s satisfaction with their workplace, making them more likely to remain with their current employer for longer.</a:t>
            </a:r>
          </a:p>
          <a:p>
            <a:pPr marL="0" marR="0">
              <a:spcBef>
                <a:spcPts val="0"/>
              </a:spcBef>
              <a:spcAft>
                <a:spcPts val="0"/>
              </a:spcAft>
            </a:pPr>
            <a:r>
              <a:rPr lang="en-US" sz="1400" dirty="0">
                <a:effectLst/>
                <a:latin typeface="Calibri" panose="020F0502020204030204" pitchFamily="34" charset="0"/>
                <a:ea typeface="PMingLiU" panose="02020500000000000000" pitchFamily="18" charset="-120"/>
                <a:cs typeface="Times New Roman" panose="02020603050405020304" pitchFamily="18" charset="0"/>
              </a:rPr>
              <a:t> </a:t>
            </a:r>
          </a:p>
          <a:p>
            <a:pPr marL="0" marR="0">
              <a:spcBef>
                <a:spcPts val="0"/>
              </a:spcBef>
              <a:spcAft>
                <a:spcPts val="0"/>
              </a:spcAft>
            </a:pPr>
            <a:r>
              <a:rPr lang="en-US" sz="1400" dirty="0">
                <a:effectLst/>
                <a:latin typeface="Calibri" panose="020F0502020204030204" pitchFamily="34" charset="0"/>
                <a:ea typeface="PMingLiU" panose="02020500000000000000" pitchFamily="18" charset="-120"/>
                <a:cs typeface="Times New Roman" panose="02020603050405020304" pitchFamily="18" charset="0"/>
              </a:rPr>
              <a:t> </a:t>
            </a:r>
          </a:p>
          <a:p>
            <a:pPr marL="0" marR="0">
              <a:spcBef>
                <a:spcPts val="0"/>
              </a:spcBef>
              <a:spcAft>
                <a:spcPts val="0"/>
              </a:spcAft>
            </a:pPr>
            <a:r>
              <a:rPr lang="en-US" sz="1400" dirty="0">
                <a:effectLst/>
                <a:latin typeface="Calibri" panose="020F0502020204030204" pitchFamily="34" charset="0"/>
                <a:ea typeface="PMingLiU" panose="02020500000000000000" pitchFamily="18" charset="-120"/>
                <a:cs typeface="Times New Roman" panose="02020603050405020304" pitchFamily="18" charset="0"/>
              </a:rPr>
              <a:t>Text for Slide 6</a:t>
            </a:r>
          </a:p>
          <a:p>
            <a:pPr marL="0" marR="0">
              <a:spcBef>
                <a:spcPts val="0"/>
              </a:spcBef>
              <a:spcAft>
                <a:spcPts val="0"/>
              </a:spcAft>
            </a:pPr>
            <a:r>
              <a:rPr lang="en-US" sz="1400" dirty="0">
                <a:effectLst/>
                <a:latin typeface="Calibri" panose="020F0502020204030204" pitchFamily="34" charset="0"/>
                <a:ea typeface="PMingLiU" panose="02020500000000000000" pitchFamily="18" charset="-120"/>
                <a:cs typeface="Times New Roman" panose="02020603050405020304" pitchFamily="18" charset="0"/>
              </a:rPr>
              <a:t>Diverse teams have been proven to be more productive and more creative, and flexible working arrangements allow workers of all backgrounds to be included and to cooperate effectively. Working parents, individuals with a physical disability, or those who cannot work in a traditional office are able to provide their talents, outlooks, and ideas from the comfort of their own space. By providing a flexible working arrangement, you’re encouraging a more diverse talent pool to apply, leading to a far more creative and productive business. If you’re limiting your candidate pool to a single location (or even a few locations), you’ll have a narrower group of </a:t>
            </a:r>
            <a:r>
              <a:rPr lang="en-US" sz="1400">
                <a:effectLst/>
                <a:latin typeface="Calibri" panose="020F0502020204030204" pitchFamily="34" charset="0"/>
                <a:ea typeface="PMingLiU" panose="02020500000000000000" pitchFamily="18" charset="-120"/>
                <a:cs typeface="Times New Roman" panose="02020603050405020304" pitchFamily="18" charset="0"/>
              </a:rPr>
              <a:t>candidates.</a:t>
            </a:r>
            <a:endParaRPr lang="en-US" sz="1400" dirty="0">
              <a:effectLst/>
              <a:latin typeface="Calibri" panose="020F0502020204030204" pitchFamily="34" charset="0"/>
              <a:ea typeface="PMingLiU" panose="02020500000000000000" pitchFamily="18" charset="-120"/>
              <a:cs typeface="Times New Roman" panose="02020603050405020304" pitchFamily="18" charset="0"/>
            </a:endParaRPr>
          </a:p>
          <a:p>
            <a:pPr marL="0" marR="0">
              <a:spcBef>
                <a:spcPts val="0"/>
              </a:spcBef>
              <a:spcAft>
                <a:spcPts val="0"/>
              </a:spcAft>
            </a:pPr>
            <a:r>
              <a:rPr lang="en-US" sz="1400" dirty="0">
                <a:effectLst/>
                <a:latin typeface="Calibri" panose="020F0502020204030204" pitchFamily="34" charset="0"/>
                <a:ea typeface="PMingLiU" panose="02020500000000000000" pitchFamily="18" charset="-120"/>
                <a:cs typeface="Times New Roman" panose="02020603050405020304" pitchFamily="18" charset="0"/>
              </a:rPr>
              <a:t> </a:t>
            </a:r>
          </a:p>
          <a:p>
            <a:pPr marL="0" marR="0">
              <a:spcBef>
                <a:spcPts val="0"/>
              </a:spcBef>
              <a:spcAft>
                <a:spcPts val="0"/>
              </a:spcAft>
            </a:pPr>
            <a:r>
              <a:rPr lang="en-US" sz="1400" dirty="0">
                <a:effectLst/>
                <a:latin typeface="Calibri" panose="020F0502020204030204" pitchFamily="34" charset="0"/>
                <a:ea typeface="PMingLiU" panose="02020500000000000000" pitchFamily="18" charset="-120"/>
                <a:cs typeface="Times New Roman" panose="02020603050405020304" pitchFamily="18" charset="0"/>
              </a:rPr>
              <a:t> </a:t>
            </a:r>
          </a:p>
          <a:p>
            <a:pPr marL="0" marR="0">
              <a:spcBef>
                <a:spcPts val="0"/>
              </a:spcBef>
              <a:spcAft>
                <a:spcPts val="0"/>
              </a:spcAft>
            </a:pPr>
            <a:r>
              <a:rPr lang="en-US" sz="1400" dirty="0">
                <a:effectLst/>
                <a:latin typeface="Calibri" panose="020F0502020204030204" pitchFamily="34" charset="0"/>
                <a:ea typeface="PMingLiU" panose="02020500000000000000" pitchFamily="18" charset="-120"/>
                <a:cs typeface="Times New Roman" panose="02020603050405020304" pitchFamily="18" charset="0"/>
              </a:rPr>
              <a:t>Text for Slide 7:</a:t>
            </a:r>
          </a:p>
          <a:p>
            <a:pPr marL="0" marR="0">
              <a:spcBef>
                <a:spcPts val="0"/>
              </a:spcBef>
              <a:spcAft>
                <a:spcPts val="0"/>
              </a:spcAft>
            </a:pPr>
            <a:r>
              <a:rPr lang="en-US" sz="1400" dirty="0">
                <a:effectLst/>
                <a:latin typeface="Calibri" panose="020F0502020204030204" pitchFamily="34" charset="0"/>
                <a:ea typeface="PMingLiU" panose="02020500000000000000" pitchFamily="18" charset="-120"/>
                <a:cs typeface="Times New Roman" panose="02020603050405020304" pitchFamily="18" charset="0"/>
              </a:rPr>
              <a:t>Flexibility in work location and schedule opens job opportunities to a wider pool of individuals with physical disabilities or health issues, whether temporary or chronic. They can now work from home and not be singled out, and a wide range of virtual collaboration tools increases accessibility, such as video captioning, text-to-speech apps, and modified displays and input devices. In recent years there has been increasing focus on diversity and inclusion within both public policy and the people profession. The Government has published the Race Disparity Audit, introduced gender pay gap reporting and is currently developing an approach to mandatory ethnicity pay reporting. However, looking at or measuring levels of diversity is only the first step to creating inclusive workplaces. One valuable tool in improving workplace equality and creating inclusive cultures is flexible working. It can help parents return to work, reduce the gender pay gap, help people with fluctuating health conditions stay in work and help </a:t>
            </a:r>
            <a:r>
              <a:rPr lang="en-US" sz="1400" dirty="0" err="1">
                <a:effectLst/>
                <a:latin typeface="Calibri" panose="020F0502020204030204" pitchFamily="34" charset="0"/>
                <a:ea typeface="PMingLiU" panose="02020500000000000000" pitchFamily="18" charset="-120"/>
                <a:cs typeface="Times New Roman" panose="02020603050405020304" pitchFamily="18" charset="0"/>
              </a:rPr>
              <a:t>carers</a:t>
            </a:r>
            <a:r>
              <a:rPr lang="en-US" sz="1400" dirty="0">
                <a:effectLst/>
                <a:latin typeface="Calibri" panose="020F0502020204030204" pitchFamily="34" charset="0"/>
                <a:ea typeface="PMingLiU" panose="02020500000000000000" pitchFamily="18" charset="-120"/>
                <a:cs typeface="Times New Roman" panose="02020603050405020304" pitchFamily="18" charset="0"/>
              </a:rPr>
              <a:t> to balance their work and caring responsibilities.</a:t>
            </a:r>
          </a:p>
          <a:p>
            <a:pPr marL="0" marR="0">
              <a:spcBef>
                <a:spcPts val="0"/>
              </a:spcBef>
              <a:spcAft>
                <a:spcPts val="0"/>
              </a:spcAft>
            </a:pPr>
            <a:r>
              <a:rPr lang="en-US" sz="1400" dirty="0">
                <a:effectLst/>
                <a:latin typeface="Calibri" panose="020F0502020204030204" pitchFamily="34" charset="0"/>
                <a:ea typeface="PMingLiU" panose="02020500000000000000" pitchFamily="18" charset="-120"/>
                <a:cs typeface="Times New Roman" panose="02020603050405020304" pitchFamily="18" charset="0"/>
              </a:rPr>
              <a:t> </a:t>
            </a:r>
          </a:p>
          <a:p>
            <a:pPr marL="0" marR="0">
              <a:spcBef>
                <a:spcPts val="0"/>
              </a:spcBef>
              <a:spcAft>
                <a:spcPts val="0"/>
              </a:spcAft>
            </a:pPr>
            <a:r>
              <a:rPr lang="en-US" sz="1400" dirty="0">
                <a:effectLst/>
                <a:latin typeface="Calibri" panose="020F0502020204030204" pitchFamily="34" charset="0"/>
                <a:ea typeface="PMingLiU" panose="02020500000000000000" pitchFamily="18" charset="-120"/>
                <a:cs typeface="Times New Roman" panose="02020603050405020304" pitchFamily="18" charset="0"/>
              </a:rPr>
              <a:t> </a:t>
            </a:r>
          </a:p>
          <a:p>
            <a:pPr marL="0" marR="0">
              <a:spcBef>
                <a:spcPts val="0"/>
              </a:spcBef>
              <a:spcAft>
                <a:spcPts val="0"/>
              </a:spcAft>
            </a:pPr>
            <a:r>
              <a:rPr lang="en-US" sz="1400" dirty="0">
                <a:effectLst/>
                <a:latin typeface="Calibri" panose="020F0502020204030204" pitchFamily="34" charset="0"/>
                <a:ea typeface="PMingLiU" panose="02020500000000000000" pitchFamily="18" charset="-120"/>
                <a:cs typeface="Times New Roman" panose="02020603050405020304" pitchFamily="18" charset="0"/>
              </a:rPr>
              <a:t> </a:t>
            </a:r>
          </a:p>
          <a:p>
            <a:pPr marL="0" marR="0">
              <a:spcBef>
                <a:spcPts val="0"/>
              </a:spcBef>
              <a:spcAft>
                <a:spcPts val="0"/>
              </a:spcAft>
            </a:pPr>
            <a:r>
              <a:rPr lang="en-US" sz="1400" dirty="0">
                <a:effectLst/>
                <a:latin typeface="Calibri" panose="020F0502020204030204" pitchFamily="34" charset="0"/>
                <a:ea typeface="PMingLiU" panose="02020500000000000000" pitchFamily="18" charset="-120"/>
                <a:cs typeface="Times New Roman" panose="02020603050405020304" pitchFamily="18" charset="0"/>
              </a:rPr>
              <a:t>Text for Slide 8:</a:t>
            </a:r>
          </a:p>
          <a:p>
            <a:pPr marL="0" marR="0">
              <a:spcBef>
                <a:spcPts val="0"/>
              </a:spcBef>
              <a:spcAft>
                <a:spcPts val="0"/>
              </a:spcAft>
            </a:pPr>
            <a:r>
              <a:rPr lang="en-US" sz="1400" dirty="0">
                <a:effectLst/>
                <a:latin typeface="Calibri" panose="020F0502020204030204" pitchFamily="34" charset="0"/>
                <a:ea typeface="PMingLiU" panose="02020500000000000000" pitchFamily="18" charset="-120"/>
                <a:cs typeface="Times New Roman" panose="02020603050405020304" pitchFamily="18" charset="0"/>
              </a:rPr>
              <a:t>In conclusion,  creating a flexible culture isn’t always easy and pain points are sure to come along the way, but those moments can be used as opportunities to discover what works and what does not. When work flexibility is successful, it’s because business leaders and organizations encourage employees to work in ways that allow them to perform at their best while managing the life situations that inevitably crop up. And when flexibility is the culture’s norm for all rather than an accommodation for some, the benefits are clear, such as helping to attract and retain top talent.</a:t>
            </a:r>
          </a:p>
          <a:p>
            <a:pPr marL="0" marR="0">
              <a:spcBef>
                <a:spcPts val="0"/>
              </a:spcBef>
              <a:spcAft>
                <a:spcPts val="0"/>
              </a:spcAft>
            </a:pPr>
            <a:r>
              <a:rPr lang="en-US" sz="1400" dirty="0">
                <a:effectLst/>
                <a:latin typeface="Calibri" panose="020F0502020204030204" pitchFamily="34" charset="0"/>
                <a:ea typeface="PMingLiU" panose="02020500000000000000" pitchFamily="18" charset="-120"/>
                <a:cs typeface="Times New Roman" panose="02020603050405020304" pitchFamily="18" charset="0"/>
              </a:rPr>
              <a:t> </a:t>
            </a:r>
          </a:p>
          <a:p>
            <a:pPr marL="0" marR="0">
              <a:spcBef>
                <a:spcPts val="0"/>
              </a:spcBef>
              <a:spcAft>
                <a:spcPts val="0"/>
              </a:spcAft>
            </a:pPr>
            <a:r>
              <a:rPr lang="en-US" sz="1400" dirty="0">
                <a:effectLst/>
                <a:latin typeface="Calibri" panose="020F0502020204030204" pitchFamily="34" charset="0"/>
                <a:ea typeface="PMingLiU" panose="02020500000000000000" pitchFamily="18" charset="-120"/>
                <a:cs typeface="Times New Roman" panose="02020603050405020304" pitchFamily="18" charset="0"/>
              </a:rPr>
              <a:t> </a:t>
            </a:r>
          </a:p>
          <a:p>
            <a:pPr marL="0" marR="0">
              <a:spcBef>
                <a:spcPts val="0"/>
              </a:spcBef>
              <a:spcAft>
                <a:spcPts val="0"/>
              </a:spcAft>
            </a:pPr>
            <a:r>
              <a:rPr lang="en-US" sz="1400" dirty="0">
                <a:effectLst/>
                <a:latin typeface="Calibri" panose="020F0502020204030204" pitchFamily="34" charset="0"/>
                <a:ea typeface="PMingLiU" panose="02020500000000000000" pitchFamily="18" charset="-120"/>
                <a:cs typeface="Times New Roman" panose="02020603050405020304" pitchFamily="18" charset="0"/>
              </a:rPr>
              <a:t> </a:t>
            </a:r>
          </a:p>
          <a:p>
            <a:pPr marL="0" marR="0">
              <a:spcBef>
                <a:spcPts val="0"/>
              </a:spcBef>
              <a:spcAft>
                <a:spcPts val="0"/>
              </a:spcAft>
            </a:pPr>
            <a:r>
              <a:rPr lang="en-US" sz="1400" dirty="0">
                <a:effectLst/>
                <a:latin typeface="Calibri" panose="020F0502020204030204" pitchFamily="34" charset="0"/>
                <a:ea typeface="PMingLiU" panose="02020500000000000000" pitchFamily="18" charset="-120"/>
                <a:cs typeface="Times New Roman" panose="02020603050405020304" pitchFamily="18" charset="0"/>
              </a:rPr>
              <a:t> </a:t>
            </a:r>
          </a:p>
        </p:txBody>
      </p:sp>
    </p:spTree>
    <p:extLst>
      <p:ext uri="{BB962C8B-B14F-4D97-AF65-F5344CB8AC3E}">
        <p14:creationId xmlns:p14="http://schemas.microsoft.com/office/powerpoint/2010/main" val="3808910580"/>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med">
        <p:fade/>
      </p:transition>
    </mc:Fallback>
  </mc:AlternateContent>
</p:sld>
</file>

<file path=ppt/theme/theme1.xml><?xml version="1.0" encoding="utf-8"?>
<a:theme xmlns:a="http://schemas.openxmlformats.org/drawingml/2006/main" name="Quotable">
  <a:themeElements>
    <a:clrScheme name="Quotable">
      <a:dk1>
        <a:srgbClr val="000000"/>
      </a:dk1>
      <a:lt1>
        <a:srgbClr val="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70</TotalTime>
  <Words>1925</Words>
  <Application>Microsoft Office PowerPoint</Application>
  <PresentationFormat>Widescreen</PresentationFormat>
  <Paragraphs>105</Paragraphs>
  <Slides>10</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Century Gothic</vt:lpstr>
      <vt:lpstr>Calibri</vt:lpstr>
      <vt:lpstr>Noto Sans Symbols</vt:lpstr>
      <vt:lpstr>Symbol</vt:lpstr>
      <vt:lpstr>Arial</vt:lpstr>
      <vt:lpstr>Quotable</vt:lpstr>
      <vt:lpstr>Managing People  LCBB5004   Flexible working</vt:lpstr>
      <vt:lpstr>Introduction – What is flexible working? </vt:lpstr>
      <vt:lpstr>What is flexible working including?</vt:lpstr>
      <vt:lpstr>What is flexible working including?</vt:lpstr>
      <vt:lpstr>Benefits of flexible working </vt:lpstr>
      <vt:lpstr>Diversity vs. Flexible Work</vt:lpstr>
      <vt:lpstr>Inclusion vs. Flexible Work</vt:lpstr>
      <vt:lpstr>Conclusion </vt:lpstr>
      <vt:lpstr>References:</vt:lpstr>
      <vt:lpstr>Presentation Speech</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People  LCBB5004   Flexible working</dc:title>
  <dc:creator>Andrea Betina Rideg</dc:creator>
  <cp:lastModifiedBy>George Petrica Safca (2029360)</cp:lastModifiedBy>
  <cp:revision>5</cp:revision>
  <dcterms:created xsi:type="dcterms:W3CDTF">2022-08-09T21:53:48Z</dcterms:created>
  <dcterms:modified xsi:type="dcterms:W3CDTF">2022-08-19T09:13:12Z</dcterms:modified>
</cp:coreProperties>
</file>