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1061A7-14A0-E676-3749-B136C935316B}" v="83" dt="2026-03-06T11:35:47.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706" autoAdjust="0"/>
  </p:normalViewPr>
  <p:slideViewPr>
    <p:cSldViewPr snapToGrid="0">
      <p:cViewPr varScale="1">
        <p:scale>
          <a:sx n="79" d="100"/>
          <a:sy n="79" d="100"/>
        </p:scale>
        <p:origin x="619"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7.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B28C21-12D2-4648-8A0F-3855FB53B23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6FD308D-CCCD-422E-8BE2-0EAB75B97A97}">
      <dgm:prSet custT="1"/>
      <dgm:spPr/>
      <dgm:t>
        <a:bodyPr/>
        <a:lstStyle/>
        <a:p>
          <a:pPr rtl="0"/>
          <a:r>
            <a:rPr lang="en-US" sz="1400">
              <a:latin typeface="Arial" panose="020B0604020202020204" pitchFamily="34" charset="0"/>
              <a:cs typeface="Arial" panose="020B0604020202020204" pitchFamily="34" charset="0"/>
            </a:rPr>
            <a:t>Recruitment attracts suitable candidates (Thaya Madhavi and Avulakunta Kaveri, 2024).</a:t>
          </a:r>
        </a:p>
      </dgm:t>
    </dgm:pt>
    <dgm:pt modelId="{864359DD-294F-4309-A8B1-56329EC877BC}" type="parTrans" cxnId="{911C6830-7FE4-4E70-B324-1136F4FBCC4F}">
      <dgm:prSet/>
      <dgm:spPr/>
      <dgm:t>
        <a:bodyPr/>
        <a:lstStyle/>
        <a:p>
          <a:endParaRPr lang="en-US"/>
        </a:p>
      </dgm:t>
    </dgm:pt>
    <dgm:pt modelId="{190D77CA-6205-452E-A6FC-0166261FEE49}" type="sibTrans" cxnId="{911C6830-7FE4-4E70-B324-1136F4FBCC4F}">
      <dgm:prSet/>
      <dgm:spPr/>
      <dgm:t>
        <a:bodyPr/>
        <a:lstStyle/>
        <a:p>
          <a:endParaRPr lang="en-US"/>
        </a:p>
      </dgm:t>
    </dgm:pt>
    <dgm:pt modelId="{D11CB129-38EE-46C8-A970-311281C605AB}">
      <dgm:prSet custT="1"/>
      <dgm:spPr/>
      <dgm:t>
        <a:bodyPr/>
        <a:lstStyle/>
        <a:p>
          <a:pPr rtl="0"/>
          <a:r>
            <a:rPr lang="en-US" sz="1400" dirty="0">
              <a:latin typeface="Arial" panose="020B0604020202020204" pitchFamily="34" charset="0"/>
              <a:cs typeface="Arial" panose="020B0604020202020204" pitchFamily="34" charset="0"/>
            </a:rPr>
            <a:t>Improves </a:t>
          </a:r>
          <a:r>
            <a:rPr lang="en-US" sz="1400" dirty="0" err="1">
              <a:latin typeface="Arial" panose="020B0604020202020204" pitchFamily="34" charset="0"/>
              <a:cs typeface="Arial" panose="020B0604020202020204" pitchFamily="34" charset="0"/>
            </a:rPr>
            <a:t>organisational</a:t>
          </a:r>
          <a:r>
            <a:rPr lang="en-US" sz="1400" dirty="0">
              <a:latin typeface="Arial" panose="020B0604020202020204" pitchFamily="34" charset="0"/>
              <a:cs typeface="Arial" panose="020B0604020202020204" pitchFamily="34" charset="0"/>
            </a:rPr>
            <a:t> productivity.</a:t>
          </a:r>
        </a:p>
      </dgm:t>
    </dgm:pt>
    <dgm:pt modelId="{C7F24377-89C7-44ED-A1B9-EBB9BC33DF96}" type="parTrans" cxnId="{E5A41AE7-BA49-44B6-B2AB-240775D3F690}">
      <dgm:prSet/>
      <dgm:spPr/>
      <dgm:t>
        <a:bodyPr/>
        <a:lstStyle/>
        <a:p>
          <a:endParaRPr lang="en-US"/>
        </a:p>
      </dgm:t>
    </dgm:pt>
    <dgm:pt modelId="{47B19248-8467-49F7-BAB2-737400387DEF}" type="sibTrans" cxnId="{E5A41AE7-BA49-44B6-B2AB-240775D3F690}">
      <dgm:prSet/>
      <dgm:spPr/>
      <dgm:t>
        <a:bodyPr/>
        <a:lstStyle/>
        <a:p>
          <a:endParaRPr lang="en-US"/>
        </a:p>
      </dgm:t>
    </dgm:pt>
    <dgm:pt modelId="{B69AEB29-5932-4D5E-B3A9-6C370E3E1228}">
      <dgm:prSet custT="1"/>
      <dgm:spPr/>
      <dgm:t>
        <a:bodyPr/>
        <a:lstStyle/>
        <a:p>
          <a:pPr rtl="0"/>
          <a:r>
            <a:rPr lang="en-US" sz="1400">
              <a:latin typeface="Arial" panose="020B0604020202020204" pitchFamily="34" charset="0"/>
              <a:cs typeface="Arial" panose="020B0604020202020204" pitchFamily="34" charset="0"/>
            </a:rPr>
            <a:t>Reduces employee turnover.</a:t>
          </a:r>
        </a:p>
      </dgm:t>
    </dgm:pt>
    <dgm:pt modelId="{3EAABC73-1FE6-4AED-9CA8-4E6F404F5588}" type="parTrans" cxnId="{D8D97D6B-C19F-416D-8ECF-E9B556264B53}">
      <dgm:prSet/>
      <dgm:spPr/>
      <dgm:t>
        <a:bodyPr/>
        <a:lstStyle/>
        <a:p>
          <a:endParaRPr lang="en-US"/>
        </a:p>
      </dgm:t>
    </dgm:pt>
    <dgm:pt modelId="{0345FD80-3B9E-46CF-B85E-0633ADA02DD0}" type="sibTrans" cxnId="{D8D97D6B-C19F-416D-8ECF-E9B556264B53}">
      <dgm:prSet/>
      <dgm:spPr/>
      <dgm:t>
        <a:bodyPr/>
        <a:lstStyle/>
        <a:p>
          <a:endParaRPr lang="en-US"/>
        </a:p>
      </dgm:t>
    </dgm:pt>
    <dgm:pt modelId="{5234A0E1-2E61-45B8-90B0-CE9398882B7D}">
      <dgm:prSet custT="1"/>
      <dgm:spPr/>
      <dgm:t>
        <a:bodyPr/>
        <a:lstStyle/>
        <a:p>
          <a:pPr rtl="0"/>
          <a:r>
            <a:rPr lang="en-US" sz="1400">
              <a:latin typeface="Arial" panose="020B0604020202020204" pitchFamily="34" charset="0"/>
              <a:cs typeface="Arial" panose="020B0604020202020204" pitchFamily="34" charset="0"/>
            </a:rPr>
            <a:t>Ensures skills match job requirements.</a:t>
          </a:r>
        </a:p>
      </dgm:t>
    </dgm:pt>
    <dgm:pt modelId="{D849C9AF-FE3E-4683-A59A-71EEBC0F8110}" type="parTrans" cxnId="{C0BB4AC1-0A9E-4FCA-AAF5-8507C5B99ECF}">
      <dgm:prSet/>
      <dgm:spPr/>
      <dgm:t>
        <a:bodyPr/>
        <a:lstStyle/>
        <a:p>
          <a:endParaRPr lang="en-US"/>
        </a:p>
      </dgm:t>
    </dgm:pt>
    <dgm:pt modelId="{F8739CD5-7A33-498B-A40D-74F492842566}" type="sibTrans" cxnId="{C0BB4AC1-0A9E-4FCA-AAF5-8507C5B99ECF}">
      <dgm:prSet/>
      <dgm:spPr/>
      <dgm:t>
        <a:bodyPr/>
        <a:lstStyle/>
        <a:p>
          <a:endParaRPr lang="en-US"/>
        </a:p>
      </dgm:t>
    </dgm:pt>
    <dgm:pt modelId="{F7C8E813-8052-4010-B974-EF09482C7F37}">
      <dgm:prSet custT="1"/>
      <dgm:spPr/>
      <dgm:t>
        <a:bodyPr/>
        <a:lstStyle/>
        <a:p>
          <a:pPr rtl="0"/>
          <a:r>
            <a:rPr lang="en-US" sz="1400" dirty="0">
              <a:latin typeface="Arial" panose="020B0604020202020204" pitchFamily="34" charset="0"/>
              <a:cs typeface="Arial" panose="020B0604020202020204" pitchFamily="34" charset="0"/>
            </a:rPr>
            <a:t>Supports service quality.</a:t>
          </a:r>
        </a:p>
      </dgm:t>
    </dgm:pt>
    <dgm:pt modelId="{429910BA-E3F2-4BC2-9B70-55A41C5B7CE9}" type="parTrans" cxnId="{B0F635A5-B631-444B-9B56-CEFAD539D95A}">
      <dgm:prSet/>
      <dgm:spPr/>
      <dgm:t>
        <a:bodyPr/>
        <a:lstStyle/>
        <a:p>
          <a:endParaRPr lang="en-US"/>
        </a:p>
      </dgm:t>
    </dgm:pt>
    <dgm:pt modelId="{589499DD-58FA-4503-B095-D2AEB5EDD8A7}" type="sibTrans" cxnId="{B0F635A5-B631-444B-9B56-CEFAD539D95A}">
      <dgm:prSet/>
      <dgm:spPr/>
      <dgm:t>
        <a:bodyPr/>
        <a:lstStyle/>
        <a:p>
          <a:endParaRPr lang="en-US"/>
        </a:p>
      </dgm:t>
    </dgm:pt>
    <dgm:pt modelId="{5B48486F-B50E-4E77-AF9A-6D32B08983DE}" type="pres">
      <dgm:prSet presAssocID="{0DB28C21-12D2-4648-8A0F-3855FB53B23C}" presName="linear" presStyleCnt="0">
        <dgm:presLayoutVars>
          <dgm:animLvl val="lvl"/>
          <dgm:resizeHandles val="exact"/>
        </dgm:presLayoutVars>
      </dgm:prSet>
      <dgm:spPr/>
    </dgm:pt>
    <dgm:pt modelId="{7D3903B1-D9F0-4ECC-9ABA-A8754785A4BA}" type="pres">
      <dgm:prSet presAssocID="{36FD308D-CCCD-422E-8BE2-0EAB75B97A97}" presName="parentText" presStyleLbl="node1" presStyleIdx="0" presStyleCnt="5">
        <dgm:presLayoutVars>
          <dgm:chMax val="0"/>
          <dgm:bulletEnabled val="1"/>
        </dgm:presLayoutVars>
      </dgm:prSet>
      <dgm:spPr/>
    </dgm:pt>
    <dgm:pt modelId="{5F21E246-5CA9-452D-87D9-BAE7C59E2309}" type="pres">
      <dgm:prSet presAssocID="{190D77CA-6205-452E-A6FC-0166261FEE49}" presName="spacer" presStyleCnt="0"/>
      <dgm:spPr/>
    </dgm:pt>
    <dgm:pt modelId="{452D709D-473C-41DC-9252-A5CCE8334951}" type="pres">
      <dgm:prSet presAssocID="{D11CB129-38EE-46C8-A970-311281C605AB}" presName="parentText" presStyleLbl="node1" presStyleIdx="1" presStyleCnt="5">
        <dgm:presLayoutVars>
          <dgm:chMax val="0"/>
          <dgm:bulletEnabled val="1"/>
        </dgm:presLayoutVars>
      </dgm:prSet>
      <dgm:spPr/>
    </dgm:pt>
    <dgm:pt modelId="{84070D12-8BFE-40DA-907E-F3B7B914C80B}" type="pres">
      <dgm:prSet presAssocID="{47B19248-8467-49F7-BAB2-737400387DEF}" presName="spacer" presStyleCnt="0"/>
      <dgm:spPr/>
    </dgm:pt>
    <dgm:pt modelId="{72EA90D1-8505-4F26-87A8-8ECA4A002F28}" type="pres">
      <dgm:prSet presAssocID="{B69AEB29-5932-4D5E-B3A9-6C370E3E1228}" presName="parentText" presStyleLbl="node1" presStyleIdx="2" presStyleCnt="5">
        <dgm:presLayoutVars>
          <dgm:chMax val="0"/>
          <dgm:bulletEnabled val="1"/>
        </dgm:presLayoutVars>
      </dgm:prSet>
      <dgm:spPr/>
    </dgm:pt>
    <dgm:pt modelId="{CDCC068C-4DCD-42FC-84B2-1FC96DDE9E4C}" type="pres">
      <dgm:prSet presAssocID="{0345FD80-3B9E-46CF-B85E-0633ADA02DD0}" presName="spacer" presStyleCnt="0"/>
      <dgm:spPr/>
    </dgm:pt>
    <dgm:pt modelId="{38E8035E-A6D1-4A5E-89D5-CCA6F474BFA2}" type="pres">
      <dgm:prSet presAssocID="{5234A0E1-2E61-45B8-90B0-CE9398882B7D}" presName="parentText" presStyleLbl="node1" presStyleIdx="3" presStyleCnt="5" custLinFactNeighborX="-1790" custLinFactNeighborY="17505">
        <dgm:presLayoutVars>
          <dgm:chMax val="0"/>
          <dgm:bulletEnabled val="1"/>
        </dgm:presLayoutVars>
      </dgm:prSet>
      <dgm:spPr/>
    </dgm:pt>
    <dgm:pt modelId="{EC9C506C-0193-4C4D-95EE-425D3B0C7A29}" type="pres">
      <dgm:prSet presAssocID="{F8739CD5-7A33-498B-A40D-74F492842566}" presName="spacer" presStyleCnt="0"/>
      <dgm:spPr/>
    </dgm:pt>
    <dgm:pt modelId="{19E58591-9FF8-4E5C-ACD9-A5B1CA60790A}" type="pres">
      <dgm:prSet presAssocID="{F7C8E813-8052-4010-B974-EF09482C7F37}" presName="parentText" presStyleLbl="node1" presStyleIdx="4" presStyleCnt="5">
        <dgm:presLayoutVars>
          <dgm:chMax val="0"/>
          <dgm:bulletEnabled val="1"/>
        </dgm:presLayoutVars>
      </dgm:prSet>
      <dgm:spPr/>
    </dgm:pt>
  </dgm:ptLst>
  <dgm:cxnLst>
    <dgm:cxn modelId="{911C6830-7FE4-4E70-B324-1136F4FBCC4F}" srcId="{0DB28C21-12D2-4648-8A0F-3855FB53B23C}" destId="{36FD308D-CCCD-422E-8BE2-0EAB75B97A97}" srcOrd="0" destOrd="0" parTransId="{864359DD-294F-4309-A8B1-56329EC877BC}" sibTransId="{190D77CA-6205-452E-A6FC-0166261FEE49}"/>
    <dgm:cxn modelId="{42D5BB35-4509-470B-A540-9DDBCAC3A544}" type="presOf" srcId="{D11CB129-38EE-46C8-A970-311281C605AB}" destId="{452D709D-473C-41DC-9252-A5CCE8334951}" srcOrd="0" destOrd="0" presId="urn:microsoft.com/office/officeart/2005/8/layout/vList2"/>
    <dgm:cxn modelId="{53CD1F3D-1623-4435-8D4C-99DF267C066D}" type="presOf" srcId="{5234A0E1-2E61-45B8-90B0-CE9398882B7D}" destId="{38E8035E-A6D1-4A5E-89D5-CCA6F474BFA2}" srcOrd="0" destOrd="0" presId="urn:microsoft.com/office/officeart/2005/8/layout/vList2"/>
    <dgm:cxn modelId="{D8D97D6B-C19F-416D-8ECF-E9B556264B53}" srcId="{0DB28C21-12D2-4648-8A0F-3855FB53B23C}" destId="{B69AEB29-5932-4D5E-B3A9-6C370E3E1228}" srcOrd="2" destOrd="0" parTransId="{3EAABC73-1FE6-4AED-9CA8-4E6F404F5588}" sibTransId="{0345FD80-3B9E-46CF-B85E-0633ADA02DD0}"/>
    <dgm:cxn modelId="{069B4176-5576-4AE8-85C3-BE115C2B74A4}" type="presOf" srcId="{36FD308D-CCCD-422E-8BE2-0EAB75B97A97}" destId="{7D3903B1-D9F0-4ECC-9ABA-A8754785A4BA}" srcOrd="0" destOrd="0" presId="urn:microsoft.com/office/officeart/2005/8/layout/vList2"/>
    <dgm:cxn modelId="{B9E67A9A-BC63-43F3-B040-4DE385FD5FDE}" type="presOf" srcId="{F7C8E813-8052-4010-B974-EF09482C7F37}" destId="{19E58591-9FF8-4E5C-ACD9-A5B1CA60790A}" srcOrd="0" destOrd="0" presId="urn:microsoft.com/office/officeart/2005/8/layout/vList2"/>
    <dgm:cxn modelId="{1244499B-9F3A-434D-937C-477C2BA9C973}" type="presOf" srcId="{B69AEB29-5932-4D5E-B3A9-6C370E3E1228}" destId="{72EA90D1-8505-4F26-87A8-8ECA4A002F28}" srcOrd="0" destOrd="0" presId="urn:microsoft.com/office/officeart/2005/8/layout/vList2"/>
    <dgm:cxn modelId="{B0F635A5-B631-444B-9B56-CEFAD539D95A}" srcId="{0DB28C21-12D2-4648-8A0F-3855FB53B23C}" destId="{F7C8E813-8052-4010-B974-EF09482C7F37}" srcOrd="4" destOrd="0" parTransId="{429910BA-E3F2-4BC2-9B70-55A41C5B7CE9}" sibTransId="{589499DD-58FA-4503-B095-D2AEB5EDD8A7}"/>
    <dgm:cxn modelId="{C0BB4AC1-0A9E-4FCA-AAF5-8507C5B99ECF}" srcId="{0DB28C21-12D2-4648-8A0F-3855FB53B23C}" destId="{5234A0E1-2E61-45B8-90B0-CE9398882B7D}" srcOrd="3" destOrd="0" parTransId="{D849C9AF-FE3E-4683-A59A-71EEBC0F8110}" sibTransId="{F8739CD5-7A33-498B-A40D-74F492842566}"/>
    <dgm:cxn modelId="{E5A41AE7-BA49-44B6-B2AB-240775D3F690}" srcId="{0DB28C21-12D2-4648-8A0F-3855FB53B23C}" destId="{D11CB129-38EE-46C8-A970-311281C605AB}" srcOrd="1" destOrd="0" parTransId="{C7F24377-89C7-44ED-A1B9-EBB9BC33DF96}" sibTransId="{47B19248-8467-49F7-BAB2-737400387DEF}"/>
    <dgm:cxn modelId="{3660EBFF-73E7-4156-B441-82D51E28C0BE}" type="presOf" srcId="{0DB28C21-12D2-4648-8A0F-3855FB53B23C}" destId="{5B48486F-B50E-4E77-AF9A-6D32B08983DE}" srcOrd="0" destOrd="0" presId="urn:microsoft.com/office/officeart/2005/8/layout/vList2"/>
    <dgm:cxn modelId="{ADDFC02B-B498-4413-ACF6-95724F130062}" type="presParOf" srcId="{5B48486F-B50E-4E77-AF9A-6D32B08983DE}" destId="{7D3903B1-D9F0-4ECC-9ABA-A8754785A4BA}" srcOrd="0" destOrd="0" presId="urn:microsoft.com/office/officeart/2005/8/layout/vList2"/>
    <dgm:cxn modelId="{329D2CFA-347B-4A47-B8C6-EA6DC27EAA65}" type="presParOf" srcId="{5B48486F-B50E-4E77-AF9A-6D32B08983DE}" destId="{5F21E246-5CA9-452D-87D9-BAE7C59E2309}" srcOrd="1" destOrd="0" presId="urn:microsoft.com/office/officeart/2005/8/layout/vList2"/>
    <dgm:cxn modelId="{49B0A83D-84A8-4B30-97F0-5CE80FD45A03}" type="presParOf" srcId="{5B48486F-B50E-4E77-AF9A-6D32B08983DE}" destId="{452D709D-473C-41DC-9252-A5CCE8334951}" srcOrd="2" destOrd="0" presId="urn:microsoft.com/office/officeart/2005/8/layout/vList2"/>
    <dgm:cxn modelId="{1F14A7DB-1154-4F4A-9FEF-F3B23281D13C}" type="presParOf" srcId="{5B48486F-B50E-4E77-AF9A-6D32B08983DE}" destId="{84070D12-8BFE-40DA-907E-F3B7B914C80B}" srcOrd="3" destOrd="0" presId="urn:microsoft.com/office/officeart/2005/8/layout/vList2"/>
    <dgm:cxn modelId="{400A3DE0-8EFD-4748-AA42-3CC3C4C0482E}" type="presParOf" srcId="{5B48486F-B50E-4E77-AF9A-6D32B08983DE}" destId="{72EA90D1-8505-4F26-87A8-8ECA4A002F28}" srcOrd="4" destOrd="0" presId="urn:microsoft.com/office/officeart/2005/8/layout/vList2"/>
    <dgm:cxn modelId="{27EF7799-0A75-42C6-A81B-FF6A6A02076C}" type="presParOf" srcId="{5B48486F-B50E-4E77-AF9A-6D32B08983DE}" destId="{CDCC068C-4DCD-42FC-84B2-1FC96DDE9E4C}" srcOrd="5" destOrd="0" presId="urn:microsoft.com/office/officeart/2005/8/layout/vList2"/>
    <dgm:cxn modelId="{802AEC8D-4C50-46FE-A8FE-46A64766C986}" type="presParOf" srcId="{5B48486F-B50E-4E77-AF9A-6D32B08983DE}" destId="{38E8035E-A6D1-4A5E-89D5-CCA6F474BFA2}" srcOrd="6" destOrd="0" presId="urn:microsoft.com/office/officeart/2005/8/layout/vList2"/>
    <dgm:cxn modelId="{26AA8E59-9F77-4D08-B7F8-FC3CD0328E7A}" type="presParOf" srcId="{5B48486F-B50E-4E77-AF9A-6D32B08983DE}" destId="{EC9C506C-0193-4C4D-95EE-425D3B0C7A29}" srcOrd="7" destOrd="0" presId="urn:microsoft.com/office/officeart/2005/8/layout/vList2"/>
    <dgm:cxn modelId="{343921E4-9895-43C6-BA97-0E6DDB49B15E}" type="presParOf" srcId="{5B48486F-B50E-4E77-AF9A-6D32B08983DE}" destId="{19E58591-9FF8-4E5C-ACD9-A5B1CA60790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FA86DB-6C6E-4CD9-8613-166138DF253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8F8B81-F294-4BD5-A926-7A5D96AA7080}">
      <dgm:prSet custT="1"/>
      <dgm:spPr/>
      <dgm:t>
        <a:bodyPr/>
        <a:lstStyle/>
        <a:p>
          <a:r>
            <a:rPr lang="en-US" sz="1400" dirty="0">
              <a:latin typeface="Arial" panose="020B0604020202020204" pitchFamily="34" charset="0"/>
              <a:cs typeface="Arial" panose="020B0604020202020204" pitchFamily="34" charset="0"/>
            </a:rPr>
            <a:t>Workforce planning and vacancy identification.</a:t>
          </a:r>
        </a:p>
      </dgm:t>
    </dgm:pt>
    <dgm:pt modelId="{EACD26C4-A691-4662-A9B8-1CE0FC073611}" type="parTrans" cxnId="{AB2ED5CB-F5C7-46F2-8659-BB9FF7EC4DA4}">
      <dgm:prSet/>
      <dgm:spPr/>
      <dgm:t>
        <a:bodyPr/>
        <a:lstStyle/>
        <a:p>
          <a:endParaRPr lang="en-US"/>
        </a:p>
      </dgm:t>
    </dgm:pt>
    <dgm:pt modelId="{F3E963FB-E15C-4631-A747-15B702DDCF4E}" type="sibTrans" cxnId="{AB2ED5CB-F5C7-46F2-8659-BB9FF7EC4DA4}">
      <dgm:prSet/>
      <dgm:spPr/>
      <dgm:t>
        <a:bodyPr/>
        <a:lstStyle/>
        <a:p>
          <a:endParaRPr lang="en-US"/>
        </a:p>
      </dgm:t>
    </dgm:pt>
    <dgm:pt modelId="{C544BBC8-7D61-4043-BFC1-A2B5F2A536C9}">
      <dgm:prSet custT="1"/>
      <dgm:spPr/>
      <dgm:t>
        <a:bodyPr/>
        <a:lstStyle/>
        <a:p>
          <a:r>
            <a:rPr lang="en-US" sz="1400" dirty="0">
              <a:latin typeface="Arial" panose="020B0604020202020204" pitchFamily="34" charset="0"/>
              <a:cs typeface="Arial" panose="020B0604020202020204" pitchFamily="34" charset="0"/>
            </a:rPr>
            <a:t>Job analysis and role requirements.</a:t>
          </a:r>
        </a:p>
      </dgm:t>
    </dgm:pt>
    <dgm:pt modelId="{66407525-2934-4DEE-AD17-C3CF993BE9F8}" type="parTrans" cxnId="{51E8F032-26CC-4267-8D08-037F9F884990}">
      <dgm:prSet/>
      <dgm:spPr/>
      <dgm:t>
        <a:bodyPr/>
        <a:lstStyle/>
        <a:p>
          <a:endParaRPr lang="en-US"/>
        </a:p>
      </dgm:t>
    </dgm:pt>
    <dgm:pt modelId="{6AE95F69-EFD1-40AD-87B3-56DBC04C7F1A}" type="sibTrans" cxnId="{51E8F032-26CC-4267-8D08-037F9F884990}">
      <dgm:prSet/>
      <dgm:spPr/>
      <dgm:t>
        <a:bodyPr/>
        <a:lstStyle/>
        <a:p>
          <a:endParaRPr lang="en-US"/>
        </a:p>
      </dgm:t>
    </dgm:pt>
    <dgm:pt modelId="{9400785D-36E1-4A07-88FE-A10B807D7AB3}">
      <dgm:prSet custT="1"/>
      <dgm:spPr/>
      <dgm:t>
        <a:bodyPr/>
        <a:lstStyle/>
        <a:p>
          <a:r>
            <a:rPr lang="en-US" sz="1400" dirty="0">
              <a:latin typeface="Arial" panose="020B0604020202020204" pitchFamily="34" charset="0"/>
              <a:cs typeface="Arial" panose="020B0604020202020204" pitchFamily="34" charset="0"/>
            </a:rPr>
            <a:t>Online job advertisement and applications (</a:t>
          </a:r>
          <a:r>
            <a:rPr lang="en-US" sz="1400" dirty="0" err="1">
              <a:latin typeface="Arial" panose="020B0604020202020204" pitchFamily="34" charset="0"/>
              <a:cs typeface="Arial" panose="020B0604020202020204" pitchFamily="34" charset="0"/>
            </a:rPr>
            <a:t>Castilla</a:t>
          </a:r>
          <a:r>
            <a:rPr lang="en-US" sz="1400" dirty="0">
              <a:latin typeface="Arial" panose="020B0604020202020204" pitchFamily="34" charset="0"/>
              <a:cs typeface="Arial" panose="020B0604020202020204" pitchFamily="34" charset="0"/>
            </a:rPr>
            <a:t> and Rho, 2023).</a:t>
          </a:r>
        </a:p>
      </dgm:t>
    </dgm:pt>
    <dgm:pt modelId="{ECFC6412-75BD-4F46-97BF-46D67324140E}" type="parTrans" cxnId="{F9682F85-3F2B-4618-A528-8E86CA45068E}">
      <dgm:prSet/>
      <dgm:spPr/>
      <dgm:t>
        <a:bodyPr/>
        <a:lstStyle/>
        <a:p>
          <a:endParaRPr lang="en-US"/>
        </a:p>
      </dgm:t>
    </dgm:pt>
    <dgm:pt modelId="{12098221-A314-42F5-A24E-F6978AAB077A}" type="sibTrans" cxnId="{F9682F85-3F2B-4618-A528-8E86CA45068E}">
      <dgm:prSet/>
      <dgm:spPr/>
      <dgm:t>
        <a:bodyPr/>
        <a:lstStyle/>
        <a:p>
          <a:endParaRPr lang="en-US"/>
        </a:p>
      </dgm:t>
    </dgm:pt>
    <dgm:pt modelId="{FC1D687E-F855-4ECB-B66E-9D750343E639}">
      <dgm:prSet custT="1"/>
      <dgm:spPr/>
      <dgm:t>
        <a:bodyPr/>
        <a:lstStyle/>
        <a:p>
          <a:r>
            <a:rPr lang="en-US" sz="1400">
              <a:latin typeface="Arial" panose="020B0604020202020204" pitchFamily="34" charset="0"/>
              <a:cs typeface="Arial" panose="020B0604020202020204" pitchFamily="34" charset="0"/>
            </a:rPr>
            <a:t>Screening and background checks.</a:t>
          </a:r>
        </a:p>
      </dgm:t>
    </dgm:pt>
    <dgm:pt modelId="{298EA5E2-C4A5-4BD3-97E7-EFD9B541511D}" type="parTrans" cxnId="{C8BA0990-C06C-408E-ABC1-6F6F955DCD45}">
      <dgm:prSet/>
      <dgm:spPr/>
      <dgm:t>
        <a:bodyPr/>
        <a:lstStyle/>
        <a:p>
          <a:endParaRPr lang="en-US"/>
        </a:p>
      </dgm:t>
    </dgm:pt>
    <dgm:pt modelId="{2753785D-47A3-4985-AE46-614A5966C938}" type="sibTrans" cxnId="{C8BA0990-C06C-408E-ABC1-6F6F955DCD45}">
      <dgm:prSet/>
      <dgm:spPr/>
      <dgm:t>
        <a:bodyPr/>
        <a:lstStyle/>
        <a:p>
          <a:endParaRPr lang="en-US"/>
        </a:p>
      </dgm:t>
    </dgm:pt>
    <dgm:pt modelId="{31DD19A3-0CCE-4C5F-AB3A-F38E28241E30}">
      <dgm:prSet custT="1"/>
      <dgm:spPr/>
      <dgm:t>
        <a:bodyPr/>
        <a:lstStyle/>
        <a:p>
          <a:r>
            <a:rPr lang="en-US" sz="1400" dirty="0">
              <a:latin typeface="Arial" panose="020B0604020202020204" pitchFamily="34" charset="0"/>
              <a:cs typeface="Arial" panose="020B0604020202020204" pitchFamily="34" charset="0"/>
            </a:rPr>
            <a:t>Interview and final selection.</a:t>
          </a:r>
        </a:p>
      </dgm:t>
    </dgm:pt>
    <dgm:pt modelId="{B076AC45-670F-4BDA-836F-F756DA98967F}" type="parTrans" cxnId="{C2215F52-F18E-4FE6-9801-29C25371FEBB}">
      <dgm:prSet/>
      <dgm:spPr/>
      <dgm:t>
        <a:bodyPr/>
        <a:lstStyle/>
        <a:p>
          <a:endParaRPr lang="en-US"/>
        </a:p>
      </dgm:t>
    </dgm:pt>
    <dgm:pt modelId="{71838A4D-21B7-499F-9B45-554E34C645D2}" type="sibTrans" cxnId="{C2215F52-F18E-4FE6-9801-29C25371FEBB}">
      <dgm:prSet/>
      <dgm:spPr/>
      <dgm:t>
        <a:bodyPr/>
        <a:lstStyle/>
        <a:p>
          <a:endParaRPr lang="en-US"/>
        </a:p>
      </dgm:t>
    </dgm:pt>
    <dgm:pt modelId="{37DE6BBE-1353-4C9C-9A20-D475669856A8}" type="pres">
      <dgm:prSet presAssocID="{C3FA86DB-6C6E-4CD9-8613-166138DF2531}" presName="root" presStyleCnt="0">
        <dgm:presLayoutVars>
          <dgm:dir/>
          <dgm:resizeHandles val="exact"/>
        </dgm:presLayoutVars>
      </dgm:prSet>
      <dgm:spPr/>
    </dgm:pt>
    <dgm:pt modelId="{9CD9C04B-8C9F-43AD-89A7-4477E5D5F4A6}" type="pres">
      <dgm:prSet presAssocID="{1F8F8B81-F294-4BD5-A926-7A5D96AA7080}" presName="compNode" presStyleCnt="0"/>
      <dgm:spPr/>
    </dgm:pt>
    <dgm:pt modelId="{6A1104F5-A928-430D-B255-96A24B6BE8D3}" type="pres">
      <dgm:prSet presAssocID="{1F8F8B81-F294-4BD5-A926-7A5D96AA7080}" presName="bgRect" presStyleLbl="bgShp" presStyleIdx="0" presStyleCnt="5"/>
      <dgm:spPr/>
    </dgm:pt>
    <dgm:pt modelId="{0DFDD9D0-C41B-4789-9233-DD5875DD7351}" type="pres">
      <dgm:prSet presAssocID="{1F8F8B81-F294-4BD5-A926-7A5D96AA7080}"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ACEAE6E2-E5D3-40C5-838C-E620E41196C5}" type="pres">
      <dgm:prSet presAssocID="{1F8F8B81-F294-4BD5-A926-7A5D96AA7080}" presName="spaceRect" presStyleCnt="0"/>
      <dgm:spPr/>
    </dgm:pt>
    <dgm:pt modelId="{38D38340-E1F6-4D40-82A0-A4A4201C24B7}" type="pres">
      <dgm:prSet presAssocID="{1F8F8B81-F294-4BD5-A926-7A5D96AA7080}" presName="parTx" presStyleLbl="revTx" presStyleIdx="0" presStyleCnt="5">
        <dgm:presLayoutVars>
          <dgm:chMax val="0"/>
          <dgm:chPref val="0"/>
        </dgm:presLayoutVars>
      </dgm:prSet>
      <dgm:spPr/>
    </dgm:pt>
    <dgm:pt modelId="{F019C555-278E-4AFD-93BA-60C0AF445256}" type="pres">
      <dgm:prSet presAssocID="{F3E963FB-E15C-4631-A747-15B702DDCF4E}" presName="sibTrans" presStyleCnt="0"/>
      <dgm:spPr/>
    </dgm:pt>
    <dgm:pt modelId="{B51DBBED-A24C-4778-B50B-5A32B095DEC2}" type="pres">
      <dgm:prSet presAssocID="{C544BBC8-7D61-4043-BFC1-A2B5F2A536C9}" presName="compNode" presStyleCnt="0"/>
      <dgm:spPr/>
    </dgm:pt>
    <dgm:pt modelId="{3E0A6D6E-4E7D-40A7-9845-ACCC96EC0785}" type="pres">
      <dgm:prSet presAssocID="{C544BBC8-7D61-4043-BFC1-A2B5F2A536C9}" presName="bgRect" presStyleLbl="bgShp" presStyleIdx="1" presStyleCnt="5"/>
      <dgm:spPr/>
    </dgm:pt>
    <dgm:pt modelId="{2ACC4100-4F55-44A7-9380-CB321D956D92}" type="pres">
      <dgm:prSet presAssocID="{C544BBC8-7D61-4043-BFC1-A2B5F2A536C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76A6947D-2295-4C0C-9014-3502FF819B03}" type="pres">
      <dgm:prSet presAssocID="{C544BBC8-7D61-4043-BFC1-A2B5F2A536C9}" presName="spaceRect" presStyleCnt="0"/>
      <dgm:spPr/>
    </dgm:pt>
    <dgm:pt modelId="{F52D0DCA-67C3-414F-98B3-567DEDB1AC35}" type="pres">
      <dgm:prSet presAssocID="{C544BBC8-7D61-4043-BFC1-A2B5F2A536C9}" presName="parTx" presStyleLbl="revTx" presStyleIdx="1" presStyleCnt="5">
        <dgm:presLayoutVars>
          <dgm:chMax val="0"/>
          <dgm:chPref val="0"/>
        </dgm:presLayoutVars>
      </dgm:prSet>
      <dgm:spPr/>
    </dgm:pt>
    <dgm:pt modelId="{B3FBCDD8-3351-4209-93B7-AE8C53F641D1}" type="pres">
      <dgm:prSet presAssocID="{6AE95F69-EFD1-40AD-87B3-56DBC04C7F1A}" presName="sibTrans" presStyleCnt="0"/>
      <dgm:spPr/>
    </dgm:pt>
    <dgm:pt modelId="{2CD845B5-D8FB-41F8-8143-993CB1D77AD1}" type="pres">
      <dgm:prSet presAssocID="{9400785D-36E1-4A07-88FE-A10B807D7AB3}" presName="compNode" presStyleCnt="0"/>
      <dgm:spPr/>
    </dgm:pt>
    <dgm:pt modelId="{C737168F-E187-4D21-B4DD-F44A0EFBABDB}" type="pres">
      <dgm:prSet presAssocID="{9400785D-36E1-4A07-88FE-A10B807D7AB3}" presName="bgRect" presStyleLbl="bgShp" presStyleIdx="2" presStyleCnt="5"/>
      <dgm:spPr/>
    </dgm:pt>
    <dgm:pt modelId="{D7A97542-FDE2-47A2-8E18-B0E52801F94F}" type="pres">
      <dgm:prSet presAssocID="{9400785D-36E1-4A07-88FE-A10B807D7AB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6E8C7FE7-9A83-4DBE-8297-55A6AEFD5547}" type="pres">
      <dgm:prSet presAssocID="{9400785D-36E1-4A07-88FE-A10B807D7AB3}" presName="spaceRect" presStyleCnt="0"/>
      <dgm:spPr/>
    </dgm:pt>
    <dgm:pt modelId="{E1430B42-9ECF-4885-B0CD-7FED9F826E9F}" type="pres">
      <dgm:prSet presAssocID="{9400785D-36E1-4A07-88FE-A10B807D7AB3}" presName="parTx" presStyleLbl="revTx" presStyleIdx="2" presStyleCnt="5">
        <dgm:presLayoutVars>
          <dgm:chMax val="0"/>
          <dgm:chPref val="0"/>
        </dgm:presLayoutVars>
      </dgm:prSet>
      <dgm:spPr/>
    </dgm:pt>
    <dgm:pt modelId="{2237AB07-7958-4DAC-B07B-50D99ECA384A}" type="pres">
      <dgm:prSet presAssocID="{12098221-A314-42F5-A24E-F6978AAB077A}" presName="sibTrans" presStyleCnt="0"/>
      <dgm:spPr/>
    </dgm:pt>
    <dgm:pt modelId="{2B29C888-18C1-4C47-B557-69F2C2856037}" type="pres">
      <dgm:prSet presAssocID="{FC1D687E-F855-4ECB-B66E-9D750343E639}" presName="compNode" presStyleCnt="0"/>
      <dgm:spPr/>
    </dgm:pt>
    <dgm:pt modelId="{001EA97A-D21F-4C67-A157-8E17552B048B}" type="pres">
      <dgm:prSet presAssocID="{FC1D687E-F855-4ECB-B66E-9D750343E639}" presName="bgRect" presStyleLbl="bgShp" presStyleIdx="3" presStyleCnt="5"/>
      <dgm:spPr/>
    </dgm:pt>
    <dgm:pt modelId="{5795F3C7-D011-4C94-A98A-EA7D670F3733}" type="pres">
      <dgm:prSet presAssocID="{FC1D687E-F855-4ECB-B66E-9D750343E639}"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97CCDA4C-BED8-4FD7-9AE7-452623F8132A}" type="pres">
      <dgm:prSet presAssocID="{FC1D687E-F855-4ECB-B66E-9D750343E639}" presName="spaceRect" presStyleCnt="0"/>
      <dgm:spPr/>
    </dgm:pt>
    <dgm:pt modelId="{88478B65-B207-4D56-9A7C-64EAC3F45408}" type="pres">
      <dgm:prSet presAssocID="{FC1D687E-F855-4ECB-B66E-9D750343E639}" presName="parTx" presStyleLbl="revTx" presStyleIdx="3" presStyleCnt="5">
        <dgm:presLayoutVars>
          <dgm:chMax val="0"/>
          <dgm:chPref val="0"/>
        </dgm:presLayoutVars>
      </dgm:prSet>
      <dgm:spPr/>
    </dgm:pt>
    <dgm:pt modelId="{0338C126-240E-4F31-AD96-B2683B31CC43}" type="pres">
      <dgm:prSet presAssocID="{2753785D-47A3-4985-AE46-614A5966C938}" presName="sibTrans" presStyleCnt="0"/>
      <dgm:spPr/>
    </dgm:pt>
    <dgm:pt modelId="{611A3077-F30F-4AC3-9F9B-FB331EE8AEC6}" type="pres">
      <dgm:prSet presAssocID="{31DD19A3-0CCE-4C5F-AB3A-F38E28241E30}" presName="compNode" presStyleCnt="0"/>
      <dgm:spPr/>
    </dgm:pt>
    <dgm:pt modelId="{5001EC00-16B7-4753-8622-EAA3EB729644}" type="pres">
      <dgm:prSet presAssocID="{31DD19A3-0CCE-4C5F-AB3A-F38E28241E30}" presName="bgRect" presStyleLbl="bgShp" presStyleIdx="4" presStyleCnt="5"/>
      <dgm:spPr/>
    </dgm:pt>
    <dgm:pt modelId="{26627770-2B1D-41EC-9F78-7142945B5A1D}" type="pres">
      <dgm:prSet presAssocID="{31DD19A3-0CCE-4C5F-AB3A-F38E28241E3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FFADA70E-96D3-481C-9414-961C649CA5DE}" type="pres">
      <dgm:prSet presAssocID="{31DD19A3-0CCE-4C5F-AB3A-F38E28241E30}" presName="spaceRect" presStyleCnt="0"/>
      <dgm:spPr/>
    </dgm:pt>
    <dgm:pt modelId="{D5AD6BF2-C357-4139-B4AB-C64CA0BAB8BA}" type="pres">
      <dgm:prSet presAssocID="{31DD19A3-0CCE-4C5F-AB3A-F38E28241E30}" presName="parTx" presStyleLbl="revTx" presStyleIdx="4" presStyleCnt="5">
        <dgm:presLayoutVars>
          <dgm:chMax val="0"/>
          <dgm:chPref val="0"/>
        </dgm:presLayoutVars>
      </dgm:prSet>
      <dgm:spPr/>
    </dgm:pt>
  </dgm:ptLst>
  <dgm:cxnLst>
    <dgm:cxn modelId="{BA77E701-AA88-4119-B332-0E606F0FFC4E}" type="presOf" srcId="{1F8F8B81-F294-4BD5-A926-7A5D96AA7080}" destId="{38D38340-E1F6-4D40-82A0-A4A4201C24B7}" srcOrd="0" destOrd="0" presId="urn:microsoft.com/office/officeart/2018/2/layout/IconVerticalSolidList"/>
    <dgm:cxn modelId="{53B82725-C2CE-485A-9654-987302E68BDB}" type="presOf" srcId="{C544BBC8-7D61-4043-BFC1-A2B5F2A536C9}" destId="{F52D0DCA-67C3-414F-98B3-567DEDB1AC35}" srcOrd="0" destOrd="0" presId="urn:microsoft.com/office/officeart/2018/2/layout/IconVerticalSolidList"/>
    <dgm:cxn modelId="{51E8F032-26CC-4267-8D08-037F9F884990}" srcId="{C3FA86DB-6C6E-4CD9-8613-166138DF2531}" destId="{C544BBC8-7D61-4043-BFC1-A2B5F2A536C9}" srcOrd="1" destOrd="0" parTransId="{66407525-2934-4DEE-AD17-C3CF993BE9F8}" sibTransId="{6AE95F69-EFD1-40AD-87B3-56DBC04C7F1A}"/>
    <dgm:cxn modelId="{C2215F52-F18E-4FE6-9801-29C25371FEBB}" srcId="{C3FA86DB-6C6E-4CD9-8613-166138DF2531}" destId="{31DD19A3-0CCE-4C5F-AB3A-F38E28241E30}" srcOrd="4" destOrd="0" parTransId="{B076AC45-670F-4BDA-836F-F756DA98967F}" sibTransId="{71838A4D-21B7-499F-9B45-554E34C645D2}"/>
    <dgm:cxn modelId="{E8D35C77-8AE5-43BE-B2F5-748A93A22AE4}" type="presOf" srcId="{C3FA86DB-6C6E-4CD9-8613-166138DF2531}" destId="{37DE6BBE-1353-4C9C-9A20-D475669856A8}" srcOrd="0" destOrd="0" presId="urn:microsoft.com/office/officeart/2018/2/layout/IconVerticalSolidList"/>
    <dgm:cxn modelId="{F9682F85-3F2B-4618-A528-8E86CA45068E}" srcId="{C3FA86DB-6C6E-4CD9-8613-166138DF2531}" destId="{9400785D-36E1-4A07-88FE-A10B807D7AB3}" srcOrd="2" destOrd="0" parTransId="{ECFC6412-75BD-4F46-97BF-46D67324140E}" sibTransId="{12098221-A314-42F5-A24E-F6978AAB077A}"/>
    <dgm:cxn modelId="{C8BA0990-C06C-408E-ABC1-6F6F955DCD45}" srcId="{C3FA86DB-6C6E-4CD9-8613-166138DF2531}" destId="{FC1D687E-F855-4ECB-B66E-9D750343E639}" srcOrd="3" destOrd="0" parTransId="{298EA5E2-C4A5-4BD3-97E7-EFD9B541511D}" sibTransId="{2753785D-47A3-4985-AE46-614A5966C938}"/>
    <dgm:cxn modelId="{F7F5DB91-53A0-4E20-ACDD-297358FD15AF}" type="presOf" srcId="{9400785D-36E1-4A07-88FE-A10B807D7AB3}" destId="{E1430B42-9ECF-4885-B0CD-7FED9F826E9F}" srcOrd="0" destOrd="0" presId="urn:microsoft.com/office/officeart/2018/2/layout/IconVerticalSolidList"/>
    <dgm:cxn modelId="{6DF00E94-15E2-42FF-9D11-968A2886427A}" type="presOf" srcId="{31DD19A3-0CCE-4C5F-AB3A-F38E28241E30}" destId="{D5AD6BF2-C357-4139-B4AB-C64CA0BAB8BA}" srcOrd="0" destOrd="0" presId="urn:microsoft.com/office/officeart/2018/2/layout/IconVerticalSolidList"/>
    <dgm:cxn modelId="{B100DBB5-7A35-499A-86A5-BBB1AAEB00B1}" type="presOf" srcId="{FC1D687E-F855-4ECB-B66E-9D750343E639}" destId="{88478B65-B207-4D56-9A7C-64EAC3F45408}" srcOrd="0" destOrd="0" presId="urn:microsoft.com/office/officeart/2018/2/layout/IconVerticalSolidList"/>
    <dgm:cxn modelId="{AB2ED5CB-F5C7-46F2-8659-BB9FF7EC4DA4}" srcId="{C3FA86DB-6C6E-4CD9-8613-166138DF2531}" destId="{1F8F8B81-F294-4BD5-A926-7A5D96AA7080}" srcOrd="0" destOrd="0" parTransId="{EACD26C4-A691-4662-A9B8-1CE0FC073611}" sibTransId="{F3E963FB-E15C-4631-A747-15B702DDCF4E}"/>
    <dgm:cxn modelId="{22E1BD68-3E76-42E8-9E1E-D4709F2953EA}" type="presParOf" srcId="{37DE6BBE-1353-4C9C-9A20-D475669856A8}" destId="{9CD9C04B-8C9F-43AD-89A7-4477E5D5F4A6}" srcOrd="0" destOrd="0" presId="urn:microsoft.com/office/officeart/2018/2/layout/IconVerticalSolidList"/>
    <dgm:cxn modelId="{6B7C1563-C651-4CB0-B3FF-104EC283F401}" type="presParOf" srcId="{9CD9C04B-8C9F-43AD-89A7-4477E5D5F4A6}" destId="{6A1104F5-A928-430D-B255-96A24B6BE8D3}" srcOrd="0" destOrd="0" presId="urn:microsoft.com/office/officeart/2018/2/layout/IconVerticalSolidList"/>
    <dgm:cxn modelId="{69CEA819-0ECE-4FE9-AD10-0A7939765983}" type="presParOf" srcId="{9CD9C04B-8C9F-43AD-89A7-4477E5D5F4A6}" destId="{0DFDD9D0-C41B-4789-9233-DD5875DD7351}" srcOrd="1" destOrd="0" presId="urn:microsoft.com/office/officeart/2018/2/layout/IconVerticalSolidList"/>
    <dgm:cxn modelId="{80DEFA93-83AC-44C0-A704-C6B1531BDA12}" type="presParOf" srcId="{9CD9C04B-8C9F-43AD-89A7-4477E5D5F4A6}" destId="{ACEAE6E2-E5D3-40C5-838C-E620E41196C5}" srcOrd="2" destOrd="0" presId="urn:microsoft.com/office/officeart/2018/2/layout/IconVerticalSolidList"/>
    <dgm:cxn modelId="{62F45491-9ABE-4D5A-9E32-CCBF5EDBD7B7}" type="presParOf" srcId="{9CD9C04B-8C9F-43AD-89A7-4477E5D5F4A6}" destId="{38D38340-E1F6-4D40-82A0-A4A4201C24B7}" srcOrd="3" destOrd="0" presId="urn:microsoft.com/office/officeart/2018/2/layout/IconVerticalSolidList"/>
    <dgm:cxn modelId="{CD8F77E8-ECAC-42D6-89D2-A37501FBD479}" type="presParOf" srcId="{37DE6BBE-1353-4C9C-9A20-D475669856A8}" destId="{F019C555-278E-4AFD-93BA-60C0AF445256}" srcOrd="1" destOrd="0" presId="urn:microsoft.com/office/officeart/2018/2/layout/IconVerticalSolidList"/>
    <dgm:cxn modelId="{200415E8-361E-4F5A-8BC0-F8E29BAAE30B}" type="presParOf" srcId="{37DE6BBE-1353-4C9C-9A20-D475669856A8}" destId="{B51DBBED-A24C-4778-B50B-5A32B095DEC2}" srcOrd="2" destOrd="0" presId="urn:microsoft.com/office/officeart/2018/2/layout/IconVerticalSolidList"/>
    <dgm:cxn modelId="{E2DC7DAE-8CC2-4A8B-B46A-34782B2A19AF}" type="presParOf" srcId="{B51DBBED-A24C-4778-B50B-5A32B095DEC2}" destId="{3E0A6D6E-4E7D-40A7-9845-ACCC96EC0785}" srcOrd="0" destOrd="0" presId="urn:microsoft.com/office/officeart/2018/2/layout/IconVerticalSolidList"/>
    <dgm:cxn modelId="{5E08DF69-8FA5-4BDC-B5B8-566DB662D212}" type="presParOf" srcId="{B51DBBED-A24C-4778-B50B-5A32B095DEC2}" destId="{2ACC4100-4F55-44A7-9380-CB321D956D92}" srcOrd="1" destOrd="0" presId="urn:microsoft.com/office/officeart/2018/2/layout/IconVerticalSolidList"/>
    <dgm:cxn modelId="{4647BD1C-EFF1-4E7F-8E36-13AF7A1E3B6A}" type="presParOf" srcId="{B51DBBED-A24C-4778-B50B-5A32B095DEC2}" destId="{76A6947D-2295-4C0C-9014-3502FF819B03}" srcOrd="2" destOrd="0" presId="urn:microsoft.com/office/officeart/2018/2/layout/IconVerticalSolidList"/>
    <dgm:cxn modelId="{D9574D17-409D-4CC2-AB65-93A94DB8BDDB}" type="presParOf" srcId="{B51DBBED-A24C-4778-B50B-5A32B095DEC2}" destId="{F52D0DCA-67C3-414F-98B3-567DEDB1AC35}" srcOrd="3" destOrd="0" presId="urn:microsoft.com/office/officeart/2018/2/layout/IconVerticalSolidList"/>
    <dgm:cxn modelId="{5C3F150E-5D7C-4522-9947-A1C7FAB785B3}" type="presParOf" srcId="{37DE6BBE-1353-4C9C-9A20-D475669856A8}" destId="{B3FBCDD8-3351-4209-93B7-AE8C53F641D1}" srcOrd="3" destOrd="0" presId="urn:microsoft.com/office/officeart/2018/2/layout/IconVerticalSolidList"/>
    <dgm:cxn modelId="{8D1E0244-20AD-41C9-94BE-062C93FDAD1C}" type="presParOf" srcId="{37DE6BBE-1353-4C9C-9A20-D475669856A8}" destId="{2CD845B5-D8FB-41F8-8143-993CB1D77AD1}" srcOrd="4" destOrd="0" presId="urn:microsoft.com/office/officeart/2018/2/layout/IconVerticalSolidList"/>
    <dgm:cxn modelId="{74DC7145-824B-4B03-B9C9-99E982A89AA1}" type="presParOf" srcId="{2CD845B5-D8FB-41F8-8143-993CB1D77AD1}" destId="{C737168F-E187-4D21-B4DD-F44A0EFBABDB}" srcOrd="0" destOrd="0" presId="urn:microsoft.com/office/officeart/2018/2/layout/IconVerticalSolidList"/>
    <dgm:cxn modelId="{A39BF63A-A4EC-4A01-8324-26AF64D8789A}" type="presParOf" srcId="{2CD845B5-D8FB-41F8-8143-993CB1D77AD1}" destId="{D7A97542-FDE2-47A2-8E18-B0E52801F94F}" srcOrd="1" destOrd="0" presId="urn:microsoft.com/office/officeart/2018/2/layout/IconVerticalSolidList"/>
    <dgm:cxn modelId="{581C0458-4919-4C81-A958-8754959EC10C}" type="presParOf" srcId="{2CD845B5-D8FB-41F8-8143-993CB1D77AD1}" destId="{6E8C7FE7-9A83-4DBE-8297-55A6AEFD5547}" srcOrd="2" destOrd="0" presId="urn:microsoft.com/office/officeart/2018/2/layout/IconVerticalSolidList"/>
    <dgm:cxn modelId="{6CC4F2D0-ED31-4420-8B50-9890EB205025}" type="presParOf" srcId="{2CD845B5-D8FB-41F8-8143-993CB1D77AD1}" destId="{E1430B42-9ECF-4885-B0CD-7FED9F826E9F}" srcOrd="3" destOrd="0" presId="urn:microsoft.com/office/officeart/2018/2/layout/IconVerticalSolidList"/>
    <dgm:cxn modelId="{2E1A8EB1-91AA-482D-97B6-3297963CF7AB}" type="presParOf" srcId="{37DE6BBE-1353-4C9C-9A20-D475669856A8}" destId="{2237AB07-7958-4DAC-B07B-50D99ECA384A}" srcOrd="5" destOrd="0" presId="urn:microsoft.com/office/officeart/2018/2/layout/IconVerticalSolidList"/>
    <dgm:cxn modelId="{2C8EF8FC-119C-41A2-958D-4B8AFAF236E1}" type="presParOf" srcId="{37DE6BBE-1353-4C9C-9A20-D475669856A8}" destId="{2B29C888-18C1-4C47-B557-69F2C2856037}" srcOrd="6" destOrd="0" presId="urn:microsoft.com/office/officeart/2018/2/layout/IconVerticalSolidList"/>
    <dgm:cxn modelId="{0AB59A37-C0EB-4235-A90B-7E341C0065F7}" type="presParOf" srcId="{2B29C888-18C1-4C47-B557-69F2C2856037}" destId="{001EA97A-D21F-4C67-A157-8E17552B048B}" srcOrd="0" destOrd="0" presId="urn:microsoft.com/office/officeart/2018/2/layout/IconVerticalSolidList"/>
    <dgm:cxn modelId="{82565147-C1A9-4C83-915F-9972C8C1D350}" type="presParOf" srcId="{2B29C888-18C1-4C47-B557-69F2C2856037}" destId="{5795F3C7-D011-4C94-A98A-EA7D670F3733}" srcOrd="1" destOrd="0" presId="urn:microsoft.com/office/officeart/2018/2/layout/IconVerticalSolidList"/>
    <dgm:cxn modelId="{62A5DC63-81F3-40A9-8191-8147F44030B9}" type="presParOf" srcId="{2B29C888-18C1-4C47-B557-69F2C2856037}" destId="{97CCDA4C-BED8-4FD7-9AE7-452623F8132A}" srcOrd="2" destOrd="0" presId="urn:microsoft.com/office/officeart/2018/2/layout/IconVerticalSolidList"/>
    <dgm:cxn modelId="{DBC92D49-8196-4D6C-994B-620ADA2DDE91}" type="presParOf" srcId="{2B29C888-18C1-4C47-B557-69F2C2856037}" destId="{88478B65-B207-4D56-9A7C-64EAC3F45408}" srcOrd="3" destOrd="0" presId="urn:microsoft.com/office/officeart/2018/2/layout/IconVerticalSolidList"/>
    <dgm:cxn modelId="{89699F75-89C0-480E-A11E-A1700E744946}" type="presParOf" srcId="{37DE6BBE-1353-4C9C-9A20-D475669856A8}" destId="{0338C126-240E-4F31-AD96-B2683B31CC43}" srcOrd="7" destOrd="0" presId="urn:microsoft.com/office/officeart/2018/2/layout/IconVerticalSolidList"/>
    <dgm:cxn modelId="{ADA058B6-F62D-493C-AC93-B256C22E6171}" type="presParOf" srcId="{37DE6BBE-1353-4C9C-9A20-D475669856A8}" destId="{611A3077-F30F-4AC3-9F9B-FB331EE8AEC6}" srcOrd="8" destOrd="0" presId="urn:microsoft.com/office/officeart/2018/2/layout/IconVerticalSolidList"/>
    <dgm:cxn modelId="{33641500-8F41-4D56-8539-9C42B1213164}" type="presParOf" srcId="{611A3077-F30F-4AC3-9F9B-FB331EE8AEC6}" destId="{5001EC00-16B7-4753-8622-EAA3EB729644}" srcOrd="0" destOrd="0" presId="urn:microsoft.com/office/officeart/2018/2/layout/IconVerticalSolidList"/>
    <dgm:cxn modelId="{D06A23B4-D5B7-4BD7-8E76-6BD76710B0B8}" type="presParOf" srcId="{611A3077-F30F-4AC3-9F9B-FB331EE8AEC6}" destId="{26627770-2B1D-41EC-9F78-7142945B5A1D}" srcOrd="1" destOrd="0" presId="urn:microsoft.com/office/officeart/2018/2/layout/IconVerticalSolidList"/>
    <dgm:cxn modelId="{0CC68010-3F19-4060-B1DE-54307F3F5456}" type="presParOf" srcId="{611A3077-F30F-4AC3-9F9B-FB331EE8AEC6}" destId="{FFADA70E-96D3-481C-9414-961C649CA5DE}" srcOrd="2" destOrd="0" presId="urn:microsoft.com/office/officeart/2018/2/layout/IconVerticalSolidList"/>
    <dgm:cxn modelId="{B83E2946-FDBC-46AB-BB71-D2E764B2A3D5}" type="presParOf" srcId="{611A3077-F30F-4AC3-9F9B-FB331EE8AEC6}" destId="{D5AD6BF2-C357-4139-B4AB-C64CA0BAB8B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0A6ABD-AF47-4FE3-BB8F-36D046473560}" type="doc">
      <dgm:prSet loTypeId="urn:microsoft.com/office/officeart/2005/8/layout/cycle8" loCatId="cycle" qsTypeId="urn:microsoft.com/office/officeart/2005/8/quickstyle/simple4" qsCatId="simple" csTypeId="urn:microsoft.com/office/officeart/2005/8/colors/colorful1" csCatId="colorful"/>
      <dgm:spPr/>
      <dgm:t>
        <a:bodyPr/>
        <a:lstStyle/>
        <a:p>
          <a:endParaRPr lang="en-US"/>
        </a:p>
      </dgm:t>
    </dgm:pt>
    <dgm:pt modelId="{7F7BCC54-6DFD-43A2-B556-BE4A2E425C50}">
      <dgm:prSet custT="1"/>
      <dgm:spPr/>
      <dgm:t>
        <a:bodyPr/>
        <a:lstStyle/>
        <a:p>
          <a:r>
            <a:rPr lang="en-GB" sz="1400">
              <a:latin typeface="Arial" panose="020B0604020202020204" pitchFamily="34" charset="0"/>
              <a:cs typeface="Arial" panose="020B0604020202020204" pitchFamily="34" charset="0"/>
            </a:rPr>
            <a:t>Identifies tasks and responsibilities.</a:t>
          </a:r>
          <a:endParaRPr lang="en-US" sz="1400">
            <a:latin typeface="Arial" panose="020B0604020202020204" pitchFamily="34" charset="0"/>
            <a:cs typeface="Arial" panose="020B0604020202020204" pitchFamily="34" charset="0"/>
          </a:endParaRPr>
        </a:p>
      </dgm:t>
    </dgm:pt>
    <dgm:pt modelId="{D5ACF868-61CD-4229-B536-7E5EC062981E}" type="parTrans" cxnId="{9CB6F356-F478-4970-9F62-20C2B442053C}">
      <dgm:prSet/>
      <dgm:spPr/>
      <dgm:t>
        <a:bodyPr/>
        <a:lstStyle/>
        <a:p>
          <a:endParaRPr lang="en-US"/>
        </a:p>
      </dgm:t>
    </dgm:pt>
    <dgm:pt modelId="{CED7C0B3-729B-48A3-8AEB-DE296365ED76}" type="sibTrans" cxnId="{9CB6F356-F478-4970-9F62-20C2B442053C}">
      <dgm:prSet/>
      <dgm:spPr/>
      <dgm:t>
        <a:bodyPr/>
        <a:lstStyle/>
        <a:p>
          <a:endParaRPr lang="en-US"/>
        </a:p>
      </dgm:t>
    </dgm:pt>
    <dgm:pt modelId="{05975D01-729D-4C4C-B6D7-4BE6991D01BA}">
      <dgm:prSet custT="1"/>
      <dgm:spPr/>
      <dgm:t>
        <a:bodyPr/>
        <a:lstStyle/>
        <a:p>
          <a:r>
            <a:rPr lang="en-GB" sz="1400">
              <a:latin typeface="Arial" panose="020B0604020202020204" pitchFamily="34" charset="0"/>
              <a:cs typeface="Arial" panose="020B0604020202020204" pitchFamily="34" charset="0"/>
            </a:rPr>
            <a:t>Determines required skills and competencies.</a:t>
          </a:r>
          <a:endParaRPr lang="en-US" sz="1400">
            <a:latin typeface="Arial" panose="020B0604020202020204" pitchFamily="34" charset="0"/>
            <a:cs typeface="Arial" panose="020B0604020202020204" pitchFamily="34" charset="0"/>
          </a:endParaRPr>
        </a:p>
      </dgm:t>
    </dgm:pt>
    <dgm:pt modelId="{493649AE-8918-49B9-9A3B-30A50A452FB5}" type="parTrans" cxnId="{E342D524-BAAD-46BE-98A1-EA7525BFA9E0}">
      <dgm:prSet/>
      <dgm:spPr/>
      <dgm:t>
        <a:bodyPr/>
        <a:lstStyle/>
        <a:p>
          <a:endParaRPr lang="en-US"/>
        </a:p>
      </dgm:t>
    </dgm:pt>
    <dgm:pt modelId="{BFAB01DD-85D8-4996-858F-ADE0E194023C}" type="sibTrans" cxnId="{E342D524-BAAD-46BE-98A1-EA7525BFA9E0}">
      <dgm:prSet/>
      <dgm:spPr/>
      <dgm:t>
        <a:bodyPr/>
        <a:lstStyle/>
        <a:p>
          <a:endParaRPr lang="en-US"/>
        </a:p>
      </dgm:t>
    </dgm:pt>
    <dgm:pt modelId="{BA64FF59-AF1A-4D8A-9DE9-8B2CF86AD853}">
      <dgm:prSet custT="1"/>
      <dgm:spPr/>
      <dgm:t>
        <a:bodyPr/>
        <a:lstStyle/>
        <a:p>
          <a:r>
            <a:rPr lang="en-GB" sz="1400">
              <a:latin typeface="Arial" panose="020B0604020202020204" pitchFamily="34" charset="0"/>
              <a:cs typeface="Arial" panose="020B0604020202020204" pitchFamily="34" charset="0"/>
            </a:rPr>
            <a:t>Examines work environment.</a:t>
          </a:r>
          <a:endParaRPr lang="en-US" sz="1400">
            <a:latin typeface="Arial" panose="020B0604020202020204" pitchFamily="34" charset="0"/>
            <a:cs typeface="Arial" panose="020B0604020202020204" pitchFamily="34" charset="0"/>
          </a:endParaRPr>
        </a:p>
      </dgm:t>
    </dgm:pt>
    <dgm:pt modelId="{BB34ACFB-18B3-438D-AFA8-684A4AF76C96}" type="parTrans" cxnId="{9D582971-DBB9-4151-B0A8-463121E2C93F}">
      <dgm:prSet/>
      <dgm:spPr/>
      <dgm:t>
        <a:bodyPr/>
        <a:lstStyle/>
        <a:p>
          <a:endParaRPr lang="en-US"/>
        </a:p>
      </dgm:t>
    </dgm:pt>
    <dgm:pt modelId="{CCF532A7-9F56-4178-A734-A58D4CB0E192}" type="sibTrans" cxnId="{9D582971-DBB9-4151-B0A8-463121E2C93F}">
      <dgm:prSet/>
      <dgm:spPr/>
      <dgm:t>
        <a:bodyPr/>
        <a:lstStyle/>
        <a:p>
          <a:endParaRPr lang="en-US"/>
        </a:p>
      </dgm:t>
    </dgm:pt>
    <dgm:pt modelId="{B1A88462-98B6-4D12-A599-592BBE5E92B7}">
      <dgm:prSet custT="1"/>
      <dgm:spPr/>
      <dgm:t>
        <a:bodyPr/>
        <a:lstStyle/>
        <a:p>
          <a:r>
            <a:rPr lang="en-GB" sz="1400" dirty="0">
              <a:latin typeface="Arial" panose="020B0604020202020204" pitchFamily="34" charset="0"/>
              <a:cs typeface="Arial" panose="020B0604020202020204" pitchFamily="34" charset="0"/>
            </a:rPr>
            <a:t>Supports recruitment decisions.</a:t>
          </a:r>
          <a:endParaRPr lang="en-US" sz="1400" dirty="0">
            <a:latin typeface="Arial" panose="020B0604020202020204" pitchFamily="34" charset="0"/>
            <a:cs typeface="Arial" panose="020B0604020202020204" pitchFamily="34" charset="0"/>
          </a:endParaRPr>
        </a:p>
      </dgm:t>
    </dgm:pt>
    <dgm:pt modelId="{0D377ABB-E583-4D43-A8EA-84F091FB1049}" type="parTrans" cxnId="{7F133F8B-738F-4FA9-AA2C-7BC34C46CDAC}">
      <dgm:prSet/>
      <dgm:spPr/>
      <dgm:t>
        <a:bodyPr/>
        <a:lstStyle/>
        <a:p>
          <a:endParaRPr lang="en-US"/>
        </a:p>
      </dgm:t>
    </dgm:pt>
    <dgm:pt modelId="{2E951CF5-B800-4871-8916-57DA49AC8D89}" type="sibTrans" cxnId="{7F133F8B-738F-4FA9-AA2C-7BC34C46CDAC}">
      <dgm:prSet/>
      <dgm:spPr/>
      <dgm:t>
        <a:bodyPr/>
        <a:lstStyle/>
        <a:p>
          <a:endParaRPr lang="en-US"/>
        </a:p>
      </dgm:t>
    </dgm:pt>
    <dgm:pt modelId="{C5F8D3B8-51AC-4E91-BF48-74DEE353B6CD}">
      <dgm:prSet custT="1"/>
      <dgm:spPr/>
      <dgm:t>
        <a:bodyPr/>
        <a:lstStyle/>
        <a:p>
          <a:r>
            <a:rPr lang="en-GB" sz="1400" dirty="0">
              <a:latin typeface="Arial" panose="020B0604020202020204" pitchFamily="34" charset="0"/>
              <a:cs typeface="Arial" panose="020B0604020202020204" pitchFamily="34" charset="0"/>
            </a:rPr>
            <a:t>Foundation for HR planning (</a:t>
          </a:r>
          <a:r>
            <a:rPr lang="en-GB" sz="1400" dirty="0" err="1">
              <a:latin typeface="Arial" panose="020B0604020202020204" pitchFamily="34" charset="0"/>
              <a:cs typeface="Arial" panose="020B0604020202020204" pitchFamily="34" charset="0"/>
            </a:rPr>
            <a:t>Kuchinke</a:t>
          </a:r>
          <a:r>
            <a:rPr lang="en-GB" sz="1400" dirty="0">
              <a:latin typeface="Arial" panose="020B0604020202020204" pitchFamily="34" charset="0"/>
              <a:cs typeface="Arial" panose="020B0604020202020204" pitchFamily="34" charset="0"/>
            </a:rPr>
            <a:t>, 2022).</a:t>
          </a:r>
          <a:endParaRPr lang="en-US" sz="1400" dirty="0">
            <a:latin typeface="Arial" panose="020B0604020202020204" pitchFamily="34" charset="0"/>
            <a:cs typeface="Arial" panose="020B0604020202020204" pitchFamily="34" charset="0"/>
          </a:endParaRPr>
        </a:p>
      </dgm:t>
    </dgm:pt>
    <dgm:pt modelId="{6D7E2D07-02E1-45F8-B094-34C2341943EE}" type="parTrans" cxnId="{2086017F-BBCF-4D1A-B849-90D04118464F}">
      <dgm:prSet/>
      <dgm:spPr/>
      <dgm:t>
        <a:bodyPr/>
        <a:lstStyle/>
        <a:p>
          <a:endParaRPr lang="en-US"/>
        </a:p>
      </dgm:t>
    </dgm:pt>
    <dgm:pt modelId="{711B31A3-D7D8-4E52-8F0F-DC3F06367BD0}" type="sibTrans" cxnId="{2086017F-BBCF-4D1A-B849-90D04118464F}">
      <dgm:prSet/>
      <dgm:spPr/>
      <dgm:t>
        <a:bodyPr/>
        <a:lstStyle/>
        <a:p>
          <a:endParaRPr lang="en-US"/>
        </a:p>
      </dgm:t>
    </dgm:pt>
    <dgm:pt modelId="{46FE64C1-74AC-4771-B2C4-4079D793EB1D}" type="pres">
      <dgm:prSet presAssocID="{440A6ABD-AF47-4FE3-BB8F-36D046473560}" presName="compositeShape" presStyleCnt="0">
        <dgm:presLayoutVars>
          <dgm:chMax val="7"/>
          <dgm:dir/>
          <dgm:resizeHandles val="exact"/>
        </dgm:presLayoutVars>
      </dgm:prSet>
      <dgm:spPr/>
    </dgm:pt>
    <dgm:pt modelId="{F5038EB3-456A-42FF-9009-C058F5CE68FE}" type="pres">
      <dgm:prSet presAssocID="{440A6ABD-AF47-4FE3-BB8F-36D046473560}" presName="wedge1" presStyleLbl="node1" presStyleIdx="0" presStyleCnt="5"/>
      <dgm:spPr/>
    </dgm:pt>
    <dgm:pt modelId="{3752C992-3F82-406C-AE01-CD507ACEEC4D}" type="pres">
      <dgm:prSet presAssocID="{440A6ABD-AF47-4FE3-BB8F-36D046473560}" presName="dummy1a" presStyleCnt="0"/>
      <dgm:spPr/>
    </dgm:pt>
    <dgm:pt modelId="{60C09902-26E7-4AD0-9E53-19837AC7D9D1}" type="pres">
      <dgm:prSet presAssocID="{440A6ABD-AF47-4FE3-BB8F-36D046473560}" presName="dummy1b" presStyleCnt="0"/>
      <dgm:spPr/>
    </dgm:pt>
    <dgm:pt modelId="{C1008B09-4F86-472B-AC67-442A6448EEBF}" type="pres">
      <dgm:prSet presAssocID="{440A6ABD-AF47-4FE3-BB8F-36D046473560}" presName="wedge1Tx" presStyleLbl="node1" presStyleIdx="0" presStyleCnt="5">
        <dgm:presLayoutVars>
          <dgm:chMax val="0"/>
          <dgm:chPref val="0"/>
          <dgm:bulletEnabled val="1"/>
        </dgm:presLayoutVars>
      </dgm:prSet>
      <dgm:spPr/>
    </dgm:pt>
    <dgm:pt modelId="{919C3457-6CD1-4C6C-8EA0-CB75A62347FF}" type="pres">
      <dgm:prSet presAssocID="{440A6ABD-AF47-4FE3-BB8F-36D046473560}" presName="wedge2" presStyleLbl="node1" presStyleIdx="1" presStyleCnt="5"/>
      <dgm:spPr/>
    </dgm:pt>
    <dgm:pt modelId="{CB981791-59CA-47AC-A945-8B1844BDB83B}" type="pres">
      <dgm:prSet presAssocID="{440A6ABD-AF47-4FE3-BB8F-36D046473560}" presName="dummy2a" presStyleCnt="0"/>
      <dgm:spPr/>
    </dgm:pt>
    <dgm:pt modelId="{DCCF0939-9A8D-4884-97C7-FFB6B4819F05}" type="pres">
      <dgm:prSet presAssocID="{440A6ABD-AF47-4FE3-BB8F-36D046473560}" presName="dummy2b" presStyleCnt="0"/>
      <dgm:spPr/>
    </dgm:pt>
    <dgm:pt modelId="{24B79C1A-8054-4E9D-87F8-78F667496182}" type="pres">
      <dgm:prSet presAssocID="{440A6ABD-AF47-4FE3-BB8F-36D046473560}" presName="wedge2Tx" presStyleLbl="node1" presStyleIdx="1" presStyleCnt="5">
        <dgm:presLayoutVars>
          <dgm:chMax val="0"/>
          <dgm:chPref val="0"/>
          <dgm:bulletEnabled val="1"/>
        </dgm:presLayoutVars>
      </dgm:prSet>
      <dgm:spPr/>
    </dgm:pt>
    <dgm:pt modelId="{77DF1EAF-11A1-441F-A63B-BE1AE51A41BA}" type="pres">
      <dgm:prSet presAssocID="{440A6ABD-AF47-4FE3-BB8F-36D046473560}" presName="wedge3" presStyleLbl="node1" presStyleIdx="2" presStyleCnt="5"/>
      <dgm:spPr/>
    </dgm:pt>
    <dgm:pt modelId="{59351B2A-89F5-457C-A3D2-E593520F46BF}" type="pres">
      <dgm:prSet presAssocID="{440A6ABD-AF47-4FE3-BB8F-36D046473560}" presName="dummy3a" presStyleCnt="0"/>
      <dgm:spPr/>
    </dgm:pt>
    <dgm:pt modelId="{B3D88CCC-B500-4B9F-AEA1-E45BCBB753A2}" type="pres">
      <dgm:prSet presAssocID="{440A6ABD-AF47-4FE3-BB8F-36D046473560}" presName="dummy3b" presStyleCnt="0"/>
      <dgm:spPr/>
    </dgm:pt>
    <dgm:pt modelId="{B98CA749-8219-4085-849E-ACC97BDD1ED5}" type="pres">
      <dgm:prSet presAssocID="{440A6ABD-AF47-4FE3-BB8F-36D046473560}" presName="wedge3Tx" presStyleLbl="node1" presStyleIdx="2" presStyleCnt="5">
        <dgm:presLayoutVars>
          <dgm:chMax val="0"/>
          <dgm:chPref val="0"/>
          <dgm:bulletEnabled val="1"/>
        </dgm:presLayoutVars>
      </dgm:prSet>
      <dgm:spPr/>
    </dgm:pt>
    <dgm:pt modelId="{AE4666C3-48AB-4802-B338-4E5722850710}" type="pres">
      <dgm:prSet presAssocID="{440A6ABD-AF47-4FE3-BB8F-36D046473560}" presName="wedge4" presStyleLbl="node1" presStyleIdx="3" presStyleCnt="5"/>
      <dgm:spPr/>
    </dgm:pt>
    <dgm:pt modelId="{2F5F3E0E-B799-435C-AD61-65A99AFA240B}" type="pres">
      <dgm:prSet presAssocID="{440A6ABD-AF47-4FE3-BB8F-36D046473560}" presName="dummy4a" presStyleCnt="0"/>
      <dgm:spPr/>
    </dgm:pt>
    <dgm:pt modelId="{E3544124-3608-44D9-9B14-9025120E7443}" type="pres">
      <dgm:prSet presAssocID="{440A6ABD-AF47-4FE3-BB8F-36D046473560}" presName="dummy4b" presStyleCnt="0"/>
      <dgm:spPr/>
    </dgm:pt>
    <dgm:pt modelId="{DC570C92-4684-42B4-8B6D-C6454CCD3AD5}" type="pres">
      <dgm:prSet presAssocID="{440A6ABD-AF47-4FE3-BB8F-36D046473560}" presName="wedge4Tx" presStyleLbl="node1" presStyleIdx="3" presStyleCnt="5">
        <dgm:presLayoutVars>
          <dgm:chMax val="0"/>
          <dgm:chPref val="0"/>
          <dgm:bulletEnabled val="1"/>
        </dgm:presLayoutVars>
      </dgm:prSet>
      <dgm:spPr/>
    </dgm:pt>
    <dgm:pt modelId="{05BDCBFB-5CB2-424B-83C9-2D4BE5C05A91}" type="pres">
      <dgm:prSet presAssocID="{440A6ABD-AF47-4FE3-BB8F-36D046473560}" presName="wedge5" presStyleLbl="node1" presStyleIdx="4" presStyleCnt="5"/>
      <dgm:spPr/>
    </dgm:pt>
    <dgm:pt modelId="{996302B9-0724-4A93-8A03-8340AAD6856E}" type="pres">
      <dgm:prSet presAssocID="{440A6ABD-AF47-4FE3-BB8F-36D046473560}" presName="dummy5a" presStyleCnt="0"/>
      <dgm:spPr/>
    </dgm:pt>
    <dgm:pt modelId="{18D1695B-2608-4373-8D9D-118A00D36F1A}" type="pres">
      <dgm:prSet presAssocID="{440A6ABD-AF47-4FE3-BB8F-36D046473560}" presName="dummy5b" presStyleCnt="0"/>
      <dgm:spPr/>
    </dgm:pt>
    <dgm:pt modelId="{E0B6C34D-C2BC-4FB0-A762-57056E4F04CB}" type="pres">
      <dgm:prSet presAssocID="{440A6ABD-AF47-4FE3-BB8F-36D046473560}" presName="wedge5Tx" presStyleLbl="node1" presStyleIdx="4" presStyleCnt="5">
        <dgm:presLayoutVars>
          <dgm:chMax val="0"/>
          <dgm:chPref val="0"/>
          <dgm:bulletEnabled val="1"/>
        </dgm:presLayoutVars>
      </dgm:prSet>
      <dgm:spPr/>
    </dgm:pt>
    <dgm:pt modelId="{2AE6035C-E7D1-47E7-94FD-AC5E7FE58E39}" type="pres">
      <dgm:prSet presAssocID="{CED7C0B3-729B-48A3-8AEB-DE296365ED76}" presName="arrowWedge1" presStyleLbl="fgSibTrans2D1" presStyleIdx="0" presStyleCnt="5"/>
      <dgm:spPr/>
    </dgm:pt>
    <dgm:pt modelId="{14FF5550-65C4-4D4A-AFD9-DCB8A0BE471B}" type="pres">
      <dgm:prSet presAssocID="{BFAB01DD-85D8-4996-858F-ADE0E194023C}" presName="arrowWedge2" presStyleLbl="fgSibTrans2D1" presStyleIdx="1" presStyleCnt="5"/>
      <dgm:spPr/>
    </dgm:pt>
    <dgm:pt modelId="{6E1D421F-40A4-443A-B77B-7832C6EF748C}" type="pres">
      <dgm:prSet presAssocID="{CCF532A7-9F56-4178-A734-A58D4CB0E192}" presName="arrowWedge3" presStyleLbl="fgSibTrans2D1" presStyleIdx="2" presStyleCnt="5"/>
      <dgm:spPr/>
    </dgm:pt>
    <dgm:pt modelId="{B8FAC7FE-8CE7-4128-8301-FECBD81B3665}" type="pres">
      <dgm:prSet presAssocID="{2E951CF5-B800-4871-8916-57DA49AC8D89}" presName="arrowWedge4" presStyleLbl="fgSibTrans2D1" presStyleIdx="3" presStyleCnt="5"/>
      <dgm:spPr/>
    </dgm:pt>
    <dgm:pt modelId="{DA4C39D1-8269-4E8A-8119-152DE7C59184}" type="pres">
      <dgm:prSet presAssocID="{711B31A3-D7D8-4E52-8F0F-DC3F06367BD0}" presName="arrowWedge5" presStyleLbl="fgSibTrans2D1" presStyleIdx="4" presStyleCnt="5"/>
      <dgm:spPr/>
    </dgm:pt>
  </dgm:ptLst>
  <dgm:cxnLst>
    <dgm:cxn modelId="{A3C8290A-99AA-4BC3-9FAA-5D9C51BCE09B}" type="presOf" srcId="{BA64FF59-AF1A-4D8A-9DE9-8B2CF86AD853}" destId="{77DF1EAF-11A1-441F-A63B-BE1AE51A41BA}" srcOrd="0" destOrd="0" presId="urn:microsoft.com/office/officeart/2005/8/layout/cycle8"/>
    <dgm:cxn modelId="{3D62B70C-73B4-466E-ADA5-425BE055BBD5}" type="presOf" srcId="{7F7BCC54-6DFD-43A2-B556-BE4A2E425C50}" destId="{F5038EB3-456A-42FF-9009-C058F5CE68FE}" srcOrd="0" destOrd="0" presId="urn:microsoft.com/office/officeart/2005/8/layout/cycle8"/>
    <dgm:cxn modelId="{E342D524-BAAD-46BE-98A1-EA7525BFA9E0}" srcId="{440A6ABD-AF47-4FE3-BB8F-36D046473560}" destId="{05975D01-729D-4C4C-B6D7-4BE6991D01BA}" srcOrd="1" destOrd="0" parTransId="{493649AE-8918-49B9-9A3B-30A50A452FB5}" sibTransId="{BFAB01DD-85D8-4996-858F-ADE0E194023C}"/>
    <dgm:cxn modelId="{A2F0445E-76B1-430D-9C42-CD7E6D8F2A70}" type="presOf" srcId="{05975D01-729D-4C4C-B6D7-4BE6991D01BA}" destId="{919C3457-6CD1-4C6C-8EA0-CB75A62347FF}" srcOrd="0" destOrd="0" presId="urn:microsoft.com/office/officeart/2005/8/layout/cycle8"/>
    <dgm:cxn modelId="{B8367D66-CF27-44D6-A1BD-1AE0FCD732BD}" type="presOf" srcId="{440A6ABD-AF47-4FE3-BB8F-36D046473560}" destId="{46FE64C1-74AC-4771-B2C4-4079D793EB1D}" srcOrd="0" destOrd="0" presId="urn:microsoft.com/office/officeart/2005/8/layout/cycle8"/>
    <dgm:cxn modelId="{55092B4E-61A6-4B34-964C-AF5040087D11}" type="presOf" srcId="{05975D01-729D-4C4C-B6D7-4BE6991D01BA}" destId="{24B79C1A-8054-4E9D-87F8-78F667496182}" srcOrd="1" destOrd="0" presId="urn:microsoft.com/office/officeart/2005/8/layout/cycle8"/>
    <dgm:cxn modelId="{9D582971-DBB9-4151-B0A8-463121E2C93F}" srcId="{440A6ABD-AF47-4FE3-BB8F-36D046473560}" destId="{BA64FF59-AF1A-4D8A-9DE9-8B2CF86AD853}" srcOrd="2" destOrd="0" parTransId="{BB34ACFB-18B3-438D-AFA8-684A4AF76C96}" sibTransId="{CCF532A7-9F56-4178-A734-A58D4CB0E192}"/>
    <dgm:cxn modelId="{E0D41E56-E525-4826-B36B-243DBAFE4249}" type="presOf" srcId="{B1A88462-98B6-4D12-A599-592BBE5E92B7}" destId="{DC570C92-4684-42B4-8B6D-C6454CCD3AD5}" srcOrd="1" destOrd="0" presId="urn:microsoft.com/office/officeart/2005/8/layout/cycle8"/>
    <dgm:cxn modelId="{9CB6F356-F478-4970-9F62-20C2B442053C}" srcId="{440A6ABD-AF47-4FE3-BB8F-36D046473560}" destId="{7F7BCC54-6DFD-43A2-B556-BE4A2E425C50}" srcOrd="0" destOrd="0" parTransId="{D5ACF868-61CD-4229-B536-7E5EC062981E}" sibTransId="{CED7C0B3-729B-48A3-8AEB-DE296365ED76}"/>
    <dgm:cxn modelId="{2086017F-BBCF-4D1A-B849-90D04118464F}" srcId="{440A6ABD-AF47-4FE3-BB8F-36D046473560}" destId="{C5F8D3B8-51AC-4E91-BF48-74DEE353B6CD}" srcOrd="4" destOrd="0" parTransId="{6D7E2D07-02E1-45F8-B094-34C2341943EE}" sibTransId="{711B31A3-D7D8-4E52-8F0F-DC3F06367BD0}"/>
    <dgm:cxn modelId="{7F133F8B-738F-4FA9-AA2C-7BC34C46CDAC}" srcId="{440A6ABD-AF47-4FE3-BB8F-36D046473560}" destId="{B1A88462-98B6-4D12-A599-592BBE5E92B7}" srcOrd="3" destOrd="0" parTransId="{0D377ABB-E583-4D43-A8EA-84F091FB1049}" sibTransId="{2E951CF5-B800-4871-8916-57DA49AC8D89}"/>
    <dgm:cxn modelId="{488EF7CA-C982-40AF-822D-F73E4610F71A}" type="presOf" srcId="{C5F8D3B8-51AC-4E91-BF48-74DEE353B6CD}" destId="{05BDCBFB-5CB2-424B-83C9-2D4BE5C05A91}" srcOrd="0" destOrd="0" presId="urn:microsoft.com/office/officeart/2005/8/layout/cycle8"/>
    <dgm:cxn modelId="{F75D0DE0-4F10-4D3A-83FE-3C3C529A05CD}" type="presOf" srcId="{BA64FF59-AF1A-4D8A-9DE9-8B2CF86AD853}" destId="{B98CA749-8219-4085-849E-ACC97BDD1ED5}" srcOrd="1" destOrd="0" presId="urn:microsoft.com/office/officeart/2005/8/layout/cycle8"/>
    <dgm:cxn modelId="{D5C21FE4-B84D-4DFD-B4F9-2D23B0AAA6D5}" type="presOf" srcId="{7F7BCC54-6DFD-43A2-B556-BE4A2E425C50}" destId="{C1008B09-4F86-472B-AC67-442A6448EEBF}" srcOrd="1" destOrd="0" presId="urn:microsoft.com/office/officeart/2005/8/layout/cycle8"/>
    <dgm:cxn modelId="{A4E10EEB-55DB-4537-81A3-0EFEA74C0883}" type="presOf" srcId="{B1A88462-98B6-4D12-A599-592BBE5E92B7}" destId="{AE4666C3-48AB-4802-B338-4E5722850710}" srcOrd="0" destOrd="0" presId="urn:microsoft.com/office/officeart/2005/8/layout/cycle8"/>
    <dgm:cxn modelId="{A42B8EEF-52F4-4B82-8EF1-B95FC1AA1E18}" type="presOf" srcId="{C5F8D3B8-51AC-4E91-BF48-74DEE353B6CD}" destId="{E0B6C34D-C2BC-4FB0-A762-57056E4F04CB}" srcOrd="1" destOrd="0" presId="urn:microsoft.com/office/officeart/2005/8/layout/cycle8"/>
    <dgm:cxn modelId="{C50C4BCD-3642-48E4-8498-4D96FEC99169}" type="presParOf" srcId="{46FE64C1-74AC-4771-B2C4-4079D793EB1D}" destId="{F5038EB3-456A-42FF-9009-C058F5CE68FE}" srcOrd="0" destOrd="0" presId="urn:microsoft.com/office/officeart/2005/8/layout/cycle8"/>
    <dgm:cxn modelId="{36E7EB13-22E2-4B55-8D60-069A4D25676E}" type="presParOf" srcId="{46FE64C1-74AC-4771-B2C4-4079D793EB1D}" destId="{3752C992-3F82-406C-AE01-CD507ACEEC4D}" srcOrd="1" destOrd="0" presId="urn:microsoft.com/office/officeart/2005/8/layout/cycle8"/>
    <dgm:cxn modelId="{192C4927-67D6-4378-BA6D-D759603A5411}" type="presParOf" srcId="{46FE64C1-74AC-4771-B2C4-4079D793EB1D}" destId="{60C09902-26E7-4AD0-9E53-19837AC7D9D1}" srcOrd="2" destOrd="0" presId="urn:microsoft.com/office/officeart/2005/8/layout/cycle8"/>
    <dgm:cxn modelId="{0E748A59-EBAA-4399-9113-4F203658A92E}" type="presParOf" srcId="{46FE64C1-74AC-4771-B2C4-4079D793EB1D}" destId="{C1008B09-4F86-472B-AC67-442A6448EEBF}" srcOrd="3" destOrd="0" presId="urn:microsoft.com/office/officeart/2005/8/layout/cycle8"/>
    <dgm:cxn modelId="{517E69F4-20EA-4064-A0EF-6DE3D29B1043}" type="presParOf" srcId="{46FE64C1-74AC-4771-B2C4-4079D793EB1D}" destId="{919C3457-6CD1-4C6C-8EA0-CB75A62347FF}" srcOrd="4" destOrd="0" presId="urn:microsoft.com/office/officeart/2005/8/layout/cycle8"/>
    <dgm:cxn modelId="{34A85B14-FB86-48D3-95D5-6A67864E50F5}" type="presParOf" srcId="{46FE64C1-74AC-4771-B2C4-4079D793EB1D}" destId="{CB981791-59CA-47AC-A945-8B1844BDB83B}" srcOrd="5" destOrd="0" presId="urn:microsoft.com/office/officeart/2005/8/layout/cycle8"/>
    <dgm:cxn modelId="{51DDE045-4CE5-4EBD-80DE-BDA45C7C82D6}" type="presParOf" srcId="{46FE64C1-74AC-4771-B2C4-4079D793EB1D}" destId="{DCCF0939-9A8D-4884-97C7-FFB6B4819F05}" srcOrd="6" destOrd="0" presId="urn:microsoft.com/office/officeart/2005/8/layout/cycle8"/>
    <dgm:cxn modelId="{28B684F9-68E0-4453-B273-A91AD0775A07}" type="presParOf" srcId="{46FE64C1-74AC-4771-B2C4-4079D793EB1D}" destId="{24B79C1A-8054-4E9D-87F8-78F667496182}" srcOrd="7" destOrd="0" presId="urn:microsoft.com/office/officeart/2005/8/layout/cycle8"/>
    <dgm:cxn modelId="{00CB3892-D632-4B98-BA66-4C33719E0F86}" type="presParOf" srcId="{46FE64C1-74AC-4771-B2C4-4079D793EB1D}" destId="{77DF1EAF-11A1-441F-A63B-BE1AE51A41BA}" srcOrd="8" destOrd="0" presId="urn:microsoft.com/office/officeart/2005/8/layout/cycle8"/>
    <dgm:cxn modelId="{32426E8A-1015-4DD1-8084-2877D1E88D11}" type="presParOf" srcId="{46FE64C1-74AC-4771-B2C4-4079D793EB1D}" destId="{59351B2A-89F5-457C-A3D2-E593520F46BF}" srcOrd="9" destOrd="0" presId="urn:microsoft.com/office/officeart/2005/8/layout/cycle8"/>
    <dgm:cxn modelId="{5D21439F-E9FE-42C8-A6FA-24F928D3F37D}" type="presParOf" srcId="{46FE64C1-74AC-4771-B2C4-4079D793EB1D}" destId="{B3D88CCC-B500-4B9F-AEA1-E45BCBB753A2}" srcOrd="10" destOrd="0" presId="urn:microsoft.com/office/officeart/2005/8/layout/cycle8"/>
    <dgm:cxn modelId="{6B568AF7-FACE-4983-A86C-0A9C1EFF88CE}" type="presParOf" srcId="{46FE64C1-74AC-4771-B2C4-4079D793EB1D}" destId="{B98CA749-8219-4085-849E-ACC97BDD1ED5}" srcOrd="11" destOrd="0" presId="urn:microsoft.com/office/officeart/2005/8/layout/cycle8"/>
    <dgm:cxn modelId="{1961E0FD-8C0F-4F89-8B8E-5A9FD91DC462}" type="presParOf" srcId="{46FE64C1-74AC-4771-B2C4-4079D793EB1D}" destId="{AE4666C3-48AB-4802-B338-4E5722850710}" srcOrd="12" destOrd="0" presId="urn:microsoft.com/office/officeart/2005/8/layout/cycle8"/>
    <dgm:cxn modelId="{554DE85F-A3D3-4B57-9B03-94871AD5826F}" type="presParOf" srcId="{46FE64C1-74AC-4771-B2C4-4079D793EB1D}" destId="{2F5F3E0E-B799-435C-AD61-65A99AFA240B}" srcOrd="13" destOrd="0" presId="urn:microsoft.com/office/officeart/2005/8/layout/cycle8"/>
    <dgm:cxn modelId="{E240AD3A-AFFF-4F6F-9FFB-98EA18261DC3}" type="presParOf" srcId="{46FE64C1-74AC-4771-B2C4-4079D793EB1D}" destId="{E3544124-3608-44D9-9B14-9025120E7443}" srcOrd="14" destOrd="0" presId="urn:microsoft.com/office/officeart/2005/8/layout/cycle8"/>
    <dgm:cxn modelId="{B823AD52-8477-46F4-82D1-3337B9F455A9}" type="presParOf" srcId="{46FE64C1-74AC-4771-B2C4-4079D793EB1D}" destId="{DC570C92-4684-42B4-8B6D-C6454CCD3AD5}" srcOrd="15" destOrd="0" presId="urn:microsoft.com/office/officeart/2005/8/layout/cycle8"/>
    <dgm:cxn modelId="{E5C709DA-0556-4E9E-9524-2F1B7E06C128}" type="presParOf" srcId="{46FE64C1-74AC-4771-B2C4-4079D793EB1D}" destId="{05BDCBFB-5CB2-424B-83C9-2D4BE5C05A91}" srcOrd="16" destOrd="0" presId="urn:microsoft.com/office/officeart/2005/8/layout/cycle8"/>
    <dgm:cxn modelId="{D5941EE8-3704-4C4E-B831-35451DB94542}" type="presParOf" srcId="{46FE64C1-74AC-4771-B2C4-4079D793EB1D}" destId="{996302B9-0724-4A93-8A03-8340AAD6856E}" srcOrd="17" destOrd="0" presId="urn:microsoft.com/office/officeart/2005/8/layout/cycle8"/>
    <dgm:cxn modelId="{7A722973-6B35-4A89-8A6E-F2B80E926778}" type="presParOf" srcId="{46FE64C1-74AC-4771-B2C4-4079D793EB1D}" destId="{18D1695B-2608-4373-8D9D-118A00D36F1A}" srcOrd="18" destOrd="0" presId="urn:microsoft.com/office/officeart/2005/8/layout/cycle8"/>
    <dgm:cxn modelId="{41A5C9AD-86E0-4BD5-AD0B-968C4961269C}" type="presParOf" srcId="{46FE64C1-74AC-4771-B2C4-4079D793EB1D}" destId="{E0B6C34D-C2BC-4FB0-A762-57056E4F04CB}" srcOrd="19" destOrd="0" presId="urn:microsoft.com/office/officeart/2005/8/layout/cycle8"/>
    <dgm:cxn modelId="{284BEC14-26EA-4089-97BA-B51068BCE89D}" type="presParOf" srcId="{46FE64C1-74AC-4771-B2C4-4079D793EB1D}" destId="{2AE6035C-E7D1-47E7-94FD-AC5E7FE58E39}" srcOrd="20" destOrd="0" presId="urn:microsoft.com/office/officeart/2005/8/layout/cycle8"/>
    <dgm:cxn modelId="{A30D9F63-0816-455E-B0A6-0C00CCC51D53}" type="presParOf" srcId="{46FE64C1-74AC-4771-B2C4-4079D793EB1D}" destId="{14FF5550-65C4-4D4A-AFD9-DCB8A0BE471B}" srcOrd="21" destOrd="0" presId="urn:microsoft.com/office/officeart/2005/8/layout/cycle8"/>
    <dgm:cxn modelId="{4B92C9FC-2B75-4599-B967-43A1BEFDDD68}" type="presParOf" srcId="{46FE64C1-74AC-4771-B2C4-4079D793EB1D}" destId="{6E1D421F-40A4-443A-B77B-7832C6EF748C}" srcOrd="22" destOrd="0" presId="urn:microsoft.com/office/officeart/2005/8/layout/cycle8"/>
    <dgm:cxn modelId="{44B132D4-9520-42FD-B97D-E88753372FE0}" type="presParOf" srcId="{46FE64C1-74AC-4771-B2C4-4079D793EB1D}" destId="{B8FAC7FE-8CE7-4128-8301-FECBD81B3665}" srcOrd="23" destOrd="0" presId="urn:microsoft.com/office/officeart/2005/8/layout/cycle8"/>
    <dgm:cxn modelId="{5E1F860D-9312-4918-A97B-780FA3EFF186}" type="presParOf" srcId="{46FE64C1-74AC-4771-B2C4-4079D793EB1D}" destId="{DA4C39D1-8269-4E8A-8119-152DE7C59184}"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F57FEF-4C43-4CED-AC9A-516C58BCE06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31094A-56FB-4979-B7C7-2C4E1DBFCE66}">
      <dgm:prSet custT="1"/>
      <dgm:spPr/>
      <dgm:t>
        <a:bodyPr/>
        <a:lstStyle/>
        <a:p>
          <a:r>
            <a:rPr lang="en-GB" sz="1400" dirty="0">
              <a:latin typeface="Arial" panose="020B0604020202020204" pitchFamily="34" charset="0"/>
              <a:cs typeface="Arial" panose="020B0604020202020204" pitchFamily="34" charset="0"/>
            </a:rPr>
            <a:t>Valid driving licence required.</a:t>
          </a:r>
          <a:endParaRPr lang="en-US" sz="1400" dirty="0">
            <a:latin typeface="Arial" panose="020B0604020202020204" pitchFamily="34" charset="0"/>
            <a:cs typeface="Arial" panose="020B0604020202020204" pitchFamily="34" charset="0"/>
          </a:endParaRPr>
        </a:p>
      </dgm:t>
    </dgm:pt>
    <dgm:pt modelId="{5E213BB3-9093-4017-B3AF-F052233679F5}" type="parTrans" cxnId="{4DE76772-AF2B-424E-B156-9EE3D7BF91D5}">
      <dgm:prSet/>
      <dgm:spPr/>
      <dgm:t>
        <a:bodyPr/>
        <a:lstStyle/>
        <a:p>
          <a:endParaRPr lang="en-US"/>
        </a:p>
      </dgm:t>
    </dgm:pt>
    <dgm:pt modelId="{31233E04-2950-4814-89B4-716379BB684E}" type="sibTrans" cxnId="{4DE76772-AF2B-424E-B156-9EE3D7BF91D5}">
      <dgm:prSet/>
      <dgm:spPr/>
      <dgm:t>
        <a:bodyPr/>
        <a:lstStyle/>
        <a:p>
          <a:endParaRPr lang="en-US"/>
        </a:p>
      </dgm:t>
    </dgm:pt>
    <dgm:pt modelId="{6F331773-1119-439B-A0EA-6744F662B9A9}">
      <dgm:prSet custT="1"/>
      <dgm:spPr/>
      <dgm:t>
        <a:bodyPr/>
        <a:lstStyle/>
        <a:p>
          <a:r>
            <a:rPr lang="en-GB" sz="1400" dirty="0">
              <a:latin typeface="Arial" panose="020B0604020202020204" pitchFamily="34" charset="0"/>
              <a:cs typeface="Arial" panose="020B0604020202020204" pitchFamily="34" charset="0"/>
            </a:rPr>
            <a:t>Physical fitness and stamina.</a:t>
          </a:r>
          <a:endParaRPr lang="en-US" sz="1400" dirty="0">
            <a:latin typeface="Arial" panose="020B0604020202020204" pitchFamily="34" charset="0"/>
            <a:cs typeface="Arial" panose="020B0604020202020204" pitchFamily="34" charset="0"/>
          </a:endParaRPr>
        </a:p>
      </dgm:t>
    </dgm:pt>
    <dgm:pt modelId="{533DBD93-836E-4836-A8CB-DB35E92A432A}" type="parTrans" cxnId="{26D7692B-D09F-462F-AA7A-55AE142FD427}">
      <dgm:prSet/>
      <dgm:spPr/>
      <dgm:t>
        <a:bodyPr/>
        <a:lstStyle/>
        <a:p>
          <a:endParaRPr lang="en-US"/>
        </a:p>
      </dgm:t>
    </dgm:pt>
    <dgm:pt modelId="{C43D1BA7-C626-418E-9DFB-E2A39024330C}" type="sibTrans" cxnId="{26D7692B-D09F-462F-AA7A-55AE142FD427}">
      <dgm:prSet/>
      <dgm:spPr/>
      <dgm:t>
        <a:bodyPr/>
        <a:lstStyle/>
        <a:p>
          <a:endParaRPr lang="en-US"/>
        </a:p>
      </dgm:t>
    </dgm:pt>
    <dgm:pt modelId="{0B0365F1-2B08-4273-BCCD-BB48FAF60E9A}">
      <dgm:prSet custT="1"/>
      <dgm:spPr/>
      <dgm:t>
        <a:bodyPr/>
        <a:lstStyle/>
        <a:p>
          <a:r>
            <a:rPr lang="en-GB" sz="1400">
              <a:latin typeface="Arial" panose="020B0604020202020204" pitchFamily="34" charset="0"/>
              <a:cs typeface="Arial" panose="020B0604020202020204" pitchFamily="34" charset="0"/>
            </a:rPr>
            <a:t>Time management skills (Sun et al., 2025).</a:t>
          </a:r>
          <a:endParaRPr lang="en-US" sz="1400">
            <a:latin typeface="Arial" panose="020B0604020202020204" pitchFamily="34" charset="0"/>
            <a:cs typeface="Arial" panose="020B0604020202020204" pitchFamily="34" charset="0"/>
          </a:endParaRPr>
        </a:p>
      </dgm:t>
    </dgm:pt>
    <dgm:pt modelId="{23D0ACB8-6DC8-49FE-BDC3-73403F240FBC}" type="parTrans" cxnId="{FEE4DD97-869E-4F77-B821-A32ACCF97C9E}">
      <dgm:prSet/>
      <dgm:spPr/>
      <dgm:t>
        <a:bodyPr/>
        <a:lstStyle/>
        <a:p>
          <a:endParaRPr lang="en-US"/>
        </a:p>
      </dgm:t>
    </dgm:pt>
    <dgm:pt modelId="{3094BAA5-22F8-478F-9271-2629422D53BF}" type="sibTrans" cxnId="{FEE4DD97-869E-4F77-B821-A32ACCF97C9E}">
      <dgm:prSet/>
      <dgm:spPr/>
      <dgm:t>
        <a:bodyPr/>
        <a:lstStyle/>
        <a:p>
          <a:endParaRPr lang="en-US"/>
        </a:p>
      </dgm:t>
    </dgm:pt>
    <dgm:pt modelId="{D7D575FD-6647-4258-8B9F-27904087D8E4}">
      <dgm:prSet custT="1"/>
      <dgm:spPr/>
      <dgm:t>
        <a:bodyPr/>
        <a:lstStyle/>
        <a:p>
          <a:r>
            <a:rPr lang="en-GB" sz="1400">
              <a:latin typeface="Arial" panose="020B0604020202020204" pitchFamily="34" charset="0"/>
              <a:cs typeface="Arial" panose="020B0604020202020204" pitchFamily="34" charset="0"/>
            </a:rPr>
            <a:t>Communication and customer service ability.</a:t>
          </a:r>
          <a:endParaRPr lang="en-US" sz="1400">
            <a:latin typeface="Arial" panose="020B0604020202020204" pitchFamily="34" charset="0"/>
            <a:cs typeface="Arial" panose="020B0604020202020204" pitchFamily="34" charset="0"/>
          </a:endParaRPr>
        </a:p>
      </dgm:t>
    </dgm:pt>
    <dgm:pt modelId="{E0233390-7B7F-4E6F-BF2B-2DE26E4C79E3}" type="parTrans" cxnId="{49D52369-1334-4888-863D-6BF60E16E947}">
      <dgm:prSet/>
      <dgm:spPr/>
      <dgm:t>
        <a:bodyPr/>
        <a:lstStyle/>
        <a:p>
          <a:endParaRPr lang="en-US"/>
        </a:p>
      </dgm:t>
    </dgm:pt>
    <dgm:pt modelId="{6BCCCF74-8C83-4291-B768-8F9801E6A4C0}" type="sibTrans" cxnId="{49D52369-1334-4888-863D-6BF60E16E947}">
      <dgm:prSet/>
      <dgm:spPr/>
      <dgm:t>
        <a:bodyPr/>
        <a:lstStyle/>
        <a:p>
          <a:endParaRPr lang="en-US"/>
        </a:p>
      </dgm:t>
    </dgm:pt>
    <dgm:pt modelId="{EA82D3E9-D7E7-46C4-918D-51D24B484FEB}">
      <dgm:prSet custT="1"/>
      <dgm:spPr/>
      <dgm:t>
        <a:bodyPr/>
        <a:lstStyle/>
        <a:p>
          <a:r>
            <a:rPr lang="en-GB" sz="1400" dirty="0">
              <a:latin typeface="Arial" panose="020B0604020202020204" pitchFamily="34" charset="0"/>
              <a:cs typeface="Arial" panose="020B0604020202020204" pitchFamily="34" charset="0"/>
            </a:rPr>
            <a:t>Reliability and responsibility.</a:t>
          </a:r>
          <a:endParaRPr lang="en-US" sz="1400" dirty="0">
            <a:latin typeface="Arial" panose="020B0604020202020204" pitchFamily="34" charset="0"/>
            <a:cs typeface="Arial" panose="020B0604020202020204" pitchFamily="34" charset="0"/>
          </a:endParaRPr>
        </a:p>
      </dgm:t>
    </dgm:pt>
    <dgm:pt modelId="{50497E99-BA66-4E61-A93C-8B5415D77AC1}" type="parTrans" cxnId="{85697813-67AC-4BC8-B8C4-A5D2004A769B}">
      <dgm:prSet/>
      <dgm:spPr/>
      <dgm:t>
        <a:bodyPr/>
        <a:lstStyle/>
        <a:p>
          <a:endParaRPr lang="en-US"/>
        </a:p>
      </dgm:t>
    </dgm:pt>
    <dgm:pt modelId="{CC9D1DEC-FF2E-4566-8514-5295475F63DA}" type="sibTrans" cxnId="{85697813-67AC-4BC8-B8C4-A5D2004A769B}">
      <dgm:prSet/>
      <dgm:spPr/>
      <dgm:t>
        <a:bodyPr/>
        <a:lstStyle/>
        <a:p>
          <a:endParaRPr lang="en-US"/>
        </a:p>
      </dgm:t>
    </dgm:pt>
    <dgm:pt modelId="{8044FA35-A2BC-4B73-806C-DAE16BE46F28}" type="pres">
      <dgm:prSet presAssocID="{6CF57FEF-4C43-4CED-AC9A-516C58BCE063}" presName="root" presStyleCnt="0">
        <dgm:presLayoutVars>
          <dgm:dir/>
          <dgm:resizeHandles val="exact"/>
        </dgm:presLayoutVars>
      </dgm:prSet>
      <dgm:spPr/>
    </dgm:pt>
    <dgm:pt modelId="{AD5C3525-4A89-46DD-819F-841014CE3F8C}" type="pres">
      <dgm:prSet presAssocID="{C031094A-56FB-4979-B7C7-2C4E1DBFCE66}" presName="compNode" presStyleCnt="0"/>
      <dgm:spPr/>
    </dgm:pt>
    <dgm:pt modelId="{4A5C9CE8-BBFA-4FA0-9E16-69CF95B4FB21}" type="pres">
      <dgm:prSet presAssocID="{C031094A-56FB-4979-B7C7-2C4E1DBFCE66}" presName="bgRect" presStyleLbl="bgShp" presStyleIdx="0" presStyleCnt="5"/>
      <dgm:spPr/>
    </dgm:pt>
    <dgm:pt modelId="{D647BD0E-C78E-434C-8B51-1AFF544CFFE6}" type="pres">
      <dgm:prSet presAssocID="{C031094A-56FB-4979-B7C7-2C4E1DBFCE6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r"/>
        </a:ext>
      </dgm:extLst>
    </dgm:pt>
    <dgm:pt modelId="{D9931002-9DA8-4978-A23A-F07369C8FA71}" type="pres">
      <dgm:prSet presAssocID="{C031094A-56FB-4979-B7C7-2C4E1DBFCE66}" presName="spaceRect" presStyleCnt="0"/>
      <dgm:spPr/>
    </dgm:pt>
    <dgm:pt modelId="{EF65B204-EBDD-48BD-8E48-E301DB838547}" type="pres">
      <dgm:prSet presAssocID="{C031094A-56FB-4979-B7C7-2C4E1DBFCE66}" presName="parTx" presStyleLbl="revTx" presStyleIdx="0" presStyleCnt="5">
        <dgm:presLayoutVars>
          <dgm:chMax val="0"/>
          <dgm:chPref val="0"/>
        </dgm:presLayoutVars>
      </dgm:prSet>
      <dgm:spPr/>
    </dgm:pt>
    <dgm:pt modelId="{02A49D64-1C2D-4217-9ECC-3EB328E6FD0C}" type="pres">
      <dgm:prSet presAssocID="{31233E04-2950-4814-89B4-716379BB684E}" presName="sibTrans" presStyleCnt="0"/>
      <dgm:spPr/>
    </dgm:pt>
    <dgm:pt modelId="{E266DEA7-EDEE-465A-B00A-EE5FCFC60F5F}" type="pres">
      <dgm:prSet presAssocID="{6F331773-1119-439B-A0EA-6744F662B9A9}" presName="compNode" presStyleCnt="0"/>
      <dgm:spPr/>
    </dgm:pt>
    <dgm:pt modelId="{1E68C6ED-DC09-469F-85E8-3EB7A540FD90}" type="pres">
      <dgm:prSet presAssocID="{6F331773-1119-439B-A0EA-6744F662B9A9}" presName="bgRect" presStyleLbl="bgShp" presStyleIdx="1" presStyleCnt="5"/>
      <dgm:spPr/>
    </dgm:pt>
    <dgm:pt modelId="{DD7DB104-F1FC-4ADA-B14E-3636132391C3}" type="pres">
      <dgm:prSet presAssocID="{6F331773-1119-439B-A0EA-6744F662B9A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3233D543-441B-403A-B253-94FE243CC7F5}" type="pres">
      <dgm:prSet presAssocID="{6F331773-1119-439B-A0EA-6744F662B9A9}" presName="spaceRect" presStyleCnt="0"/>
      <dgm:spPr/>
    </dgm:pt>
    <dgm:pt modelId="{BBEB9DB2-DB3F-40D1-9E04-FB24471AAF6D}" type="pres">
      <dgm:prSet presAssocID="{6F331773-1119-439B-A0EA-6744F662B9A9}" presName="parTx" presStyleLbl="revTx" presStyleIdx="1" presStyleCnt="5">
        <dgm:presLayoutVars>
          <dgm:chMax val="0"/>
          <dgm:chPref val="0"/>
        </dgm:presLayoutVars>
      </dgm:prSet>
      <dgm:spPr/>
    </dgm:pt>
    <dgm:pt modelId="{F7307ACB-2051-40F0-AD99-FCB93CE477D3}" type="pres">
      <dgm:prSet presAssocID="{C43D1BA7-C626-418E-9DFB-E2A39024330C}" presName="sibTrans" presStyleCnt="0"/>
      <dgm:spPr/>
    </dgm:pt>
    <dgm:pt modelId="{90038AF6-413D-41F9-BCAD-3AE587C70761}" type="pres">
      <dgm:prSet presAssocID="{0B0365F1-2B08-4273-BCCD-BB48FAF60E9A}" presName="compNode" presStyleCnt="0"/>
      <dgm:spPr/>
    </dgm:pt>
    <dgm:pt modelId="{D7CBDBCE-0833-46A7-B175-9800F73E67C8}" type="pres">
      <dgm:prSet presAssocID="{0B0365F1-2B08-4273-BCCD-BB48FAF60E9A}" presName="bgRect" presStyleLbl="bgShp" presStyleIdx="2" presStyleCnt="5"/>
      <dgm:spPr/>
    </dgm:pt>
    <dgm:pt modelId="{2421FBB8-495E-4C1A-8179-C6D8BF6EDC15}" type="pres">
      <dgm:prSet presAssocID="{0B0365F1-2B08-4273-BCCD-BB48FAF60E9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ck"/>
        </a:ext>
      </dgm:extLst>
    </dgm:pt>
    <dgm:pt modelId="{446EC727-6D0F-4156-964D-03434FF56933}" type="pres">
      <dgm:prSet presAssocID="{0B0365F1-2B08-4273-BCCD-BB48FAF60E9A}" presName="spaceRect" presStyleCnt="0"/>
      <dgm:spPr/>
    </dgm:pt>
    <dgm:pt modelId="{407CACD0-6B0B-4784-9DF3-B207519BE9E5}" type="pres">
      <dgm:prSet presAssocID="{0B0365F1-2B08-4273-BCCD-BB48FAF60E9A}" presName="parTx" presStyleLbl="revTx" presStyleIdx="2" presStyleCnt="5">
        <dgm:presLayoutVars>
          <dgm:chMax val="0"/>
          <dgm:chPref val="0"/>
        </dgm:presLayoutVars>
      </dgm:prSet>
      <dgm:spPr/>
    </dgm:pt>
    <dgm:pt modelId="{6900FB33-0423-478B-B862-946A4664E381}" type="pres">
      <dgm:prSet presAssocID="{3094BAA5-22F8-478F-9271-2629422D53BF}" presName="sibTrans" presStyleCnt="0"/>
      <dgm:spPr/>
    </dgm:pt>
    <dgm:pt modelId="{0EF735B3-AA9B-4147-9BBA-E3B48E2C640D}" type="pres">
      <dgm:prSet presAssocID="{D7D575FD-6647-4258-8B9F-27904087D8E4}" presName="compNode" presStyleCnt="0"/>
      <dgm:spPr/>
    </dgm:pt>
    <dgm:pt modelId="{1786B6EB-A41B-4145-A622-16DC859321AE}" type="pres">
      <dgm:prSet presAssocID="{D7D575FD-6647-4258-8B9F-27904087D8E4}" presName="bgRect" presStyleLbl="bgShp" presStyleIdx="3" presStyleCnt="5"/>
      <dgm:spPr/>
    </dgm:pt>
    <dgm:pt modelId="{19E33BBD-513E-4148-9A63-E0B52EE30CF8}" type="pres">
      <dgm:prSet presAssocID="{D7D575FD-6647-4258-8B9F-27904087D8E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l center"/>
        </a:ext>
      </dgm:extLst>
    </dgm:pt>
    <dgm:pt modelId="{E6797912-9EFC-4F7C-8A71-D2ABD4B86C65}" type="pres">
      <dgm:prSet presAssocID="{D7D575FD-6647-4258-8B9F-27904087D8E4}" presName="spaceRect" presStyleCnt="0"/>
      <dgm:spPr/>
    </dgm:pt>
    <dgm:pt modelId="{C0C75C9B-2B4F-44C7-93C7-249EC5176CA3}" type="pres">
      <dgm:prSet presAssocID="{D7D575FD-6647-4258-8B9F-27904087D8E4}" presName="parTx" presStyleLbl="revTx" presStyleIdx="3" presStyleCnt="5">
        <dgm:presLayoutVars>
          <dgm:chMax val="0"/>
          <dgm:chPref val="0"/>
        </dgm:presLayoutVars>
      </dgm:prSet>
      <dgm:spPr/>
    </dgm:pt>
    <dgm:pt modelId="{8269834E-49E9-4294-86A3-C883349AF12E}" type="pres">
      <dgm:prSet presAssocID="{6BCCCF74-8C83-4291-B768-8F9801E6A4C0}" presName="sibTrans" presStyleCnt="0"/>
      <dgm:spPr/>
    </dgm:pt>
    <dgm:pt modelId="{5D94B379-705C-49E4-B5B6-30DF1DFBB9A0}" type="pres">
      <dgm:prSet presAssocID="{EA82D3E9-D7E7-46C4-918D-51D24B484FEB}" presName="compNode" presStyleCnt="0"/>
      <dgm:spPr/>
    </dgm:pt>
    <dgm:pt modelId="{986EB7F1-742E-4B68-90B1-69E01E3A004C}" type="pres">
      <dgm:prSet presAssocID="{EA82D3E9-D7E7-46C4-918D-51D24B484FEB}" presName="bgRect" presStyleLbl="bgShp" presStyleIdx="4" presStyleCnt="5"/>
      <dgm:spPr/>
    </dgm:pt>
    <dgm:pt modelId="{10E439B8-74D2-43BA-9658-3AAD029CA61F}" type="pres">
      <dgm:prSet presAssocID="{EA82D3E9-D7E7-46C4-918D-51D24B484FE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17DA847A-E509-4273-B43E-29082869C931}" type="pres">
      <dgm:prSet presAssocID="{EA82D3E9-D7E7-46C4-918D-51D24B484FEB}" presName="spaceRect" presStyleCnt="0"/>
      <dgm:spPr/>
    </dgm:pt>
    <dgm:pt modelId="{6ECF154E-C847-4C03-BBF1-3F3E23EA82BB}" type="pres">
      <dgm:prSet presAssocID="{EA82D3E9-D7E7-46C4-918D-51D24B484FEB}" presName="parTx" presStyleLbl="revTx" presStyleIdx="4" presStyleCnt="5">
        <dgm:presLayoutVars>
          <dgm:chMax val="0"/>
          <dgm:chPref val="0"/>
        </dgm:presLayoutVars>
      </dgm:prSet>
      <dgm:spPr/>
    </dgm:pt>
  </dgm:ptLst>
  <dgm:cxnLst>
    <dgm:cxn modelId="{DA8F3F0B-70AA-497D-AD93-D15FCF31E5B9}" type="presOf" srcId="{6CF57FEF-4C43-4CED-AC9A-516C58BCE063}" destId="{8044FA35-A2BC-4B73-806C-DAE16BE46F28}" srcOrd="0" destOrd="0" presId="urn:microsoft.com/office/officeart/2018/2/layout/IconVerticalSolidList"/>
    <dgm:cxn modelId="{85697813-67AC-4BC8-B8C4-A5D2004A769B}" srcId="{6CF57FEF-4C43-4CED-AC9A-516C58BCE063}" destId="{EA82D3E9-D7E7-46C4-918D-51D24B484FEB}" srcOrd="4" destOrd="0" parTransId="{50497E99-BA66-4E61-A93C-8B5415D77AC1}" sibTransId="{CC9D1DEC-FF2E-4566-8514-5295475F63DA}"/>
    <dgm:cxn modelId="{26D7692B-D09F-462F-AA7A-55AE142FD427}" srcId="{6CF57FEF-4C43-4CED-AC9A-516C58BCE063}" destId="{6F331773-1119-439B-A0EA-6744F662B9A9}" srcOrd="1" destOrd="0" parTransId="{533DBD93-836E-4836-A8CB-DB35E92A432A}" sibTransId="{C43D1BA7-C626-418E-9DFB-E2A39024330C}"/>
    <dgm:cxn modelId="{3D84A567-845E-460D-A2C6-57405DEA4685}" type="presOf" srcId="{6F331773-1119-439B-A0EA-6744F662B9A9}" destId="{BBEB9DB2-DB3F-40D1-9E04-FB24471AAF6D}" srcOrd="0" destOrd="0" presId="urn:microsoft.com/office/officeart/2018/2/layout/IconVerticalSolidList"/>
    <dgm:cxn modelId="{49D52369-1334-4888-863D-6BF60E16E947}" srcId="{6CF57FEF-4C43-4CED-AC9A-516C58BCE063}" destId="{D7D575FD-6647-4258-8B9F-27904087D8E4}" srcOrd="3" destOrd="0" parTransId="{E0233390-7B7F-4E6F-BF2B-2DE26E4C79E3}" sibTransId="{6BCCCF74-8C83-4291-B768-8F9801E6A4C0}"/>
    <dgm:cxn modelId="{7C68C470-2061-4C9A-8C1E-52702608955C}" type="presOf" srcId="{D7D575FD-6647-4258-8B9F-27904087D8E4}" destId="{C0C75C9B-2B4F-44C7-93C7-249EC5176CA3}" srcOrd="0" destOrd="0" presId="urn:microsoft.com/office/officeart/2018/2/layout/IconVerticalSolidList"/>
    <dgm:cxn modelId="{4DE76772-AF2B-424E-B156-9EE3D7BF91D5}" srcId="{6CF57FEF-4C43-4CED-AC9A-516C58BCE063}" destId="{C031094A-56FB-4979-B7C7-2C4E1DBFCE66}" srcOrd="0" destOrd="0" parTransId="{5E213BB3-9093-4017-B3AF-F052233679F5}" sibTransId="{31233E04-2950-4814-89B4-716379BB684E}"/>
    <dgm:cxn modelId="{C691877C-4DB8-4178-92BC-F5A29BC86075}" type="presOf" srcId="{C031094A-56FB-4979-B7C7-2C4E1DBFCE66}" destId="{EF65B204-EBDD-48BD-8E48-E301DB838547}" srcOrd="0" destOrd="0" presId="urn:microsoft.com/office/officeart/2018/2/layout/IconVerticalSolidList"/>
    <dgm:cxn modelId="{FEE4DD97-869E-4F77-B821-A32ACCF97C9E}" srcId="{6CF57FEF-4C43-4CED-AC9A-516C58BCE063}" destId="{0B0365F1-2B08-4273-BCCD-BB48FAF60E9A}" srcOrd="2" destOrd="0" parTransId="{23D0ACB8-6DC8-49FE-BDC3-73403F240FBC}" sibTransId="{3094BAA5-22F8-478F-9271-2629422D53BF}"/>
    <dgm:cxn modelId="{266A99B2-774C-4BD6-AB85-8F9B960CCC2E}" type="presOf" srcId="{0B0365F1-2B08-4273-BCCD-BB48FAF60E9A}" destId="{407CACD0-6B0B-4784-9DF3-B207519BE9E5}" srcOrd="0" destOrd="0" presId="urn:microsoft.com/office/officeart/2018/2/layout/IconVerticalSolidList"/>
    <dgm:cxn modelId="{C6E398BC-5D60-4A2D-A118-DE60404A3A4D}" type="presOf" srcId="{EA82D3E9-D7E7-46C4-918D-51D24B484FEB}" destId="{6ECF154E-C847-4C03-BBF1-3F3E23EA82BB}" srcOrd="0" destOrd="0" presId="urn:microsoft.com/office/officeart/2018/2/layout/IconVerticalSolidList"/>
    <dgm:cxn modelId="{1D747E9B-2ABC-4CEB-A386-DB4A238A58E0}" type="presParOf" srcId="{8044FA35-A2BC-4B73-806C-DAE16BE46F28}" destId="{AD5C3525-4A89-46DD-819F-841014CE3F8C}" srcOrd="0" destOrd="0" presId="urn:microsoft.com/office/officeart/2018/2/layout/IconVerticalSolidList"/>
    <dgm:cxn modelId="{E0F0F6B5-4234-462F-AB7C-C8AC839DC436}" type="presParOf" srcId="{AD5C3525-4A89-46DD-819F-841014CE3F8C}" destId="{4A5C9CE8-BBFA-4FA0-9E16-69CF95B4FB21}" srcOrd="0" destOrd="0" presId="urn:microsoft.com/office/officeart/2018/2/layout/IconVerticalSolidList"/>
    <dgm:cxn modelId="{7243C0FC-D610-4E69-A4A4-0DA0882CCC38}" type="presParOf" srcId="{AD5C3525-4A89-46DD-819F-841014CE3F8C}" destId="{D647BD0E-C78E-434C-8B51-1AFF544CFFE6}" srcOrd="1" destOrd="0" presId="urn:microsoft.com/office/officeart/2018/2/layout/IconVerticalSolidList"/>
    <dgm:cxn modelId="{17B1A6C0-02E2-4DF1-9A3A-30680C2CAE4F}" type="presParOf" srcId="{AD5C3525-4A89-46DD-819F-841014CE3F8C}" destId="{D9931002-9DA8-4978-A23A-F07369C8FA71}" srcOrd="2" destOrd="0" presId="urn:microsoft.com/office/officeart/2018/2/layout/IconVerticalSolidList"/>
    <dgm:cxn modelId="{D918334E-BF23-4D55-A0D0-A7C1DD149287}" type="presParOf" srcId="{AD5C3525-4A89-46DD-819F-841014CE3F8C}" destId="{EF65B204-EBDD-48BD-8E48-E301DB838547}" srcOrd="3" destOrd="0" presId="urn:microsoft.com/office/officeart/2018/2/layout/IconVerticalSolidList"/>
    <dgm:cxn modelId="{7A8391AB-3402-4716-93A3-F539E58402F9}" type="presParOf" srcId="{8044FA35-A2BC-4B73-806C-DAE16BE46F28}" destId="{02A49D64-1C2D-4217-9ECC-3EB328E6FD0C}" srcOrd="1" destOrd="0" presId="urn:microsoft.com/office/officeart/2018/2/layout/IconVerticalSolidList"/>
    <dgm:cxn modelId="{73EDD994-5661-45DC-8506-37E1ECDA5B98}" type="presParOf" srcId="{8044FA35-A2BC-4B73-806C-DAE16BE46F28}" destId="{E266DEA7-EDEE-465A-B00A-EE5FCFC60F5F}" srcOrd="2" destOrd="0" presId="urn:microsoft.com/office/officeart/2018/2/layout/IconVerticalSolidList"/>
    <dgm:cxn modelId="{672AF23B-7CF1-434A-AC8A-25C63D9A0369}" type="presParOf" srcId="{E266DEA7-EDEE-465A-B00A-EE5FCFC60F5F}" destId="{1E68C6ED-DC09-469F-85E8-3EB7A540FD90}" srcOrd="0" destOrd="0" presId="urn:microsoft.com/office/officeart/2018/2/layout/IconVerticalSolidList"/>
    <dgm:cxn modelId="{FF31B6BB-0492-4CB4-8DC6-172E59D54E6A}" type="presParOf" srcId="{E266DEA7-EDEE-465A-B00A-EE5FCFC60F5F}" destId="{DD7DB104-F1FC-4ADA-B14E-3636132391C3}" srcOrd="1" destOrd="0" presId="urn:microsoft.com/office/officeart/2018/2/layout/IconVerticalSolidList"/>
    <dgm:cxn modelId="{321EB68A-3BC2-4A0C-8638-11DF5F54F07A}" type="presParOf" srcId="{E266DEA7-EDEE-465A-B00A-EE5FCFC60F5F}" destId="{3233D543-441B-403A-B253-94FE243CC7F5}" srcOrd="2" destOrd="0" presId="urn:microsoft.com/office/officeart/2018/2/layout/IconVerticalSolidList"/>
    <dgm:cxn modelId="{AF88883A-6201-41CC-99D0-DDEC929E623F}" type="presParOf" srcId="{E266DEA7-EDEE-465A-B00A-EE5FCFC60F5F}" destId="{BBEB9DB2-DB3F-40D1-9E04-FB24471AAF6D}" srcOrd="3" destOrd="0" presId="urn:microsoft.com/office/officeart/2018/2/layout/IconVerticalSolidList"/>
    <dgm:cxn modelId="{15F7CE3D-5D97-47DE-967D-9F1A431495B2}" type="presParOf" srcId="{8044FA35-A2BC-4B73-806C-DAE16BE46F28}" destId="{F7307ACB-2051-40F0-AD99-FCB93CE477D3}" srcOrd="3" destOrd="0" presId="urn:microsoft.com/office/officeart/2018/2/layout/IconVerticalSolidList"/>
    <dgm:cxn modelId="{A0C65558-7508-4F9F-BB23-344026266892}" type="presParOf" srcId="{8044FA35-A2BC-4B73-806C-DAE16BE46F28}" destId="{90038AF6-413D-41F9-BCAD-3AE587C70761}" srcOrd="4" destOrd="0" presId="urn:microsoft.com/office/officeart/2018/2/layout/IconVerticalSolidList"/>
    <dgm:cxn modelId="{AF0E2A53-8D08-4DC4-A5D2-061C2B984D67}" type="presParOf" srcId="{90038AF6-413D-41F9-BCAD-3AE587C70761}" destId="{D7CBDBCE-0833-46A7-B175-9800F73E67C8}" srcOrd="0" destOrd="0" presId="urn:microsoft.com/office/officeart/2018/2/layout/IconVerticalSolidList"/>
    <dgm:cxn modelId="{273A130E-9F58-431C-9FC3-9BD9786A6BBC}" type="presParOf" srcId="{90038AF6-413D-41F9-BCAD-3AE587C70761}" destId="{2421FBB8-495E-4C1A-8179-C6D8BF6EDC15}" srcOrd="1" destOrd="0" presId="urn:microsoft.com/office/officeart/2018/2/layout/IconVerticalSolidList"/>
    <dgm:cxn modelId="{E8E278A1-10CA-4936-B5A8-A074128E5C38}" type="presParOf" srcId="{90038AF6-413D-41F9-BCAD-3AE587C70761}" destId="{446EC727-6D0F-4156-964D-03434FF56933}" srcOrd="2" destOrd="0" presId="urn:microsoft.com/office/officeart/2018/2/layout/IconVerticalSolidList"/>
    <dgm:cxn modelId="{284EF0EC-3505-4A25-8805-03CCB057AAE6}" type="presParOf" srcId="{90038AF6-413D-41F9-BCAD-3AE587C70761}" destId="{407CACD0-6B0B-4784-9DF3-B207519BE9E5}" srcOrd="3" destOrd="0" presId="urn:microsoft.com/office/officeart/2018/2/layout/IconVerticalSolidList"/>
    <dgm:cxn modelId="{833FED2D-7839-4055-A8FE-38DB06144E66}" type="presParOf" srcId="{8044FA35-A2BC-4B73-806C-DAE16BE46F28}" destId="{6900FB33-0423-478B-B862-946A4664E381}" srcOrd="5" destOrd="0" presId="urn:microsoft.com/office/officeart/2018/2/layout/IconVerticalSolidList"/>
    <dgm:cxn modelId="{DC07DEFD-427B-4833-A802-1C9D63257F5F}" type="presParOf" srcId="{8044FA35-A2BC-4B73-806C-DAE16BE46F28}" destId="{0EF735B3-AA9B-4147-9BBA-E3B48E2C640D}" srcOrd="6" destOrd="0" presId="urn:microsoft.com/office/officeart/2018/2/layout/IconVerticalSolidList"/>
    <dgm:cxn modelId="{0611FEB7-3DBA-48CF-B32D-3FE7093E26B6}" type="presParOf" srcId="{0EF735B3-AA9B-4147-9BBA-E3B48E2C640D}" destId="{1786B6EB-A41B-4145-A622-16DC859321AE}" srcOrd="0" destOrd="0" presId="urn:microsoft.com/office/officeart/2018/2/layout/IconVerticalSolidList"/>
    <dgm:cxn modelId="{E4FEAE55-222C-40C1-8059-9106A703940C}" type="presParOf" srcId="{0EF735B3-AA9B-4147-9BBA-E3B48E2C640D}" destId="{19E33BBD-513E-4148-9A63-E0B52EE30CF8}" srcOrd="1" destOrd="0" presId="urn:microsoft.com/office/officeart/2018/2/layout/IconVerticalSolidList"/>
    <dgm:cxn modelId="{F9BA4F28-5CA6-4778-9FB1-4B553EAEAD7F}" type="presParOf" srcId="{0EF735B3-AA9B-4147-9BBA-E3B48E2C640D}" destId="{E6797912-9EFC-4F7C-8A71-D2ABD4B86C65}" srcOrd="2" destOrd="0" presId="urn:microsoft.com/office/officeart/2018/2/layout/IconVerticalSolidList"/>
    <dgm:cxn modelId="{B1300475-B4F1-4DF9-8882-7F2B06B9D6A7}" type="presParOf" srcId="{0EF735B3-AA9B-4147-9BBA-E3B48E2C640D}" destId="{C0C75C9B-2B4F-44C7-93C7-249EC5176CA3}" srcOrd="3" destOrd="0" presId="urn:microsoft.com/office/officeart/2018/2/layout/IconVerticalSolidList"/>
    <dgm:cxn modelId="{3813AC18-F7C8-463E-A316-50DA961BBE3F}" type="presParOf" srcId="{8044FA35-A2BC-4B73-806C-DAE16BE46F28}" destId="{8269834E-49E9-4294-86A3-C883349AF12E}" srcOrd="7" destOrd="0" presId="urn:microsoft.com/office/officeart/2018/2/layout/IconVerticalSolidList"/>
    <dgm:cxn modelId="{28F8CF0D-B4DB-4AAE-88E1-1380941A2DD0}" type="presParOf" srcId="{8044FA35-A2BC-4B73-806C-DAE16BE46F28}" destId="{5D94B379-705C-49E4-B5B6-30DF1DFBB9A0}" srcOrd="8" destOrd="0" presId="urn:microsoft.com/office/officeart/2018/2/layout/IconVerticalSolidList"/>
    <dgm:cxn modelId="{F0B4F1D2-AE43-45B6-93C8-23EE03DEB825}" type="presParOf" srcId="{5D94B379-705C-49E4-B5B6-30DF1DFBB9A0}" destId="{986EB7F1-742E-4B68-90B1-69E01E3A004C}" srcOrd="0" destOrd="0" presId="urn:microsoft.com/office/officeart/2018/2/layout/IconVerticalSolidList"/>
    <dgm:cxn modelId="{9336F8B1-6667-4F5D-9B96-FBFAB1429278}" type="presParOf" srcId="{5D94B379-705C-49E4-B5B6-30DF1DFBB9A0}" destId="{10E439B8-74D2-43BA-9658-3AAD029CA61F}" srcOrd="1" destOrd="0" presId="urn:microsoft.com/office/officeart/2018/2/layout/IconVerticalSolidList"/>
    <dgm:cxn modelId="{D0504F7E-CB8E-4809-97B8-E2185AD9271F}" type="presParOf" srcId="{5D94B379-705C-49E4-B5B6-30DF1DFBB9A0}" destId="{17DA847A-E509-4273-B43E-29082869C931}" srcOrd="2" destOrd="0" presId="urn:microsoft.com/office/officeart/2018/2/layout/IconVerticalSolidList"/>
    <dgm:cxn modelId="{4A30E55A-66CC-4406-976E-0C90EED63ABD}" type="presParOf" srcId="{5D94B379-705C-49E4-B5B6-30DF1DFBB9A0}" destId="{6ECF154E-C847-4C03-BBF1-3F3E23EA82B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993174-250E-4C1C-99AE-34F7D74A444C}"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495430F-C624-4B18-AAD2-6835B467F337}">
      <dgm:prSet custT="1"/>
      <dgm:spPr/>
      <dgm:t>
        <a:bodyPr/>
        <a:lstStyle/>
        <a:p>
          <a:r>
            <a:rPr lang="en-US" sz="1400" dirty="0">
              <a:latin typeface="Arial" panose="020B0604020202020204" pitchFamily="34" charset="0"/>
              <a:cs typeface="Arial" panose="020B0604020202020204" pitchFamily="34" charset="0"/>
            </a:rPr>
            <a:t>Safe driving and road regulations.</a:t>
          </a:r>
        </a:p>
      </dgm:t>
    </dgm:pt>
    <dgm:pt modelId="{A84A4119-E9B3-4DFE-9E37-618E422493F3}" type="parTrans" cxnId="{6F1EFCD0-78F4-40D3-BEC0-16ED46B2FEA2}">
      <dgm:prSet/>
      <dgm:spPr/>
      <dgm:t>
        <a:bodyPr/>
        <a:lstStyle/>
        <a:p>
          <a:endParaRPr lang="en-US"/>
        </a:p>
      </dgm:t>
    </dgm:pt>
    <dgm:pt modelId="{AECB2FD7-C5A7-4472-A7CC-99E91C7C6B83}" type="sibTrans" cxnId="{6F1EFCD0-78F4-40D3-BEC0-16ED46B2FEA2}">
      <dgm:prSet/>
      <dgm:spPr/>
      <dgm:t>
        <a:bodyPr/>
        <a:lstStyle/>
        <a:p>
          <a:endParaRPr lang="en-US"/>
        </a:p>
      </dgm:t>
    </dgm:pt>
    <dgm:pt modelId="{4F98CFBB-098E-4243-AC48-E28989A681AB}">
      <dgm:prSet custT="1"/>
      <dgm:spPr/>
      <dgm:t>
        <a:bodyPr/>
        <a:lstStyle/>
        <a:p>
          <a:r>
            <a:rPr lang="en-US" sz="1400">
              <a:latin typeface="Arial" panose="020B0604020202020204" pitchFamily="34" charset="0"/>
              <a:cs typeface="Arial" panose="020B0604020202020204" pitchFamily="34" charset="0"/>
            </a:rPr>
            <a:t>Use of delivery technology (Chao and Escobio, 2025).</a:t>
          </a:r>
        </a:p>
      </dgm:t>
    </dgm:pt>
    <dgm:pt modelId="{51ACCF7F-6156-4842-B98E-60B3B8C01DCE}" type="parTrans" cxnId="{54DA363B-A529-434E-A628-7DF638FB9166}">
      <dgm:prSet/>
      <dgm:spPr/>
      <dgm:t>
        <a:bodyPr/>
        <a:lstStyle/>
        <a:p>
          <a:endParaRPr lang="en-US"/>
        </a:p>
      </dgm:t>
    </dgm:pt>
    <dgm:pt modelId="{DEA11A97-B5A0-4313-91F3-B34008B2BB3F}" type="sibTrans" cxnId="{54DA363B-A529-434E-A628-7DF638FB9166}">
      <dgm:prSet/>
      <dgm:spPr/>
      <dgm:t>
        <a:bodyPr/>
        <a:lstStyle/>
        <a:p>
          <a:endParaRPr lang="en-US"/>
        </a:p>
      </dgm:t>
    </dgm:pt>
    <dgm:pt modelId="{6714EFD2-CF8F-4F04-B18D-03D0F9E7FD5B}">
      <dgm:prSet custT="1"/>
      <dgm:spPr/>
      <dgm:t>
        <a:bodyPr/>
        <a:lstStyle/>
        <a:p>
          <a:r>
            <a:rPr lang="en-US" sz="1400">
              <a:latin typeface="Arial" panose="020B0604020202020204" pitchFamily="34" charset="0"/>
              <a:cs typeface="Arial" panose="020B0604020202020204" pitchFamily="34" charset="0"/>
            </a:rPr>
            <a:t>Customer service skills.</a:t>
          </a:r>
        </a:p>
      </dgm:t>
    </dgm:pt>
    <dgm:pt modelId="{E472954B-2FF1-491E-9DF9-53C9720B95B3}" type="parTrans" cxnId="{AC80F340-26BE-4611-B127-EFA1B804174E}">
      <dgm:prSet/>
      <dgm:spPr/>
      <dgm:t>
        <a:bodyPr/>
        <a:lstStyle/>
        <a:p>
          <a:endParaRPr lang="en-US"/>
        </a:p>
      </dgm:t>
    </dgm:pt>
    <dgm:pt modelId="{34E7ABC0-7757-4A69-B6F1-4D525DA04A63}" type="sibTrans" cxnId="{AC80F340-26BE-4611-B127-EFA1B804174E}">
      <dgm:prSet/>
      <dgm:spPr/>
      <dgm:t>
        <a:bodyPr/>
        <a:lstStyle/>
        <a:p>
          <a:endParaRPr lang="en-US"/>
        </a:p>
      </dgm:t>
    </dgm:pt>
    <dgm:pt modelId="{A8A4CD46-1CED-4326-B3C3-83F95E1484B3}">
      <dgm:prSet custT="1"/>
      <dgm:spPr/>
      <dgm:t>
        <a:bodyPr/>
        <a:lstStyle/>
        <a:p>
          <a:r>
            <a:rPr lang="en-US" sz="1400">
              <a:latin typeface="Arial" panose="020B0604020202020204" pitchFamily="34" charset="0"/>
              <a:cs typeface="Arial" panose="020B0604020202020204" pitchFamily="34" charset="0"/>
            </a:rPr>
            <a:t>Health and safety procedures.</a:t>
          </a:r>
        </a:p>
      </dgm:t>
    </dgm:pt>
    <dgm:pt modelId="{77545996-09D0-49EF-B66F-E55735FF6EAA}" type="parTrans" cxnId="{9518926B-BF9B-4C6A-940D-0DA55E15D119}">
      <dgm:prSet/>
      <dgm:spPr/>
      <dgm:t>
        <a:bodyPr/>
        <a:lstStyle/>
        <a:p>
          <a:endParaRPr lang="en-US"/>
        </a:p>
      </dgm:t>
    </dgm:pt>
    <dgm:pt modelId="{51520346-2893-4481-AD73-D363670977A7}" type="sibTrans" cxnId="{9518926B-BF9B-4C6A-940D-0DA55E15D119}">
      <dgm:prSet/>
      <dgm:spPr/>
      <dgm:t>
        <a:bodyPr/>
        <a:lstStyle/>
        <a:p>
          <a:endParaRPr lang="en-US"/>
        </a:p>
      </dgm:t>
    </dgm:pt>
    <dgm:pt modelId="{B0B472AC-3AD3-4286-BDF7-1E885717B196}">
      <dgm:prSet custT="1"/>
      <dgm:spPr/>
      <dgm:t>
        <a:bodyPr/>
        <a:lstStyle/>
        <a:p>
          <a:r>
            <a:rPr lang="en-US" sz="1400" dirty="0">
              <a:latin typeface="Arial" panose="020B0604020202020204" pitchFamily="34" charset="0"/>
              <a:cs typeface="Arial" panose="020B0604020202020204" pitchFamily="34" charset="0"/>
            </a:rPr>
            <a:t>Time management training.</a:t>
          </a:r>
        </a:p>
      </dgm:t>
    </dgm:pt>
    <dgm:pt modelId="{DF93A757-6AE3-4C7D-A582-3F213BE21322}" type="parTrans" cxnId="{243ABDB9-6DF3-4F22-B74D-2E056C991007}">
      <dgm:prSet/>
      <dgm:spPr/>
      <dgm:t>
        <a:bodyPr/>
        <a:lstStyle/>
        <a:p>
          <a:endParaRPr lang="en-US"/>
        </a:p>
      </dgm:t>
    </dgm:pt>
    <dgm:pt modelId="{EA42110A-5ADB-4846-BA11-DBB7FCFBA162}" type="sibTrans" cxnId="{243ABDB9-6DF3-4F22-B74D-2E056C991007}">
      <dgm:prSet/>
      <dgm:spPr/>
      <dgm:t>
        <a:bodyPr/>
        <a:lstStyle/>
        <a:p>
          <a:endParaRPr lang="en-US"/>
        </a:p>
      </dgm:t>
    </dgm:pt>
    <dgm:pt modelId="{CDDAA4EF-ED46-4F7E-BC6B-B70DDCE21D1E}" type="pres">
      <dgm:prSet presAssocID="{8C993174-250E-4C1C-99AE-34F7D74A444C}" presName="root" presStyleCnt="0">
        <dgm:presLayoutVars>
          <dgm:dir/>
          <dgm:resizeHandles val="exact"/>
        </dgm:presLayoutVars>
      </dgm:prSet>
      <dgm:spPr/>
    </dgm:pt>
    <dgm:pt modelId="{DDF5943C-9CB7-4942-BAE3-E52E222FE867}" type="pres">
      <dgm:prSet presAssocID="{8C993174-250E-4C1C-99AE-34F7D74A444C}" presName="container" presStyleCnt="0">
        <dgm:presLayoutVars>
          <dgm:dir/>
          <dgm:resizeHandles val="exact"/>
        </dgm:presLayoutVars>
      </dgm:prSet>
      <dgm:spPr/>
    </dgm:pt>
    <dgm:pt modelId="{09032403-6C17-49A1-A0E1-B0F2F383E3D8}" type="pres">
      <dgm:prSet presAssocID="{5495430F-C624-4B18-AAD2-6835B467F337}" presName="compNode" presStyleCnt="0"/>
      <dgm:spPr/>
    </dgm:pt>
    <dgm:pt modelId="{8AA8D239-EC4A-4716-9A2B-17CB21AE2F8C}" type="pres">
      <dgm:prSet presAssocID="{5495430F-C624-4B18-AAD2-6835B467F337}" presName="iconBgRect" presStyleLbl="bgShp" presStyleIdx="0" presStyleCnt="5"/>
      <dgm:spPr/>
    </dgm:pt>
    <dgm:pt modelId="{24B0C8DD-18AE-4DEB-B511-F8E9EC8675FE}" type="pres">
      <dgm:prSet presAssocID="{5495430F-C624-4B18-AAD2-6835B467F337}"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r"/>
        </a:ext>
      </dgm:extLst>
    </dgm:pt>
    <dgm:pt modelId="{77614E16-44E9-49CE-AE2B-4F184308E51E}" type="pres">
      <dgm:prSet presAssocID="{5495430F-C624-4B18-AAD2-6835B467F337}" presName="spaceRect" presStyleCnt="0"/>
      <dgm:spPr/>
    </dgm:pt>
    <dgm:pt modelId="{4CF10ECD-2E22-47A4-AE75-19B5999E7C32}" type="pres">
      <dgm:prSet presAssocID="{5495430F-C624-4B18-AAD2-6835B467F337}" presName="textRect" presStyleLbl="revTx" presStyleIdx="0" presStyleCnt="5">
        <dgm:presLayoutVars>
          <dgm:chMax val="1"/>
          <dgm:chPref val="1"/>
        </dgm:presLayoutVars>
      </dgm:prSet>
      <dgm:spPr/>
    </dgm:pt>
    <dgm:pt modelId="{C75BEFBE-7942-405F-98C9-3D4A2599F35E}" type="pres">
      <dgm:prSet presAssocID="{AECB2FD7-C5A7-4472-A7CC-99E91C7C6B83}" presName="sibTrans" presStyleLbl="sibTrans2D1" presStyleIdx="0" presStyleCnt="0"/>
      <dgm:spPr/>
    </dgm:pt>
    <dgm:pt modelId="{3A22EB74-0084-4887-94EB-185235DFCEF0}" type="pres">
      <dgm:prSet presAssocID="{4F98CFBB-098E-4243-AC48-E28989A681AB}" presName="compNode" presStyleCnt="0"/>
      <dgm:spPr/>
    </dgm:pt>
    <dgm:pt modelId="{8F9BBB58-DFED-430C-AA82-FAAB4A8FD4F1}" type="pres">
      <dgm:prSet presAssocID="{4F98CFBB-098E-4243-AC48-E28989A681AB}" presName="iconBgRect" presStyleLbl="bgShp" presStyleIdx="1" presStyleCnt="5"/>
      <dgm:spPr/>
    </dgm:pt>
    <dgm:pt modelId="{3E1766B5-FF58-4FE3-9A2D-1D2E0E121951}" type="pres">
      <dgm:prSet presAssocID="{4F98CFBB-098E-4243-AC48-E28989A681AB}"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1C81263D-5E5C-4808-A965-6DEE3B24C290}" type="pres">
      <dgm:prSet presAssocID="{4F98CFBB-098E-4243-AC48-E28989A681AB}" presName="spaceRect" presStyleCnt="0"/>
      <dgm:spPr/>
    </dgm:pt>
    <dgm:pt modelId="{40EDE0B3-97B5-4707-AB2C-DA2DBA285ACB}" type="pres">
      <dgm:prSet presAssocID="{4F98CFBB-098E-4243-AC48-E28989A681AB}" presName="textRect" presStyleLbl="revTx" presStyleIdx="1" presStyleCnt="5">
        <dgm:presLayoutVars>
          <dgm:chMax val="1"/>
          <dgm:chPref val="1"/>
        </dgm:presLayoutVars>
      </dgm:prSet>
      <dgm:spPr/>
    </dgm:pt>
    <dgm:pt modelId="{B4A1D2A7-0CF9-4FDF-ADEF-277F85FB973F}" type="pres">
      <dgm:prSet presAssocID="{DEA11A97-B5A0-4313-91F3-B34008B2BB3F}" presName="sibTrans" presStyleLbl="sibTrans2D1" presStyleIdx="0" presStyleCnt="0"/>
      <dgm:spPr/>
    </dgm:pt>
    <dgm:pt modelId="{D8AC037C-43AA-4C8E-91CF-AE475F9D23B8}" type="pres">
      <dgm:prSet presAssocID="{6714EFD2-CF8F-4F04-B18D-03D0F9E7FD5B}" presName="compNode" presStyleCnt="0"/>
      <dgm:spPr/>
    </dgm:pt>
    <dgm:pt modelId="{7A12998D-B860-4738-A1B9-A4B5A47BB23B}" type="pres">
      <dgm:prSet presAssocID="{6714EFD2-CF8F-4F04-B18D-03D0F9E7FD5B}" presName="iconBgRect" presStyleLbl="bgShp" presStyleIdx="2" presStyleCnt="5"/>
      <dgm:spPr/>
    </dgm:pt>
    <dgm:pt modelId="{3DA7288D-E941-4A09-9C45-E25F6747D605}" type="pres">
      <dgm:prSet presAssocID="{6714EFD2-CF8F-4F04-B18D-03D0F9E7FD5B}"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l center"/>
        </a:ext>
      </dgm:extLst>
    </dgm:pt>
    <dgm:pt modelId="{7A16D938-A23B-47E7-ABF6-C8693ED6F32F}" type="pres">
      <dgm:prSet presAssocID="{6714EFD2-CF8F-4F04-B18D-03D0F9E7FD5B}" presName="spaceRect" presStyleCnt="0"/>
      <dgm:spPr/>
    </dgm:pt>
    <dgm:pt modelId="{B35A35AA-33AE-4977-A1B6-7F38BD2D2C81}" type="pres">
      <dgm:prSet presAssocID="{6714EFD2-CF8F-4F04-B18D-03D0F9E7FD5B}" presName="textRect" presStyleLbl="revTx" presStyleIdx="2" presStyleCnt="5">
        <dgm:presLayoutVars>
          <dgm:chMax val="1"/>
          <dgm:chPref val="1"/>
        </dgm:presLayoutVars>
      </dgm:prSet>
      <dgm:spPr/>
    </dgm:pt>
    <dgm:pt modelId="{4C8CA147-EB81-4013-ABA4-A42B9565ED41}" type="pres">
      <dgm:prSet presAssocID="{34E7ABC0-7757-4A69-B6F1-4D525DA04A63}" presName="sibTrans" presStyleLbl="sibTrans2D1" presStyleIdx="0" presStyleCnt="0"/>
      <dgm:spPr/>
    </dgm:pt>
    <dgm:pt modelId="{4EA1A9E6-9360-4564-BF67-534A6EBB8B78}" type="pres">
      <dgm:prSet presAssocID="{A8A4CD46-1CED-4326-B3C3-83F95E1484B3}" presName="compNode" presStyleCnt="0"/>
      <dgm:spPr/>
    </dgm:pt>
    <dgm:pt modelId="{5A3C3991-97C8-4DAE-A37A-8196FF4C1488}" type="pres">
      <dgm:prSet presAssocID="{A8A4CD46-1CED-4326-B3C3-83F95E1484B3}" presName="iconBgRect" presStyleLbl="bgShp" presStyleIdx="3" presStyleCnt="5"/>
      <dgm:spPr/>
    </dgm:pt>
    <dgm:pt modelId="{BD58C35E-603A-45DB-BBF4-08FFC963D411}" type="pres">
      <dgm:prSet presAssocID="{A8A4CD46-1CED-4326-B3C3-83F95E1484B3}"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DD911662-4069-4FEA-AB22-8B17F4567793}" type="pres">
      <dgm:prSet presAssocID="{A8A4CD46-1CED-4326-B3C3-83F95E1484B3}" presName="spaceRect" presStyleCnt="0"/>
      <dgm:spPr/>
    </dgm:pt>
    <dgm:pt modelId="{DD00D688-663D-4CBE-AB67-92BB2EA58241}" type="pres">
      <dgm:prSet presAssocID="{A8A4CD46-1CED-4326-B3C3-83F95E1484B3}" presName="textRect" presStyleLbl="revTx" presStyleIdx="3" presStyleCnt="5">
        <dgm:presLayoutVars>
          <dgm:chMax val="1"/>
          <dgm:chPref val="1"/>
        </dgm:presLayoutVars>
      </dgm:prSet>
      <dgm:spPr/>
    </dgm:pt>
    <dgm:pt modelId="{B83E4979-63E1-4FBC-BACC-78F8DE856F8A}" type="pres">
      <dgm:prSet presAssocID="{51520346-2893-4481-AD73-D363670977A7}" presName="sibTrans" presStyleLbl="sibTrans2D1" presStyleIdx="0" presStyleCnt="0"/>
      <dgm:spPr/>
    </dgm:pt>
    <dgm:pt modelId="{9C34D19D-6143-47A6-8163-70C0406165A7}" type="pres">
      <dgm:prSet presAssocID="{B0B472AC-3AD3-4286-BDF7-1E885717B196}" presName="compNode" presStyleCnt="0"/>
      <dgm:spPr/>
    </dgm:pt>
    <dgm:pt modelId="{547B478C-D505-4630-8C6C-8F63EBD29E5E}" type="pres">
      <dgm:prSet presAssocID="{B0B472AC-3AD3-4286-BDF7-1E885717B196}" presName="iconBgRect" presStyleLbl="bgShp" presStyleIdx="4" presStyleCnt="5"/>
      <dgm:spPr/>
    </dgm:pt>
    <dgm:pt modelId="{3DA0C832-57BA-4604-922B-0507DCB9C474}" type="pres">
      <dgm:prSet presAssocID="{B0B472AC-3AD3-4286-BDF7-1E885717B196}"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CB6B8EB4-01B9-44BB-8067-08698F95776E}" type="pres">
      <dgm:prSet presAssocID="{B0B472AC-3AD3-4286-BDF7-1E885717B196}" presName="spaceRect" presStyleCnt="0"/>
      <dgm:spPr/>
    </dgm:pt>
    <dgm:pt modelId="{58BE1005-D135-465B-8402-4639356A2B26}" type="pres">
      <dgm:prSet presAssocID="{B0B472AC-3AD3-4286-BDF7-1E885717B196}" presName="textRect" presStyleLbl="revTx" presStyleIdx="4" presStyleCnt="5">
        <dgm:presLayoutVars>
          <dgm:chMax val="1"/>
          <dgm:chPref val="1"/>
        </dgm:presLayoutVars>
      </dgm:prSet>
      <dgm:spPr/>
    </dgm:pt>
  </dgm:ptLst>
  <dgm:cxnLst>
    <dgm:cxn modelId="{155EF912-DAB8-4811-A0BB-364A524D1EC3}" type="presOf" srcId="{4F98CFBB-098E-4243-AC48-E28989A681AB}" destId="{40EDE0B3-97B5-4707-AB2C-DA2DBA285ACB}" srcOrd="0" destOrd="0" presId="urn:microsoft.com/office/officeart/2018/2/layout/IconCircleList"/>
    <dgm:cxn modelId="{54DA363B-A529-434E-A628-7DF638FB9166}" srcId="{8C993174-250E-4C1C-99AE-34F7D74A444C}" destId="{4F98CFBB-098E-4243-AC48-E28989A681AB}" srcOrd="1" destOrd="0" parTransId="{51ACCF7F-6156-4842-B98E-60B3B8C01DCE}" sibTransId="{DEA11A97-B5A0-4313-91F3-B34008B2BB3F}"/>
    <dgm:cxn modelId="{AC80F340-26BE-4611-B127-EFA1B804174E}" srcId="{8C993174-250E-4C1C-99AE-34F7D74A444C}" destId="{6714EFD2-CF8F-4F04-B18D-03D0F9E7FD5B}" srcOrd="2" destOrd="0" parTransId="{E472954B-2FF1-491E-9DF9-53C9720B95B3}" sibTransId="{34E7ABC0-7757-4A69-B6F1-4D525DA04A63}"/>
    <dgm:cxn modelId="{868CB668-57B0-47AB-9A86-5765C3368CF5}" type="presOf" srcId="{DEA11A97-B5A0-4313-91F3-B34008B2BB3F}" destId="{B4A1D2A7-0CF9-4FDF-ADEF-277F85FB973F}" srcOrd="0" destOrd="0" presId="urn:microsoft.com/office/officeart/2018/2/layout/IconCircleList"/>
    <dgm:cxn modelId="{7821E049-EE09-4D8F-A0CF-1CA72B8F3031}" type="presOf" srcId="{6714EFD2-CF8F-4F04-B18D-03D0F9E7FD5B}" destId="{B35A35AA-33AE-4977-A1B6-7F38BD2D2C81}" srcOrd="0" destOrd="0" presId="urn:microsoft.com/office/officeart/2018/2/layout/IconCircleList"/>
    <dgm:cxn modelId="{9518926B-BF9B-4C6A-940D-0DA55E15D119}" srcId="{8C993174-250E-4C1C-99AE-34F7D74A444C}" destId="{A8A4CD46-1CED-4326-B3C3-83F95E1484B3}" srcOrd="3" destOrd="0" parTransId="{77545996-09D0-49EF-B66F-E55735FF6EAA}" sibTransId="{51520346-2893-4481-AD73-D363670977A7}"/>
    <dgm:cxn modelId="{4AC5F076-F691-4D40-977A-35E8587C3E0F}" type="presOf" srcId="{8C993174-250E-4C1C-99AE-34F7D74A444C}" destId="{CDDAA4EF-ED46-4F7E-BC6B-B70DDCE21D1E}" srcOrd="0" destOrd="0" presId="urn:microsoft.com/office/officeart/2018/2/layout/IconCircleList"/>
    <dgm:cxn modelId="{8230DE92-3A58-4345-958D-025D34842E72}" type="presOf" srcId="{51520346-2893-4481-AD73-D363670977A7}" destId="{B83E4979-63E1-4FBC-BACC-78F8DE856F8A}" srcOrd="0" destOrd="0" presId="urn:microsoft.com/office/officeart/2018/2/layout/IconCircleList"/>
    <dgm:cxn modelId="{986BB0A5-E79B-47A2-80FC-B013C1BEB330}" type="presOf" srcId="{A8A4CD46-1CED-4326-B3C3-83F95E1484B3}" destId="{DD00D688-663D-4CBE-AB67-92BB2EA58241}" srcOrd="0" destOrd="0" presId="urn:microsoft.com/office/officeart/2018/2/layout/IconCircleList"/>
    <dgm:cxn modelId="{CA7328B7-9A80-4503-811A-68D6A75A4D70}" type="presOf" srcId="{34E7ABC0-7757-4A69-B6F1-4D525DA04A63}" destId="{4C8CA147-EB81-4013-ABA4-A42B9565ED41}" srcOrd="0" destOrd="0" presId="urn:microsoft.com/office/officeart/2018/2/layout/IconCircleList"/>
    <dgm:cxn modelId="{243ABDB9-6DF3-4F22-B74D-2E056C991007}" srcId="{8C993174-250E-4C1C-99AE-34F7D74A444C}" destId="{B0B472AC-3AD3-4286-BDF7-1E885717B196}" srcOrd="4" destOrd="0" parTransId="{DF93A757-6AE3-4C7D-A582-3F213BE21322}" sibTransId="{EA42110A-5ADB-4846-BA11-DBB7FCFBA162}"/>
    <dgm:cxn modelId="{DC6E9ABC-686E-4AF4-B07B-B744346AD422}" type="presOf" srcId="{5495430F-C624-4B18-AAD2-6835B467F337}" destId="{4CF10ECD-2E22-47A4-AE75-19B5999E7C32}" srcOrd="0" destOrd="0" presId="urn:microsoft.com/office/officeart/2018/2/layout/IconCircleList"/>
    <dgm:cxn modelId="{6F1EFCD0-78F4-40D3-BEC0-16ED46B2FEA2}" srcId="{8C993174-250E-4C1C-99AE-34F7D74A444C}" destId="{5495430F-C624-4B18-AAD2-6835B467F337}" srcOrd="0" destOrd="0" parTransId="{A84A4119-E9B3-4DFE-9E37-618E422493F3}" sibTransId="{AECB2FD7-C5A7-4472-A7CC-99E91C7C6B83}"/>
    <dgm:cxn modelId="{434824E2-A46C-4B47-9AE4-86D27F45002B}" type="presOf" srcId="{B0B472AC-3AD3-4286-BDF7-1E885717B196}" destId="{58BE1005-D135-465B-8402-4639356A2B26}" srcOrd="0" destOrd="0" presId="urn:microsoft.com/office/officeart/2018/2/layout/IconCircleList"/>
    <dgm:cxn modelId="{0F5846E6-FE3E-436E-80C0-F2FD123E8184}" type="presOf" srcId="{AECB2FD7-C5A7-4472-A7CC-99E91C7C6B83}" destId="{C75BEFBE-7942-405F-98C9-3D4A2599F35E}" srcOrd="0" destOrd="0" presId="urn:microsoft.com/office/officeart/2018/2/layout/IconCircleList"/>
    <dgm:cxn modelId="{8B12AC79-FFDC-40E4-928A-0955A0632B88}" type="presParOf" srcId="{CDDAA4EF-ED46-4F7E-BC6B-B70DDCE21D1E}" destId="{DDF5943C-9CB7-4942-BAE3-E52E222FE867}" srcOrd="0" destOrd="0" presId="urn:microsoft.com/office/officeart/2018/2/layout/IconCircleList"/>
    <dgm:cxn modelId="{61C542EC-DDDB-4CA8-837C-B8A95EF4F787}" type="presParOf" srcId="{DDF5943C-9CB7-4942-BAE3-E52E222FE867}" destId="{09032403-6C17-49A1-A0E1-B0F2F383E3D8}" srcOrd="0" destOrd="0" presId="urn:microsoft.com/office/officeart/2018/2/layout/IconCircleList"/>
    <dgm:cxn modelId="{6CC6553F-C6D9-4322-977B-46E462CDED62}" type="presParOf" srcId="{09032403-6C17-49A1-A0E1-B0F2F383E3D8}" destId="{8AA8D239-EC4A-4716-9A2B-17CB21AE2F8C}" srcOrd="0" destOrd="0" presId="urn:microsoft.com/office/officeart/2018/2/layout/IconCircleList"/>
    <dgm:cxn modelId="{67D41511-BA73-45E8-80F5-4448668E2868}" type="presParOf" srcId="{09032403-6C17-49A1-A0E1-B0F2F383E3D8}" destId="{24B0C8DD-18AE-4DEB-B511-F8E9EC8675FE}" srcOrd="1" destOrd="0" presId="urn:microsoft.com/office/officeart/2018/2/layout/IconCircleList"/>
    <dgm:cxn modelId="{601D7652-96E3-42FC-89F4-3C4B5479A286}" type="presParOf" srcId="{09032403-6C17-49A1-A0E1-B0F2F383E3D8}" destId="{77614E16-44E9-49CE-AE2B-4F184308E51E}" srcOrd="2" destOrd="0" presId="urn:microsoft.com/office/officeart/2018/2/layout/IconCircleList"/>
    <dgm:cxn modelId="{3FE54CAB-5429-48FD-9C9E-1D64B1E30DA6}" type="presParOf" srcId="{09032403-6C17-49A1-A0E1-B0F2F383E3D8}" destId="{4CF10ECD-2E22-47A4-AE75-19B5999E7C32}" srcOrd="3" destOrd="0" presId="urn:microsoft.com/office/officeart/2018/2/layout/IconCircleList"/>
    <dgm:cxn modelId="{099976BF-2DA3-4F3B-AA22-010807E98B41}" type="presParOf" srcId="{DDF5943C-9CB7-4942-BAE3-E52E222FE867}" destId="{C75BEFBE-7942-405F-98C9-3D4A2599F35E}" srcOrd="1" destOrd="0" presId="urn:microsoft.com/office/officeart/2018/2/layout/IconCircleList"/>
    <dgm:cxn modelId="{EAFF36A9-E502-42B8-B24A-F90BDC950C8C}" type="presParOf" srcId="{DDF5943C-9CB7-4942-BAE3-E52E222FE867}" destId="{3A22EB74-0084-4887-94EB-185235DFCEF0}" srcOrd="2" destOrd="0" presId="urn:microsoft.com/office/officeart/2018/2/layout/IconCircleList"/>
    <dgm:cxn modelId="{A0F23B90-F4A2-4390-960E-B8EDD08E6F6D}" type="presParOf" srcId="{3A22EB74-0084-4887-94EB-185235DFCEF0}" destId="{8F9BBB58-DFED-430C-AA82-FAAB4A8FD4F1}" srcOrd="0" destOrd="0" presId="urn:microsoft.com/office/officeart/2018/2/layout/IconCircleList"/>
    <dgm:cxn modelId="{E7AAEA52-17FF-4ADA-AB56-7534322D9432}" type="presParOf" srcId="{3A22EB74-0084-4887-94EB-185235DFCEF0}" destId="{3E1766B5-FF58-4FE3-9A2D-1D2E0E121951}" srcOrd="1" destOrd="0" presId="urn:microsoft.com/office/officeart/2018/2/layout/IconCircleList"/>
    <dgm:cxn modelId="{7281F985-ABD2-4AFE-91BC-70A510CA27CA}" type="presParOf" srcId="{3A22EB74-0084-4887-94EB-185235DFCEF0}" destId="{1C81263D-5E5C-4808-A965-6DEE3B24C290}" srcOrd="2" destOrd="0" presId="urn:microsoft.com/office/officeart/2018/2/layout/IconCircleList"/>
    <dgm:cxn modelId="{F3C96129-DFF5-4F48-8A4C-B0956547F1A6}" type="presParOf" srcId="{3A22EB74-0084-4887-94EB-185235DFCEF0}" destId="{40EDE0B3-97B5-4707-AB2C-DA2DBA285ACB}" srcOrd="3" destOrd="0" presId="urn:microsoft.com/office/officeart/2018/2/layout/IconCircleList"/>
    <dgm:cxn modelId="{67CBE56A-C09B-48BC-B2C9-8730DBDB53C6}" type="presParOf" srcId="{DDF5943C-9CB7-4942-BAE3-E52E222FE867}" destId="{B4A1D2A7-0CF9-4FDF-ADEF-277F85FB973F}" srcOrd="3" destOrd="0" presId="urn:microsoft.com/office/officeart/2018/2/layout/IconCircleList"/>
    <dgm:cxn modelId="{1244588B-9342-4CD3-A211-4BEDC8EC3470}" type="presParOf" srcId="{DDF5943C-9CB7-4942-BAE3-E52E222FE867}" destId="{D8AC037C-43AA-4C8E-91CF-AE475F9D23B8}" srcOrd="4" destOrd="0" presId="urn:microsoft.com/office/officeart/2018/2/layout/IconCircleList"/>
    <dgm:cxn modelId="{35A07C58-58D0-4DBE-9ACD-D9D4CDB052BF}" type="presParOf" srcId="{D8AC037C-43AA-4C8E-91CF-AE475F9D23B8}" destId="{7A12998D-B860-4738-A1B9-A4B5A47BB23B}" srcOrd="0" destOrd="0" presId="urn:microsoft.com/office/officeart/2018/2/layout/IconCircleList"/>
    <dgm:cxn modelId="{60109D4D-274F-4D8E-B952-3D3F4B78C36E}" type="presParOf" srcId="{D8AC037C-43AA-4C8E-91CF-AE475F9D23B8}" destId="{3DA7288D-E941-4A09-9C45-E25F6747D605}" srcOrd="1" destOrd="0" presId="urn:microsoft.com/office/officeart/2018/2/layout/IconCircleList"/>
    <dgm:cxn modelId="{674A6C1D-D653-4A1A-BC8A-E1B34FF67E99}" type="presParOf" srcId="{D8AC037C-43AA-4C8E-91CF-AE475F9D23B8}" destId="{7A16D938-A23B-47E7-ABF6-C8693ED6F32F}" srcOrd="2" destOrd="0" presId="urn:microsoft.com/office/officeart/2018/2/layout/IconCircleList"/>
    <dgm:cxn modelId="{EB8F1887-CBB3-4B3B-919E-B9480248E989}" type="presParOf" srcId="{D8AC037C-43AA-4C8E-91CF-AE475F9D23B8}" destId="{B35A35AA-33AE-4977-A1B6-7F38BD2D2C81}" srcOrd="3" destOrd="0" presId="urn:microsoft.com/office/officeart/2018/2/layout/IconCircleList"/>
    <dgm:cxn modelId="{48637AB9-7C6A-436F-98A9-CA647ED1585E}" type="presParOf" srcId="{DDF5943C-9CB7-4942-BAE3-E52E222FE867}" destId="{4C8CA147-EB81-4013-ABA4-A42B9565ED41}" srcOrd="5" destOrd="0" presId="urn:microsoft.com/office/officeart/2018/2/layout/IconCircleList"/>
    <dgm:cxn modelId="{D9672F0A-B1D9-40D2-BEE4-F802931B694D}" type="presParOf" srcId="{DDF5943C-9CB7-4942-BAE3-E52E222FE867}" destId="{4EA1A9E6-9360-4564-BF67-534A6EBB8B78}" srcOrd="6" destOrd="0" presId="urn:microsoft.com/office/officeart/2018/2/layout/IconCircleList"/>
    <dgm:cxn modelId="{BDBED83F-809E-4AA2-862D-71641F945925}" type="presParOf" srcId="{4EA1A9E6-9360-4564-BF67-534A6EBB8B78}" destId="{5A3C3991-97C8-4DAE-A37A-8196FF4C1488}" srcOrd="0" destOrd="0" presId="urn:microsoft.com/office/officeart/2018/2/layout/IconCircleList"/>
    <dgm:cxn modelId="{5DF628AA-4C26-4FC3-935B-1ED4FFA3288D}" type="presParOf" srcId="{4EA1A9E6-9360-4564-BF67-534A6EBB8B78}" destId="{BD58C35E-603A-45DB-BBF4-08FFC963D411}" srcOrd="1" destOrd="0" presId="urn:microsoft.com/office/officeart/2018/2/layout/IconCircleList"/>
    <dgm:cxn modelId="{B59888BF-92CB-4CBB-82A0-3A1F03E69485}" type="presParOf" srcId="{4EA1A9E6-9360-4564-BF67-534A6EBB8B78}" destId="{DD911662-4069-4FEA-AB22-8B17F4567793}" srcOrd="2" destOrd="0" presId="urn:microsoft.com/office/officeart/2018/2/layout/IconCircleList"/>
    <dgm:cxn modelId="{4E38B9E9-77BC-4465-9685-385CB44F34B2}" type="presParOf" srcId="{4EA1A9E6-9360-4564-BF67-534A6EBB8B78}" destId="{DD00D688-663D-4CBE-AB67-92BB2EA58241}" srcOrd="3" destOrd="0" presId="urn:microsoft.com/office/officeart/2018/2/layout/IconCircleList"/>
    <dgm:cxn modelId="{C40422BD-1466-44BF-AA75-412EBB1DA292}" type="presParOf" srcId="{DDF5943C-9CB7-4942-BAE3-E52E222FE867}" destId="{B83E4979-63E1-4FBC-BACC-78F8DE856F8A}" srcOrd="7" destOrd="0" presId="urn:microsoft.com/office/officeart/2018/2/layout/IconCircleList"/>
    <dgm:cxn modelId="{719487A4-EDD5-4F49-9F0F-1276064D704A}" type="presParOf" srcId="{DDF5943C-9CB7-4942-BAE3-E52E222FE867}" destId="{9C34D19D-6143-47A6-8163-70C0406165A7}" srcOrd="8" destOrd="0" presId="urn:microsoft.com/office/officeart/2018/2/layout/IconCircleList"/>
    <dgm:cxn modelId="{38CF1982-A995-4826-86A0-F1415C54BEA9}" type="presParOf" srcId="{9C34D19D-6143-47A6-8163-70C0406165A7}" destId="{547B478C-D505-4630-8C6C-8F63EBD29E5E}" srcOrd="0" destOrd="0" presId="urn:microsoft.com/office/officeart/2018/2/layout/IconCircleList"/>
    <dgm:cxn modelId="{AE4D2035-B3A9-4D2C-9683-3D43C86F0DC0}" type="presParOf" srcId="{9C34D19D-6143-47A6-8163-70C0406165A7}" destId="{3DA0C832-57BA-4604-922B-0507DCB9C474}" srcOrd="1" destOrd="0" presId="urn:microsoft.com/office/officeart/2018/2/layout/IconCircleList"/>
    <dgm:cxn modelId="{149C8504-3F63-4DCB-9A7C-AD3D9DA35FA0}" type="presParOf" srcId="{9C34D19D-6143-47A6-8163-70C0406165A7}" destId="{CB6B8EB4-01B9-44BB-8067-08698F95776E}" srcOrd="2" destOrd="0" presId="urn:microsoft.com/office/officeart/2018/2/layout/IconCircleList"/>
    <dgm:cxn modelId="{C7BA3B27-830A-40B1-88ED-93D081959925}" type="presParOf" srcId="{9C34D19D-6143-47A6-8163-70C0406165A7}" destId="{58BE1005-D135-465B-8402-4639356A2B2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2CB6C8-0AA6-4E74-B190-ACF1689B7F0F}" type="doc">
      <dgm:prSet loTypeId="urn:microsoft.com/office/officeart/2005/8/layout/orgChart1" loCatId="hierarchy" qsTypeId="urn:microsoft.com/office/officeart/2005/8/quickstyle/simple1" qsCatId="simple" csTypeId="urn:microsoft.com/office/officeart/2005/8/colors/accent2_2" csCatId="accent2"/>
      <dgm:spPr/>
      <dgm:t>
        <a:bodyPr/>
        <a:lstStyle/>
        <a:p>
          <a:endParaRPr lang="en-US"/>
        </a:p>
      </dgm:t>
    </dgm:pt>
    <dgm:pt modelId="{BD87292F-28E3-4CCB-8817-0DEE37116C40}">
      <dgm:prSet custT="1"/>
      <dgm:spPr/>
      <dgm:t>
        <a:bodyPr/>
        <a:lstStyle/>
        <a:p>
          <a:pPr rtl="0"/>
          <a:r>
            <a:rPr lang="en-GB" sz="1400" dirty="0">
              <a:latin typeface="Arial" panose="020B0604020202020204" pitchFamily="34" charset="0"/>
              <a:cs typeface="Arial" panose="020B0604020202020204" pitchFamily="34" charset="0"/>
            </a:rPr>
            <a:t>Learning through reinforcement.</a:t>
          </a:r>
          <a:endParaRPr lang="en-US" sz="1400" dirty="0">
            <a:latin typeface="Arial" panose="020B0604020202020204" pitchFamily="34" charset="0"/>
            <a:cs typeface="Arial" panose="020B0604020202020204" pitchFamily="34" charset="0"/>
          </a:endParaRPr>
        </a:p>
      </dgm:t>
    </dgm:pt>
    <dgm:pt modelId="{F3CC0EF8-3956-4D06-A2D9-F9B94878FFC6}" type="parTrans" cxnId="{CA27CA43-33B3-4ECA-86B6-96B7139A4B00}">
      <dgm:prSet/>
      <dgm:spPr/>
      <dgm:t>
        <a:bodyPr/>
        <a:lstStyle/>
        <a:p>
          <a:endParaRPr lang="en-US"/>
        </a:p>
      </dgm:t>
    </dgm:pt>
    <dgm:pt modelId="{DE8395A7-177D-46C9-AFEC-A52A737E617C}" type="sibTrans" cxnId="{CA27CA43-33B3-4ECA-86B6-96B7139A4B00}">
      <dgm:prSet/>
      <dgm:spPr/>
      <dgm:t>
        <a:bodyPr/>
        <a:lstStyle/>
        <a:p>
          <a:endParaRPr lang="en-US"/>
        </a:p>
      </dgm:t>
    </dgm:pt>
    <dgm:pt modelId="{99F8C6A9-520D-4E16-B213-B47FA2780918}">
      <dgm:prSet custT="1"/>
      <dgm:spPr/>
      <dgm:t>
        <a:bodyPr/>
        <a:lstStyle/>
        <a:p>
          <a:pPr rtl="0"/>
          <a:r>
            <a:rPr lang="en-GB" sz="1400" dirty="0">
              <a:latin typeface="Arial" panose="020B0604020202020204" pitchFamily="34" charset="0"/>
              <a:cs typeface="Arial" panose="020B0604020202020204" pitchFamily="34" charset="0"/>
            </a:rPr>
            <a:t>Rewards encourage desired behaviour (Gong </a:t>
          </a:r>
          <a:r>
            <a:rPr lang="en-GB" sz="1400" dirty="0" err="1">
              <a:latin typeface="Arial" panose="020B0604020202020204" pitchFamily="34" charset="0"/>
              <a:cs typeface="Arial" panose="020B0604020202020204" pitchFamily="34" charset="0"/>
            </a:rPr>
            <a:t>Shaoying</a:t>
          </a:r>
          <a:r>
            <a:rPr lang="en-GB" sz="1400" dirty="0">
              <a:latin typeface="Arial" panose="020B0604020202020204" pitchFamily="34" charset="0"/>
              <a:cs typeface="Arial" panose="020B0604020202020204" pitchFamily="34" charset="0"/>
            </a:rPr>
            <a:t>, 2024).</a:t>
          </a:r>
          <a:endParaRPr lang="en-US" sz="1400" dirty="0">
            <a:latin typeface="Arial" panose="020B0604020202020204" pitchFamily="34" charset="0"/>
            <a:cs typeface="Arial" panose="020B0604020202020204" pitchFamily="34" charset="0"/>
          </a:endParaRPr>
        </a:p>
      </dgm:t>
    </dgm:pt>
    <dgm:pt modelId="{DB0CEC02-0735-414B-995D-9B68A1D9E32C}" type="parTrans" cxnId="{6D3B2BB6-03CF-4615-8066-72ABF4951C7E}">
      <dgm:prSet/>
      <dgm:spPr/>
      <dgm:t>
        <a:bodyPr/>
        <a:lstStyle/>
        <a:p>
          <a:endParaRPr lang="en-US"/>
        </a:p>
      </dgm:t>
    </dgm:pt>
    <dgm:pt modelId="{A44C1CBD-1848-49F2-88AF-D18F47CA1E71}" type="sibTrans" cxnId="{6D3B2BB6-03CF-4615-8066-72ABF4951C7E}">
      <dgm:prSet/>
      <dgm:spPr/>
      <dgm:t>
        <a:bodyPr/>
        <a:lstStyle/>
        <a:p>
          <a:endParaRPr lang="en-US"/>
        </a:p>
      </dgm:t>
    </dgm:pt>
    <dgm:pt modelId="{296DCEEC-B5E8-4E81-ABB0-5F00E92D5420}">
      <dgm:prSet custT="1"/>
      <dgm:spPr/>
      <dgm:t>
        <a:bodyPr/>
        <a:lstStyle/>
        <a:p>
          <a:pPr rtl="0"/>
          <a:r>
            <a:rPr lang="en-GB" sz="1400">
              <a:latin typeface="Arial" panose="020B0604020202020204" pitchFamily="34" charset="0"/>
              <a:cs typeface="Arial" panose="020B0604020202020204" pitchFamily="34" charset="0"/>
            </a:rPr>
            <a:t>Performance incentives used in organisations.</a:t>
          </a:r>
          <a:endParaRPr lang="en-US" sz="1400">
            <a:latin typeface="Arial" panose="020B0604020202020204" pitchFamily="34" charset="0"/>
            <a:cs typeface="Arial" panose="020B0604020202020204" pitchFamily="34" charset="0"/>
          </a:endParaRPr>
        </a:p>
      </dgm:t>
    </dgm:pt>
    <dgm:pt modelId="{7992F6AD-3264-40E2-9BFD-F2F7CAA6829F}" type="parTrans" cxnId="{14B6D7CE-06D3-4D97-8A8B-E1EE6A09092A}">
      <dgm:prSet/>
      <dgm:spPr/>
      <dgm:t>
        <a:bodyPr/>
        <a:lstStyle/>
        <a:p>
          <a:endParaRPr lang="en-US"/>
        </a:p>
      </dgm:t>
    </dgm:pt>
    <dgm:pt modelId="{2EEEB429-7ED1-40DF-98DA-428D2DC31FB0}" type="sibTrans" cxnId="{14B6D7CE-06D3-4D97-8A8B-E1EE6A09092A}">
      <dgm:prSet/>
      <dgm:spPr/>
      <dgm:t>
        <a:bodyPr/>
        <a:lstStyle/>
        <a:p>
          <a:endParaRPr lang="en-US"/>
        </a:p>
      </dgm:t>
    </dgm:pt>
    <dgm:pt modelId="{B9DCDCD6-6870-47BA-B809-1B1009358F96}">
      <dgm:prSet custT="1"/>
      <dgm:spPr/>
      <dgm:t>
        <a:bodyPr/>
        <a:lstStyle/>
        <a:p>
          <a:pPr rtl="0"/>
          <a:r>
            <a:rPr lang="en-GB" sz="1400">
              <a:latin typeface="Arial" panose="020B0604020202020204" pitchFamily="34" charset="0"/>
              <a:cs typeface="Arial" panose="020B0604020202020204" pitchFamily="34" charset="0"/>
            </a:rPr>
            <a:t>Feedback improves performance.</a:t>
          </a:r>
          <a:endParaRPr lang="en-US" sz="1400">
            <a:latin typeface="Arial" panose="020B0604020202020204" pitchFamily="34" charset="0"/>
            <a:cs typeface="Arial" panose="020B0604020202020204" pitchFamily="34" charset="0"/>
          </a:endParaRPr>
        </a:p>
      </dgm:t>
    </dgm:pt>
    <dgm:pt modelId="{916CB6E4-3F5B-4926-8EAE-FAD78D9214A3}" type="parTrans" cxnId="{A77137C3-B270-44A3-ADBF-E6307F9EFF29}">
      <dgm:prSet/>
      <dgm:spPr/>
      <dgm:t>
        <a:bodyPr/>
        <a:lstStyle/>
        <a:p>
          <a:endParaRPr lang="en-US"/>
        </a:p>
      </dgm:t>
    </dgm:pt>
    <dgm:pt modelId="{FF203A9E-1A44-4FF8-AC48-8F86BD7DE2C0}" type="sibTrans" cxnId="{A77137C3-B270-44A3-ADBF-E6307F9EFF29}">
      <dgm:prSet/>
      <dgm:spPr/>
      <dgm:t>
        <a:bodyPr/>
        <a:lstStyle/>
        <a:p>
          <a:endParaRPr lang="en-US"/>
        </a:p>
      </dgm:t>
    </dgm:pt>
    <dgm:pt modelId="{EA93FE51-5033-416B-AF5C-B4DE87AFD1BD}">
      <dgm:prSet custT="1"/>
      <dgm:spPr/>
      <dgm:t>
        <a:bodyPr/>
        <a:lstStyle/>
        <a:p>
          <a:pPr rtl="0"/>
          <a:r>
            <a:rPr lang="en-GB" sz="1400" dirty="0">
              <a:latin typeface="Arial" panose="020B0604020202020204" pitchFamily="34" charset="0"/>
              <a:cs typeface="Arial" panose="020B0604020202020204" pitchFamily="34" charset="0"/>
            </a:rPr>
            <a:t>Supports employee motivation.</a:t>
          </a:r>
          <a:endParaRPr lang="en-US" sz="1400" dirty="0">
            <a:latin typeface="Arial" panose="020B0604020202020204" pitchFamily="34" charset="0"/>
            <a:cs typeface="Arial" panose="020B0604020202020204" pitchFamily="34" charset="0"/>
          </a:endParaRPr>
        </a:p>
      </dgm:t>
    </dgm:pt>
    <dgm:pt modelId="{F9998AD0-88D4-435C-983D-BB84B59D6068}" type="parTrans" cxnId="{04A4037C-4780-4E2A-B402-CE1830EF5A66}">
      <dgm:prSet/>
      <dgm:spPr/>
      <dgm:t>
        <a:bodyPr/>
        <a:lstStyle/>
        <a:p>
          <a:endParaRPr lang="en-US"/>
        </a:p>
      </dgm:t>
    </dgm:pt>
    <dgm:pt modelId="{633DD335-C4CB-4D92-A54B-7D04596EF2D2}" type="sibTrans" cxnId="{04A4037C-4780-4E2A-B402-CE1830EF5A66}">
      <dgm:prSet/>
      <dgm:spPr/>
      <dgm:t>
        <a:bodyPr/>
        <a:lstStyle/>
        <a:p>
          <a:endParaRPr lang="en-US"/>
        </a:p>
      </dgm:t>
    </dgm:pt>
    <dgm:pt modelId="{314144A7-1E56-4801-9832-5BE54A4B09B5}" type="pres">
      <dgm:prSet presAssocID="{0A2CB6C8-0AA6-4E74-B190-ACF1689B7F0F}" presName="hierChild1" presStyleCnt="0">
        <dgm:presLayoutVars>
          <dgm:orgChart val="1"/>
          <dgm:chPref val="1"/>
          <dgm:dir/>
          <dgm:animOne val="branch"/>
          <dgm:animLvl val="lvl"/>
          <dgm:resizeHandles/>
        </dgm:presLayoutVars>
      </dgm:prSet>
      <dgm:spPr/>
    </dgm:pt>
    <dgm:pt modelId="{2125E021-58E2-4943-98E9-CDDE171390F7}" type="pres">
      <dgm:prSet presAssocID="{BD87292F-28E3-4CCB-8817-0DEE37116C40}" presName="hierRoot1" presStyleCnt="0">
        <dgm:presLayoutVars>
          <dgm:hierBranch val="init"/>
        </dgm:presLayoutVars>
      </dgm:prSet>
      <dgm:spPr/>
    </dgm:pt>
    <dgm:pt modelId="{D93E884C-0C12-4476-B982-878B399F56C3}" type="pres">
      <dgm:prSet presAssocID="{BD87292F-28E3-4CCB-8817-0DEE37116C40}" presName="rootComposite1" presStyleCnt="0"/>
      <dgm:spPr/>
    </dgm:pt>
    <dgm:pt modelId="{60F8E00A-D7A8-426B-989A-D145D5157F19}" type="pres">
      <dgm:prSet presAssocID="{BD87292F-28E3-4CCB-8817-0DEE37116C40}" presName="rootText1" presStyleLbl="node0" presStyleIdx="0" presStyleCnt="5">
        <dgm:presLayoutVars>
          <dgm:chPref val="3"/>
        </dgm:presLayoutVars>
      </dgm:prSet>
      <dgm:spPr/>
    </dgm:pt>
    <dgm:pt modelId="{3EF57340-E6FF-4A95-827B-DDF0C573A95C}" type="pres">
      <dgm:prSet presAssocID="{BD87292F-28E3-4CCB-8817-0DEE37116C40}" presName="rootConnector1" presStyleLbl="node1" presStyleIdx="0" presStyleCnt="0"/>
      <dgm:spPr/>
    </dgm:pt>
    <dgm:pt modelId="{6CF90951-BF09-45D9-B8EC-73CC833F999C}" type="pres">
      <dgm:prSet presAssocID="{BD87292F-28E3-4CCB-8817-0DEE37116C40}" presName="hierChild2" presStyleCnt="0"/>
      <dgm:spPr/>
    </dgm:pt>
    <dgm:pt modelId="{AA3BEBB0-CD47-4372-9646-6CFC2CBA41DF}" type="pres">
      <dgm:prSet presAssocID="{BD87292F-28E3-4CCB-8817-0DEE37116C40}" presName="hierChild3" presStyleCnt="0"/>
      <dgm:spPr/>
    </dgm:pt>
    <dgm:pt modelId="{B752EBAC-926F-4673-AAC9-9611D3E2479B}" type="pres">
      <dgm:prSet presAssocID="{99F8C6A9-520D-4E16-B213-B47FA2780918}" presName="hierRoot1" presStyleCnt="0">
        <dgm:presLayoutVars>
          <dgm:hierBranch val="init"/>
        </dgm:presLayoutVars>
      </dgm:prSet>
      <dgm:spPr/>
    </dgm:pt>
    <dgm:pt modelId="{822D7888-1CFB-490A-A9D0-16139AE1292E}" type="pres">
      <dgm:prSet presAssocID="{99F8C6A9-520D-4E16-B213-B47FA2780918}" presName="rootComposite1" presStyleCnt="0"/>
      <dgm:spPr/>
    </dgm:pt>
    <dgm:pt modelId="{5A0D92ED-7597-4D22-B590-754D809887CA}" type="pres">
      <dgm:prSet presAssocID="{99F8C6A9-520D-4E16-B213-B47FA2780918}" presName="rootText1" presStyleLbl="node0" presStyleIdx="1" presStyleCnt="5">
        <dgm:presLayoutVars>
          <dgm:chPref val="3"/>
        </dgm:presLayoutVars>
      </dgm:prSet>
      <dgm:spPr/>
    </dgm:pt>
    <dgm:pt modelId="{B2455E28-DCD0-47DF-9DC9-462493281BA3}" type="pres">
      <dgm:prSet presAssocID="{99F8C6A9-520D-4E16-B213-B47FA2780918}" presName="rootConnector1" presStyleLbl="node1" presStyleIdx="0" presStyleCnt="0"/>
      <dgm:spPr/>
    </dgm:pt>
    <dgm:pt modelId="{1BAD3C47-C848-4198-AA47-4DD55F08CE57}" type="pres">
      <dgm:prSet presAssocID="{99F8C6A9-520D-4E16-B213-B47FA2780918}" presName="hierChild2" presStyleCnt="0"/>
      <dgm:spPr/>
    </dgm:pt>
    <dgm:pt modelId="{D4C172C6-17CC-4ECA-ADD1-A9577E0B9AF1}" type="pres">
      <dgm:prSet presAssocID="{99F8C6A9-520D-4E16-B213-B47FA2780918}" presName="hierChild3" presStyleCnt="0"/>
      <dgm:spPr/>
    </dgm:pt>
    <dgm:pt modelId="{EDF27751-0308-4E7C-AAC9-317211891FB1}" type="pres">
      <dgm:prSet presAssocID="{296DCEEC-B5E8-4E81-ABB0-5F00E92D5420}" presName="hierRoot1" presStyleCnt="0">
        <dgm:presLayoutVars>
          <dgm:hierBranch val="init"/>
        </dgm:presLayoutVars>
      </dgm:prSet>
      <dgm:spPr/>
    </dgm:pt>
    <dgm:pt modelId="{7B1D8699-4634-4166-9B3D-AC2E3BEBB423}" type="pres">
      <dgm:prSet presAssocID="{296DCEEC-B5E8-4E81-ABB0-5F00E92D5420}" presName="rootComposite1" presStyleCnt="0"/>
      <dgm:spPr/>
    </dgm:pt>
    <dgm:pt modelId="{F5D512BB-1C3E-47DB-8E92-F7A8958FEBC3}" type="pres">
      <dgm:prSet presAssocID="{296DCEEC-B5E8-4E81-ABB0-5F00E92D5420}" presName="rootText1" presStyleLbl="node0" presStyleIdx="2" presStyleCnt="5">
        <dgm:presLayoutVars>
          <dgm:chPref val="3"/>
        </dgm:presLayoutVars>
      </dgm:prSet>
      <dgm:spPr/>
    </dgm:pt>
    <dgm:pt modelId="{E041A94E-2CAE-4E54-BEB5-BEB987683E7F}" type="pres">
      <dgm:prSet presAssocID="{296DCEEC-B5E8-4E81-ABB0-5F00E92D5420}" presName="rootConnector1" presStyleLbl="node1" presStyleIdx="0" presStyleCnt="0"/>
      <dgm:spPr/>
    </dgm:pt>
    <dgm:pt modelId="{0EB1A415-9E43-4595-A476-2E5217CFCB36}" type="pres">
      <dgm:prSet presAssocID="{296DCEEC-B5E8-4E81-ABB0-5F00E92D5420}" presName="hierChild2" presStyleCnt="0"/>
      <dgm:spPr/>
    </dgm:pt>
    <dgm:pt modelId="{751FD252-EE17-4870-9E6F-383C4828ED44}" type="pres">
      <dgm:prSet presAssocID="{296DCEEC-B5E8-4E81-ABB0-5F00E92D5420}" presName="hierChild3" presStyleCnt="0"/>
      <dgm:spPr/>
    </dgm:pt>
    <dgm:pt modelId="{617EA824-B9D6-4813-B5F8-62BDE1BDB6FA}" type="pres">
      <dgm:prSet presAssocID="{B9DCDCD6-6870-47BA-B809-1B1009358F96}" presName="hierRoot1" presStyleCnt="0">
        <dgm:presLayoutVars>
          <dgm:hierBranch val="init"/>
        </dgm:presLayoutVars>
      </dgm:prSet>
      <dgm:spPr/>
    </dgm:pt>
    <dgm:pt modelId="{ED4151EF-EC1F-4B3F-B885-C94C30DB60B5}" type="pres">
      <dgm:prSet presAssocID="{B9DCDCD6-6870-47BA-B809-1B1009358F96}" presName="rootComposite1" presStyleCnt="0"/>
      <dgm:spPr/>
    </dgm:pt>
    <dgm:pt modelId="{7A423A03-29EA-41F5-BC86-9D484B1C1841}" type="pres">
      <dgm:prSet presAssocID="{B9DCDCD6-6870-47BA-B809-1B1009358F96}" presName="rootText1" presStyleLbl="node0" presStyleIdx="3" presStyleCnt="5">
        <dgm:presLayoutVars>
          <dgm:chPref val="3"/>
        </dgm:presLayoutVars>
      </dgm:prSet>
      <dgm:spPr/>
    </dgm:pt>
    <dgm:pt modelId="{006AB205-FAFE-424F-B26F-AAE23B9525AD}" type="pres">
      <dgm:prSet presAssocID="{B9DCDCD6-6870-47BA-B809-1B1009358F96}" presName="rootConnector1" presStyleLbl="node1" presStyleIdx="0" presStyleCnt="0"/>
      <dgm:spPr/>
    </dgm:pt>
    <dgm:pt modelId="{DC5601EE-4BC2-4FE6-8D54-DEE6106EF0B2}" type="pres">
      <dgm:prSet presAssocID="{B9DCDCD6-6870-47BA-B809-1B1009358F96}" presName="hierChild2" presStyleCnt="0"/>
      <dgm:spPr/>
    </dgm:pt>
    <dgm:pt modelId="{5E63CC97-1990-4CE5-85ED-28A5C52BC10F}" type="pres">
      <dgm:prSet presAssocID="{B9DCDCD6-6870-47BA-B809-1B1009358F96}" presName="hierChild3" presStyleCnt="0"/>
      <dgm:spPr/>
    </dgm:pt>
    <dgm:pt modelId="{616A255F-1872-40C5-AEF2-D5E80A0F57B0}" type="pres">
      <dgm:prSet presAssocID="{EA93FE51-5033-416B-AF5C-B4DE87AFD1BD}" presName="hierRoot1" presStyleCnt="0">
        <dgm:presLayoutVars>
          <dgm:hierBranch val="init"/>
        </dgm:presLayoutVars>
      </dgm:prSet>
      <dgm:spPr/>
    </dgm:pt>
    <dgm:pt modelId="{2DE2111B-BCAC-4D1C-9DD8-C3E70EEF4C87}" type="pres">
      <dgm:prSet presAssocID="{EA93FE51-5033-416B-AF5C-B4DE87AFD1BD}" presName="rootComposite1" presStyleCnt="0"/>
      <dgm:spPr/>
    </dgm:pt>
    <dgm:pt modelId="{BAF69D4A-0520-4D91-82FC-ECF6C46ADAB4}" type="pres">
      <dgm:prSet presAssocID="{EA93FE51-5033-416B-AF5C-B4DE87AFD1BD}" presName="rootText1" presStyleLbl="node0" presStyleIdx="4" presStyleCnt="5">
        <dgm:presLayoutVars>
          <dgm:chPref val="3"/>
        </dgm:presLayoutVars>
      </dgm:prSet>
      <dgm:spPr/>
    </dgm:pt>
    <dgm:pt modelId="{4DB710C6-950E-4C24-B0A8-51C6ABA6AB67}" type="pres">
      <dgm:prSet presAssocID="{EA93FE51-5033-416B-AF5C-B4DE87AFD1BD}" presName="rootConnector1" presStyleLbl="node1" presStyleIdx="0" presStyleCnt="0"/>
      <dgm:spPr/>
    </dgm:pt>
    <dgm:pt modelId="{414FFAE7-FBB2-4FAD-8A45-8A060C5D6F45}" type="pres">
      <dgm:prSet presAssocID="{EA93FE51-5033-416B-AF5C-B4DE87AFD1BD}" presName="hierChild2" presStyleCnt="0"/>
      <dgm:spPr/>
    </dgm:pt>
    <dgm:pt modelId="{D669F1CA-1B4D-49F8-B01B-F6C47B26B6FB}" type="pres">
      <dgm:prSet presAssocID="{EA93FE51-5033-416B-AF5C-B4DE87AFD1BD}" presName="hierChild3" presStyleCnt="0"/>
      <dgm:spPr/>
    </dgm:pt>
  </dgm:ptLst>
  <dgm:cxnLst>
    <dgm:cxn modelId="{E07A8A25-CB8B-4D10-835A-AC04DC8EF548}" type="presOf" srcId="{B9DCDCD6-6870-47BA-B809-1B1009358F96}" destId="{006AB205-FAFE-424F-B26F-AAE23B9525AD}" srcOrd="1" destOrd="0" presId="urn:microsoft.com/office/officeart/2005/8/layout/orgChart1"/>
    <dgm:cxn modelId="{CA27CA43-33B3-4ECA-86B6-96B7139A4B00}" srcId="{0A2CB6C8-0AA6-4E74-B190-ACF1689B7F0F}" destId="{BD87292F-28E3-4CCB-8817-0DEE37116C40}" srcOrd="0" destOrd="0" parTransId="{F3CC0EF8-3956-4D06-A2D9-F9B94878FFC6}" sibTransId="{DE8395A7-177D-46C9-AFEC-A52A737E617C}"/>
    <dgm:cxn modelId="{D4C36D6C-C46B-4F9E-AB82-9EA0263F4E34}" type="presOf" srcId="{99F8C6A9-520D-4E16-B213-B47FA2780918}" destId="{5A0D92ED-7597-4D22-B590-754D809887CA}" srcOrd="0" destOrd="0" presId="urn:microsoft.com/office/officeart/2005/8/layout/orgChart1"/>
    <dgm:cxn modelId="{04A4037C-4780-4E2A-B402-CE1830EF5A66}" srcId="{0A2CB6C8-0AA6-4E74-B190-ACF1689B7F0F}" destId="{EA93FE51-5033-416B-AF5C-B4DE87AFD1BD}" srcOrd="4" destOrd="0" parTransId="{F9998AD0-88D4-435C-983D-BB84B59D6068}" sibTransId="{633DD335-C4CB-4D92-A54B-7D04596EF2D2}"/>
    <dgm:cxn modelId="{3156198C-7EC6-4C41-A13D-3BDB4F703970}" type="presOf" srcId="{296DCEEC-B5E8-4E81-ABB0-5F00E92D5420}" destId="{F5D512BB-1C3E-47DB-8E92-F7A8958FEBC3}" srcOrd="0" destOrd="0" presId="urn:microsoft.com/office/officeart/2005/8/layout/orgChart1"/>
    <dgm:cxn modelId="{7369BE91-4AE1-41F5-88E6-0803F9FC5F80}" type="presOf" srcId="{B9DCDCD6-6870-47BA-B809-1B1009358F96}" destId="{7A423A03-29EA-41F5-BC86-9D484B1C1841}" srcOrd="0" destOrd="0" presId="urn:microsoft.com/office/officeart/2005/8/layout/orgChart1"/>
    <dgm:cxn modelId="{E7289A95-F13A-4A20-8711-2CB881DD87D8}" type="presOf" srcId="{BD87292F-28E3-4CCB-8817-0DEE37116C40}" destId="{60F8E00A-D7A8-426B-989A-D145D5157F19}" srcOrd="0" destOrd="0" presId="urn:microsoft.com/office/officeart/2005/8/layout/orgChart1"/>
    <dgm:cxn modelId="{B61190A1-77DD-4BF7-AE57-5CC932A7F2B6}" type="presOf" srcId="{296DCEEC-B5E8-4E81-ABB0-5F00E92D5420}" destId="{E041A94E-2CAE-4E54-BEB5-BEB987683E7F}" srcOrd="1" destOrd="0" presId="urn:microsoft.com/office/officeart/2005/8/layout/orgChart1"/>
    <dgm:cxn modelId="{0AA243A5-4790-4049-B293-EE2F09DA94B7}" type="presOf" srcId="{99F8C6A9-520D-4E16-B213-B47FA2780918}" destId="{B2455E28-DCD0-47DF-9DC9-462493281BA3}" srcOrd="1" destOrd="0" presId="urn:microsoft.com/office/officeart/2005/8/layout/orgChart1"/>
    <dgm:cxn modelId="{070E12A8-E5ED-43D6-97F0-32C8EFEF2796}" type="presOf" srcId="{BD87292F-28E3-4CCB-8817-0DEE37116C40}" destId="{3EF57340-E6FF-4A95-827B-DDF0C573A95C}" srcOrd="1" destOrd="0" presId="urn:microsoft.com/office/officeart/2005/8/layout/orgChart1"/>
    <dgm:cxn modelId="{59C294B1-77AD-41F9-87CF-0C81B307EB4B}" type="presOf" srcId="{EA93FE51-5033-416B-AF5C-B4DE87AFD1BD}" destId="{BAF69D4A-0520-4D91-82FC-ECF6C46ADAB4}" srcOrd="0" destOrd="0" presId="urn:microsoft.com/office/officeart/2005/8/layout/orgChart1"/>
    <dgm:cxn modelId="{6D3B2BB6-03CF-4615-8066-72ABF4951C7E}" srcId="{0A2CB6C8-0AA6-4E74-B190-ACF1689B7F0F}" destId="{99F8C6A9-520D-4E16-B213-B47FA2780918}" srcOrd="1" destOrd="0" parTransId="{DB0CEC02-0735-414B-995D-9B68A1D9E32C}" sibTransId="{A44C1CBD-1848-49F2-88AF-D18F47CA1E71}"/>
    <dgm:cxn modelId="{496BCEC0-C2EF-4B38-98C7-41DDAC249678}" type="presOf" srcId="{0A2CB6C8-0AA6-4E74-B190-ACF1689B7F0F}" destId="{314144A7-1E56-4801-9832-5BE54A4B09B5}" srcOrd="0" destOrd="0" presId="urn:microsoft.com/office/officeart/2005/8/layout/orgChart1"/>
    <dgm:cxn modelId="{A77137C3-B270-44A3-ADBF-E6307F9EFF29}" srcId="{0A2CB6C8-0AA6-4E74-B190-ACF1689B7F0F}" destId="{B9DCDCD6-6870-47BA-B809-1B1009358F96}" srcOrd="3" destOrd="0" parTransId="{916CB6E4-3F5B-4926-8EAE-FAD78D9214A3}" sibTransId="{FF203A9E-1A44-4FF8-AC48-8F86BD7DE2C0}"/>
    <dgm:cxn modelId="{14B6D7CE-06D3-4D97-8A8B-E1EE6A09092A}" srcId="{0A2CB6C8-0AA6-4E74-B190-ACF1689B7F0F}" destId="{296DCEEC-B5E8-4E81-ABB0-5F00E92D5420}" srcOrd="2" destOrd="0" parTransId="{7992F6AD-3264-40E2-9BFD-F2F7CAA6829F}" sibTransId="{2EEEB429-7ED1-40DF-98DA-428D2DC31FB0}"/>
    <dgm:cxn modelId="{E9FE9DDC-3169-48E2-BA84-E001AA87694F}" type="presOf" srcId="{EA93FE51-5033-416B-AF5C-B4DE87AFD1BD}" destId="{4DB710C6-950E-4C24-B0A8-51C6ABA6AB67}" srcOrd="1" destOrd="0" presId="urn:microsoft.com/office/officeart/2005/8/layout/orgChart1"/>
    <dgm:cxn modelId="{7AB733FE-7232-45A1-9ED4-610F3B6FEE10}" type="presParOf" srcId="{314144A7-1E56-4801-9832-5BE54A4B09B5}" destId="{2125E021-58E2-4943-98E9-CDDE171390F7}" srcOrd="0" destOrd="0" presId="urn:microsoft.com/office/officeart/2005/8/layout/orgChart1"/>
    <dgm:cxn modelId="{17E9D770-5F69-48C4-9B95-B2C19E74C3C6}" type="presParOf" srcId="{2125E021-58E2-4943-98E9-CDDE171390F7}" destId="{D93E884C-0C12-4476-B982-878B399F56C3}" srcOrd="0" destOrd="0" presId="urn:microsoft.com/office/officeart/2005/8/layout/orgChart1"/>
    <dgm:cxn modelId="{E98EADFA-4392-4D04-A358-A164D93350DD}" type="presParOf" srcId="{D93E884C-0C12-4476-B982-878B399F56C3}" destId="{60F8E00A-D7A8-426B-989A-D145D5157F19}" srcOrd="0" destOrd="0" presId="urn:microsoft.com/office/officeart/2005/8/layout/orgChart1"/>
    <dgm:cxn modelId="{1E035753-6F92-49A4-ABEA-715E028DB15D}" type="presParOf" srcId="{D93E884C-0C12-4476-B982-878B399F56C3}" destId="{3EF57340-E6FF-4A95-827B-DDF0C573A95C}" srcOrd="1" destOrd="0" presId="urn:microsoft.com/office/officeart/2005/8/layout/orgChart1"/>
    <dgm:cxn modelId="{51C565F1-7AE3-41B6-B939-A0BD3D07FD8D}" type="presParOf" srcId="{2125E021-58E2-4943-98E9-CDDE171390F7}" destId="{6CF90951-BF09-45D9-B8EC-73CC833F999C}" srcOrd="1" destOrd="0" presId="urn:microsoft.com/office/officeart/2005/8/layout/orgChart1"/>
    <dgm:cxn modelId="{DA50424D-9257-465E-8F50-6BC97C116AB3}" type="presParOf" srcId="{2125E021-58E2-4943-98E9-CDDE171390F7}" destId="{AA3BEBB0-CD47-4372-9646-6CFC2CBA41DF}" srcOrd="2" destOrd="0" presId="urn:microsoft.com/office/officeart/2005/8/layout/orgChart1"/>
    <dgm:cxn modelId="{9469671D-447B-4DD2-B531-797D8D8FDC5B}" type="presParOf" srcId="{314144A7-1E56-4801-9832-5BE54A4B09B5}" destId="{B752EBAC-926F-4673-AAC9-9611D3E2479B}" srcOrd="1" destOrd="0" presId="urn:microsoft.com/office/officeart/2005/8/layout/orgChart1"/>
    <dgm:cxn modelId="{21A333A1-1346-42D2-9DF7-41A7A9D0612D}" type="presParOf" srcId="{B752EBAC-926F-4673-AAC9-9611D3E2479B}" destId="{822D7888-1CFB-490A-A9D0-16139AE1292E}" srcOrd="0" destOrd="0" presId="urn:microsoft.com/office/officeart/2005/8/layout/orgChart1"/>
    <dgm:cxn modelId="{89833496-192A-4A0C-94F8-9202950569FC}" type="presParOf" srcId="{822D7888-1CFB-490A-A9D0-16139AE1292E}" destId="{5A0D92ED-7597-4D22-B590-754D809887CA}" srcOrd="0" destOrd="0" presId="urn:microsoft.com/office/officeart/2005/8/layout/orgChart1"/>
    <dgm:cxn modelId="{5B8FD3A1-F864-44CD-9946-4CAC92B7C8F0}" type="presParOf" srcId="{822D7888-1CFB-490A-A9D0-16139AE1292E}" destId="{B2455E28-DCD0-47DF-9DC9-462493281BA3}" srcOrd="1" destOrd="0" presId="urn:microsoft.com/office/officeart/2005/8/layout/orgChart1"/>
    <dgm:cxn modelId="{2B422AA1-1A51-49C1-AC6C-8F1AAE0ACF91}" type="presParOf" srcId="{B752EBAC-926F-4673-AAC9-9611D3E2479B}" destId="{1BAD3C47-C848-4198-AA47-4DD55F08CE57}" srcOrd="1" destOrd="0" presId="urn:microsoft.com/office/officeart/2005/8/layout/orgChart1"/>
    <dgm:cxn modelId="{DBE711CD-DCA4-4E7A-8B5D-E44C39A5A014}" type="presParOf" srcId="{B752EBAC-926F-4673-AAC9-9611D3E2479B}" destId="{D4C172C6-17CC-4ECA-ADD1-A9577E0B9AF1}" srcOrd="2" destOrd="0" presId="urn:microsoft.com/office/officeart/2005/8/layout/orgChart1"/>
    <dgm:cxn modelId="{781CCDE2-01FE-4256-9AAA-7E109E88DE81}" type="presParOf" srcId="{314144A7-1E56-4801-9832-5BE54A4B09B5}" destId="{EDF27751-0308-4E7C-AAC9-317211891FB1}" srcOrd="2" destOrd="0" presId="urn:microsoft.com/office/officeart/2005/8/layout/orgChart1"/>
    <dgm:cxn modelId="{F8B71F2B-1E91-4801-9371-563EE398E9F0}" type="presParOf" srcId="{EDF27751-0308-4E7C-AAC9-317211891FB1}" destId="{7B1D8699-4634-4166-9B3D-AC2E3BEBB423}" srcOrd="0" destOrd="0" presId="urn:microsoft.com/office/officeart/2005/8/layout/orgChart1"/>
    <dgm:cxn modelId="{09261836-68DE-43E9-A5B3-622ABDB8B20B}" type="presParOf" srcId="{7B1D8699-4634-4166-9B3D-AC2E3BEBB423}" destId="{F5D512BB-1C3E-47DB-8E92-F7A8958FEBC3}" srcOrd="0" destOrd="0" presId="urn:microsoft.com/office/officeart/2005/8/layout/orgChart1"/>
    <dgm:cxn modelId="{B660FDFD-E8D4-46C0-830B-7D7031DF6DC9}" type="presParOf" srcId="{7B1D8699-4634-4166-9B3D-AC2E3BEBB423}" destId="{E041A94E-2CAE-4E54-BEB5-BEB987683E7F}" srcOrd="1" destOrd="0" presId="urn:microsoft.com/office/officeart/2005/8/layout/orgChart1"/>
    <dgm:cxn modelId="{557C31DF-5554-4583-B81E-7370712B84BB}" type="presParOf" srcId="{EDF27751-0308-4E7C-AAC9-317211891FB1}" destId="{0EB1A415-9E43-4595-A476-2E5217CFCB36}" srcOrd="1" destOrd="0" presId="urn:microsoft.com/office/officeart/2005/8/layout/orgChart1"/>
    <dgm:cxn modelId="{346A93E8-181E-4D9D-8E81-25C73B73B9FA}" type="presParOf" srcId="{EDF27751-0308-4E7C-AAC9-317211891FB1}" destId="{751FD252-EE17-4870-9E6F-383C4828ED44}" srcOrd="2" destOrd="0" presId="urn:microsoft.com/office/officeart/2005/8/layout/orgChart1"/>
    <dgm:cxn modelId="{1DFF884F-5F4C-47FD-AD5C-EDF2590D3C78}" type="presParOf" srcId="{314144A7-1E56-4801-9832-5BE54A4B09B5}" destId="{617EA824-B9D6-4813-B5F8-62BDE1BDB6FA}" srcOrd="3" destOrd="0" presId="urn:microsoft.com/office/officeart/2005/8/layout/orgChart1"/>
    <dgm:cxn modelId="{A2B827EC-B650-4D6F-BABA-80A5C5905E5E}" type="presParOf" srcId="{617EA824-B9D6-4813-B5F8-62BDE1BDB6FA}" destId="{ED4151EF-EC1F-4B3F-B885-C94C30DB60B5}" srcOrd="0" destOrd="0" presId="urn:microsoft.com/office/officeart/2005/8/layout/orgChart1"/>
    <dgm:cxn modelId="{EAF511E4-D22F-4084-A89F-AA8E7C96084A}" type="presParOf" srcId="{ED4151EF-EC1F-4B3F-B885-C94C30DB60B5}" destId="{7A423A03-29EA-41F5-BC86-9D484B1C1841}" srcOrd="0" destOrd="0" presId="urn:microsoft.com/office/officeart/2005/8/layout/orgChart1"/>
    <dgm:cxn modelId="{01F20277-07D6-410F-A67E-4036615F01B1}" type="presParOf" srcId="{ED4151EF-EC1F-4B3F-B885-C94C30DB60B5}" destId="{006AB205-FAFE-424F-B26F-AAE23B9525AD}" srcOrd="1" destOrd="0" presId="urn:microsoft.com/office/officeart/2005/8/layout/orgChart1"/>
    <dgm:cxn modelId="{D2771B55-6494-48D5-8B59-E3F00CDCCA1E}" type="presParOf" srcId="{617EA824-B9D6-4813-B5F8-62BDE1BDB6FA}" destId="{DC5601EE-4BC2-4FE6-8D54-DEE6106EF0B2}" srcOrd="1" destOrd="0" presId="urn:microsoft.com/office/officeart/2005/8/layout/orgChart1"/>
    <dgm:cxn modelId="{A587C012-D2D6-444F-A121-EF6C150E7CF7}" type="presParOf" srcId="{617EA824-B9D6-4813-B5F8-62BDE1BDB6FA}" destId="{5E63CC97-1990-4CE5-85ED-28A5C52BC10F}" srcOrd="2" destOrd="0" presId="urn:microsoft.com/office/officeart/2005/8/layout/orgChart1"/>
    <dgm:cxn modelId="{C9B584BF-6B97-46C4-8D95-20A4C268B637}" type="presParOf" srcId="{314144A7-1E56-4801-9832-5BE54A4B09B5}" destId="{616A255F-1872-40C5-AEF2-D5E80A0F57B0}" srcOrd="4" destOrd="0" presId="urn:microsoft.com/office/officeart/2005/8/layout/orgChart1"/>
    <dgm:cxn modelId="{DE1D2852-AFA1-4E73-89CB-6796D39340A7}" type="presParOf" srcId="{616A255F-1872-40C5-AEF2-D5E80A0F57B0}" destId="{2DE2111B-BCAC-4D1C-9DD8-C3E70EEF4C87}" srcOrd="0" destOrd="0" presId="urn:microsoft.com/office/officeart/2005/8/layout/orgChart1"/>
    <dgm:cxn modelId="{10BDB927-F1DA-4F18-8FDE-2972904A9DC5}" type="presParOf" srcId="{2DE2111B-BCAC-4D1C-9DD8-C3E70EEF4C87}" destId="{BAF69D4A-0520-4D91-82FC-ECF6C46ADAB4}" srcOrd="0" destOrd="0" presId="urn:microsoft.com/office/officeart/2005/8/layout/orgChart1"/>
    <dgm:cxn modelId="{19B94459-70A8-45EA-ABB7-073C6B0D3BCB}" type="presParOf" srcId="{2DE2111B-BCAC-4D1C-9DD8-C3E70EEF4C87}" destId="{4DB710C6-950E-4C24-B0A8-51C6ABA6AB67}" srcOrd="1" destOrd="0" presId="urn:microsoft.com/office/officeart/2005/8/layout/orgChart1"/>
    <dgm:cxn modelId="{BF3CED98-004E-4456-A73A-D10E99D8CB28}" type="presParOf" srcId="{616A255F-1872-40C5-AEF2-D5E80A0F57B0}" destId="{414FFAE7-FBB2-4FAD-8A45-8A060C5D6F45}" srcOrd="1" destOrd="0" presId="urn:microsoft.com/office/officeart/2005/8/layout/orgChart1"/>
    <dgm:cxn modelId="{C6D63AA0-5BEC-45A9-AFDB-F1DDDA666A08}" type="presParOf" srcId="{616A255F-1872-40C5-AEF2-D5E80A0F57B0}" destId="{D669F1CA-1B4D-49F8-B01B-F6C47B26B6F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C3389F-179E-49AB-BFDE-08D83912BD74}"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D97898E3-0C7F-4DB1-A187-31B050566FA4}">
      <dgm:prSet custT="1"/>
      <dgm:spPr/>
      <dgm:t>
        <a:bodyPr/>
        <a:lstStyle/>
        <a:p>
          <a:r>
            <a:rPr lang="en-GB" sz="1400" dirty="0">
              <a:latin typeface="Arial" panose="020B0604020202020204" pitchFamily="34" charset="0"/>
              <a:cs typeface="Arial" panose="020B0604020202020204" pitchFamily="34" charset="0"/>
            </a:rPr>
            <a:t>Learning through understanding.</a:t>
          </a:r>
          <a:endParaRPr lang="en-US" sz="1400" dirty="0">
            <a:latin typeface="Arial" panose="020B0604020202020204" pitchFamily="34" charset="0"/>
            <a:cs typeface="Arial" panose="020B0604020202020204" pitchFamily="34" charset="0"/>
          </a:endParaRPr>
        </a:p>
      </dgm:t>
    </dgm:pt>
    <dgm:pt modelId="{039330C6-02F9-43E4-8408-2C7CD4F9C22C}" type="parTrans" cxnId="{178F38D4-4CEE-4BB2-A730-43B43F3ED236}">
      <dgm:prSet/>
      <dgm:spPr/>
      <dgm:t>
        <a:bodyPr/>
        <a:lstStyle/>
        <a:p>
          <a:endParaRPr lang="en-US"/>
        </a:p>
      </dgm:t>
    </dgm:pt>
    <dgm:pt modelId="{1D93B528-C85F-4CCC-9B59-9D5FC27499A1}" type="sibTrans" cxnId="{178F38D4-4CEE-4BB2-A730-43B43F3ED236}">
      <dgm:prSet/>
      <dgm:spPr/>
      <dgm:t>
        <a:bodyPr/>
        <a:lstStyle/>
        <a:p>
          <a:endParaRPr lang="en-US"/>
        </a:p>
      </dgm:t>
    </dgm:pt>
    <dgm:pt modelId="{C608CC81-038E-4763-BD26-4509ECE00CE0}">
      <dgm:prSet custT="1"/>
      <dgm:spPr/>
      <dgm:t>
        <a:bodyPr/>
        <a:lstStyle/>
        <a:p>
          <a:r>
            <a:rPr lang="en-GB" sz="1400">
              <a:latin typeface="Arial" panose="020B0604020202020204" pitchFamily="34" charset="0"/>
              <a:cs typeface="Arial" panose="020B0604020202020204" pitchFamily="34" charset="0"/>
            </a:rPr>
            <a:t>Focus on knowledge and problem solving.</a:t>
          </a:r>
          <a:endParaRPr lang="en-US" sz="1400">
            <a:latin typeface="Arial" panose="020B0604020202020204" pitchFamily="34" charset="0"/>
            <a:cs typeface="Arial" panose="020B0604020202020204" pitchFamily="34" charset="0"/>
          </a:endParaRPr>
        </a:p>
      </dgm:t>
    </dgm:pt>
    <dgm:pt modelId="{2C448D4A-59DC-4345-84ED-B96948C707BE}" type="parTrans" cxnId="{D4A15C4C-6362-4B31-AB46-AFF3589188FD}">
      <dgm:prSet/>
      <dgm:spPr/>
      <dgm:t>
        <a:bodyPr/>
        <a:lstStyle/>
        <a:p>
          <a:endParaRPr lang="en-US"/>
        </a:p>
      </dgm:t>
    </dgm:pt>
    <dgm:pt modelId="{DAF94291-B8D1-4084-BE33-2D0B78467CC3}" type="sibTrans" cxnId="{D4A15C4C-6362-4B31-AB46-AFF3589188FD}">
      <dgm:prSet/>
      <dgm:spPr/>
      <dgm:t>
        <a:bodyPr/>
        <a:lstStyle/>
        <a:p>
          <a:endParaRPr lang="en-US"/>
        </a:p>
      </dgm:t>
    </dgm:pt>
    <dgm:pt modelId="{F7826B69-3A34-45FC-BEE7-73939C37DE15}">
      <dgm:prSet custT="1"/>
      <dgm:spPr/>
      <dgm:t>
        <a:bodyPr/>
        <a:lstStyle/>
        <a:p>
          <a:r>
            <a:rPr lang="en-GB" sz="1400">
              <a:latin typeface="Arial" panose="020B0604020202020204" pitchFamily="34" charset="0"/>
              <a:cs typeface="Arial" panose="020B0604020202020204" pitchFamily="34" charset="0"/>
            </a:rPr>
            <a:t>Digital learning and simulations (Chen, Chen and Guo, 2023).</a:t>
          </a:r>
          <a:endParaRPr lang="en-US" sz="1400">
            <a:latin typeface="Arial" panose="020B0604020202020204" pitchFamily="34" charset="0"/>
            <a:cs typeface="Arial" panose="020B0604020202020204" pitchFamily="34" charset="0"/>
          </a:endParaRPr>
        </a:p>
      </dgm:t>
    </dgm:pt>
    <dgm:pt modelId="{70C659C1-8AC1-4346-9014-743706FA2D16}" type="parTrans" cxnId="{F5C97740-3C17-48F5-AA76-3BBD202FC3FE}">
      <dgm:prSet/>
      <dgm:spPr/>
      <dgm:t>
        <a:bodyPr/>
        <a:lstStyle/>
        <a:p>
          <a:endParaRPr lang="en-US"/>
        </a:p>
      </dgm:t>
    </dgm:pt>
    <dgm:pt modelId="{8FEE363B-182C-42A6-90BC-B7E17E2CE77E}" type="sibTrans" cxnId="{F5C97740-3C17-48F5-AA76-3BBD202FC3FE}">
      <dgm:prSet/>
      <dgm:spPr/>
      <dgm:t>
        <a:bodyPr/>
        <a:lstStyle/>
        <a:p>
          <a:endParaRPr lang="en-US"/>
        </a:p>
      </dgm:t>
    </dgm:pt>
    <dgm:pt modelId="{373E94AF-B7DE-4114-911F-2A630AED258C}">
      <dgm:prSet custT="1"/>
      <dgm:spPr/>
      <dgm:t>
        <a:bodyPr/>
        <a:lstStyle/>
        <a:p>
          <a:r>
            <a:rPr lang="en-GB" sz="1400">
              <a:latin typeface="Arial" panose="020B0604020202020204" pitchFamily="34" charset="0"/>
              <a:cs typeface="Arial" panose="020B0604020202020204" pitchFamily="34" charset="0"/>
            </a:rPr>
            <a:t>Navigation and route planning skills.</a:t>
          </a:r>
          <a:endParaRPr lang="en-US" sz="1400">
            <a:latin typeface="Arial" panose="020B0604020202020204" pitchFamily="34" charset="0"/>
            <a:cs typeface="Arial" panose="020B0604020202020204" pitchFamily="34" charset="0"/>
          </a:endParaRPr>
        </a:p>
      </dgm:t>
    </dgm:pt>
    <dgm:pt modelId="{EC2A0A6A-51E5-4190-8481-C48BB49E0CAE}" type="parTrans" cxnId="{65BE7D62-BA00-4479-A9B4-FD5101C47DCB}">
      <dgm:prSet/>
      <dgm:spPr/>
      <dgm:t>
        <a:bodyPr/>
        <a:lstStyle/>
        <a:p>
          <a:endParaRPr lang="en-US"/>
        </a:p>
      </dgm:t>
    </dgm:pt>
    <dgm:pt modelId="{12CFDAE7-DBBE-44FF-8D1B-B1C6272B8686}" type="sibTrans" cxnId="{65BE7D62-BA00-4479-A9B4-FD5101C47DCB}">
      <dgm:prSet/>
      <dgm:spPr/>
      <dgm:t>
        <a:bodyPr/>
        <a:lstStyle/>
        <a:p>
          <a:endParaRPr lang="en-US"/>
        </a:p>
      </dgm:t>
    </dgm:pt>
    <dgm:pt modelId="{FAE8D467-AE5F-406A-8465-99635921EADD}">
      <dgm:prSet custT="1"/>
      <dgm:spPr/>
      <dgm:t>
        <a:bodyPr/>
        <a:lstStyle/>
        <a:p>
          <a:r>
            <a:rPr lang="en-GB" sz="1400" dirty="0">
              <a:latin typeface="Arial" panose="020B0604020202020204" pitchFamily="34" charset="0"/>
              <a:cs typeface="Arial" panose="020B0604020202020204" pitchFamily="34" charset="0"/>
            </a:rPr>
            <a:t>Improves decision making.</a:t>
          </a:r>
          <a:endParaRPr lang="en-US" sz="1400" dirty="0">
            <a:latin typeface="Arial" panose="020B0604020202020204" pitchFamily="34" charset="0"/>
            <a:cs typeface="Arial" panose="020B0604020202020204" pitchFamily="34" charset="0"/>
          </a:endParaRPr>
        </a:p>
      </dgm:t>
    </dgm:pt>
    <dgm:pt modelId="{55E09977-5675-49FE-9262-DC46B6975B6A}" type="parTrans" cxnId="{F9888A8D-C502-41EB-A8B5-070A828A347D}">
      <dgm:prSet/>
      <dgm:spPr/>
      <dgm:t>
        <a:bodyPr/>
        <a:lstStyle/>
        <a:p>
          <a:endParaRPr lang="en-US"/>
        </a:p>
      </dgm:t>
    </dgm:pt>
    <dgm:pt modelId="{446D6293-7B7F-43DB-B082-3BC856C28FE7}" type="sibTrans" cxnId="{F9888A8D-C502-41EB-A8B5-070A828A347D}">
      <dgm:prSet/>
      <dgm:spPr/>
      <dgm:t>
        <a:bodyPr/>
        <a:lstStyle/>
        <a:p>
          <a:endParaRPr lang="en-US"/>
        </a:p>
      </dgm:t>
    </dgm:pt>
    <dgm:pt modelId="{C19280D4-11D9-4DA4-87B5-51E578C9693A}" type="pres">
      <dgm:prSet presAssocID="{30C3389F-179E-49AB-BFDE-08D83912BD74}" presName="root" presStyleCnt="0">
        <dgm:presLayoutVars>
          <dgm:dir/>
          <dgm:resizeHandles val="exact"/>
        </dgm:presLayoutVars>
      </dgm:prSet>
      <dgm:spPr/>
    </dgm:pt>
    <dgm:pt modelId="{7058AB9E-510E-4CB0-AF96-B3779283D8EA}" type="pres">
      <dgm:prSet presAssocID="{D97898E3-0C7F-4DB1-A187-31B050566FA4}" presName="compNode" presStyleCnt="0"/>
      <dgm:spPr/>
    </dgm:pt>
    <dgm:pt modelId="{47485993-236B-4E54-B6B6-E00F8D5C94CA}" type="pres">
      <dgm:prSet presAssocID="{D97898E3-0C7F-4DB1-A187-31B050566FA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C1E20C70-2405-45E7-B513-070D50923A26}" type="pres">
      <dgm:prSet presAssocID="{D97898E3-0C7F-4DB1-A187-31B050566FA4}" presName="spaceRect" presStyleCnt="0"/>
      <dgm:spPr/>
    </dgm:pt>
    <dgm:pt modelId="{C7855D06-543F-4498-9291-76D64403EFE3}" type="pres">
      <dgm:prSet presAssocID="{D97898E3-0C7F-4DB1-A187-31B050566FA4}" presName="textRect" presStyleLbl="revTx" presStyleIdx="0" presStyleCnt="5">
        <dgm:presLayoutVars>
          <dgm:chMax val="1"/>
          <dgm:chPref val="1"/>
        </dgm:presLayoutVars>
      </dgm:prSet>
      <dgm:spPr/>
    </dgm:pt>
    <dgm:pt modelId="{2139E286-F39A-40FB-96D5-00EBAF2782EF}" type="pres">
      <dgm:prSet presAssocID="{1D93B528-C85F-4CCC-9B59-9D5FC27499A1}" presName="sibTrans" presStyleCnt="0"/>
      <dgm:spPr/>
    </dgm:pt>
    <dgm:pt modelId="{E37396F2-5758-4C6E-BB52-1EFCC4CE76B5}" type="pres">
      <dgm:prSet presAssocID="{C608CC81-038E-4763-BD26-4509ECE00CE0}" presName="compNode" presStyleCnt="0"/>
      <dgm:spPr/>
    </dgm:pt>
    <dgm:pt modelId="{9A8043B9-3781-44D3-92D1-01A7718D9A7A}" type="pres">
      <dgm:prSet presAssocID="{C608CC81-038E-4763-BD26-4509ECE00CE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E7B7335-FD97-4CAB-A8CD-7259C9148E34}" type="pres">
      <dgm:prSet presAssocID="{C608CC81-038E-4763-BD26-4509ECE00CE0}" presName="spaceRect" presStyleCnt="0"/>
      <dgm:spPr/>
    </dgm:pt>
    <dgm:pt modelId="{D4AA77BF-4A1F-4B86-84C6-E7958C4B6F0E}" type="pres">
      <dgm:prSet presAssocID="{C608CC81-038E-4763-BD26-4509ECE00CE0}" presName="textRect" presStyleLbl="revTx" presStyleIdx="1" presStyleCnt="5">
        <dgm:presLayoutVars>
          <dgm:chMax val="1"/>
          <dgm:chPref val="1"/>
        </dgm:presLayoutVars>
      </dgm:prSet>
      <dgm:spPr/>
    </dgm:pt>
    <dgm:pt modelId="{EBC45164-6AB0-46DB-8274-B1FF0F09E65E}" type="pres">
      <dgm:prSet presAssocID="{DAF94291-B8D1-4084-BE33-2D0B78467CC3}" presName="sibTrans" presStyleCnt="0"/>
      <dgm:spPr/>
    </dgm:pt>
    <dgm:pt modelId="{D5DBE86E-8FC5-4883-8EFC-FFBAE5271A63}" type="pres">
      <dgm:prSet presAssocID="{F7826B69-3A34-45FC-BEE7-73939C37DE15}" presName="compNode" presStyleCnt="0"/>
      <dgm:spPr/>
    </dgm:pt>
    <dgm:pt modelId="{DC06058E-C135-48DE-9EAC-59097CF99870}" type="pres">
      <dgm:prSet presAssocID="{F7826B69-3A34-45FC-BEE7-73939C37DE1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gon Dance"/>
        </a:ext>
      </dgm:extLst>
    </dgm:pt>
    <dgm:pt modelId="{9AC31439-D068-4A80-BCE4-1B6F4DAA0C04}" type="pres">
      <dgm:prSet presAssocID="{F7826B69-3A34-45FC-BEE7-73939C37DE15}" presName="spaceRect" presStyleCnt="0"/>
      <dgm:spPr/>
    </dgm:pt>
    <dgm:pt modelId="{12E8AE7B-DE92-4315-A977-9F01390C0BEE}" type="pres">
      <dgm:prSet presAssocID="{F7826B69-3A34-45FC-BEE7-73939C37DE15}" presName="textRect" presStyleLbl="revTx" presStyleIdx="2" presStyleCnt="5">
        <dgm:presLayoutVars>
          <dgm:chMax val="1"/>
          <dgm:chPref val="1"/>
        </dgm:presLayoutVars>
      </dgm:prSet>
      <dgm:spPr/>
    </dgm:pt>
    <dgm:pt modelId="{FD79A9BC-CB82-4395-A658-4FE2095B5305}" type="pres">
      <dgm:prSet presAssocID="{8FEE363B-182C-42A6-90BC-B7E17E2CE77E}" presName="sibTrans" presStyleCnt="0"/>
      <dgm:spPr/>
    </dgm:pt>
    <dgm:pt modelId="{B4CD6FA6-2410-483B-A75D-BB2109168C7D}" type="pres">
      <dgm:prSet presAssocID="{373E94AF-B7DE-4114-911F-2A630AED258C}" presName="compNode" presStyleCnt="0"/>
      <dgm:spPr/>
    </dgm:pt>
    <dgm:pt modelId="{6F0BB626-8611-4251-90C6-A2302D3717D9}" type="pres">
      <dgm:prSet presAssocID="{373E94AF-B7DE-4114-911F-2A630AED258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ass"/>
        </a:ext>
      </dgm:extLst>
    </dgm:pt>
    <dgm:pt modelId="{7D1E00FB-3C0C-48BD-B8C9-42D3F8C61B50}" type="pres">
      <dgm:prSet presAssocID="{373E94AF-B7DE-4114-911F-2A630AED258C}" presName="spaceRect" presStyleCnt="0"/>
      <dgm:spPr/>
    </dgm:pt>
    <dgm:pt modelId="{5C187A69-65FD-45CB-AB62-36167A6FF57A}" type="pres">
      <dgm:prSet presAssocID="{373E94AF-B7DE-4114-911F-2A630AED258C}" presName="textRect" presStyleLbl="revTx" presStyleIdx="3" presStyleCnt="5">
        <dgm:presLayoutVars>
          <dgm:chMax val="1"/>
          <dgm:chPref val="1"/>
        </dgm:presLayoutVars>
      </dgm:prSet>
      <dgm:spPr/>
    </dgm:pt>
    <dgm:pt modelId="{870903C2-83B4-4088-8577-B18607FDD9AE}" type="pres">
      <dgm:prSet presAssocID="{12CFDAE7-DBBE-44FF-8D1B-B1C6272B8686}" presName="sibTrans" presStyleCnt="0"/>
      <dgm:spPr/>
    </dgm:pt>
    <dgm:pt modelId="{0DA922D9-1F0A-4FFE-90A7-F3726B304B6D}" type="pres">
      <dgm:prSet presAssocID="{FAE8D467-AE5F-406A-8465-99635921EADD}" presName="compNode" presStyleCnt="0"/>
      <dgm:spPr/>
    </dgm:pt>
    <dgm:pt modelId="{A9343AE8-0BA8-4755-BD60-DC001621BF68}" type="pres">
      <dgm:prSet presAssocID="{FAE8D467-AE5F-406A-8465-99635921EAD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sion chart"/>
        </a:ext>
      </dgm:extLst>
    </dgm:pt>
    <dgm:pt modelId="{C83204A9-4EC0-4AE2-B725-BDBEA5CEAE9C}" type="pres">
      <dgm:prSet presAssocID="{FAE8D467-AE5F-406A-8465-99635921EADD}" presName="spaceRect" presStyleCnt="0"/>
      <dgm:spPr/>
    </dgm:pt>
    <dgm:pt modelId="{469A7401-62E4-43F2-8C8D-EECE4F5F80A3}" type="pres">
      <dgm:prSet presAssocID="{FAE8D467-AE5F-406A-8465-99635921EADD}" presName="textRect" presStyleLbl="revTx" presStyleIdx="4" presStyleCnt="5">
        <dgm:presLayoutVars>
          <dgm:chMax val="1"/>
          <dgm:chPref val="1"/>
        </dgm:presLayoutVars>
      </dgm:prSet>
      <dgm:spPr/>
    </dgm:pt>
  </dgm:ptLst>
  <dgm:cxnLst>
    <dgm:cxn modelId="{68E52C3E-BB82-4A28-8589-666FA2DC2DB3}" type="presOf" srcId="{373E94AF-B7DE-4114-911F-2A630AED258C}" destId="{5C187A69-65FD-45CB-AB62-36167A6FF57A}" srcOrd="0" destOrd="0" presId="urn:microsoft.com/office/officeart/2018/2/layout/IconLabelList"/>
    <dgm:cxn modelId="{4C673740-EFB7-4E96-973F-C527650AC393}" type="presOf" srcId="{F7826B69-3A34-45FC-BEE7-73939C37DE15}" destId="{12E8AE7B-DE92-4315-A977-9F01390C0BEE}" srcOrd="0" destOrd="0" presId="urn:microsoft.com/office/officeart/2018/2/layout/IconLabelList"/>
    <dgm:cxn modelId="{F5C97740-3C17-48F5-AA76-3BBD202FC3FE}" srcId="{30C3389F-179E-49AB-BFDE-08D83912BD74}" destId="{F7826B69-3A34-45FC-BEE7-73939C37DE15}" srcOrd="2" destOrd="0" parTransId="{70C659C1-8AC1-4346-9014-743706FA2D16}" sibTransId="{8FEE363B-182C-42A6-90BC-B7E17E2CE77E}"/>
    <dgm:cxn modelId="{65BE7D62-BA00-4479-A9B4-FD5101C47DCB}" srcId="{30C3389F-179E-49AB-BFDE-08D83912BD74}" destId="{373E94AF-B7DE-4114-911F-2A630AED258C}" srcOrd="3" destOrd="0" parTransId="{EC2A0A6A-51E5-4190-8481-C48BB49E0CAE}" sibTransId="{12CFDAE7-DBBE-44FF-8D1B-B1C6272B8686}"/>
    <dgm:cxn modelId="{42C6C36A-8D81-427A-BA15-7CAE786C789E}" type="presOf" srcId="{30C3389F-179E-49AB-BFDE-08D83912BD74}" destId="{C19280D4-11D9-4DA4-87B5-51E578C9693A}" srcOrd="0" destOrd="0" presId="urn:microsoft.com/office/officeart/2018/2/layout/IconLabelList"/>
    <dgm:cxn modelId="{D4A15C4C-6362-4B31-AB46-AFF3589188FD}" srcId="{30C3389F-179E-49AB-BFDE-08D83912BD74}" destId="{C608CC81-038E-4763-BD26-4509ECE00CE0}" srcOrd="1" destOrd="0" parTransId="{2C448D4A-59DC-4345-84ED-B96948C707BE}" sibTransId="{DAF94291-B8D1-4084-BE33-2D0B78467CC3}"/>
    <dgm:cxn modelId="{F9888A8D-C502-41EB-A8B5-070A828A347D}" srcId="{30C3389F-179E-49AB-BFDE-08D83912BD74}" destId="{FAE8D467-AE5F-406A-8465-99635921EADD}" srcOrd="4" destOrd="0" parTransId="{55E09977-5675-49FE-9262-DC46B6975B6A}" sibTransId="{446D6293-7B7F-43DB-B082-3BC856C28FE7}"/>
    <dgm:cxn modelId="{0EAF4199-819A-45B9-9FD7-B8147BBD1F5B}" type="presOf" srcId="{C608CC81-038E-4763-BD26-4509ECE00CE0}" destId="{D4AA77BF-4A1F-4B86-84C6-E7958C4B6F0E}" srcOrd="0" destOrd="0" presId="urn:microsoft.com/office/officeart/2018/2/layout/IconLabelList"/>
    <dgm:cxn modelId="{191B01CE-28F7-4AA9-A572-D0CFFB62D59F}" type="presOf" srcId="{D97898E3-0C7F-4DB1-A187-31B050566FA4}" destId="{C7855D06-543F-4498-9291-76D64403EFE3}" srcOrd="0" destOrd="0" presId="urn:microsoft.com/office/officeart/2018/2/layout/IconLabelList"/>
    <dgm:cxn modelId="{178F38D4-4CEE-4BB2-A730-43B43F3ED236}" srcId="{30C3389F-179E-49AB-BFDE-08D83912BD74}" destId="{D97898E3-0C7F-4DB1-A187-31B050566FA4}" srcOrd="0" destOrd="0" parTransId="{039330C6-02F9-43E4-8408-2C7CD4F9C22C}" sibTransId="{1D93B528-C85F-4CCC-9B59-9D5FC27499A1}"/>
    <dgm:cxn modelId="{21BBA4D5-CD2D-450E-B158-9404E8CD11BE}" type="presOf" srcId="{FAE8D467-AE5F-406A-8465-99635921EADD}" destId="{469A7401-62E4-43F2-8C8D-EECE4F5F80A3}" srcOrd="0" destOrd="0" presId="urn:microsoft.com/office/officeart/2018/2/layout/IconLabelList"/>
    <dgm:cxn modelId="{8F924027-5699-4081-B561-330CA364EF28}" type="presParOf" srcId="{C19280D4-11D9-4DA4-87B5-51E578C9693A}" destId="{7058AB9E-510E-4CB0-AF96-B3779283D8EA}" srcOrd="0" destOrd="0" presId="urn:microsoft.com/office/officeart/2018/2/layout/IconLabelList"/>
    <dgm:cxn modelId="{7CBAAA93-4BB8-4B64-8524-A100A67DA75C}" type="presParOf" srcId="{7058AB9E-510E-4CB0-AF96-B3779283D8EA}" destId="{47485993-236B-4E54-B6B6-E00F8D5C94CA}" srcOrd="0" destOrd="0" presId="urn:microsoft.com/office/officeart/2018/2/layout/IconLabelList"/>
    <dgm:cxn modelId="{5C86E1DC-68DE-446B-A4D4-C18B8094FA45}" type="presParOf" srcId="{7058AB9E-510E-4CB0-AF96-B3779283D8EA}" destId="{C1E20C70-2405-45E7-B513-070D50923A26}" srcOrd="1" destOrd="0" presId="urn:microsoft.com/office/officeart/2018/2/layout/IconLabelList"/>
    <dgm:cxn modelId="{D768FA80-1E3C-4B38-9E76-CED4301519CF}" type="presParOf" srcId="{7058AB9E-510E-4CB0-AF96-B3779283D8EA}" destId="{C7855D06-543F-4498-9291-76D64403EFE3}" srcOrd="2" destOrd="0" presId="urn:microsoft.com/office/officeart/2018/2/layout/IconLabelList"/>
    <dgm:cxn modelId="{D4F7B13E-5923-4B1A-AE4D-DF41C97269FD}" type="presParOf" srcId="{C19280D4-11D9-4DA4-87B5-51E578C9693A}" destId="{2139E286-F39A-40FB-96D5-00EBAF2782EF}" srcOrd="1" destOrd="0" presId="urn:microsoft.com/office/officeart/2018/2/layout/IconLabelList"/>
    <dgm:cxn modelId="{01DCF127-5C83-4D0F-9C1B-15F83BCAF0AC}" type="presParOf" srcId="{C19280D4-11D9-4DA4-87B5-51E578C9693A}" destId="{E37396F2-5758-4C6E-BB52-1EFCC4CE76B5}" srcOrd="2" destOrd="0" presId="urn:microsoft.com/office/officeart/2018/2/layout/IconLabelList"/>
    <dgm:cxn modelId="{32F10756-0DEA-49E7-AA97-73B0422645DE}" type="presParOf" srcId="{E37396F2-5758-4C6E-BB52-1EFCC4CE76B5}" destId="{9A8043B9-3781-44D3-92D1-01A7718D9A7A}" srcOrd="0" destOrd="0" presId="urn:microsoft.com/office/officeart/2018/2/layout/IconLabelList"/>
    <dgm:cxn modelId="{000E471E-AA08-45A1-B86B-BAD7A0D05359}" type="presParOf" srcId="{E37396F2-5758-4C6E-BB52-1EFCC4CE76B5}" destId="{3E7B7335-FD97-4CAB-A8CD-7259C9148E34}" srcOrd="1" destOrd="0" presId="urn:microsoft.com/office/officeart/2018/2/layout/IconLabelList"/>
    <dgm:cxn modelId="{31B96A85-9A8B-4059-971C-CC15C6BDE2A9}" type="presParOf" srcId="{E37396F2-5758-4C6E-BB52-1EFCC4CE76B5}" destId="{D4AA77BF-4A1F-4B86-84C6-E7958C4B6F0E}" srcOrd="2" destOrd="0" presId="urn:microsoft.com/office/officeart/2018/2/layout/IconLabelList"/>
    <dgm:cxn modelId="{0443149E-CCF0-4419-A2A0-8E014A3342CE}" type="presParOf" srcId="{C19280D4-11D9-4DA4-87B5-51E578C9693A}" destId="{EBC45164-6AB0-46DB-8274-B1FF0F09E65E}" srcOrd="3" destOrd="0" presId="urn:microsoft.com/office/officeart/2018/2/layout/IconLabelList"/>
    <dgm:cxn modelId="{BAC82E99-A5FF-45B7-B9C8-9062C27832D3}" type="presParOf" srcId="{C19280D4-11D9-4DA4-87B5-51E578C9693A}" destId="{D5DBE86E-8FC5-4883-8EFC-FFBAE5271A63}" srcOrd="4" destOrd="0" presId="urn:microsoft.com/office/officeart/2018/2/layout/IconLabelList"/>
    <dgm:cxn modelId="{37E018F2-BAEF-46FE-9692-511C28A00AE2}" type="presParOf" srcId="{D5DBE86E-8FC5-4883-8EFC-FFBAE5271A63}" destId="{DC06058E-C135-48DE-9EAC-59097CF99870}" srcOrd="0" destOrd="0" presId="urn:microsoft.com/office/officeart/2018/2/layout/IconLabelList"/>
    <dgm:cxn modelId="{E4F363EA-466A-4A1E-B97F-4DF3043D8F2B}" type="presParOf" srcId="{D5DBE86E-8FC5-4883-8EFC-FFBAE5271A63}" destId="{9AC31439-D068-4A80-BCE4-1B6F4DAA0C04}" srcOrd="1" destOrd="0" presId="urn:microsoft.com/office/officeart/2018/2/layout/IconLabelList"/>
    <dgm:cxn modelId="{4D61DFEA-BFCA-465A-B559-FAE7001E01D9}" type="presParOf" srcId="{D5DBE86E-8FC5-4883-8EFC-FFBAE5271A63}" destId="{12E8AE7B-DE92-4315-A977-9F01390C0BEE}" srcOrd="2" destOrd="0" presId="urn:microsoft.com/office/officeart/2018/2/layout/IconLabelList"/>
    <dgm:cxn modelId="{85E66645-5B72-451A-A219-9516F955AAAD}" type="presParOf" srcId="{C19280D4-11D9-4DA4-87B5-51E578C9693A}" destId="{FD79A9BC-CB82-4395-A658-4FE2095B5305}" srcOrd="5" destOrd="0" presId="urn:microsoft.com/office/officeart/2018/2/layout/IconLabelList"/>
    <dgm:cxn modelId="{C7ADC5D4-9C5F-480D-B2FA-4F762E9CD9BC}" type="presParOf" srcId="{C19280D4-11D9-4DA4-87B5-51E578C9693A}" destId="{B4CD6FA6-2410-483B-A75D-BB2109168C7D}" srcOrd="6" destOrd="0" presId="urn:microsoft.com/office/officeart/2018/2/layout/IconLabelList"/>
    <dgm:cxn modelId="{55BEC729-0029-4FE1-B914-46173E607F4E}" type="presParOf" srcId="{B4CD6FA6-2410-483B-A75D-BB2109168C7D}" destId="{6F0BB626-8611-4251-90C6-A2302D3717D9}" srcOrd="0" destOrd="0" presId="urn:microsoft.com/office/officeart/2018/2/layout/IconLabelList"/>
    <dgm:cxn modelId="{A6FFBA39-2253-484E-9163-36CC38921A03}" type="presParOf" srcId="{B4CD6FA6-2410-483B-A75D-BB2109168C7D}" destId="{7D1E00FB-3C0C-48BD-B8C9-42D3F8C61B50}" srcOrd="1" destOrd="0" presId="urn:microsoft.com/office/officeart/2018/2/layout/IconLabelList"/>
    <dgm:cxn modelId="{2E960B89-4506-4292-9B16-D49CC41FE778}" type="presParOf" srcId="{B4CD6FA6-2410-483B-A75D-BB2109168C7D}" destId="{5C187A69-65FD-45CB-AB62-36167A6FF57A}" srcOrd="2" destOrd="0" presId="urn:microsoft.com/office/officeart/2018/2/layout/IconLabelList"/>
    <dgm:cxn modelId="{418228EC-E7C0-4273-8DE6-FAF4C31AFD6E}" type="presParOf" srcId="{C19280D4-11D9-4DA4-87B5-51E578C9693A}" destId="{870903C2-83B4-4088-8577-B18607FDD9AE}" srcOrd="7" destOrd="0" presId="urn:microsoft.com/office/officeart/2018/2/layout/IconLabelList"/>
    <dgm:cxn modelId="{26163885-4492-4AC9-8B79-5B94B6011697}" type="presParOf" srcId="{C19280D4-11D9-4DA4-87B5-51E578C9693A}" destId="{0DA922D9-1F0A-4FFE-90A7-F3726B304B6D}" srcOrd="8" destOrd="0" presId="urn:microsoft.com/office/officeart/2018/2/layout/IconLabelList"/>
    <dgm:cxn modelId="{4973440B-07AA-47F5-84BB-F5CAC7BE2D02}" type="presParOf" srcId="{0DA922D9-1F0A-4FFE-90A7-F3726B304B6D}" destId="{A9343AE8-0BA8-4755-BD60-DC001621BF68}" srcOrd="0" destOrd="0" presId="urn:microsoft.com/office/officeart/2018/2/layout/IconLabelList"/>
    <dgm:cxn modelId="{B2A957CC-5CF4-4442-A308-CF5EE6401416}" type="presParOf" srcId="{0DA922D9-1F0A-4FFE-90A7-F3726B304B6D}" destId="{C83204A9-4EC0-4AE2-B725-BDBEA5CEAE9C}" srcOrd="1" destOrd="0" presId="urn:microsoft.com/office/officeart/2018/2/layout/IconLabelList"/>
    <dgm:cxn modelId="{F6EA958C-0EBF-4BE7-9859-7A81FB4824F6}" type="presParOf" srcId="{0DA922D9-1F0A-4FFE-90A7-F3726B304B6D}" destId="{469A7401-62E4-43F2-8C8D-EECE4F5F80A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BB79A6D-8F5A-4147-98C0-E728384CED8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D56638F-4CB4-43CD-8D21-D4F1A0A7AC4E}">
      <dgm:prSet custT="1"/>
      <dgm:spPr/>
      <dgm:t>
        <a:bodyPr/>
        <a:lstStyle/>
        <a:p>
          <a:r>
            <a:rPr lang="en-GB" sz="1400" dirty="0">
              <a:latin typeface="Arial" panose="020B0604020202020204" pitchFamily="34" charset="0"/>
              <a:cs typeface="Arial" panose="020B0604020202020204" pitchFamily="34" charset="0"/>
            </a:rPr>
            <a:t>Learning through practical experience (Hughes et al., 2025).</a:t>
          </a:r>
          <a:endParaRPr lang="en-US" sz="1400" dirty="0">
            <a:latin typeface="Arial" panose="020B0604020202020204" pitchFamily="34" charset="0"/>
            <a:cs typeface="Arial" panose="020B0604020202020204" pitchFamily="34" charset="0"/>
          </a:endParaRPr>
        </a:p>
      </dgm:t>
    </dgm:pt>
    <dgm:pt modelId="{366FD617-E4D4-4E86-B0E5-D48DECC5DFF6}" type="parTrans" cxnId="{1AF91739-8FB3-44FC-B38C-5DF650AA1545}">
      <dgm:prSet/>
      <dgm:spPr/>
      <dgm:t>
        <a:bodyPr/>
        <a:lstStyle/>
        <a:p>
          <a:endParaRPr lang="en-US"/>
        </a:p>
      </dgm:t>
    </dgm:pt>
    <dgm:pt modelId="{F9ACFBF2-4579-4F71-8777-B62FAEB0BDD9}" type="sibTrans" cxnId="{1AF91739-8FB3-44FC-B38C-5DF650AA1545}">
      <dgm:prSet/>
      <dgm:spPr/>
      <dgm:t>
        <a:bodyPr/>
        <a:lstStyle/>
        <a:p>
          <a:endParaRPr lang="en-US"/>
        </a:p>
      </dgm:t>
    </dgm:pt>
    <dgm:pt modelId="{C75989C6-1B43-4EC8-A79B-C185FC72BEBE}">
      <dgm:prSet custT="1"/>
      <dgm:spPr/>
      <dgm:t>
        <a:bodyPr/>
        <a:lstStyle/>
        <a:p>
          <a:r>
            <a:rPr lang="en-GB" sz="1400" dirty="0">
              <a:latin typeface="Arial" panose="020B0604020202020204" pitchFamily="34" charset="0"/>
              <a:cs typeface="Arial" panose="020B0604020202020204" pitchFamily="34" charset="0"/>
            </a:rPr>
            <a:t>Kolb’s learning cycle.</a:t>
          </a:r>
          <a:endParaRPr lang="en-US" sz="1400" dirty="0">
            <a:latin typeface="Arial" panose="020B0604020202020204" pitchFamily="34" charset="0"/>
            <a:cs typeface="Arial" panose="020B0604020202020204" pitchFamily="34" charset="0"/>
          </a:endParaRPr>
        </a:p>
      </dgm:t>
    </dgm:pt>
    <dgm:pt modelId="{0BDA1B97-CF6D-41F3-94C4-0D107B7F25C5}" type="parTrans" cxnId="{49DD315D-404D-45E0-A3E0-6C0E33FADD2B}">
      <dgm:prSet/>
      <dgm:spPr/>
      <dgm:t>
        <a:bodyPr/>
        <a:lstStyle/>
        <a:p>
          <a:endParaRPr lang="en-US"/>
        </a:p>
      </dgm:t>
    </dgm:pt>
    <dgm:pt modelId="{BAA00430-B4F6-48D2-8627-818BE9E3E16A}" type="sibTrans" cxnId="{49DD315D-404D-45E0-A3E0-6C0E33FADD2B}">
      <dgm:prSet/>
      <dgm:spPr/>
      <dgm:t>
        <a:bodyPr/>
        <a:lstStyle/>
        <a:p>
          <a:endParaRPr lang="en-US"/>
        </a:p>
      </dgm:t>
    </dgm:pt>
    <dgm:pt modelId="{314EC701-7031-4C94-85F2-F1CC64628033}">
      <dgm:prSet custT="1"/>
      <dgm:spPr/>
      <dgm:t>
        <a:bodyPr/>
        <a:lstStyle/>
        <a:p>
          <a:r>
            <a:rPr lang="en-GB" sz="1400">
              <a:latin typeface="Arial" panose="020B0604020202020204" pitchFamily="34" charset="0"/>
              <a:cs typeface="Arial" panose="020B0604020202020204" pitchFamily="34" charset="0"/>
            </a:rPr>
            <a:t>On-the-job training.</a:t>
          </a:r>
          <a:endParaRPr lang="en-US" sz="1400">
            <a:latin typeface="Arial" panose="020B0604020202020204" pitchFamily="34" charset="0"/>
            <a:cs typeface="Arial" panose="020B0604020202020204" pitchFamily="34" charset="0"/>
          </a:endParaRPr>
        </a:p>
      </dgm:t>
    </dgm:pt>
    <dgm:pt modelId="{164D288F-DC5A-4101-B69C-437C091AFBEA}" type="parTrans" cxnId="{1BA9D11E-0EF2-4ED7-94D7-DBCE97CBE0EB}">
      <dgm:prSet/>
      <dgm:spPr/>
      <dgm:t>
        <a:bodyPr/>
        <a:lstStyle/>
        <a:p>
          <a:endParaRPr lang="en-US"/>
        </a:p>
      </dgm:t>
    </dgm:pt>
    <dgm:pt modelId="{E58ACF8F-2B90-439D-BAA9-45477F394841}" type="sibTrans" cxnId="{1BA9D11E-0EF2-4ED7-94D7-DBCE97CBE0EB}">
      <dgm:prSet/>
      <dgm:spPr/>
      <dgm:t>
        <a:bodyPr/>
        <a:lstStyle/>
        <a:p>
          <a:endParaRPr lang="en-US"/>
        </a:p>
      </dgm:t>
    </dgm:pt>
    <dgm:pt modelId="{B769F1F0-325E-4E83-A7CA-F4FFB77D1551}">
      <dgm:prSet custT="1"/>
      <dgm:spPr/>
      <dgm:t>
        <a:bodyPr/>
        <a:lstStyle/>
        <a:p>
          <a:r>
            <a:rPr lang="en-GB" sz="1400">
              <a:latin typeface="Arial" panose="020B0604020202020204" pitchFamily="34" charset="0"/>
              <a:cs typeface="Arial" panose="020B0604020202020204" pitchFamily="34" charset="0"/>
            </a:rPr>
            <a:t>Shadowing experienced drivers.</a:t>
          </a:r>
          <a:endParaRPr lang="en-US" sz="1400">
            <a:latin typeface="Arial" panose="020B0604020202020204" pitchFamily="34" charset="0"/>
            <a:cs typeface="Arial" panose="020B0604020202020204" pitchFamily="34" charset="0"/>
          </a:endParaRPr>
        </a:p>
      </dgm:t>
    </dgm:pt>
    <dgm:pt modelId="{7F93A421-C4EF-438B-A142-7053211D5FA4}" type="parTrans" cxnId="{881844EF-07DC-4C79-8AE3-5AB93375F70E}">
      <dgm:prSet/>
      <dgm:spPr/>
      <dgm:t>
        <a:bodyPr/>
        <a:lstStyle/>
        <a:p>
          <a:endParaRPr lang="en-US"/>
        </a:p>
      </dgm:t>
    </dgm:pt>
    <dgm:pt modelId="{A5701037-EA4B-44E4-A012-FA09AA1F0F6E}" type="sibTrans" cxnId="{881844EF-07DC-4C79-8AE3-5AB93375F70E}">
      <dgm:prSet/>
      <dgm:spPr/>
      <dgm:t>
        <a:bodyPr/>
        <a:lstStyle/>
        <a:p>
          <a:endParaRPr lang="en-US"/>
        </a:p>
      </dgm:t>
    </dgm:pt>
    <dgm:pt modelId="{D10E7D5A-6A8C-4950-9BAB-4389B49F8495}">
      <dgm:prSet custT="1"/>
      <dgm:spPr/>
      <dgm:t>
        <a:bodyPr/>
        <a:lstStyle/>
        <a:p>
          <a:r>
            <a:rPr lang="en-GB" sz="1400" dirty="0">
              <a:latin typeface="Arial" panose="020B0604020202020204" pitchFamily="34" charset="0"/>
              <a:cs typeface="Arial" panose="020B0604020202020204" pitchFamily="34" charset="0"/>
            </a:rPr>
            <a:t>Continuous improvement.</a:t>
          </a:r>
          <a:endParaRPr lang="en-US" sz="1400" dirty="0">
            <a:latin typeface="Arial" panose="020B0604020202020204" pitchFamily="34" charset="0"/>
            <a:cs typeface="Arial" panose="020B0604020202020204" pitchFamily="34" charset="0"/>
          </a:endParaRPr>
        </a:p>
      </dgm:t>
    </dgm:pt>
    <dgm:pt modelId="{5FEF7977-24B7-4E4E-BAD5-7CDF036E6C35}" type="parTrans" cxnId="{BE5608AC-8689-4A08-9BEA-3D07EC7C1058}">
      <dgm:prSet/>
      <dgm:spPr/>
      <dgm:t>
        <a:bodyPr/>
        <a:lstStyle/>
        <a:p>
          <a:endParaRPr lang="en-US"/>
        </a:p>
      </dgm:t>
    </dgm:pt>
    <dgm:pt modelId="{689507FF-9D9A-4F98-9FF1-6E9FDB356602}" type="sibTrans" cxnId="{BE5608AC-8689-4A08-9BEA-3D07EC7C1058}">
      <dgm:prSet/>
      <dgm:spPr/>
      <dgm:t>
        <a:bodyPr/>
        <a:lstStyle/>
        <a:p>
          <a:endParaRPr lang="en-US"/>
        </a:p>
      </dgm:t>
    </dgm:pt>
    <dgm:pt modelId="{15A52EAD-F7C8-4ED6-B7CE-8AA5C2A577B0}" type="pres">
      <dgm:prSet presAssocID="{ABB79A6D-8F5A-4147-98C0-E728384CED82}" presName="diagram" presStyleCnt="0">
        <dgm:presLayoutVars>
          <dgm:dir/>
          <dgm:resizeHandles val="exact"/>
        </dgm:presLayoutVars>
      </dgm:prSet>
      <dgm:spPr/>
    </dgm:pt>
    <dgm:pt modelId="{7169DD3F-8941-4418-A609-3757B6B55F52}" type="pres">
      <dgm:prSet presAssocID="{ED56638F-4CB4-43CD-8D21-D4F1A0A7AC4E}" presName="node" presStyleLbl="node1" presStyleIdx="0" presStyleCnt="5">
        <dgm:presLayoutVars>
          <dgm:bulletEnabled val="1"/>
        </dgm:presLayoutVars>
      </dgm:prSet>
      <dgm:spPr/>
    </dgm:pt>
    <dgm:pt modelId="{1D0FB748-FDED-4560-B104-199C041647E3}" type="pres">
      <dgm:prSet presAssocID="{F9ACFBF2-4579-4F71-8777-B62FAEB0BDD9}" presName="sibTrans" presStyleCnt="0"/>
      <dgm:spPr/>
    </dgm:pt>
    <dgm:pt modelId="{0D6C5264-1243-4887-8361-5CDC8082EEF9}" type="pres">
      <dgm:prSet presAssocID="{C75989C6-1B43-4EC8-A79B-C185FC72BEBE}" presName="node" presStyleLbl="node1" presStyleIdx="1" presStyleCnt="5">
        <dgm:presLayoutVars>
          <dgm:bulletEnabled val="1"/>
        </dgm:presLayoutVars>
      </dgm:prSet>
      <dgm:spPr/>
    </dgm:pt>
    <dgm:pt modelId="{1646184C-D53F-4A1A-B183-211D04C030BF}" type="pres">
      <dgm:prSet presAssocID="{BAA00430-B4F6-48D2-8627-818BE9E3E16A}" presName="sibTrans" presStyleCnt="0"/>
      <dgm:spPr/>
    </dgm:pt>
    <dgm:pt modelId="{FC599F7E-E196-4974-9884-7487482FA042}" type="pres">
      <dgm:prSet presAssocID="{314EC701-7031-4C94-85F2-F1CC64628033}" presName="node" presStyleLbl="node1" presStyleIdx="2" presStyleCnt="5">
        <dgm:presLayoutVars>
          <dgm:bulletEnabled val="1"/>
        </dgm:presLayoutVars>
      </dgm:prSet>
      <dgm:spPr/>
    </dgm:pt>
    <dgm:pt modelId="{9F683E28-800F-4BC8-BCF6-2F5ED7771EAA}" type="pres">
      <dgm:prSet presAssocID="{E58ACF8F-2B90-439D-BAA9-45477F394841}" presName="sibTrans" presStyleCnt="0"/>
      <dgm:spPr/>
    </dgm:pt>
    <dgm:pt modelId="{7D3BD635-A750-4EF9-BBF8-067019D1980E}" type="pres">
      <dgm:prSet presAssocID="{B769F1F0-325E-4E83-A7CA-F4FFB77D1551}" presName="node" presStyleLbl="node1" presStyleIdx="3" presStyleCnt="5">
        <dgm:presLayoutVars>
          <dgm:bulletEnabled val="1"/>
        </dgm:presLayoutVars>
      </dgm:prSet>
      <dgm:spPr/>
    </dgm:pt>
    <dgm:pt modelId="{48E11FD3-53CA-488F-844D-DA4AFAD92A2E}" type="pres">
      <dgm:prSet presAssocID="{A5701037-EA4B-44E4-A012-FA09AA1F0F6E}" presName="sibTrans" presStyleCnt="0"/>
      <dgm:spPr/>
    </dgm:pt>
    <dgm:pt modelId="{B8C7E74D-303D-4C06-BB7D-06667180FEE5}" type="pres">
      <dgm:prSet presAssocID="{D10E7D5A-6A8C-4950-9BAB-4389B49F8495}" presName="node" presStyleLbl="node1" presStyleIdx="4" presStyleCnt="5">
        <dgm:presLayoutVars>
          <dgm:bulletEnabled val="1"/>
        </dgm:presLayoutVars>
      </dgm:prSet>
      <dgm:spPr/>
    </dgm:pt>
  </dgm:ptLst>
  <dgm:cxnLst>
    <dgm:cxn modelId="{C14F5A05-3C3B-4AA4-B082-E2BD79C5ACED}" type="presOf" srcId="{ED56638F-4CB4-43CD-8D21-D4F1A0A7AC4E}" destId="{7169DD3F-8941-4418-A609-3757B6B55F52}" srcOrd="0" destOrd="0" presId="urn:microsoft.com/office/officeart/2005/8/layout/default"/>
    <dgm:cxn modelId="{BCF92319-4909-415E-9F3C-74775429C880}" type="presOf" srcId="{314EC701-7031-4C94-85F2-F1CC64628033}" destId="{FC599F7E-E196-4974-9884-7487482FA042}" srcOrd="0" destOrd="0" presId="urn:microsoft.com/office/officeart/2005/8/layout/default"/>
    <dgm:cxn modelId="{1BA9D11E-0EF2-4ED7-94D7-DBCE97CBE0EB}" srcId="{ABB79A6D-8F5A-4147-98C0-E728384CED82}" destId="{314EC701-7031-4C94-85F2-F1CC64628033}" srcOrd="2" destOrd="0" parTransId="{164D288F-DC5A-4101-B69C-437C091AFBEA}" sibTransId="{E58ACF8F-2B90-439D-BAA9-45477F394841}"/>
    <dgm:cxn modelId="{1AF91739-8FB3-44FC-B38C-5DF650AA1545}" srcId="{ABB79A6D-8F5A-4147-98C0-E728384CED82}" destId="{ED56638F-4CB4-43CD-8D21-D4F1A0A7AC4E}" srcOrd="0" destOrd="0" parTransId="{366FD617-E4D4-4E86-B0E5-D48DECC5DFF6}" sibTransId="{F9ACFBF2-4579-4F71-8777-B62FAEB0BDD9}"/>
    <dgm:cxn modelId="{4C0F9F3F-1F7D-4857-9EFE-8C9C24D5CD71}" type="presOf" srcId="{D10E7D5A-6A8C-4950-9BAB-4389B49F8495}" destId="{B8C7E74D-303D-4C06-BB7D-06667180FEE5}" srcOrd="0" destOrd="0" presId="urn:microsoft.com/office/officeart/2005/8/layout/default"/>
    <dgm:cxn modelId="{49DD315D-404D-45E0-A3E0-6C0E33FADD2B}" srcId="{ABB79A6D-8F5A-4147-98C0-E728384CED82}" destId="{C75989C6-1B43-4EC8-A79B-C185FC72BEBE}" srcOrd="1" destOrd="0" parTransId="{0BDA1B97-CF6D-41F3-94C4-0D107B7F25C5}" sibTransId="{BAA00430-B4F6-48D2-8627-818BE9E3E16A}"/>
    <dgm:cxn modelId="{5F691369-9202-4386-BDDE-AFF6BE67E934}" type="presOf" srcId="{B769F1F0-325E-4E83-A7CA-F4FFB77D1551}" destId="{7D3BD635-A750-4EF9-BBF8-067019D1980E}" srcOrd="0" destOrd="0" presId="urn:microsoft.com/office/officeart/2005/8/layout/default"/>
    <dgm:cxn modelId="{BE5608AC-8689-4A08-9BEA-3D07EC7C1058}" srcId="{ABB79A6D-8F5A-4147-98C0-E728384CED82}" destId="{D10E7D5A-6A8C-4950-9BAB-4389B49F8495}" srcOrd="4" destOrd="0" parTransId="{5FEF7977-24B7-4E4E-BAD5-7CDF036E6C35}" sibTransId="{689507FF-9D9A-4F98-9FF1-6E9FDB356602}"/>
    <dgm:cxn modelId="{EE3BE3E2-9337-4E94-BA10-5A9284046ABE}" type="presOf" srcId="{ABB79A6D-8F5A-4147-98C0-E728384CED82}" destId="{15A52EAD-F7C8-4ED6-B7CE-8AA5C2A577B0}" srcOrd="0" destOrd="0" presId="urn:microsoft.com/office/officeart/2005/8/layout/default"/>
    <dgm:cxn modelId="{FC7AD6E6-D2E4-4D28-BAE2-566D7F861942}" type="presOf" srcId="{C75989C6-1B43-4EC8-A79B-C185FC72BEBE}" destId="{0D6C5264-1243-4887-8361-5CDC8082EEF9}" srcOrd="0" destOrd="0" presId="urn:microsoft.com/office/officeart/2005/8/layout/default"/>
    <dgm:cxn modelId="{881844EF-07DC-4C79-8AE3-5AB93375F70E}" srcId="{ABB79A6D-8F5A-4147-98C0-E728384CED82}" destId="{B769F1F0-325E-4E83-A7CA-F4FFB77D1551}" srcOrd="3" destOrd="0" parTransId="{7F93A421-C4EF-438B-A142-7053211D5FA4}" sibTransId="{A5701037-EA4B-44E4-A012-FA09AA1F0F6E}"/>
    <dgm:cxn modelId="{EA68A426-B021-4A80-9978-51B9F5A2FB91}" type="presParOf" srcId="{15A52EAD-F7C8-4ED6-B7CE-8AA5C2A577B0}" destId="{7169DD3F-8941-4418-A609-3757B6B55F52}" srcOrd="0" destOrd="0" presId="urn:microsoft.com/office/officeart/2005/8/layout/default"/>
    <dgm:cxn modelId="{1A87F093-0EB5-4244-A9C2-6186DCE01161}" type="presParOf" srcId="{15A52EAD-F7C8-4ED6-B7CE-8AA5C2A577B0}" destId="{1D0FB748-FDED-4560-B104-199C041647E3}" srcOrd="1" destOrd="0" presId="urn:microsoft.com/office/officeart/2005/8/layout/default"/>
    <dgm:cxn modelId="{5AC32949-5911-4FBE-A7AF-9EF9411EEE16}" type="presParOf" srcId="{15A52EAD-F7C8-4ED6-B7CE-8AA5C2A577B0}" destId="{0D6C5264-1243-4887-8361-5CDC8082EEF9}" srcOrd="2" destOrd="0" presId="urn:microsoft.com/office/officeart/2005/8/layout/default"/>
    <dgm:cxn modelId="{709391BB-5587-48A5-B77A-C037CBAEB5E8}" type="presParOf" srcId="{15A52EAD-F7C8-4ED6-B7CE-8AA5C2A577B0}" destId="{1646184C-D53F-4A1A-B183-211D04C030BF}" srcOrd="3" destOrd="0" presId="urn:microsoft.com/office/officeart/2005/8/layout/default"/>
    <dgm:cxn modelId="{0FF25867-30E9-4564-8508-0971C7822B4E}" type="presParOf" srcId="{15A52EAD-F7C8-4ED6-B7CE-8AA5C2A577B0}" destId="{FC599F7E-E196-4974-9884-7487482FA042}" srcOrd="4" destOrd="0" presId="urn:microsoft.com/office/officeart/2005/8/layout/default"/>
    <dgm:cxn modelId="{772E0DEC-37D6-4131-BDBB-819C3D6C81FD}" type="presParOf" srcId="{15A52EAD-F7C8-4ED6-B7CE-8AA5C2A577B0}" destId="{9F683E28-800F-4BC8-BCF6-2F5ED7771EAA}" srcOrd="5" destOrd="0" presId="urn:microsoft.com/office/officeart/2005/8/layout/default"/>
    <dgm:cxn modelId="{0DC0CA28-B5DD-4CC7-9CF2-14C73E2617B8}" type="presParOf" srcId="{15A52EAD-F7C8-4ED6-B7CE-8AA5C2A577B0}" destId="{7D3BD635-A750-4EF9-BBF8-067019D1980E}" srcOrd="6" destOrd="0" presId="urn:microsoft.com/office/officeart/2005/8/layout/default"/>
    <dgm:cxn modelId="{9839EACE-AA5D-4232-81ED-5CA6D6EE56CD}" type="presParOf" srcId="{15A52EAD-F7C8-4ED6-B7CE-8AA5C2A577B0}" destId="{48E11FD3-53CA-488F-844D-DA4AFAD92A2E}" srcOrd="7" destOrd="0" presId="urn:microsoft.com/office/officeart/2005/8/layout/default"/>
    <dgm:cxn modelId="{A76CDAEF-20E8-472F-A62C-C0BC9BEE7BB8}" type="presParOf" srcId="{15A52EAD-F7C8-4ED6-B7CE-8AA5C2A577B0}" destId="{B8C7E74D-303D-4C06-BB7D-06667180FEE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903B1-D9F0-4ECC-9ABA-A8754785A4BA}">
      <dsp:nvSpPr>
        <dsp:cNvPr id="0" name=""/>
        <dsp:cNvSpPr/>
      </dsp:nvSpPr>
      <dsp:spPr>
        <a:xfrm>
          <a:off x="0" y="45566"/>
          <a:ext cx="4962015" cy="6364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Recruitment attracts suitable candidates (Thaya Madhavi and Avulakunta Kaveri, 2024).</a:t>
          </a:r>
        </a:p>
      </dsp:txBody>
      <dsp:txXfrm>
        <a:off x="31070" y="76636"/>
        <a:ext cx="4899875" cy="574340"/>
      </dsp:txXfrm>
    </dsp:sp>
    <dsp:sp modelId="{452D709D-473C-41DC-9252-A5CCE8334951}">
      <dsp:nvSpPr>
        <dsp:cNvPr id="0" name=""/>
        <dsp:cNvSpPr/>
      </dsp:nvSpPr>
      <dsp:spPr>
        <a:xfrm>
          <a:off x="0" y="779966"/>
          <a:ext cx="4962015" cy="63648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Improves </a:t>
          </a:r>
          <a:r>
            <a:rPr lang="en-US" sz="1400" kern="1200" dirty="0" err="1">
              <a:latin typeface="Arial" panose="020B0604020202020204" pitchFamily="34" charset="0"/>
              <a:cs typeface="Arial" panose="020B0604020202020204" pitchFamily="34" charset="0"/>
            </a:rPr>
            <a:t>organisational</a:t>
          </a:r>
          <a:r>
            <a:rPr lang="en-US" sz="1400" kern="1200" dirty="0">
              <a:latin typeface="Arial" panose="020B0604020202020204" pitchFamily="34" charset="0"/>
              <a:cs typeface="Arial" panose="020B0604020202020204" pitchFamily="34" charset="0"/>
            </a:rPr>
            <a:t> productivity.</a:t>
          </a:r>
        </a:p>
      </dsp:txBody>
      <dsp:txXfrm>
        <a:off x="31070" y="811036"/>
        <a:ext cx="4899875" cy="574340"/>
      </dsp:txXfrm>
    </dsp:sp>
    <dsp:sp modelId="{72EA90D1-8505-4F26-87A8-8ECA4A002F28}">
      <dsp:nvSpPr>
        <dsp:cNvPr id="0" name=""/>
        <dsp:cNvSpPr/>
      </dsp:nvSpPr>
      <dsp:spPr>
        <a:xfrm>
          <a:off x="0" y="1514366"/>
          <a:ext cx="4962015" cy="63648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Reduces employee turnover.</a:t>
          </a:r>
        </a:p>
      </dsp:txBody>
      <dsp:txXfrm>
        <a:off x="31070" y="1545436"/>
        <a:ext cx="4899875" cy="574340"/>
      </dsp:txXfrm>
    </dsp:sp>
    <dsp:sp modelId="{38E8035E-A6D1-4A5E-89D5-CCA6F474BFA2}">
      <dsp:nvSpPr>
        <dsp:cNvPr id="0" name=""/>
        <dsp:cNvSpPr/>
      </dsp:nvSpPr>
      <dsp:spPr>
        <a:xfrm>
          <a:off x="0" y="2265907"/>
          <a:ext cx="4962015" cy="636480"/>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Ensures skills match job requirements.</a:t>
          </a:r>
        </a:p>
      </dsp:txBody>
      <dsp:txXfrm>
        <a:off x="31070" y="2296977"/>
        <a:ext cx="4899875" cy="574340"/>
      </dsp:txXfrm>
    </dsp:sp>
    <dsp:sp modelId="{19E58591-9FF8-4E5C-ACD9-A5B1CA60790A}">
      <dsp:nvSpPr>
        <dsp:cNvPr id="0" name=""/>
        <dsp:cNvSpPr/>
      </dsp:nvSpPr>
      <dsp:spPr>
        <a:xfrm>
          <a:off x="0" y="2983166"/>
          <a:ext cx="4962015" cy="63648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Supports service quality.</a:t>
          </a:r>
        </a:p>
      </dsp:txBody>
      <dsp:txXfrm>
        <a:off x="31070" y="3014236"/>
        <a:ext cx="4899875" cy="574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104F5-A928-430D-B255-96A24B6BE8D3}">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FDD9D0-C41B-4789-9233-DD5875DD7351}">
      <dsp:nvSpPr>
        <dsp:cNvPr id="0" name=""/>
        <dsp:cNvSpPr/>
      </dsp:nvSpPr>
      <dsp:spPr>
        <a:xfrm>
          <a:off x="281355" y="213639"/>
          <a:ext cx="511556" cy="51155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D38340-E1F6-4D40-82A0-A4A4201C24B7}">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Workforce planning and vacancy identification.</a:t>
          </a:r>
        </a:p>
      </dsp:txBody>
      <dsp:txXfrm>
        <a:off x="1074268" y="4366"/>
        <a:ext cx="5170996" cy="930102"/>
      </dsp:txXfrm>
    </dsp:sp>
    <dsp:sp modelId="{3E0A6D6E-4E7D-40A7-9845-ACCC96EC0785}">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CC4100-4F55-44A7-9380-CB321D956D92}">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2D0DCA-67C3-414F-98B3-567DEDB1AC35}">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Job analysis and role requirements.</a:t>
          </a:r>
        </a:p>
      </dsp:txBody>
      <dsp:txXfrm>
        <a:off x="1074268" y="1166994"/>
        <a:ext cx="5170996" cy="930102"/>
      </dsp:txXfrm>
    </dsp:sp>
    <dsp:sp modelId="{C737168F-E187-4D21-B4DD-F44A0EFBABDB}">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A97542-FDE2-47A2-8E18-B0E52801F94F}">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430B42-9ECF-4885-B0CD-7FED9F826E9F}">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Online job advertisement and applications (</a:t>
          </a:r>
          <a:r>
            <a:rPr lang="en-US" sz="1400" kern="1200" dirty="0" err="1">
              <a:latin typeface="Arial" panose="020B0604020202020204" pitchFamily="34" charset="0"/>
              <a:cs typeface="Arial" panose="020B0604020202020204" pitchFamily="34" charset="0"/>
            </a:rPr>
            <a:t>Castilla</a:t>
          </a:r>
          <a:r>
            <a:rPr lang="en-US" sz="1400" kern="1200" dirty="0">
              <a:latin typeface="Arial" panose="020B0604020202020204" pitchFamily="34" charset="0"/>
              <a:cs typeface="Arial" panose="020B0604020202020204" pitchFamily="34" charset="0"/>
            </a:rPr>
            <a:t> and Rho, 2023).</a:t>
          </a:r>
        </a:p>
      </dsp:txBody>
      <dsp:txXfrm>
        <a:off x="1074268" y="2329622"/>
        <a:ext cx="5170996" cy="930102"/>
      </dsp:txXfrm>
    </dsp:sp>
    <dsp:sp modelId="{001EA97A-D21F-4C67-A157-8E17552B048B}">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5F3C7-D011-4C94-A98A-EA7D670F3733}">
      <dsp:nvSpPr>
        <dsp:cNvPr id="0" name=""/>
        <dsp:cNvSpPr/>
      </dsp:nvSpPr>
      <dsp:spPr>
        <a:xfrm>
          <a:off x="281355" y="3701523"/>
          <a:ext cx="511556" cy="51155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478B65-B207-4D56-9A7C-64EAC3F45408}">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Screening and background checks.</a:t>
          </a:r>
        </a:p>
      </dsp:txBody>
      <dsp:txXfrm>
        <a:off x="1074268" y="3492250"/>
        <a:ext cx="5170996" cy="930102"/>
      </dsp:txXfrm>
    </dsp:sp>
    <dsp:sp modelId="{5001EC00-16B7-4753-8622-EAA3EB729644}">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27770-2B1D-41EC-9F78-7142945B5A1D}">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AD6BF2-C357-4139-B4AB-C64CA0BAB8BA}">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Interview and final selection.</a:t>
          </a:r>
        </a:p>
      </dsp:txBody>
      <dsp:txXfrm>
        <a:off x="1074268" y="4654878"/>
        <a:ext cx="5170996" cy="930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38EB3-456A-42FF-9009-C058F5CE68FE}">
      <dsp:nvSpPr>
        <dsp:cNvPr id="0" name=""/>
        <dsp:cNvSpPr/>
      </dsp:nvSpPr>
      <dsp:spPr>
        <a:xfrm>
          <a:off x="1107126" y="337597"/>
          <a:ext cx="4581292" cy="4581292"/>
        </a:xfrm>
        <a:prstGeom prst="pie">
          <a:avLst>
            <a:gd name="adj1" fmla="val 16200000"/>
            <a:gd name="adj2" fmla="val 2052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Identifies tasks and responsibilities.</a:t>
          </a:r>
          <a:endParaRPr lang="en-US" sz="1400" kern="1200">
            <a:latin typeface="Arial" panose="020B0604020202020204" pitchFamily="34" charset="0"/>
            <a:cs typeface="Arial" panose="020B0604020202020204" pitchFamily="34" charset="0"/>
          </a:endParaRPr>
        </a:p>
      </dsp:txBody>
      <dsp:txXfrm>
        <a:off x="3497034" y="1107691"/>
        <a:ext cx="1472558" cy="981705"/>
      </dsp:txXfrm>
    </dsp:sp>
    <dsp:sp modelId="{919C3457-6CD1-4C6C-8EA0-CB75A62347FF}">
      <dsp:nvSpPr>
        <dsp:cNvPr id="0" name=""/>
        <dsp:cNvSpPr/>
      </dsp:nvSpPr>
      <dsp:spPr>
        <a:xfrm>
          <a:off x="1146394" y="459765"/>
          <a:ext cx="4581292" cy="4581292"/>
        </a:xfrm>
        <a:prstGeom prst="pie">
          <a:avLst>
            <a:gd name="adj1" fmla="val 20520000"/>
            <a:gd name="adj2" fmla="val 324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Determines required skills and competencies.</a:t>
          </a:r>
          <a:endParaRPr lang="en-US" sz="1400" kern="1200">
            <a:latin typeface="Arial" panose="020B0604020202020204" pitchFamily="34" charset="0"/>
            <a:cs typeface="Arial" panose="020B0604020202020204" pitchFamily="34" charset="0"/>
          </a:endParaRPr>
        </a:p>
      </dsp:txBody>
      <dsp:txXfrm>
        <a:off x="4096965" y="2552979"/>
        <a:ext cx="1363480" cy="1090784"/>
      </dsp:txXfrm>
    </dsp:sp>
    <dsp:sp modelId="{77DF1EAF-11A1-441F-A63B-BE1AE51A41BA}">
      <dsp:nvSpPr>
        <dsp:cNvPr id="0" name=""/>
        <dsp:cNvSpPr/>
      </dsp:nvSpPr>
      <dsp:spPr>
        <a:xfrm>
          <a:off x="1042770" y="535029"/>
          <a:ext cx="4581292" cy="4581292"/>
        </a:xfrm>
        <a:prstGeom prst="pie">
          <a:avLst>
            <a:gd name="adj1" fmla="val 3240000"/>
            <a:gd name="adj2" fmla="val 756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Examines work environment.</a:t>
          </a:r>
          <a:endParaRPr lang="en-US" sz="1400" kern="1200">
            <a:latin typeface="Arial" panose="020B0604020202020204" pitchFamily="34" charset="0"/>
            <a:cs typeface="Arial" panose="020B0604020202020204" pitchFamily="34" charset="0"/>
          </a:endParaRPr>
        </a:p>
      </dsp:txBody>
      <dsp:txXfrm>
        <a:off x="2678946" y="3752842"/>
        <a:ext cx="1308940" cy="1199862"/>
      </dsp:txXfrm>
    </dsp:sp>
    <dsp:sp modelId="{AE4666C3-48AB-4802-B338-4E5722850710}">
      <dsp:nvSpPr>
        <dsp:cNvPr id="0" name=""/>
        <dsp:cNvSpPr/>
      </dsp:nvSpPr>
      <dsp:spPr>
        <a:xfrm>
          <a:off x="939145" y="459765"/>
          <a:ext cx="4581292" cy="4581292"/>
        </a:xfrm>
        <a:prstGeom prst="pie">
          <a:avLst>
            <a:gd name="adj1" fmla="val 7560000"/>
            <a:gd name="adj2" fmla="val 1188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Supports recruitment decisions.</a:t>
          </a:r>
          <a:endParaRPr lang="en-US" sz="1400" kern="1200" dirty="0">
            <a:latin typeface="Arial" panose="020B0604020202020204" pitchFamily="34" charset="0"/>
            <a:cs typeface="Arial" panose="020B0604020202020204" pitchFamily="34" charset="0"/>
          </a:endParaRPr>
        </a:p>
      </dsp:txBody>
      <dsp:txXfrm>
        <a:off x="1206387" y="2552979"/>
        <a:ext cx="1363480" cy="1090784"/>
      </dsp:txXfrm>
    </dsp:sp>
    <dsp:sp modelId="{05BDCBFB-5CB2-424B-83C9-2D4BE5C05A91}">
      <dsp:nvSpPr>
        <dsp:cNvPr id="0" name=""/>
        <dsp:cNvSpPr/>
      </dsp:nvSpPr>
      <dsp:spPr>
        <a:xfrm>
          <a:off x="978413" y="337597"/>
          <a:ext cx="4581292" cy="4581292"/>
        </a:xfrm>
        <a:prstGeom prst="pie">
          <a:avLst>
            <a:gd name="adj1" fmla="val 11880000"/>
            <a:gd name="adj2" fmla="val 1620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Foundation for HR planning (</a:t>
          </a:r>
          <a:r>
            <a:rPr lang="en-GB" sz="1400" kern="1200" dirty="0" err="1">
              <a:latin typeface="Arial" panose="020B0604020202020204" pitchFamily="34" charset="0"/>
              <a:cs typeface="Arial" panose="020B0604020202020204" pitchFamily="34" charset="0"/>
            </a:rPr>
            <a:t>Kuchinke</a:t>
          </a:r>
          <a:r>
            <a:rPr lang="en-GB" sz="1400" kern="1200" dirty="0">
              <a:latin typeface="Arial" panose="020B0604020202020204" pitchFamily="34" charset="0"/>
              <a:cs typeface="Arial" panose="020B0604020202020204" pitchFamily="34" charset="0"/>
            </a:rPr>
            <a:t>, 2022).</a:t>
          </a:r>
          <a:endParaRPr lang="en-US" sz="1400" kern="1200" dirty="0">
            <a:latin typeface="Arial" panose="020B0604020202020204" pitchFamily="34" charset="0"/>
            <a:cs typeface="Arial" panose="020B0604020202020204" pitchFamily="34" charset="0"/>
          </a:endParaRPr>
        </a:p>
      </dsp:txBody>
      <dsp:txXfrm>
        <a:off x="1697240" y="1107691"/>
        <a:ext cx="1472558" cy="981705"/>
      </dsp:txXfrm>
    </dsp:sp>
    <dsp:sp modelId="{2AE6035C-E7D1-47E7-94FD-AC5E7FE58E39}">
      <dsp:nvSpPr>
        <dsp:cNvPr id="0" name=""/>
        <dsp:cNvSpPr/>
      </dsp:nvSpPr>
      <dsp:spPr>
        <a:xfrm>
          <a:off x="823306" y="53993"/>
          <a:ext cx="5148500" cy="5148500"/>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4FF5550-65C4-4D4A-AFD9-DCB8A0BE471B}">
      <dsp:nvSpPr>
        <dsp:cNvPr id="0" name=""/>
        <dsp:cNvSpPr/>
      </dsp:nvSpPr>
      <dsp:spPr>
        <a:xfrm>
          <a:off x="863107" y="176121"/>
          <a:ext cx="5148500" cy="5148500"/>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E1D421F-40A4-443A-B77B-7832C6EF748C}">
      <dsp:nvSpPr>
        <dsp:cNvPr id="0" name=""/>
        <dsp:cNvSpPr/>
      </dsp:nvSpPr>
      <dsp:spPr>
        <a:xfrm>
          <a:off x="759166" y="251615"/>
          <a:ext cx="5148500" cy="5148500"/>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8FAC7FE-8CE7-4128-8301-FECBD81B3665}">
      <dsp:nvSpPr>
        <dsp:cNvPr id="0" name=""/>
        <dsp:cNvSpPr/>
      </dsp:nvSpPr>
      <dsp:spPr>
        <a:xfrm>
          <a:off x="655225" y="176121"/>
          <a:ext cx="5148500" cy="5148500"/>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A4C39D1-8269-4E8A-8119-152DE7C59184}">
      <dsp:nvSpPr>
        <dsp:cNvPr id="0" name=""/>
        <dsp:cNvSpPr/>
      </dsp:nvSpPr>
      <dsp:spPr>
        <a:xfrm>
          <a:off x="695025" y="53993"/>
          <a:ext cx="5148500" cy="5148500"/>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C9CE8-BBFA-4FA0-9E16-69CF95B4FB21}">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47BD0E-C78E-434C-8B51-1AFF544CFFE6}">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65B204-EBDD-48BD-8E48-E301DB838547}">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Valid driving licence required.</a:t>
          </a:r>
          <a:endParaRPr lang="en-US" sz="1400" kern="1200" dirty="0">
            <a:latin typeface="Arial" panose="020B0604020202020204" pitchFamily="34" charset="0"/>
            <a:cs typeface="Arial" panose="020B0604020202020204" pitchFamily="34" charset="0"/>
          </a:endParaRPr>
        </a:p>
      </dsp:txBody>
      <dsp:txXfrm>
        <a:off x="1074268" y="4366"/>
        <a:ext cx="5170996" cy="930102"/>
      </dsp:txXfrm>
    </dsp:sp>
    <dsp:sp modelId="{1E68C6ED-DC09-469F-85E8-3EB7A540FD90}">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7DB104-F1FC-4ADA-B14E-3636132391C3}">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B9DB2-DB3F-40D1-9E04-FB24471AAF6D}">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Physical fitness and stamina.</a:t>
          </a:r>
          <a:endParaRPr lang="en-US" sz="1400" kern="1200" dirty="0">
            <a:latin typeface="Arial" panose="020B0604020202020204" pitchFamily="34" charset="0"/>
            <a:cs typeface="Arial" panose="020B0604020202020204" pitchFamily="34" charset="0"/>
          </a:endParaRPr>
        </a:p>
      </dsp:txBody>
      <dsp:txXfrm>
        <a:off x="1074268" y="1166994"/>
        <a:ext cx="5170996" cy="930102"/>
      </dsp:txXfrm>
    </dsp:sp>
    <dsp:sp modelId="{D7CBDBCE-0833-46A7-B175-9800F73E67C8}">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21FBB8-495E-4C1A-8179-C6D8BF6EDC15}">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7CACD0-6B0B-4784-9DF3-B207519BE9E5}">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Time management skills (Sun et al., 2025).</a:t>
          </a:r>
          <a:endParaRPr lang="en-US" sz="1400" kern="1200">
            <a:latin typeface="Arial" panose="020B0604020202020204" pitchFamily="34" charset="0"/>
            <a:cs typeface="Arial" panose="020B0604020202020204" pitchFamily="34" charset="0"/>
          </a:endParaRPr>
        </a:p>
      </dsp:txBody>
      <dsp:txXfrm>
        <a:off x="1074268" y="2329622"/>
        <a:ext cx="5170996" cy="930102"/>
      </dsp:txXfrm>
    </dsp:sp>
    <dsp:sp modelId="{1786B6EB-A41B-4145-A622-16DC859321AE}">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E33BBD-513E-4148-9A63-E0B52EE30CF8}">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C75C9B-2B4F-44C7-93C7-249EC5176CA3}">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Communication and customer service ability.</a:t>
          </a:r>
          <a:endParaRPr lang="en-US" sz="1400" kern="1200">
            <a:latin typeface="Arial" panose="020B0604020202020204" pitchFamily="34" charset="0"/>
            <a:cs typeface="Arial" panose="020B0604020202020204" pitchFamily="34" charset="0"/>
          </a:endParaRPr>
        </a:p>
      </dsp:txBody>
      <dsp:txXfrm>
        <a:off x="1074268" y="3492250"/>
        <a:ext cx="5170996" cy="930102"/>
      </dsp:txXfrm>
    </dsp:sp>
    <dsp:sp modelId="{986EB7F1-742E-4B68-90B1-69E01E3A004C}">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E439B8-74D2-43BA-9658-3AAD029CA61F}">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CF154E-C847-4C03-BBF1-3F3E23EA82BB}">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Reliability and responsibility.</a:t>
          </a:r>
          <a:endParaRPr lang="en-US" sz="1400" kern="1200" dirty="0">
            <a:latin typeface="Arial" panose="020B0604020202020204" pitchFamily="34" charset="0"/>
            <a:cs typeface="Arial" panose="020B0604020202020204" pitchFamily="34" charset="0"/>
          </a:endParaRPr>
        </a:p>
      </dsp:txBody>
      <dsp:txXfrm>
        <a:off x="1074268" y="4654878"/>
        <a:ext cx="5170996" cy="9301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8D239-EC4A-4716-9A2B-17CB21AE2F8C}">
      <dsp:nvSpPr>
        <dsp:cNvPr id="0" name=""/>
        <dsp:cNvSpPr/>
      </dsp:nvSpPr>
      <dsp:spPr>
        <a:xfrm>
          <a:off x="196675" y="465421"/>
          <a:ext cx="800968" cy="800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B0C8DD-18AE-4DEB-B511-F8E9EC8675FE}">
      <dsp:nvSpPr>
        <dsp:cNvPr id="0" name=""/>
        <dsp:cNvSpPr/>
      </dsp:nvSpPr>
      <dsp:spPr>
        <a:xfrm>
          <a:off x="364878" y="633625"/>
          <a:ext cx="464561" cy="46456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F10ECD-2E22-47A4-AE75-19B5999E7C32}">
      <dsp:nvSpPr>
        <dsp:cNvPr id="0" name=""/>
        <dsp:cNvSpPr/>
      </dsp:nvSpPr>
      <dsp:spPr>
        <a:xfrm>
          <a:off x="1169280" y="465421"/>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Safe driving and road regulations.</a:t>
          </a:r>
        </a:p>
      </dsp:txBody>
      <dsp:txXfrm>
        <a:off x="1169280" y="465421"/>
        <a:ext cx="1887997" cy="800968"/>
      </dsp:txXfrm>
    </dsp:sp>
    <dsp:sp modelId="{8F9BBB58-DFED-430C-AA82-FAAB4A8FD4F1}">
      <dsp:nvSpPr>
        <dsp:cNvPr id="0" name=""/>
        <dsp:cNvSpPr/>
      </dsp:nvSpPr>
      <dsp:spPr>
        <a:xfrm>
          <a:off x="3386247" y="465421"/>
          <a:ext cx="800968" cy="800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766B5-FF58-4FE3-9A2D-1D2E0E121951}">
      <dsp:nvSpPr>
        <dsp:cNvPr id="0" name=""/>
        <dsp:cNvSpPr/>
      </dsp:nvSpPr>
      <dsp:spPr>
        <a:xfrm>
          <a:off x="3554450" y="633625"/>
          <a:ext cx="464561" cy="46456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EDE0B3-97B5-4707-AB2C-DA2DBA285ACB}">
      <dsp:nvSpPr>
        <dsp:cNvPr id="0" name=""/>
        <dsp:cNvSpPr/>
      </dsp:nvSpPr>
      <dsp:spPr>
        <a:xfrm>
          <a:off x="4358852" y="465421"/>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Use of delivery technology (Chao and Escobio, 2025).</a:t>
          </a:r>
        </a:p>
      </dsp:txBody>
      <dsp:txXfrm>
        <a:off x="4358852" y="465421"/>
        <a:ext cx="1887997" cy="800968"/>
      </dsp:txXfrm>
    </dsp:sp>
    <dsp:sp modelId="{7A12998D-B860-4738-A1B9-A4B5A47BB23B}">
      <dsp:nvSpPr>
        <dsp:cNvPr id="0" name=""/>
        <dsp:cNvSpPr/>
      </dsp:nvSpPr>
      <dsp:spPr>
        <a:xfrm>
          <a:off x="6575819" y="465421"/>
          <a:ext cx="800968" cy="8009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A7288D-E941-4A09-9C45-E25F6747D605}">
      <dsp:nvSpPr>
        <dsp:cNvPr id="0" name=""/>
        <dsp:cNvSpPr/>
      </dsp:nvSpPr>
      <dsp:spPr>
        <a:xfrm>
          <a:off x="6744023" y="633625"/>
          <a:ext cx="464561" cy="46456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5A35AA-33AE-4977-A1B6-7F38BD2D2C81}">
      <dsp:nvSpPr>
        <dsp:cNvPr id="0" name=""/>
        <dsp:cNvSpPr/>
      </dsp:nvSpPr>
      <dsp:spPr>
        <a:xfrm>
          <a:off x="7548424" y="465421"/>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Customer service skills.</a:t>
          </a:r>
        </a:p>
      </dsp:txBody>
      <dsp:txXfrm>
        <a:off x="7548424" y="465421"/>
        <a:ext cx="1887997" cy="800968"/>
      </dsp:txXfrm>
    </dsp:sp>
    <dsp:sp modelId="{5A3C3991-97C8-4DAE-A37A-8196FF4C1488}">
      <dsp:nvSpPr>
        <dsp:cNvPr id="0" name=""/>
        <dsp:cNvSpPr/>
      </dsp:nvSpPr>
      <dsp:spPr>
        <a:xfrm>
          <a:off x="196675" y="1785153"/>
          <a:ext cx="800968" cy="80096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58C35E-603A-45DB-BBF4-08FFC963D411}">
      <dsp:nvSpPr>
        <dsp:cNvPr id="0" name=""/>
        <dsp:cNvSpPr/>
      </dsp:nvSpPr>
      <dsp:spPr>
        <a:xfrm>
          <a:off x="364878" y="1953356"/>
          <a:ext cx="464561" cy="46456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00D688-663D-4CBE-AB67-92BB2EA58241}">
      <dsp:nvSpPr>
        <dsp:cNvPr id="0" name=""/>
        <dsp:cNvSpPr/>
      </dsp:nvSpPr>
      <dsp:spPr>
        <a:xfrm>
          <a:off x="1169280" y="1785153"/>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Health and safety procedures.</a:t>
          </a:r>
        </a:p>
      </dsp:txBody>
      <dsp:txXfrm>
        <a:off x="1169280" y="1785153"/>
        <a:ext cx="1887997" cy="800968"/>
      </dsp:txXfrm>
    </dsp:sp>
    <dsp:sp modelId="{547B478C-D505-4630-8C6C-8F63EBD29E5E}">
      <dsp:nvSpPr>
        <dsp:cNvPr id="0" name=""/>
        <dsp:cNvSpPr/>
      </dsp:nvSpPr>
      <dsp:spPr>
        <a:xfrm>
          <a:off x="3386247" y="1785153"/>
          <a:ext cx="800968" cy="80096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A0C832-57BA-4604-922B-0507DCB9C474}">
      <dsp:nvSpPr>
        <dsp:cNvPr id="0" name=""/>
        <dsp:cNvSpPr/>
      </dsp:nvSpPr>
      <dsp:spPr>
        <a:xfrm>
          <a:off x="3554450" y="1953356"/>
          <a:ext cx="464561" cy="46456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BE1005-D135-465B-8402-4639356A2B26}">
      <dsp:nvSpPr>
        <dsp:cNvPr id="0" name=""/>
        <dsp:cNvSpPr/>
      </dsp:nvSpPr>
      <dsp:spPr>
        <a:xfrm>
          <a:off x="4358852" y="1785153"/>
          <a:ext cx="1887997" cy="800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Time management training.</a:t>
          </a:r>
        </a:p>
      </dsp:txBody>
      <dsp:txXfrm>
        <a:off x="4358852" y="1785153"/>
        <a:ext cx="1887997" cy="8009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8E00A-D7A8-426B-989A-D145D5157F19}">
      <dsp:nvSpPr>
        <dsp:cNvPr id="0" name=""/>
        <dsp:cNvSpPr/>
      </dsp:nvSpPr>
      <dsp:spPr>
        <a:xfrm>
          <a:off x="868" y="1412304"/>
          <a:ext cx="1740820" cy="87041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Learning through reinforcement.</a:t>
          </a:r>
          <a:endParaRPr lang="en-US" sz="1400" kern="1200" dirty="0">
            <a:latin typeface="Arial" panose="020B0604020202020204" pitchFamily="34" charset="0"/>
            <a:cs typeface="Arial" panose="020B0604020202020204" pitchFamily="34" charset="0"/>
          </a:endParaRPr>
        </a:p>
      </dsp:txBody>
      <dsp:txXfrm>
        <a:off x="868" y="1412304"/>
        <a:ext cx="1740820" cy="870410"/>
      </dsp:txXfrm>
    </dsp:sp>
    <dsp:sp modelId="{5A0D92ED-7597-4D22-B590-754D809887CA}">
      <dsp:nvSpPr>
        <dsp:cNvPr id="0" name=""/>
        <dsp:cNvSpPr/>
      </dsp:nvSpPr>
      <dsp:spPr>
        <a:xfrm>
          <a:off x="2107261" y="1412304"/>
          <a:ext cx="1740820" cy="87041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Rewards encourage desired behaviour (Gong </a:t>
          </a:r>
          <a:r>
            <a:rPr lang="en-GB" sz="1400" kern="1200" dirty="0" err="1">
              <a:latin typeface="Arial" panose="020B0604020202020204" pitchFamily="34" charset="0"/>
              <a:cs typeface="Arial" panose="020B0604020202020204" pitchFamily="34" charset="0"/>
            </a:rPr>
            <a:t>Shaoying</a:t>
          </a:r>
          <a:r>
            <a:rPr lang="en-GB" sz="1400" kern="1200" dirty="0">
              <a:latin typeface="Arial" panose="020B0604020202020204" pitchFamily="34" charset="0"/>
              <a:cs typeface="Arial" panose="020B0604020202020204" pitchFamily="34" charset="0"/>
            </a:rPr>
            <a:t>, 2024).</a:t>
          </a:r>
          <a:endParaRPr lang="en-US" sz="1400" kern="1200" dirty="0">
            <a:latin typeface="Arial" panose="020B0604020202020204" pitchFamily="34" charset="0"/>
            <a:cs typeface="Arial" panose="020B0604020202020204" pitchFamily="34" charset="0"/>
          </a:endParaRPr>
        </a:p>
      </dsp:txBody>
      <dsp:txXfrm>
        <a:off x="2107261" y="1412304"/>
        <a:ext cx="1740820" cy="870410"/>
      </dsp:txXfrm>
    </dsp:sp>
    <dsp:sp modelId="{F5D512BB-1C3E-47DB-8E92-F7A8958FEBC3}">
      <dsp:nvSpPr>
        <dsp:cNvPr id="0" name=""/>
        <dsp:cNvSpPr/>
      </dsp:nvSpPr>
      <dsp:spPr>
        <a:xfrm>
          <a:off x="4213653" y="1412304"/>
          <a:ext cx="1740820" cy="87041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Performance incentives used in organisations.</a:t>
          </a:r>
          <a:endParaRPr lang="en-US" sz="1400" kern="1200">
            <a:latin typeface="Arial" panose="020B0604020202020204" pitchFamily="34" charset="0"/>
            <a:cs typeface="Arial" panose="020B0604020202020204" pitchFamily="34" charset="0"/>
          </a:endParaRPr>
        </a:p>
      </dsp:txBody>
      <dsp:txXfrm>
        <a:off x="4213653" y="1412304"/>
        <a:ext cx="1740820" cy="870410"/>
      </dsp:txXfrm>
    </dsp:sp>
    <dsp:sp modelId="{7A423A03-29EA-41F5-BC86-9D484B1C1841}">
      <dsp:nvSpPr>
        <dsp:cNvPr id="0" name=""/>
        <dsp:cNvSpPr/>
      </dsp:nvSpPr>
      <dsp:spPr>
        <a:xfrm>
          <a:off x="6320046" y="1412304"/>
          <a:ext cx="1740820" cy="87041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Feedback improves performance.</a:t>
          </a:r>
          <a:endParaRPr lang="en-US" sz="1400" kern="1200">
            <a:latin typeface="Arial" panose="020B0604020202020204" pitchFamily="34" charset="0"/>
            <a:cs typeface="Arial" panose="020B0604020202020204" pitchFamily="34" charset="0"/>
          </a:endParaRPr>
        </a:p>
      </dsp:txBody>
      <dsp:txXfrm>
        <a:off x="6320046" y="1412304"/>
        <a:ext cx="1740820" cy="870410"/>
      </dsp:txXfrm>
    </dsp:sp>
    <dsp:sp modelId="{BAF69D4A-0520-4D91-82FC-ECF6C46ADAB4}">
      <dsp:nvSpPr>
        <dsp:cNvPr id="0" name=""/>
        <dsp:cNvSpPr/>
      </dsp:nvSpPr>
      <dsp:spPr>
        <a:xfrm>
          <a:off x="8426438" y="1412304"/>
          <a:ext cx="1740820" cy="87041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Supports employee motivation.</a:t>
          </a:r>
          <a:endParaRPr lang="en-US" sz="1400" kern="1200" dirty="0">
            <a:latin typeface="Arial" panose="020B0604020202020204" pitchFamily="34" charset="0"/>
            <a:cs typeface="Arial" panose="020B0604020202020204" pitchFamily="34" charset="0"/>
          </a:endParaRPr>
        </a:p>
      </dsp:txBody>
      <dsp:txXfrm>
        <a:off x="8426438" y="1412304"/>
        <a:ext cx="1740820" cy="8704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85993-236B-4E54-B6B6-E00F8D5C94CA}">
      <dsp:nvSpPr>
        <dsp:cNvPr id="0" name=""/>
        <dsp:cNvSpPr/>
      </dsp:nvSpPr>
      <dsp:spPr>
        <a:xfrm>
          <a:off x="593409" y="221888"/>
          <a:ext cx="659707" cy="6597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855D06-543F-4498-9291-76D64403EFE3}">
      <dsp:nvSpPr>
        <dsp:cNvPr id="0" name=""/>
        <dsp:cNvSpPr/>
      </dsp:nvSpPr>
      <dsp:spPr>
        <a:xfrm>
          <a:off x="190255"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Learning through understanding.</a:t>
          </a:r>
          <a:endParaRPr lang="en-US" sz="1400" kern="1200" dirty="0">
            <a:latin typeface="Arial" panose="020B0604020202020204" pitchFamily="34" charset="0"/>
            <a:cs typeface="Arial" panose="020B0604020202020204" pitchFamily="34" charset="0"/>
          </a:endParaRPr>
        </a:p>
      </dsp:txBody>
      <dsp:txXfrm>
        <a:off x="190255" y="1106766"/>
        <a:ext cx="1466015" cy="586406"/>
      </dsp:txXfrm>
    </dsp:sp>
    <dsp:sp modelId="{9A8043B9-3781-44D3-92D1-01A7718D9A7A}">
      <dsp:nvSpPr>
        <dsp:cNvPr id="0" name=""/>
        <dsp:cNvSpPr/>
      </dsp:nvSpPr>
      <dsp:spPr>
        <a:xfrm>
          <a:off x="2315977" y="221888"/>
          <a:ext cx="659707" cy="6597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AA77BF-4A1F-4B86-84C6-E7958C4B6F0E}">
      <dsp:nvSpPr>
        <dsp:cNvPr id="0" name=""/>
        <dsp:cNvSpPr/>
      </dsp:nvSpPr>
      <dsp:spPr>
        <a:xfrm>
          <a:off x="1912823"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Focus on knowledge and problem solving.</a:t>
          </a:r>
          <a:endParaRPr lang="en-US" sz="1400" kern="1200">
            <a:latin typeface="Arial" panose="020B0604020202020204" pitchFamily="34" charset="0"/>
            <a:cs typeface="Arial" panose="020B0604020202020204" pitchFamily="34" charset="0"/>
          </a:endParaRPr>
        </a:p>
      </dsp:txBody>
      <dsp:txXfrm>
        <a:off x="1912823" y="1106766"/>
        <a:ext cx="1466015" cy="586406"/>
      </dsp:txXfrm>
    </dsp:sp>
    <dsp:sp modelId="{DC06058E-C135-48DE-9EAC-59097CF99870}">
      <dsp:nvSpPr>
        <dsp:cNvPr id="0" name=""/>
        <dsp:cNvSpPr/>
      </dsp:nvSpPr>
      <dsp:spPr>
        <a:xfrm>
          <a:off x="4038546" y="221888"/>
          <a:ext cx="659707" cy="6597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E8AE7B-DE92-4315-A977-9F01390C0BEE}">
      <dsp:nvSpPr>
        <dsp:cNvPr id="0" name=""/>
        <dsp:cNvSpPr/>
      </dsp:nvSpPr>
      <dsp:spPr>
        <a:xfrm>
          <a:off x="3635392" y="1106766"/>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Digital learning and simulations (Chen, Chen and Guo, 2023).</a:t>
          </a:r>
          <a:endParaRPr lang="en-US" sz="1400" kern="1200">
            <a:latin typeface="Arial" panose="020B0604020202020204" pitchFamily="34" charset="0"/>
            <a:cs typeface="Arial" panose="020B0604020202020204" pitchFamily="34" charset="0"/>
          </a:endParaRPr>
        </a:p>
      </dsp:txBody>
      <dsp:txXfrm>
        <a:off x="3635392" y="1106766"/>
        <a:ext cx="1466015" cy="586406"/>
      </dsp:txXfrm>
    </dsp:sp>
    <dsp:sp modelId="{6F0BB626-8611-4251-90C6-A2302D3717D9}">
      <dsp:nvSpPr>
        <dsp:cNvPr id="0" name=""/>
        <dsp:cNvSpPr/>
      </dsp:nvSpPr>
      <dsp:spPr>
        <a:xfrm>
          <a:off x="1454693" y="2059676"/>
          <a:ext cx="659707" cy="6597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187A69-65FD-45CB-AB62-36167A6FF57A}">
      <dsp:nvSpPr>
        <dsp:cNvPr id="0" name=""/>
        <dsp:cNvSpPr/>
      </dsp:nvSpPr>
      <dsp:spPr>
        <a:xfrm>
          <a:off x="1051539"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Navigation and route planning skills.</a:t>
          </a:r>
          <a:endParaRPr lang="en-US" sz="1400" kern="1200">
            <a:latin typeface="Arial" panose="020B0604020202020204" pitchFamily="34" charset="0"/>
            <a:cs typeface="Arial" panose="020B0604020202020204" pitchFamily="34" charset="0"/>
          </a:endParaRPr>
        </a:p>
      </dsp:txBody>
      <dsp:txXfrm>
        <a:off x="1051539" y="2944554"/>
        <a:ext cx="1466015" cy="586406"/>
      </dsp:txXfrm>
    </dsp:sp>
    <dsp:sp modelId="{A9343AE8-0BA8-4755-BD60-DC001621BF68}">
      <dsp:nvSpPr>
        <dsp:cNvPr id="0" name=""/>
        <dsp:cNvSpPr/>
      </dsp:nvSpPr>
      <dsp:spPr>
        <a:xfrm>
          <a:off x="3177262" y="2059676"/>
          <a:ext cx="659707" cy="6597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9A7401-62E4-43F2-8C8D-EECE4F5F80A3}">
      <dsp:nvSpPr>
        <dsp:cNvPr id="0" name=""/>
        <dsp:cNvSpPr/>
      </dsp:nvSpPr>
      <dsp:spPr>
        <a:xfrm>
          <a:off x="2774107" y="2944554"/>
          <a:ext cx="1466015" cy="586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Improves decision making.</a:t>
          </a:r>
          <a:endParaRPr lang="en-US" sz="1400" kern="1200" dirty="0">
            <a:latin typeface="Arial" panose="020B0604020202020204" pitchFamily="34" charset="0"/>
            <a:cs typeface="Arial" panose="020B0604020202020204" pitchFamily="34" charset="0"/>
          </a:endParaRPr>
        </a:p>
      </dsp:txBody>
      <dsp:txXfrm>
        <a:off x="2774107" y="2944554"/>
        <a:ext cx="1466015" cy="5864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9DD3F-8941-4418-A609-3757B6B55F52}">
      <dsp:nvSpPr>
        <dsp:cNvPr id="0" name=""/>
        <dsp:cNvSpPr/>
      </dsp:nvSpPr>
      <dsp:spPr>
        <a:xfrm>
          <a:off x="0" y="296640"/>
          <a:ext cx="2923783" cy="175427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Learning through practical experience (Hughes et al., 2025).</a:t>
          </a:r>
          <a:endParaRPr lang="en-US" sz="1400" kern="1200" dirty="0">
            <a:latin typeface="Arial" panose="020B0604020202020204" pitchFamily="34" charset="0"/>
            <a:cs typeface="Arial" panose="020B0604020202020204" pitchFamily="34" charset="0"/>
          </a:endParaRPr>
        </a:p>
      </dsp:txBody>
      <dsp:txXfrm>
        <a:off x="0" y="296640"/>
        <a:ext cx="2923783" cy="1754270"/>
      </dsp:txXfrm>
    </dsp:sp>
    <dsp:sp modelId="{0D6C5264-1243-4887-8361-5CDC8082EEF9}">
      <dsp:nvSpPr>
        <dsp:cNvPr id="0" name=""/>
        <dsp:cNvSpPr/>
      </dsp:nvSpPr>
      <dsp:spPr>
        <a:xfrm>
          <a:off x="3216161" y="296640"/>
          <a:ext cx="2923783" cy="175427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Kolb’s learning cycle.</a:t>
          </a:r>
          <a:endParaRPr lang="en-US" sz="1400" kern="1200" dirty="0">
            <a:latin typeface="Arial" panose="020B0604020202020204" pitchFamily="34" charset="0"/>
            <a:cs typeface="Arial" panose="020B0604020202020204" pitchFamily="34" charset="0"/>
          </a:endParaRPr>
        </a:p>
      </dsp:txBody>
      <dsp:txXfrm>
        <a:off x="3216161" y="296640"/>
        <a:ext cx="2923783" cy="1754270"/>
      </dsp:txXfrm>
    </dsp:sp>
    <dsp:sp modelId="{FC599F7E-E196-4974-9884-7487482FA042}">
      <dsp:nvSpPr>
        <dsp:cNvPr id="0" name=""/>
        <dsp:cNvSpPr/>
      </dsp:nvSpPr>
      <dsp:spPr>
        <a:xfrm>
          <a:off x="6432323" y="296640"/>
          <a:ext cx="2923783" cy="175427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On-the-job training.</a:t>
          </a:r>
          <a:endParaRPr lang="en-US" sz="1400" kern="1200">
            <a:latin typeface="Arial" panose="020B0604020202020204" pitchFamily="34" charset="0"/>
            <a:cs typeface="Arial" panose="020B0604020202020204" pitchFamily="34" charset="0"/>
          </a:endParaRPr>
        </a:p>
      </dsp:txBody>
      <dsp:txXfrm>
        <a:off x="6432323" y="296640"/>
        <a:ext cx="2923783" cy="1754270"/>
      </dsp:txXfrm>
    </dsp:sp>
    <dsp:sp modelId="{7D3BD635-A750-4EF9-BBF8-067019D1980E}">
      <dsp:nvSpPr>
        <dsp:cNvPr id="0" name=""/>
        <dsp:cNvSpPr/>
      </dsp:nvSpPr>
      <dsp:spPr>
        <a:xfrm>
          <a:off x="1608080" y="2343289"/>
          <a:ext cx="2923783" cy="175427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Shadowing experienced drivers.</a:t>
          </a:r>
          <a:endParaRPr lang="en-US" sz="1400" kern="1200">
            <a:latin typeface="Arial" panose="020B0604020202020204" pitchFamily="34" charset="0"/>
            <a:cs typeface="Arial" panose="020B0604020202020204" pitchFamily="34" charset="0"/>
          </a:endParaRPr>
        </a:p>
      </dsp:txBody>
      <dsp:txXfrm>
        <a:off x="1608080" y="2343289"/>
        <a:ext cx="2923783" cy="1754270"/>
      </dsp:txXfrm>
    </dsp:sp>
    <dsp:sp modelId="{B8C7E74D-303D-4C06-BB7D-06667180FEE5}">
      <dsp:nvSpPr>
        <dsp:cNvPr id="0" name=""/>
        <dsp:cNvSpPr/>
      </dsp:nvSpPr>
      <dsp:spPr>
        <a:xfrm>
          <a:off x="4824242" y="2343289"/>
          <a:ext cx="2923783" cy="1754270"/>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Continuous improvement.</a:t>
          </a:r>
          <a:endParaRPr lang="en-US" sz="1400" kern="1200" dirty="0">
            <a:latin typeface="Arial" panose="020B0604020202020204" pitchFamily="34" charset="0"/>
            <a:cs typeface="Arial" panose="020B0604020202020204" pitchFamily="34" charset="0"/>
          </a:endParaRPr>
        </a:p>
      </dsp:txBody>
      <dsp:txXfrm>
        <a:off x="4824242" y="2343289"/>
        <a:ext cx="2923783" cy="1754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C942F3-AC0C-41DB-BB24-613F0EAA12F1}" type="datetimeFigureOut">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A9636D-F73C-4020-AA31-67B9F150655C}" type="slidenum">
              <a:t>‹#›</a:t>
            </a:fld>
            <a:endParaRPr lang="en-US"/>
          </a:p>
        </p:txBody>
      </p:sp>
    </p:spTree>
    <p:extLst>
      <p:ext uri="{BB962C8B-B14F-4D97-AF65-F5344CB8AC3E}">
        <p14:creationId xmlns:p14="http://schemas.microsoft.com/office/powerpoint/2010/main" val="3789181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Amazon was established in 1994 and currently it has been transformed into one of the most influential and strongest technological and logistic companies in the world. In the United Kingdom, Amazon has an extensive network of fulfilment centres, sorting facilities and delivery stations that enable the firm to take a short time to deliver their products to customers (Pereira and Gebara, 2022). The final process in this system is last-mile delivery that entails the deliveries of packages inside the distribution centres to customers in their homes. The delivery drivers are therefore crucial in ensuring that the packages are delivered to the customers in a safe and fast way. According to Statista, Amazon employs more than 75,000 people in UK logistics network and it receives millions of delivery orders each week. Effective management of the delivery drivers is therefore paramount in reliability of services offered to the customers, satisfaction and efficiency of the operations.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3</a:t>
            </a:fld>
            <a:endParaRPr lang="en-US"/>
          </a:p>
        </p:txBody>
      </p:sp>
    </p:spTree>
    <p:extLst>
      <p:ext uri="{BB962C8B-B14F-4D97-AF65-F5344CB8AC3E}">
        <p14:creationId xmlns:p14="http://schemas.microsoft.com/office/powerpoint/2010/main" val="1026935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Recruitment is one of the human resource management activities through which </a:t>
            </a:r>
            <a:r>
              <a:rPr lang="en-US" dirty="0" err="1"/>
              <a:t>organisations</a:t>
            </a:r>
            <a:r>
              <a:rPr lang="en-US" dirty="0"/>
              <a:t> identify and select those who are competent in specific job roles. A good recruitment exercise will ensure abilities of employees are aligned with the requirements of </a:t>
            </a:r>
            <a:r>
              <a:rPr lang="en-US" dirty="0" err="1"/>
              <a:t>organisations</a:t>
            </a:r>
            <a:r>
              <a:rPr lang="en-US" dirty="0"/>
              <a:t> (Thaya Madhavi and Avulakunta Kaveri, 2024), and this is positive to increase productivity and efficiency. The research conducted by Chartered Institute of Personnel and Development shows that poor decisions in the process of recruitment can take the turnover rates and training expenses to astronomical heights. With Amazon, the recruitment of skilled delivery drivers is of utmost importance because they constitute the </a:t>
            </a:r>
            <a:r>
              <a:rPr lang="en-US" dirty="0" err="1"/>
              <a:t>organisational</a:t>
            </a:r>
            <a:r>
              <a:rPr lang="en-US" dirty="0"/>
              <a:t> ambassadors to their clients. Their capacity of doing the job through the required driving skill, communication skills and reliability is due to the trustful recruitment process. With the attainment of the individuals that are right, the </a:t>
            </a:r>
            <a:r>
              <a:rPr lang="en-US" dirty="0" err="1"/>
              <a:t>organisations</a:t>
            </a:r>
            <a:r>
              <a:rPr lang="en-US" dirty="0"/>
              <a:t> could maintain high service delivery and performance within the </a:t>
            </a:r>
            <a:r>
              <a:rPr lang="en-US" dirty="0" err="1"/>
              <a:t>organisation</a:t>
            </a: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4</a:t>
            </a:fld>
            <a:endParaRPr lang="en-US"/>
          </a:p>
        </p:txBody>
      </p:sp>
    </p:spTree>
    <p:extLst>
      <p:ext uri="{BB962C8B-B14F-4D97-AF65-F5344CB8AC3E}">
        <p14:creationId xmlns:p14="http://schemas.microsoft.com/office/powerpoint/2010/main" val="1949329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Amazon has a systematic hiring process, which involves recruiting candidates for operational roles and they are qualified to fulfil the demands of the organisation. The first phase is the workforce planning in which the managers would establish the labour needs based on the needs to be delivered. Amazon usually recruits new drivers during the peak season of the year such as when conducting a holiday or large sales campaign with the meeting increased customer demand. The second stage is the job analysis where it involves determining what the job of a delivery driver involves, the tasks, the job roles, and skills required in the job (Castilla and Rho, 2023). Once such information is collected, HR teams create job descriptions and person specifications which are promoted on recruitment websites. The screening involves the use of electronic screening systems where the suitability of the applicants is evaluated by screening them. Because of this, an interview or driving test can be conducted on shortlisted candidates and final hiring decisions made.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5</a:t>
            </a:fld>
            <a:endParaRPr lang="en-US"/>
          </a:p>
        </p:txBody>
      </p:sp>
    </p:spTree>
    <p:extLst>
      <p:ext uri="{BB962C8B-B14F-4D97-AF65-F5344CB8AC3E}">
        <p14:creationId xmlns:p14="http://schemas.microsoft.com/office/powerpoint/2010/main" val="3773326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Job analysis is a procedure, which entails gathering of facts about the job position, duties and conditions as well as the duties and responsibilities of the job position. When it comes to work of Amazon delivery drivers, job analysis should be designed in such a way so as to identify the processes undertaken by the workers to deliver safe and efficient packages. These processes include picking of packages at the distribution centres, loading well into a vehicle, riding on a delivering line and reaching the customers. Job analysis also highlights the physical demands of the job such as handling packages and long distance traveling. The HR managers are able to do job analysis through observing how the experienced drivers will perform and interviewing the employees and looking at their operational reports (</a:t>
            </a:r>
            <a:r>
              <a:rPr lang="en-GB" dirty="0" err="1"/>
              <a:t>Kuchinke</a:t>
            </a:r>
            <a:r>
              <a:rPr lang="en-GB" dirty="0"/>
              <a:t>, 2022). The outcomes of this process enable organisations to know what the employees would require in terms of their capabilities and whenever they are creating job descriptions and person specifications.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6</a:t>
            </a:fld>
            <a:endParaRPr lang="en-US"/>
          </a:p>
        </p:txBody>
      </p:sp>
    </p:spTree>
    <p:extLst>
      <p:ext uri="{BB962C8B-B14F-4D97-AF65-F5344CB8AC3E}">
        <p14:creationId xmlns:p14="http://schemas.microsoft.com/office/powerpoint/2010/main" val="2640365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job description is a document outlining the duties and responsibilities of the role, responsibilities of a job. When it comes to Amazon delivery drivers, the job description will usually include that they will deliver services to customers at the delivery centre to the address of the customers within the geographical locations. The drivers will be to take loading packages into delivery vehicles, planning the routes of deliveries with the help of digital navigation systems and ensuring the safety and accuracy of deliveries. Other than the logistical activities, the drivers will also be needed to maintain records of deliveries as well as contact customers where necessary (Xiao et al., 2024). Responsibility of providing courteous and professional customer services is also a significant responsibility considering the drivers normally represent the organisation during the deliveries. The potential candidates are also able to know what is expected of them in the job through job descriptions since they can establish the job responsibilities.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7</a:t>
            </a:fld>
            <a:endParaRPr lang="en-US"/>
          </a:p>
        </p:txBody>
      </p:sp>
    </p:spTree>
    <p:extLst>
      <p:ext uri="{BB962C8B-B14F-4D97-AF65-F5344CB8AC3E}">
        <p14:creationId xmlns:p14="http://schemas.microsoft.com/office/powerpoint/2010/main" val="3872427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specification of the person identifies the required specifications of talents and personal qualifications that a job applicant must possess, to effectively undertake a particular job. Concerning the Amazon delivery drivers, the safe driving ability and availability of valid driving licence is of crucial importance of the drivers. Drivers must also be physically fit because the work involves lifting and carrying of packages. The significance of time management skills is because the drivers should deliver within time limit (Sun et al., 2025). Communication and customer care would also be handy as drivers have a tendency of meeting more people during deliveries. The preferred attributes that the employers can also consider are prior experience of delivering and familiarity with navigation technologies. Person specifications enable the HR managers to pick the likely successful candidates in the job by developing well-formed selection criteria.</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8</a:t>
            </a:fld>
            <a:endParaRPr lang="en-US"/>
          </a:p>
        </p:txBody>
      </p:sp>
    </p:spTree>
    <p:extLst>
      <p:ext uri="{BB962C8B-B14F-4D97-AF65-F5344CB8AC3E}">
        <p14:creationId xmlns:p14="http://schemas.microsoft.com/office/powerpoint/2010/main" val="2735394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recruitment, </a:t>
            </a:r>
            <a:r>
              <a:rPr lang="en-US" dirty="0" err="1"/>
              <a:t>organisations</a:t>
            </a:r>
            <a:r>
              <a:rPr lang="en-US" dirty="0"/>
              <a:t> should take the employees through the required training to perform their functions well. The training </a:t>
            </a:r>
            <a:r>
              <a:rPr lang="en-US" dirty="0" err="1"/>
              <a:t>programmes</a:t>
            </a:r>
            <a:r>
              <a:rPr lang="en-US" dirty="0"/>
              <a:t> of the Amazon delivery drivers are anchored on different areas. Due to the fact that the accidents should be reduced to the least possible, drivers are provided with the training on basic safe driving habits and road rules in order to keep the employees and the customers safe. The health and safety training is also need since the drivers handle packages and drive cars during their working shifts. The other training area which is highly important is the use of digital technologies such as handheld scanning devices and applications of navigation used to trace the deliveries (Chao and Escobio, 2025). The training will also allow customers service training where the drivers will be equipped with communication skills which will increase customer satisfaction during parcel delivery. Investing in the employee development enables Amazon to promote the capability of workforce as well as ensure the efficiency of the delivery operations.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9</a:t>
            </a:fld>
            <a:endParaRPr lang="en-US"/>
          </a:p>
        </p:txBody>
      </p:sp>
    </p:spTree>
    <p:extLst>
      <p:ext uri="{BB962C8B-B14F-4D97-AF65-F5344CB8AC3E}">
        <p14:creationId xmlns:p14="http://schemas.microsoft.com/office/powerpoint/2010/main" val="102557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Behaviourist theory of learning states that individuals are learned through reinforcement of behaviours. Positive reinforcement: it encourages employees to repeat behaviours that leads to positive reinforcement and discourages them against unwanted behaviour. The concept of behaviourist can be used in the delivery process in Amazon through the performance incentives, or recognition programs which offer rewards to drivers who can deliver efficiently and safely. As an example, performance bonuses or good performance appraisals can be offered to employees who perform well especially those with positive safety records (Gong </a:t>
            </a:r>
            <a:r>
              <a:rPr lang="en-GB" dirty="0" err="1"/>
              <a:t>Shaoying</a:t>
            </a:r>
            <a:r>
              <a:rPr lang="en-GB" dirty="0"/>
              <a:t>, 2024). Supervisor feedback also helps the employees to modify their behaviour and bring out their performance. By praising good behaviour, organisations can motivate the employees in order to make their productivity and reliability high.</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10</a:t>
            </a:fld>
            <a:endParaRPr lang="en-US"/>
          </a:p>
        </p:txBody>
      </p:sp>
    </p:spTree>
    <p:extLst>
      <p:ext uri="{BB962C8B-B14F-4D97-AF65-F5344CB8AC3E}">
        <p14:creationId xmlns:p14="http://schemas.microsoft.com/office/powerpoint/2010/main" val="995752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Cognitivist theory of learning is associated with a focus on the role of the mental processes in learning process such as the processing of the understanding, the reasoning and problem solving. As far as the delivery drivers are concerned, cognitive skills are central in the process of interpreting the electronic maps, creating a route in a delivery and resolving the unexpected problems such as traffic jam (Chen, Chen and Guo, 2023). The decision making simulation or the digital learning system training programmes will help the drivers to train under controlled conditions and be able to apply the skills in the field. The development of the cognitive abilities enables employees to </a:t>
            </a:r>
            <a:r>
              <a:rPr lang="en-GB" dirty="0" err="1"/>
              <a:t>analyze</a:t>
            </a:r>
            <a:r>
              <a:rPr lang="en-GB" dirty="0"/>
              <a:t> the issues and make prudent decisions that alleviate the efficiency of their operations.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11</a:t>
            </a:fld>
            <a:endParaRPr lang="en-US"/>
          </a:p>
        </p:txBody>
      </p:sp>
    </p:spTree>
    <p:extLst>
      <p:ext uri="{BB962C8B-B14F-4D97-AF65-F5344CB8AC3E}">
        <p14:creationId xmlns:p14="http://schemas.microsoft.com/office/powerpoint/2010/main" val="1488600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Kolb (1984) has also developed experiential learning theory, which suggests that individuals learn through experiencing things, accompanied by reflection. The theory reveals that learning is cyclic with four stages involved in it and which include concrete experience, reflection observation, abstraction conceptualisation, and active experimentation (Hughes et al., 2025). Cases that are included in the experiential learning in the delivery department at Amazon encompass instances in which the new delivery drivers can undergo on the job training and shadowing the old deliver drivers. The delivery experience provides the employees with practical skills, the routes navigation, working with packages and customer services. Considering these experiences, drivers would be able to see what the difficulties are and improve the performance in the next delivery. Therefore, experiential learning can play a soon as the tool to help Amazon delivery drivers develop the competency in their work and adapt to the evolving logistics environment.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12</a:t>
            </a:fld>
            <a:endParaRPr lang="en-US"/>
          </a:p>
        </p:txBody>
      </p:sp>
    </p:spTree>
    <p:extLst>
      <p:ext uri="{BB962C8B-B14F-4D97-AF65-F5344CB8AC3E}">
        <p14:creationId xmlns:p14="http://schemas.microsoft.com/office/powerpoint/2010/main" val="10792408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effective employee growth and recruitment in Amazon are very critical in achieving effective logistics processes in the company. The job analysis, job descriptions and person specifications employed in the recruitment processes enable the organisation to get individuals, who qualify as the requirements of the skills needed as per the job of the delivery driver. The application of the behaviourist, cognitivist and experiential learning theories in training programmes allows the staff to acquire skills that they can effectively use in performing their job-related tasks. Amazon can also ensure that the delivery drivers can work towards a positive customer satisfaction and long-term organisational performance with these human resource management practices.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9A9636D-F73C-4020-AA31-67B9F150655C}" type="slidenum">
              <a:t>13</a:t>
            </a:fld>
            <a:endParaRPr lang="en-US"/>
          </a:p>
        </p:txBody>
      </p:sp>
    </p:spTree>
    <p:extLst>
      <p:ext uri="{BB962C8B-B14F-4D97-AF65-F5344CB8AC3E}">
        <p14:creationId xmlns:p14="http://schemas.microsoft.com/office/powerpoint/2010/main" val="3514922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6.jpe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47.png"/></Relationships>
</file>

<file path=ppt/slides/_rels/slide1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287/mnsc.2023.4674" TargetMode="External"/><Relationship Id="rId7" Type="http://schemas.openxmlformats.org/officeDocument/2006/relationships/hyperlink" Target="https://doi.org/10.4324/9781003526766-56" TargetMode="External"/><Relationship Id="rId2" Type="http://schemas.openxmlformats.org/officeDocument/2006/relationships/hyperlink" Target="https://doi.org/10.1007/s10668-023-03804-x" TargetMode="External"/><Relationship Id="rId1" Type="http://schemas.openxmlformats.org/officeDocument/2006/relationships/slideLayout" Target="../slideLayouts/slideLayout2.xml"/><Relationship Id="rId6" Type="http://schemas.openxmlformats.org/officeDocument/2006/relationships/hyperlink" Target="https://doi.org/10.1007/978-981-97-7874-4_1070" TargetMode="External"/><Relationship Id="rId5" Type="http://schemas.openxmlformats.org/officeDocument/2006/relationships/hyperlink" Target="https://doi.org/10.1504/ijkms.2023.130031" TargetMode="External"/><Relationship Id="rId4" Type="http://schemas.openxmlformats.org/officeDocument/2006/relationships/hyperlink" Target="https://doi.org/10.2139/ssrn.5209777"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17/s0260210522000134" TargetMode="External"/><Relationship Id="rId2" Type="http://schemas.openxmlformats.org/officeDocument/2006/relationships/hyperlink" Target="https://doi.org/10.1177/15344843221139352" TargetMode="External"/><Relationship Id="rId1" Type="http://schemas.openxmlformats.org/officeDocument/2006/relationships/slideLayout" Target="../slideLayouts/slideLayout2.xml"/><Relationship Id="rId6" Type="http://schemas.openxmlformats.org/officeDocument/2006/relationships/hyperlink" Target="https://doi.org/10.1016/j.inffus.2024.102250" TargetMode="External"/><Relationship Id="rId5" Type="http://schemas.openxmlformats.org/officeDocument/2006/relationships/hyperlink" Target="https://doi.org/10.1109/ecai61503.2024.10607464" TargetMode="External"/><Relationship Id="rId4" Type="http://schemas.openxmlformats.org/officeDocument/2006/relationships/hyperlink" Target="https://doi.org/10.1007/s12144-025-07853-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0BAB73-E4DE-9F51-8B3F-08A3DA4B9ED6}"/>
              </a:ext>
            </a:extLst>
          </p:cNvPr>
          <p:cNvSpPr txBox="1"/>
          <p:nvPr/>
        </p:nvSpPr>
        <p:spPr>
          <a:xfrm>
            <a:off x="885217" y="397166"/>
            <a:ext cx="10000033" cy="6302431"/>
          </a:xfrm>
          <a:prstGeom prst="rect">
            <a:avLst/>
          </a:prstGeom>
          <a:noFill/>
        </p:spPr>
        <p:txBody>
          <a:bodyPr wrap="square">
            <a:spAutoFit/>
          </a:bodyPr>
          <a:lstStyle/>
          <a:p>
            <a:pPr rtl="0" fontAlgn="base">
              <a:lnSpc>
                <a:spcPts val="3825"/>
              </a:lnSpc>
              <a:buNone/>
            </a:pPr>
            <a:endParaRPr lang="en-GB" sz="2800" b="0" i="0" dirty="0">
              <a:solidFill>
                <a:srgbClr val="000000"/>
              </a:solidFill>
              <a:effectLst/>
              <a:latin typeface="Times New Roman" panose="02020603050405020304" pitchFamily="18" charset="0"/>
            </a:endParaRPr>
          </a:p>
          <a:p>
            <a:pPr rtl="0" fontAlgn="base">
              <a:lnSpc>
                <a:spcPts val="3825"/>
              </a:lnSpc>
              <a:buNone/>
            </a:pPr>
            <a:endParaRPr lang="en-GB" sz="2800" dirty="0">
              <a:solidFill>
                <a:srgbClr val="000000"/>
              </a:solidFill>
              <a:latin typeface="Times New Roman" panose="02020603050405020304" pitchFamily="18" charset="0"/>
            </a:endParaRPr>
          </a:p>
          <a:p>
            <a:pPr fontAlgn="base">
              <a:lnSpc>
                <a:spcPts val="3825"/>
              </a:lnSpc>
            </a:pPr>
            <a:r>
              <a:rPr lang="en-GB" sz="2800" b="0" i="0" dirty="0">
                <a:solidFill>
                  <a:srgbClr val="000000"/>
                </a:solidFill>
                <a:effectLst/>
                <a:latin typeface="Times New Roman" panose="02020603050405020304" pitchFamily="18" charset="0"/>
              </a:rPr>
              <a:t>Assignment title:</a:t>
            </a:r>
            <a:r>
              <a:rPr lang="en-GB" sz="2800" dirty="0"/>
              <a:t> </a:t>
            </a:r>
            <a:r>
              <a:rPr lang="en-GB" sz="2800" b="1" dirty="0"/>
              <a:t>Individual Presentation </a:t>
            </a:r>
            <a:endParaRPr lang="en-GB" sz="2800" b="1" i="1" dirty="0">
              <a:solidFill>
                <a:srgbClr val="000000"/>
              </a:solidFill>
              <a:effectLst/>
              <a:latin typeface="Segoe UI" panose="020B0502040204020203" pitchFamily="34" charset="0"/>
            </a:endParaRPr>
          </a:p>
          <a:p>
            <a:pPr rtl="0" fontAlgn="base">
              <a:lnSpc>
                <a:spcPts val="3375"/>
              </a:lnSpc>
              <a:buNone/>
            </a:pPr>
            <a:r>
              <a:rPr lang="en-GB" sz="2800" b="0" i="0" dirty="0">
                <a:solidFill>
                  <a:srgbClr val="000000"/>
                </a:solidFill>
                <a:effectLst/>
                <a:latin typeface="Times New Roman" panose="02020603050405020304" pitchFamily="18" charset="0"/>
              </a:rPr>
              <a:t>Module name: </a:t>
            </a:r>
            <a:r>
              <a:rPr lang="en-GB" sz="2800" b="1" i="1" dirty="0">
                <a:solidFill>
                  <a:srgbClr val="000000"/>
                </a:solidFill>
                <a:effectLst/>
                <a:latin typeface="Times New Roman" panose="02020603050405020304" pitchFamily="18" charset="0"/>
              </a:rPr>
              <a:t> Developing and Managing Individuals and Teams </a:t>
            </a:r>
            <a:endParaRPr lang="en-GB" sz="2800" b="1" i="1" dirty="0">
              <a:solidFill>
                <a:srgbClr val="000000"/>
              </a:solidFill>
              <a:effectLst/>
              <a:latin typeface="Segoe UI" panose="020B0502040204020203" pitchFamily="34" charset="0"/>
            </a:endParaRPr>
          </a:p>
          <a:p>
            <a:pPr rtl="0" fontAlgn="base">
              <a:lnSpc>
                <a:spcPts val="3375"/>
              </a:lnSpc>
              <a:buNone/>
            </a:pPr>
            <a:r>
              <a:rPr lang="en-GB" sz="2800" b="0" i="0" dirty="0">
                <a:solidFill>
                  <a:srgbClr val="000000"/>
                </a:solidFill>
                <a:effectLst/>
                <a:latin typeface="Times New Roman" panose="02020603050405020304" pitchFamily="18" charset="0"/>
              </a:rPr>
              <a:t>Module code: </a:t>
            </a:r>
            <a:r>
              <a:rPr lang="en-GB" sz="2800" b="1" i="0" dirty="0">
                <a:solidFill>
                  <a:srgbClr val="000000"/>
                </a:solidFill>
                <a:effectLst/>
                <a:latin typeface="Times New Roman" panose="02020603050405020304" pitchFamily="18" charset="0"/>
              </a:rPr>
              <a:t>LCLM5002</a:t>
            </a:r>
            <a:endParaRPr lang="en-GB" sz="2800" b="1" i="1" dirty="0">
              <a:solidFill>
                <a:srgbClr val="000000"/>
              </a:solidFill>
              <a:effectLst/>
              <a:latin typeface="Segoe UI" panose="020B0502040204020203" pitchFamily="34" charset="0"/>
            </a:endParaRPr>
          </a:p>
          <a:p>
            <a:pPr rtl="0" fontAlgn="base">
              <a:lnSpc>
                <a:spcPts val="3825"/>
              </a:lnSpc>
              <a:buNone/>
            </a:pPr>
            <a:r>
              <a:rPr lang="en-GB" sz="2800" b="0" i="0" dirty="0">
                <a:solidFill>
                  <a:srgbClr val="000000"/>
                </a:solidFill>
                <a:effectLst/>
                <a:latin typeface="Times New Roman" panose="02020603050405020304" pitchFamily="18" charset="0"/>
              </a:rPr>
              <a:t>Name: </a:t>
            </a:r>
            <a:r>
              <a:rPr lang="en-GB" sz="2800" b="1" i="1" dirty="0">
                <a:solidFill>
                  <a:srgbClr val="000000"/>
                </a:solidFill>
                <a:effectLst/>
                <a:latin typeface="Times New Roman" panose="02020603050405020304" pitchFamily="18" charset="0"/>
              </a:rPr>
              <a:t>Burzo Marian Bogdan </a:t>
            </a:r>
            <a:endParaRPr lang="en-GB" sz="2800" b="1" i="1" dirty="0">
              <a:solidFill>
                <a:srgbClr val="000000"/>
              </a:solidFill>
              <a:effectLst/>
              <a:latin typeface="Segoe UI" panose="020B0502040204020203" pitchFamily="34" charset="0"/>
            </a:endParaRPr>
          </a:p>
          <a:p>
            <a:pPr rtl="0" fontAlgn="base">
              <a:lnSpc>
                <a:spcPts val="3825"/>
              </a:lnSpc>
              <a:buNone/>
            </a:pPr>
            <a:r>
              <a:rPr lang="en-GB" sz="2800" b="0" i="0" dirty="0">
                <a:solidFill>
                  <a:srgbClr val="000000"/>
                </a:solidFill>
                <a:effectLst/>
                <a:latin typeface="Times New Roman" panose="02020603050405020304" pitchFamily="18" charset="0"/>
              </a:rPr>
              <a:t>Student number: </a:t>
            </a:r>
            <a:r>
              <a:rPr lang="en-GB" sz="2800" b="1" i="1" dirty="0">
                <a:solidFill>
                  <a:srgbClr val="000000"/>
                </a:solidFill>
                <a:effectLst/>
                <a:latin typeface="Times New Roman" panose="02020603050405020304" pitchFamily="18" charset="0"/>
              </a:rPr>
              <a:t>2335150 </a:t>
            </a:r>
            <a:endParaRPr lang="en-GB" sz="2800" b="1" i="1" dirty="0">
              <a:solidFill>
                <a:srgbClr val="000000"/>
              </a:solidFill>
              <a:effectLst/>
              <a:latin typeface="Segoe UI" panose="020B0502040204020203" pitchFamily="34" charset="0"/>
            </a:endParaRPr>
          </a:p>
          <a:p>
            <a:pPr rtl="0" fontAlgn="base">
              <a:lnSpc>
                <a:spcPts val="3825"/>
              </a:lnSpc>
              <a:buNone/>
            </a:pPr>
            <a:r>
              <a:rPr lang="en-GB" sz="2800" b="0" i="0" dirty="0">
                <a:solidFill>
                  <a:srgbClr val="000000"/>
                </a:solidFill>
                <a:effectLst/>
                <a:latin typeface="Times New Roman" panose="02020603050405020304" pitchFamily="18" charset="0"/>
              </a:rPr>
              <a:t>Lectures name</a:t>
            </a:r>
            <a:r>
              <a:rPr lang="en-GB" sz="2800" b="1" i="1" dirty="0">
                <a:solidFill>
                  <a:srgbClr val="000000"/>
                </a:solidFill>
                <a:effectLst/>
                <a:latin typeface="Times New Roman" panose="02020603050405020304" pitchFamily="18" charset="0"/>
              </a:rPr>
              <a:t>: </a:t>
            </a:r>
            <a:r>
              <a:rPr lang="en-GB" sz="2800" b="1" i="1" dirty="0" err="1">
                <a:solidFill>
                  <a:srgbClr val="000000"/>
                </a:solidFill>
                <a:effectLst/>
                <a:latin typeface="Times New Roman" panose="02020603050405020304" pitchFamily="18" charset="0"/>
              </a:rPr>
              <a:t>Faizu</a:t>
            </a:r>
            <a:r>
              <a:rPr lang="en-GB" sz="2800" b="1" i="1" dirty="0">
                <a:solidFill>
                  <a:srgbClr val="000000"/>
                </a:solidFill>
                <a:effectLst/>
                <a:latin typeface="Times New Roman" panose="02020603050405020304" pitchFamily="18" charset="0"/>
              </a:rPr>
              <a:t> Edu</a:t>
            </a:r>
            <a:endParaRPr lang="en-GB" sz="2800" b="1" i="1" dirty="0">
              <a:solidFill>
                <a:srgbClr val="000000"/>
              </a:solidFill>
              <a:latin typeface="Times New Roman" panose="02020603050405020304" pitchFamily="18" charset="0"/>
            </a:endParaRPr>
          </a:p>
          <a:p>
            <a:pPr rtl="0" fontAlgn="base">
              <a:lnSpc>
                <a:spcPts val="3825"/>
              </a:lnSpc>
              <a:buNone/>
            </a:pPr>
            <a:endParaRPr lang="en-GB" sz="2800" b="1" i="1" dirty="0">
              <a:solidFill>
                <a:srgbClr val="000000"/>
              </a:solidFill>
              <a:latin typeface="Times New Roman" panose="02020603050405020304" pitchFamily="18" charset="0"/>
            </a:endParaRPr>
          </a:p>
          <a:p>
            <a:pPr rtl="0" fontAlgn="base">
              <a:lnSpc>
                <a:spcPts val="3825"/>
              </a:lnSpc>
              <a:buNone/>
            </a:pPr>
            <a:endParaRPr lang="en-GB" sz="2800" b="1" i="1" dirty="0">
              <a:solidFill>
                <a:srgbClr val="000000"/>
              </a:solidFill>
              <a:latin typeface="Times New Roman" panose="02020603050405020304" pitchFamily="18" charset="0"/>
            </a:endParaRPr>
          </a:p>
          <a:p>
            <a:pPr rtl="0" fontAlgn="base">
              <a:lnSpc>
                <a:spcPts val="3825"/>
              </a:lnSpc>
              <a:buNone/>
            </a:pPr>
            <a:endParaRPr lang="en-GB" sz="2800" b="1" i="1" dirty="0">
              <a:solidFill>
                <a:srgbClr val="000000"/>
              </a:solidFill>
              <a:latin typeface="Times New Roman" panose="02020603050405020304" pitchFamily="18" charset="0"/>
            </a:endParaRPr>
          </a:p>
          <a:p>
            <a:pPr rtl="0" fontAlgn="base">
              <a:lnSpc>
                <a:spcPts val="3825"/>
              </a:lnSpc>
              <a:buNone/>
            </a:pPr>
            <a:endParaRPr lang="en-GB" sz="2800" b="1" i="1" dirty="0">
              <a:solidFill>
                <a:srgbClr val="000000"/>
              </a:solidFill>
              <a:latin typeface="Times New Roman" panose="02020603050405020304" pitchFamily="18" charset="0"/>
            </a:endParaRPr>
          </a:p>
          <a:p>
            <a:pPr rtl="0" fontAlgn="base">
              <a:lnSpc>
                <a:spcPts val="3825"/>
              </a:lnSpc>
              <a:buNone/>
            </a:pPr>
            <a:endParaRPr lang="en-GB" sz="2800" dirty="0"/>
          </a:p>
        </p:txBody>
      </p:sp>
    </p:spTree>
    <p:extLst>
      <p:ext uri="{BB962C8B-B14F-4D97-AF65-F5344CB8AC3E}">
        <p14:creationId xmlns:p14="http://schemas.microsoft.com/office/powerpoint/2010/main" val="3604532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973F26-E04F-50D4-9276-34C9AC21122A}"/>
              </a:ext>
            </a:extLst>
          </p:cNvPr>
          <p:cNvSpPr>
            <a:spLocks noGrp="1"/>
          </p:cNvSpPr>
          <p:nvPr>
            <p:ph type="title"/>
          </p:nvPr>
        </p:nvSpPr>
        <p:spPr>
          <a:xfrm>
            <a:off x="1115568" y="548640"/>
            <a:ext cx="10168128" cy="1179576"/>
          </a:xfrm>
        </p:spPr>
        <p:txBody>
          <a:bodyPr>
            <a:normAutofit/>
          </a:bodyPr>
          <a:lstStyle/>
          <a:p>
            <a:pPr algn="ctr"/>
            <a:r>
              <a:rPr lang="en-GB" sz="4000" b="1" dirty="0">
                <a:latin typeface="Arial" panose="020B0604020202020204" pitchFamily="34" charset="0"/>
                <a:cs typeface="Arial" panose="020B0604020202020204" pitchFamily="34" charset="0"/>
              </a:rPr>
              <a:t>Table of Contents</a:t>
            </a:r>
            <a:endParaRPr lang="en-US" sz="4000" b="1" dirty="0">
              <a:latin typeface="Arial" panose="020B0604020202020204" pitchFamily="34" charset="0"/>
              <a:cs typeface="Arial" panose="020B0604020202020204" pitchFamily="34" charset="0"/>
            </a:endParaRPr>
          </a:p>
          <a:p>
            <a:pPr algn="ctr"/>
            <a:endParaRPr lang="en-US" sz="4000" b="1"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25445B5-2776-E6B3-C6E0-4C16786B54FE}"/>
              </a:ext>
            </a:extLst>
          </p:cNvPr>
          <p:cNvSpPr>
            <a:spLocks noGrp="1"/>
          </p:cNvSpPr>
          <p:nvPr>
            <p:ph idx="1"/>
          </p:nvPr>
        </p:nvSpPr>
        <p:spPr>
          <a:xfrm>
            <a:off x="1115568" y="2276856"/>
            <a:ext cx="9600754" cy="4380422"/>
          </a:xfrm>
        </p:spPr>
        <p:txBody>
          <a:bodyPr vert="horz" lIns="91440" tIns="45720" rIns="91440" bIns="45720" rtlCol="0">
            <a:noAutofit/>
          </a:bodyPr>
          <a:lstStyle/>
          <a:p>
            <a:pPr algn="just">
              <a:lnSpc>
                <a:spcPct val="100000"/>
              </a:lnSpc>
              <a:buNone/>
            </a:pPr>
            <a:r>
              <a:rPr lang="en-GB" sz="1400" dirty="0">
                <a:latin typeface="Arial" panose="020B0604020202020204" pitchFamily="34" charset="0"/>
                <a:cs typeface="Arial" panose="020B0604020202020204" pitchFamily="34" charset="0"/>
              </a:rPr>
              <a:t>Introduction</a:t>
            </a:r>
          </a:p>
          <a:p>
            <a:pPr algn="just">
              <a:lnSpc>
                <a:spcPct val="100000"/>
              </a:lnSpc>
              <a:buNone/>
            </a:pPr>
            <a:r>
              <a:rPr lang="en-GB" sz="1400" dirty="0">
                <a:latin typeface="Arial" panose="020B0604020202020204" pitchFamily="34" charset="0"/>
                <a:cs typeface="Arial" panose="020B0604020202020204" pitchFamily="34" charset="0"/>
              </a:rPr>
              <a:t>Main Body</a:t>
            </a:r>
            <a:r>
              <a:rPr lang="en-GB"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lgn="just">
              <a:lnSpc>
                <a:spcPct val="100000"/>
              </a:lnSpc>
              <a:buNone/>
            </a:pPr>
            <a:r>
              <a:rPr lang="en-GB" sz="1400" dirty="0">
                <a:latin typeface="Arial" panose="020B0604020202020204" pitchFamily="34" charset="0"/>
                <a:cs typeface="Arial" panose="020B0604020202020204" pitchFamily="34" charset="0"/>
              </a:rPr>
              <a:t>Importance of Recruitment</a:t>
            </a:r>
          </a:p>
          <a:p>
            <a:pPr algn="just">
              <a:lnSpc>
                <a:spcPct val="100000"/>
              </a:lnSpc>
              <a:buNone/>
            </a:pPr>
            <a:r>
              <a:rPr lang="en-GB" sz="1400" dirty="0">
                <a:latin typeface="Arial" panose="020B0604020202020204" pitchFamily="34" charset="0"/>
                <a:cs typeface="Arial" panose="020B0604020202020204" pitchFamily="34" charset="0"/>
              </a:rPr>
              <a:t>Recruitment Process at Amazon</a:t>
            </a:r>
            <a:endParaRPr lang="en-US" sz="1400" dirty="0">
              <a:latin typeface="Arial" panose="020B0604020202020204" pitchFamily="34" charset="0"/>
              <a:cs typeface="Arial" panose="020B0604020202020204" pitchFamily="34" charset="0"/>
            </a:endParaRPr>
          </a:p>
          <a:p>
            <a:pPr algn="just">
              <a:lnSpc>
                <a:spcPct val="100000"/>
              </a:lnSpc>
              <a:buNone/>
            </a:pPr>
            <a:r>
              <a:rPr lang="en-GB" sz="1400" dirty="0">
                <a:latin typeface="Arial" panose="020B0604020202020204" pitchFamily="34" charset="0"/>
                <a:cs typeface="Arial" panose="020B0604020202020204" pitchFamily="34" charset="0"/>
              </a:rPr>
              <a:t>Job Analysis</a:t>
            </a:r>
          </a:p>
          <a:p>
            <a:pPr algn="just">
              <a:lnSpc>
                <a:spcPct val="100000"/>
              </a:lnSpc>
              <a:buNone/>
            </a:pPr>
            <a:r>
              <a:rPr lang="en-GB" sz="1400" dirty="0">
                <a:latin typeface="Arial" panose="020B0604020202020204" pitchFamily="34" charset="0"/>
                <a:cs typeface="Arial" panose="020B0604020202020204" pitchFamily="34" charset="0"/>
              </a:rPr>
              <a:t>Job Description</a:t>
            </a:r>
            <a:r>
              <a:rPr lang="en-GB"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lgn="just">
              <a:lnSpc>
                <a:spcPct val="100000"/>
              </a:lnSpc>
              <a:buNone/>
            </a:pPr>
            <a:r>
              <a:rPr lang="en-GB" sz="1400" dirty="0">
                <a:latin typeface="Arial" panose="020B0604020202020204" pitchFamily="34" charset="0"/>
                <a:cs typeface="Arial" panose="020B0604020202020204" pitchFamily="34" charset="0"/>
              </a:rPr>
              <a:t>Person Specification</a:t>
            </a:r>
          </a:p>
          <a:p>
            <a:pPr algn="just">
              <a:lnSpc>
                <a:spcPct val="100000"/>
              </a:lnSpc>
              <a:buNone/>
            </a:pPr>
            <a:r>
              <a:rPr lang="en-GB" sz="1400" dirty="0">
                <a:latin typeface="Arial" panose="020B0604020202020204" pitchFamily="34" charset="0"/>
                <a:cs typeface="Arial" panose="020B0604020202020204" pitchFamily="34" charset="0"/>
              </a:rPr>
              <a:t>Training and Development Needs</a:t>
            </a:r>
            <a:endParaRPr lang="en-US" sz="1400" dirty="0">
              <a:latin typeface="Arial" panose="020B0604020202020204" pitchFamily="34" charset="0"/>
              <a:cs typeface="Arial" panose="020B0604020202020204" pitchFamily="34" charset="0"/>
            </a:endParaRPr>
          </a:p>
          <a:p>
            <a:pPr algn="just">
              <a:lnSpc>
                <a:spcPct val="100000"/>
              </a:lnSpc>
              <a:buNone/>
            </a:pPr>
            <a:r>
              <a:rPr lang="en-GB" sz="1400" dirty="0">
                <a:latin typeface="Arial" panose="020B0604020202020204" pitchFamily="34" charset="0"/>
                <a:cs typeface="Arial" panose="020B0604020202020204" pitchFamily="34" charset="0"/>
              </a:rPr>
              <a:t>Behaviourist Learning Theory</a:t>
            </a:r>
          </a:p>
          <a:p>
            <a:pPr algn="just">
              <a:lnSpc>
                <a:spcPct val="100000"/>
              </a:lnSpc>
              <a:buNone/>
            </a:pPr>
            <a:r>
              <a:rPr lang="en-GB" sz="1400" dirty="0">
                <a:latin typeface="Arial" panose="020B0604020202020204" pitchFamily="34" charset="0"/>
                <a:cs typeface="Arial" panose="020B0604020202020204" pitchFamily="34" charset="0"/>
              </a:rPr>
              <a:t>Cognitivist Learning Theory</a:t>
            </a:r>
            <a:endParaRPr lang="en-US" sz="1400" dirty="0">
              <a:latin typeface="Arial" panose="020B0604020202020204" pitchFamily="34" charset="0"/>
              <a:cs typeface="Arial" panose="020B0604020202020204" pitchFamily="34" charset="0"/>
            </a:endParaRPr>
          </a:p>
          <a:p>
            <a:pPr algn="just">
              <a:lnSpc>
                <a:spcPct val="100000"/>
              </a:lnSpc>
              <a:buNone/>
            </a:pPr>
            <a:r>
              <a:rPr lang="en-GB" sz="1400" dirty="0">
                <a:latin typeface="Arial" panose="020B0604020202020204" pitchFamily="34" charset="0"/>
                <a:cs typeface="Arial" panose="020B0604020202020204" pitchFamily="34" charset="0"/>
              </a:rPr>
              <a:t>Experiential Learning Theory</a:t>
            </a:r>
          </a:p>
          <a:p>
            <a:pPr algn="just">
              <a:lnSpc>
                <a:spcPct val="100000"/>
              </a:lnSpc>
              <a:buNone/>
            </a:pPr>
            <a:r>
              <a:rPr lang="en-GB" sz="1400" dirty="0">
                <a:latin typeface="Arial" panose="020B0604020202020204" pitchFamily="34" charset="0"/>
                <a:cs typeface="Arial" panose="020B0604020202020204" pitchFamily="34" charset="0"/>
              </a:rPr>
              <a:t>Conclusion</a:t>
            </a:r>
            <a:endParaRPr lang="en-US" sz="1400" dirty="0">
              <a:latin typeface="Arial" panose="020B0604020202020204" pitchFamily="34" charset="0"/>
              <a:cs typeface="Arial" panose="020B0604020202020204" pitchFamily="34" charset="0"/>
            </a:endParaRPr>
          </a:p>
          <a:p>
            <a:pPr marL="0" indent="0" algn="just">
              <a:lnSpc>
                <a:spcPct val="100000"/>
              </a:lnSpc>
              <a:buNone/>
            </a:pPr>
            <a:r>
              <a:rPr lang="en-GB" sz="1400" dirty="0">
                <a:latin typeface="Arial" panose="020B0604020202020204" pitchFamily="34" charset="0"/>
                <a:cs typeface="Arial" panose="020B0604020202020204" pitchFamily="34" charset="0"/>
              </a:rPr>
              <a:t>References</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7852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9D66654-20E2-7E30-4A04-47CF79678999}"/>
              </a:ext>
            </a:extLst>
          </p:cNvPr>
          <p:cNvSpPr>
            <a:spLocks noGrp="1"/>
          </p:cNvSpPr>
          <p:nvPr>
            <p:ph type="title"/>
          </p:nvPr>
        </p:nvSpPr>
        <p:spPr>
          <a:xfrm>
            <a:off x="899000" y="521208"/>
            <a:ext cx="3492527" cy="1179576"/>
          </a:xfrm>
        </p:spPr>
        <p:txBody>
          <a:bodyPr>
            <a:normAutofit/>
          </a:bodyPr>
          <a:lstStyle/>
          <a:p>
            <a:r>
              <a:rPr lang="en-GB" sz="4000" b="1" dirty="0">
                <a:latin typeface="Arial"/>
                <a:cs typeface="Arial"/>
              </a:rPr>
              <a:t>Introduction</a:t>
            </a:r>
            <a:endParaRPr lang="en-US" sz="4000" b="1" dirty="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3E0D167-1971-8506-37D2-AAE6FDA3835E}"/>
              </a:ext>
            </a:extLst>
          </p:cNvPr>
          <p:cNvSpPr>
            <a:spLocks noGrp="1"/>
          </p:cNvSpPr>
          <p:nvPr>
            <p:ph idx="1"/>
          </p:nvPr>
        </p:nvSpPr>
        <p:spPr>
          <a:xfrm>
            <a:off x="802888" y="2481943"/>
            <a:ext cx="3412273" cy="4297998"/>
          </a:xfrm>
        </p:spPr>
        <p:txBody>
          <a:bodyPr vert="horz" lIns="91440" tIns="45720" rIns="91440" bIns="45720" rtlCol="0">
            <a:noAutofit/>
          </a:bodyPr>
          <a:lstStyle/>
          <a:p>
            <a:pPr marL="0" indent="0" algn="just">
              <a:lnSpc>
                <a:spcPct val="150000"/>
              </a:lnSpc>
              <a:buNone/>
            </a:pPr>
            <a:r>
              <a:rPr lang="en-GB" sz="1400" dirty="0">
                <a:latin typeface="Arial" panose="020B0604020202020204" pitchFamily="34" charset="0"/>
                <a:cs typeface="Arial" panose="020B0604020202020204" pitchFamily="34" charset="0"/>
              </a:rPr>
              <a:t>Amazon is a multinational corporation, which was founded by Jeff Bezos in 1994 and has grown into one of the global leaders in e-commerce and logistics. The company has a fully integrated system of fulfilment and delivery centres in the United Kingdom (</a:t>
            </a:r>
            <a:r>
              <a:rPr lang="en-GB" sz="1400" dirty="0" err="1">
                <a:latin typeface="Arial" panose="020B0604020202020204" pitchFamily="34" charset="0"/>
                <a:cs typeface="Arial" panose="020B0604020202020204" pitchFamily="34" charset="0"/>
              </a:rPr>
              <a:t>Atiyeh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Seifian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Sajjad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Shokouhyar</a:t>
            </a:r>
            <a:r>
              <a:rPr lang="en-GB" sz="1400" dirty="0">
                <a:latin typeface="Arial" panose="020B0604020202020204" pitchFamily="34" charset="0"/>
                <a:cs typeface="Arial" panose="020B0604020202020204" pitchFamily="34" charset="0"/>
              </a:rPr>
              <a:t> and </a:t>
            </a:r>
            <a:r>
              <a:rPr lang="en-GB" sz="1400" dirty="0" err="1">
                <a:latin typeface="Arial" panose="020B0604020202020204" pitchFamily="34" charset="0"/>
                <a:cs typeface="Arial" panose="020B0604020202020204" pitchFamily="34" charset="0"/>
              </a:rPr>
              <a:t>Bahrami</a:t>
            </a:r>
            <a:r>
              <a:rPr lang="en-GB" sz="1400" dirty="0">
                <a:latin typeface="Arial" panose="020B0604020202020204" pitchFamily="34" charset="0"/>
                <a:cs typeface="Arial" panose="020B0604020202020204" pitchFamily="34" charset="0"/>
              </a:rPr>
              <a:t>, 2023). Delivery drivers play a significant role in the last-mile logistics as they are responsible for delivering parcels efficiently and the delivery of quick services such as Amazon Prime.</a:t>
            </a:r>
            <a:endParaRPr lang="en-US" sz="14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tretch>
            <a:fillRect/>
          </a:stretch>
        </p:blipFill>
        <p:spPr>
          <a:xfrm>
            <a:off x="6015789" y="0"/>
            <a:ext cx="6127191" cy="6858000"/>
          </a:xfrm>
          <a:prstGeom prst="rect">
            <a:avLst/>
          </a:prstGeom>
        </p:spPr>
      </p:pic>
    </p:spTree>
    <p:extLst>
      <p:ext uri="{BB962C8B-B14F-4D97-AF65-F5344CB8AC3E}">
        <p14:creationId xmlns:p14="http://schemas.microsoft.com/office/powerpoint/2010/main" val="2930281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FB982-8169-137F-C48C-FECFC90D027D}"/>
              </a:ext>
            </a:extLst>
          </p:cNvPr>
          <p:cNvSpPr>
            <a:spLocks noGrp="1"/>
          </p:cNvSpPr>
          <p:nvPr>
            <p:ph type="title"/>
          </p:nvPr>
        </p:nvSpPr>
        <p:spPr>
          <a:xfrm>
            <a:off x="333889" y="1198418"/>
            <a:ext cx="3200400" cy="4461163"/>
          </a:xfrm>
        </p:spPr>
        <p:txBody>
          <a:bodyPr>
            <a:normAutofit/>
          </a:bodyPr>
          <a:lstStyle/>
          <a:p>
            <a:pPr algn="ctr"/>
            <a:r>
              <a:rPr lang="en-GB" sz="4000" b="1" dirty="0">
                <a:solidFill>
                  <a:srgbClr val="FFFFFF"/>
                </a:solidFill>
                <a:latin typeface="Arial"/>
                <a:cs typeface="Arial"/>
              </a:rPr>
              <a:t>Importance of Recruitment</a:t>
            </a:r>
            <a:endParaRPr lang="en-US" sz="4000" b="1" dirty="0">
              <a:solidFill>
                <a:srgbClr val="FFFFFF"/>
              </a:solidFill>
            </a:endParaRP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44899886"/>
              </p:ext>
            </p:extLst>
          </p:nvPr>
        </p:nvGraphicFramePr>
        <p:xfrm>
          <a:off x="4856081" y="443810"/>
          <a:ext cx="4962015" cy="3665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4610639" y="4552834"/>
            <a:ext cx="5265235" cy="2213494"/>
          </a:xfrm>
          <a:prstGeom prst="rect">
            <a:avLst/>
          </a:prstGeom>
        </p:spPr>
      </p:pic>
    </p:spTree>
    <p:extLst>
      <p:ext uri="{BB962C8B-B14F-4D97-AF65-F5344CB8AC3E}">
        <p14:creationId xmlns:p14="http://schemas.microsoft.com/office/powerpoint/2010/main" val="2738827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08AC97B-B363-92C4-6616-03D01433E1DC}"/>
              </a:ext>
            </a:extLst>
          </p:cNvPr>
          <p:cNvSpPr>
            <a:spLocks noGrp="1"/>
          </p:cNvSpPr>
          <p:nvPr>
            <p:ph type="title"/>
          </p:nvPr>
        </p:nvSpPr>
        <p:spPr>
          <a:xfrm>
            <a:off x="584424" y="970439"/>
            <a:ext cx="3939688" cy="5583126"/>
          </a:xfrm>
        </p:spPr>
        <p:txBody>
          <a:bodyPr>
            <a:normAutofit/>
          </a:bodyPr>
          <a:lstStyle/>
          <a:p>
            <a:pPr algn="ctr">
              <a:lnSpc>
                <a:spcPct val="100000"/>
              </a:lnSpc>
            </a:pPr>
            <a:r>
              <a:rPr lang="en-GB" sz="4000" b="1" dirty="0">
                <a:latin typeface="Arial"/>
                <a:cs typeface="Arial"/>
              </a:rPr>
              <a:t>Recruitment Process at Amazon</a:t>
            </a:r>
            <a:endParaRPr lang="en-US" sz="4000" b="1" dirty="0"/>
          </a:p>
        </p:txBody>
      </p:sp>
      <p:cxnSp>
        <p:nvCxnSpPr>
          <p:cNvPr id="62" name="Straight Connector 6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3" name="Content Placeholder 2">
            <a:extLst>
              <a:ext uri="{FF2B5EF4-FFF2-40B4-BE49-F238E27FC236}">
                <a16:creationId xmlns:a16="http://schemas.microsoft.com/office/drawing/2014/main" id="{7CCD160E-0474-66CA-CB6D-9F9E79392D77}"/>
              </a:ext>
            </a:extLst>
          </p:cNvPr>
          <p:cNvGraphicFramePr>
            <a:graphicFrameLocks noGrp="1"/>
          </p:cNvGraphicFramePr>
          <p:nvPr>
            <p:ph idx="1"/>
            <p:extLst>
              <p:ext uri="{D42A27DB-BD31-4B8C-83A1-F6EECF244321}">
                <p14:modId xmlns:p14="http://schemas.microsoft.com/office/powerpoint/2010/main" val="353815841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0058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CBC02-E79B-E6FA-EC5E-A2D7226B5BD6}"/>
              </a:ext>
            </a:extLst>
          </p:cNvPr>
          <p:cNvSpPr>
            <a:spLocks noGrp="1"/>
          </p:cNvSpPr>
          <p:nvPr>
            <p:ph type="title"/>
          </p:nvPr>
        </p:nvSpPr>
        <p:spPr>
          <a:xfrm>
            <a:off x="619931" y="2894301"/>
            <a:ext cx="3115265" cy="975093"/>
          </a:xfrm>
        </p:spPr>
        <p:txBody>
          <a:bodyPr anchor="b">
            <a:normAutofit fontScale="90000"/>
          </a:bodyPr>
          <a:lstStyle/>
          <a:p>
            <a:pPr algn="ctr"/>
            <a:r>
              <a:rPr lang="en-GB" sz="4000" b="1" dirty="0">
                <a:solidFill>
                  <a:srgbClr val="FFFFFF"/>
                </a:solidFill>
                <a:latin typeface="Arial"/>
                <a:cs typeface="Arial"/>
              </a:rPr>
              <a:t>Job Analysis</a:t>
            </a:r>
            <a:endParaRPr lang="en-US" sz="4000" b="1" dirty="0">
              <a:solidFill>
                <a:srgbClr val="FFFFFF"/>
              </a:solidFill>
            </a:endParaRPr>
          </a:p>
        </p:txBody>
      </p:sp>
      <p:graphicFrame>
        <p:nvGraphicFramePr>
          <p:cNvPr id="23" name="Content Placeholder 2">
            <a:extLst>
              <a:ext uri="{FF2B5EF4-FFF2-40B4-BE49-F238E27FC236}">
                <a16:creationId xmlns:a16="http://schemas.microsoft.com/office/drawing/2014/main" id="{9C161F18-4177-891A-2331-FB0D30625AA9}"/>
              </a:ext>
            </a:extLst>
          </p:cNvPr>
          <p:cNvGraphicFramePr>
            <a:graphicFrameLocks noGrp="1"/>
          </p:cNvGraphicFramePr>
          <p:nvPr>
            <p:ph idx="1"/>
            <p:extLst>
              <p:ext uri="{D42A27DB-BD31-4B8C-83A1-F6EECF244321}">
                <p14:modId xmlns:p14="http://schemas.microsoft.com/office/powerpoint/2010/main" val="307028254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9911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5F803-06BE-7934-2E9E-9AF6B1284454}"/>
              </a:ext>
            </a:extLst>
          </p:cNvPr>
          <p:cNvSpPr>
            <a:spLocks noGrp="1"/>
          </p:cNvSpPr>
          <p:nvPr>
            <p:ph type="title"/>
          </p:nvPr>
        </p:nvSpPr>
        <p:spPr>
          <a:xfrm>
            <a:off x="761800" y="762001"/>
            <a:ext cx="5334197" cy="1708242"/>
          </a:xfrm>
        </p:spPr>
        <p:txBody>
          <a:bodyPr anchor="ctr">
            <a:normAutofit/>
          </a:bodyPr>
          <a:lstStyle/>
          <a:p>
            <a:r>
              <a:rPr lang="en-GB" sz="4000" b="1" dirty="0">
                <a:latin typeface="Arial" panose="020B0604020202020204" pitchFamily="34" charset="0"/>
                <a:cs typeface="Arial" panose="020B0604020202020204" pitchFamily="34" charset="0"/>
              </a:rPr>
              <a:t>Job Description</a:t>
            </a:r>
            <a:endParaRPr lang="en-US" sz="4000" b="1" dirty="0">
              <a:latin typeface="Arial" panose="020B0604020202020204" pitchFamily="34" charset="0"/>
              <a:cs typeface="Arial" panose="020B0604020202020204" pitchFamily="34" charset="0"/>
            </a:endParaRPr>
          </a:p>
          <a:p>
            <a:endParaRPr lang="en-US" sz="4000" b="1" dirty="0">
              <a:latin typeface="Arial" panose="020B0604020202020204" pitchFamily="34" charset="0"/>
              <a:cs typeface="Arial" panose="020B0604020202020204" pitchFamily="34" charset="0"/>
            </a:endParaRPr>
          </a:p>
        </p:txBody>
      </p:sp>
      <p:sp>
        <p:nvSpPr>
          <p:cNvPr id="20" name="Content Placeholder 2">
            <a:extLst>
              <a:ext uri="{FF2B5EF4-FFF2-40B4-BE49-F238E27FC236}">
                <a16:creationId xmlns:a16="http://schemas.microsoft.com/office/drawing/2014/main" id="{9495EA0F-0A4C-1F3C-EA65-8E331DA6881F}"/>
              </a:ext>
            </a:extLst>
          </p:cNvPr>
          <p:cNvSpPr>
            <a:spLocks noGrp="1"/>
          </p:cNvSpPr>
          <p:nvPr>
            <p:ph idx="1"/>
          </p:nvPr>
        </p:nvSpPr>
        <p:spPr>
          <a:xfrm>
            <a:off x="761800" y="2341756"/>
            <a:ext cx="5334197" cy="3077737"/>
          </a:xfrm>
        </p:spPr>
        <p:txBody>
          <a:bodyPr vert="horz" lIns="91440" tIns="45720" rIns="91440" bIns="45720" rtlCol="0" anchor="ctr">
            <a:noAutofit/>
          </a:bodyPr>
          <a:lstStyle/>
          <a:p>
            <a:pPr algn="just">
              <a:lnSpc>
                <a:spcPct val="150000"/>
              </a:lnSpc>
            </a:pPr>
            <a:r>
              <a:rPr lang="en-GB" sz="1400" dirty="0">
                <a:latin typeface="Arial" panose="020B0604020202020204" pitchFamily="34" charset="0"/>
                <a:cs typeface="Arial" panose="020B0604020202020204" pitchFamily="34" charset="0"/>
              </a:rPr>
              <a:t>Deliver parcels safely and on time.</a:t>
            </a:r>
            <a:endParaRPr lang="en-US"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Load and unload packages.</a:t>
            </a:r>
            <a:endParaRPr lang="en-US"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Follow delivery routes using navigation systems (Xiao et al., 2024).</a:t>
            </a:r>
            <a:endParaRPr lang="en-US"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Maintain delivery records.</a:t>
            </a:r>
            <a:endParaRPr lang="en-US"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Provide customer service.</a:t>
            </a:r>
            <a:endParaRPr lang="en-US" sz="1400" dirty="0">
              <a:latin typeface="Arial" panose="020B0604020202020204" pitchFamily="34" charset="0"/>
              <a:cs typeface="Arial" panose="020B0604020202020204" pitchFamily="34" charset="0"/>
            </a:endParaRPr>
          </a:p>
          <a:p>
            <a:pPr marL="0" indent="0" algn="just">
              <a:lnSpc>
                <a:spcPct val="150000"/>
              </a:lnSpc>
              <a:buNone/>
            </a:pPr>
            <a:endParaRPr lang="en-US" sz="1400" dirty="0">
              <a:latin typeface="Arial" panose="020B0604020202020204" pitchFamily="34" charset="0"/>
              <a:cs typeface="Arial" panose="020B0604020202020204" pitchFamily="34" charset="0"/>
            </a:endParaRPr>
          </a:p>
        </p:txBody>
      </p:sp>
      <p:pic>
        <p:nvPicPr>
          <p:cNvPr id="21" name="Picture 20" descr="A delivery drone carrying a package inside a warehouse">
            <a:extLst>
              <a:ext uri="{FF2B5EF4-FFF2-40B4-BE49-F238E27FC236}">
                <a16:creationId xmlns:a16="http://schemas.microsoft.com/office/drawing/2014/main" id="{2019381B-481E-D786-F8E4-518502D59B20}"/>
              </a:ext>
            </a:extLst>
          </p:cNvPr>
          <p:cNvPicPr>
            <a:picLocks noChangeAspect="1"/>
          </p:cNvPicPr>
          <p:nvPr/>
        </p:nvPicPr>
        <p:blipFill>
          <a:blip r:embed="rId3"/>
          <a:srcRect l="30973" r="25348" b="7"/>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3" name="Picture 2"/>
          <p:cNvPicPr>
            <a:picLocks noChangeAspect="1"/>
          </p:cNvPicPr>
          <p:nvPr/>
        </p:nvPicPr>
        <p:blipFill>
          <a:blip r:embed="rId4"/>
          <a:stretch>
            <a:fillRect/>
          </a:stretch>
        </p:blipFill>
        <p:spPr>
          <a:xfrm>
            <a:off x="6857797" y="-51231"/>
            <a:ext cx="5334203" cy="6909231"/>
          </a:xfrm>
          <a:prstGeom prst="rect">
            <a:avLst/>
          </a:prstGeom>
        </p:spPr>
      </p:pic>
    </p:spTree>
    <p:extLst>
      <p:ext uri="{BB962C8B-B14F-4D97-AF65-F5344CB8AC3E}">
        <p14:creationId xmlns:p14="http://schemas.microsoft.com/office/powerpoint/2010/main" val="2007194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7A109B5-7037-6A79-D15B-C051B54796D4}"/>
              </a:ext>
            </a:extLst>
          </p:cNvPr>
          <p:cNvSpPr>
            <a:spLocks noGrp="1"/>
          </p:cNvSpPr>
          <p:nvPr>
            <p:ph type="title"/>
          </p:nvPr>
        </p:nvSpPr>
        <p:spPr>
          <a:xfrm>
            <a:off x="479394" y="1070800"/>
            <a:ext cx="3939688" cy="5583126"/>
          </a:xfrm>
        </p:spPr>
        <p:txBody>
          <a:bodyPr>
            <a:normAutofit/>
          </a:bodyPr>
          <a:lstStyle/>
          <a:p>
            <a:pPr algn="ctr"/>
            <a:r>
              <a:rPr lang="en-GB" sz="4000" b="1" dirty="0">
                <a:latin typeface="Arial"/>
                <a:cs typeface="Arial"/>
              </a:rPr>
              <a:t>Person Specification</a:t>
            </a:r>
            <a:endParaRPr lang="en-US" sz="4000" b="1" dirty="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7F146BE-BEEB-DB1C-04DE-982EFA1A454B}"/>
              </a:ext>
            </a:extLst>
          </p:cNvPr>
          <p:cNvGraphicFramePr>
            <a:graphicFrameLocks noGrp="1"/>
          </p:cNvGraphicFramePr>
          <p:nvPr>
            <p:ph idx="1"/>
            <p:extLst>
              <p:ext uri="{D42A27DB-BD31-4B8C-83A1-F6EECF244321}">
                <p14:modId xmlns:p14="http://schemas.microsoft.com/office/powerpoint/2010/main" val="149593089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5596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63038BC-9FCB-466B-8EE5-7B0DC8F25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58F4797-C77D-4821-B8FF-057D7524C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0CB3DB-B42E-47BF-A595-527CB329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5" y="685800"/>
            <a:ext cx="10800971"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0726C-71EB-9596-99A5-62DBF8C5A23B}"/>
              </a:ext>
            </a:extLst>
          </p:cNvPr>
          <p:cNvSpPr>
            <a:spLocks noGrp="1"/>
          </p:cNvSpPr>
          <p:nvPr>
            <p:ph type="title"/>
          </p:nvPr>
        </p:nvSpPr>
        <p:spPr>
          <a:xfrm>
            <a:off x="1449572" y="1036674"/>
            <a:ext cx="9292856" cy="1371600"/>
          </a:xfrm>
        </p:spPr>
        <p:txBody>
          <a:bodyPr>
            <a:normAutofit/>
          </a:bodyPr>
          <a:lstStyle/>
          <a:p>
            <a:pPr algn="ctr"/>
            <a:r>
              <a:rPr lang="en-GB" sz="4000" b="1" dirty="0">
                <a:latin typeface="Arial" panose="020B0604020202020204" pitchFamily="34" charset="0"/>
                <a:cs typeface="Arial" panose="020B0604020202020204" pitchFamily="34" charset="0"/>
              </a:rPr>
              <a:t>Training and Development Needs</a:t>
            </a:r>
            <a:endParaRPr lang="en-US" sz="4000" b="1" dirty="0">
              <a:latin typeface="Arial" panose="020B0604020202020204" pitchFamily="34" charset="0"/>
              <a:cs typeface="Arial" panose="020B0604020202020204" pitchFamily="34" charset="0"/>
            </a:endParaRPr>
          </a:p>
          <a:p>
            <a:pPr algn="ctr"/>
            <a:endParaRPr lang="en-US" sz="4000" b="1" dirty="0">
              <a:latin typeface="Arial" panose="020B0604020202020204" pitchFamily="34" charset="0"/>
              <a:cs typeface="Arial" panose="020B0604020202020204" pitchFamily="34" charset="0"/>
            </a:endParaRPr>
          </a:p>
        </p:txBody>
      </p:sp>
      <p:graphicFrame>
        <p:nvGraphicFramePr>
          <p:cNvPr id="21" name="Content Placeholder 2">
            <a:extLst>
              <a:ext uri="{FF2B5EF4-FFF2-40B4-BE49-F238E27FC236}">
                <a16:creationId xmlns:a16="http://schemas.microsoft.com/office/drawing/2014/main" id="{C4C87AE2-6807-A525-AA76-9CD18DF69AB8}"/>
              </a:ext>
            </a:extLst>
          </p:cNvPr>
          <p:cNvGraphicFramePr>
            <a:graphicFrameLocks noGrp="1"/>
          </p:cNvGraphicFramePr>
          <p:nvPr>
            <p:ph idx="1"/>
            <p:extLst>
              <p:ext uri="{D42A27DB-BD31-4B8C-83A1-F6EECF244321}">
                <p14:modId xmlns:p14="http://schemas.microsoft.com/office/powerpoint/2010/main" val="1011222543"/>
              </p:ext>
            </p:extLst>
          </p:nvPr>
        </p:nvGraphicFramePr>
        <p:xfrm>
          <a:off x="1279451" y="2716620"/>
          <a:ext cx="9633098" cy="3051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5832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3F1C3F-A02C-C702-FA2C-2615FF1E18EA}"/>
              </a:ext>
            </a:extLst>
          </p:cNvPr>
          <p:cNvSpPr>
            <a:spLocks noGrp="1"/>
          </p:cNvSpPr>
          <p:nvPr>
            <p:ph type="title"/>
          </p:nvPr>
        </p:nvSpPr>
        <p:spPr>
          <a:xfrm>
            <a:off x="1115568" y="548640"/>
            <a:ext cx="10168128" cy="1179576"/>
          </a:xfrm>
        </p:spPr>
        <p:txBody>
          <a:bodyPr>
            <a:normAutofit/>
          </a:bodyPr>
          <a:lstStyle/>
          <a:p>
            <a:r>
              <a:rPr lang="en-GB" sz="4000" b="1" dirty="0">
                <a:latin typeface="Arial" panose="020B0604020202020204" pitchFamily="34" charset="0"/>
                <a:cs typeface="Arial" panose="020B0604020202020204" pitchFamily="34" charset="0"/>
              </a:rPr>
              <a:t>Behaviourist Learning Theory</a:t>
            </a:r>
            <a:endParaRPr lang="en-US" sz="4000" b="1"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158721648"/>
              </p:ext>
            </p:extLst>
          </p:nvPr>
        </p:nvGraphicFramePr>
        <p:xfrm>
          <a:off x="1115568" y="2481943"/>
          <a:ext cx="10168128" cy="3695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8839591" y="84867"/>
            <a:ext cx="2677277" cy="1759353"/>
          </a:xfrm>
          <a:prstGeom prst="rect">
            <a:avLst/>
          </a:prstGeom>
        </p:spPr>
      </p:pic>
    </p:spTree>
    <p:extLst>
      <p:ext uri="{BB962C8B-B14F-4D97-AF65-F5344CB8AC3E}">
        <p14:creationId xmlns:p14="http://schemas.microsoft.com/office/powerpoint/2010/main" val="3830041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939A9-262C-FC67-350B-BAA4014E9994}"/>
              </a:ext>
            </a:extLst>
          </p:cNvPr>
          <p:cNvSpPr>
            <a:spLocks noGrp="1"/>
          </p:cNvSpPr>
          <p:nvPr>
            <p:ph type="title"/>
          </p:nvPr>
        </p:nvSpPr>
        <p:spPr>
          <a:xfrm>
            <a:off x="6417733" y="490537"/>
            <a:ext cx="5291663" cy="1628775"/>
          </a:xfrm>
        </p:spPr>
        <p:txBody>
          <a:bodyPr anchor="b">
            <a:normAutofit/>
          </a:bodyPr>
          <a:lstStyle/>
          <a:p>
            <a:r>
              <a:rPr lang="en-GB" sz="4000" b="1" dirty="0">
                <a:latin typeface="Arial"/>
                <a:cs typeface="Arial"/>
              </a:rPr>
              <a:t>Cognitivist Learning Theory</a:t>
            </a:r>
            <a:endParaRPr lang="en-US" sz="4000" b="1" dirty="0"/>
          </a:p>
        </p:txBody>
      </p:sp>
      <p:pic>
        <p:nvPicPr>
          <p:cNvPr id="6" name="Picture 5">
            <a:extLst>
              <a:ext uri="{FF2B5EF4-FFF2-40B4-BE49-F238E27FC236}">
                <a16:creationId xmlns:a16="http://schemas.microsoft.com/office/drawing/2014/main" id="{C11230ED-9225-20DA-23CC-30B5E28439C8}"/>
              </a:ext>
            </a:extLst>
          </p:cNvPr>
          <p:cNvPicPr>
            <a:picLocks noChangeAspect="1"/>
          </p:cNvPicPr>
          <p:nvPr/>
        </p:nvPicPr>
        <p:blipFill>
          <a:blip r:embed="rId3"/>
          <a:srcRect l="32711" r="9937" b="-6"/>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4206603D-8D02-C7F6-AC64-CE1C43010377}"/>
              </a:ext>
            </a:extLst>
          </p:cNvPr>
          <p:cNvGraphicFramePr>
            <a:graphicFrameLocks noGrp="1"/>
          </p:cNvGraphicFramePr>
          <p:nvPr>
            <p:ph idx="1"/>
            <p:extLst>
              <p:ext uri="{D42A27DB-BD31-4B8C-83A1-F6EECF244321}">
                <p14:modId xmlns:p14="http://schemas.microsoft.com/office/powerpoint/2010/main" val="290885328"/>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p:cNvPicPr>
            <a:picLocks noChangeAspect="1"/>
          </p:cNvPicPr>
          <p:nvPr/>
        </p:nvPicPr>
        <p:blipFill>
          <a:blip r:embed="rId9"/>
          <a:stretch>
            <a:fillRect/>
          </a:stretch>
        </p:blipFill>
        <p:spPr>
          <a:xfrm>
            <a:off x="1" y="0"/>
            <a:ext cx="6096000" cy="6974958"/>
          </a:xfrm>
          <a:prstGeom prst="rect">
            <a:avLst/>
          </a:prstGeom>
        </p:spPr>
      </p:pic>
    </p:spTree>
    <p:extLst>
      <p:ext uri="{BB962C8B-B14F-4D97-AF65-F5344CB8AC3E}">
        <p14:creationId xmlns:p14="http://schemas.microsoft.com/office/powerpoint/2010/main" val="268561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E1C0F-DD42-DB27-33BC-9036FA05D2C9}"/>
              </a:ext>
            </a:extLst>
          </p:cNvPr>
          <p:cNvSpPr>
            <a:spLocks noGrp="1"/>
          </p:cNvSpPr>
          <p:nvPr>
            <p:ph type="title"/>
          </p:nvPr>
        </p:nvSpPr>
        <p:spPr>
          <a:xfrm>
            <a:off x="1188063" y="409398"/>
            <a:ext cx="9356106" cy="1200329"/>
          </a:xfrm>
        </p:spPr>
        <p:txBody>
          <a:bodyPr anchor="t">
            <a:normAutofit/>
          </a:bodyPr>
          <a:lstStyle/>
          <a:p>
            <a:r>
              <a:rPr lang="en-GB" sz="4000" b="1" dirty="0">
                <a:latin typeface="Arial"/>
                <a:cs typeface="Arial"/>
              </a:rPr>
              <a:t>Experiential Learning Theory</a:t>
            </a:r>
            <a:endParaRPr lang="en-US" sz="4000" b="1" dirty="0"/>
          </a:p>
        </p:txBody>
      </p:sp>
      <p:grpSp>
        <p:nvGrpSpPr>
          <p:cNvPr id="43" name="Group 42">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4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48" name="Straight Connector 4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6" name="Content Placeholder 2">
            <a:extLst>
              <a:ext uri="{FF2B5EF4-FFF2-40B4-BE49-F238E27FC236}">
                <a16:creationId xmlns:a16="http://schemas.microsoft.com/office/drawing/2014/main" id="{2FD52789-F06A-025E-18A8-DBFBB15178CA}"/>
              </a:ext>
            </a:extLst>
          </p:cNvPr>
          <p:cNvGraphicFramePr>
            <a:graphicFrameLocks noGrp="1"/>
          </p:cNvGraphicFramePr>
          <p:nvPr>
            <p:ph idx="1"/>
            <p:extLst>
              <p:ext uri="{D42A27DB-BD31-4B8C-83A1-F6EECF244321}">
                <p14:modId xmlns:p14="http://schemas.microsoft.com/office/powerpoint/2010/main" val="30262810"/>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9424486" y="4253238"/>
            <a:ext cx="2498809" cy="1949233"/>
          </a:xfrm>
          <a:prstGeom prst="rect">
            <a:avLst/>
          </a:prstGeom>
        </p:spPr>
      </p:pic>
    </p:spTree>
    <p:extLst>
      <p:ext uri="{BB962C8B-B14F-4D97-AF65-F5344CB8AC3E}">
        <p14:creationId xmlns:p14="http://schemas.microsoft.com/office/powerpoint/2010/main" val="1079616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9E5BC-935E-BDAB-708E-34DC8403C085}"/>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latin typeface="Arial"/>
                <a:cs typeface="Arial"/>
              </a:rPr>
              <a:t>Conclusion</a:t>
            </a:r>
            <a:endParaRPr lang="en-US" b="1" dirty="0">
              <a:solidFill>
                <a:srgbClr val="FFFFFF"/>
              </a:solidFill>
            </a:endParaRPr>
          </a:p>
          <a:p>
            <a:endParaRPr lang="en-US" b="1"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7EA07DC-8ADF-2502-7220-F5A96AA59F02}"/>
              </a:ext>
            </a:extLst>
          </p:cNvPr>
          <p:cNvSpPr>
            <a:spLocks noGrp="1"/>
          </p:cNvSpPr>
          <p:nvPr>
            <p:ph idx="1"/>
          </p:nvPr>
        </p:nvSpPr>
        <p:spPr>
          <a:xfrm>
            <a:off x="5139118" y="532506"/>
            <a:ext cx="5536397" cy="3493966"/>
          </a:xfrm>
        </p:spPr>
        <p:txBody>
          <a:bodyPr vert="horz" lIns="91440" tIns="45720" rIns="91440" bIns="45720" rtlCol="0">
            <a:noAutofit/>
          </a:bodyPr>
          <a:lstStyle/>
          <a:p>
            <a:pPr marL="0" indent="0" algn="just">
              <a:lnSpc>
                <a:spcPct val="150000"/>
              </a:lnSpc>
              <a:buNone/>
            </a:pPr>
            <a:r>
              <a:rPr lang="en-US" sz="1400" dirty="0">
                <a:latin typeface="Arial" panose="020B0604020202020204" pitchFamily="34" charset="0"/>
                <a:cs typeface="Arial" panose="020B0604020202020204" pitchFamily="34" charset="0"/>
              </a:rPr>
              <a:t>Effective recruitment practices ensure that </a:t>
            </a:r>
            <a:r>
              <a:rPr lang="en-US" sz="1400" dirty="0" err="1">
                <a:latin typeface="Arial" panose="020B0604020202020204" pitchFamily="34" charset="0"/>
                <a:cs typeface="Arial" panose="020B0604020202020204" pitchFamily="34" charset="0"/>
              </a:rPr>
              <a:t>organisations</a:t>
            </a:r>
            <a:r>
              <a:rPr lang="en-US" sz="1400" dirty="0">
                <a:latin typeface="Arial" panose="020B0604020202020204" pitchFamily="34" charset="0"/>
                <a:cs typeface="Arial" panose="020B0604020202020204" pitchFamily="34" charset="0"/>
              </a:rPr>
              <a:t> such as Amazon recruit the right individuals who are suitable to work in the role of a delivery driver since they are competent to the job. Job analysis brings demystification in terms of duties and expectations in terms of performance whereas well-structured training </a:t>
            </a:r>
            <a:r>
              <a:rPr lang="en-US" sz="1400" dirty="0" err="1">
                <a:latin typeface="Arial" panose="020B0604020202020204" pitchFamily="34" charset="0"/>
                <a:cs typeface="Arial" panose="020B0604020202020204" pitchFamily="34" charset="0"/>
              </a:rPr>
              <a:t>programmes</a:t>
            </a:r>
            <a:r>
              <a:rPr lang="en-US" sz="1400" dirty="0">
                <a:latin typeface="Arial" panose="020B0604020202020204" pitchFamily="34" charset="0"/>
                <a:cs typeface="Arial" panose="020B0604020202020204" pitchFamily="34" charset="0"/>
              </a:rPr>
              <a:t> enhances the ability of employees and their competence in the workplace. Learning theories also explain the process of inculcating the competencies in the employees to help them in supporting sustainable </a:t>
            </a:r>
            <a:r>
              <a:rPr lang="en-US" sz="1400" dirty="0" err="1">
                <a:latin typeface="Arial" panose="020B0604020202020204" pitchFamily="34" charset="0"/>
                <a:cs typeface="Arial" panose="020B0604020202020204" pitchFamily="34" charset="0"/>
              </a:rPr>
              <a:t>organisational</a:t>
            </a:r>
            <a:r>
              <a:rPr lang="en-US" sz="1400" dirty="0">
                <a:latin typeface="Arial" panose="020B0604020202020204" pitchFamily="34" charset="0"/>
                <a:cs typeface="Arial" panose="020B0604020202020204" pitchFamily="34" charset="0"/>
              </a:rPr>
              <a:t> performance and effective logistic operation.</a:t>
            </a:r>
          </a:p>
          <a:p>
            <a:pPr marL="0" indent="0" algn="just">
              <a:lnSpc>
                <a:spcPct val="150000"/>
              </a:lnSpc>
              <a:buNone/>
            </a:pPr>
            <a:endParaRPr lang="en-US" sz="1400" dirty="0">
              <a:latin typeface="Arial" panose="020B0604020202020204" pitchFamily="34" charset="0"/>
              <a:cs typeface="Arial" panose="020B0604020202020204" pitchFamily="34" charset="0"/>
            </a:endParaRPr>
          </a:p>
          <a:p>
            <a:pPr marL="0" indent="0" algn="just">
              <a:lnSpc>
                <a:spcPct val="150000"/>
              </a:lnSpc>
              <a:buNone/>
            </a:pPr>
            <a:endParaRPr lang="en-US" sz="14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5450068" y="4163197"/>
            <a:ext cx="5376564" cy="2327790"/>
          </a:xfrm>
          <a:prstGeom prst="rect">
            <a:avLst/>
          </a:prstGeom>
        </p:spPr>
      </p:pic>
    </p:spTree>
    <p:extLst>
      <p:ext uri="{BB962C8B-B14F-4D97-AF65-F5344CB8AC3E}">
        <p14:creationId xmlns:p14="http://schemas.microsoft.com/office/powerpoint/2010/main" val="1371694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466999-67E7-8878-3216-10011A9E6562}"/>
              </a:ext>
            </a:extLst>
          </p:cNvPr>
          <p:cNvSpPr>
            <a:spLocks noGrp="1"/>
          </p:cNvSpPr>
          <p:nvPr>
            <p:ph type="title"/>
          </p:nvPr>
        </p:nvSpPr>
        <p:spPr>
          <a:xfrm>
            <a:off x="1115568" y="548640"/>
            <a:ext cx="10168128" cy="1179576"/>
          </a:xfrm>
        </p:spPr>
        <p:txBody>
          <a:bodyPr>
            <a:normAutofit/>
          </a:bodyPr>
          <a:lstStyle/>
          <a:p>
            <a:r>
              <a:rPr lang="en-GB" sz="4000" b="1" dirty="0">
                <a:latin typeface="Arial" panose="020B0604020202020204" pitchFamily="34" charset="0"/>
                <a:cs typeface="Arial" panose="020B0604020202020204" pitchFamily="34" charset="0"/>
              </a:rPr>
              <a:t>References </a:t>
            </a:r>
            <a:endParaRPr lang="en-US" sz="4000" b="1" dirty="0">
              <a:latin typeface="Arial" panose="020B0604020202020204" pitchFamily="34" charset="0"/>
              <a:cs typeface="Arial" panose="020B0604020202020204" pitchFamily="34" charset="0"/>
            </a:endParaRPr>
          </a:p>
          <a:p>
            <a:endParaRPr lang="en-US" sz="4000" b="1"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62CEF34-6B62-4889-771D-0CE307CB3AC9}"/>
              </a:ext>
            </a:extLst>
          </p:cNvPr>
          <p:cNvSpPr>
            <a:spLocks noGrp="1"/>
          </p:cNvSpPr>
          <p:nvPr>
            <p:ph idx="1"/>
          </p:nvPr>
        </p:nvSpPr>
        <p:spPr>
          <a:xfrm>
            <a:off x="1115568" y="2481943"/>
            <a:ext cx="10168128" cy="3394750"/>
          </a:xfrm>
        </p:spPr>
        <p:txBody>
          <a:bodyPr vert="horz" lIns="91440" tIns="45720" rIns="91440" bIns="45720" rtlCol="0">
            <a:noAutofit/>
          </a:bodyPr>
          <a:lstStyle/>
          <a:p>
            <a:pPr>
              <a:buNone/>
            </a:pPr>
            <a:r>
              <a:rPr lang="en-US" sz="1400" dirty="0" err="1">
                <a:latin typeface="Arial" panose="020B0604020202020204" pitchFamily="34" charset="0"/>
                <a:ea typeface="+mn-lt"/>
                <a:cs typeface="Arial" panose="020B0604020202020204" pitchFamily="34" charset="0"/>
              </a:rPr>
              <a:t>Atiyeh</a:t>
            </a:r>
            <a:r>
              <a:rPr lang="en-US" sz="1400" dirty="0">
                <a:latin typeface="Arial" panose="020B0604020202020204" pitchFamily="34" charset="0"/>
                <a:ea typeface="+mn-lt"/>
                <a:cs typeface="Arial" panose="020B0604020202020204" pitchFamily="34" charset="0"/>
              </a:rPr>
              <a:t> </a:t>
            </a:r>
            <a:r>
              <a:rPr lang="en-US" sz="1400" dirty="0" err="1">
                <a:latin typeface="Arial" panose="020B0604020202020204" pitchFamily="34" charset="0"/>
                <a:ea typeface="+mn-lt"/>
                <a:cs typeface="Arial" panose="020B0604020202020204" pitchFamily="34" charset="0"/>
              </a:rPr>
              <a:t>Seifian</a:t>
            </a:r>
            <a:r>
              <a:rPr lang="en-US" sz="1400" dirty="0">
                <a:latin typeface="Arial" panose="020B0604020202020204" pitchFamily="34" charset="0"/>
                <a:ea typeface="+mn-lt"/>
                <a:cs typeface="Arial" panose="020B0604020202020204" pitchFamily="34" charset="0"/>
              </a:rPr>
              <a:t>, </a:t>
            </a:r>
            <a:r>
              <a:rPr lang="en-US" sz="1400" dirty="0" err="1">
                <a:latin typeface="Arial" panose="020B0604020202020204" pitchFamily="34" charset="0"/>
                <a:ea typeface="+mn-lt"/>
                <a:cs typeface="Arial" panose="020B0604020202020204" pitchFamily="34" charset="0"/>
              </a:rPr>
              <a:t>Sajjad</a:t>
            </a:r>
            <a:r>
              <a:rPr lang="en-US" sz="1400" dirty="0">
                <a:latin typeface="Arial" panose="020B0604020202020204" pitchFamily="34" charset="0"/>
                <a:ea typeface="+mn-lt"/>
                <a:cs typeface="Arial" panose="020B0604020202020204" pitchFamily="34" charset="0"/>
              </a:rPr>
              <a:t> </a:t>
            </a:r>
            <a:r>
              <a:rPr lang="en-US" sz="1400" dirty="0" err="1">
                <a:latin typeface="Arial" panose="020B0604020202020204" pitchFamily="34" charset="0"/>
                <a:ea typeface="+mn-lt"/>
                <a:cs typeface="Arial" panose="020B0604020202020204" pitchFamily="34" charset="0"/>
              </a:rPr>
              <a:t>Shokouhyar</a:t>
            </a:r>
            <a:r>
              <a:rPr lang="en-US" sz="1400" dirty="0">
                <a:latin typeface="Arial" panose="020B0604020202020204" pitchFamily="34" charset="0"/>
                <a:ea typeface="+mn-lt"/>
                <a:cs typeface="Arial" panose="020B0604020202020204" pitchFamily="34" charset="0"/>
              </a:rPr>
              <a:t> and </a:t>
            </a:r>
            <a:r>
              <a:rPr lang="en-US" sz="1400" dirty="0" err="1">
                <a:latin typeface="Arial" panose="020B0604020202020204" pitchFamily="34" charset="0"/>
                <a:ea typeface="+mn-lt"/>
                <a:cs typeface="Arial" panose="020B0604020202020204" pitchFamily="34" charset="0"/>
              </a:rPr>
              <a:t>Bahrami</a:t>
            </a:r>
            <a:r>
              <a:rPr lang="en-US" sz="1400" dirty="0">
                <a:latin typeface="Arial" panose="020B0604020202020204" pitchFamily="34" charset="0"/>
                <a:ea typeface="+mn-lt"/>
                <a:cs typeface="Arial" panose="020B0604020202020204" pitchFamily="34" charset="0"/>
              </a:rPr>
              <a:t>, M. (2023). Exploring customers’ purchasing behavior toward refurbished mobile phones: a cross-cultural opinion mining of amazon reviews. </a:t>
            </a:r>
            <a:r>
              <a:rPr lang="en-US" sz="1400" i="1" dirty="0">
                <a:latin typeface="Arial" panose="020B0604020202020204" pitchFamily="34" charset="0"/>
                <a:ea typeface="+mn-lt"/>
                <a:cs typeface="Arial" panose="020B0604020202020204" pitchFamily="34" charset="0"/>
              </a:rPr>
              <a:t>Environment, Development and Sustainability</a:t>
            </a:r>
            <a:r>
              <a:rPr lang="en-US" sz="1400" dirty="0">
                <a:latin typeface="Arial" panose="020B0604020202020204" pitchFamily="34" charset="0"/>
                <a:ea typeface="+mn-lt"/>
                <a:cs typeface="Arial" panose="020B0604020202020204" pitchFamily="34" charset="0"/>
              </a:rPr>
              <a:t>.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2"/>
              </a:rPr>
              <a:t>https://doi.org/10.1007/s10668-023-03804-x</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None/>
            </a:pPr>
            <a:r>
              <a:rPr lang="en-US" sz="1400" dirty="0" err="1">
                <a:latin typeface="Arial" panose="020B0604020202020204" pitchFamily="34" charset="0"/>
                <a:ea typeface="+mn-lt"/>
                <a:cs typeface="Arial" panose="020B0604020202020204" pitchFamily="34" charset="0"/>
              </a:rPr>
              <a:t>Castilla</a:t>
            </a:r>
            <a:r>
              <a:rPr lang="en-US" sz="1400" dirty="0">
                <a:latin typeface="Arial" panose="020B0604020202020204" pitchFamily="34" charset="0"/>
                <a:ea typeface="+mn-lt"/>
                <a:cs typeface="Arial" panose="020B0604020202020204" pitchFamily="34" charset="0"/>
              </a:rPr>
              <a:t>, E.J. and Rho, H.J. (2023). The Gendering of Job Postings in the Online Recruitment Process. </a:t>
            </a:r>
            <a:r>
              <a:rPr lang="en-US" sz="1400" i="1" dirty="0">
                <a:latin typeface="Arial" panose="020B0604020202020204" pitchFamily="34" charset="0"/>
                <a:ea typeface="+mn-lt"/>
                <a:cs typeface="Arial" panose="020B0604020202020204" pitchFamily="34" charset="0"/>
              </a:rPr>
              <a:t>Management Science</a:t>
            </a:r>
            <a:r>
              <a:rPr lang="en-US" sz="1400" dirty="0">
                <a:latin typeface="Arial" panose="020B0604020202020204" pitchFamily="34" charset="0"/>
                <a:ea typeface="+mn-lt"/>
                <a:cs typeface="Arial" panose="020B0604020202020204" pitchFamily="34" charset="0"/>
              </a:rPr>
              <a:t>, 69(11).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3"/>
              </a:rPr>
              <a:t>https://doi.org/10.1287/mnsc.2023.4674</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None/>
            </a:pPr>
            <a:r>
              <a:rPr lang="en-US" sz="1400" dirty="0">
                <a:latin typeface="Arial" panose="020B0604020202020204" pitchFamily="34" charset="0"/>
                <a:ea typeface="+mn-lt"/>
                <a:cs typeface="Arial" panose="020B0604020202020204" pitchFamily="34" charset="0"/>
              </a:rPr>
              <a:t>Chao, R.O. and </a:t>
            </a:r>
            <a:r>
              <a:rPr lang="en-US" sz="1400" dirty="0" err="1">
                <a:latin typeface="Arial" panose="020B0604020202020204" pitchFamily="34" charset="0"/>
                <a:ea typeface="+mn-lt"/>
                <a:cs typeface="Arial" panose="020B0604020202020204" pitchFamily="34" charset="0"/>
              </a:rPr>
              <a:t>Escobio</a:t>
            </a:r>
            <a:r>
              <a:rPr lang="en-US" sz="1400" dirty="0">
                <a:latin typeface="Arial" panose="020B0604020202020204" pitchFamily="34" charset="0"/>
                <a:ea typeface="+mn-lt"/>
                <a:cs typeface="Arial" panose="020B0604020202020204" pitchFamily="34" charset="0"/>
              </a:rPr>
              <a:t>, A. (2025). Autonomous Mobile Robots and Amazon Operations. </a:t>
            </a:r>
            <a:r>
              <a:rPr lang="en-US" sz="1400" i="1" dirty="0">
                <a:latin typeface="Arial" panose="020B0604020202020204" pitchFamily="34" charset="0"/>
                <a:ea typeface="+mn-lt"/>
                <a:cs typeface="Arial" panose="020B0604020202020204" pitchFamily="34" charset="0"/>
              </a:rPr>
              <a:t>SSRN Electronic Journal</a:t>
            </a:r>
            <a:r>
              <a:rPr lang="en-US" sz="1400" dirty="0">
                <a:latin typeface="Arial" panose="020B0604020202020204" pitchFamily="34" charset="0"/>
                <a:ea typeface="+mn-lt"/>
                <a:cs typeface="Arial" panose="020B0604020202020204" pitchFamily="34" charset="0"/>
              </a:rPr>
              <a:t>.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4"/>
              </a:rPr>
              <a:t>https://doi.org/10.2139/ssrn.5209777</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None/>
            </a:pPr>
            <a:r>
              <a:rPr lang="en-US" sz="1400" dirty="0">
                <a:latin typeface="Arial" panose="020B0604020202020204" pitchFamily="34" charset="0"/>
                <a:ea typeface="+mn-lt"/>
                <a:cs typeface="Arial" panose="020B0604020202020204" pitchFamily="34" charset="0"/>
              </a:rPr>
              <a:t>Chen, Y., Chen, Y. and </a:t>
            </a:r>
            <a:r>
              <a:rPr lang="en-US" sz="1400" dirty="0" err="1">
                <a:latin typeface="Arial" panose="020B0604020202020204" pitchFamily="34" charset="0"/>
                <a:ea typeface="+mn-lt"/>
                <a:cs typeface="Arial" panose="020B0604020202020204" pitchFamily="34" charset="0"/>
              </a:rPr>
              <a:t>Guo</a:t>
            </a:r>
            <a:r>
              <a:rPr lang="en-US" sz="1400" dirty="0">
                <a:latin typeface="Arial" panose="020B0604020202020204" pitchFamily="34" charset="0"/>
                <a:ea typeface="+mn-lt"/>
                <a:cs typeface="Arial" panose="020B0604020202020204" pitchFamily="34" charset="0"/>
              </a:rPr>
              <a:t>, Y. (2023). Dynamic capabilities for value creation from AI innovation ecosystem: a comparison between IFLYTKE and Amazon. </a:t>
            </a:r>
            <a:r>
              <a:rPr lang="en-US" sz="1400" i="1" dirty="0">
                <a:latin typeface="Arial" panose="020B0604020202020204" pitchFamily="34" charset="0"/>
                <a:ea typeface="+mn-lt"/>
                <a:cs typeface="Arial" panose="020B0604020202020204" pitchFamily="34" charset="0"/>
              </a:rPr>
              <a:t>International Journal of Knowledge Management Studies</a:t>
            </a:r>
            <a:r>
              <a:rPr lang="en-US" sz="1400" dirty="0">
                <a:latin typeface="Arial" panose="020B0604020202020204" pitchFamily="34" charset="0"/>
                <a:ea typeface="+mn-lt"/>
                <a:cs typeface="Arial" panose="020B0604020202020204" pitchFamily="34" charset="0"/>
              </a:rPr>
              <a:t>, 14(2), p.212.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5"/>
              </a:rPr>
              <a:t>https://doi.org/10.1504/ijkms.2023.130031</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None/>
            </a:pPr>
            <a:r>
              <a:rPr lang="en-US" sz="1400" dirty="0">
                <a:latin typeface="Arial" panose="020B0604020202020204" pitchFamily="34" charset="0"/>
                <a:ea typeface="+mn-lt"/>
                <a:cs typeface="Arial" panose="020B0604020202020204" pitchFamily="34" charset="0"/>
              </a:rPr>
              <a:t>Gong </a:t>
            </a:r>
            <a:r>
              <a:rPr lang="en-US" sz="1400" dirty="0" err="1">
                <a:latin typeface="Arial" panose="020B0604020202020204" pitchFamily="34" charset="0"/>
                <a:ea typeface="+mn-lt"/>
                <a:cs typeface="Arial" panose="020B0604020202020204" pitchFamily="34" charset="0"/>
              </a:rPr>
              <a:t>Shaoying</a:t>
            </a:r>
            <a:r>
              <a:rPr lang="en-US" sz="1400" dirty="0">
                <a:latin typeface="Arial" panose="020B0604020202020204" pitchFamily="34" charset="0"/>
                <a:ea typeface="+mn-lt"/>
                <a:cs typeface="Arial" panose="020B0604020202020204" pitchFamily="34" charset="0"/>
              </a:rPr>
              <a:t> (2024). Behavioristic Learning Theory. pp.138–139.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6"/>
              </a:rPr>
              <a:t>https://doi.org/10.1007/978-981-97-7874-4_1070</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None/>
            </a:pPr>
            <a:r>
              <a:rPr lang="en-US" sz="1400" dirty="0">
                <a:latin typeface="Arial" panose="020B0604020202020204" pitchFamily="34" charset="0"/>
                <a:ea typeface="+mn-lt"/>
                <a:cs typeface="Arial" panose="020B0604020202020204" pitchFamily="34" charset="0"/>
              </a:rPr>
              <a:t>Hughes, J.K., Layne, K., </a:t>
            </a:r>
            <a:r>
              <a:rPr lang="en-US" sz="1400" dirty="0" err="1">
                <a:latin typeface="Arial" panose="020B0604020202020204" pitchFamily="34" charset="0"/>
                <a:ea typeface="+mn-lt"/>
                <a:cs typeface="Arial" panose="020B0604020202020204" pitchFamily="34" charset="0"/>
              </a:rPr>
              <a:t>Kolbfleisch</a:t>
            </a:r>
            <a:r>
              <a:rPr lang="en-US" sz="1400" dirty="0">
                <a:latin typeface="Arial" panose="020B0604020202020204" pitchFamily="34" charset="0"/>
                <a:ea typeface="+mn-lt"/>
                <a:cs typeface="Arial" panose="020B0604020202020204" pitchFamily="34" charset="0"/>
              </a:rPr>
              <a:t>, D. and </a:t>
            </a:r>
            <a:r>
              <a:rPr lang="en-US" sz="1400" dirty="0" err="1">
                <a:latin typeface="Arial" panose="020B0604020202020204" pitchFamily="34" charset="0"/>
                <a:ea typeface="+mn-lt"/>
                <a:cs typeface="Arial" panose="020B0604020202020204" pitchFamily="34" charset="0"/>
              </a:rPr>
              <a:t>Misciagno</a:t>
            </a:r>
            <a:r>
              <a:rPr lang="en-US" sz="1400" dirty="0">
                <a:latin typeface="Arial" panose="020B0604020202020204" pitchFamily="34" charset="0"/>
                <a:ea typeface="+mn-lt"/>
                <a:cs typeface="Arial" panose="020B0604020202020204" pitchFamily="34" charset="0"/>
              </a:rPr>
              <a:t>, S.A. (2025). Experiential Learning Theory. </a:t>
            </a:r>
            <a:r>
              <a:rPr lang="en-US" sz="1400" i="1" dirty="0">
                <a:latin typeface="Arial" panose="020B0604020202020204" pitchFamily="34" charset="0"/>
                <a:ea typeface="+mn-lt"/>
                <a:cs typeface="Arial" panose="020B0604020202020204" pitchFamily="34" charset="0"/>
              </a:rPr>
              <a:t>Routledge eBooks</a:t>
            </a:r>
            <a:r>
              <a:rPr lang="en-US" sz="1400" dirty="0">
                <a:latin typeface="Arial" panose="020B0604020202020204" pitchFamily="34" charset="0"/>
                <a:ea typeface="+mn-lt"/>
                <a:cs typeface="Arial" panose="020B0604020202020204" pitchFamily="34" charset="0"/>
              </a:rPr>
              <a:t>, pp.698–710.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7"/>
              </a:rPr>
              <a:t>https://doi.org/10.4324/9781003526766-56</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3969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39427-7D6E-AA66-6F29-44A8920F4F17}"/>
              </a:ext>
            </a:extLst>
          </p:cNvPr>
          <p:cNvSpPr>
            <a:spLocks noGrp="1"/>
          </p:cNvSpPr>
          <p:nvPr>
            <p:ph type="title"/>
          </p:nvPr>
        </p:nvSpPr>
        <p:spPr>
          <a:xfrm>
            <a:off x="838200" y="365125"/>
            <a:ext cx="10515600" cy="1325563"/>
          </a:xfrm>
        </p:spPr>
        <p:txBody>
          <a:bodyPr>
            <a:normAutofit/>
          </a:bodyPr>
          <a:lstStyle/>
          <a:p>
            <a:r>
              <a:rPr lang="en-US" sz="4000" b="1" dirty="0">
                <a:latin typeface="Arial" panose="020B0604020202020204" pitchFamily="34" charset="0"/>
                <a:cs typeface="Arial" panose="020B0604020202020204" pitchFamily="34" charset="0"/>
              </a:rPr>
              <a:t>Continue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585CE1-F13F-762D-3379-DED076F3FE56}"/>
              </a:ext>
            </a:extLst>
          </p:cNvPr>
          <p:cNvSpPr>
            <a:spLocks noGrp="1"/>
          </p:cNvSpPr>
          <p:nvPr>
            <p:ph idx="1"/>
          </p:nvPr>
        </p:nvSpPr>
        <p:spPr>
          <a:xfrm>
            <a:off x="838200" y="1929384"/>
            <a:ext cx="10515600" cy="3155572"/>
          </a:xfrm>
        </p:spPr>
        <p:txBody>
          <a:bodyPr vert="horz" lIns="91440" tIns="45720" rIns="91440" bIns="45720" rtlCol="0">
            <a:noAutofit/>
          </a:bodyPr>
          <a:lstStyle/>
          <a:p>
            <a:pPr>
              <a:buNone/>
            </a:pPr>
            <a:r>
              <a:rPr lang="en-US" sz="1400" dirty="0" err="1">
                <a:latin typeface="Arial" panose="020B0604020202020204" pitchFamily="34" charset="0"/>
                <a:ea typeface="+mn-lt"/>
                <a:cs typeface="Arial" panose="020B0604020202020204" pitchFamily="34" charset="0"/>
              </a:rPr>
              <a:t>Kuchinke</a:t>
            </a:r>
            <a:r>
              <a:rPr lang="en-US" sz="1400" dirty="0">
                <a:latin typeface="Arial" panose="020B0604020202020204" pitchFamily="34" charset="0"/>
                <a:ea typeface="+mn-lt"/>
                <a:cs typeface="Arial" panose="020B0604020202020204" pitchFamily="34" charset="0"/>
              </a:rPr>
              <a:t>, K.P. (2022). Phenomenology and Human Resource Development: Philosophical Foundations and Implication for Research. </a:t>
            </a:r>
            <a:r>
              <a:rPr lang="en-US" sz="1400" i="1" dirty="0">
                <a:latin typeface="Arial" panose="020B0604020202020204" pitchFamily="34" charset="0"/>
                <a:ea typeface="+mn-lt"/>
                <a:cs typeface="Arial" panose="020B0604020202020204" pitchFamily="34" charset="0"/>
              </a:rPr>
              <a:t>Human Resource Development Review</a:t>
            </a:r>
            <a:r>
              <a:rPr lang="en-US" sz="1400" dirty="0">
                <a:latin typeface="Arial" panose="020B0604020202020204" pitchFamily="34" charset="0"/>
                <a:ea typeface="+mn-lt"/>
                <a:cs typeface="Arial" panose="020B0604020202020204" pitchFamily="34" charset="0"/>
              </a:rPr>
              <a:t>, 22(1), p.153448432211393.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2"/>
              </a:rPr>
              <a:t>https://doi.org/10.1177/15344843221139352</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None/>
            </a:pPr>
            <a:r>
              <a:rPr lang="en-US" sz="1400" dirty="0">
                <a:latin typeface="Arial" panose="020B0604020202020204" pitchFamily="34" charset="0"/>
                <a:ea typeface="+mn-lt"/>
                <a:cs typeface="Arial" panose="020B0604020202020204" pitchFamily="34" charset="0"/>
              </a:rPr>
              <a:t>Pereira, J.C. and </a:t>
            </a:r>
            <a:r>
              <a:rPr lang="en-US" sz="1400" dirty="0" err="1">
                <a:latin typeface="Arial" panose="020B0604020202020204" pitchFamily="34" charset="0"/>
                <a:ea typeface="+mn-lt"/>
                <a:cs typeface="Arial" panose="020B0604020202020204" pitchFamily="34" charset="0"/>
              </a:rPr>
              <a:t>Gebara</a:t>
            </a:r>
            <a:r>
              <a:rPr lang="en-US" sz="1400" dirty="0">
                <a:latin typeface="Arial" panose="020B0604020202020204" pitchFamily="34" charset="0"/>
                <a:ea typeface="+mn-lt"/>
                <a:cs typeface="Arial" panose="020B0604020202020204" pitchFamily="34" charset="0"/>
              </a:rPr>
              <a:t>, M.F. (2022). Where the material and the symbolic intertwine: Making sense of the Amazon in the Anthropocene. </a:t>
            </a:r>
            <a:r>
              <a:rPr lang="en-US" sz="1400" i="1" dirty="0">
                <a:latin typeface="Arial" panose="020B0604020202020204" pitchFamily="34" charset="0"/>
                <a:ea typeface="+mn-lt"/>
                <a:cs typeface="Arial" panose="020B0604020202020204" pitchFamily="34" charset="0"/>
              </a:rPr>
              <a:t>Review of International Studies</a:t>
            </a:r>
            <a:r>
              <a:rPr lang="en-US" sz="1400" dirty="0">
                <a:latin typeface="Arial" panose="020B0604020202020204" pitchFamily="34" charset="0"/>
                <a:ea typeface="+mn-lt"/>
                <a:cs typeface="Arial" panose="020B0604020202020204" pitchFamily="34" charset="0"/>
              </a:rPr>
              <a:t>, 49(2), pp.319–338.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3"/>
              </a:rPr>
              <a:t>https://doi.org/10.1017/s0260210522000134</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None/>
            </a:pPr>
            <a:r>
              <a:rPr lang="en-US" sz="1400" dirty="0">
                <a:latin typeface="Arial" panose="020B0604020202020204" pitchFamily="34" charset="0"/>
                <a:ea typeface="+mn-lt"/>
                <a:cs typeface="Arial" panose="020B0604020202020204" pitchFamily="34" charset="0"/>
              </a:rPr>
              <a:t>Sun, C., </a:t>
            </a:r>
            <a:r>
              <a:rPr lang="en-US" sz="1400" dirty="0" err="1">
                <a:latin typeface="Arial" panose="020B0604020202020204" pitchFamily="34" charset="0"/>
                <a:ea typeface="+mn-lt"/>
                <a:cs typeface="Arial" panose="020B0604020202020204" pitchFamily="34" charset="0"/>
              </a:rPr>
              <a:t>Xiong</a:t>
            </a:r>
            <a:r>
              <a:rPr lang="en-US" sz="1400" dirty="0">
                <a:latin typeface="Arial" panose="020B0604020202020204" pitchFamily="34" charset="0"/>
                <a:ea typeface="+mn-lt"/>
                <a:cs typeface="Arial" panose="020B0604020202020204" pitchFamily="34" charset="0"/>
              </a:rPr>
              <a:t>, K., Wang, Y., </a:t>
            </a:r>
            <a:r>
              <a:rPr lang="en-US" sz="1400" dirty="0" err="1">
                <a:latin typeface="Arial" panose="020B0604020202020204" pitchFamily="34" charset="0"/>
                <a:ea typeface="+mn-lt"/>
                <a:cs typeface="Arial" panose="020B0604020202020204" pitchFamily="34" charset="0"/>
              </a:rPr>
              <a:t>Gan</a:t>
            </a:r>
            <a:r>
              <a:rPr lang="en-US" sz="1400" dirty="0">
                <a:latin typeface="Arial" panose="020B0604020202020204" pitchFamily="34" charset="0"/>
                <a:ea typeface="+mn-lt"/>
                <a:cs typeface="Arial" panose="020B0604020202020204" pitchFamily="34" charset="0"/>
              </a:rPr>
              <a:t>, J., Yin, H., Yang, S. and Ma, H. (2025). The curvilinear relationship between workload and </a:t>
            </a:r>
            <a:r>
              <a:rPr lang="en-US" sz="1400" dirty="0" err="1">
                <a:latin typeface="Arial" panose="020B0604020202020204" pitchFamily="34" charset="0"/>
                <a:ea typeface="+mn-lt"/>
                <a:cs typeface="Arial" panose="020B0604020202020204" pitchFamily="34" charset="0"/>
              </a:rPr>
              <a:t>cyberloafing</a:t>
            </a:r>
            <a:r>
              <a:rPr lang="en-US" sz="1400" dirty="0">
                <a:latin typeface="Arial" panose="020B0604020202020204" pitchFamily="34" charset="0"/>
                <a:ea typeface="+mn-lt"/>
                <a:cs typeface="Arial" panose="020B0604020202020204" pitchFamily="34" charset="0"/>
              </a:rPr>
              <a:t> of employees: the moderating roles of time management skills and social norms. </a:t>
            </a:r>
            <a:r>
              <a:rPr lang="en-US" sz="1400" i="1" dirty="0">
                <a:latin typeface="Arial" panose="020B0604020202020204" pitchFamily="34" charset="0"/>
                <a:ea typeface="+mn-lt"/>
                <a:cs typeface="Arial" panose="020B0604020202020204" pitchFamily="34" charset="0"/>
              </a:rPr>
              <a:t>Current Psychology</a:t>
            </a:r>
            <a:r>
              <a:rPr lang="en-US" sz="1400" dirty="0">
                <a:latin typeface="Arial" panose="020B0604020202020204" pitchFamily="34" charset="0"/>
                <a:ea typeface="+mn-lt"/>
                <a:cs typeface="Arial" panose="020B0604020202020204" pitchFamily="34" charset="0"/>
              </a:rPr>
              <a:t>.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4"/>
              </a:rPr>
              <a:t>https://doi.org/10.1007/s12144-025-07853-5</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None/>
            </a:pPr>
            <a:r>
              <a:rPr lang="en-US" sz="1400" dirty="0" err="1">
                <a:latin typeface="Arial" panose="020B0604020202020204" pitchFamily="34" charset="0"/>
                <a:ea typeface="+mn-lt"/>
                <a:cs typeface="Arial" panose="020B0604020202020204" pitchFamily="34" charset="0"/>
              </a:rPr>
              <a:t>Thaya</a:t>
            </a:r>
            <a:r>
              <a:rPr lang="en-US" sz="1400" dirty="0">
                <a:latin typeface="Arial" panose="020B0604020202020204" pitchFamily="34" charset="0"/>
                <a:ea typeface="+mn-lt"/>
                <a:cs typeface="Arial" panose="020B0604020202020204" pitchFamily="34" charset="0"/>
              </a:rPr>
              <a:t> </a:t>
            </a:r>
            <a:r>
              <a:rPr lang="en-US" sz="1400" dirty="0" err="1">
                <a:latin typeface="Arial" panose="020B0604020202020204" pitchFamily="34" charset="0"/>
                <a:ea typeface="+mn-lt"/>
                <a:cs typeface="Arial" panose="020B0604020202020204" pitchFamily="34" charset="0"/>
              </a:rPr>
              <a:t>Madhavi</a:t>
            </a:r>
            <a:r>
              <a:rPr lang="en-US" sz="1400" dirty="0">
                <a:latin typeface="Arial" panose="020B0604020202020204" pitchFamily="34" charset="0"/>
                <a:ea typeface="+mn-lt"/>
                <a:cs typeface="Arial" panose="020B0604020202020204" pitchFamily="34" charset="0"/>
              </a:rPr>
              <a:t> and </a:t>
            </a:r>
            <a:r>
              <a:rPr lang="en-US" sz="1400" dirty="0" err="1">
                <a:latin typeface="Arial" panose="020B0604020202020204" pitchFamily="34" charset="0"/>
                <a:ea typeface="+mn-lt"/>
                <a:cs typeface="Arial" panose="020B0604020202020204" pitchFamily="34" charset="0"/>
              </a:rPr>
              <a:t>Avulakunta</a:t>
            </a:r>
            <a:r>
              <a:rPr lang="en-US" sz="1400" dirty="0">
                <a:latin typeface="Arial" panose="020B0604020202020204" pitchFamily="34" charset="0"/>
                <a:ea typeface="+mn-lt"/>
                <a:cs typeface="Arial" panose="020B0604020202020204" pitchFamily="34" charset="0"/>
              </a:rPr>
              <a:t> </a:t>
            </a:r>
            <a:r>
              <a:rPr lang="en-US" sz="1400" dirty="0" err="1">
                <a:latin typeface="Arial" panose="020B0604020202020204" pitchFamily="34" charset="0"/>
                <a:ea typeface="+mn-lt"/>
                <a:cs typeface="Arial" panose="020B0604020202020204" pitchFamily="34" charset="0"/>
              </a:rPr>
              <a:t>Kaveri</a:t>
            </a:r>
            <a:r>
              <a:rPr lang="en-US" sz="1400" dirty="0">
                <a:latin typeface="Arial" panose="020B0604020202020204" pitchFamily="34" charset="0"/>
                <a:ea typeface="+mn-lt"/>
                <a:cs typeface="Arial" panose="020B0604020202020204" pitchFamily="34" charset="0"/>
              </a:rPr>
              <a:t> (2024). The Impact of Artificial Intelligence in Recruitment and Selection Processes in IT Companies.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5"/>
              </a:rPr>
              <a:t>https://doi.org/10.1109/ecai61503.2024.10607464</a:t>
            </a: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a:buNone/>
            </a:pPr>
            <a:r>
              <a:rPr lang="en-US" sz="1400" dirty="0">
                <a:latin typeface="Arial" panose="020B0604020202020204" pitchFamily="34" charset="0"/>
                <a:ea typeface="+mn-lt"/>
                <a:cs typeface="Arial" panose="020B0604020202020204" pitchFamily="34" charset="0"/>
              </a:rPr>
              <a:t>Xiao, Z., Li, P., Liu, C., Gao, H. and Wang, X. (2024). MACNS: A generic graph neural network integrated deep reinforcement learning based multi-agent collaborative navigation system for dynamic trajectory planning. </a:t>
            </a:r>
            <a:r>
              <a:rPr lang="en-US" sz="1400" i="1" dirty="0">
                <a:latin typeface="Arial" panose="020B0604020202020204" pitchFamily="34" charset="0"/>
                <a:ea typeface="+mn-lt"/>
                <a:cs typeface="Arial" panose="020B0604020202020204" pitchFamily="34" charset="0"/>
              </a:rPr>
              <a:t>Information Fusion</a:t>
            </a:r>
            <a:r>
              <a:rPr lang="en-US" sz="1400" dirty="0">
                <a:latin typeface="Arial" panose="020B0604020202020204" pitchFamily="34" charset="0"/>
                <a:ea typeface="+mn-lt"/>
                <a:cs typeface="Arial" panose="020B0604020202020204" pitchFamily="34" charset="0"/>
              </a:rPr>
              <a:t>, 105, p.102250. </a:t>
            </a:r>
            <a:r>
              <a:rPr lang="en-US" sz="1400" dirty="0" err="1">
                <a:latin typeface="Arial" panose="020B0604020202020204" pitchFamily="34" charset="0"/>
                <a:ea typeface="+mn-lt"/>
                <a:cs typeface="Arial" panose="020B0604020202020204" pitchFamily="34" charset="0"/>
              </a:rPr>
              <a:t>doi</a:t>
            </a:r>
            <a:r>
              <a:rPr lang="en-US" sz="1400" dirty="0">
                <a:latin typeface="Arial" panose="020B0604020202020204" pitchFamily="34" charset="0"/>
                <a:ea typeface="+mn-lt"/>
                <a:cs typeface="Arial" panose="020B0604020202020204" pitchFamily="34" charset="0"/>
              </a:rPr>
              <a:t>: </a:t>
            </a:r>
            <a:r>
              <a:rPr lang="en-US" sz="1400" dirty="0">
                <a:latin typeface="Arial" panose="020B0604020202020204" pitchFamily="34" charset="0"/>
                <a:ea typeface="+mn-lt"/>
                <a:cs typeface="Arial" panose="020B0604020202020204" pitchFamily="34" charset="0"/>
                <a:hlinkClick r:id="rId6"/>
              </a:rPr>
              <a:t>https://doi.org/10.1016/j.inffus.2024.102250</a:t>
            </a:r>
            <a:r>
              <a:rPr lang="en-US" sz="1400" dirty="0">
                <a:latin typeface="Arial" panose="020B0604020202020204" pitchFamily="34" charset="0"/>
                <a:ea typeface="+mn-lt"/>
                <a:cs typeface="Arial" panose="020B0604020202020204" pitchFamily="34" charset="0"/>
              </a:rPr>
              <a:t>. </a:t>
            </a:r>
            <a:br>
              <a:rPr lang="en-US" sz="1400" dirty="0">
                <a:latin typeface="Arial" panose="020B0604020202020204" pitchFamily="34" charset="0"/>
                <a:ea typeface="+mn-lt"/>
                <a:cs typeface="Arial" panose="020B0604020202020204" pitchFamily="34" charset="0"/>
              </a:rPr>
            </a:br>
            <a:br>
              <a:rPr lang="en-US" sz="1400" dirty="0">
                <a:latin typeface="Arial" panose="020B0604020202020204" pitchFamily="34" charset="0"/>
                <a:ea typeface="+mn-lt"/>
                <a:cs typeface="Arial" panose="020B0604020202020204" pitchFamily="34" charset="0"/>
              </a:rPr>
            </a:br>
            <a:r>
              <a:rPr lang="en-US" sz="1400" dirty="0">
                <a:latin typeface="Arial" panose="020B0604020202020204" pitchFamily="34" charset="0"/>
                <a:ea typeface="+mn-lt"/>
                <a:cs typeface="Arial" panose="020B0604020202020204" pitchFamily="34" charset="0"/>
              </a:rPr>
              <a:t> </a:t>
            </a:r>
            <a:br>
              <a:rPr lang="en-US" sz="1400" dirty="0">
                <a:latin typeface="Arial" panose="020B0604020202020204" pitchFamily="34" charset="0"/>
                <a:ea typeface="+mn-lt"/>
                <a:cs typeface="Arial" panose="020B0604020202020204" pitchFamily="34" charset="0"/>
              </a:rPr>
            </a:br>
            <a:br>
              <a:rPr lang="en-US" sz="1400" dirty="0">
                <a:latin typeface="Arial" panose="020B0604020202020204" pitchFamily="34" charset="0"/>
                <a:ea typeface="+mn-lt"/>
                <a:cs typeface="Arial" panose="020B0604020202020204" pitchFamily="34" charset="0"/>
              </a:rPr>
            </a:br>
            <a:r>
              <a:rPr lang="en-US" sz="1400" dirty="0">
                <a:latin typeface="Arial" panose="020B0604020202020204" pitchFamily="34" charset="0"/>
                <a:ea typeface="+mn-lt"/>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22546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45</TotalTime>
  <Words>2829</Words>
  <Application>Microsoft Office PowerPoint</Application>
  <PresentationFormat>Widescreen</PresentationFormat>
  <Paragraphs>118</Paragraphs>
  <Slides>15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Display</vt:lpstr>
      <vt:lpstr>Arial</vt:lpstr>
      <vt:lpstr>Calibri</vt:lpstr>
      <vt:lpstr>Segoe UI</vt:lpstr>
      <vt:lpstr>Times New Roman</vt:lpstr>
      <vt:lpstr>office theme</vt:lpstr>
      <vt:lpstr>PowerPoint Presentation</vt:lpstr>
      <vt:lpstr>Table of Contents </vt:lpstr>
      <vt:lpstr>Introduction</vt:lpstr>
      <vt:lpstr>Importance of Recruitment</vt:lpstr>
      <vt:lpstr>Recruitment Process at Amazon</vt:lpstr>
      <vt:lpstr>Job Analysis</vt:lpstr>
      <vt:lpstr>Job Description </vt:lpstr>
      <vt:lpstr>Person Specification</vt:lpstr>
      <vt:lpstr>Training and Development Needs </vt:lpstr>
      <vt:lpstr>Behaviourist Learning Theory</vt:lpstr>
      <vt:lpstr>Cognitivist Learning Theory</vt:lpstr>
      <vt:lpstr>Experiential Learning Theory</vt:lpstr>
      <vt:lpstr>Conclusion </vt:lpstr>
      <vt:lpstr>References  </vt:lpstr>
      <vt:lpstr>Continue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LCLM5002  Developing and Managing Individuals and Teams</dc:title>
  <dc:creator>user</dc:creator>
  <cp:lastModifiedBy>Marian Burzo (2335150)</cp:lastModifiedBy>
  <cp:revision>158</cp:revision>
  <dcterms:created xsi:type="dcterms:W3CDTF">2026-03-06T11:21:40Z</dcterms:created>
  <dcterms:modified xsi:type="dcterms:W3CDTF">2026-03-14T13:49:23Z</dcterms:modified>
</cp:coreProperties>
</file>