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026" autoAdjust="0"/>
  </p:normalViewPr>
  <p:slideViewPr>
    <p:cSldViewPr snapToGrid="0">
      <p:cViewPr varScale="1">
        <p:scale>
          <a:sx n="56" d="100"/>
          <a:sy n="56" d="100"/>
        </p:scale>
        <p:origin x="1296" y="72"/>
      </p:cViewPr>
      <p:guideLst/>
    </p:cSldViewPr>
  </p:slideViewPr>
  <p:notesTextViewPr>
    <p:cViewPr>
      <p:scale>
        <a:sx n="1" d="1"/>
        <a:sy n="1" d="1"/>
      </p:scale>
      <p:origin x="0" y="-58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886EFC-B640-4F07-9DBB-67AF03C1C997}" type="datetimeFigureOut">
              <a:rPr lang="en-GB" smtClean="0"/>
              <a:t>06/12/2017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7BF987-BD4E-4089-8002-A023DCC60734}" type="slidenum">
              <a:rPr lang="en-GB" smtClean="0"/>
              <a:t>‹#›</a:t>
            </a:fld>
            <a:endParaRPr lang="en-GB"/>
          </a:p>
        </p:txBody>
      </p:sp>
    </p:spTree>
    <p:extLst>
      <p:ext uri="{BB962C8B-B14F-4D97-AF65-F5344CB8AC3E}">
        <p14:creationId xmlns:p14="http://schemas.microsoft.com/office/powerpoint/2010/main" val="1516638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a:t>
            </a:r>
            <a:r>
              <a:rPr lang="en-GB"/>
              <a:t>Courteney Augustine     p145589</a:t>
            </a:r>
            <a:endParaRPr lang="en-GB" dirty="0"/>
          </a:p>
        </p:txBody>
      </p:sp>
      <p:sp>
        <p:nvSpPr>
          <p:cNvPr id="4" name="Slide Number Placeholder 3"/>
          <p:cNvSpPr>
            <a:spLocks noGrp="1"/>
          </p:cNvSpPr>
          <p:nvPr>
            <p:ph type="sldNum" sz="quarter" idx="10"/>
          </p:nvPr>
        </p:nvSpPr>
        <p:spPr/>
        <p:txBody>
          <a:bodyPr/>
          <a:lstStyle/>
          <a:p>
            <a:fld id="{B87BF987-BD4E-4089-8002-A023DCC60734}" type="slidenum">
              <a:rPr lang="en-GB" smtClean="0"/>
              <a:t>1</a:t>
            </a:fld>
            <a:endParaRPr lang="en-GB"/>
          </a:p>
        </p:txBody>
      </p:sp>
    </p:spTree>
    <p:extLst>
      <p:ext uri="{BB962C8B-B14F-4D97-AF65-F5344CB8AC3E}">
        <p14:creationId xmlns:p14="http://schemas.microsoft.com/office/powerpoint/2010/main" val="35475204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Iron man wales is one of the toughest sporting challenges in the world, it was founded in 2011 and it is based in Tenby and passes through Pembroke, Narberth, Saunders foot and Carew. It is made of up a 2.4 mile swim in Carmarthen bay, 112 mile bike ride around Pembrokeshire and 26.2 mile marathon around the Tenby town centre. The athletes have to complete the triathlon within 17 hours. </a:t>
            </a:r>
          </a:p>
          <a:p>
            <a:pPr lvl="0"/>
            <a:r>
              <a:rPr lang="en-GB" sz="1200" kern="1200" dirty="0">
                <a:solidFill>
                  <a:schemeClr val="tx1"/>
                </a:solidFill>
                <a:effectLst/>
                <a:latin typeface="+mn-lt"/>
                <a:ea typeface="+mn-ea"/>
                <a:cs typeface="+mn-cs"/>
              </a:rPr>
              <a:t>It costs £460 plus an 8% active fee to sign up for ironman. </a:t>
            </a:r>
          </a:p>
          <a:p>
            <a:endParaRPr lang="en-GB" dirty="0"/>
          </a:p>
        </p:txBody>
      </p:sp>
      <p:sp>
        <p:nvSpPr>
          <p:cNvPr id="4" name="Slide Number Placeholder 3"/>
          <p:cNvSpPr>
            <a:spLocks noGrp="1"/>
          </p:cNvSpPr>
          <p:nvPr>
            <p:ph type="sldNum" sz="quarter" idx="10"/>
          </p:nvPr>
        </p:nvSpPr>
        <p:spPr/>
        <p:txBody>
          <a:bodyPr/>
          <a:lstStyle/>
          <a:p>
            <a:fld id="{B87BF987-BD4E-4089-8002-A023DCC60734}" type="slidenum">
              <a:rPr lang="en-GB" smtClean="0"/>
              <a:t>2</a:t>
            </a:fld>
            <a:endParaRPr lang="en-GB"/>
          </a:p>
        </p:txBody>
      </p:sp>
    </p:spTree>
    <p:extLst>
      <p:ext uri="{BB962C8B-B14F-4D97-AF65-F5344CB8AC3E}">
        <p14:creationId xmlns:p14="http://schemas.microsoft.com/office/powerpoint/2010/main" val="3606308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Ironman wales was founded in 1978 in Hawaii, after a group of athletes wanted to see who was the fittest in biking, swimming and running. John Collins and his wife Judy decided to combine the three toughest endurance races into one after competing in new competitions called triathlons in San Diego. </a:t>
            </a:r>
          </a:p>
          <a:p>
            <a:pPr lvl="0"/>
            <a:r>
              <a:rPr lang="en-GB" sz="1200" kern="1200" dirty="0">
                <a:solidFill>
                  <a:schemeClr val="tx1"/>
                </a:solidFill>
                <a:effectLst/>
                <a:latin typeface="+mn-lt"/>
                <a:ea typeface="+mn-ea"/>
                <a:cs typeface="+mn-cs"/>
              </a:rPr>
              <a:t>The first race took place on February 18</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1978 with 15 competitors. , Ironman now brings in more than 60,000 competitors across 39 races around the world each year.</a:t>
            </a:r>
          </a:p>
          <a:p>
            <a:endParaRPr lang="en-GB" dirty="0"/>
          </a:p>
        </p:txBody>
      </p:sp>
      <p:sp>
        <p:nvSpPr>
          <p:cNvPr id="4" name="Slide Number Placeholder 3"/>
          <p:cNvSpPr>
            <a:spLocks noGrp="1"/>
          </p:cNvSpPr>
          <p:nvPr>
            <p:ph type="sldNum" sz="quarter" idx="10"/>
          </p:nvPr>
        </p:nvSpPr>
        <p:spPr/>
        <p:txBody>
          <a:bodyPr/>
          <a:lstStyle/>
          <a:p>
            <a:fld id="{B87BF987-BD4E-4089-8002-A023DCC60734}" type="slidenum">
              <a:rPr lang="en-GB" smtClean="0"/>
              <a:t>3</a:t>
            </a:fld>
            <a:endParaRPr lang="en-GB"/>
          </a:p>
        </p:txBody>
      </p:sp>
    </p:spTree>
    <p:extLst>
      <p:ext uri="{BB962C8B-B14F-4D97-AF65-F5344CB8AC3E}">
        <p14:creationId xmlns:p14="http://schemas.microsoft.com/office/powerpoint/2010/main" val="3820534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is a short clip of Ironman wales this year </a:t>
            </a:r>
          </a:p>
          <a:p>
            <a:endParaRPr lang="en-GB" dirty="0"/>
          </a:p>
        </p:txBody>
      </p:sp>
      <p:sp>
        <p:nvSpPr>
          <p:cNvPr id="4" name="Slide Number Placeholder 3"/>
          <p:cNvSpPr>
            <a:spLocks noGrp="1"/>
          </p:cNvSpPr>
          <p:nvPr>
            <p:ph type="sldNum" sz="quarter" idx="10"/>
          </p:nvPr>
        </p:nvSpPr>
        <p:spPr/>
        <p:txBody>
          <a:bodyPr/>
          <a:lstStyle/>
          <a:p>
            <a:fld id="{B87BF987-BD4E-4089-8002-A023DCC60734}" type="slidenum">
              <a:rPr lang="en-GB" smtClean="0"/>
              <a:t>4</a:t>
            </a:fld>
            <a:endParaRPr lang="en-GB"/>
          </a:p>
        </p:txBody>
      </p:sp>
    </p:spTree>
    <p:extLst>
      <p:ext uri="{BB962C8B-B14F-4D97-AF65-F5344CB8AC3E}">
        <p14:creationId xmlns:p14="http://schemas.microsoft.com/office/powerpoint/2010/main" val="29775002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is a map of swimming route the athletes have to do, they need to do this twice before they can move on to the bike ride</a:t>
            </a:r>
            <a:endParaRPr lang="en-GB" dirty="0"/>
          </a:p>
        </p:txBody>
      </p:sp>
      <p:sp>
        <p:nvSpPr>
          <p:cNvPr id="4" name="Slide Number Placeholder 3"/>
          <p:cNvSpPr>
            <a:spLocks noGrp="1"/>
          </p:cNvSpPr>
          <p:nvPr>
            <p:ph type="sldNum" sz="quarter" idx="10"/>
          </p:nvPr>
        </p:nvSpPr>
        <p:spPr/>
        <p:txBody>
          <a:bodyPr/>
          <a:lstStyle/>
          <a:p>
            <a:fld id="{B87BF987-BD4E-4089-8002-A023DCC60734}" type="slidenum">
              <a:rPr lang="en-GB" smtClean="0"/>
              <a:t>5</a:t>
            </a:fld>
            <a:endParaRPr lang="en-GB"/>
          </a:p>
        </p:txBody>
      </p:sp>
    </p:spTree>
    <p:extLst>
      <p:ext uri="{BB962C8B-B14F-4D97-AF65-F5344CB8AC3E}">
        <p14:creationId xmlns:p14="http://schemas.microsoft.com/office/powerpoint/2010/main" val="2453084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is the map route of the bike ride which is 112 miles</a:t>
            </a:r>
            <a:endParaRPr lang="en-GB" dirty="0"/>
          </a:p>
        </p:txBody>
      </p:sp>
      <p:sp>
        <p:nvSpPr>
          <p:cNvPr id="4" name="Slide Number Placeholder 3"/>
          <p:cNvSpPr>
            <a:spLocks noGrp="1"/>
          </p:cNvSpPr>
          <p:nvPr>
            <p:ph type="sldNum" sz="quarter" idx="10"/>
          </p:nvPr>
        </p:nvSpPr>
        <p:spPr/>
        <p:txBody>
          <a:bodyPr/>
          <a:lstStyle/>
          <a:p>
            <a:fld id="{B87BF987-BD4E-4089-8002-A023DCC60734}" type="slidenum">
              <a:rPr lang="en-GB" smtClean="0"/>
              <a:t>6</a:t>
            </a:fld>
            <a:endParaRPr lang="en-GB"/>
          </a:p>
        </p:txBody>
      </p:sp>
    </p:spTree>
    <p:extLst>
      <p:ext uri="{BB962C8B-B14F-4D97-AF65-F5344CB8AC3E}">
        <p14:creationId xmlns:p14="http://schemas.microsoft.com/office/powerpoint/2010/main" val="27783323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is the run route, the athletes need to complete 4 laps of this course before they can make their way to the finish line. </a:t>
            </a:r>
          </a:p>
          <a:p>
            <a:endParaRPr lang="en-GB" dirty="0"/>
          </a:p>
        </p:txBody>
      </p:sp>
      <p:sp>
        <p:nvSpPr>
          <p:cNvPr id="4" name="Slide Number Placeholder 3"/>
          <p:cNvSpPr>
            <a:spLocks noGrp="1"/>
          </p:cNvSpPr>
          <p:nvPr>
            <p:ph type="sldNum" sz="quarter" idx="10"/>
          </p:nvPr>
        </p:nvSpPr>
        <p:spPr/>
        <p:txBody>
          <a:bodyPr/>
          <a:lstStyle/>
          <a:p>
            <a:fld id="{B87BF987-BD4E-4089-8002-A023DCC60734}" type="slidenum">
              <a:rPr lang="en-GB" smtClean="0"/>
              <a:t>7</a:t>
            </a:fld>
            <a:endParaRPr lang="en-GB"/>
          </a:p>
        </p:txBody>
      </p:sp>
    </p:spTree>
    <p:extLst>
      <p:ext uri="{BB962C8B-B14F-4D97-AF65-F5344CB8AC3E}">
        <p14:creationId xmlns:p14="http://schemas.microsoft.com/office/powerpoint/2010/main" val="21273395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Ncvo</a:t>
            </a:r>
            <a:r>
              <a:rPr lang="en-GB" sz="1200" kern="1200" dirty="0">
                <a:solidFill>
                  <a:schemeClr val="tx1"/>
                </a:solidFill>
                <a:effectLst/>
                <a:latin typeface="+mn-lt"/>
                <a:ea typeface="+mn-ea"/>
                <a:cs typeface="+mn-cs"/>
              </a:rPr>
              <a:t> (2017). Defines volunteering as any activity that involves spending time doing something that aims to benefit the environment or someone such as individuals or groups whilst unpaid. It must be a choice freely made by each individual.’</a:t>
            </a:r>
          </a:p>
          <a:p>
            <a:endParaRPr lang="en-GB" dirty="0"/>
          </a:p>
        </p:txBody>
      </p:sp>
      <p:sp>
        <p:nvSpPr>
          <p:cNvPr id="4" name="Slide Number Placeholder 3"/>
          <p:cNvSpPr>
            <a:spLocks noGrp="1"/>
          </p:cNvSpPr>
          <p:nvPr>
            <p:ph type="sldNum" sz="quarter" idx="10"/>
          </p:nvPr>
        </p:nvSpPr>
        <p:spPr/>
        <p:txBody>
          <a:bodyPr/>
          <a:lstStyle/>
          <a:p>
            <a:fld id="{B87BF987-BD4E-4089-8002-A023DCC60734}" type="slidenum">
              <a:rPr lang="en-GB" smtClean="0"/>
              <a:t>8</a:t>
            </a:fld>
            <a:endParaRPr lang="en-GB"/>
          </a:p>
        </p:txBody>
      </p:sp>
    </p:spTree>
    <p:extLst>
      <p:ext uri="{BB962C8B-B14F-4D97-AF65-F5344CB8AC3E}">
        <p14:creationId xmlns:p14="http://schemas.microsoft.com/office/powerpoint/2010/main" val="25149268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Ironman Wales have 4,000 volunteers a year these consist of volunteer groups such as Green hill school and Saunders foot school. There are community groups and individuals who get involved, however there have been a decline in the number of individuals who got involved in this year’s event.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However, ironman do provide some money to volunteers, if there is 10 or more people in a group. This is to encourage more people to get involved in the event. </a:t>
            </a:r>
          </a:p>
          <a:p>
            <a:endParaRPr lang="en-GB" dirty="0"/>
          </a:p>
        </p:txBody>
      </p:sp>
      <p:sp>
        <p:nvSpPr>
          <p:cNvPr id="4" name="Slide Number Placeholder 3"/>
          <p:cNvSpPr>
            <a:spLocks noGrp="1"/>
          </p:cNvSpPr>
          <p:nvPr>
            <p:ph type="sldNum" sz="quarter" idx="10"/>
          </p:nvPr>
        </p:nvSpPr>
        <p:spPr/>
        <p:txBody>
          <a:bodyPr/>
          <a:lstStyle/>
          <a:p>
            <a:fld id="{B87BF987-BD4E-4089-8002-A023DCC60734}" type="slidenum">
              <a:rPr lang="en-GB" smtClean="0"/>
              <a:t>9</a:t>
            </a:fld>
            <a:endParaRPr lang="en-GB"/>
          </a:p>
        </p:txBody>
      </p:sp>
    </p:spTree>
    <p:extLst>
      <p:ext uri="{BB962C8B-B14F-4D97-AF65-F5344CB8AC3E}">
        <p14:creationId xmlns:p14="http://schemas.microsoft.com/office/powerpoint/2010/main" val="14261759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Ironman wales volunteer strategies include social media, their website, and an internship programme and sign up again emails. They use these to advertise for volunteers as well as competitors.</a:t>
            </a:r>
          </a:p>
          <a:p>
            <a:endParaRPr lang="en-GB" dirty="0"/>
          </a:p>
        </p:txBody>
      </p:sp>
      <p:sp>
        <p:nvSpPr>
          <p:cNvPr id="4" name="Slide Number Placeholder 3"/>
          <p:cNvSpPr>
            <a:spLocks noGrp="1"/>
          </p:cNvSpPr>
          <p:nvPr>
            <p:ph type="sldNum" sz="quarter" idx="10"/>
          </p:nvPr>
        </p:nvSpPr>
        <p:spPr/>
        <p:txBody>
          <a:bodyPr/>
          <a:lstStyle/>
          <a:p>
            <a:fld id="{B87BF987-BD4E-4089-8002-A023DCC60734}" type="slidenum">
              <a:rPr lang="en-GB" smtClean="0"/>
              <a:t>10</a:t>
            </a:fld>
            <a:endParaRPr lang="en-GB"/>
          </a:p>
        </p:txBody>
      </p:sp>
    </p:spTree>
    <p:extLst>
      <p:ext uri="{BB962C8B-B14F-4D97-AF65-F5344CB8AC3E}">
        <p14:creationId xmlns:p14="http://schemas.microsoft.com/office/powerpoint/2010/main" val="26072428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Ironman wales main social media networks are Facebook, twitter and Instagram, on these platforms they will post information on how to volunteer for ironman, and how to get involved in the event if you’re competitor and where you can watch the race if you’re a spectator. As you can see on the photo of their twitter page, they are thanking their volunteers for helping manage the </a:t>
            </a:r>
            <a:r>
              <a:rPr lang="en-GB" sz="1200" kern="1200" dirty="0" err="1">
                <a:solidFill>
                  <a:schemeClr val="tx1"/>
                </a:solidFill>
                <a:effectLst/>
                <a:latin typeface="+mn-lt"/>
                <a:ea typeface="+mn-ea"/>
                <a:cs typeface="+mn-cs"/>
              </a:rPr>
              <a:t>ironkids</a:t>
            </a:r>
            <a:r>
              <a:rPr lang="en-GB" sz="1200" kern="1200" dirty="0">
                <a:solidFill>
                  <a:schemeClr val="tx1"/>
                </a:solidFill>
                <a:effectLst/>
                <a:latin typeface="+mn-lt"/>
                <a:ea typeface="+mn-ea"/>
                <a:cs typeface="+mn-cs"/>
              </a:rPr>
              <a:t>’ race. This will give the volunteers a sense of appreciation as ironman has dedicated a post to the volunteers.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Social media is one of the best ways to advertise for volunteers as information get spread across social media very quickly, buy using hashtags and videos, also people are more than likely to look at the event online rather than a poster or newspaper. </a:t>
            </a:r>
          </a:p>
          <a:p>
            <a:endParaRPr lang="en-GB" dirty="0"/>
          </a:p>
        </p:txBody>
      </p:sp>
      <p:sp>
        <p:nvSpPr>
          <p:cNvPr id="4" name="Slide Number Placeholder 3"/>
          <p:cNvSpPr>
            <a:spLocks noGrp="1"/>
          </p:cNvSpPr>
          <p:nvPr>
            <p:ph type="sldNum" sz="quarter" idx="10"/>
          </p:nvPr>
        </p:nvSpPr>
        <p:spPr/>
        <p:txBody>
          <a:bodyPr/>
          <a:lstStyle/>
          <a:p>
            <a:fld id="{B87BF987-BD4E-4089-8002-A023DCC60734}" type="slidenum">
              <a:rPr lang="en-GB" smtClean="0"/>
              <a:t>11</a:t>
            </a:fld>
            <a:endParaRPr lang="en-GB"/>
          </a:p>
        </p:txBody>
      </p:sp>
    </p:spTree>
    <p:extLst>
      <p:ext uri="{BB962C8B-B14F-4D97-AF65-F5344CB8AC3E}">
        <p14:creationId xmlns:p14="http://schemas.microsoft.com/office/powerpoint/2010/main" val="12620260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Ironman website is the main form of advertising for volunteers and it is where volunteers can sign up for their chosen ironman race. The website will give the volunteers all the important information they need to know once they’ve signed up.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People are able to sign up to volunteer right after they’ve finished working at the race, however people are also able to sign up all year round. (Rachel, 2017)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volunteer roles go live in January on their website, this is when volunteers are able to choose what area of the event they want to work at</a:t>
            </a:r>
          </a:p>
          <a:p>
            <a:endParaRPr lang="en-GB" dirty="0"/>
          </a:p>
        </p:txBody>
      </p:sp>
      <p:sp>
        <p:nvSpPr>
          <p:cNvPr id="4" name="Slide Number Placeholder 3"/>
          <p:cNvSpPr>
            <a:spLocks noGrp="1"/>
          </p:cNvSpPr>
          <p:nvPr>
            <p:ph type="sldNum" sz="quarter" idx="10"/>
          </p:nvPr>
        </p:nvSpPr>
        <p:spPr/>
        <p:txBody>
          <a:bodyPr/>
          <a:lstStyle/>
          <a:p>
            <a:fld id="{B87BF987-BD4E-4089-8002-A023DCC60734}" type="slidenum">
              <a:rPr lang="en-GB" smtClean="0"/>
              <a:t>12</a:t>
            </a:fld>
            <a:endParaRPr lang="en-GB"/>
          </a:p>
        </p:txBody>
      </p:sp>
    </p:spTree>
    <p:extLst>
      <p:ext uri="{BB962C8B-B14F-4D97-AF65-F5344CB8AC3E}">
        <p14:creationId xmlns:p14="http://schemas.microsoft.com/office/powerpoint/2010/main" val="40536637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Ironman wales also offer an internship programme which is done over 4 months and pays £1,000, whilst living in oxford. During this programme you will work and travel across United Kingdom and Europe working at various ironman events, ironman will also pay for your travel to the race and food on the day.</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This is a great way for returning volunteers to gain more experience in working at such event or for new postgraduate students to get involved and gain real life work experience (Rachel, (2017)</a:t>
            </a:r>
          </a:p>
          <a:p>
            <a:endParaRPr lang="en-GB" dirty="0"/>
          </a:p>
        </p:txBody>
      </p:sp>
      <p:sp>
        <p:nvSpPr>
          <p:cNvPr id="4" name="Slide Number Placeholder 3"/>
          <p:cNvSpPr>
            <a:spLocks noGrp="1"/>
          </p:cNvSpPr>
          <p:nvPr>
            <p:ph type="sldNum" sz="quarter" idx="10"/>
          </p:nvPr>
        </p:nvSpPr>
        <p:spPr/>
        <p:txBody>
          <a:bodyPr/>
          <a:lstStyle/>
          <a:p>
            <a:fld id="{B87BF987-BD4E-4089-8002-A023DCC60734}" type="slidenum">
              <a:rPr lang="en-GB" smtClean="0"/>
              <a:t>13</a:t>
            </a:fld>
            <a:endParaRPr lang="en-GB"/>
          </a:p>
        </p:txBody>
      </p:sp>
    </p:spTree>
    <p:extLst>
      <p:ext uri="{BB962C8B-B14F-4D97-AF65-F5344CB8AC3E}">
        <p14:creationId xmlns:p14="http://schemas.microsoft.com/office/powerpoint/2010/main" val="16290092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Ironman also send out emails to past volunteers, spectators, local school, sporting clubs asking them if they would be interested in volunteering at ironman wales. </a:t>
            </a:r>
          </a:p>
          <a:p>
            <a:endParaRPr lang="en-GB" dirty="0"/>
          </a:p>
        </p:txBody>
      </p:sp>
      <p:sp>
        <p:nvSpPr>
          <p:cNvPr id="4" name="Slide Number Placeholder 3"/>
          <p:cNvSpPr>
            <a:spLocks noGrp="1"/>
          </p:cNvSpPr>
          <p:nvPr>
            <p:ph type="sldNum" sz="quarter" idx="10"/>
          </p:nvPr>
        </p:nvSpPr>
        <p:spPr/>
        <p:txBody>
          <a:bodyPr/>
          <a:lstStyle/>
          <a:p>
            <a:fld id="{B87BF987-BD4E-4089-8002-A023DCC60734}" type="slidenum">
              <a:rPr lang="en-GB" smtClean="0"/>
              <a:t>14</a:t>
            </a:fld>
            <a:endParaRPr lang="en-GB"/>
          </a:p>
        </p:txBody>
      </p:sp>
    </p:spTree>
    <p:extLst>
      <p:ext uri="{BB962C8B-B14F-4D97-AF65-F5344CB8AC3E}">
        <p14:creationId xmlns:p14="http://schemas.microsoft.com/office/powerpoint/2010/main" val="31933263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Volunteers are given on the day training depending on the jobs they have chosen to do, they will get a specific brief for that role as well as an overall brief of the event.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Also 6 week before the event each volunteer will get some information about ironman and then the volunteer manager will release information week by week until the event.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kit that the volunteers are given is a manual about the event, a lanyard with all the relevant information on which will help them during the event.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They are also given a t-shirt which needs to be visible at all time, volunteers also have a volunteer bag where they are to store their stuff and they are given a snack box. (Ironman.com. (2017).</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There are many big sporting events in UK, Ironman being one of them, also UEFA champion league final is another major event that happened this year, there for I am going to compare both events for their </a:t>
            </a:r>
            <a:r>
              <a:rPr lang="en-GB" sz="1200" kern="1200">
                <a:solidFill>
                  <a:schemeClr val="tx1"/>
                </a:solidFill>
                <a:effectLst/>
                <a:latin typeface="+mn-lt"/>
                <a:ea typeface="+mn-ea"/>
                <a:cs typeface="+mn-cs"/>
              </a:rPr>
              <a:t>volunteering strategies.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87BF987-BD4E-4089-8002-A023DCC60734}" type="slidenum">
              <a:rPr lang="en-GB" smtClean="0"/>
              <a:t>15</a:t>
            </a:fld>
            <a:endParaRPr lang="en-GB"/>
          </a:p>
        </p:txBody>
      </p:sp>
    </p:spTree>
    <p:extLst>
      <p:ext uri="{BB962C8B-B14F-4D97-AF65-F5344CB8AC3E}">
        <p14:creationId xmlns:p14="http://schemas.microsoft.com/office/powerpoint/2010/main" val="27746121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UEFA champion league final is a major sporting event that happened in Cardiff 2017.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They aimed to get over 1000 volunteers to be involved in the event to work at various areas of arena, such as: accreditation, training, marketing, ticketing and VIP services. (Wcva.org.uk. (2017). </a:t>
            </a:r>
          </a:p>
          <a:p>
            <a:endParaRPr lang="en-GB" dirty="0"/>
          </a:p>
        </p:txBody>
      </p:sp>
      <p:sp>
        <p:nvSpPr>
          <p:cNvPr id="4" name="Slide Number Placeholder 3"/>
          <p:cNvSpPr>
            <a:spLocks noGrp="1"/>
          </p:cNvSpPr>
          <p:nvPr>
            <p:ph type="sldNum" sz="quarter" idx="10"/>
          </p:nvPr>
        </p:nvSpPr>
        <p:spPr/>
        <p:txBody>
          <a:bodyPr/>
          <a:lstStyle/>
          <a:p>
            <a:fld id="{B87BF987-BD4E-4089-8002-A023DCC60734}" type="slidenum">
              <a:rPr lang="en-GB" smtClean="0"/>
              <a:t>16</a:t>
            </a:fld>
            <a:endParaRPr lang="en-GB"/>
          </a:p>
        </p:txBody>
      </p:sp>
    </p:spTree>
    <p:extLst>
      <p:ext uri="{BB962C8B-B14F-4D97-AF65-F5344CB8AC3E}">
        <p14:creationId xmlns:p14="http://schemas.microsoft.com/office/powerpoint/2010/main" val="23006379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UEFA advertise for their volunteers through their website and social media platforms such as Facebook and twitter.</a:t>
            </a:r>
          </a:p>
          <a:p>
            <a:endParaRPr lang="en-GB" dirty="0"/>
          </a:p>
        </p:txBody>
      </p:sp>
      <p:sp>
        <p:nvSpPr>
          <p:cNvPr id="4" name="Slide Number Placeholder 3"/>
          <p:cNvSpPr>
            <a:spLocks noGrp="1"/>
          </p:cNvSpPr>
          <p:nvPr>
            <p:ph type="sldNum" sz="quarter" idx="10"/>
          </p:nvPr>
        </p:nvSpPr>
        <p:spPr/>
        <p:txBody>
          <a:bodyPr/>
          <a:lstStyle/>
          <a:p>
            <a:fld id="{B87BF987-BD4E-4089-8002-A023DCC60734}" type="slidenum">
              <a:rPr lang="en-GB" smtClean="0"/>
              <a:t>17</a:t>
            </a:fld>
            <a:endParaRPr lang="en-GB"/>
          </a:p>
        </p:txBody>
      </p:sp>
    </p:spTree>
    <p:extLst>
      <p:ext uri="{BB962C8B-B14F-4D97-AF65-F5344CB8AC3E}">
        <p14:creationId xmlns:p14="http://schemas.microsoft.com/office/powerpoint/2010/main" val="23278770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Adidas uniform</a:t>
            </a:r>
          </a:p>
          <a:p>
            <a:pPr lvl="0"/>
            <a:r>
              <a:rPr lang="en-GB" sz="1200" kern="1200" dirty="0">
                <a:solidFill>
                  <a:schemeClr val="tx1"/>
                </a:solidFill>
                <a:effectLst/>
                <a:latin typeface="+mn-lt"/>
                <a:ea typeface="+mn-ea"/>
                <a:cs typeface="+mn-cs"/>
              </a:rPr>
              <a:t>Meals and soft drinks when on shift</a:t>
            </a:r>
          </a:p>
          <a:p>
            <a:pPr lvl="0"/>
            <a:r>
              <a:rPr lang="en-GB" sz="1200" kern="1200" dirty="0">
                <a:solidFill>
                  <a:schemeClr val="tx1"/>
                </a:solidFill>
                <a:effectLst/>
                <a:latin typeface="+mn-lt"/>
                <a:ea typeface="+mn-ea"/>
                <a:cs typeface="+mn-cs"/>
              </a:rPr>
              <a:t>Support from the Cardiff 2017 volunteer team</a:t>
            </a:r>
          </a:p>
          <a:p>
            <a:pPr lvl="0"/>
            <a:r>
              <a:rPr lang="en-GB" sz="1200" kern="1200" dirty="0">
                <a:solidFill>
                  <a:schemeClr val="tx1"/>
                </a:solidFill>
                <a:effectLst/>
                <a:latin typeface="+mn-lt"/>
                <a:ea typeface="+mn-ea"/>
                <a:cs typeface="+mn-cs"/>
              </a:rPr>
              <a:t>A Thank You party after the final for all volunteers</a:t>
            </a:r>
          </a:p>
          <a:p>
            <a:pPr lvl="0"/>
            <a:r>
              <a:rPr lang="en-GB" sz="1200" kern="1200" dirty="0">
                <a:solidFill>
                  <a:schemeClr val="tx1"/>
                </a:solidFill>
                <a:effectLst/>
                <a:latin typeface="+mn-lt"/>
                <a:ea typeface="+mn-ea"/>
                <a:cs typeface="+mn-cs"/>
              </a:rPr>
              <a:t>Information meetings and training to prepare for the Final</a:t>
            </a:r>
          </a:p>
          <a:p>
            <a:pPr lvl="0"/>
            <a:r>
              <a:rPr lang="en-GB" sz="1200" kern="1200" dirty="0">
                <a:solidFill>
                  <a:schemeClr val="tx1"/>
                </a:solidFill>
                <a:effectLst/>
                <a:latin typeface="+mn-lt"/>
                <a:ea typeface="+mn-ea"/>
                <a:cs typeface="+mn-cs"/>
              </a:rPr>
              <a:t>A certificate and recognition gift (Wcva.org.uk. (2017). </a:t>
            </a:r>
          </a:p>
          <a:p>
            <a:endParaRPr lang="en-GB" dirty="0"/>
          </a:p>
        </p:txBody>
      </p:sp>
      <p:sp>
        <p:nvSpPr>
          <p:cNvPr id="4" name="Slide Number Placeholder 3"/>
          <p:cNvSpPr>
            <a:spLocks noGrp="1"/>
          </p:cNvSpPr>
          <p:nvPr>
            <p:ph type="sldNum" sz="quarter" idx="10"/>
          </p:nvPr>
        </p:nvSpPr>
        <p:spPr/>
        <p:txBody>
          <a:bodyPr/>
          <a:lstStyle/>
          <a:p>
            <a:fld id="{B87BF987-BD4E-4089-8002-A023DCC60734}" type="slidenum">
              <a:rPr lang="en-GB" smtClean="0"/>
              <a:t>18</a:t>
            </a:fld>
            <a:endParaRPr lang="en-GB"/>
          </a:p>
        </p:txBody>
      </p:sp>
    </p:spTree>
    <p:extLst>
      <p:ext uri="{BB962C8B-B14F-4D97-AF65-F5344CB8AC3E}">
        <p14:creationId xmlns:p14="http://schemas.microsoft.com/office/powerpoint/2010/main" val="23744981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comparison:</a:t>
            </a:r>
          </a:p>
          <a:p>
            <a:pPr lvl="0"/>
            <a:r>
              <a:rPr lang="en-GB" sz="1200" kern="1200" dirty="0">
                <a:solidFill>
                  <a:schemeClr val="tx1"/>
                </a:solidFill>
                <a:effectLst/>
                <a:latin typeface="+mn-lt"/>
                <a:ea typeface="+mn-ea"/>
                <a:cs typeface="+mn-cs"/>
              </a:rPr>
              <a:t>Ironman &amp; UEFA both use social media as a platform to advertise and get involved with their volunteers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Ironman has more volunteering opportunities such as their other ironman events around United Kingdom and Europe.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Ironman had 3,000 more volunteers for their event compared to UEFA. This could be because ironman is an outdoor event so they need more volunteers to manage all areas of the outdoor tracks.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However, UEFA give their volunteers more kit and social opportunities than ironman was able to provide. This could be down to the funding that UEFA receives compared to the amount that ironman gets.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They both give their volunteers relevant training that was necessary for each event. This gives the volunteers confidence to hand situations when it comes to dealing with spectators.</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Even though both events are different, they were successful in their own way and everyone who was involved had an amazing day. The success of the event is not only down the event manager but the number of volunteers who give up their time to help make the events happen.</a:t>
            </a:r>
          </a:p>
          <a:p>
            <a:endParaRPr lang="en-GB" dirty="0"/>
          </a:p>
        </p:txBody>
      </p:sp>
      <p:sp>
        <p:nvSpPr>
          <p:cNvPr id="4" name="Slide Number Placeholder 3"/>
          <p:cNvSpPr>
            <a:spLocks noGrp="1"/>
          </p:cNvSpPr>
          <p:nvPr>
            <p:ph type="sldNum" sz="quarter" idx="10"/>
          </p:nvPr>
        </p:nvSpPr>
        <p:spPr/>
        <p:txBody>
          <a:bodyPr/>
          <a:lstStyle/>
          <a:p>
            <a:fld id="{B87BF987-BD4E-4089-8002-A023DCC60734}" type="slidenum">
              <a:rPr lang="en-GB" smtClean="0"/>
              <a:t>19</a:t>
            </a:fld>
            <a:endParaRPr lang="en-GB"/>
          </a:p>
        </p:txBody>
      </p:sp>
    </p:spTree>
    <p:extLst>
      <p:ext uri="{BB962C8B-B14F-4D97-AF65-F5344CB8AC3E}">
        <p14:creationId xmlns:p14="http://schemas.microsoft.com/office/powerpoint/2010/main" val="5907421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To provide all volunteers with a hot meal and drinks whilst working at the event instead of being provided a snack pack, as well as a van driving around providing volunteers with warm drinks when they are at their stations. This is to ensure the volunteers are having something warm to eat and drink in the cold weather.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To work closers with students in universities and colleges around south west wales, to boost their work experience in events. They could potentially get more individuals volunteering each year if they enjoyed it. </a:t>
            </a:r>
          </a:p>
          <a:p>
            <a:endParaRPr lang="en-GB" dirty="0"/>
          </a:p>
        </p:txBody>
      </p:sp>
      <p:sp>
        <p:nvSpPr>
          <p:cNvPr id="4" name="Slide Number Placeholder 3"/>
          <p:cNvSpPr>
            <a:spLocks noGrp="1"/>
          </p:cNvSpPr>
          <p:nvPr>
            <p:ph type="sldNum" sz="quarter" idx="10"/>
          </p:nvPr>
        </p:nvSpPr>
        <p:spPr/>
        <p:txBody>
          <a:bodyPr/>
          <a:lstStyle/>
          <a:p>
            <a:fld id="{B87BF987-BD4E-4089-8002-A023DCC60734}" type="slidenum">
              <a:rPr lang="en-GB" smtClean="0"/>
              <a:t>20</a:t>
            </a:fld>
            <a:endParaRPr lang="en-GB"/>
          </a:p>
        </p:txBody>
      </p:sp>
    </p:spTree>
    <p:extLst>
      <p:ext uri="{BB962C8B-B14F-4D97-AF65-F5344CB8AC3E}">
        <p14:creationId xmlns:p14="http://schemas.microsoft.com/office/powerpoint/2010/main" val="35790012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DDC6C-D698-4CD7-BAD4-91A3AECFFD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A3B1C8-413C-4EEE-B3EE-53CC9A43F1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085078-D31B-4D6D-87B8-F5C7E5C50B6A}"/>
              </a:ext>
            </a:extLst>
          </p:cNvPr>
          <p:cNvSpPr>
            <a:spLocks noGrp="1"/>
          </p:cNvSpPr>
          <p:nvPr>
            <p:ph type="dt" sz="half" idx="10"/>
          </p:nvPr>
        </p:nvSpPr>
        <p:spPr/>
        <p:txBody>
          <a:bodyPr/>
          <a:lstStyle/>
          <a:p>
            <a:fld id="{427811A7-C050-4D63-ABDE-291D29FF27D8}" type="datetimeFigureOut">
              <a:rPr lang="en-GB" smtClean="0"/>
              <a:t>06/12/2017</a:t>
            </a:fld>
            <a:endParaRPr lang="en-GB"/>
          </a:p>
        </p:txBody>
      </p:sp>
      <p:sp>
        <p:nvSpPr>
          <p:cNvPr id="5" name="Footer Placeholder 4">
            <a:extLst>
              <a:ext uri="{FF2B5EF4-FFF2-40B4-BE49-F238E27FC236}">
                <a16:creationId xmlns:a16="http://schemas.microsoft.com/office/drawing/2014/main" id="{714DFC2D-0C01-4B6B-A367-0778815B09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47DC29-48D5-41CF-B8B9-4EB12A36A474}"/>
              </a:ext>
            </a:extLst>
          </p:cNvPr>
          <p:cNvSpPr>
            <a:spLocks noGrp="1"/>
          </p:cNvSpPr>
          <p:nvPr>
            <p:ph type="sldNum" sz="quarter" idx="12"/>
          </p:nvPr>
        </p:nvSpPr>
        <p:spPr/>
        <p:txBody>
          <a:bodyPr/>
          <a:lstStyle/>
          <a:p>
            <a:fld id="{7511E4C0-8374-40D8-98BD-98032D4D7C8F}" type="slidenum">
              <a:rPr lang="en-GB" smtClean="0"/>
              <a:t>‹#›</a:t>
            </a:fld>
            <a:endParaRPr lang="en-GB"/>
          </a:p>
        </p:txBody>
      </p:sp>
    </p:spTree>
    <p:extLst>
      <p:ext uri="{BB962C8B-B14F-4D97-AF65-F5344CB8AC3E}">
        <p14:creationId xmlns:p14="http://schemas.microsoft.com/office/powerpoint/2010/main" val="2498403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8FAF9-4094-46B2-BF0D-C667215D1C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A5FDF9-A7EC-4AA0-BEEB-5E5A21C0554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EF0C5A-024E-40F9-8910-0E5F32C83FC4}"/>
              </a:ext>
            </a:extLst>
          </p:cNvPr>
          <p:cNvSpPr>
            <a:spLocks noGrp="1"/>
          </p:cNvSpPr>
          <p:nvPr>
            <p:ph type="dt" sz="half" idx="10"/>
          </p:nvPr>
        </p:nvSpPr>
        <p:spPr/>
        <p:txBody>
          <a:bodyPr/>
          <a:lstStyle/>
          <a:p>
            <a:fld id="{427811A7-C050-4D63-ABDE-291D29FF27D8}" type="datetimeFigureOut">
              <a:rPr lang="en-GB" smtClean="0"/>
              <a:t>06/12/2017</a:t>
            </a:fld>
            <a:endParaRPr lang="en-GB"/>
          </a:p>
        </p:txBody>
      </p:sp>
      <p:sp>
        <p:nvSpPr>
          <p:cNvPr id="5" name="Footer Placeholder 4">
            <a:extLst>
              <a:ext uri="{FF2B5EF4-FFF2-40B4-BE49-F238E27FC236}">
                <a16:creationId xmlns:a16="http://schemas.microsoft.com/office/drawing/2014/main" id="{C8BF512A-82EB-49DD-B6D1-29FC2C2643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CD127F-ACD8-481D-9281-9CA3CBF572BB}"/>
              </a:ext>
            </a:extLst>
          </p:cNvPr>
          <p:cNvSpPr>
            <a:spLocks noGrp="1"/>
          </p:cNvSpPr>
          <p:nvPr>
            <p:ph type="sldNum" sz="quarter" idx="12"/>
          </p:nvPr>
        </p:nvSpPr>
        <p:spPr/>
        <p:txBody>
          <a:bodyPr/>
          <a:lstStyle/>
          <a:p>
            <a:fld id="{7511E4C0-8374-40D8-98BD-98032D4D7C8F}" type="slidenum">
              <a:rPr lang="en-GB" smtClean="0"/>
              <a:t>‹#›</a:t>
            </a:fld>
            <a:endParaRPr lang="en-GB"/>
          </a:p>
        </p:txBody>
      </p:sp>
    </p:spTree>
    <p:extLst>
      <p:ext uri="{BB962C8B-B14F-4D97-AF65-F5344CB8AC3E}">
        <p14:creationId xmlns:p14="http://schemas.microsoft.com/office/powerpoint/2010/main" val="2304963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6982F-349D-4A9A-906E-BAC85EDA36D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185F2A-A83A-48A8-B46C-38E77A283B2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33FBC36-2E36-4366-87FD-92DF14049040}"/>
              </a:ext>
            </a:extLst>
          </p:cNvPr>
          <p:cNvSpPr>
            <a:spLocks noGrp="1"/>
          </p:cNvSpPr>
          <p:nvPr>
            <p:ph type="dt" sz="half" idx="10"/>
          </p:nvPr>
        </p:nvSpPr>
        <p:spPr/>
        <p:txBody>
          <a:bodyPr/>
          <a:lstStyle/>
          <a:p>
            <a:fld id="{427811A7-C050-4D63-ABDE-291D29FF27D8}" type="datetimeFigureOut">
              <a:rPr lang="en-GB" smtClean="0"/>
              <a:t>06/12/2017</a:t>
            </a:fld>
            <a:endParaRPr lang="en-GB"/>
          </a:p>
        </p:txBody>
      </p:sp>
      <p:sp>
        <p:nvSpPr>
          <p:cNvPr id="5" name="Footer Placeholder 4">
            <a:extLst>
              <a:ext uri="{FF2B5EF4-FFF2-40B4-BE49-F238E27FC236}">
                <a16:creationId xmlns:a16="http://schemas.microsoft.com/office/drawing/2014/main" id="{4F95BAD8-C3E1-44F7-A38E-054B3AF280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8D0565-65D5-4230-9C56-F48A4780FD49}"/>
              </a:ext>
            </a:extLst>
          </p:cNvPr>
          <p:cNvSpPr>
            <a:spLocks noGrp="1"/>
          </p:cNvSpPr>
          <p:nvPr>
            <p:ph type="sldNum" sz="quarter" idx="12"/>
          </p:nvPr>
        </p:nvSpPr>
        <p:spPr/>
        <p:txBody>
          <a:bodyPr/>
          <a:lstStyle/>
          <a:p>
            <a:fld id="{7511E4C0-8374-40D8-98BD-98032D4D7C8F}" type="slidenum">
              <a:rPr lang="en-GB" smtClean="0"/>
              <a:t>‹#›</a:t>
            </a:fld>
            <a:endParaRPr lang="en-GB"/>
          </a:p>
        </p:txBody>
      </p:sp>
    </p:spTree>
    <p:extLst>
      <p:ext uri="{BB962C8B-B14F-4D97-AF65-F5344CB8AC3E}">
        <p14:creationId xmlns:p14="http://schemas.microsoft.com/office/powerpoint/2010/main" val="3884736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8875-1B6B-4DFA-A04A-F9E67FE6C4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01031E-2C48-4BCD-8A8C-21E49C046CC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F3219C7-35F4-42F9-B9F5-7707AE0818E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1DA791-9DA4-4462-A9BB-75BA457752D3}"/>
              </a:ext>
            </a:extLst>
          </p:cNvPr>
          <p:cNvSpPr>
            <a:spLocks noGrp="1"/>
          </p:cNvSpPr>
          <p:nvPr>
            <p:ph type="dt" sz="half" idx="10"/>
          </p:nvPr>
        </p:nvSpPr>
        <p:spPr/>
        <p:txBody>
          <a:bodyPr/>
          <a:lstStyle/>
          <a:p>
            <a:fld id="{427811A7-C050-4D63-ABDE-291D29FF27D8}" type="datetimeFigureOut">
              <a:rPr lang="en-GB" smtClean="0"/>
              <a:t>06/12/2017</a:t>
            </a:fld>
            <a:endParaRPr lang="en-GB"/>
          </a:p>
        </p:txBody>
      </p:sp>
      <p:sp>
        <p:nvSpPr>
          <p:cNvPr id="6" name="Footer Placeholder 5">
            <a:extLst>
              <a:ext uri="{FF2B5EF4-FFF2-40B4-BE49-F238E27FC236}">
                <a16:creationId xmlns:a16="http://schemas.microsoft.com/office/drawing/2014/main" id="{E634D681-2A78-4B87-94A1-AF9FE3E78D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FDEDE9-5F74-4DE6-ABD4-1E3D6540DC49}"/>
              </a:ext>
            </a:extLst>
          </p:cNvPr>
          <p:cNvSpPr>
            <a:spLocks noGrp="1"/>
          </p:cNvSpPr>
          <p:nvPr>
            <p:ph type="sldNum" sz="quarter" idx="12"/>
          </p:nvPr>
        </p:nvSpPr>
        <p:spPr/>
        <p:txBody>
          <a:bodyPr/>
          <a:lstStyle/>
          <a:p>
            <a:fld id="{7511E4C0-8374-40D8-98BD-98032D4D7C8F}" type="slidenum">
              <a:rPr lang="en-GB" smtClean="0"/>
              <a:t>‹#›</a:t>
            </a:fld>
            <a:endParaRPr lang="en-GB"/>
          </a:p>
        </p:txBody>
      </p:sp>
    </p:spTree>
    <p:extLst>
      <p:ext uri="{BB962C8B-B14F-4D97-AF65-F5344CB8AC3E}">
        <p14:creationId xmlns:p14="http://schemas.microsoft.com/office/powerpoint/2010/main" val="2182548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AC0F8-C600-4E3B-A390-4BBAD518578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C69D46-1C63-4964-A9BF-DA565ECEDF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F659DDA-583E-49FD-B3F1-3FBC3DB37E8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3ECEF2-BCF6-487B-B6B1-8EFD3285D8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0E60435-D52F-4BFF-A59F-0519A59C40B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1FCB35-5B1A-4984-945E-7376C06DAA41}"/>
              </a:ext>
            </a:extLst>
          </p:cNvPr>
          <p:cNvSpPr>
            <a:spLocks noGrp="1"/>
          </p:cNvSpPr>
          <p:nvPr>
            <p:ph type="dt" sz="half" idx="10"/>
          </p:nvPr>
        </p:nvSpPr>
        <p:spPr/>
        <p:txBody>
          <a:bodyPr/>
          <a:lstStyle/>
          <a:p>
            <a:fld id="{427811A7-C050-4D63-ABDE-291D29FF27D8}" type="datetimeFigureOut">
              <a:rPr lang="en-GB" smtClean="0"/>
              <a:t>06/12/2017</a:t>
            </a:fld>
            <a:endParaRPr lang="en-GB"/>
          </a:p>
        </p:txBody>
      </p:sp>
      <p:sp>
        <p:nvSpPr>
          <p:cNvPr id="8" name="Footer Placeholder 7">
            <a:extLst>
              <a:ext uri="{FF2B5EF4-FFF2-40B4-BE49-F238E27FC236}">
                <a16:creationId xmlns:a16="http://schemas.microsoft.com/office/drawing/2014/main" id="{39951ED8-A4DA-479C-B301-6528997A5F2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7134247-9B96-4017-A88C-253F7C749D82}"/>
              </a:ext>
            </a:extLst>
          </p:cNvPr>
          <p:cNvSpPr>
            <a:spLocks noGrp="1"/>
          </p:cNvSpPr>
          <p:nvPr>
            <p:ph type="sldNum" sz="quarter" idx="12"/>
          </p:nvPr>
        </p:nvSpPr>
        <p:spPr/>
        <p:txBody>
          <a:bodyPr/>
          <a:lstStyle/>
          <a:p>
            <a:fld id="{7511E4C0-8374-40D8-98BD-98032D4D7C8F}" type="slidenum">
              <a:rPr lang="en-GB" smtClean="0"/>
              <a:t>‹#›</a:t>
            </a:fld>
            <a:endParaRPr lang="en-GB"/>
          </a:p>
        </p:txBody>
      </p:sp>
    </p:spTree>
    <p:extLst>
      <p:ext uri="{BB962C8B-B14F-4D97-AF65-F5344CB8AC3E}">
        <p14:creationId xmlns:p14="http://schemas.microsoft.com/office/powerpoint/2010/main" val="226433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AE01D-9B47-41AA-8240-86C863B52E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6AE3F73-5905-41A3-A0D9-5D31BFE9E744}"/>
              </a:ext>
            </a:extLst>
          </p:cNvPr>
          <p:cNvSpPr>
            <a:spLocks noGrp="1"/>
          </p:cNvSpPr>
          <p:nvPr>
            <p:ph type="dt" sz="half" idx="10"/>
          </p:nvPr>
        </p:nvSpPr>
        <p:spPr/>
        <p:txBody>
          <a:bodyPr/>
          <a:lstStyle/>
          <a:p>
            <a:fld id="{427811A7-C050-4D63-ABDE-291D29FF27D8}" type="datetimeFigureOut">
              <a:rPr lang="en-GB" smtClean="0"/>
              <a:t>06/12/2017</a:t>
            </a:fld>
            <a:endParaRPr lang="en-GB"/>
          </a:p>
        </p:txBody>
      </p:sp>
      <p:sp>
        <p:nvSpPr>
          <p:cNvPr id="4" name="Footer Placeholder 3">
            <a:extLst>
              <a:ext uri="{FF2B5EF4-FFF2-40B4-BE49-F238E27FC236}">
                <a16:creationId xmlns:a16="http://schemas.microsoft.com/office/drawing/2014/main" id="{A3910A91-9F29-4C7A-928D-900BB143536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ECBC2B4-B639-4A60-8ABA-C1C172D2602F}"/>
              </a:ext>
            </a:extLst>
          </p:cNvPr>
          <p:cNvSpPr>
            <a:spLocks noGrp="1"/>
          </p:cNvSpPr>
          <p:nvPr>
            <p:ph type="sldNum" sz="quarter" idx="12"/>
          </p:nvPr>
        </p:nvSpPr>
        <p:spPr/>
        <p:txBody>
          <a:bodyPr/>
          <a:lstStyle/>
          <a:p>
            <a:fld id="{7511E4C0-8374-40D8-98BD-98032D4D7C8F}" type="slidenum">
              <a:rPr lang="en-GB" smtClean="0"/>
              <a:t>‹#›</a:t>
            </a:fld>
            <a:endParaRPr lang="en-GB"/>
          </a:p>
        </p:txBody>
      </p:sp>
    </p:spTree>
    <p:extLst>
      <p:ext uri="{BB962C8B-B14F-4D97-AF65-F5344CB8AC3E}">
        <p14:creationId xmlns:p14="http://schemas.microsoft.com/office/powerpoint/2010/main" val="1175778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50E66E-447A-40D7-B816-4F7A05DB0AE6}"/>
              </a:ext>
            </a:extLst>
          </p:cNvPr>
          <p:cNvSpPr>
            <a:spLocks noGrp="1"/>
          </p:cNvSpPr>
          <p:nvPr>
            <p:ph type="dt" sz="half" idx="10"/>
          </p:nvPr>
        </p:nvSpPr>
        <p:spPr/>
        <p:txBody>
          <a:bodyPr/>
          <a:lstStyle/>
          <a:p>
            <a:fld id="{427811A7-C050-4D63-ABDE-291D29FF27D8}" type="datetimeFigureOut">
              <a:rPr lang="en-GB" smtClean="0"/>
              <a:t>06/12/2017</a:t>
            </a:fld>
            <a:endParaRPr lang="en-GB"/>
          </a:p>
        </p:txBody>
      </p:sp>
      <p:sp>
        <p:nvSpPr>
          <p:cNvPr id="3" name="Footer Placeholder 2">
            <a:extLst>
              <a:ext uri="{FF2B5EF4-FFF2-40B4-BE49-F238E27FC236}">
                <a16:creationId xmlns:a16="http://schemas.microsoft.com/office/drawing/2014/main" id="{94F24A79-53A2-4030-82C1-DED1392C45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EDFBD2-83F7-490A-9261-EA25403A345B}"/>
              </a:ext>
            </a:extLst>
          </p:cNvPr>
          <p:cNvSpPr>
            <a:spLocks noGrp="1"/>
          </p:cNvSpPr>
          <p:nvPr>
            <p:ph type="sldNum" sz="quarter" idx="12"/>
          </p:nvPr>
        </p:nvSpPr>
        <p:spPr/>
        <p:txBody>
          <a:bodyPr/>
          <a:lstStyle/>
          <a:p>
            <a:fld id="{7511E4C0-8374-40D8-98BD-98032D4D7C8F}" type="slidenum">
              <a:rPr lang="en-GB" smtClean="0"/>
              <a:t>‹#›</a:t>
            </a:fld>
            <a:endParaRPr lang="en-GB"/>
          </a:p>
        </p:txBody>
      </p:sp>
    </p:spTree>
    <p:extLst>
      <p:ext uri="{BB962C8B-B14F-4D97-AF65-F5344CB8AC3E}">
        <p14:creationId xmlns:p14="http://schemas.microsoft.com/office/powerpoint/2010/main" val="19413174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53F88-54C0-451A-B890-FE0510B6FA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C7E52CC-4F95-4CDC-AAB4-192D9154DB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BBDB6B5-835C-4FAA-AEDE-2FA8CE006E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15AB809-4A0B-440F-8F47-F88F0BCE3F2B}"/>
              </a:ext>
            </a:extLst>
          </p:cNvPr>
          <p:cNvSpPr>
            <a:spLocks noGrp="1"/>
          </p:cNvSpPr>
          <p:nvPr>
            <p:ph type="dt" sz="half" idx="10"/>
          </p:nvPr>
        </p:nvSpPr>
        <p:spPr/>
        <p:txBody>
          <a:bodyPr/>
          <a:lstStyle/>
          <a:p>
            <a:fld id="{427811A7-C050-4D63-ABDE-291D29FF27D8}" type="datetimeFigureOut">
              <a:rPr lang="en-GB" smtClean="0"/>
              <a:t>06/12/2017</a:t>
            </a:fld>
            <a:endParaRPr lang="en-GB"/>
          </a:p>
        </p:txBody>
      </p:sp>
      <p:sp>
        <p:nvSpPr>
          <p:cNvPr id="6" name="Footer Placeholder 5">
            <a:extLst>
              <a:ext uri="{FF2B5EF4-FFF2-40B4-BE49-F238E27FC236}">
                <a16:creationId xmlns:a16="http://schemas.microsoft.com/office/drawing/2014/main" id="{29C6E66A-74E4-44C5-8EB7-403E78AF66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D675BF-0A52-4114-BFA7-C2199A743A6D}"/>
              </a:ext>
            </a:extLst>
          </p:cNvPr>
          <p:cNvSpPr>
            <a:spLocks noGrp="1"/>
          </p:cNvSpPr>
          <p:nvPr>
            <p:ph type="sldNum" sz="quarter" idx="12"/>
          </p:nvPr>
        </p:nvSpPr>
        <p:spPr/>
        <p:txBody>
          <a:bodyPr/>
          <a:lstStyle/>
          <a:p>
            <a:fld id="{7511E4C0-8374-40D8-98BD-98032D4D7C8F}" type="slidenum">
              <a:rPr lang="en-GB" smtClean="0"/>
              <a:t>‹#›</a:t>
            </a:fld>
            <a:endParaRPr lang="en-GB"/>
          </a:p>
        </p:txBody>
      </p:sp>
    </p:spTree>
    <p:extLst>
      <p:ext uri="{BB962C8B-B14F-4D97-AF65-F5344CB8AC3E}">
        <p14:creationId xmlns:p14="http://schemas.microsoft.com/office/powerpoint/2010/main" val="36789877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97A0D-5252-415D-9AC0-397BEBD0FE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BF29F2-F1CD-4D7A-B0DA-C178FCA4C1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8805AE-4130-4FF5-B27F-E36FAF9EAE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510C925-F21F-437B-9D22-26F75BED0BD8}"/>
              </a:ext>
            </a:extLst>
          </p:cNvPr>
          <p:cNvSpPr>
            <a:spLocks noGrp="1"/>
          </p:cNvSpPr>
          <p:nvPr>
            <p:ph type="dt" sz="half" idx="10"/>
          </p:nvPr>
        </p:nvSpPr>
        <p:spPr/>
        <p:txBody>
          <a:bodyPr/>
          <a:lstStyle/>
          <a:p>
            <a:fld id="{427811A7-C050-4D63-ABDE-291D29FF27D8}" type="datetimeFigureOut">
              <a:rPr lang="en-GB" smtClean="0"/>
              <a:t>06/12/2017</a:t>
            </a:fld>
            <a:endParaRPr lang="en-GB"/>
          </a:p>
        </p:txBody>
      </p:sp>
      <p:sp>
        <p:nvSpPr>
          <p:cNvPr id="6" name="Footer Placeholder 5">
            <a:extLst>
              <a:ext uri="{FF2B5EF4-FFF2-40B4-BE49-F238E27FC236}">
                <a16:creationId xmlns:a16="http://schemas.microsoft.com/office/drawing/2014/main" id="{715004AA-8FCD-4514-90DC-A74266765B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F45CCE-7C21-4C62-A322-561A2679B29C}"/>
              </a:ext>
            </a:extLst>
          </p:cNvPr>
          <p:cNvSpPr>
            <a:spLocks noGrp="1"/>
          </p:cNvSpPr>
          <p:nvPr>
            <p:ph type="sldNum" sz="quarter" idx="12"/>
          </p:nvPr>
        </p:nvSpPr>
        <p:spPr/>
        <p:txBody>
          <a:bodyPr/>
          <a:lstStyle/>
          <a:p>
            <a:fld id="{7511E4C0-8374-40D8-98BD-98032D4D7C8F}" type="slidenum">
              <a:rPr lang="en-GB" smtClean="0"/>
              <a:t>‹#›</a:t>
            </a:fld>
            <a:endParaRPr lang="en-GB"/>
          </a:p>
        </p:txBody>
      </p:sp>
    </p:spTree>
    <p:extLst>
      <p:ext uri="{BB962C8B-B14F-4D97-AF65-F5344CB8AC3E}">
        <p14:creationId xmlns:p14="http://schemas.microsoft.com/office/powerpoint/2010/main" val="3070596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238A7-6A3A-4B52-A10B-EE126E2F5E0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2F0C61-5692-4088-99FA-BA1509A4BA8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D4C528-DB98-4280-9E60-0D01B1F02EE4}"/>
              </a:ext>
            </a:extLst>
          </p:cNvPr>
          <p:cNvSpPr>
            <a:spLocks noGrp="1"/>
          </p:cNvSpPr>
          <p:nvPr>
            <p:ph type="dt" sz="half" idx="10"/>
          </p:nvPr>
        </p:nvSpPr>
        <p:spPr/>
        <p:txBody>
          <a:bodyPr/>
          <a:lstStyle/>
          <a:p>
            <a:fld id="{427811A7-C050-4D63-ABDE-291D29FF27D8}" type="datetimeFigureOut">
              <a:rPr lang="en-GB" smtClean="0"/>
              <a:t>06/12/2017</a:t>
            </a:fld>
            <a:endParaRPr lang="en-GB"/>
          </a:p>
        </p:txBody>
      </p:sp>
      <p:sp>
        <p:nvSpPr>
          <p:cNvPr id="5" name="Footer Placeholder 4">
            <a:extLst>
              <a:ext uri="{FF2B5EF4-FFF2-40B4-BE49-F238E27FC236}">
                <a16:creationId xmlns:a16="http://schemas.microsoft.com/office/drawing/2014/main" id="{EF230A3B-CE3F-4302-AA2A-D840220330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0E9F1A-49A4-40FB-8498-809253919D8B}"/>
              </a:ext>
            </a:extLst>
          </p:cNvPr>
          <p:cNvSpPr>
            <a:spLocks noGrp="1"/>
          </p:cNvSpPr>
          <p:nvPr>
            <p:ph type="sldNum" sz="quarter" idx="12"/>
          </p:nvPr>
        </p:nvSpPr>
        <p:spPr/>
        <p:txBody>
          <a:bodyPr/>
          <a:lstStyle/>
          <a:p>
            <a:fld id="{7511E4C0-8374-40D8-98BD-98032D4D7C8F}" type="slidenum">
              <a:rPr lang="en-GB" smtClean="0"/>
              <a:t>‹#›</a:t>
            </a:fld>
            <a:endParaRPr lang="en-GB"/>
          </a:p>
        </p:txBody>
      </p:sp>
    </p:spTree>
    <p:extLst>
      <p:ext uri="{BB962C8B-B14F-4D97-AF65-F5344CB8AC3E}">
        <p14:creationId xmlns:p14="http://schemas.microsoft.com/office/powerpoint/2010/main" val="102954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BD77C-307F-4800-8D98-7E9318E3652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36DAD3-B3D3-4396-8628-E70686024DF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A85238-C08D-476C-8DC9-CE60635B9514}"/>
              </a:ext>
            </a:extLst>
          </p:cNvPr>
          <p:cNvSpPr>
            <a:spLocks noGrp="1"/>
          </p:cNvSpPr>
          <p:nvPr>
            <p:ph type="dt" sz="half" idx="10"/>
          </p:nvPr>
        </p:nvSpPr>
        <p:spPr/>
        <p:txBody>
          <a:bodyPr/>
          <a:lstStyle/>
          <a:p>
            <a:fld id="{427811A7-C050-4D63-ABDE-291D29FF27D8}" type="datetimeFigureOut">
              <a:rPr lang="en-GB" smtClean="0"/>
              <a:t>06/12/2017</a:t>
            </a:fld>
            <a:endParaRPr lang="en-GB"/>
          </a:p>
        </p:txBody>
      </p:sp>
      <p:sp>
        <p:nvSpPr>
          <p:cNvPr id="5" name="Footer Placeholder 4">
            <a:extLst>
              <a:ext uri="{FF2B5EF4-FFF2-40B4-BE49-F238E27FC236}">
                <a16:creationId xmlns:a16="http://schemas.microsoft.com/office/drawing/2014/main" id="{6A4E4D40-C711-4E94-8191-8B99FC7C11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1E70EF-D40B-443A-8BE1-8C990FE86A5C}"/>
              </a:ext>
            </a:extLst>
          </p:cNvPr>
          <p:cNvSpPr>
            <a:spLocks noGrp="1"/>
          </p:cNvSpPr>
          <p:nvPr>
            <p:ph type="sldNum" sz="quarter" idx="12"/>
          </p:nvPr>
        </p:nvSpPr>
        <p:spPr/>
        <p:txBody>
          <a:bodyPr/>
          <a:lstStyle/>
          <a:p>
            <a:fld id="{7511E4C0-8374-40D8-98BD-98032D4D7C8F}" type="slidenum">
              <a:rPr lang="en-GB" smtClean="0"/>
              <a:t>‹#›</a:t>
            </a:fld>
            <a:endParaRPr lang="en-GB"/>
          </a:p>
        </p:txBody>
      </p:sp>
    </p:spTree>
    <p:extLst>
      <p:ext uri="{BB962C8B-B14F-4D97-AF65-F5344CB8AC3E}">
        <p14:creationId xmlns:p14="http://schemas.microsoft.com/office/powerpoint/2010/main" val="2620006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EBA415-9345-4E1C-8991-BD70982509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C09B4A-91B4-458E-B4A5-F7E9118E77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14E8AB-EAAE-4717-BF97-631838C1CF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7811A7-C050-4D63-ABDE-291D29FF27D8}" type="datetimeFigureOut">
              <a:rPr lang="en-GB" smtClean="0"/>
              <a:t>06/12/2017</a:t>
            </a:fld>
            <a:endParaRPr lang="en-GB"/>
          </a:p>
        </p:txBody>
      </p:sp>
      <p:sp>
        <p:nvSpPr>
          <p:cNvPr id="5" name="Footer Placeholder 4">
            <a:extLst>
              <a:ext uri="{FF2B5EF4-FFF2-40B4-BE49-F238E27FC236}">
                <a16:creationId xmlns:a16="http://schemas.microsoft.com/office/drawing/2014/main" id="{3313D8A4-D204-4723-86AA-468AE1BDD2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692D01F-C2A6-406F-87F8-C8B3EC7FDB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11E4C0-8374-40D8-98BD-98032D4D7C8F}" type="slidenum">
              <a:rPr lang="en-GB" smtClean="0"/>
              <a:t>‹#›</a:t>
            </a:fld>
            <a:endParaRPr lang="en-GB"/>
          </a:p>
        </p:txBody>
      </p:sp>
    </p:spTree>
    <p:extLst>
      <p:ext uri="{BB962C8B-B14F-4D97-AF65-F5344CB8AC3E}">
        <p14:creationId xmlns:p14="http://schemas.microsoft.com/office/powerpoint/2010/main" val="34019622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6BCC63-8FF2-42D9-B6C1-A981790A34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079"/>
            <a:ext cx="12192000" cy="6855842"/>
          </a:xfrm>
          <a:prstGeom prst="rect">
            <a:avLst/>
          </a:prstGeom>
        </p:spPr>
      </p:pic>
    </p:spTree>
    <p:extLst>
      <p:ext uri="{BB962C8B-B14F-4D97-AF65-F5344CB8AC3E}">
        <p14:creationId xmlns:p14="http://schemas.microsoft.com/office/powerpoint/2010/main" val="27871741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53E49C9-B3CA-485A-BDC6-F9ED8FD70F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6" y="0"/>
            <a:ext cx="12182428" cy="6858000"/>
          </a:xfrm>
          <a:prstGeom prst="rect">
            <a:avLst/>
          </a:prstGeom>
        </p:spPr>
      </p:pic>
    </p:spTree>
    <p:extLst>
      <p:ext uri="{BB962C8B-B14F-4D97-AF65-F5344CB8AC3E}">
        <p14:creationId xmlns:p14="http://schemas.microsoft.com/office/powerpoint/2010/main" val="3981423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50FD920-0E7C-4AB0-B767-931C2671E3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963"/>
            <a:ext cx="12192000" cy="6824074"/>
          </a:xfrm>
          <a:prstGeom prst="rect">
            <a:avLst/>
          </a:prstGeom>
        </p:spPr>
      </p:pic>
    </p:spTree>
    <p:extLst>
      <p:ext uri="{BB962C8B-B14F-4D97-AF65-F5344CB8AC3E}">
        <p14:creationId xmlns:p14="http://schemas.microsoft.com/office/powerpoint/2010/main" val="2374546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61D986D-9FEA-4A25-88C1-3F99A2FF66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133"/>
            <a:ext cx="12192000" cy="6833733"/>
          </a:xfrm>
          <a:prstGeom prst="rect">
            <a:avLst/>
          </a:prstGeom>
        </p:spPr>
      </p:pic>
    </p:spTree>
    <p:extLst>
      <p:ext uri="{BB962C8B-B14F-4D97-AF65-F5344CB8AC3E}">
        <p14:creationId xmlns:p14="http://schemas.microsoft.com/office/powerpoint/2010/main" val="23344709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35CD92A-4B72-4A36-B877-39C556584C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963"/>
            <a:ext cx="12192000" cy="6824074"/>
          </a:xfrm>
          <a:prstGeom prst="rect">
            <a:avLst/>
          </a:prstGeom>
        </p:spPr>
      </p:pic>
    </p:spTree>
    <p:extLst>
      <p:ext uri="{BB962C8B-B14F-4D97-AF65-F5344CB8AC3E}">
        <p14:creationId xmlns:p14="http://schemas.microsoft.com/office/powerpoint/2010/main" val="2219725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C9760D1-5614-4E6C-A148-4B402BC7D8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086"/>
            <a:ext cx="12192000" cy="6835827"/>
          </a:xfrm>
          <a:prstGeom prst="rect">
            <a:avLst/>
          </a:prstGeom>
        </p:spPr>
      </p:pic>
    </p:spTree>
    <p:extLst>
      <p:ext uri="{BB962C8B-B14F-4D97-AF65-F5344CB8AC3E}">
        <p14:creationId xmlns:p14="http://schemas.microsoft.com/office/powerpoint/2010/main" val="3507105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C03987D-4043-4B0A-ADE7-824D80698E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347"/>
            <a:ext cx="12192000" cy="6841306"/>
          </a:xfrm>
          <a:prstGeom prst="rect">
            <a:avLst/>
          </a:prstGeom>
        </p:spPr>
      </p:pic>
    </p:spTree>
    <p:extLst>
      <p:ext uri="{BB962C8B-B14F-4D97-AF65-F5344CB8AC3E}">
        <p14:creationId xmlns:p14="http://schemas.microsoft.com/office/powerpoint/2010/main" val="816159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625DDB4-B599-4AA7-AA0C-6A064FA963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505"/>
            <a:ext cx="12192000" cy="6850990"/>
          </a:xfrm>
          <a:prstGeom prst="rect">
            <a:avLst/>
          </a:prstGeom>
        </p:spPr>
      </p:pic>
    </p:spTree>
    <p:extLst>
      <p:ext uri="{BB962C8B-B14F-4D97-AF65-F5344CB8AC3E}">
        <p14:creationId xmlns:p14="http://schemas.microsoft.com/office/powerpoint/2010/main" val="908430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26E5377-F922-4402-B567-D141D5774C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4550"/>
            <a:ext cx="12192000" cy="6828900"/>
          </a:xfrm>
          <a:prstGeom prst="rect">
            <a:avLst/>
          </a:prstGeom>
        </p:spPr>
      </p:pic>
    </p:spTree>
    <p:extLst>
      <p:ext uri="{BB962C8B-B14F-4D97-AF65-F5344CB8AC3E}">
        <p14:creationId xmlns:p14="http://schemas.microsoft.com/office/powerpoint/2010/main" val="20843249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34FA48B-588C-4863-B4C6-81E960D00E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819"/>
            <a:ext cx="12192000" cy="6842361"/>
          </a:xfrm>
          <a:prstGeom prst="rect">
            <a:avLst/>
          </a:prstGeom>
        </p:spPr>
      </p:pic>
    </p:spTree>
    <p:extLst>
      <p:ext uri="{BB962C8B-B14F-4D97-AF65-F5344CB8AC3E}">
        <p14:creationId xmlns:p14="http://schemas.microsoft.com/office/powerpoint/2010/main" val="15548764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2014C25-BA3C-431D-ACA1-6317768D4F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0889"/>
            <a:ext cx="12192000" cy="6776222"/>
          </a:xfrm>
          <a:prstGeom prst="rect">
            <a:avLst/>
          </a:prstGeom>
        </p:spPr>
      </p:pic>
    </p:spTree>
    <p:extLst>
      <p:ext uri="{BB962C8B-B14F-4D97-AF65-F5344CB8AC3E}">
        <p14:creationId xmlns:p14="http://schemas.microsoft.com/office/powerpoint/2010/main" val="1643070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0ABFFE1-8283-49F4-B925-6E2D77EBA4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963"/>
            <a:ext cx="12192000" cy="6824074"/>
          </a:xfrm>
          <a:prstGeom prst="rect">
            <a:avLst/>
          </a:prstGeom>
        </p:spPr>
      </p:pic>
    </p:spTree>
    <p:extLst>
      <p:ext uri="{BB962C8B-B14F-4D97-AF65-F5344CB8AC3E}">
        <p14:creationId xmlns:p14="http://schemas.microsoft.com/office/powerpoint/2010/main" val="26015987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549FA06-CA39-4EC4-8C64-E1D64A0967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970"/>
            <a:ext cx="12192000" cy="6852059"/>
          </a:xfrm>
          <a:prstGeom prst="rect">
            <a:avLst/>
          </a:prstGeom>
        </p:spPr>
      </p:pic>
    </p:spTree>
    <p:extLst>
      <p:ext uri="{BB962C8B-B14F-4D97-AF65-F5344CB8AC3E}">
        <p14:creationId xmlns:p14="http://schemas.microsoft.com/office/powerpoint/2010/main" val="32293431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AE610E6-641C-47C9-91F3-E1D4B836F6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8892"/>
            <a:ext cx="12192000" cy="6800215"/>
          </a:xfrm>
          <a:prstGeom prst="rect">
            <a:avLst/>
          </a:prstGeom>
        </p:spPr>
      </p:pic>
    </p:spTree>
    <p:extLst>
      <p:ext uri="{BB962C8B-B14F-4D97-AF65-F5344CB8AC3E}">
        <p14:creationId xmlns:p14="http://schemas.microsoft.com/office/powerpoint/2010/main" val="3569458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BD47EB4-E28A-4433-AE27-CAFD1BB877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702589"/>
          </a:xfrm>
          <a:prstGeom prst="rect">
            <a:avLst/>
          </a:prstGeom>
        </p:spPr>
      </p:pic>
    </p:spTree>
    <p:extLst>
      <p:ext uri="{BB962C8B-B14F-4D97-AF65-F5344CB8AC3E}">
        <p14:creationId xmlns:p14="http://schemas.microsoft.com/office/powerpoint/2010/main" val="2232833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45CC8C8-01D8-4CCE-B973-FC70DAEE32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039"/>
            <a:ext cx="12192000" cy="6849922"/>
          </a:xfrm>
          <a:prstGeom prst="rect">
            <a:avLst/>
          </a:prstGeom>
        </p:spPr>
      </p:pic>
    </p:spTree>
    <p:extLst>
      <p:ext uri="{BB962C8B-B14F-4D97-AF65-F5344CB8AC3E}">
        <p14:creationId xmlns:p14="http://schemas.microsoft.com/office/powerpoint/2010/main" val="38613021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5BF09EC-3D68-4F49-A4A7-30FF8CAD1B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690" y="0"/>
            <a:ext cx="12154619" cy="6858000"/>
          </a:xfrm>
          <a:prstGeom prst="rect">
            <a:avLst/>
          </a:prstGeom>
        </p:spPr>
      </p:pic>
    </p:spTree>
    <p:extLst>
      <p:ext uri="{BB962C8B-B14F-4D97-AF65-F5344CB8AC3E}">
        <p14:creationId xmlns:p14="http://schemas.microsoft.com/office/powerpoint/2010/main" val="962701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AC24BE-55D0-4E41-9E69-6497FC8F85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3765"/>
            <a:ext cx="12192000" cy="6770470"/>
          </a:xfrm>
          <a:prstGeom prst="rect">
            <a:avLst/>
          </a:prstGeom>
        </p:spPr>
      </p:pic>
    </p:spTree>
    <p:extLst>
      <p:ext uri="{BB962C8B-B14F-4D97-AF65-F5344CB8AC3E}">
        <p14:creationId xmlns:p14="http://schemas.microsoft.com/office/powerpoint/2010/main" val="15561633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46850E-8CA7-4AA6-90A5-ADBF65BC2F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0383"/>
            <a:ext cx="12192000" cy="6797233"/>
          </a:xfrm>
          <a:prstGeom prst="rect">
            <a:avLst/>
          </a:prstGeom>
        </p:spPr>
      </p:pic>
    </p:spTree>
    <p:extLst>
      <p:ext uri="{BB962C8B-B14F-4D97-AF65-F5344CB8AC3E}">
        <p14:creationId xmlns:p14="http://schemas.microsoft.com/office/powerpoint/2010/main" val="8831971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DDB437-BBA1-47E1-A529-000F254828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83" y="0"/>
            <a:ext cx="12065634" cy="6858000"/>
          </a:xfrm>
          <a:prstGeom prst="rect">
            <a:avLst/>
          </a:prstGeom>
        </p:spPr>
      </p:pic>
    </p:spTree>
    <p:extLst>
      <p:ext uri="{BB962C8B-B14F-4D97-AF65-F5344CB8AC3E}">
        <p14:creationId xmlns:p14="http://schemas.microsoft.com/office/powerpoint/2010/main" val="5796521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35D3737-F8F1-4756-A7E5-462394C4F6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97" y="0"/>
            <a:ext cx="12186205" cy="6858000"/>
          </a:xfrm>
          <a:prstGeom prst="rect">
            <a:avLst/>
          </a:prstGeom>
        </p:spPr>
      </p:pic>
    </p:spTree>
    <p:extLst>
      <p:ext uri="{BB962C8B-B14F-4D97-AF65-F5344CB8AC3E}">
        <p14:creationId xmlns:p14="http://schemas.microsoft.com/office/powerpoint/2010/main" val="37914754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TotalTime>
  <Words>1411</Words>
  <Application>Microsoft Office PowerPoint</Application>
  <PresentationFormat>Widescreen</PresentationFormat>
  <Paragraphs>80</Paragraphs>
  <Slides>21</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Courteney Augustine</dc:creator>
  <cp:lastModifiedBy>Courteney Augustine</cp:lastModifiedBy>
  <cp:revision>4</cp:revision>
  <dcterms:created xsi:type="dcterms:W3CDTF">2017-12-06T21:07:09Z</dcterms:created>
  <dcterms:modified xsi:type="dcterms:W3CDTF">2017-12-06T21:51:29Z</dcterms:modified>
</cp:coreProperties>
</file>