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301" r:id="rId25"/>
    <p:sldId id="302" r:id="rId26"/>
    <p:sldId id="770" r:id="rId27"/>
    <p:sldId id="811" r:id="rId28"/>
    <p:sldId id="810" r:id="rId29"/>
    <p:sldId id="812" r:id="rId30"/>
    <p:sldId id="814" r:id="rId31"/>
    <p:sldId id="816" r:id="rId32"/>
    <p:sldId id="815" r:id="rId33"/>
    <p:sldId id="817" r:id="rId34"/>
    <p:sldId id="813" r:id="rId35"/>
    <p:sldId id="818" r:id="rId36"/>
    <p:sldId id="819" r:id="rId37"/>
    <p:sldId id="821" r:id="rId38"/>
    <p:sldId id="822" r:id="rId39"/>
    <p:sldId id="820" r:id="rId40"/>
    <p:sldId id="823" r:id="rId41"/>
    <p:sldId id="824" r:id="rId42"/>
    <p:sldId id="825" r:id="rId43"/>
    <p:sldId id="826" r:id="rId44"/>
    <p:sldId id="827" r:id="rId45"/>
    <p:sldId id="828" r:id="rId46"/>
    <p:sldId id="829" r:id="rId47"/>
    <p:sldId id="830" r:id="rId48"/>
    <p:sldId id="831" r:id="rId49"/>
    <p:sldId id="832" r:id="rId50"/>
    <p:sldId id="833" r:id="rId51"/>
    <p:sldId id="834" r:id="rId52"/>
    <p:sldId id="835" r:id="rId53"/>
    <p:sldId id="836" r:id="rId54"/>
    <p:sldId id="837" r:id="rId55"/>
    <p:sldId id="72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9CE974-B1AE-4ED5-875F-1E144F6241A3}" v="1274" dt="2023-05-04T23:08:51.9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77253"/>
  </p:normalViewPr>
  <p:slideViewPr>
    <p:cSldViewPr snapToGrid="0">
      <p:cViewPr>
        <p:scale>
          <a:sx n="70" d="100"/>
          <a:sy n="70" d="100"/>
        </p:scale>
        <p:origin x="978" y="75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D9CE974-B1AE-4ED5-875F-1E144F6241A3}"/>
    <pc:docChg chg="undo custSel addSld delSld modSld sldOrd">
      <pc:chgData name="Stalin Jacob Wilson Packia Dhas" userId="050d7d71-3621-4503-95e8-1c9a9d962492" providerId="ADAL" clId="{CD9CE974-B1AE-4ED5-875F-1E144F6241A3}" dt="2023-05-04T23:09:07.835" v="2825" actId="47"/>
      <pc:docMkLst>
        <pc:docMk/>
      </pc:docMkLst>
      <pc:sldChg chg="modSp mod">
        <pc:chgData name="Stalin Jacob Wilson Packia Dhas" userId="050d7d71-3621-4503-95e8-1c9a9d962492" providerId="ADAL" clId="{CD9CE974-B1AE-4ED5-875F-1E144F6241A3}" dt="2023-05-03T08:40:44.986" v="13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D9CE974-B1AE-4ED5-875F-1E144F6241A3}" dt="2023-05-03T08:40:44.986" v="135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08:39:48.556" v="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CD9CE974-B1AE-4ED5-875F-1E144F6241A3}" dt="2023-05-03T08:39:58.674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D9CE974-B1AE-4ED5-875F-1E144F6241A3}" dt="2023-05-03T08:39:58.674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 del">
        <pc:chgData name="Stalin Jacob Wilson Packia Dhas" userId="050d7d71-3621-4503-95e8-1c9a9d962492" providerId="ADAL" clId="{CD9CE974-B1AE-4ED5-875F-1E144F6241A3}" dt="2023-05-04T23:09:07.835" v="2825" actId="47"/>
        <pc:sldMkLst>
          <pc:docMk/>
          <pc:sldMk cId="1608782815" sldId="721"/>
        </pc:sldMkLst>
      </pc:sldChg>
      <pc:sldChg chg="addSp delSp modSp mod">
        <pc:chgData name="Stalin Jacob Wilson Packia Dhas" userId="050d7d71-3621-4503-95e8-1c9a9d962492" providerId="ADAL" clId="{CD9CE974-B1AE-4ED5-875F-1E144F6241A3}" dt="2023-05-03T11:25:43.854" v="873" actId="20577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CD9CE974-B1AE-4ED5-875F-1E144F6241A3}" dt="2023-05-03T08:40:58.340" v="154" actId="20577"/>
          <ac:spMkLst>
            <pc:docMk/>
            <pc:sldMk cId="2873749700" sldId="7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5:43.854" v="873" actId="20577"/>
          <ac:spMkLst>
            <pc:docMk/>
            <pc:sldMk cId="2873749700" sldId="77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09:31:41.797" v="387" actId="1076"/>
          <ac:picMkLst>
            <pc:docMk/>
            <pc:sldMk cId="2873749700" sldId="770"/>
            <ac:picMk id="7" creationId="{76644835-56C0-43EA-A543-91A08BC0B1E6}"/>
          </ac:picMkLst>
        </pc:picChg>
        <pc:picChg chg="del mod">
          <ac:chgData name="Stalin Jacob Wilson Packia Dhas" userId="050d7d71-3621-4503-95e8-1c9a9d962492" providerId="ADAL" clId="{CD9CE974-B1AE-4ED5-875F-1E144F6241A3}" dt="2023-05-03T08:41:00.740" v="156" actId="478"/>
          <ac:picMkLst>
            <pc:docMk/>
            <pc:sldMk cId="2873749700" sldId="770"/>
            <ac:picMk id="10" creationId="{456EDB40-9B46-E365-5DF6-925F911B2138}"/>
          </ac:picMkLst>
        </pc:picChg>
      </pc:sldChg>
      <pc:sldChg chg="del">
        <pc:chgData name="Stalin Jacob Wilson Packia Dhas" userId="050d7d71-3621-4503-95e8-1c9a9d962492" providerId="ADAL" clId="{CD9CE974-B1AE-4ED5-875F-1E144F6241A3}" dt="2023-05-04T23:08:59.448" v="2807" actId="47"/>
        <pc:sldMkLst>
          <pc:docMk/>
          <pc:sldMk cId="3823820979" sldId="799"/>
        </pc:sldMkLst>
      </pc:sldChg>
      <pc:sldChg chg="del">
        <pc:chgData name="Stalin Jacob Wilson Packia Dhas" userId="050d7d71-3621-4503-95e8-1c9a9d962492" providerId="ADAL" clId="{CD9CE974-B1AE-4ED5-875F-1E144F6241A3}" dt="2023-05-04T23:09:00.163" v="2809" actId="47"/>
        <pc:sldMkLst>
          <pc:docMk/>
          <pc:sldMk cId="3495970582" sldId="800"/>
        </pc:sldMkLst>
      </pc:sldChg>
      <pc:sldChg chg="del">
        <pc:chgData name="Stalin Jacob Wilson Packia Dhas" userId="050d7d71-3621-4503-95e8-1c9a9d962492" providerId="ADAL" clId="{CD9CE974-B1AE-4ED5-875F-1E144F6241A3}" dt="2023-05-04T23:09:00.475" v="2811" actId="47"/>
        <pc:sldMkLst>
          <pc:docMk/>
          <pc:sldMk cId="1042588895" sldId="801"/>
        </pc:sldMkLst>
      </pc:sldChg>
      <pc:sldChg chg="del">
        <pc:chgData name="Stalin Jacob Wilson Packia Dhas" userId="050d7d71-3621-4503-95e8-1c9a9d962492" providerId="ADAL" clId="{CD9CE974-B1AE-4ED5-875F-1E144F6241A3}" dt="2023-05-04T23:09:00.261" v="2810" actId="47"/>
        <pc:sldMkLst>
          <pc:docMk/>
          <pc:sldMk cId="2649380794" sldId="802"/>
        </pc:sldMkLst>
      </pc:sldChg>
      <pc:sldChg chg="del">
        <pc:chgData name="Stalin Jacob Wilson Packia Dhas" userId="050d7d71-3621-4503-95e8-1c9a9d962492" providerId="ADAL" clId="{CD9CE974-B1AE-4ED5-875F-1E144F6241A3}" dt="2023-05-04T23:09:00.959" v="2813" actId="47"/>
        <pc:sldMkLst>
          <pc:docMk/>
          <pc:sldMk cId="728795885" sldId="803"/>
        </pc:sldMkLst>
      </pc:sldChg>
      <pc:sldChg chg="del">
        <pc:chgData name="Stalin Jacob Wilson Packia Dhas" userId="050d7d71-3621-4503-95e8-1c9a9d962492" providerId="ADAL" clId="{CD9CE974-B1AE-4ED5-875F-1E144F6241A3}" dt="2023-05-04T23:08:59.956" v="2808" actId="47"/>
        <pc:sldMkLst>
          <pc:docMk/>
          <pc:sldMk cId="3916014618" sldId="804"/>
        </pc:sldMkLst>
      </pc:sldChg>
      <pc:sldChg chg="del">
        <pc:chgData name="Stalin Jacob Wilson Packia Dhas" userId="050d7d71-3621-4503-95e8-1c9a9d962492" providerId="ADAL" clId="{CD9CE974-B1AE-4ED5-875F-1E144F6241A3}" dt="2023-05-04T23:09:00.845" v="2812" actId="47"/>
        <pc:sldMkLst>
          <pc:docMk/>
          <pc:sldMk cId="3859520317" sldId="805"/>
        </pc:sldMkLst>
      </pc:sldChg>
      <pc:sldChg chg="del">
        <pc:chgData name="Stalin Jacob Wilson Packia Dhas" userId="050d7d71-3621-4503-95e8-1c9a9d962492" providerId="ADAL" clId="{CD9CE974-B1AE-4ED5-875F-1E144F6241A3}" dt="2023-05-04T23:09:01.401" v="2814" actId="47"/>
        <pc:sldMkLst>
          <pc:docMk/>
          <pc:sldMk cId="3881274198" sldId="806"/>
        </pc:sldMkLst>
      </pc:sldChg>
      <pc:sldChg chg="del">
        <pc:chgData name="Stalin Jacob Wilson Packia Dhas" userId="050d7d71-3621-4503-95e8-1c9a9d962492" providerId="ADAL" clId="{CD9CE974-B1AE-4ED5-875F-1E144F6241A3}" dt="2023-05-04T23:09:01.695" v="2815" actId="47"/>
        <pc:sldMkLst>
          <pc:docMk/>
          <pc:sldMk cId="3642395598" sldId="807"/>
        </pc:sldMkLst>
      </pc:sldChg>
      <pc:sldChg chg="del">
        <pc:chgData name="Stalin Jacob Wilson Packia Dhas" userId="050d7d71-3621-4503-95e8-1c9a9d962492" providerId="ADAL" clId="{CD9CE974-B1AE-4ED5-875F-1E144F6241A3}" dt="2023-05-04T23:09:02.001" v="2816" actId="47"/>
        <pc:sldMkLst>
          <pc:docMk/>
          <pc:sldMk cId="2613154137" sldId="808"/>
        </pc:sldMkLst>
      </pc:sldChg>
      <pc:sldChg chg="del">
        <pc:chgData name="Stalin Jacob Wilson Packia Dhas" userId="050d7d71-3621-4503-95e8-1c9a9d962492" providerId="ADAL" clId="{CD9CE974-B1AE-4ED5-875F-1E144F6241A3}" dt="2023-05-04T23:09:02.549" v="2817" actId="47"/>
        <pc:sldMkLst>
          <pc:docMk/>
          <pc:sldMk cId="454858579" sldId="809"/>
        </pc:sldMkLst>
      </pc:sldChg>
      <pc:sldChg chg="delSp modSp add mod ord">
        <pc:chgData name="Stalin Jacob Wilson Packia Dhas" userId="050d7d71-3621-4503-95e8-1c9a9d962492" providerId="ADAL" clId="{CD9CE974-B1AE-4ED5-875F-1E144F6241A3}" dt="2023-05-03T11:39:46.785" v="938" actId="20577"/>
        <pc:sldMkLst>
          <pc:docMk/>
          <pc:sldMk cId="1338048227" sldId="810"/>
        </pc:sldMkLst>
        <pc:spChg chg="mod">
          <ac:chgData name="Stalin Jacob Wilson Packia Dhas" userId="050d7d71-3621-4503-95e8-1c9a9d962492" providerId="ADAL" clId="{CD9CE974-B1AE-4ED5-875F-1E144F6241A3}" dt="2023-05-03T11:39:46.785" v="938" actId="20577"/>
          <ac:spMkLst>
            <pc:docMk/>
            <pc:sldMk cId="1338048227" sldId="81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09:32:02.893" v="388" actId="478"/>
          <ac:picMkLst>
            <pc:docMk/>
            <pc:sldMk cId="1338048227" sldId="810"/>
            <ac:picMk id="7" creationId="{76644835-56C0-43EA-A543-91A08BC0B1E6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3T11:23:38.383" v="830" actId="403"/>
        <pc:sldMkLst>
          <pc:docMk/>
          <pc:sldMk cId="733951453" sldId="811"/>
        </pc:sldMkLst>
        <pc:spChg chg="mod">
          <ac:chgData name="Stalin Jacob Wilson Packia Dhas" userId="050d7d71-3621-4503-95e8-1c9a9d962492" providerId="ADAL" clId="{CD9CE974-B1AE-4ED5-875F-1E144F6241A3}" dt="2023-05-03T11:23:38.383" v="830" actId="403"/>
          <ac:spMkLst>
            <pc:docMk/>
            <pc:sldMk cId="733951453" sldId="811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CD9CE974-B1AE-4ED5-875F-1E144F6241A3}" dt="2023-05-03T10:07:06.305" v="710" actId="114"/>
        <pc:sldMkLst>
          <pc:docMk/>
          <pc:sldMk cId="2269988860" sldId="812"/>
        </pc:sldMkLst>
        <pc:spChg chg="mod">
          <ac:chgData name="Stalin Jacob Wilson Packia Dhas" userId="050d7d71-3621-4503-95e8-1c9a9d962492" providerId="ADAL" clId="{CD9CE974-B1AE-4ED5-875F-1E144F6241A3}" dt="2023-05-03T10:07:06.305" v="710" actId="114"/>
          <ac:spMkLst>
            <pc:docMk/>
            <pc:sldMk cId="2269988860" sldId="81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0:02:10.525" v="691" actId="1076"/>
          <ac:picMkLst>
            <pc:docMk/>
            <pc:sldMk cId="2269988860" sldId="812"/>
            <ac:picMk id="7" creationId="{08F66B87-C98B-09B7-342C-F0DC0A12A7FD}"/>
          </ac:picMkLst>
        </pc:picChg>
        <pc:picChg chg="add mod">
          <ac:chgData name="Stalin Jacob Wilson Packia Dhas" userId="050d7d71-3621-4503-95e8-1c9a9d962492" providerId="ADAL" clId="{CD9CE974-B1AE-4ED5-875F-1E144F6241A3}" dt="2023-05-03T10:06:57.051" v="708" actId="1076"/>
          <ac:picMkLst>
            <pc:docMk/>
            <pc:sldMk cId="2269988860" sldId="812"/>
            <ac:picMk id="9" creationId="{C24FCDDF-1A42-1AEC-5510-72B1B2F7AA1B}"/>
          </ac:picMkLst>
        </pc:picChg>
      </pc:sldChg>
      <pc:sldChg chg="addSp delSp modSp add mod ord">
        <pc:chgData name="Stalin Jacob Wilson Packia Dhas" userId="050d7d71-3621-4503-95e8-1c9a9d962492" providerId="ADAL" clId="{CD9CE974-B1AE-4ED5-875F-1E144F6241A3}" dt="2023-05-03T11:21:56.271" v="828" actId="20577"/>
        <pc:sldMkLst>
          <pc:docMk/>
          <pc:sldMk cId="2015978552" sldId="813"/>
        </pc:sldMkLst>
        <pc:spChg chg="mod">
          <ac:chgData name="Stalin Jacob Wilson Packia Dhas" userId="050d7d71-3621-4503-95e8-1c9a9d962492" providerId="ADAL" clId="{CD9CE974-B1AE-4ED5-875F-1E144F6241A3}" dt="2023-05-03T11:18:50.047" v="808" actId="20577"/>
          <ac:spMkLst>
            <pc:docMk/>
            <pc:sldMk cId="2015978552" sldId="81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1:56.271" v="828" actId="20577"/>
          <ac:spMkLst>
            <pc:docMk/>
            <pc:sldMk cId="2015978552" sldId="813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1:20:13.693" v="810" actId="478"/>
          <ac:picMkLst>
            <pc:docMk/>
            <pc:sldMk cId="2015978552" sldId="813"/>
            <ac:picMk id="7" creationId="{08F66B87-C98B-09B7-342C-F0DC0A12A7FD}"/>
          </ac:picMkLst>
        </pc:picChg>
        <pc:picChg chg="add mod">
          <ac:chgData name="Stalin Jacob Wilson Packia Dhas" userId="050d7d71-3621-4503-95e8-1c9a9d962492" providerId="ADAL" clId="{CD9CE974-B1AE-4ED5-875F-1E144F6241A3}" dt="2023-05-03T11:20:17.485" v="812" actId="1076"/>
          <ac:picMkLst>
            <pc:docMk/>
            <pc:sldMk cId="2015978552" sldId="813"/>
            <ac:picMk id="8" creationId="{86FE50F3-B766-AF49-E8B7-4ECB3661CF05}"/>
          </ac:picMkLst>
        </pc:picChg>
        <pc:picChg chg="del">
          <ac:chgData name="Stalin Jacob Wilson Packia Dhas" userId="050d7d71-3621-4503-95e8-1c9a9d962492" providerId="ADAL" clId="{CD9CE974-B1AE-4ED5-875F-1E144F6241A3}" dt="2023-05-03T11:21:36.575" v="822" actId="478"/>
          <ac:picMkLst>
            <pc:docMk/>
            <pc:sldMk cId="2015978552" sldId="813"/>
            <ac:picMk id="9" creationId="{C24FCDDF-1A42-1AEC-5510-72B1B2F7AA1B}"/>
          </ac:picMkLst>
        </pc:picChg>
        <pc:picChg chg="add mod">
          <ac:chgData name="Stalin Jacob Wilson Packia Dhas" userId="050d7d71-3621-4503-95e8-1c9a9d962492" providerId="ADAL" clId="{CD9CE974-B1AE-4ED5-875F-1E144F6241A3}" dt="2023-05-03T11:21:41.405" v="824" actId="1076"/>
          <ac:picMkLst>
            <pc:docMk/>
            <pc:sldMk cId="2015978552" sldId="813"/>
            <ac:picMk id="11" creationId="{8EFAC6C2-B853-54A9-D77C-8816CF9D747B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3T11:18:44.658" v="806" actId="20577"/>
        <pc:sldMkLst>
          <pc:docMk/>
          <pc:sldMk cId="3856153662" sldId="814"/>
        </pc:sldMkLst>
        <pc:spChg chg="mod">
          <ac:chgData name="Stalin Jacob Wilson Packia Dhas" userId="050d7d71-3621-4503-95e8-1c9a9d962492" providerId="ADAL" clId="{CD9CE974-B1AE-4ED5-875F-1E144F6241A3}" dt="2023-05-03T11:18:44.658" v="806" actId="20577"/>
          <ac:spMkLst>
            <pc:docMk/>
            <pc:sldMk cId="3856153662" sldId="81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17:31.929" v="801" actId="20577"/>
          <ac:spMkLst>
            <pc:docMk/>
            <pc:sldMk cId="3856153662" sldId="81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1:13:02.910" v="714" actId="478"/>
          <ac:picMkLst>
            <pc:docMk/>
            <pc:sldMk cId="3856153662" sldId="814"/>
            <ac:picMk id="7" creationId="{08F66B87-C98B-09B7-342C-F0DC0A12A7FD}"/>
          </ac:picMkLst>
        </pc:picChg>
        <pc:picChg chg="del">
          <ac:chgData name="Stalin Jacob Wilson Packia Dhas" userId="050d7d71-3621-4503-95e8-1c9a9d962492" providerId="ADAL" clId="{CD9CE974-B1AE-4ED5-875F-1E144F6241A3}" dt="2023-05-03T11:13:04.227" v="715" actId="478"/>
          <ac:picMkLst>
            <pc:docMk/>
            <pc:sldMk cId="3856153662" sldId="814"/>
            <ac:picMk id="9" creationId="{C24FCDDF-1A42-1AEC-5510-72B1B2F7AA1B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3T11:24:28.990" v="853" actId="20577"/>
        <pc:sldMkLst>
          <pc:docMk/>
          <pc:sldMk cId="635434362" sldId="815"/>
        </pc:sldMkLst>
        <pc:spChg chg="mod">
          <ac:chgData name="Stalin Jacob Wilson Packia Dhas" userId="050d7d71-3621-4503-95e8-1c9a9d962492" providerId="ADAL" clId="{CD9CE974-B1AE-4ED5-875F-1E144F6241A3}" dt="2023-05-03T11:24:02.827" v="833" actId="20577"/>
          <ac:spMkLst>
            <pc:docMk/>
            <pc:sldMk cId="635434362" sldId="81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4:28.990" v="853" actId="20577"/>
          <ac:spMkLst>
            <pc:docMk/>
            <pc:sldMk cId="635434362" sldId="815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1:31:52.992" v="877" actId="1076"/>
        <pc:sldMkLst>
          <pc:docMk/>
          <pc:sldMk cId="702891452" sldId="816"/>
        </pc:sldMkLst>
        <pc:spChg chg="mod">
          <ac:chgData name="Stalin Jacob Wilson Packia Dhas" userId="050d7d71-3621-4503-95e8-1c9a9d962492" providerId="ADAL" clId="{CD9CE974-B1AE-4ED5-875F-1E144F6241A3}" dt="2023-05-03T11:25:25.817" v="856" actId="20577"/>
          <ac:spMkLst>
            <pc:docMk/>
            <pc:sldMk cId="702891452" sldId="81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25:39.312" v="870" actId="20577"/>
          <ac:spMkLst>
            <pc:docMk/>
            <pc:sldMk cId="702891452" sldId="816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CD9CE974-B1AE-4ED5-875F-1E144F6241A3}" dt="2023-05-03T11:25:54.742" v="875" actId="478"/>
          <ac:picMkLst>
            <pc:docMk/>
            <pc:sldMk cId="702891452" sldId="816"/>
            <ac:picMk id="7" creationId="{76644835-56C0-43EA-A543-91A08BC0B1E6}"/>
          </ac:picMkLst>
        </pc:picChg>
        <pc:picChg chg="add mod">
          <ac:chgData name="Stalin Jacob Wilson Packia Dhas" userId="050d7d71-3621-4503-95e8-1c9a9d962492" providerId="ADAL" clId="{CD9CE974-B1AE-4ED5-875F-1E144F6241A3}" dt="2023-05-03T11:31:52.992" v="877" actId="1076"/>
          <ac:picMkLst>
            <pc:docMk/>
            <pc:sldMk cId="702891452" sldId="816"/>
            <ac:picMk id="8" creationId="{51FC0149-DE71-0DF7-7A4B-1E16A9632060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3T11:40:03.587" v="942" actId="20577"/>
        <pc:sldMkLst>
          <pc:docMk/>
          <pc:sldMk cId="967800871" sldId="817"/>
        </pc:sldMkLst>
        <pc:spChg chg="mod">
          <ac:chgData name="Stalin Jacob Wilson Packia Dhas" userId="050d7d71-3621-4503-95e8-1c9a9d962492" providerId="ADAL" clId="{CD9CE974-B1AE-4ED5-875F-1E144F6241A3}" dt="2023-05-03T11:37:54.498" v="885" actId="20577"/>
          <ac:spMkLst>
            <pc:docMk/>
            <pc:sldMk cId="967800871" sldId="81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1:40:03.587" v="942" actId="20577"/>
          <ac:spMkLst>
            <pc:docMk/>
            <pc:sldMk cId="967800871" sldId="817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5:01:45.048" v="1216" actId="20577"/>
        <pc:sldMkLst>
          <pc:docMk/>
          <pc:sldMk cId="4263492414" sldId="818"/>
        </pc:sldMkLst>
        <pc:spChg chg="mod">
          <ac:chgData name="Stalin Jacob Wilson Packia Dhas" userId="050d7d71-3621-4503-95e8-1c9a9d962492" providerId="ADAL" clId="{CD9CE974-B1AE-4ED5-875F-1E144F6241A3}" dt="2023-05-03T15:01:45.048" v="1216" actId="20577"/>
          <ac:spMkLst>
            <pc:docMk/>
            <pc:sldMk cId="4263492414" sldId="81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2:57:43.743" v="963" actId="20577"/>
          <ac:spMkLst>
            <pc:docMk/>
            <pc:sldMk cId="4263492414" sldId="81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3:16:54.490" v="969" actId="1076"/>
          <ac:picMkLst>
            <pc:docMk/>
            <pc:sldMk cId="4263492414" sldId="818"/>
            <ac:picMk id="7" creationId="{47FB777D-4BA8-6681-C56C-91E1D4307AEF}"/>
          </ac:picMkLst>
        </pc:picChg>
        <pc:picChg chg="del">
          <ac:chgData name="Stalin Jacob Wilson Packia Dhas" userId="050d7d71-3621-4503-95e8-1c9a9d962492" providerId="ADAL" clId="{CD9CE974-B1AE-4ED5-875F-1E144F6241A3}" dt="2023-05-03T12:57:47.979" v="964" actId="478"/>
          <ac:picMkLst>
            <pc:docMk/>
            <pc:sldMk cId="4263492414" sldId="818"/>
            <ac:picMk id="8" creationId="{51FC0149-DE71-0DF7-7A4B-1E16A9632060}"/>
          </ac:picMkLst>
        </pc:picChg>
      </pc:sldChg>
      <pc:sldChg chg="delSp modSp add mod ord">
        <pc:chgData name="Stalin Jacob Wilson Packia Dhas" userId="050d7d71-3621-4503-95e8-1c9a9d962492" providerId="ADAL" clId="{CD9CE974-B1AE-4ED5-875F-1E144F6241A3}" dt="2023-05-03T15:17:37.511" v="1348"/>
        <pc:sldMkLst>
          <pc:docMk/>
          <pc:sldMk cId="2469301656" sldId="819"/>
        </pc:sldMkLst>
        <pc:spChg chg="mod">
          <ac:chgData name="Stalin Jacob Wilson Packia Dhas" userId="050d7d71-3621-4503-95e8-1c9a9d962492" providerId="ADAL" clId="{CD9CE974-B1AE-4ED5-875F-1E144F6241A3}" dt="2023-05-03T15:01:51.902" v="1217" actId="20577"/>
          <ac:spMkLst>
            <pc:docMk/>
            <pc:sldMk cId="2469301656" sldId="81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3:46:29.479" v="1118" actId="20577"/>
          <ac:spMkLst>
            <pc:docMk/>
            <pc:sldMk cId="2469301656" sldId="81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3:19:29.729" v="971" actId="478"/>
          <ac:picMkLst>
            <pc:docMk/>
            <pc:sldMk cId="2469301656" sldId="819"/>
            <ac:picMk id="7" creationId="{47FB777D-4BA8-6681-C56C-91E1D4307AEF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4T20:39:12.513" v="1553" actId="20577"/>
        <pc:sldMkLst>
          <pc:docMk/>
          <pc:sldMk cId="1398397864" sldId="820"/>
        </pc:sldMkLst>
        <pc:spChg chg="mod">
          <ac:chgData name="Stalin Jacob Wilson Packia Dhas" userId="050d7d71-3621-4503-95e8-1c9a9d962492" providerId="ADAL" clId="{CD9CE974-B1AE-4ED5-875F-1E144F6241A3}" dt="2023-05-04T20:39:12.513" v="1553" actId="20577"/>
          <ac:spMkLst>
            <pc:docMk/>
            <pc:sldMk cId="1398397864" sldId="82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3:57:54.149" v="1165" actId="113"/>
          <ac:spMkLst>
            <pc:docMk/>
            <pc:sldMk cId="1398397864" sldId="82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D9CE974-B1AE-4ED5-875F-1E144F6241A3}" dt="2023-05-03T15:22:23.856" v="1349" actId="14100"/>
        <pc:sldMkLst>
          <pc:docMk/>
          <pc:sldMk cId="532987419" sldId="821"/>
        </pc:sldMkLst>
        <pc:spChg chg="mod">
          <ac:chgData name="Stalin Jacob Wilson Packia Dhas" userId="050d7d71-3621-4503-95e8-1c9a9d962492" providerId="ADAL" clId="{CD9CE974-B1AE-4ED5-875F-1E144F6241A3}" dt="2023-05-03T15:01:37.930" v="1215" actId="20577"/>
          <ac:spMkLst>
            <pc:docMk/>
            <pc:sldMk cId="532987419" sldId="82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5:17:28.870" v="1346" actId="20577"/>
          <ac:spMkLst>
            <pc:docMk/>
            <pc:sldMk cId="532987419" sldId="82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3T13:58:45.929" v="1167" actId="478"/>
          <ac:picMkLst>
            <pc:docMk/>
            <pc:sldMk cId="532987419" sldId="821"/>
            <ac:picMk id="7" creationId="{47FB777D-4BA8-6681-C56C-91E1D4307AEF}"/>
          </ac:picMkLst>
        </pc:picChg>
        <pc:picChg chg="add mod">
          <ac:chgData name="Stalin Jacob Wilson Packia Dhas" userId="050d7d71-3621-4503-95e8-1c9a9d962492" providerId="ADAL" clId="{CD9CE974-B1AE-4ED5-875F-1E144F6241A3}" dt="2023-05-03T15:22:23.856" v="1349" actId="14100"/>
          <ac:picMkLst>
            <pc:docMk/>
            <pc:sldMk cId="532987419" sldId="821"/>
            <ac:picMk id="8" creationId="{E3FE36F0-EF04-2DCD-2320-5713778979B7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3T15:23:05.516" v="1358"/>
        <pc:sldMkLst>
          <pc:docMk/>
          <pc:sldMk cId="3637851686" sldId="822"/>
        </pc:sldMkLst>
        <pc:spChg chg="mod">
          <ac:chgData name="Stalin Jacob Wilson Packia Dhas" userId="050d7d71-3621-4503-95e8-1c9a9d962492" providerId="ADAL" clId="{CD9CE974-B1AE-4ED5-875F-1E144F6241A3}" dt="2023-05-03T15:23:05.516" v="1358"/>
          <ac:spMkLst>
            <pc:docMk/>
            <pc:sldMk cId="3637851686" sldId="82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5:22:49.709" v="1357" actId="1076"/>
          <ac:picMkLst>
            <pc:docMk/>
            <pc:sldMk cId="3637851686" sldId="822"/>
            <ac:picMk id="7" creationId="{78826B9C-5948-3011-B616-006F2909E0BC}"/>
          </ac:picMkLst>
        </pc:picChg>
        <pc:picChg chg="del">
          <ac:chgData name="Stalin Jacob Wilson Packia Dhas" userId="050d7d71-3621-4503-95e8-1c9a9d962492" providerId="ADAL" clId="{CD9CE974-B1AE-4ED5-875F-1E144F6241A3}" dt="2023-05-03T15:22:30.293" v="1351" actId="478"/>
          <ac:picMkLst>
            <pc:docMk/>
            <pc:sldMk cId="3637851686" sldId="822"/>
            <ac:picMk id="8" creationId="{E3FE36F0-EF04-2DCD-2320-5713778979B7}"/>
          </ac:picMkLst>
        </pc:picChg>
      </pc:sldChg>
      <pc:sldChg chg="addSp modSp add mod">
        <pc:chgData name="Stalin Jacob Wilson Packia Dhas" userId="050d7d71-3621-4503-95e8-1c9a9d962492" providerId="ADAL" clId="{CD9CE974-B1AE-4ED5-875F-1E144F6241A3}" dt="2023-05-03T15:40:48.667" v="1551" actId="14100"/>
        <pc:sldMkLst>
          <pc:docMk/>
          <pc:sldMk cId="346218237" sldId="823"/>
        </pc:sldMkLst>
        <pc:spChg chg="mod">
          <ac:chgData name="Stalin Jacob Wilson Packia Dhas" userId="050d7d71-3621-4503-95e8-1c9a9d962492" providerId="ADAL" clId="{CD9CE974-B1AE-4ED5-875F-1E144F6241A3}" dt="2023-05-03T15:23:56.086" v="1361" actId="20577"/>
          <ac:spMkLst>
            <pc:docMk/>
            <pc:sldMk cId="346218237" sldId="82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3T15:40:48.667" v="1551" actId="14100"/>
          <ac:spMkLst>
            <pc:docMk/>
            <pc:sldMk cId="346218237" sldId="82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3T15:40:45.051" v="1550" actId="1076"/>
          <ac:picMkLst>
            <pc:docMk/>
            <pc:sldMk cId="346218237" sldId="823"/>
            <ac:picMk id="7" creationId="{93FF6143-BB35-59EE-9E39-EBE5F386FD83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4T21:21:39.939" v="1648" actId="1076"/>
        <pc:sldMkLst>
          <pc:docMk/>
          <pc:sldMk cId="191180585" sldId="824"/>
        </pc:sldMkLst>
        <pc:spChg chg="mod">
          <ac:chgData name="Stalin Jacob Wilson Packia Dhas" userId="050d7d71-3621-4503-95e8-1c9a9d962492" providerId="ADAL" clId="{CD9CE974-B1AE-4ED5-875F-1E144F6241A3}" dt="2023-05-04T21:09:14.858" v="1641" actId="20577"/>
          <ac:spMkLst>
            <pc:docMk/>
            <pc:sldMk cId="191180585" sldId="82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0:43:27.131" v="1593" actId="478"/>
          <ac:picMkLst>
            <pc:docMk/>
            <pc:sldMk cId="191180585" sldId="824"/>
            <ac:picMk id="7" creationId="{93FF6143-BB35-59EE-9E39-EBE5F386FD83}"/>
          </ac:picMkLst>
        </pc:picChg>
        <pc:picChg chg="add mod">
          <ac:chgData name="Stalin Jacob Wilson Packia Dhas" userId="050d7d71-3621-4503-95e8-1c9a9d962492" providerId="ADAL" clId="{CD9CE974-B1AE-4ED5-875F-1E144F6241A3}" dt="2023-05-04T20:54:11.768" v="1601" actId="1076"/>
          <ac:picMkLst>
            <pc:docMk/>
            <pc:sldMk cId="191180585" sldId="824"/>
            <ac:picMk id="8" creationId="{1E38B419-D874-ECCD-1BF5-0CA3FEA3911B}"/>
          </ac:picMkLst>
        </pc:picChg>
        <pc:picChg chg="add del mod">
          <ac:chgData name="Stalin Jacob Wilson Packia Dhas" userId="050d7d71-3621-4503-95e8-1c9a9d962492" providerId="ADAL" clId="{CD9CE974-B1AE-4ED5-875F-1E144F6241A3}" dt="2023-05-04T20:57:57.707" v="1637" actId="478"/>
          <ac:picMkLst>
            <pc:docMk/>
            <pc:sldMk cId="191180585" sldId="824"/>
            <ac:picMk id="10" creationId="{438F5E76-FD4A-0F40-4BCD-C75E296FE2A8}"/>
          </ac:picMkLst>
        </pc:picChg>
        <pc:picChg chg="add mod">
          <ac:chgData name="Stalin Jacob Wilson Packia Dhas" userId="050d7d71-3621-4503-95e8-1c9a9d962492" providerId="ADAL" clId="{CD9CE974-B1AE-4ED5-875F-1E144F6241A3}" dt="2023-05-04T21:09:18.291" v="1642" actId="1076"/>
          <ac:picMkLst>
            <pc:docMk/>
            <pc:sldMk cId="191180585" sldId="824"/>
            <ac:picMk id="12" creationId="{EFCC2C7E-774D-4664-6D1D-FCECEC97F1A3}"/>
          </ac:picMkLst>
        </pc:picChg>
        <pc:picChg chg="add del mod">
          <ac:chgData name="Stalin Jacob Wilson Packia Dhas" userId="050d7d71-3621-4503-95e8-1c9a9d962492" providerId="ADAL" clId="{CD9CE974-B1AE-4ED5-875F-1E144F6241A3}" dt="2023-05-04T21:09:24.312" v="1645" actId="478"/>
          <ac:picMkLst>
            <pc:docMk/>
            <pc:sldMk cId="191180585" sldId="824"/>
            <ac:picMk id="14" creationId="{1632C0EC-61E8-40E5-7F63-2CE9D5D8CB92}"/>
          </ac:picMkLst>
        </pc:picChg>
        <pc:picChg chg="add mod">
          <ac:chgData name="Stalin Jacob Wilson Packia Dhas" userId="050d7d71-3621-4503-95e8-1c9a9d962492" providerId="ADAL" clId="{CD9CE974-B1AE-4ED5-875F-1E144F6241A3}" dt="2023-05-04T21:21:39.939" v="1648" actId="1076"/>
          <ac:picMkLst>
            <pc:docMk/>
            <pc:sldMk cId="191180585" sldId="824"/>
            <ac:picMk id="16" creationId="{FF77010D-0D2B-D575-7406-D010D5F5221B}"/>
          </ac:picMkLst>
        </pc:picChg>
      </pc:sldChg>
      <pc:sldChg chg="addSp delSp modSp add mod">
        <pc:chgData name="Stalin Jacob Wilson Packia Dhas" userId="050d7d71-3621-4503-95e8-1c9a9d962492" providerId="ADAL" clId="{CD9CE974-B1AE-4ED5-875F-1E144F6241A3}" dt="2023-05-04T21:56:48.160" v="1847" actId="1076"/>
        <pc:sldMkLst>
          <pc:docMk/>
          <pc:sldMk cId="967637144" sldId="825"/>
        </pc:sldMkLst>
        <pc:spChg chg="mod">
          <ac:chgData name="Stalin Jacob Wilson Packia Dhas" userId="050d7d71-3621-4503-95e8-1c9a9d962492" providerId="ADAL" clId="{CD9CE974-B1AE-4ED5-875F-1E144F6241A3}" dt="2023-05-04T21:56:03.600" v="1843" actId="20577"/>
          <ac:spMkLst>
            <pc:docMk/>
            <pc:sldMk cId="967637144" sldId="825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CD9CE974-B1AE-4ED5-875F-1E144F6241A3}" dt="2023-05-04T21:46:48.910" v="1772" actId="478"/>
          <ac:spMkLst>
            <pc:docMk/>
            <pc:sldMk cId="967637144" sldId="825"/>
            <ac:spMk id="9" creationId="{0D0F7D0B-3A08-0D59-CA9A-996D05193AB0}"/>
          </ac:spMkLst>
        </pc:spChg>
        <pc:spChg chg="add del mod">
          <ac:chgData name="Stalin Jacob Wilson Packia Dhas" userId="050d7d71-3621-4503-95e8-1c9a9d962492" providerId="ADAL" clId="{CD9CE974-B1AE-4ED5-875F-1E144F6241A3}" dt="2023-05-04T21:47:42.631" v="1788" actId="478"/>
          <ac:spMkLst>
            <pc:docMk/>
            <pc:sldMk cId="967637144" sldId="825"/>
            <ac:spMk id="10" creationId="{64F82DD3-DB14-E54E-CC5F-DBFE7F255B65}"/>
          </ac:spMkLst>
        </pc:spChg>
        <pc:picChg chg="add del mod">
          <ac:chgData name="Stalin Jacob Wilson Packia Dhas" userId="050d7d71-3621-4503-95e8-1c9a9d962492" providerId="ADAL" clId="{CD9CE974-B1AE-4ED5-875F-1E144F6241A3}" dt="2023-05-04T21:47:35.002" v="1786" actId="478"/>
          <ac:picMkLst>
            <pc:docMk/>
            <pc:sldMk cId="967637144" sldId="825"/>
            <ac:picMk id="7" creationId="{284F9354-92AD-7EDE-2EE4-656ABF2FB51D}"/>
          </ac:picMkLst>
        </pc:picChg>
        <pc:picChg chg="del">
          <ac:chgData name="Stalin Jacob Wilson Packia Dhas" userId="050d7d71-3621-4503-95e8-1c9a9d962492" providerId="ADAL" clId="{CD9CE974-B1AE-4ED5-875F-1E144F6241A3}" dt="2023-05-04T21:42:48.467" v="1697" actId="478"/>
          <ac:picMkLst>
            <pc:docMk/>
            <pc:sldMk cId="967637144" sldId="825"/>
            <ac:picMk id="8" creationId="{1E38B419-D874-ECCD-1BF5-0CA3FEA3911B}"/>
          </ac:picMkLst>
        </pc:picChg>
        <pc:picChg chg="del">
          <ac:chgData name="Stalin Jacob Wilson Packia Dhas" userId="050d7d71-3621-4503-95e8-1c9a9d962492" providerId="ADAL" clId="{CD9CE974-B1AE-4ED5-875F-1E144F6241A3}" dt="2023-05-04T21:42:33.968" v="1660" actId="478"/>
          <ac:picMkLst>
            <pc:docMk/>
            <pc:sldMk cId="967637144" sldId="825"/>
            <ac:picMk id="12" creationId="{EFCC2C7E-774D-4664-6D1D-FCECEC97F1A3}"/>
          </ac:picMkLst>
        </pc:picChg>
        <pc:picChg chg="add mod">
          <ac:chgData name="Stalin Jacob Wilson Packia Dhas" userId="050d7d71-3621-4503-95e8-1c9a9d962492" providerId="ADAL" clId="{CD9CE974-B1AE-4ED5-875F-1E144F6241A3}" dt="2023-05-04T21:56:48.160" v="1847" actId="1076"/>
          <ac:picMkLst>
            <pc:docMk/>
            <pc:sldMk cId="967637144" sldId="825"/>
            <ac:picMk id="13" creationId="{50CF09E5-B010-1305-5270-04531226E8E7}"/>
          </ac:picMkLst>
        </pc:picChg>
        <pc:picChg chg="del">
          <ac:chgData name="Stalin Jacob Wilson Packia Dhas" userId="050d7d71-3621-4503-95e8-1c9a9d962492" providerId="ADAL" clId="{CD9CE974-B1AE-4ED5-875F-1E144F6241A3}" dt="2023-05-04T21:42:31.771" v="1659" actId="478"/>
          <ac:picMkLst>
            <pc:docMk/>
            <pc:sldMk cId="967637144" sldId="825"/>
            <ac:picMk id="16" creationId="{FF77010D-0D2B-D575-7406-D010D5F5221B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4T22:05:12.585" v="1973" actId="6549"/>
        <pc:sldMkLst>
          <pc:docMk/>
          <pc:sldMk cId="3237734848" sldId="826"/>
        </pc:sldMkLst>
        <pc:spChg chg="mod">
          <ac:chgData name="Stalin Jacob Wilson Packia Dhas" userId="050d7d71-3621-4503-95e8-1c9a9d962492" providerId="ADAL" clId="{CD9CE974-B1AE-4ED5-875F-1E144F6241A3}" dt="2023-05-04T22:05:12.585" v="1973" actId="6549"/>
          <ac:spMkLst>
            <pc:docMk/>
            <pc:sldMk cId="3237734848" sldId="82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1:57:54.582" v="1850" actId="478"/>
          <ac:picMkLst>
            <pc:docMk/>
            <pc:sldMk cId="3237734848" sldId="826"/>
            <ac:picMk id="13" creationId="{50CF09E5-B010-1305-5270-04531226E8E7}"/>
          </ac:picMkLst>
        </pc:picChg>
      </pc:sldChg>
      <pc:sldChg chg="addSp modSp add mod">
        <pc:chgData name="Stalin Jacob Wilson Packia Dhas" userId="050d7d71-3621-4503-95e8-1c9a9d962492" providerId="ADAL" clId="{CD9CE974-B1AE-4ED5-875F-1E144F6241A3}" dt="2023-05-04T22:12:34.413" v="2019" actId="113"/>
        <pc:sldMkLst>
          <pc:docMk/>
          <pc:sldMk cId="580105890" sldId="827"/>
        </pc:sldMkLst>
        <pc:spChg chg="mod">
          <ac:chgData name="Stalin Jacob Wilson Packia Dhas" userId="050d7d71-3621-4503-95e8-1c9a9d962492" providerId="ADAL" clId="{CD9CE974-B1AE-4ED5-875F-1E144F6241A3}" dt="2023-05-04T22:12:34.413" v="2019" actId="113"/>
          <ac:spMkLst>
            <pc:docMk/>
            <pc:sldMk cId="580105890" sldId="82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4T22:12:02.663" v="2013" actId="1076"/>
          <ac:picMkLst>
            <pc:docMk/>
            <pc:sldMk cId="580105890" sldId="827"/>
            <ac:picMk id="7" creationId="{77D3869C-E3C5-618F-B72D-BE0A492B78CE}"/>
          </ac:picMkLst>
        </pc:picChg>
        <pc:picChg chg="add mod">
          <ac:chgData name="Stalin Jacob Wilson Packia Dhas" userId="050d7d71-3621-4503-95e8-1c9a9d962492" providerId="ADAL" clId="{CD9CE974-B1AE-4ED5-875F-1E144F6241A3}" dt="2023-05-04T22:12:19.033" v="2015" actId="1076"/>
          <ac:picMkLst>
            <pc:docMk/>
            <pc:sldMk cId="580105890" sldId="827"/>
            <ac:picMk id="9" creationId="{3ED56CD2-24FB-36AC-DE23-A2008638FBCD}"/>
          </ac:picMkLst>
        </pc:picChg>
      </pc:sldChg>
      <pc:sldChg chg="delSp modSp add mod">
        <pc:chgData name="Stalin Jacob Wilson Packia Dhas" userId="050d7d71-3621-4503-95e8-1c9a9d962492" providerId="ADAL" clId="{CD9CE974-B1AE-4ED5-875F-1E144F6241A3}" dt="2023-05-04T22:26:22.346" v="2195" actId="14100"/>
        <pc:sldMkLst>
          <pc:docMk/>
          <pc:sldMk cId="1306621037" sldId="828"/>
        </pc:sldMkLst>
        <pc:spChg chg="mod">
          <ac:chgData name="Stalin Jacob Wilson Packia Dhas" userId="050d7d71-3621-4503-95e8-1c9a9d962492" providerId="ADAL" clId="{CD9CE974-B1AE-4ED5-875F-1E144F6241A3}" dt="2023-05-04T22:26:22.346" v="2195" actId="14100"/>
          <ac:spMkLst>
            <pc:docMk/>
            <pc:sldMk cId="1306621037" sldId="82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2:12:27.384" v="2017" actId="478"/>
          <ac:picMkLst>
            <pc:docMk/>
            <pc:sldMk cId="1306621037" sldId="828"/>
            <ac:picMk id="7" creationId="{77D3869C-E3C5-618F-B72D-BE0A492B78CE}"/>
          </ac:picMkLst>
        </pc:picChg>
        <pc:picChg chg="del">
          <ac:chgData name="Stalin Jacob Wilson Packia Dhas" userId="050d7d71-3621-4503-95e8-1c9a9d962492" providerId="ADAL" clId="{CD9CE974-B1AE-4ED5-875F-1E144F6241A3}" dt="2023-05-04T22:12:29.291" v="2018" actId="478"/>
          <ac:picMkLst>
            <pc:docMk/>
            <pc:sldMk cId="1306621037" sldId="828"/>
            <ac:picMk id="9" creationId="{3ED56CD2-24FB-36AC-DE23-A2008638FBCD}"/>
          </ac:picMkLst>
        </pc:picChg>
      </pc:sldChg>
      <pc:sldChg chg="modSp add mod">
        <pc:chgData name="Stalin Jacob Wilson Packia Dhas" userId="050d7d71-3621-4503-95e8-1c9a9d962492" providerId="ADAL" clId="{CD9CE974-B1AE-4ED5-875F-1E144F6241A3}" dt="2023-05-04T22:32:34.004" v="2284" actId="20577"/>
        <pc:sldMkLst>
          <pc:docMk/>
          <pc:sldMk cId="3204934267" sldId="829"/>
        </pc:sldMkLst>
        <pc:spChg chg="mod">
          <ac:chgData name="Stalin Jacob Wilson Packia Dhas" userId="050d7d71-3621-4503-95e8-1c9a9d962492" providerId="ADAL" clId="{CD9CE974-B1AE-4ED5-875F-1E144F6241A3}" dt="2023-05-04T22:32:34.004" v="2284" actId="20577"/>
          <ac:spMkLst>
            <pc:docMk/>
            <pc:sldMk cId="3204934267" sldId="82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CD9CE974-B1AE-4ED5-875F-1E144F6241A3}" dt="2023-05-04T22:43:58.554" v="2397"/>
        <pc:sldMkLst>
          <pc:docMk/>
          <pc:sldMk cId="1842437393" sldId="830"/>
        </pc:sldMkLst>
        <pc:spChg chg="mod">
          <ac:chgData name="Stalin Jacob Wilson Packia Dhas" userId="050d7d71-3621-4503-95e8-1c9a9d962492" providerId="ADAL" clId="{CD9CE974-B1AE-4ED5-875F-1E144F6241A3}" dt="2023-05-04T22:39:11.020" v="2303" actId="20577"/>
          <ac:spMkLst>
            <pc:docMk/>
            <pc:sldMk cId="1842437393" sldId="83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D9CE974-B1AE-4ED5-875F-1E144F6241A3}" dt="2023-05-04T22:43:58.554" v="2397"/>
          <ac:spMkLst>
            <pc:docMk/>
            <pc:sldMk cId="1842437393" sldId="830"/>
            <ac:spMk id="3" creationId="{00000000-0000-0000-0000-000000000000}"/>
          </ac:spMkLst>
        </pc:spChg>
      </pc:sldChg>
      <pc:sldChg chg="add">
        <pc:chgData name="Stalin Jacob Wilson Packia Dhas" userId="050d7d71-3621-4503-95e8-1c9a9d962492" providerId="ADAL" clId="{CD9CE974-B1AE-4ED5-875F-1E144F6241A3}" dt="2023-05-04T22:44:03.926" v="2398" actId="2890"/>
        <pc:sldMkLst>
          <pc:docMk/>
          <pc:sldMk cId="979996152" sldId="831"/>
        </pc:sldMkLst>
      </pc:sldChg>
      <pc:sldChg chg="modSp add mod">
        <pc:chgData name="Stalin Jacob Wilson Packia Dhas" userId="050d7d71-3621-4503-95e8-1c9a9d962492" providerId="ADAL" clId="{CD9CE974-B1AE-4ED5-875F-1E144F6241A3}" dt="2023-05-04T22:49:40.817" v="2552" actId="20577"/>
        <pc:sldMkLst>
          <pc:docMk/>
          <pc:sldMk cId="324970035" sldId="832"/>
        </pc:sldMkLst>
        <pc:spChg chg="mod">
          <ac:chgData name="Stalin Jacob Wilson Packia Dhas" userId="050d7d71-3621-4503-95e8-1c9a9d962492" providerId="ADAL" clId="{CD9CE974-B1AE-4ED5-875F-1E144F6241A3}" dt="2023-05-04T22:49:40.817" v="2552" actId="20577"/>
          <ac:spMkLst>
            <pc:docMk/>
            <pc:sldMk cId="324970035" sldId="83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CD9CE974-B1AE-4ED5-875F-1E144F6241A3}" dt="2023-05-04T22:51:34.488" v="2590" actId="403"/>
        <pc:sldMkLst>
          <pc:docMk/>
          <pc:sldMk cId="1419184343" sldId="833"/>
        </pc:sldMkLst>
        <pc:spChg chg="mod">
          <ac:chgData name="Stalin Jacob Wilson Packia Dhas" userId="050d7d71-3621-4503-95e8-1c9a9d962492" providerId="ADAL" clId="{CD9CE974-B1AE-4ED5-875F-1E144F6241A3}" dt="2023-05-04T22:51:34.488" v="2590" actId="403"/>
          <ac:spMkLst>
            <pc:docMk/>
            <pc:sldMk cId="1419184343" sldId="833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CD9CE974-B1AE-4ED5-875F-1E144F6241A3}" dt="2023-05-04T22:57:47.215" v="2651" actId="14100"/>
        <pc:sldMkLst>
          <pc:docMk/>
          <pc:sldMk cId="1756656132" sldId="834"/>
        </pc:sldMkLst>
        <pc:spChg chg="mod">
          <ac:chgData name="Stalin Jacob Wilson Packia Dhas" userId="050d7d71-3621-4503-95e8-1c9a9d962492" providerId="ADAL" clId="{CD9CE974-B1AE-4ED5-875F-1E144F6241A3}" dt="2023-05-04T22:57:42.348" v="2649" actId="21"/>
          <ac:spMkLst>
            <pc:docMk/>
            <pc:sldMk cId="1756656132" sldId="83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D9CE974-B1AE-4ED5-875F-1E144F6241A3}" dt="2023-05-04T22:57:47.215" v="2651" actId="14100"/>
          <ac:picMkLst>
            <pc:docMk/>
            <pc:sldMk cId="1756656132" sldId="834"/>
            <ac:picMk id="7" creationId="{809C778F-C673-799D-C2BA-7CBF433B0F1B}"/>
          </ac:picMkLst>
        </pc:picChg>
      </pc:sldChg>
      <pc:sldChg chg="delSp modSp add del mod">
        <pc:chgData name="Stalin Jacob Wilson Packia Dhas" userId="050d7d71-3621-4503-95e8-1c9a9d962492" providerId="ADAL" clId="{CD9CE974-B1AE-4ED5-875F-1E144F6241A3}" dt="2023-05-04T23:09:04.302" v="2822" actId="47"/>
        <pc:sldMkLst>
          <pc:docMk/>
          <pc:sldMk cId="285006069" sldId="835"/>
        </pc:sldMkLst>
        <pc:spChg chg="mod">
          <ac:chgData name="Stalin Jacob Wilson Packia Dhas" userId="050d7d71-3621-4503-95e8-1c9a9d962492" providerId="ADAL" clId="{CD9CE974-B1AE-4ED5-875F-1E144F6241A3}" dt="2023-05-04T23:01:23.855" v="2691" actId="113"/>
          <ac:spMkLst>
            <pc:docMk/>
            <pc:sldMk cId="285006069" sldId="83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D9CE974-B1AE-4ED5-875F-1E144F6241A3}" dt="2023-05-04T22:57:53.787" v="2653" actId="478"/>
          <ac:picMkLst>
            <pc:docMk/>
            <pc:sldMk cId="285006069" sldId="835"/>
            <ac:picMk id="7" creationId="{809C778F-C673-799D-C2BA-7CBF433B0F1B}"/>
          </ac:picMkLst>
        </pc:picChg>
      </pc:sldChg>
      <pc:sldChg chg="modSp add del mod">
        <pc:chgData name="Stalin Jacob Wilson Packia Dhas" userId="050d7d71-3621-4503-95e8-1c9a9d962492" providerId="ADAL" clId="{CD9CE974-B1AE-4ED5-875F-1E144F6241A3}" dt="2023-05-04T23:09:04.806" v="2823" actId="47"/>
        <pc:sldMkLst>
          <pc:docMk/>
          <pc:sldMk cId="1517353615" sldId="836"/>
        </pc:sldMkLst>
        <pc:spChg chg="mod">
          <ac:chgData name="Stalin Jacob Wilson Packia Dhas" userId="050d7d71-3621-4503-95e8-1c9a9d962492" providerId="ADAL" clId="{CD9CE974-B1AE-4ED5-875F-1E144F6241A3}" dt="2023-05-04T23:01:01.093" v="2688"/>
          <ac:spMkLst>
            <pc:docMk/>
            <pc:sldMk cId="1517353615" sldId="836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CD9CE974-B1AE-4ED5-875F-1E144F6241A3}" dt="2023-05-04T23:09:05.843" v="2824" actId="47"/>
        <pc:sldMkLst>
          <pc:docMk/>
          <pc:sldMk cId="3190667573" sldId="837"/>
        </pc:sldMkLst>
        <pc:spChg chg="mod">
          <ac:chgData name="Stalin Jacob Wilson Packia Dhas" userId="050d7d71-3621-4503-95e8-1c9a9d962492" providerId="ADAL" clId="{CD9CE974-B1AE-4ED5-875F-1E144F6241A3}" dt="2023-05-04T23:08:51.967" v="2806" actId="20577"/>
          <ac:spMkLst>
            <pc:docMk/>
            <pc:sldMk cId="3190667573" sldId="83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88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184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8349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545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8251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892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8131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3260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9586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6492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245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8423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173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3803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876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9392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033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7107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027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4425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3659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9221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0485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1798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3105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6576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63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852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92AF27-CCF0-404D-A48C-774012726E4A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7A961-BF07-4645-A343-08D4B43FF788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461D26-A471-4547-930A-D9BAC7DFE6D6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0BD1DE-A6E4-47AD-B42F-1B0301B11D0D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3B788-AD30-4D32-966C-2CA0BFEB943C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A06C46-F5CF-4162-BE99-D003EB11B9E7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163156-EBCD-45BA-A1C2-FBDA8DA8BDB9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0BD70E3-28B7-44EA-81AB-46CE05D36BAE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9BA9B-6555-4D47-AA1F-7CC20F770664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BD32A1-089C-4EF5-9E34-76316C6D7E69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6FC90F-ADD9-4F92-A2B5-140767A282A0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2B9039-8094-4CF8-B9AC-FB01A9DEA741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7F67-CDA2-4E65-9CF5-E5E59786422D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6F2B70-6BA4-4DCB-9F2A-144F2321D57E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301A-16F0-4BE8-BA64-319BCBCBCF55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8BAB189-86DB-4EA8-B5B7-7F652485F172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35AF8-C42D-4E45-BECC-98F5A7C2AC02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E309FAD-9FE7-4C3C-9E4B-F37F49FFBB07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C30048-F670-412B-9F57-73D814AFCBFC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870DE0-2976-420F-912D-B932E9490A2E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2394-3A4A-4936-988C-DE65691B481C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D1D864-FC21-4577-930F-88D88F59D129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FF2A2E-8DD6-4987-8EF4-1FDADB2ED212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E04B9F-7A3E-4AF6-B85B-C07A1B74400F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6F1D1-798B-4036-8467-08D729C4CAFF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70EA72-15C8-49BD-9F8F-75B6D39DD785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43419D-9B17-40F8-AE6C-ADCA67D10F94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FF46669-40F1-4CE9-AB10-F790968FFB42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668C7-8317-4E05-B610-CA251B6A6596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C9C1B31-9595-4D2C-BF1D-3904BF54F22F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2F1A5C-D883-4B30-AC1B-B1FA382796FA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6708164-09E8-42D5-B0FC-AFB7F77E7CCB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F9B2F-2294-4B8A-AC38-7FE7ED024A8D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0918EF-65AC-4D2D-B1AE-CB05BC440B95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D9680E9-47C0-4C56-AAB0-0A57119FB9BC}" type="datetime1">
              <a:rPr lang="en-GB" noProof="0" smtClean="0"/>
              <a:t>03/05/2023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FC899C-7872-45C1-A5CB-EFFC4A291E20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27FB6-7716-4584-8F17-596B780C34CA}" type="datetime1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BFA6089-69B6-4792-8824-FB5632E7D5AD}" type="datetime1">
              <a:rPr lang="en-GB" smtClean="0"/>
              <a:t>03/05/2023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RL Parallel Circuit</a:t>
            </a:r>
          </a:p>
          <a:p>
            <a:pPr marL="536575" indent="-536575" algn="just"/>
            <a:r>
              <a:rPr lang="en-IN" sz="3000" b="1" dirty="0"/>
              <a:t>RC Parallel Circuit</a:t>
            </a:r>
          </a:p>
          <a:p>
            <a:pPr marL="536575" indent="-536575" algn="just"/>
            <a:r>
              <a:rPr lang="en-IN" sz="3000" b="1" dirty="0"/>
              <a:t>LC Parallel Circuit</a:t>
            </a:r>
          </a:p>
          <a:p>
            <a:pPr marL="536575" indent="-536575" algn="just"/>
            <a:r>
              <a:rPr lang="en-IN" sz="3000" b="1" dirty="0"/>
              <a:t>R-LC Parallel Circuit</a:t>
            </a:r>
          </a:p>
          <a:p>
            <a:pPr marL="536575" indent="-536575" algn="just"/>
            <a:r>
              <a:rPr lang="en-IN" sz="3000" b="1" dirty="0"/>
              <a:t>Resonance in Parallel circuit</a:t>
            </a:r>
          </a:p>
          <a:p>
            <a:pPr marL="536575" indent="-536575" algn="just"/>
            <a:r>
              <a:rPr lang="en-IN" sz="3000" b="1" dirty="0"/>
              <a:t>Q- Factor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13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13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RL Parallel circuit the Resistor and Inductor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644835-56C0-43EA-A543-91A08BC0B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0687" y="3550920"/>
            <a:ext cx="3250623" cy="2333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Current across the RL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IN" sz="36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951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flowing in the resistance,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, is in-phase with the supply voltage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the current flowing in the inductance,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, lags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, thus the current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lags the applied voltage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an angle lying 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(depending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), shown as angle </a:t>
                </a:r>
                <a:r>
                  <a:rPr lang="el-GR" dirty="0"/>
                  <a:t>φ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 r="-7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048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18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18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18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lags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smtClean="0"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b="0" i="0" smtClean="0"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1800" b="0" i="0" smtClean="0"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8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F66B87-C98B-09B7-342C-F0DC0A12A7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6494" y="1600201"/>
            <a:ext cx="2457450" cy="1485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4FCDDF-1A42-1AEC-5510-72B1B2F7AA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7061" y="3827467"/>
            <a:ext cx="2881334" cy="199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8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For any parallel AC. circuit: </a:t>
                </a:r>
              </a:p>
              <a:p>
                <a:pPr marL="0" indent="0">
                  <a:buNone/>
                </a:pPr>
                <a:r>
                  <a:rPr lang="en-GB" b="1" dirty="0"/>
                  <a:t>True or active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watts (W) </a:t>
                </a:r>
              </a:p>
              <a:p>
                <a:pPr marL="0" indent="0">
                  <a:buNone/>
                </a:pPr>
                <a:r>
                  <a:rPr lang="en-GB" dirty="0"/>
                  <a:t>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sSubSup>
                      <m:sSub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watts </a:t>
                </a:r>
              </a:p>
              <a:p>
                <a:pPr marL="0" indent="0">
                  <a:buNone/>
                </a:pPr>
                <a:r>
                  <a:rPr lang="en-GB" b="1" dirty="0"/>
                  <a:t>Apparent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voltamperes (VA) </a:t>
                </a:r>
              </a:p>
              <a:p>
                <a:pPr marL="0" indent="0">
                  <a:buNone/>
                </a:pPr>
                <a:r>
                  <a:rPr lang="en-GB" b="1" dirty="0"/>
                  <a:t>Reactive power,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reactive voltamperes (var) </a:t>
                </a:r>
              </a:p>
              <a:p>
                <a:pPr marL="0" indent="0">
                  <a:buNone/>
                </a:pPr>
                <a:r>
                  <a:rPr lang="en-GB" b="1" dirty="0"/>
                  <a:t>Power factor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T</m:t>
                        </m:r>
                        <m:r>
                          <m:rPr>
                            <m:nor/>
                          </m:rPr>
                          <a:rPr lang="en-GB" dirty="0"/>
                          <m:t>rue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r>
                          <m:rPr>
                            <m:nor/>
                          </m:rPr>
                          <a:rPr lang="en-GB" dirty="0"/>
                          <m:t>power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A</m:t>
                        </m:r>
                        <m:r>
                          <m:rPr>
                            <m:nor/>
                          </m:rPr>
                          <a:rPr lang="en-GB" dirty="0"/>
                          <m:t>pparent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r>
                          <m:rPr>
                            <m:nor/>
                          </m:rPr>
                          <a:rPr lang="en-GB" dirty="0"/>
                          <m:t>power</m:t>
                        </m:r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𝑆</m:t>
                        </m:r>
                      </m:den>
                    </m:f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m:rPr>
                        <m:nor/>
                      </m:rPr>
                      <a:rPr lang="el-GR" dirty="0"/>
                      <m:t>φ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3151" b="-9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153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RC Parallel circuit the Resistor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FC0149-DE71-0DF7-7A4B-1E16A9632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667" y="3429000"/>
            <a:ext cx="492442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9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Current across the RC circuit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  <m:sup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IN" sz="36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31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434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current flowing in the resistance,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, is in-phase with the supply voltage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the current flowing in the Capacitor,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leads the supply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supply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thus the current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leads the applied voltage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an angle lying between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(depending on the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), shown as angle </a:t>
                </a:r>
                <a:r>
                  <a:rPr lang="el-GR" dirty="0"/>
                  <a:t>φ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00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is in phase with </a:t>
                </a:r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V;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000" i="1" dirty="0">
                    <a:latin typeface="Cambria Math" panose="02040503050406030204" pitchFamily="18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 </a:t>
                </a:r>
                <a:r>
                  <a:rPr lang="en-GB" sz="2000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leads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90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n-GB" sz="20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o</m:t>
                        </m:r>
                      </m:sup>
                    </m:sSup>
                  </m:oMath>
                </a14:m>
                <a:endParaRPr lang="en-GB" sz="1800" dirty="0"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:r>
                  <a:rPr lang="en-GB" sz="1800" b="1" i="1" dirty="0">
                    <a:ea typeface="DengXian" panose="02010600030101010101" pitchFamily="2" charset="-122"/>
                    <a:cs typeface="Times New Roman" panose="02020603050405020304" pitchFamily="18" charset="0"/>
                  </a:rPr>
                  <a:t>From the current triangle</a:t>
                </a: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</a:t>
                </a: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𝐶𝑜𝑠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𝑆𝑖𝑛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𝜙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Times New Roman" panose="02020603050405020304" pitchFamily="18" charset="0"/>
                                </a:rPr>
                                <m:t>𝐶</m:t>
                              </m:r>
                            </m:sub>
                          </m:sSub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Times New Roman" panose="020206030504050203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7349" y="1600201"/>
                <a:ext cx="11218411" cy="4454533"/>
              </a:xfrm>
              <a:blipFill>
                <a:blip r:embed="rId3"/>
                <a:stretch>
                  <a:fillRect l="-114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FE50F3-B766-AF49-E8B7-4ECB3661C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7272" y="1857375"/>
            <a:ext cx="2314575" cy="15716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FAC6C2-B853-54A9-D77C-8816CF9D74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9059" y="3921911"/>
            <a:ext cx="2933721" cy="206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978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177771" cy="19049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LC Parallel circuit the Inductor and capacitor are connected in parallel to the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parallel circuits, the voltage is common to each branch of the network.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FB777D-4BA8-6681-C56C-91E1D4307A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6908" y="3808157"/>
            <a:ext cx="3951691" cy="242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92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Theoretically there are three phasor diagrams possible each depending on the relative values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(giving a supply current,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lagging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571500" indent="-571500">
                  <a:buAutoNum type="romanLcParenBoth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−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leading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) </a:t>
                </a:r>
              </a:p>
              <a:p>
                <a:pPr marL="0" indent="0">
                  <a:buNone/>
                </a:pPr>
                <a:r>
                  <a:rPr lang="en-GB" i="1" dirty="0"/>
                  <a:t>(iii)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(giving a supply current,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IN" dirty="0"/>
                  <a:t>)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301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current flowing through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lags V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 leads V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 l="-1091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FE36F0-EF04-2DCD-2320-5713778979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457" y="2608823"/>
            <a:ext cx="6092552" cy="312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87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450079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26B9C-5948-3011-B616-006F2909E0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0000" y="2496536"/>
            <a:ext cx="6831485" cy="265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8516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</m:oMath>
                </a14:m>
                <a:r>
                  <a:rPr lang="en-GB" dirty="0"/>
                  <a:t>phasor difference 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</a:p>
              <a:p>
                <a:pPr marL="0" indent="0">
                  <a:buNone/>
                </a:pPr>
                <a:r>
                  <a:rPr lang="en-GB" dirty="0"/>
                  <a:t>Impedance,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177771" cy="4571999"/>
              </a:xfrm>
              <a:blipFill>
                <a:blip r:embed="rId3"/>
                <a:stretch>
                  <a:fillRect l="-1091" t="-22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397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7623173" cy="457199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In LR-C Parallel circuit the Resistor and inductor are in series which is connected in parallel to the capacitor across a voltage source. </a:t>
            </a:r>
          </a:p>
          <a:p>
            <a:pPr>
              <a:lnSpc>
                <a:spcPct val="150000"/>
              </a:lnSpc>
            </a:pPr>
            <a:r>
              <a:rPr lang="en-GB" dirty="0"/>
              <a:t>In this circuit, the voltage is common to LR and C branch of the network.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FF6143-BB35-59EE-9E39-EBE5F386FD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02" y="1727200"/>
            <a:ext cx="3903245" cy="348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8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422401"/>
            <a:ext cx="11101571" cy="47498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Phasor Diagram </a:t>
            </a:r>
          </a:p>
          <a:p>
            <a:pPr marL="0" indent="0">
              <a:buNone/>
            </a:pPr>
            <a:r>
              <a:rPr lang="en-GB" dirty="0"/>
              <a:t>For LR Branch,		Branch with Capacitor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38B419-D874-ECCD-1BF5-0CA3FEA39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93" y="2935282"/>
            <a:ext cx="2428893" cy="17240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CC2C7E-774D-4664-6D1D-FCECEC97F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7824" y="3029896"/>
            <a:ext cx="2314592" cy="1743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F77010D-0D2B-D575-7406-D010D5F522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9981" y="3179122"/>
            <a:ext cx="2324117" cy="270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0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From the Phasor Diagram the following triangle has been drawn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422401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0CF09E5-B010-1305-5270-04531226E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2978" y="2476351"/>
            <a:ext cx="3027785" cy="2333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371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Leading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It gives a supply current I, Lagging by angle </a:t>
                </a:r>
                <a:r>
                  <a:rPr lang="el-GR" dirty="0"/>
                  <a:t>φ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734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dirty="0"/>
                  <a:t>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					For,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&lt;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749800"/>
              </a:xfrm>
              <a:blipFill>
                <a:blip r:embed="rId3"/>
                <a:stretch>
                  <a:fillRect l="-1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D3869C-E3C5-618F-B72D-BE0A492B78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912" y="3429000"/>
            <a:ext cx="2066940" cy="26098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D56CD2-24FB-36AC-DE23-A2008638FB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6577" y="3352799"/>
            <a:ext cx="2343167" cy="268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105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The Impedance across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𝑳𝑹</m:t>
                    </m:r>
                  </m:oMath>
                </a14:m>
                <a:r>
                  <a:rPr lang="en-IN" b="1" dirty="0"/>
                  <a:t> Branch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Resistor and Inductor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8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across Capacitor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80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b="1" dirty="0"/>
                  <a:t>Supply current I =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800" b="1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𝑳𝑹</m:t>
                        </m:r>
                      </m:sub>
                    </m:sSub>
                    <m:r>
                      <a:rPr lang="en-GB" sz="2800" b="1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sz="2800" b="1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𝐼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𝐼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Times New Roman" panose="02020603050405020304" pitchFamily="18" charset="0"/>
                                      </a:rPr>
                                      <m:t>𝐿𝑅</m:t>
                                    </m:r>
                                  </m:sub>
                                </m:s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𝐶𝑜𝑠</m:t>
                                </m:r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𝜙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libri" panose="020F0502020204030204" pitchFamily="34" charset="0"/>
                                        <a:cs typeface="Times New Roman" panose="020206030504050203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</m:d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𝐿𝑅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∼</m:t>
                            </m:r>
                            <m:sSub>
                              <m:sSub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𝐼</m:t>
                                </m:r>
                              </m:e>
                              <m:sub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Times New Roman" panose="020206030504050203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where ∼ means ‘the difference between’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8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total impedance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𝑍</m:t>
                    </m:r>
                    <m:r>
                      <a:rPr lang="en-GB" sz="2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28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 l="-823" t="-28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6210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LR-C Parallel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𝑡𝑎𝑛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𝑅</m:t>
                              </m:r>
                            </m:sub>
                          </m:sSub>
                        </m:den>
                      </m:f>
                      <m:r>
                        <a:rPr lang="en-GB" sz="1800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𝑆𝑖𝑛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𝑋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 algn="ctr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𝐶𝑜𝑠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𝜙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num>
                        <m:den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𝐿𝑅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lnSpc>
                    <a:spcPct val="150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𝑡𝑎𝑛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𝑠𝑖𝑛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∼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 </a:t>
                </a:r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𝐶𝑜𝑠</m:t>
                    </m:r>
                    <m:r>
                      <a:rPr lang="el-GR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𝜙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𝜙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)</a:t>
                </a: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101571" cy="4905124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9342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 branch network containing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in series, when the quadrature (i.e. vertical) component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is equal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this condition the supply current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in phase with the supply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968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373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occurs in the two branch network containing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 in parallel with inductance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in series, when the quadrature (i.e. vertical) component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is equal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this condition the supply current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in phase with the supply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If,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Parallel Resonance occurs</a:t>
                </a:r>
              </a:p>
              <a:p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968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9961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parallel Resonance Frequency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</m:den>
                    </m:f>
                    <m:rad>
                      <m:radPr>
                        <m:degHide m:val="on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den>
                        </m:f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𝑅</m:t>
                                </m:r>
                              </m:e>
                              <m:sup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𝐿</m:t>
                                </m:r>
                              </m:e>
                              <m:sup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buNone/>
                </a:pPr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IN" dirty="0"/>
                  <a:t> is too small,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b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Current at Resonance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𝑆𝑖𝑛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/>
                        </m:ctrlPr>
                      </m:sSubPr>
                      <m:e>
                        <m:r>
                          <a:rPr lang="en-GB" i="1"/>
                          <m:t>𝐼</m:t>
                        </m:r>
                      </m:e>
                      <m:sub>
                        <m:r>
                          <a:rPr lang="en-GB" i="1"/>
                          <m:t>𝑟</m:t>
                        </m:r>
                      </m:sub>
                    </m:sSub>
                    <m:r>
                      <a:rPr lang="en-GB" i="1"/>
                      <m:t>=</m:t>
                    </m:r>
                    <m:f>
                      <m:fPr>
                        <m:ctrlPr>
                          <a:rPr lang="en-GB" i="1"/>
                        </m:ctrlPr>
                      </m:fPr>
                      <m:num>
                        <m:r>
                          <a:rPr lang="en-GB" i="1"/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/>
                            </m:ctrlPr>
                          </m:sSubPr>
                          <m:e>
                            <m:r>
                              <a:rPr lang="en-GB" i="1"/>
                              <m:t>𝑅</m:t>
                            </m:r>
                          </m:e>
                          <m:sub>
                            <m:r>
                              <a:rPr lang="en-GB" i="1"/>
                              <m:t>𝐷</m:t>
                            </m:r>
                          </m:sub>
                        </m:sSub>
                      </m:den>
                    </m:f>
                    <m:r>
                      <a:rPr lang="en-GB" i="1"/>
                      <m:t>=</m:t>
                    </m:r>
                    <m:f>
                      <m:fPr>
                        <m:ctrlPr>
                          <a:rPr lang="en-GB" i="1"/>
                        </m:ctrlPr>
                      </m:fPr>
                      <m:num>
                        <m:r>
                          <a:rPr lang="en-GB" i="1"/>
                          <m:t>𝑉𝑅𝐶</m:t>
                        </m:r>
                      </m:num>
                      <m:den>
                        <m:r>
                          <a:rPr lang="en-GB" i="1"/>
                          <m:t>𝐿</m:t>
                        </m:r>
                      </m:den>
                    </m:f>
                  </m:oMath>
                </a14:m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IN" dirty="0"/>
                  <a:t>- Dynamic Resistance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00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Dynamic Resistance</a:t>
                </a:r>
              </a:p>
              <a:p>
                <a:pPr marL="0" indent="0">
                  <a:buNone/>
                </a:pPr>
                <a:r>
                  <a:rPr lang="en-GB" dirty="0"/>
                  <a:t>Since the current at resonance is in-phase with the voltage the impedance of the circuit acts as a resistance. This resistance is known as the </a:t>
                </a:r>
                <a:r>
                  <a:rPr lang="en-GB" b="1" dirty="0"/>
                  <a:t>dynamic resistance</a:t>
                </a:r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6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𝐷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36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36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36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Times New Roman" panose="02020603050405020304" pitchFamily="18" charset="0"/>
                          </a:rPr>
                          <m:t>𝑅𝐶</m:t>
                        </m:r>
                      </m:den>
                    </m:f>
                  </m:oMath>
                </a14:m>
                <a:r>
                  <a:rPr lang="en-IN" sz="3600" dirty="0"/>
                  <a:t> </a:t>
                </a: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 r="-10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1843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Rejector Circuit:</a:t>
            </a:r>
          </a:p>
          <a:p>
            <a:pPr marL="0" indent="0">
              <a:buNone/>
            </a:pPr>
            <a:r>
              <a:rPr lang="en-GB" dirty="0"/>
              <a:t>The parallel resonant circuit is often described as a rejector circuit since it presents its maximum impedance at the resonant frequency and the resultant current is a minimum</a:t>
            </a:r>
            <a:r>
              <a:rPr lang="en-IN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9C778F-C673-799D-C2BA-7CBF433B0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392" y="3201315"/>
            <a:ext cx="4234053" cy="305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6561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3600" b="1" dirty="0"/>
              <a:t>Application:</a:t>
            </a:r>
          </a:p>
          <a:p>
            <a:r>
              <a:rPr lang="en-GB" sz="3200" dirty="0"/>
              <a:t>One use for resonance is to establish a condition of </a:t>
            </a:r>
            <a:r>
              <a:rPr lang="en-GB" sz="3200" b="1" dirty="0"/>
              <a:t>stable frequency</a:t>
            </a:r>
            <a:r>
              <a:rPr lang="en-GB" sz="3200" dirty="0"/>
              <a:t> in circuits designed to produce </a:t>
            </a:r>
            <a:r>
              <a:rPr lang="en-GB" sz="3200" dirty="0" err="1"/>
              <a:t>a.c.</a:t>
            </a:r>
            <a:r>
              <a:rPr lang="en-GB" sz="3200" dirty="0"/>
              <a:t> signals. Usually, a parallel circuit is used for this purpose, with the capacitor and inductor directly connected together, exchanging energy between each other. </a:t>
            </a:r>
          </a:p>
          <a:p>
            <a:r>
              <a:rPr lang="en-GB" sz="3200" dirty="0"/>
              <a:t>A resonant circuit can be used to ‘block’ (i.e. present high impedance toward) a frequency or range of frequencies, thus acting as a sort of frequency ‘</a:t>
            </a:r>
            <a:r>
              <a:rPr lang="en-GB" sz="3200" dirty="0" err="1"/>
              <a:t>filter’to</a:t>
            </a:r>
            <a:r>
              <a:rPr lang="en-GB" sz="3200" dirty="0"/>
              <a:t> strain certain frequencies out of a mix of others. In fact, these particular circuits are called </a:t>
            </a:r>
            <a:r>
              <a:rPr lang="en-GB" sz="3200" b="1" dirty="0"/>
              <a:t>filters</a:t>
            </a:r>
            <a:endParaRPr lang="en-IN" sz="3200" b="1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060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Q-Factor </a:t>
                </a:r>
              </a:p>
              <a:p>
                <a:pPr marL="0" indent="0">
                  <a:buNone/>
                </a:pPr>
                <a:r>
                  <a:rPr lang="en-GB" dirty="0"/>
                  <a:t>Currents higher than the supply current can circulate within the parallel branches of a parallel resonant circuit, the current leaving the capacitor and establishing the magnetic field of the inductor, this then collapsing and recharging the capacitor, and so on. </a:t>
                </a:r>
              </a:p>
              <a:p>
                <a:pPr marL="0" indent="0">
                  <a:buNone/>
                </a:pPr>
                <a:r>
                  <a:rPr lang="en-GB" dirty="0"/>
                  <a:t>The Q-factor of a parallel resonant circuit is the ratio of the current circulating in the parallel branches of the circuit.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𝑓𝑎𝑐𝑡𝑜𝑟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𝑎𝑡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𝑟𝑒𝑠𝑜𝑛𝑎𝑛𝑐𝑒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=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𝑐𝑢𝑟𝑟𝑒𝑛𝑡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𝑚𝑎𝑔𝑛𝑖𝑓𝑖𝑐𝑎𝑡𝑖𝑜𝑛</m:t>
                      </m:r>
                    </m:oMath>
                  </m:oMathPara>
                </a14:m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536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𝑓𝑎𝑐𝑡𝑜𝑟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𝑎𝑡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𝑟𝑒𝑠𝑜𝑛𝑎𝑛𝑐𝑒</m:t>
                    </m:r>
                    <m:r>
                      <a:rPr lang="en-GB" sz="2000" i="1" dirty="0" smtClean="0">
                        <a:latin typeface="Cambria Math" panose="02040503050406030204" pitchFamily="18" charset="0"/>
                      </a:rPr>
                      <m:t> = 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sz="2000" i="1" dirty="0"/>
                          <m:t>circulating</m:t>
                        </m:r>
                        <m:r>
                          <m:rPr>
                            <m:nor/>
                          </m:rPr>
                          <a:rPr lang="en-GB" sz="2000" i="1" dirty="0"/>
                          <m:t> </m:t>
                        </m:r>
                        <m:r>
                          <m:rPr>
                            <m:nor/>
                          </m:rPr>
                          <a:rPr lang="en-GB" sz="2000" i="1" dirty="0"/>
                          <m:t>current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sz="2000" i="1" dirty="0"/>
                          <m:t>supply</m:t>
                        </m:r>
                        <m:r>
                          <m:rPr>
                            <m:nor/>
                          </m:rPr>
                          <a:rPr lang="en-GB" sz="2000" i="1" dirty="0"/>
                          <m:t> </m:t>
                        </m:r>
                        <m:r>
                          <m:rPr>
                            <m:nor/>
                          </m:rPr>
                          <a:rPr lang="en-GB" sz="2000" i="1" dirty="0"/>
                          <m:t>current</m:t>
                        </m:r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𝑆𝑖𝑛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b="0" i="1" dirty="0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000" dirty="0"/>
                  <a:t> 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𝑆𝑖𝑛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𝐿𝑅</m:t>
                            </m:r>
                          </m:sub>
                        </m:s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sz="2000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0" i="1" dirty="0" smtClean="0">
                        <a:latin typeface="Cambria Math" panose="02040503050406030204" pitchFamily="18" charset="0"/>
                      </a:rPr>
                      <m:t>𝑡𝑎𝑛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sz="2000" i="1">
                            <a:latin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000" dirty="0"/>
                  <a:t> 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𝑄</m:t>
                    </m:r>
                    <m:r>
                      <a:rPr lang="en-GB" sz="200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IN" sz="2000" b="1" dirty="0"/>
                  <a:t> 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675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1608</Words>
  <Application>Microsoft Office PowerPoint</Application>
  <PresentationFormat>Widescreen</PresentationFormat>
  <Paragraphs>268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57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RL Parallel circuit</vt:lpstr>
      <vt:lpstr>RL Parallel circuit</vt:lpstr>
      <vt:lpstr>RL Parallel circuit</vt:lpstr>
      <vt:lpstr>RL Parallel circuit</vt:lpstr>
      <vt:lpstr>Parallel circuit</vt:lpstr>
      <vt:lpstr>RC Parallel circuit</vt:lpstr>
      <vt:lpstr>RC Parallel circuit</vt:lpstr>
      <vt:lpstr>RC Parallel circuit</vt:lpstr>
      <vt:lpstr>RC Parallel circuit</vt:lpstr>
      <vt:lpstr>L-C Parallel circuit</vt:lpstr>
      <vt:lpstr>L-C Parallel circuit</vt:lpstr>
      <vt:lpstr>L-C Parallel circuit</vt:lpstr>
      <vt:lpstr>L-C Parallel circuit</vt:lpstr>
      <vt:lpstr>L-C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LR-C Parallel circuit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Parallel Resonance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155</cp:revision>
  <dcterms:created xsi:type="dcterms:W3CDTF">2021-03-09T15:35:42Z</dcterms:created>
  <dcterms:modified xsi:type="dcterms:W3CDTF">2023-05-04T23:09:18Z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