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5.xml" ContentType="application/vnd.openxmlformats-officedocument.theme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theme/theme6.xml" ContentType="application/vnd.openxmlformats-officedocument.theme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7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theme/theme8.xml" ContentType="application/vnd.openxmlformats-officedocument.theme+xml"/>
  <Override PartName="/ppt/ink/ink1.xml" ContentType="application/inkml+xml"/>
  <Override PartName="/ppt/ink/ink2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4" r:id="rId1"/>
    <p:sldMasterId id="2147483761" r:id="rId2"/>
    <p:sldMasterId id="2147483648" r:id="rId3"/>
    <p:sldMasterId id="2147483775" r:id="rId4"/>
    <p:sldMasterId id="2147483804" r:id="rId5"/>
    <p:sldMasterId id="2147483789" r:id="rId6"/>
    <p:sldMasterId id="2147483690" r:id="rId7"/>
    <p:sldMasterId id="2147483677" r:id="rId8"/>
  </p:sldMasterIdLst>
  <p:sldIdLst>
    <p:sldId id="257" r:id="rId9"/>
    <p:sldId id="258" r:id="rId10"/>
    <p:sldId id="259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7" r:id="rId19"/>
    <p:sldId id="278" r:id="rId20"/>
    <p:sldId id="279" r:id="rId21"/>
    <p:sldId id="275" r:id="rId22"/>
    <p:sldId id="276" r:id="rId23"/>
    <p:sldId id="274" r:id="rId24"/>
    <p:sldId id="260" r:id="rId25"/>
    <p:sldId id="281" r:id="rId26"/>
    <p:sldId id="282" r:id="rId27"/>
    <p:sldId id="261" r:id="rId28"/>
    <p:sldId id="283" r:id="rId29"/>
    <p:sldId id="284" r:id="rId30"/>
    <p:sldId id="273" r:id="rId31"/>
    <p:sldId id="265" r:id="rId32"/>
    <p:sldId id="264" r:id="rId33"/>
    <p:sldId id="285" r:id="rId34"/>
    <p:sldId id="286" r:id="rId35"/>
    <p:sldId id="287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3" r:id="rId50"/>
    <p:sldId id="302" r:id="rId51"/>
    <p:sldId id="304" r:id="rId52"/>
    <p:sldId id="305" r:id="rId53"/>
    <p:sldId id="306" r:id="rId54"/>
    <p:sldId id="307" r:id="rId55"/>
    <p:sldId id="308" r:id="rId56"/>
    <p:sldId id="309" r:id="rId57"/>
    <p:sldId id="310" r:id="rId58"/>
    <p:sldId id="262" r:id="rId59"/>
    <p:sldId id="311" r:id="rId60"/>
    <p:sldId id="263" r:id="rId61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F88"/>
    <a:srgbClr val="CCF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EB14A96-40A9-1BF8-968B-42F2B5CFBB4D}" v="2270" dt="2023-03-15T17:39:53.226"/>
    <p1510:client id="{623E7947-1822-FA79-9CB3-9AD2BD645007}" v="1442" dt="2023-03-15T13:08:28.440"/>
    <p1510:client id="{DF359E26-D96B-688E-B7BB-87B3D7463078}" v="205" dt="2023-03-14T20:00:26.90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8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slide" Target="slides/slide34.xml"/><Relationship Id="rId47" Type="http://schemas.openxmlformats.org/officeDocument/2006/relationships/slide" Target="slides/slide39.xml"/><Relationship Id="rId50" Type="http://schemas.openxmlformats.org/officeDocument/2006/relationships/slide" Target="slides/slide42.xml"/><Relationship Id="rId55" Type="http://schemas.openxmlformats.org/officeDocument/2006/relationships/slide" Target="slides/slide47.xml"/><Relationship Id="rId63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9" Type="http://schemas.openxmlformats.org/officeDocument/2006/relationships/slide" Target="slides/slide21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slide" Target="slides/slide32.xml"/><Relationship Id="rId45" Type="http://schemas.openxmlformats.org/officeDocument/2006/relationships/slide" Target="slides/slide37.xml"/><Relationship Id="rId53" Type="http://schemas.openxmlformats.org/officeDocument/2006/relationships/slide" Target="slides/slide45.xml"/><Relationship Id="rId58" Type="http://schemas.openxmlformats.org/officeDocument/2006/relationships/slide" Target="slides/slide50.xml"/><Relationship Id="rId66" Type="http://schemas.microsoft.com/office/2016/11/relationships/changesInfo" Target="changesInfos/changesInfo1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3.xml"/><Relationship Id="rId19" Type="http://schemas.openxmlformats.org/officeDocument/2006/relationships/slide" Target="slides/slide1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slide" Target="slides/slide35.xml"/><Relationship Id="rId48" Type="http://schemas.openxmlformats.org/officeDocument/2006/relationships/slide" Target="slides/slide40.xml"/><Relationship Id="rId56" Type="http://schemas.openxmlformats.org/officeDocument/2006/relationships/slide" Target="slides/slide48.xml"/><Relationship Id="rId64" Type="http://schemas.openxmlformats.org/officeDocument/2006/relationships/theme" Target="theme/theme1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3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slide" Target="slides/slide30.xml"/><Relationship Id="rId46" Type="http://schemas.openxmlformats.org/officeDocument/2006/relationships/slide" Target="slides/slide38.xml"/><Relationship Id="rId59" Type="http://schemas.openxmlformats.org/officeDocument/2006/relationships/slide" Target="slides/slide51.xml"/><Relationship Id="rId67" Type="http://schemas.microsoft.com/office/2015/10/relationships/revisionInfo" Target="revisionInfo.xml"/><Relationship Id="rId20" Type="http://schemas.openxmlformats.org/officeDocument/2006/relationships/slide" Target="slides/slide12.xml"/><Relationship Id="rId41" Type="http://schemas.openxmlformats.org/officeDocument/2006/relationships/slide" Target="slides/slide33.xml"/><Relationship Id="rId54" Type="http://schemas.openxmlformats.org/officeDocument/2006/relationships/slide" Target="slides/slide46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49" Type="http://schemas.openxmlformats.org/officeDocument/2006/relationships/slide" Target="slides/slide41.xml"/><Relationship Id="rId57" Type="http://schemas.openxmlformats.org/officeDocument/2006/relationships/slide" Target="slides/slide49.xml"/><Relationship Id="rId10" Type="http://schemas.openxmlformats.org/officeDocument/2006/relationships/slide" Target="slides/slide2.xml"/><Relationship Id="rId31" Type="http://schemas.openxmlformats.org/officeDocument/2006/relationships/slide" Target="slides/slide23.xml"/><Relationship Id="rId44" Type="http://schemas.openxmlformats.org/officeDocument/2006/relationships/slide" Target="slides/slide36.xml"/><Relationship Id="rId52" Type="http://schemas.openxmlformats.org/officeDocument/2006/relationships/slide" Target="slides/slide44.xml"/><Relationship Id="rId60" Type="http://schemas.openxmlformats.org/officeDocument/2006/relationships/slide" Target="slides/slide52.xml"/><Relationship Id="rId65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39" Type="http://schemas.openxmlformats.org/officeDocument/2006/relationships/slide" Target="slides/slide3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 Powell" userId="S::mari.powell@uwtsd.ac.uk::a1b98dd7-29dc-4131-8e37-1423e6a9ecca" providerId="AD" clId="Web-{623E7947-1822-FA79-9CB3-9AD2BD645007}"/>
    <pc:docChg chg="addSld delSld modSld sldOrd addMainMaster modMainMaster">
      <pc:chgData name="Mari Powell" userId="S::mari.powell@uwtsd.ac.uk::a1b98dd7-29dc-4131-8e37-1423e6a9ecca" providerId="AD" clId="Web-{623E7947-1822-FA79-9CB3-9AD2BD645007}" dt="2023-03-15T13:08:27.831" v="1122" actId="20577"/>
      <pc:docMkLst>
        <pc:docMk/>
      </pc:docMkLst>
      <pc:sldChg chg="ord">
        <pc:chgData name="Mari Powell" userId="S::mari.powell@uwtsd.ac.uk::a1b98dd7-29dc-4131-8e37-1423e6a9ecca" providerId="AD" clId="Web-{623E7947-1822-FA79-9CB3-9AD2BD645007}" dt="2023-03-15T11:49:21.970" v="158"/>
        <pc:sldMkLst>
          <pc:docMk/>
          <pc:sldMk cId="1267480334" sldId="260"/>
        </pc:sldMkLst>
      </pc:sldChg>
      <pc:sldChg chg="ord">
        <pc:chgData name="Mari Powell" userId="S::mari.powell@uwtsd.ac.uk::a1b98dd7-29dc-4131-8e37-1423e6a9ecca" providerId="AD" clId="Web-{623E7947-1822-FA79-9CB3-9AD2BD645007}" dt="2023-03-15T11:55:45.027" v="224"/>
        <pc:sldMkLst>
          <pc:docMk/>
          <pc:sldMk cId="1678944696" sldId="261"/>
        </pc:sldMkLst>
      </pc:sldChg>
      <pc:sldChg chg="modSp add">
        <pc:chgData name="Mari Powell" userId="S::mari.powell@uwtsd.ac.uk::a1b98dd7-29dc-4131-8e37-1423e6a9ecca" providerId="AD" clId="Web-{623E7947-1822-FA79-9CB3-9AD2BD645007}" dt="2023-03-15T11:02:00.564" v="50"/>
        <pc:sldMkLst>
          <pc:docMk/>
          <pc:sldMk cId="64119909" sldId="264"/>
        </pc:sldMkLst>
        <pc:graphicFrameChg chg="mod modGraphic">
          <ac:chgData name="Mari Powell" userId="S::mari.powell@uwtsd.ac.uk::a1b98dd7-29dc-4131-8e37-1423e6a9ecca" providerId="AD" clId="Web-{623E7947-1822-FA79-9CB3-9AD2BD645007}" dt="2023-03-15T11:02:00.564" v="50"/>
          <ac:graphicFrameMkLst>
            <pc:docMk/>
            <pc:sldMk cId="64119909" sldId="264"/>
            <ac:graphicFrameMk id="8" creationId="{519D2C75-C423-CF27-7BCC-6105D70A4335}"/>
          </ac:graphicFrameMkLst>
        </pc:graphicFrameChg>
      </pc:sldChg>
      <pc:sldChg chg="modSp add replId">
        <pc:chgData name="Mari Powell" userId="S::mari.powell@uwtsd.ac.uk::a1b98dd7-29dc-4131-8e37-1423e6a9ecca" providerId="AD" clId="Web-{623E7947-1822-FA79-9CB3-9AD2BD645007}" dt="2023-03-15T11:01:38.469" v="28" actId="1076"/>
        <pc:sldMkLst>
          <pc:docMk/>
          <pc:sldMk cId="3714972104" sldId="265"/>
        </pc:sldMkLst>
        <pc:spChg chg="mod">
          <ac:chgData name="Mari Powell" userId="S::mari.powell@uwtsd.ac.uk::a1b98dd7-29dc-4131-8e37-1423e6a9ecca" providerId="AD" clId="Web-{623E7947-1822-FA79-9CB3-9AD2BD645007}" dt="2023-03-15T11:01:38.469" v="28" actId="1076"/>
          <ac:spMkLst>
            <pc:docMk/>
            <pc:sldMk cId="3714972104" sldId="265"/>
            <ac:spMk id="3" creationId="{5937BB17-5B48-3DBB-17BA-C9089CD2ED15}"/>
          </ac:spMkLst>
        </pc:spChg>
      </pc:sldChg>
      <pc:sldChg chg="add">
        <pc:chgData name="Mari Powell" userId="S::mari.powell@uwtsd.ac.uk::a1b98dd7-29dc-4131-8e37-1423e6a9ecca" providerId="AD" clId="Web-{623E7947-1822-FA79-9CB3-9AD2BD645007}" dt="2023-03-15T11:02:39.861" v="51"/>
        <pc:sldMkLst>
          <pc:docMk/>
          <pc:sldMk cId="3000270084" sldId="266"/>
        </pc:sldMkLst>
      </pc:sldChg>
      <pc:sldChg chg="add">
        <pc:chgData name="Mari Powell" userId="S::mari.powell@uwtsd.ac.uk::a1b98dd7-29dc-4131-8e37-1423e6a9ecca" providerId="AD" clId="Web-{623E7947-1822-FA79-9CB3-9AD2BD645007}" dt="2023-03-15T11:02:50.909" v="52"/>
        <pc:sldMkLst>
          <pc:docMk/>
          <pc:sldMk cId="430520764" sldId="267"/>
        </pc:sldMkLst>
      </pc:sldChg>
      <pc:sldChg chg="add">
        <pc:chgData name="Mari Powell" userId="S::mari.powell@uwtsd.ac.uk::a1b98dd7-29dc-4131-8e37-1423e6a9ecca" providerId="AD" clId="Web-{623E7947-1822-FA79-9CB3-9AD2BD645007}" dt="2023-03-15T11:03:02.550" v="53"/>
        <pc:sldMkLst>
          <pc:docMk/>
          <pc:sldMk cId="543515962" sldId="268"/>
        </pc:sldMkLst>
      </pc:sldChg>
      <pc:sldChg chg="add">
        <pc:chgData name="Mari Powell" userId="S::mari.powell@uwtsd.ac.uk::a1b98dd7-29dc-4131-8e37-1423e6a9ecca" providerId="AD" clId="Web-{623E7947-1822-FA79-9CB3-9AD2BD645007}" dt="2023-03-15T11:03:13.784" v="54"/>
        <pc:sldMkLst>
          <pc:docMk/>
          <pc:sldMk cId="2076581166" sldId="269"/>
        </pc:sldMkLst>
      </pc:sldChg>
      <pc:sldChg chg="modSp add">
        <pc:chgData name="Mari Powell" userId="S::mari.powell@uwtsd.ac.uk::a1b98dd7-29dc-4131-8e37-1423e6a9ecca" providerId="AD" clId="Web-{623E7947-1822-FA79-9CB3-9AD2BD645007}" dt="2023-03-15T11:04:29.411" v="75" actId="20577"/>
        <pc:sldMkLst>
          <pc:docMk/>
          <pc:sldMk cId="570503745" sldId="270"/>
        </pc:sldMkLst>
        <pc:spChg chg="mod">
          <ac:chgData name="Mari Powell" userId="S::mari.powell@uwtsd.ac.uk::a1b98dd7-29dc-4131-8e37-1423e6a9ecca" providerId="AD" clId="Web-{623E7947-1822-FA79-9CB3-9AD2BD645007}" dt="2023-03-15T11:03:42.504" v="56" actId="20577"/>
          <ac:spMkLst>
            <pc:docMk/>
            <pc:sldMk cId="570503745" sldId="270"/>
            <ac:spMk id="2" creationId="{7514220C-D430-BB42-840C-B19FE9B20225}"/>
          </ac:spMkLst>
        </pc:spChg>
        <pc:spChg chg="mod">
          <ac:chgData name="Mari Powell" userId="S::mari.powell@uwtsd.ac.uk::a1b98dd7-29dc-4131-8e37-1423e6a9ecca" providerId="AD" clId="Web-{623E7947-1822-FA79-9CB3-9AD2BD645007}" dt="2023-03-15T11:04:29.411" v="75" actId="20577"/>
          <ac:spMkLst>
            <pc:docMk/>
            <pc:sldMk cId="570503745" sldId="270"/>
            <ac:spMk id="10" creationId="{23207344-6D95-0B43-B512-30F5E46DDB59}"/>
          </ac:spMkLst>
        </pc:spChg>
      </pc:sldChg>
      <pc:sldChg chg="addSp modSp add">
        <pc:chgData name="Mari Powell" userId="S::mari.powell@uwtsd.ac.uk::a1b98dd7-29dc-4131-8e37-1423e6a9ecca" providerId="AD" clId="Web-{623E7947-1822-FA79-9CB3-9AD2BD645007}" dt="2023-03-15T11:09:57.498" v="155" actId="1076"/>
        <pc:sldMkLst>
          <pc:docMk/>
          <pc:sldMk cId="3579523964" sldId="271"/>
        </pc:sldMkLst>
        <pc:spChg chg="mod">
          <ac:chgData name="Mari Powell" userId="S::mari.powell@uwtsd.ac.uk::a1b98dd7-29dc-4131-8e37-1423e6a9ecca" providerId="AD" clId="Web-{623E7947-1822-FA79-9CB3-9AD2BD645007}" dt="2023-03-15T11:09:54.233" v="154" actId="1076"/>
          <ac:spMkLst>
            <pc:docMk/>
            <pc:sldMk cId="3579523964" sldId="271"/>
            <ac:spMk id="8" creationId="{31551B75-EBDD-C449-9830-43828AA721AF}"/>
          </ac:spMkLst>
        </pc:spChg>
        <pc:spChg chg="mod">
          <ac:chgData name="Mari Powell" userId="S::mari.powell@uwtsd.ac.uk::a1b98dd7-29dc-4131-8e37-1423e6a9ecca" providerId="AD" clId="Web-{623E7947-1822-FA79-9CB3-9AD2BD645007}" dt="2023-03-15T11:09:57.498" v="155" actId="1076"/>
          <ac:spMkLst>
            <pc:docMk/>
            <pc:sldMk cId="3579523964" sldId="271"/>
            <ac:spMk id="30" creationId="{E7576C98-F88C-4847-A5EC-748C87768381}"/>
          </ac:spMkLst>
        </pc:spChg>
        <pc:picChg chg="add mod">
          <ac:chgData name="Mari Powell" userId="S::mari.powell@uwtsd.ac.uk::a1b98dd7-29dc-4131-8e37-1423e6a9ecca" providerId="AD" clId="Web-{623E7947-1822-FA79-9CB3-9AD2BD645007}" dt="2023-03-15T11:08:36.777" v="127" actId="1076"/>
          <ac:picMkLst>
            <pc:docMk/>
            <pc:sldMk cId="3579523964" sldId="271"/>
            <ac:picMk id="2" creationId="{847DE430-497F-B4D2-BD48-4EC4CED85A8E}"/>
          </ac:picMkLst>
        </pc:picChg>
        <pc:picChg chg="add mod">
          <ac:chgData name="Mari Powell" userId="S::mari.powell@uwtsd.ac.uk::a1b98dd7-29dc-4131-8e37-1423e6a9ecca" providerId="AD" clId="Web-{623E7947-1822-FA79-9CB3-9AD2BD645007}" dt="2023-03-15T11:09:22.544" v="143" actId="1076"/>
          <ac:picMkLst>
            <pc:docMk/>
            <pc:sldMk cId="3579523964" sldId="271"/>
            <ac:picMk id="3" creationId="{A492A09E-DBB6-2ACB-B117-3BC282752F8A}"/>
          </ac:picMkLst>
        </pc:picChg>
        <pc:picChg chg="add mod">
          <ac:chgData name="Mari Powell" userId="S::mari.powell@uwtsd.ac.uk::a1b98dd7-29dc-4131-8e37-1423e6a9ecca" providerId="AD" clId="Web-{623E7947-1822-FA79-9CB3-9AD2BD645007}" dt="2023-03-15T11:09:18.185" v="141" actId="688"/>
          <ac:picMkLst>
            <pc:docMk/>
            <pc:sldMk cId="3579523964" sldId="271"/>
            <ac:picMk id="4" creationId="{4A637107-FAE0-28F3-AA04-B6271E744E41}"/>
          </ac:picMkLst>
        </pc:picChg>
        <pc:picChg chg="add mod">
          <ac:chgData name="Mari Powell" userId="S::mari.powell@uwtsd.ac.uk::a1b98dd7-29dc-4131-8e37-1423e6a9ecca" providerId="AD" clId="Web-{623E7947-1822-FA79-9CB3-9AD2BD645007}" dt="2023-03-15T11:09:19.669" v="142" actId="1076"/>
          <ac:picMkLst>
            <pc:docMk/>
            <pc:sldMk cId="3579523964" sldId="271"/>
            <ac:picMk id="5" creationId="{71456986-E9BD-5CA7-BF7C-B8561BB31C8E}"/>
          </ac:picMkLst>
        </pc:picChg>
        <pc:picChg chg="add mod ord">
          <ac:chgData name="Mari Powell" userId="S::mari.powell@uwtsd.ac.uk::a1b98dd7-29dc-4131-8e37-1423e6a9ecca" providerId="AD" clId="Web-{623E7947-1822-FA79-9CB3-9AD2BD645007}" dt="2023-03-15T11:09:50.592" v="153" actId="1076"/>
          <ac:picMkLst>
            <pc:docMk/>
            <pc:sldMk cId="3579523964" sldId="271"/>
            <ac:picMk id="6" creationId="{BDB0D413-708D-D455-A782-A30CD114A8BA}"/>
          </ac:picMkLst>
        </pc:picChg>
        <pc:picChg chg="add mod ord">
          <ac:chgData name="Mari Powell" userId="S::mari.powell@uwtsd.ac.uk::a1b98dd7-29dc-4131-8e37-1423e6a9ecca" providerId="AD" clId="Web-{623E7947-1822-FA79-9CB3-9AD2BD645007}" dt="2023-03-15T11:09:32.920" v="146" actId="1076"/>
          <ac:picMkLst>
            <pc:docMk/>
            <pc:sldMk cId="3579523964" sldId="271"/>
            <ac:picMk id="7" creationId="{B447CCD8-9700-167C-FFCA-85F49F4979A2}"/>
          </ac:picMkLst>
        </pc:picChg>
        <pc:picChg chg="mod">
          <ac:chgData name="Mari Powell" userId="S::mari.powell@uwtsd.ac.uk::a1b98dd7-29dc-4131-8e37-1423e6a9ecca" providerId="AD" clId="Web-{623E7947-1822-FA79-9CB3-9AD2BD645007}" dt="2023-03-15T11:08:10.105" v="121" actId="1076"/>
          <ac:picMkLst>
            <pc:docMk/>
            <pc:sldMk cId="3579523964" sldId="271"/>
            <ac:picMk id="35" creationId="{15C648DA-3AC4-E147-A41C-AD30E84A5B3F}"/>
          </ac:picMkLst>
        </pc:picChg>
      </pc:sldChg>
      <pc:sldChg chg="add">
        <pc:chgData name="Mari Powell" userId="S::mari.powell@uwtsd.ac.uk::a1b98dd7-29dc-4131-8e37-1423e6a9ecca" providerId="AD" clId="Web-{623E7947-1822-FA79-9CB3-9AD2BD645007}" dt="2023-03-15T11:10:14.280" v="156"/>
        <pc:sldMkLst>
          <pc:docMk/>
          <pc:sldMk cId="1467567323" sldId="272"/>
        </pc:sldMkLst>
      </pc:sldChg>
      <pc:sldChg chg="addSp delSp modSp new mod setBg">
        <pc:chgData name="Mari Powell" userId="S::mari.powell@uwtsd.ac.uk::a1b98dd7-29dc-4131-8e37-1423e6a9ecca" providerId="AD" clId="Web-{623E7947-1822-FA79-9CB3-9AD2BD645007}" dt="2023-03-15T12:57:10.828" v="955" actId="1076"/>
        <pc:sldMkLst>
          <pc:docMk/>
          <pc:sldMk cId="2274577579" sldId="273"/>
        </pc:sldMkLst>
        <pc:spChg chg="add mod">
          <ac:chgData name="Mari Powell" userId="S::mari.powell@uwtsd.ac.uk::a1b98dd7-29dc-4131-8e37-1423e6a9ecca" providerId="AD" clId="Web-{623E7947-1822-FA79-9CB3-9AD2BD645007}" dt="2023-03-15T12:19:29.136" v="280" actId="1076"/>
          <ac:spMkLst>
            <pc:docMk/>
            <pc:sldMk cId="2274577579" sldId="273"/>
            <ac:spMk id="6" creationId="{AADACCEA-0883-21EB-62FF-FD394A69E9FD}"/>
          </ac:spMkLst>
        </pc:spChg>
        <pc:spChg chg="add mod">
          <ac:chgData name="Mari Powell" userId="S::mari.powell@uwtsd.ac.uk::a1b98dd7-29dc-4131-8e37-1423e6a9ecca" providerId="AD" clId="Web-{623E7947-1822-FA79-9CB3-9AD2BD645007}" dt="2023-03-15T12:19:34.121" v="282" actId="1076"/>
          <ac:spMkLst>
            <pc:docMk/>
            <pc:sldMk cId="2274577579" sldId="273"/>
            <ac:spMk id="7" creationId="{789D4F04-D592-B74A-7B49-2041A9C06FD5}"/>
          </ac:spMkLst>
        </pc:spChg>
        <pc:spChg chg="add mod">
          <ac:chgData name="Mari Powell" userId="S::mari.powell@uwtsd.ac.uk::a1b98dd7-29dc-4131-8e37-1423e6a9ecca" providerId="AD" clId="Web-{623E7947-1822-FA79-9CB3-9AD2BD645007}" dt="2023-03-15T12:19:59.263" v="289" actId="1076"/>
          <ac:spMkLst>
            <pc:docMk/>
            <pc:sldMk cId="2274577579" sldId="273"/>
            <ac:spMk id="8" creationId="{271C7CF3-E45B-1A3E-BD26-1CA43D19AC8D}"/>
          </ac:spMkLst>
        </pc:spChg>
        <pc:spChg chg="add del mod">
          <ac:chgData name="Mari Powell" userId="S::mari.powell@uwtsd.ac.uk::a1b98dd7-29dc-4131-8e37-1423e6a9ecca" providerId="AD" clId="Web-{623E7947-1822-FA79-9CB3-9AD2BD645007}" dt="2023-03-15T12:57:04.468" v="953" actId="1076"/>
          <ac:spMkLst>
            <pc:docMk/>
            <pc:sldMk cId="2274577579" sldId="273"/>
            <ac:spMk id="9" creationId="{41A8D0EC-6532-C718-39AB-B1390C2B4E65}"/>
          </ac:spMkLst>
        </pc:spChg>
        <pc:picChg chg="add del mod">
          <ac:chgData name="Mari Powell" userId="S::mari.powell@uwtsd.ac.uk::a1b98dd7-29dc-4131-8e37-1423e6a9ecca" providerId="AD" clId="Web-{623E7947-1822-FA79-9CB3-9AD2BD645007}" dt="2023-03-15T12:01:31.034" v="231"/>
          <ac:picMkLst>
            <pc:docMk/>
            <pc:sldMk cId="2274577579" sldId="273"/>
            <ac:picMk id="2" creationId="{EB971A9F-2529-D36C-F3AA-082D2B82E00D}"/>
          </ac:picMkLst>
        </pc:picChg>
        <pc:picChg chg="add mod">
          <ac:chgData name="Mari Powell" userId="S::mari.powell@uwtsd.ac.uk::a1b98dd7-29dc-4131-8e37-1423e6a9ecca" providerId="AD" clId="Web-{623E7947-1822-FA79-9CB3-9AD2BD645007}" dt="2023-03-15T12:57:10.828" v="955" actId="1076"/>
          <ac:picMkLst>
            <pc:docMk/>
            <pc:sldMk cId="2274577579" sldId="273"/>
            <ac:picMk id="3" creationId="{BB83ECF7-8590-9A86-ABC1-63C8ABAC6AFC}"/>
          </ac:picMkLst>
        </pc:picChg>
        <pc:picChg chg="add mod">
          <ac:chgData name="Mari Powell" userId="S::mari.powell@uwtsd.ac.uk::a1b98dd7-29dc-4131-8e37-1423e6a9ecca" providerId="AD" clId="Web-{623E7947-1822-FA79-9CB3-9AD2BD645007}" dt="2023-03-15T12:18:39.367" v="268" actId="14100"/>
          <ac:picMkLst>
            <pc:docMk/>
            <pc:sldMk cId="2274577579" sldId="273"/>
            <ac:picMk id="4" creationId="{DB968F96-84AD-86B6-D0E8-6D8A7A028E5E}"/>
          </ac:picMkLst>
        </pc:picChg>
        <pc:picChg chg="add mod">
          <ac:chgData name="Mari Powell" userId="S::mari.powell@uwtsd.ac.uk::a1b98dd7-29dc-4131-8e37-1423e6a9ecca" providerId="AD" clId="Web-{623E7947-1822-FA79-9CB3-9AD2BD645007}" dt="2023-03-15T12:18:32.867" v="266" actId="1076"/>
          <ac:picMkLst>
            <pc:docMk/>
            <pc:sldMk cId="2274577579" sldId="273"/>
            <ac:picMk id="5" creationId="{90E59C88-3933-FFF8-4FC4-A094ADFAFEF6}"/>
          </ac:picMkLst>
        </pc:picChg>
      </pc:sldChg>
      <pc:sldChg chg="add">
        <pc:chgData name="Mari Powell" userId="S::mari.powell@uwtsd.ac.uk::a1b98dd7-29dc-4131-8e37-1423e6a9ecca" providerId="AD" clId="Web-{623E7947-1822-FA79-9CB3-9AD2BD645007}" dt="2023-03-15T11:50:10.442" v="159"/>
        <pc:sldMkLst>
          <pc:docMk/>
          <pc:sldMk cId="3377048839" sldId="274"/>
        </pc:sldMkLst>
      </pc:sldChg>
      <pc:sldChg chg="add">
        <pc:chgData name="Mari Powell" userId="S::mari.powell@uwtsd.ac.uk::a1b98dd7-29dc-4131-8e37-1423e6a9ecca" providerId="AD" clId="Web-{623E7947-1822-FA79-9CB3-9AD2BD645007}" dt="2023-03-15T11:50:23.881" v="160"/>
        <pc:sldMkLst>
          <pc:docMk/>
          <pc:sldMk cId="534325704" sldId="275"/>
        </pc:sldMkLst>
      </pc:sldChg>
      <pc:sldChg chg="add">
        <pc:chgData name="Mari Powell" userId="S::mari.powell@uwtsd.ac.uk::a1b98dd7-29dc-4131-8e37-1423e6a9ecca" providerId="AD" clId="Web-{623E7947-1822-FA79-9CB3-9AD2BD645007}" dt="2023-03-15T11:50:32.491" v="161"/>
        <pc:sldMkLst>
          <pc:docMk/>
          <pc:sldMk cId="1813545369" sldId="276"/>
        </pc:sldMkLst>
      </pc:sldChg>
      <pc:sldChg chg="modSp add">
        <pc:chgData name="Mari Powell" userId="S::mari.powell@uwtsd.ac.uk::a1b98dd7-29dc-4131-8e37-1423e6a9ecca" providerId="AD" clId="Web-{623E7947-1822-FA79-9CB3-9AD2BD645007}" dt="2023-03-15T11:51:48.949" v="172" actId="1076"/>
        <pc:sldMkLst>
          <pc:docMk/>
          <pc:sldMk cId="798393447" sldId="277"/>
        </pc:sldMkLst>
        <pc:spChg chg="mod">
          <ac:chgData name="Mari Powell" userId="S::mari.powell@uwtsd.ac.uk::a1b98dd7-29dc-4131-8e37-1423e6a9ecca" providerId="AD" clId="Web-{623E7947-1822-FA79-9CB3-9AD2BD645007}" dt="2023-03-15T11:51:48.949" v="172" actId="1076"/>
          <ac:spMkLst>
            <pc:docMk/>
            <pc:sldMk cId="798393447" sldId="277"/>
            <ac:spMk id="8" creationId="{31551B75-EBDD-C449-9830-43828AA721AF}"/>
          </ac:spMkLst>
        </pc:spChg>
      </pc:sldChg>
      <pc:sldChg chg="add">
        <pc:chgData name="Mari Powell" userId="S::mari.powell@uwtsd.ac.uk::a1b98dd7-29dc-4131-8e37-1423e6a9ecca" providerId="AD" clId="Web-{623E7947-1822-FA79-9CB3-9AD2BD645007}" dt="2023-03-15T11:51:01.727" v="163"/>
        <pc:sldMkLst>
          <pc:docMk/>
          <pc:sldMk cId="557711253" sldId="278"/>
        </pc:sldMkLst>
      </pc:sldChg>
      <pc:sldChg chg="add">
        <pc:chgData name="Mari Powell" userId="S::mari.powell@uwtsd.ac.uk::a1b98dd7-29dc-4131-8e37-1423e6a9ecca" providerId="AD" clId="Web-{623E7947-1822-FA79-9CB3-9AD2BD645007}" dt="2023-03-15T11:51:08.306" v="164"/>
        <pc:sldMkLst>
          <pc:docMk/>
          <pc:sldMk cId="306003386" sldId="279"/>
        </pc:sldMkLst>
      </pc:sldChg>
      <pc:sldChg chg="add del">
        <pc:chgData name="Mari Powell" userId="S::mari.powell@uwtsd.ac.uk::a1b98dd7-29dc-4131-8e37-1423e6a9ecca" providerId="AD" clId="Web-{623E7947-1822-FA79-9CB3-9AD2BD645007}" dt="2023-03-15T11:55:17.384" v="223"/>
        <pc:sldMkLst>
          <pc:docMk/>
          <pc:sldMk cId="4261954" sldId="280"/>
        </pc:sldMkLst>
      </pc:sldChg>
      <pc:sldChg chg="add">
        <pc:chgData name="Mari Powell" userId="S::mari.powell@uwtsd.ac.uk::a1b98dd7-29dc-4131-8e37-1423e6a9ecca" providerId="AD" clId="Web-{623E7947-1822-FA79-9CB3-9AD2BD645007}" dt="2023-03-15T11:52:50.953" v="174"/>
        <pc:sldMkLst>
          <pc:docMk/>
          <pc:sldMk cId="3639908278" sldId="281"/>
        </pc:sldMkLst>
      </pc:sldChg>
      <pc:sldChg chg="addSp delSp modSp add">
        <pc:chgData name="Mari Powell" userId="S::mari.powell@uwtsd.ac.uk::a1b98dd7-29dc-4131-8e37-1423e6a9ecca" providerId="AD" clId="Web-{623E7947-1822-FA79-9CB3-9AD2BD645007}" dt="2023-03-15T11:55:07.509" v="222" actId="1076"/>
        <pc:sldMkLst>
          <pc:docMk/>
          <pc:sldMk cId="4268786706" sldId="282"/>
        </pc:sldMkLst>
        <pc:spChg chg="mod">
          <ac:chgData name="Mari Powell" userId="S::mari.powell@uwtsd.ac.uk::a1b98dd7-29dc-4131-8e37-1423e6a9ecca" providerId="AD" clId="Web-{623E7947-1822-FA79-9CB3-9AD2BD645007}" dt="2023-03-15T11:53:33.034" v="181" actId="1076"/>
          <ac:spMkLst>
            <pc:docMk/>
            <pc:sldMk cId="4268786706" sldId="282"/>
            <ac:spMk id="4" creationId="{21968474-A038-1D63-2BAB-775E4BBC6498}"/>
          </ac:spMkLst>
        </pc:spChg>
        <pc:spChg chg="add mod">
          <ac:chgData name="Mari Powell" userId="S::mari.powell@uwtsd.ac.uk::a1b98dd7-29dc-4131-8e37-1423e6a9ecca" providerId="AD" clId="Web-{623E7947-1822-FA79-9CB3-9AD2BD645007}" dt="2023-03-15T11:55:04.180" v="220" actId="1076"/>
          <ac:spMkLst>
            <pc:docMk/>
            <pc:sldMk cId="4268786706" sldId="282"/>
            <ac:spMk id="5" creationId="{278F10DE-C8FA-6472-4751-630D3188DB09}"/>
          </ac:spMkLst>
        </pc:spChg>
        <pc:spChg chg="mod">
          <ac:chgData name="Mari Powell" userId="S::mari.powell@uwtsd.ac.uk::a1b98dd7-29dc-4131-8e37-1423e6a9ecca" providerId="AD" clId="Web-{623E7947-1822-FA79-9CB3-9AD2BD645007}" dt="2023-03-15T11:53:23.893" v="178" actId="1076"/>
          <ac:spMkLst>
            <pc:docMk/>
            <pc:sldMk cId="4268786706" sldId="282"/>
            <ac:spMk id="6" creationId="{667BADF2-BB98-57FE-A0AB-6712F90B7504}"/>
          </ac:spMkLst>
        </pc:spChg>
        <pc:spChg chg="mod">
          <ac:chgData name="Mari Powell" userId="S::mari.powell@uwtsd.ac.uk::a1b98dd7-29dc-4131-8e37-1423e6a9ecca" providerId="AD" clId="Web-{623E7947-1822-FA79-9CB3-9AD2BD645007}" dt="2023-03-15T11:53:19.116" v="177" actId="1076"/>
          <ac:spMkLst>
            <pc:docMk/>
            <pc:sldMk cId="4268786706" sldId="282"/>
            <ac:spMk id="7" creationId="{811ED467-F26B-4229-6C7F-99DC31477C89}"/>
          </ac:spMkLst>
        </pc:spChg>
        <pc:spChg chg="add mod">
          <ac:chgData name="Mari Powell" userId="S::mari.powell@uwtsd.ac.uk::a1b98dd7-29dc-4131-8e37-1423e6a9ecca" providerId="AD" clId="Web-{623E7947-1822-FA79-9CB3-9AD2BD645007}" dt="2023-03-15T11:55:00.852" v="219" actId="1076"/>
          <ac:spMkLst>
            <pc:docMk/>
            <pc:sldMk cId="4268786706" sldId="282"/>
            <ac:spMk id="9" creationId="{9B1ECF32-DCE2-AF57-3038-92132502EF09}"/>
          </ac:spMkLst>
        </pc:spChg>
        <pc:spChg chg="mod">
          <ac:chgData name="Mari Powell" userId="S::mari.powell@uwtsd.ac.uk::a1b98dd7-29dc-4131-8e37-1423e6a9ecca" providerId="AD" clId="Web-{623E7947-1822-FA79-9CB3-9AD2BD645007}" dt="2023-03-15T11:53:27.597" v="179" actId="1076"/>
          <ac:spMkLst>
            <pc:docMk/>
            <pc:sldMk cId="4268786706" sldId="282"/>
            <ac:spMk id="10" creationId="{D741B5FF-7E44-20CE-B553-D3F328281CB5}"/>
          </ac:spMkLst>
        </pc:spChg>
        <pc:spChg chg="del">
          <ac:chgData name="Mari Powell" userId="S::mari.powell@uwtsd.ac.uk::a1b98dd7-29dc-4131-8e37-1423e6a9ecca" providerId="AD" clId="Web-{623E7947-1822-FA79-9CB3-9AD2BD645007}" dt="2023-03-15T11:53:15.814" v="176"/>
          <ac:spMkLst>
            <pc:docMk/>
            <pc:sldMk cId="4268786706" sldId="282"/>
            <ac:spMk id="11" creationId="{795FF3F4-DFB9-2249-B0AF-06E7EFCFBCD8}"/>
          </ac:spMkLst>
        </pc:spChg>
        <pc:spChg chg="mod">
          <ac:chgData name="Mari Powell" userId="S::mari.powell@uwtsd.ac.uk::a1b98dd7-29dc-4131-8e37-1423e6a9ecca" providerId="AD" clId="Web-{623E7947-1822-FA79-9CB3-9AD2BD645007}" dt="2023-03-15T11:53:37.737" v="182" actId="1076"/>
          <ac:spMkLst>
            <pc:docMk/>
            <pc:sldMk cId="4268786706" sldId="282"/>
            <ac:spMk id="12" creationId="{85B39513-105D-AE1D-8108-1E15E0B2010A}"/>
          </ac:spMkLst>
        </pc:spChg>
        <pc:spChg chg="mod">
          <ac:chgData name="Mari Powell" userId="S::mari.powell@uwtsd.ac.uk::a1b98dd7-29dc-4131-8e37-1423e6a9ecca" providerId="AD" clId="Web-{623E7947-1822-FA79-9CB3-9AD2BD645007}" dt="2023-03-15T11:53:40.785" v="183" actId="1076"/>
          <ac:spMkLst>
            <pc:docMk/>
            <pc:sldMk cId="4268786706" sldId="282"/>
            <ac:spMk id="14" creationId="{91EAE9D9-9304-0574-FEE6-91E7AD7EFA29}"/>
          </ac:spMkLst>
        </pc:spChg>
        <pc:spChg chg="mod">
          <ac:chgData name="Mari Powell" userId="S::mari.powell@uwtsd.ac.uk::a1b98dd7-29dc-4131-8e37-1423e6a9ecca" providerId="AD" clId="Web-{623E7947-1822-FA79-9CB3-9AD2BD645007}" dt="2023-03-15T11:55:07.509" v="222" actId="1076"/>
          <ac:spMkLst>
            <pc:docMk/>
            <pc:sldMk cId="4268786706" sldId="282"/>
            <ac:spMk id="15" creationId="{89EAB1B5-592C-9BB5-E3B4-D1327E7BB1C9}"/>
          </ac:spMkLst>
        </pc:spChg>
        <pc:spChg chg="mod">
          <ac:chgData name="Mari Powell" userId="S::mari.powell@uwtsd.ac.uk::a1b98dd7-29dc-4131-8e37-1423e6a9ecca" providerId="AD" clId="Web-{623E7947-1822-FA79-9CB3-9AD2BD645007}" dt="2023-03-15T11:55:05.868" v="221" actId="1076"/>
          <ac:spMkLst>
            <pc:docMk/>
            <pc:sldMk cId="4268786706" sldId="282"/>
            <ac:spMk id="17" creationId="{87B14B4C-92F2-9FF9-3268-481C4A645B79}"/>
          </ac:spMkLst>
        </pc:spChg>
      </pc:sldChg>
      <pc:sldChg chg="add">
        <pc:chgData name="Mari Powell" userId="S::mari.powell@uwtsd.ac.uk::a1b98dd7-29dc-4131-8e37-1423e6a9ecca" providerId="AD" clId="Web-{623E7947-1822-FA79-9CB3-9AD2BD645007}" dt="2023-03-15T11:56:14.154" v="225"/>
        <pc:sldMkLst>
          <pc:docMk/>
          <pc:sldMk cId="1354664486" sldId="283"/>
        </pc:sldMkLst>
      </pc:sldChg>
      <pc:sldChg chg="add">
        <pc:chgData name="Mari Powell" userId="S::mari.powell@uwtsd.ac.uk::a1b98dd7-29dc-4131-8e37-1423e6a9ecca" providerId="AD" clId="Web-{623E7947-1822-FA79-9CB3-9AD2BD645007}" dt="2023-03-15T11:56:25.701" v="226"/>
        <pc:sldMkLst>
          <pc:docMk/>
          <pc:sldMk cId="540540690" sldId="284"/>
        </pc:sldMkLst>
      </pc:sldChg>
      <pc:sldChg chg="addSp delSp modSp add replId">
        <pc:chgData name="Mari Powell" userId="S::mari.powell@uwtsd.ac.uk::a1b98dd7-29dc-4131-8e37-1423e6a9ecca" providerId="AD" clId="Web-{623E7947-1822-FA79-9CB3-9AD2BD645007}" dt="2023-03-15T12:48:29.454" v="517" actId="1076"/>
        <pc:sldMkLst>
          <pc:docMk/>
          <pc:sldMk cId="4067941813" sldId="285"/>
        </pc:sldMkLst>
        <pc:spChg chg="add del mod">
          <ac:chgData name="Mari Powell" userId="S::mari.powell@uwtsd.ac.uk::a1b98dd7-29dc-4131-8e37-1423e6a9ecca" providerId="AD" clId="Web-{623E7947-1822-FA79-9CB3-9AD2BD645007}" dt="2023-03-15T12:21:24.815" v="296"/>
          <ac:spMkLst>
            <pc:docMk/>
            <pc:sldMk cId="4067941813" sldId="285"/>
            <ac:spMk id="3" creationId="{60E6BA4D-18B5-421A-4E69-E62C1BC56B7C}"/>
          </ac:spMkLst>
        </pc:spChg>
        <pc:spChg chg="add del mod">
          <ac:chgData name="Mari Powell" userId="S::mari.powell@uwtsd.ac.uk::a1b98dd7-29dc-4131-8e37-1423e6a9ecca" providerId="AD" clId="Web-{623E7947-1822-FA79-9CB3-9AD2BD645007}" dt="2023-03-15T12:22:55.868" v="324" actId="1076"/>
          <ac:spMkLst>
            <pc:docMk/>
            <pc:sldMk cId="4067941813" sldId="285"/>
            <ac:spMk id="5" creationId="{3D718D5E-B293-DC27-A801-FC80BF30F03B}"/>
          </ac:spMkLst>
        </pc:spChg>
        <pc:spChg chg="add del mod">
          <ac:chgData name="Mari Powell" userId="S::mari.powell@uwtsd.ac.uk::a1b98dd7-29dc-4131-8e37-1423e6a9ecca" providerId="AD" clId="Web-{623E7947-1822-FA79-9CB3-9AD2BD645007}" dt="2023-03-15T12:21:40.941" v="300"/>
          <ac:spMkLst>
            <pc:docMk/>
            <pc:sldMk cId="4067941813" sldId="285"/>
            <ac:spMk id="7" creationId="{8ACEFE7D-D0AD-EE75-0FD3-B09AE5EAEC69}"/>
          </ac:spMkLst>
        </pc:spChg>
        <pc:graphicFrameChg chg="add mod modGraphic">
          <ac:chgData name="Mari Powell" userId="S::mari.powell@uwtsd.ac.uk::a1b98dd7-29dc-4131-8e37-1423e6a9ecca" providerId="AD" clId="Web-{623E7947-1822-FA79-9CB3-9AD2BD645007}" dt="2023-03-15T12:44:39.292" v="455"/>
          <ac:graphicFrameMkLst>
            <pc:docMk/>
            <pc:sldMk cId="4067941813" sldId="285"/>
            <ac:graphicFrameMk id="6" creationId="{4FE37DB4-A0AF-5475-C8BA-10C1416E1821}"/>
          </ac:graphicFrameMkLst>
        </pc:graphicFrameChg>
        <pc:graphicFrameChg chg="del">
          <ac:chgData name="Mari Powell" userId="S::mari.powell@uwtsd.ac.uk::a1b98dd7-29dc-4131-8e37-1423e6a9ecca" providerId="AD" clId="Web-{623E7947-1822-FA79-9CB3-9AD2BD645007}" dt="2023-03-15T12:21:09.564" v="291"/>
          <ac:graphicFrameMkLst>
            <pc:docMk/>
            <pc:sldMk cId="4067941813" sldId="285"/>
            <ac:graphicFrameMk id="8" creationId="{519D2C75-C423-CF27-7BCC-6105D70A4335}"/>
          </ac:graphicFrameMkLst>
        </pc:graphicFrameChg>
        <pc:picChg chg="add del mod">
          <ac:chgData name="Mari Powell" userId="S::mari.powell@uwtsd.ac.uk::a1b98dd7-29dc-4131-8e37-1423e6a9ecca" providerId="AD" clId="Web-{623E7947-1822-FA79-9CB3-9AD2BD645007}" dt="2023-03-15T12:45:44.090" v="461"/>
          <ac:picMkLst>
            <pc:docMk/>
            <pc:sldMk cId="4067941813" sldId="285"/>
            <ac:picMk id="2" creationId="{1502E14F-DAB2-6666-1291-A3C573D29D63}"/>
          </ac:picMkLst>
        </pc:picChg>
        <pc:picChg chg="add del mod">
          <ac:chgData name="Mari Powell" userId="S::mari.powell@uwtsd.ac.uk::a1b98dd7-29dc-4131-8e37-1423e6a9ecca" providerId="AD" clId="Web-{623E7947-1822-FA79-9CB3-9AD2BD645007}" dt="2023-03-15T12:48:23.032" v="514"/>
          <ac:picMkLst>
            <pc:docMk/>
            <pc:sldMk cId="4067941813" sldId="285"/>
            <ac:picMk id="3" creationId="{DD75DD35-0993-5399-D4F8-5EAF5A93999E}"/>
          </ac:picMkLst>
        </pc:picChg>
        <pc:picChg chg="add mod">
          <ac:chgData name="Mari Powell" userId="S::mari.powell@uwtsd.ac.uk::a1b98dd7-29dc-4131-8e37-1423e6a9ecca" providerId="AD" clId="Web-{623E7947-1822-FA79-9CB3-9AD2BD645007}" dt="2023-03-15T12:48:29.454" v="517" actId="1076"/>
          <ac:picMkLst>
            <pc:docMk/>
            <pc:sldMk cId="4067941813" sldId="285"/>
            <ac:picMk id="4" creationId="{F78BE3D6-2D91-4047-D36F-F767C661F5AF}"/>
          </ac:picMkLst>
        </pc:picChg>
        <pc:picChg chg="add del mod">
          <ac:chgData name="Mari Powell" userId="S::mari.powell@uwtsd.ac.uk::a1b98dd7-29dc-4131-8e37-1423e6a9ecca" providerId="AD" clId="Web-{623E7947-1822-FA79-9CB3-9AD2BD645007}" dt="2023-03-15T12:45:01.995" v="457"/>
          <ac:picMkLst>
            <pc:docMk/>
            <pc:sldMk cId="4067941813" sldId="285"/>
            <ac:picMk id="9" creationId="{E4111641-D888-3A16-5B17-CF7C58560493}"/>
          </ac:picMkLst>
        </pc:picChg>
      </pc:sldChg>
      <pc:sldChg chg="addSp delSp modSp add mod replId setBg">
        <pc:chgData name="Mari Powell" userId="S::mari.powell@uwtsd.ac.uk::a1b98dd7-29dc-4131-8e37-1423e6a9ecca" providerId="AD" clId="Web-{623E7947-1822-FA79-9CB3-9AD2BD645007}" dt="2023-03-15T12:54:06.073" v="936" actId="1076"/>
        <pc:sldMkLst>
          <pc:docMk/>
          <pc:sldMk cId="1502494768" sldId="286"/>
        </pc:sldMkLst>
        <pc:spChg chg="mod">
          <ac:chgData name="Mari Powell" userId="S::mari.powell@uwtsd.ac.uk::a1b98dd7-29dc-4131-8e37-1423e6a9ecca" providerId="AD" clId="Web-{623E7947-1822-FA79-9CB3-9AD2BD645007}" dt="2023-03-15T12:46:16.857" v="477" actId="20577"/>
          <ac:spMkLst>
            <pc:docMk/>
            <pc:sldMk cId="1502494768" sldId="286"/>
            <ac:spMk id="5" creationId="{3D718D5E-B293-DC27-A801-FC80BF30F03B}"/>
          </ac:spMkLst>
        </pc:spChg>
        <pc:graphicFrameChg chg="mod modGraphic">
          <ac:chgData name="Mari Powell" userId="S::mari.powell@uwtsd.ac.uk::a1b98dd7-29dc-4131-8e37-1423e6a9ecca" providerId="AD" clId="Web-{623E7947-1822-FA79-9CB3-9AD2BD645007}" dt="2023-03-15T12:54:06.073" v="936" actId="1076"/>
          <ac:graphicFrameMkLst>
            <pc:docMk/>
            <pc:sldMk cId="1502494768" sldId="286"/>
            <ac:graphicFrameMk id="6" creationId="{4FE37DB4-A0AF-5475-C8BA-10C1416E1821}"/>
          </ac:graphicFrameMkLst>
        </pc:graphicFrameChg>
        <pc:picChg chg="add del mod">
          <ac:chgData name="Mari Powell" userId="S::mari.powell@uwtsd.ac.uk::a1b98dd7-29dc-4131-8e37-1423e6a9ecca" providerId="AD" clId="Web-{623E7947-1822-FA79-9CB3-9AD2BD645007}" dt="2023-03-15T12:47:37.375" v="509"/>
          <ac:picMkLst>
            <pc:docMk/>
            <pc:sldMk cId="1502494768" sldId="286"/>
            <ac:picMk id="2" creationId="{1EA9889C-4075-5DDF-7E0B-3AD7203A880E}"/>
          </ac:picMkLst>
        </pc:picChg>
        <pc:picChg chg="del">
          <ac:chgData name="Mari Powell" userId="S::mari.powell@uwtsd.ac.uk::a1b98dd7-29dc-4131-8e37-1423e6a9ecca" providerId="AD" clId="Web-{623E7947-1822-FA79-9CB3-9AD2BD645007}" dt="2023-03-15T12:46:49.389" v="506"/>
          <ac:picMkLst>
            <pc:docMk/>
            <pc:sldMk cId="1502494768" sldId="286"/>
            <ac:picMk id="3" creationId="{DD75DD35-0993-5399-D4F8-5EAF5A93999E}"/>
          </ac:picMkLst>
        </pc:picChg>
        <pc:picChg chg="add mod">
          <ac:chgData name="Mari Powell" userId="S::mari.powell@uwtsd.ac.uk::a1b98dd7-29dc-4131-8e37-1423e6a9ecca" providerId="AD" clId="Web-{623E7947-1822-FA79-9CB3-9AD2BD645007}" dt="2023-03-15T12:54:02.729" v="935" actId="1076"/>
          <ac:picMkLst>
            <pc:docMk/>
            <pc:sldMk cId="1502494768" sldId="286"/>
            <ac:picMk id="4" creationId="{6D30BA8D-074B-BC74-7401-6CBF46B9D4B4}"/>
          </ac:picMkLst>
        </pc:picChg>
      </pc:sldChg>
      <pc:sldChg chg="addSp delSp modSp add replId">
        <pc:chgData name="Mari Powell" userId="S::mari.powell@uwtsd.ac.uk::a1b98dd7-29dc-4131-8e37-1423e6a9ecca" providerId="AD" clId="Web-{623E7947-1822-FA79-9CB3-9AD2BD645007}" dt="2023-03-15T13:07:08.360" v="1103" actId="1076"/>
        <pc:sldMkLst>
          <pc:docMk/>
          <pc:sldMk cId="326905439" sldId="287"/>
        </pc:sldMkLst>
        <pc:spChg chg="add del mod">
          <ac:chgData name="Mari Powell" userId="S::mari.powell@uwtsd.ac.uk::a1b98dd7-29dc-4131-8e37-1423e6a9ecca" providerId="AD" clId="Web-{623E7947-1822-FA79-9CB3-9AD2BD645007}" dt="2023-03-15T12:58:06.126" v="1026" actId="1076"/>
          <ac:spMkLst>
            <pc:docMk/>
            <pc:sldMk cId="326905439" sldId="287"/>
            <ac:spMk id="3" creationId="{8FB3ED36-3607-C6F7-9CD3-45902110271C}"/>
          </ac:spMkLst>
        </pc:spChg>
        <pc:spChg chg="del">
          <ac:chgData name="Mari Powell" userId="S::mari.powell@uwtsd.ac.uk::a1b98dd7-29dc-4131-8e37-1423e6a9ecca" providerId="AD" clId="Web-{623E7947-1822-FA79-9CB3-9AD2BD645007}" dt="2023-03-15T12:56:13.326" v="938"/>
          <ac:spMkLst>
            <pc:docMk/>
            <pc:sldMk cId="326905439" sldId="287"/>
            <ac:spMk id="5" creationId="{3D718D5E-B293-DC27-A801-FC80BF30F03B}"/>
          </ac:spMkLst>
        </pc:spChg>
        <pc:spChg chg="add mod">
          <ac:chgData name="Mari Powell" userId="S::mari.powell@uwtsd.ac.uk::a1b98dd7-29dc-4131-8e37-1423e6a9ecca" providerId="AD" clId="Web-{623E7947-1822-FA79-9CB3-9AD2BD645007}" dt="2023-03-15T13:04:38.762" v="1091" actId="1076"/>
          <ac:spMkLst>
            <pc:docMk/>
            <pc:sldMk cId="326905439" sldId="287"/>
            <ac:spMk id="7" creationId="{E8E07B41-EF07-2474-BA3F-011531E38401}"/>
          </ac:spMkLst>
        </pc:spChg>
        <pc:spChg chg="add del mod">
          <ac:chgData name="Mari Powell" userId="S::mari.powell@uwtsd.ac.uk::a1b98dd7-29dc-4131-8e37-1423e6a9ecca" providerId="AD" clId="Web-{623E7947-1822-FA79-9CB3-9AD2BD645007}" dt="2023-03-15T12:59:39.629" v="1040"/>
          <ac:spMkLst>
            <pc:docMk/>
            <pc:sldMk cId="326905439" sldId="287"/>
            <ac:spMk id="9" creationId="{57A69AA8-4A09-CE80-46DA-055C528AB54D}"/>
          </ac:spMkLst>
        </pc:spChg>
        <pc:spChg chg="add del mod">
          <ac:chgData name="Mari Powell" userId="S::mari.powell@uwtsd.ac.uk::a1b98dd7-29dc-4131-8e37-1423e6a9ecca" providerId="AD" clId="Web-{623E7947-1822-FA79-9CB3-9AD2BD645007}" dt="2023-03-15T13:00:27.599" v="1051"/>
          <ac:spMkLst>
            <pc:docMk/>
            <pc:sldMk cId="326905439" sldId="287"/>
            <ac:spMk id="12" creationId="{866940D4-6A7A-33F5-46E1-A8DE9994FD44}"/>
          </ac:spMkLst>
        </pc:spChg>
        <pc:spChg chg="add del mod">
          <ac:chgData name="Mari Powell" userId="S::mari.powell@uwtsd.ac.uk::a1b98dd7-29dc-4131-8e37-1423e6a9ecca" providerId="AD" clId="Web-{623E7947-1822-FA79-9CB3-9AD2BD645007}" dt="2023-03-15T13:01:32.616" v="1058"/>
          <ac:spMkLst>
            <pc:docMk/>
            <pc:sldMk cId="326905439" sldId="287"/>
            <ac:spMk id="14" creationId="{362FBEEE-458C-CF12-A92C-9D8E0B95648F}"/>
          </ac:spMkLst>
        </pc:spChg>
        <pc:spChg chg="add del mod">
          <ac:chgData name="Mari Powell" userId="S::mari.powell@uwtsd.ac.uk::a1b98dd7-29dc-4131-8e37-1423e6a9ecca" providerId="AD" clId="Web-{623E7947-1822-FA79-9CB3-9AD2BD645007}" dt="2023-03-15T13:02:02.664" v="1065"/>
          <ac:spMkLst>
            <pc:docMk/>
            <pc:sldMk cId="326905439" sldId="287"/>
            <ac:spMk id="16" creationId="{AB80FBA7-3F6E-1CA4-7B0F-E53668D1933F}"/>
          </ac:spMkLst>
        </pc:spChg>
        <pc:spChg chg="add del mod">
          <ac:chgData name="Mari Powell" userId="S::mari.powell@uwtsd.ac.uk::a1b98dd7-29dc-4131-8e37-1423e6a9ecca" providerId="AD" clId="Web-{623E7947-1822-FA79-9CB3-9AD2BD645007}" dt="2023-03-15T13:04:04.574" v="1079"/>
          <ac:spMkLst>
            <pc:docMk/>
            <pc:sldMk cId="326905439" sldId="287"/>
            <ac:spMk id="19" creationId="{98780071-0723-8A9F-9F8E-9B375377889A}"/>
          </ac:spMkLst>
        </pc:spChg>
        <pc:graphicFrameChg chg="del">
          <ac:chgData name="Mari Powell" userId="S::mari.powell@uwtsd.ac.uk::a1b98dd7-29dc-4131-8e37-1423e6a9ecca" providerId="AD" clId="Web-{623E7947-1822-FA79-9CB3-9AD2BD645007}" dt="2023-03-15T12:56:16.952" v="940"/>
          <ac:graphicFrameMkLst>
            <pc:docMk/>
            <pc:sldMk cId="326905439" sldId="287"/>
            <ac:graphicFrameMk id="6" creationId="{4FE37DB4-A0AF-5475-C8BA-10C1416E1821}"/>
          </ac:graphicFrameMkLst>
        </pc:graphicFrameChg>
        <pc:picChg chg="del">
          <ac:chgData name="Mari Powell" userId="S::mari.powell@uwtsd.ac.uk::a1b98dd7-29dc-4131-8e37-1423e6a9ecca" providerId="AD" clId="Web-{623E7947-1822-FA79-9CB3-9AD2BD645007}" dt="2023-03-15T12:56:14.873" v="939"/>
          <ac:picMkLst>
            <pc:docMk/>
            <pc:sldMk cId="326905439" sldId="287"/>
            <ac:picMk id="4" creationId="{6D30BA8D-074B-BC74-7401-6CBF46B9D4B4}"/>
          </ac:picMkLst>
        </pc:picChg>
        <pc:picChg chg="add mod">
          <ac:chgData name="Mari Powell" userId="S::mari.powell@uwtsd.ac.uk::a1b98dd7-29dc-4131-8e37-1423e6a9ecca" providerId="AD" clId="Web-{623E7947-1822-FA79-9CB3-9AD2BD645007}" dt="2023-03-15T13:02:23.946" v="1070" actId="1076"/>
          <ac:picMkLst>
            <pc:docMk/>
            <pc:sldMk cId="326905439" sldId="287"/>
            <ac:picMk id="8" creationId="{683932A5-59F2-2311-54D1-958436F631AC}"/>
          </ac:picMkLst>
        </pc:picChg>
        <pc:picChg chg="add mod">
          <ac:chgData name="Mari Powell" userId="S::mari.powell@uwtsd.ac.uk::a1b98dd7-29dc-4131-8e37-1423e6a9ecca" providerId="AD" clId="Web-{623E7947-1822-FA79-9CB3-9AD2BD645007}" dt="2023-03-15T13:04:52.044" v="1094" actId="14100"/>
          <ac:picMkLst>
            <pc:docMk/>
            <pc:sldMk cId="326905439" sldId="287"/>
            <ac:picMk id="11" creationId="{BD0E8E22-EDBA-BA5D-F9A8-2C42425672B2}"/>
          </ac:picMkLst>
        </pc:picChg>
        <pc:picChg chg="add mod">
          <ac:chgData name="Mari Powell" userId="S::mari.powell@uwtsd.ac.uk::a1b98dd7-29dc-4131-8e37-1423e6a9ecca" providerId="AD" clId="Web-{623E7947-1822-FA79-9CB3-9AD2BD645007}" dt="2023-03-15T13:02:38.259" v="1074" actId="14100"/>
          <ac:picMkLst>
            <pc:docMk/>
            <pc:sldMk cId="326905439" sldId="287"/>
            <ac:picMk id="15" creationId="{706BB4D0-664B-6AF6-5E6B-B95DD45D4AFD}"/>
          </ac:picMkLst>
        </pc:picChg>
        <pc:picChg chg="add mod">
          <ac:chgData name="Mari Powell" userId="S::mari.powell@uwtsd.ac.uk::a1b98dd7-29dc-4131-8e37-1423e6a9ecca" providerId="AD" clId="Web-{623E7947-1822-FA79-9CB3-9AD2BD645007}" dt="2023-03-15T13:04:19.152" v="1083" actId="1076"/>
          <ac:picMkLst>
            <pc:docMk/>
            <pc:sldMk cId="326905439" sldId="287"/>
            <ac:picMk id="18" creationId="{CB88355F-CBF5-FB6A-730F-B6AF435BD684}"/>
          </ac:picMkLst>
        </pc:picChg>
        <pc:picChg chg="add mod">
          <ac:chgData name="Mari Powell" userId="S::mari.powell@uwtsd.ac.uk::a1b98dd7-29dc-4131-8e37-1423e6a9ecca" providerId="AD" clId="Web-{623E7947-1822-FA79-9CB3-9AD2BD645007}" dt="2023-03-15T13:07:08.360" v="1103" actId="1076"/>
          <ac:picMkLst>
            <pc:docMk/>
            <pc:sldMk cId="326905439" sldId="287"/>
            <ac:picMk id="21" creationId="{47959AFB-3418-7FD8-3C39-0A71E23FC2DA}"/>
          </ac:picMkLst>
        </pc:picChg>
      </pc:sldChg>
      <pc:sldChg chg="delSp modSp add replId">
        <pc:chgData name="Mari Powell" userId="S::mari.powell@uwtsd.ac.uk::a1b98dd7-29dc-4131-8e37-1423e6a9ecca" providerId="AD" clId="Web-{623E7947-1822-FA79-9CB3-9AD2BD645007}" dt="2023-03-15T13:08:27.831" v="1122" actId="20577"/>
        <pc:sldMkLst>
          <pc:docMk/>
          <pc:sldMk cId="4266778553" sldId="288"/>
        </pc:sldMkLst>
        <pc:spChg chg="mod">
          <ac:chgData name="Mari Powell" userId="S::mari.powell@uwtsd.ac.uk::a1b98dd7-29dc-4131-8e37-1423e6a9ecca" providerId="AD" clId="Web-{623E7947-1822-FA79-9CB3-9AD2BD645007}" dt="2023-03-15T13:08:27.831" v="1122" actId="20577"/>
          <ac:spMkLst>
            <pc:docMk/>
            <pc:sldMk cId="4266778553" sldId="288"/>
            <ac:spMk id="3" creationId="{8FB3ED36-3607-C6F7-9CD3-45902110271C}"/>
          </ac:spMkLst>
        </pc:spChg>
        <pc:spChg chg="del">
          <ac:chgData name="Mari Powell" userId="S::mari.powell@uwtsd.ac.uk::a1b98dd7-29dc-4131-8e37-1423e6a9ecca" providerId="AD" clId="Web-{623E7947-1822-FA79-9CB3-9AD2BD645007}" dt="2023-03-15T13:08:05.252" v="1107"/>
          <ac:spMkLst>
            <pc:docMk/>
            <pc:sldMk cId="4266778553" sldId="288"/>
            <ac:spMk id="7" creationId="{E8E07B41-EF07-2474-BA3F-011531E38401}"/>
          </ac:spMkLst>
        </pc:spChg>
        <pc:picChg chg="del">
          <ac:chgData name="Mari Powell" userId="S::mari.powell@uwtsd.ac.uk::a1b98dd7-29dc-4131-8e37-1423e6a9ecca" providerId="AD" clId="Web-{623E7947-1822-FA79-9CB3-9AD2BD645007}" dt="2023-03-15T13:08:01.830" v="1105"/>
          <ac:picMkLst>
            <pc:docMk/>
            <pc:sldMk cId="4266778553" sldId="288"/>
            <ac:picMk id="8" creationId="{683932A5-59F2-2311-54D1-958436F631AC}"/>
          </ac:picMkLst>
        </pc:picChg>
        <pc:picChg chg="del">
          <ac:chgData name="Mari Powell" userId="S::mari.powell@uwtsd.ac.uk::a1b98dd7-29dc-4131-8e37-1423e6a9ecca" providerId="AD" clId="Web-{623E7947-1822-FA79-9CB3-9AD2BD645007}" dt="2023-03-15T13:08:06.893" v="1110"/>
          <ac:picMkLst>
            <pc:docMk/>
            <pc:sldMk cId="4266778553" sldId="288"/>
            <ac:picMk id="11" creationId="{BD0E8E22-EDBA-BA5D-F9A8-2C42425672B2}"/>
          </ac:picMkLst>
        </pc:picChg>
        <pc:picChg chg="del">
          <ac:chgData name="Mari Powell" userId="S::mari.powell@uwtsd.ac.uk::a1b98dd7-29dc-4131-8e37-1423e6a9ecca" providerId="AD" clId="Web-{623E7947-1822-FA79-9CB3-9AD2BD645007}" dt="2023-03-15T13:08:06.362" v="1109"/>
          <ac:picMkLst>
            <pc:docMk/>
            <pc:sldMk cId="4266778553" sldId="288"/>
            <ac:picMk id="15" creationId="{706BB4D0-664B-6AF6-5E6B-B95DD45D4AFD}"/>
          </ac:picMkLst>
        </pc:picChg>
        <pc:picChg chg="del">
          <ac:chgData name="Mari Powell" userId="S::mari.powell@uwtsd.ac.uk::a1b98dd7-29dc-4131-8e37-1423e6a9ecca" providerId="AD" clId="Web-{623E7947-1822-FA79-9CB3-9AD2BD645007}" dt="2023-03-15T13:08:03.627" v="1106"/>
          <ac:picMkLst>
            <pc:docMk/>
            <pc:sldMk cId="4266778553" sldId="288"/>
            <ac:picMk id="18" creationId="{CB88355F-CBF5-FB6A-730F-B6AF435BD684}"/>
          </ac:picMkLst>
        </pc:picChg>
        <pc:picChg chg="del">
          <ac:chgData name="Mari Powell" userId="S::mari.powell@uwtsd.ac.uk::a1b98dd7-29dc-4131-8e37-1423e6a9ecca" providerId="AD" clId="Web-{623E7947-1822-FA79-9CB3-9AD2BD645007}" dt="2023-03-15T13:08:05.799" v="1108"/>
          <ac:picMkLst>
            <pc:docMk/>
            <pc:sldMk cId="4266778553" sldId="288"/>
            <ac:picMk id="21" creationId="{47959AFB-3418-7FD8-3C39-0A71E23FC2DA}"/>
          </ac:picMkLst>
        </pc:picChg>
      </pc:sldChg>
      <pc:sldMasterChg chg="add addSldLayout">
        <pc:chgData name="Mari Powell" userId="S::mari.powell@uwtsd.ac.uk::a1b98dd7-29dc-4131-8e37-1423e6a9ecca" providerId="AD" clId="Web-{623E7947-1822-FA79-9CB3-9AD2BD645007}" dt="2023-03-15T11:03:37.769" v="55"/>
        <pc:sldMasterMkLst>
          <pc:docMk/>
          <pc:sldMasterMk cId="192101702" sldId="2147483648"/>
        </pc:sldMasterMkLst>
        <pc:sldLayoutChg chg="add">
          <pc:chgData name="Mari Powell" userId="S::mari.powell@uwtsd.ac.uk::a1b98dd7-29dc-4131-8e37-1423e6a9ecca" providerId="AD" clId="Web-{623E7947-1822-FA79-9CB3-9AD2BD645007}" dt="2023-03-15T11:03:37.769" v="55"/>
          <pc:sldLayoutMkLst>
            <pc:docMk/>
            <pc:sldMasterMk cId="192101702" sldId="2147483648"/>
            <pc:sldLayoutMk cId="239319709" sldId="2147483649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03:37.769" v="55"/>
          <pc:sldLayoutMkLst>
            <pc:docMk/>
            <pc:sldMasterMk cId="192101702" sldId="2147483648"/>
            <pc:sldLayoutMk cId="1408163672" sldId="2147483650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03:37.769" v="55"/>
          <pc:sldLayoutMkLst>
            <pc:docMk/>
            <pc:sldMasterMk cId="192101702" sldId="2147483648"/>
            <pc:sldLayoutMk cId="3184012299" sldId="2147483651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03:37.769" v="55"/>
          <pc:sldLayoutMkLst>
            <pc:docMk/>
            <pc:sldMasterMk cId="192101702" sldId="2147483648"/>
            <pc:sldLayoutMk cId="2214636700" sldId="2147483652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03:37.769" v="55"/>
          <pc:sldLayoutMkLst>
            <pc:docMk/>
            <pc:sldMasterMk cId="192101702" sldId="2147483648"/>
            <pc:sldLayoutMk cId="939115774" sldId="2147483653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03:37.769" v="55"/>
          <pc:sldLayoutMkLst>
            <pc:docMk/>
            <pc:sldMasterMk cId="192101702" sldId="2147483648"/>
            <pc:sldLayoutMk cId="3266607336" sldId="2147483654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03:37.769" v="55"/>
          <pc:sldLayoutMkLst>
            <pc:docMk/>
            <pc:sldMasterMk cId="192101702" sldId="2147483648"/>
            <pc:sldLayoutMk cId="2013111484" sldId="2147483655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03:37.769" v="55"/>
          <pc:sldLayoutMkLst>
            <pc:docMk/>
            <pc:sldMasterMk cId="192101702" sldId="2147483648"/>
            <pc:sldLayoutMk cId="4112262004" sldId="2147483656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03:37.769" v="55"/>
          <pc:sldLayoutMkLst>
            <pc:docMk/>
            <pc:sldMasterMk cId="192101702" sldId="2147483648"/>
            <pc:sldLayoutMk cId="4242832061" sldId="2147483657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03:37.769" v="55"/>
          <pc:sldLayoutMkLst>
            <pc:docMk/>
            <pc:sldMasterMk cId="192101702" sldId="2147483648"/>
            <pc:sldLayoutMk cId="1512415761" sldId="2147483658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03:37.769" v="55"/>
          <pc:sldLayoutMkLst>
            <pc:docMk/>
            <pc:sldMasterMk cId="192101702" sldId="2147483648"/>
            <pc:sldLayoutMk cId="1916575637" sldId="2147483659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03:37.769" v="55"/>
          <pc:sldLayoutMkLst>
            <pc:docMk/>
            <pc:sldMasterMk cId="192101702" sldId="2147483648"/>
            <pc:sldLayoutMk cId="1133236050" sldId="2147483660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03:37.769" v="55"/>
          <pc:sldLayoutMkLst>
            <pc:docMk/>
            <pc:sldMasterMk cId="192101702" sldId="2147483648"/>
            <pc:sldLayoutMk cId="3086910363" sldId="2147483661"/>
          </pc:sldLayoutMkLst>
        </pc:sldLayoutChg>
      </pc:sldMasterChg>
      <pc:sldMasterChg chg="replId modSldLayout">
        <pc:chgData name="Mari Powell" userId="S::mari.powell@uwtsd.ac.uk::a1b98dd7-29dc-4131-8e37-1423e6a9ecca" providerId="AD" clId="Web-{623E7947-1822-FA79-9CB3-9AD2BD645007}" dt="2023-03-15T11:52:50.953" v="174"/>
        <pc:sldMasterMkLst>
          <pc:docMk/>
          <pc:sldMasterMk cId="2460954070" sldId="2147483774"/>
        </pc:sldMasterMkLst>
        <pc:sldLayoutChg chg="replId">
          <pc:chgData name="Mari Powell" userId="S::mari.powell@uwtsd.ac.uk::a1b98dd7-29dc-4131-8e37-1423e6a9ecca" providerId="AD" clId="Web-{623E7947-1822-FA79-9CB3-9AD2BD645007}" dt="2023-03-15T11:04:59.865" v="76"/>
          <pc:sldLayoutMkLst>
            <pc:docMk/>
            <pc:sldMasterMk cId="2460954070" sldId="2147483774"/>
            <pc:sldLayoutMk cId="2385387890" sldId="2147483788"/>
          </pc:sldLayoutMkLst>
        </pc:sldLayoutChg>
        <pc:sldLayoutChg chg="replId">
          <pc:chgData name="Mari Powell" userId="S::mari.powell@uwtsd.ac.uk::a1b98dd7-29dc-4131-8e37-1423e6a9ecca" providerId="AD" clId="Web-{623E7947-1822-FA79-9CB3-9AD2BD645007}" dt="2023-03-15T11:52:50.953" v="174"/>
          <pc:sldLayoutMkLst>
            <pc:docMk/>
            <pc:sldMasterMk cId="2460954070" sldId="2147483774"/>
            <pc:sldLayoutMk cId="949138452" sldId="2147483832"/>
          </pc:sldLayoutMkLst>
        </pc:sldLayoutChg>
      </pc:sldMasterChg>
      <pc:sldMasterChg chg="add addSldLayout">
        <pc:chgData name="Mari Powell" userId="S::mari.powell@uwtsd.ac.uk::a1b98dd7-29dc-4131-8e37-1423e6a9ecca" providerId="AD" clId="Web-{623E7947-1822-FA79-9CB3-9AD2BD645007}" dt="2023-03-15T11:04:59.865" v="76"/>
        <pc:sldMasterMkLst>
          <pc:docMk/>
          <pc:sldMasterMk cId="1340602360" sldId="2147483775"/>
        </pc:sldMasterMkLst>
        <pc:sldLayoutChg chg="add">
          <pc:chgData name="Mari Powell" userId="S::mari.powell@uwtsd.ac.uk::a1b98dd7-29dc-4131-8e37-1423e6a9ecca" providerId="AD" clId="Web-{623E7947-1822-FA79-9CB3-9AD2BD645007}" dt="2023-03-15T11:04:59.865" v="76"/>
          <pc:sldLayoutMkLst>
            <pc:docMk/>
            <pc:sldMasterMk cId="1340602360" sldId="2147483775"/>
            <pc:sldLayoutMk cId="1792924897" sldId="2147483776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04:59.865" v="76"/>
          <pc:sldLayoutMkLst>
            <pc:docMk/>
            <pc:sldMasterMk cId="1340602360" sldId="2147483775"/>
            <pc:sldLayoutMk cId="915565927" sldId="2147483777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04:59.865" v="76"/>
          <pc:sldLayoutMkLst>
            <pc:docMk/>
            <pc:sldMasterMk cId="1340602360" sldId="2147483775"/>
            <pc:sldLayoutMk cId="2039018649" sldId="2147483778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04:59.865" v="76"/>
          <pc:sldLayoutMkLst>
            <pc:docMk/>
            <pc:sldMasterMk cId="1340602360" sldId="2147483775"/>
            <pc:sldLayoutMk cId="578643251" sldId="2147483779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04:59.865" v="76"/>
          <pc:sldLayoutMkLst>
            <pc:docMk/>
            <pc:sldMasterMk cId="1340602360" sldId="2147483775"/>
            <pc:sldLayoutMk cId="414146693" sldId="2147483780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04:59.865" v="76"/>
          <pc:sldLayoutMkLst>
            <pc:docMk/>
            <pc:sldMasterMk cId="1340602360" sldId="2147483775"/>
            <pc:sldLayoutMk cId="2345252409" sldId="2147483781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04:59.865" v="76"/>
          <pc:sldLayoutMkLst>
            <pc:docMk/>
            <pc:sldMasterMk cId="1340602360" sldId="2147483775"/>
            <pc:sldLayoutMk cId="3297553264" sldId="2147483782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04:59.865" v="76"/>
          <pc:sldLayoutMkLst>
            <pc:docMk/>
            <pc:sldMasterMk cId="1340602360" sldId="2147483775"/>
            <pc:sldLayoutMk cId="3819974062" sldId="2147483783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04:59.865" v="76"/>
          <pc:sldLayoutMkLst>
            <pc:docMk/>
            <pc:sldMasterMk cId="1340602360" sldId="2147483775"/>
            <pc:sldLayoutMk cId="1239737088" sldId="2147483784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04:59.865" v="76"/>
          <pc:sldLayoutMkLst>
            <pc:docMk/>
            <pc:sldMasterMk cId="1340602360" sldId="2147483775"/>
            <pc:sldLayoutMk cId="3209213949" sldId="2147483785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04:59.865" v="76"/>
          <pc:sldLayoutMkLst>
            <pc:docMk/>
            <pc:sldMasterMk cId="1340602360" sldId="2147483775"/>
            <pc:sldLayoutMk cId="2665066964" sldId="2147483786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04:59.865" v="76"/>
          <pc:sldLayoutMkLst>
            <pc:docMk/>
            <pc:sldMasterMk cId="1340602360" sldId="2147483775"/>
            <pc:sldLayoutMk cId="1327110926" sldId="2147483787"/>
          </pc:sldLayoutMkLst>
        </pc:sldLayoutChg>
      </pc:sldMasterChg>
      <pc:sldMasterChg chg="add addSldLayout">
        <pc:chgData name="Mari Powell" userId="S::mari.powell@uwtsd.ac.uk::a1b98dd7-29dc-4131-8e37-1423e6a9ecca" providerId="AD" clId="Web-{623E7947-1822-FA79-9CB3-9AD2BD645007}" dt="2023-03-15T11:53:04.829" v="175"/>
        <pc:sldMasterMkLst>
          <pc:docMk/>
          <pc:sldMasterMk cId="1463603263" sldId="2147483789"/>
        </pc:sldMasterMkLst>
        <pc:sldLayoutChg chg="add">
          <pc:chgData name="Mari Powell" userId="S::mari.powell@uwtsd.ac.uk::a1b98dd7-29dc-4131-8e37-1423e6a9ecca" providerId="AD" clId="Web-{623E7947-1822-FA79-9CB3-9AD2BD645007}" dt="2023-03-15T11:53:04.829" v="175"/>
          <pc:sldLayoutMkLst>
            <pc:docMk/>
            <pc:sldMasterMk cId="1463603263" sldId="2147483789"/>
            <pc:sldLayoutMk cId="1219618675" sldId="2147483790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53:04.829" v="175"/>
          <pc:sldLayoutMkLst>
            <pc:docMk/>
            <pc:sldMasterMk cId="1463603263" sldId="2147483789"/>
            <pc:sldLayoutMk cId="4070951524" sldId="2147483791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53:04.829" v="175"/>
          <pc:sldLayoutMkLst>
            <pc:docMk/>
            <pc:sldMasterMk cId="1463603263" sldId="2147483789"/>
            <pc:sldLayoutMk cId="3275019664" sldId="2147483792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53:04.829" v="175"/>
          <pc:sldLayoutMkLst>
            <pc:docMk/>
            <pc:sldMasterMk cId="1463603263" sldId="2147483789"/>
            <pc:sldLayoutMk cId="907739129" sldId="2147483793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53:04.829" v="175"/>
          <pc:sldLayoutMkLst>
            <pc:docMk/>
            <pc:sldMasterMk cId="1463603263" sldId="2147483789"/>
            <pc:sldLayoutMk cId="2108690334" sldId="2147483794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53:04.829" v="175"/>
          <pc:sldLayoutMkLst>
            <pc:docMk/>
            <pc:sldMasterMk cId="1463603263" sldId="2147483789"/>
            <pc:sldLayoutMk cId="2328038241" sldId="2147483795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53:04.829" v="175"/>
          <pc:sldLayoutMkLst>
            <pc:docMk/>
            <pc:sldMasterMk cId="1463603263" sldId="2147483789"/>
            <pc:sldLayoutMk cId="4087545471" sldId="2147483796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53:04.829" v="175"/>
          <pc:sldLayoutMkLst>
            <pc:docMk/>
            <pc:sldMasterMk cId="1463603263" sldId="2147483789"/>
            <pc:sldLayoutMk cId="269340223" sldId="2147483797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53:04.829" v="175"/>
          <pc:sldLayoutMkLst>
            <pc:docMk/>
            <pc:sldMasterMk cId="1463603263" sldId="2147483789"/>
            <pc:sldLayoutMk cId="771116835" sldId="2147483798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53:04.829" v="175"/>
          <pc:sldLayoutMkLst>
            <pc:docMk/>
            <pc:sldMasterMk cId="1463603263" sldId="2147483789"/>
            <pc:sldLayoutMk cId="305505066" sldId="2147483799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53:04.829" v="175"/>
          <pc:sldLayoutMkLst>
            <pc:docMk/>
            <pc:sldMasterMk cId="1463603263" sldId="2147483789"/>
            <pc:sldLayoutMk cId="785127244" sldId="2147483800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53:04.829" v="175"/>
          <pc:sldLayoutMkLst>
            <pc:docMk/>
            <pc:sldMasterMk cId="1463603263" sldId="2147483789"/>
            <pc:sldLayoutMk cId="1604941710" sldId="2147483801"/>
          </pc:sldLayoutMkLst>
        </pc:sldLayoutChg>
      </pc:sldMasterChg>
      <pc:sldMasterChg chg="add addSldLayout">
        <pc:chgData name="Mari Powell" userId="S::mari.powell@uwtsd.ac.uk::a1b98dd7-29dc-4131-8e37-1423e6a9ecca" providerId="AD" clId="Web-{623E7947-1822-FA79-9CB3-9AD2BD645007}" dt="2023-03-15T11:52:50.953" v="174"/>
        <pc:sldMasterMkLst>
          <pc:docMk/>
          <pc:sldMasterMk cId="2320728525" sldId="2147483804"/>
        </pc:sldMasterMkLst>
        <pc:sldLayoutChg chg="add">
          <pc:chgData name="Mari Powell" userId="S::mari.powell@uwtsd.ac.uk::a1b98dd7-29dc-4131-8e37-1423e6a9ecca" providerId="AD" clId="Web-{623E7947-1822-FA79-9CB3-9AD2BD645007}" dt="2023-03-15T11:52:50.953" v="174"/>
          <pc:sldLayoutMkLst>
            <pc:docMk/>
            <pc:sldMasterMk cId="2320728525" sldId="2147483804"/>
            <pc:sldLayoutMk cId="1380363532" sldId="2147483805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52:50.953" v="174"/>
          <pc:sldLayoutMkLst>
            <pc:docMk/>
            <pc:sldMasterMk cId="2320728525" sldId="2147483804"/>
            <pc:sldLayoutMk cId="3599136113" sldId="2147483806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52:50.953" v="174"/>
          <pc:sldLayoutMkLst>
            <pc:docMk/>
            <pc:sldMasterMk cId="2320728525" sldId="2147483804"/>
            <pc:sldLayoutMk cId="605254953" sldId="2147483807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52:50.953" v="174"/>
          <pc:sldLayoutMkLst>
            <pc:docMk/>
            <pc:sldMasterMk cId="2320728525" sldId="2147483804"/>
            <pc:sldLayoutMk cId="1700956832" sldId="2147483808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52:50.953" v="174"/>
          <pc:sldLayoutMkLst>
            <pc:docMk/>
            <pc:sldMasterMk cId="2320728525" sldId="2147483804"/>
            <pc:sldLayoutMk cId="25521888" sldId="2147483809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52:50.953" v="174"/>
          <pc:sldLayoutMkLst>
            <pc:docMk/>
            <pc:sldMasterMk cId="2320728525" sldId="2147483804"/>
            <pc:sldLayoutMk cId="1105874748" sldId="2147483810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52:50.953" v="174"/>
          <pc:sldLayoutMkLst>
            <pc:docMk/>
            <pc:sldMasterMk cId="2320728525" sldId="2147483804"/>
            <pc:sldLayoutMk cId="2163770009" sldId="2147483811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52:50.953" v="174"/>
          <pc:sldLayoutMkLst>
            <pc:docMk/>
            <pc:sldMasterMk cId="2320728525" sldId="2147483804"/>
            <pc:sldLayoutMk cId="1573992180" sldId="2147483812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52:50.953" v="174"/>
          <pc:sldLayoutMkLst>
            <pc:docMk/>
            <pc:sldMasterMk cId="2320728525" sldId="2147483804"/>
            <pc:sldLayoutMk cId="1120701889" sldId="2147483813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52:50.953" v="174"/>
          <pc:sldLayoutMkLst>
            <pc:docMk/>
            <pc:sldMasterMk cId="2320728525" sldId="2147483804"/>
            <pc:sldLayoutMk cId="942377831" sldId="2147483814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52:50.953" v="174"/>
          <pc:sldLayoutMkLst>
            <pc:docMk/>
            <pc:sldMasterMk cId="2320728525" sldId="2147483804"/>
            <pc:sldLayoutMk cId="605073434" sldId="2147483815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52:50.953" v="174"/>
          <pc:sldLayoutMkLst>
            <pc:docMk/>
            <pc:sldMasterMk cId="2320728525" sldId="2147483804"/>
            <pc:sldLayoutMk cId="730485534" sldId="2147483830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52:50.953" v="174"/>
          <pc:sldLayoutMkLst>
            <pc:docMk/>
            <pc:sldMasterMk cId="2320728525" sldId="2147483804"/>
            <pc:sldLayoutMk cId="206541506" sldId="2147483831"/>
          </pc:sldLayoutMkLst>
        </pc:sldLayoutChg>
        <pc:sldLayoutChg chg="add">
          <pc:chgData name="Mari Powell" userId="S::mari.powell@uwtsd.ac.uk::a1b98dd7-29dc-4131-8e37-1423e6a9ecca" providerId="AD" clId="Web-{623E7947-1822-FA79-9CB3-9AD2BD645007}" dt="2023-03-15T11:52:50.953" v="174"/>
          <pc:sldLayoutMkLst>
            <pc:docMk/>
            <pc:sldMasterMk cId="2320728525" sldId="2147483804"/>
            <pc:sldLayoutMk cId="1345569643" sldId="2147483833"/>
          </pc:sldLayoutMkLst>
        </pc:sldLayoutChg>
      </pc:sldMasterChg>
    </pc:docChg>
  </pc:docChgLst>
  <pc:docChgLst>
    <pc:chgData name="Mari Powell" userId="S::mari.powell@uwtsd.ac.uk::a1b98dd7-29dc-4131-8e37-1423e6a9ecca" providerId="AD" clId="Web-{DF359E26-D96B-688E-B7BB-87B3D7463078}"/>
    <pc:docChg chg="addSld delSld modSld addMainMaster">
      <pc:chgData name="Mari Powell" userId="S::mari.powell@uwtsd.ac.uk::a1b98dd7-29dc-4131-8e37-1423e6a9ecca" providerId="AD" clId="Web-{DF359E26-D96B-688E-B7BB-87B3D7463078}" dt="2023-03-14T20:00:26.900" v="118" actId="20577"/>
      <pc:docMkLst>
        <pc:docMk/>
      </pc:docMkLst>
      <pc:sldChg chg="del">
        <pc:chgData name="Mari Powell" userId="S::mari.powell@uwtsd.ac.uk::a1b98dd7-29dc-4131-8e37-1423e6a9ecca" providerId="AD" clId="Web-{DF359E26-D96B-688E-B7BB-87B3D7463078}" dt="2023-03-14T19:47:52.931" v="1"/>
        <pc:sldMkLst>
          <pc:docMk/>
          <pc:sldMk cId="109857222" sldId="256"/>
        </pc:sldMkLst>
      </pc:sldChg>
      <pc:sldChg chg="addSp delSp modSp add">
        <pc:chgData name="Mari Powell" userId="S::mari.powell@uwtsd.ac.uk::a1b98dd7-29dc-4131-8e37-1423e6a9ecca" providerId="AD" clId="Web-{DF359E26-D96B-688E-B7BB-87B3D7463078}" dt="2023-03-14T19:49:58.939" v="22" actId="14100"/>
        <pc:sldMkLst>
          <pc:docMk/>
          <pc:sldMk cId="3654926011" sldId="257"/>
        </pc:sldMkLst>
        <pc:spChg chg="mod">
          <ac:chgData name="Mari Powell" userId="S::mari.powell@uwtsd.ac.uk::a1b98dd7-29dc-4131-8e37-1423e6a9ecca" providerId="AD" clId="Web-{DF359E26-D96B-688E-B7BB-87B3D7463078}" dt="2023-03-14T19:48:12.479" v="13" actId="1076"/>
          <ac:spMkLst>
            <pc:docMk/>
            <pc:sldMk cId="3654926011" sldId="257"/>
            <ac:spMk id="4" creationId="{8FC45D08-2EA8-BA46-B491-6AE548A488F0}"/>
          </ac:spMkLst>
        </pc:spChg>
        <pc:spChg chg="mod">
          <ac:chgData name="Mari Powell" userId="S::mari.powell@uwtsd.ac.uk::a1b98dd7-29dc-4131-8e37-1423e6a9ecca" providerId="AD" clId="Web-{DF359E26-D96B-688E-B7BB-87B3D7463078}" dt="2023-03-14T19:48:15.338" v="14" actId="1076"/>
          <ac:spMkLst>
            <pc:docMk/>
            <pc:sldMk cId="3654926011" sldId="257"/>
            <ac:spMk id="5" creationId="{8F8274FD-B322-CC42-B45E-BB2D212C9444}"/>
          </ac:spMkLst>
        </pc:spChg>
        <pc:picChg chg="del">
          <ac:chgData name="Mari Powell" userId="S::mari.powell@uwtsd.ac.uk::a1b98dd7-29dc-4131-8e37-1423e6a9ecca" providerId="AD" clId="Web-{DF359E26-D96B-688E-B7BB-87B3D7463078}" dt="2023-03-14T19:48:22.776" v="15"/>
          <ac:picMkLst>
            <pc:docMk/>
            <pc:sldMk cId="3654926011" sldId="257"/>
            <ac:picMk id="2" creationId="{4ED4D6D9-D320-19D8-0B7F-D0221D42BDF7}"/>
          </ac:picMkLst>
        </pc:picChg>
        <pc:picChg chg="add del mod">
          <ac:chgData name="Mari Powell" userId="S::mari.powell@uwtsd.ac.uk::a1b98dd7-29dc-4131-8e37-1423e6a9ecca" providerId="AD" clId="Web-{DF359E26-D96B-688E-B7BB-87B3D7463078}" dt="2023-03-14T19:48:47.419" v="19"/>
          <ac:picMkLst>
            <pc:docMk/>
            <pc:sldMk cId="3654926011" sldId="257"/>
            <ac:picMk id="3" creationId="{6A8B5BB5-CEF2-14B9-61DB-1117AE34EDC3}"/>
          </ac:picMkLst>
        </pc:picChg>
        <pc:picChg chg="add mod">
          <ac:chgData name="Mari Powell" userId="S::mari.powell@uwtsd.ac.uk::a1b98dd7-29dc-4131-8e37-1423e6a9ecca" providerId="AD" clId="Web-{DF359E26-D96B-688E-B7BB-87B3D7463078}" dt="2023-03-14T19:49:58.939" v="22" actId="14100"/>
          <ac:picMkLst>
            <pc:docMk/>
            <pc:sldMk cId="3654926011" sldId="257"/>
            <ac:picMk id="6" creationId="{3CC8ECFE-17C1-8634-383C-8FA263FE54C7}"/>
          </ac:picMkLst>
        </pc:picChg>
      </pc:sldChg>
      <pc:sldChg chg="modSp add">
        <pc:chgData name="Mari Powell" userId="S::mari.powell@uwtsd.ac.uk::a1b98dd7-29dc-4131-8e37-1423e6a9ecca" providerId="AD" clId="Web-{DF359E26-D96B-688E-B7BB-87B3D7463078}" dt="2023-03-14T20:00:26.900" v="118" actId="20577"/>
        <pc:sldMkLst>
          <pc:docMk/>
          <pc:sldMk cId="1646090315" sldId="258"/>
        </pc:sldMkLst>
        <pc:spChg chg="mod">
          <ac:chgData name="Mari Powell" userId="S::mari.powell@uwtsd.ac.uk::a1b98dd7-29dc-4131-8e37-1423e6a9ecca" providerId="AD" clId="Web-{DF359E26-D96B-688E-B7BB-87B3D7463078}" dt="2023-03-14T20:00:26.900" v="118" actId="20577"/>
          <ac:spMkLst>
            <pc:docMk/>
            <pc:sldMk cId="1646090315" sldId="258"/>
            <ac:spMk id="17" creationId="{BDFADEDA-18FE-9442-A9BC-FC8EB05AFE41}"/>
          </ac:spMkLst>
        </pc:spChg>
      </pc:sldChg>
      <pc:sldChg chg="add">
        <pc:chgData name="Mari Powell" userId="S::mari.powell@uwtsd.ac.uk::a1b98dd7-29dc-4131-8e37-1423e6a9ecca" providerId="AD" clId="Web-{DF359E26-D96B-688E-B7BB-87B3D7463078}" dt="2023-03-14T19:52:04.399" v="24"/>
        <pc:sldMkLst>
          <pc:docMk/>
          <pc:sldMk cId="145443291" sldId="259"/>
        </pc:sldMkLst>
      </pc:sldChg>
      <pc:sldChg chg="add">
        <pc:chgData name="Mari Powell" userId="S::mari.powell@uwtsd.ac.uk::a1b98dd7-29dc-4131-8e37-1423e6a9ecca" providerId="AD" clId="Web-{DF359E26-D96B-688E-B7BB-87B3D7463078}" dt="2023-03-14T19:52:17.571" v="25"/>
        <pc:sldMkLst>
          <pc:docMk/>
          <pc:sldMk cId="1267480334" sldId="260"/>
        </pc:sldMkLst>
      </pc:sldChg>
      <pc:sldChg chg="add">
        <pc:chgData name="Mari Powell" userId="S::mari.powell@uwtsd.ac.uk::a1b98dd7-29dc-4131-8e37-1423e6a9ecca" providerId="AD" clId="Web-{DF359E26-D96B-688E-B7BB-87B3D7463078}" dt="2023-03-14T19:52:27.728" v="26"/>
        <pc:sldMkLst>
          <pc:docMk/>
          <pc:sldMk cId="1678944696" sldId="261"/>
        </pc:sldMkLst>
      </pc:sldChg>
      <pc:sldChg chg="add">
        <pc:chgData name="Mari Powell" userId="S::mari.powell@uwtsd.ac.uk::a1b98dd7-29dc-4131-8e37-1423e6a9ecca" providerId="AD" clId="Web-{DF359E26-D96B-688E-B7BB-87B3D7463078}" dt="2023-03-14T19:52:41.291" v="27"/>
        <pc:sldMkLst>
          <pc:docMk/>
          <pc:sldMk cId="1130635952" sldId="262"/>
        </pc:sldMkLst>
      </pc:sldChg>
      <pc:sldChg chg="addSp delSp modSp add">
        <pc:chgData name="Mari Powell" userId="S::mari.powell@uwtsd.ac.uk::a1b98dd7-29dc-4131-8e37-1423e6a9ecca" providerId="AD" clId="Web-{DF359E26-D96B-688E-B7BB-87B3D7463078}" dt="2023-03-14T19:53:38.294" v="35" actId="1076"/>
        <pc:sldMkLst>
          <pc:docMk/>
          <pc:sldMk cId="795614568" sldId="263"/>
        </pc:sldMkLst>
        <pc:spChg chg="mod">
          <ac:chgData name="Mari Powell" userId="S::mari.powell@uwtsd.ac.uk::a1b98dd7-29dc-4131-8e37-1423e6a9ecca" providerId="AD" clId="Web-{DF359E26-D96B-688E-B7BB-87B3D7463078}" dt="2023-03-14T19:53:12.809" v="31" actId="20577"/>
          <ac:spMkLst>
            <pc:docMk/>
            <pc:sldMk cId="795614568" sldId="263"/>
            <ac:spMk id="8" creationId="{BB9738B8-5480-5B4C-8CF6-8C2225BA5B0B}"/>
          </ac:spMkLst>
        </pc:spChg>
        <pc:picChg chg="del">
          <ac:chgData name="Mari Powell" userId="S::mari.powell@uwtsd.ac.uk::a1b98dd7-29dc-4131-8e37-1423e6a9ecca" providerId="AD" clId="Web-{DF359E26-D96B-688E-B7BB-87B3D7463078}" dt="2023-03-14T19:53:18.637" v="33"/>
          <ac:picMkLst>
            <pc:docMk/>
            <pc:sldMk cId="795614568" sldId="263"/>
            <ac:picMk id="2" creationId="{35E517B5-A5A9-F5D7-BE50-BD2F9A83D34C}"/>
          </ac:picMkLst>
        </pc:picChg>
        <pc:picChg chg="mod">
          <ac:chgData name="Mari Powell" userId="S::mari.powell@uwtsd.ac.uk::a1b98dd7-29dc-4131-8e37-1423e6a9ecca" providerId="AD" clId="Web-{DF359E26-D96B-688E-B7BB-87B3D7463078}" dt="2023-03-14T19:53:38.294" v="35" actId="1076"/>
          <ac:picMkLst>
            <pc:docMk/>
            <pc:sldMk cId="795614568" sldId="263"/>
            <ac:picMk id="3" creationId="{5F690DBD-CFA8-31C8-7877-002438B5F1AF}"/>
          </ac:picMkLst>
        </pc:picChg>
        <pc:picChg chg="add">
          <ac:chgData name="Mari Powell" userId="S::mari.powell@uwtsd.ac.uk::a1b98dd7-29dc-4131-8e37-1423e6a9ecca" providerId="AD" clId="Web-{DF359E26-D96B-688E-B7BB-87B3D7463078}" dt="2023-03-14T19:53:32.044" v="34"/>
          <ac:picMkLst>
            <pc:docMk/>
            <pc:sldMk cId="795614568" sldId="263"/>
            <ac:picMk id="5" creationId="{F39A2374-A2EE-9A78-7B03-C2BB01CBCA3B}"/>
          </ac:picMkLst>
        </pc:picChg>
      </pc:sldChg>
      <pc:sldMasterChg chg="add addSldLayout">
        <pc:chgData name="Mari Powell" userId="S::mari.powell@uwtsd.ac.uk::a1b98dd7-29dc-4131-8e37-1423e6a9ecca" providerId="AD" clId="Web-{DF359E26-D96B-688E-B7BB-87B3D7463078}" dt="2023-03-14T19:47:49.681" v="0"/>
        <pc:sldMasterMkLst>
          <pc:docMk/>
          <pc:sldMasterMk cId="3101509124" sldId="2147483761"/>
        </pc:sldMasterMkLst>
        <pc:sldLayoutChg chg="add">
          <pc:chgData name="Mari Powell" userId="S::mari.powell@uwtsd.ac.uk::a1b98dd7-29dc-4131-8e37-1423e6a9ecca" providerId="AD" clId="Web-{DF359E26-D96B-688E-B7BB-87B3D7463078}" dt="2023-03-14T19:47:49.681" v="0"/>
          <pc:sldLayoutMkLst>
            <pc:docMk/>
            <pc:sldMasterMk cId="3101509124" sldId="2147483761"/>
            <pc:sldLayoutMk cId="1936783936" sldId="2147483762"/>
          </pc:sldLayoutMkLst>
        </pc:sldLayoutChg>
        <pc:sldLayoutChg chg="add">
          <pc:chgData name="Mari Powell" userId="S::mari.powell@uwtsd.ac.uk::a1b98dd7-29dc-4131-8e37-1423e6a9ecca" providerId="AD" clId="Web-{DF359E26-D96B-688E-B7BB-87B3D7463078}" dt="2023-03-14T19:47:49.681" v="0"/>
          <pc:sldLayoutMkLst>
            <pc:docMk/>
            <pc:sldMasterMk cId="3101509124" sldId="2147483761"/>
            <pc:sldLayoutMk cId="3150516976" sldId="2147483763"/>
          </pc:sldLayoutMkLst>
        </pc:sldLayoutChg>
        <pc:sldLayoutChg chg="add">
          <pc:chgData name="Mari Powell" userId="S::mari.powell@uwtsd.ac.uk::a1b98dd7-29dc-4131-8e37-1423e6a9ecca" providerId="AD" clId="Web-{DF359E26-D96B-688E-B7BB-87B3D7463078}" dt="2023-03-14T19:47:49.681" v="0"/>
          <pc:sldLayoutMkLst>
            <pc:docMk/>
            <pc:sldMasterMk cId="3101509124" sldId="2147483761"/>
            <pc:sldLayoutMk cId="3860854799" sldId="2147483764"/>
          </pc:sldLayoutMkLst>
        </pc:sldLayoutChg>
        <pc:sldLayoutChg chg="add">
          <pc:chgData name="Mari Powell" userId="S::mari.powell@uwtsd.ac.uk::a1b98dd7-29dc-4131-8e37-1423e6a9ecca" providerId="AD" clId="Web-{DF359E26-D96B-688E-B7BB-87B3D7463078}" dt="2023-03-14T19:47:49.681" v="0"/>
          <pc:sldLayoutMkLst>
            <pc:docMk/>
            <pc:sldMasterMk cId="3101509124" sldId="2147483761"/>
            <pc:sldLayoutMk cId="12498437" sldId="2147483765"/>
          </pc:sldLayoutMkLst>
        </pc:sldLayoutChg>
        <pc:sldLayoutChg chg="add">
          <pc:chgData name="Mari Powell" userId="S::mari.powell@uwtsd.ac.uk::a1b98dd7-29dc-4131-8e37-1423e6a9ecca" providerId="AD" clId="Web-{DF359E26-D96B-688E-B7BB-87B3D7463078}" dt="2023-03-14T19:47:49.681" v="0"/>
          <pc:sldLayoutMkLst>
            <pc:docMk/>
            <pc:sldMasterMk cId="3101509124" sldId="2147483761"/>
            <pc:sldLayoutMk cId="1897432268" sldId="2147483766"/>
          </pc:sldLayoutMkLst>
        </pc:sldLayoutChg>
        <pc:sldLayoutChg chg="add">
          <pc:chgData name="Mari Powell" userId="S::mari.powell@uwtsd.ac.uk::a1b98dd7-29dc-4131-8e37-1423e6a9ecca" providerId="AD" clId="Web-{DF359E26-D96B-688E-B7BB-87B3D7463078}" dt="2023-03-14T19:47:49.681" v="0"/>
          <pc:sldLayoutMkLst>
            <pc:docMk/>
            <pc:sldMasterMk cId="3101509124" sldId="2147483761"/>
            <pc:sldLayoutMk cId="909710549" sldId="2147483767"/>
          </pc:sldLayoutMkLst>
        </pc:sldLayoutChg>
        <pc:sldLayoutChg chg="add">
          <pc:chgData name="Mari Powell" userId="S::mari.powell@uwtsd.ac.uk::a1b98dd7-29dc-4131-8e37-1423e6a9ecca" providerId="AD" clId="Web-{DF359E26-D96B-688E-B7BB-87B3D7463078}" dt="2023-03-14T19:47:49.681" v="0"/>
          <pc:sldLayoutMkLst>
            <pc:docMk/>
            <pc:sldMasterMk cId="3101509124" sldId="2147483761"/>
            <pc:sldLayoutMk cId="3070581987" sldId="2147483768"/>
          </pc:sldLayoutMkLst>
        </pc:sldLayoutChg>
        <pc:sldLayoutChg chg="add">
          <pc:chgData name="Mari Powell" userId="S::mari.powell@uwtsd.ac.uk::a1b98dd7-29dc-4131-8e37-1423e6a9ecca" providerId="AD" clId="Web-{DF359E26-D96B-688E-B7BB-87B3D7463078}" dt="2023-03-14T19:47:49.681" v="0"/>
          <pc:sldLayoutMkLst>
            <pc:docMk/>
            <pc:sldMasterMk cId="3101509124" sldId="2147483761"/>
            <pc:sldLayoutMk cId="3121213432" sldId="2147483769"/>
          </pc:sldLayoutMkLst>
        </pc:sldLayoutChg>
        <pc:sldLayoutChg chg="add">
          <pc:chgData name="Mari Powell" userId="S::mari.powell@uwtsd.ac.uk::a1b98dd7-29dc-4131-8e37-1423e6a9ecca" providerId="AD" clId="Web-{DF359E26-D96B-688E-B7BB-87B3D7463078}" dt="2023-03-14T19:47:49.681" v="0"/>
          <pc:sldLayoutMkLst>
            <pc:docMk/>
            <pc:sldMasterMk cId="3101509124" sldId="2147483761"/>
            <pc:sldLayoutMk cId="431869179" sldId="2147483770"/>
          </pc:sldLayoutMkLst>
        </pc:sldLayoutChg>
        <pc:sldLayoutChg chg="add">
          <pc:chgData name="Mari Powell" userId="S::mari.powell@uwtsd.ac.uk::a1b98dd7-29dc-4131-8e37-1423e6a9ecca" providerId="AD" clId="Web-{DF359E26-D96B-688E-B7BB-87B3D7463078}" dt="2023-03-14T19:47:49.681" v="0"/>
          <pc:sldLayoutMkLst>
            <pc:docMk/>
            <pc:sldMasterMk cId="3101509124" sldId="2147483761"/>
            <pc:sldLayoutMk cId="294025237" sldId="2147483771"/>
          </pc:sldLayoutMkLst>
        </pc:sldLayoutChg>
        <pc:sldLayoutChg chg="add">
          <pc:chgData name="Mari Powell" userId="S::mari.powell@uwtsd.ac.uk::a1b98dd7-29dc-4131-8e37-1423e6a9ecca" providerId="AD" clId="Web-{DF359E26-D96B-688E-B7BB-87B3D7463078}" dt="2023-03-14T19:47:49.681" v="0"/>
          <pc:sldLayoutMkLst>
            <pc:docMk/>
            <pc:sldMasterMk cId="3101509124" sldId="2147483761"/>
            <pc:sldLayoutMk cId="3797622867" sldId="2147483772"/>
          </pc:sldLayoutMkLst>
        </pc:sldLayoutChg>
        <pc:sldLayoutChg chg="add">
          <pc:chgData name="Mari Powell" userId="S::mari.powell@uwtsd.ac.uk::a1b98dd7-29dc-4131-8e37-1423e6a9ecca" providerId="AD" clId="Web-{DF359E26-D96B-688E-B7BB-87B3D7463078}" dt="2023-03-14T19:47:49.681" v="0"/>
          <pc:sldLayoutMkLst>
            <pc:docMk/>
            <pc:sldMasterMk cId="3101509124" sldId="2147483761"/>
            <pc:sldLayoutMk cId="2198172456" sldId="2147483773"/>
          </pc:sldLayoutMkLst>
        </pc:sldLayoutChg>
      </pc:sldMasterChg>
    </pc:docChg>
  </pc:docChgLst>
  <pc:docChgLst>
    <pc:chgData name="Mari Powell" userId="S::mari.powell@uwtsd.ac.uk::a1b98dd7-29dc-4131-8e37-1423e6a9ecca" providerId="AD" clId="Web-{3EB14A96-40A9-1BF8-968B-42F2B5CFBB4D}"/>
    <pc:docChg chg="addSld delSld modSld sldOrd addMainMaster modMainMaster">
      <pc:chgData name="Mari Powell" userId="S::mari.powell@uwtsd.ac.uk::a1b98dd7-29dc-4131-8e37-1423e6a9ecca" providerId="AD" clId="Web-{3EB14A96-40A9-1BF8-968B-42F2B5CFBB4D}" dt="2023-03-15T17:39:53.226" v="1702" actId="1076"/>
      <pc:docMkLst>
        <pc:docMk/>
      </pc:docMkLst>
      <pc:sldChg chg="modSp">
        <pc:chgData name="Mari Powell" userId="S::mari.powell@uwtsd.ac.uk::a1b98dd7-29dc-4131-8e37-1423e6a9ecca" providerId="AD" clId="Web-{3EB14A96-40A9-1BF8-968B-42F2B5CFBB4D}" dt="2023-03-15T17:39:53.226" v="1702" actId="1076"/>
        <pc:sldMkLst>
          <pc:docMk/>
          <pc:sldMk cId="2274577579" sldId="273"/>
        </pc:sldMkLst>
        <pc:picChg chg="mod">
          <ac:chgData name="Mari Powell" userId="S::mari.powell@uwtsd.ac.uk::a1b98dd7-29dc-4131-8e37-1423e6a9ecca" providerId="AD" clId="Web-{3EB14A96-40A9-1BF8-968B-42F2B5CFBB4D}" dt="2023-03-15T17:39:53.226" v="1702" actId="1076"/>
          <ac:picMkLst>
            <pc:docMk/>
            <pc:sldMk cId="2274577579" sldId="273"/>
            <ac:picMk id="4" creationId="{DB968F96-84AD-86B6-D0E8-6D8A7A028E5E}"/>
          </ac:picMkLst>
        </pc:picChg>
      </pc:sldChg>
      <pc:sldChg chg="del">
        <pc:chgData name="Mari Powell" userId="S::mari.powell@uwtsd.ac.uk::a1b98dd7-29dc-4131-8e37-1423e6a9ecca" providerId="AD" clId="Web-{3EB14A96-40A9-1BF8-968B-42F2B5CFBB4D}" dt="2023-03-15T14:05:50.320" v="64"/>
        <pc:sldMkLst>
          <pc:docMk/>
          <pc:sldMk cId="4266778553" sldId="288"/>
        </pc:sldMkLst>
      </pc:sldChg>
      <pc:sldChg chg="addSp delSp modSp add">
        <pc:chgData name="Mari Powell" userId="S::mari.powell@uwtsd.ac.uk::a1b98dd7-29dc-4131-8e37-1423e6a9ecca" providerId="AD" clId="Web-{3EB14A96-40A9-1BF8-968B-42F2B5CFBB4D}" dt="2023-03-15T14:05:34.289" v="63" actId="14100"/>
        <pc:sldMkLst>
          <pc:docMk/>
          <pc:sldMk cId="554584569" sldId="289"/>
        </pc:sldMkLst>
        <pc:spChg chg="add mod">
          <ac:chgData name="Mari Powell" userId="S::mari.powell@uwtsd.ac.uk::a1b98dd7-29dc-4131-8e37-1423e6a9ecca" providerId="AD" clId="Web-{3EB14A96-40A9-1BF8-968B-42F2B5CFBB4D}" dt="2023-03-15T14:05:34.289" v="63" actId="14100"/>
          <ac:spMkLst>
            <pc:docMk/>
            <pc:sldMk cId="554584569" sldId="289"/>
            <ac:spMk id="2" creationId="{B20F26A4-F476-0EDA-6F56-130351669B88}"/>
          </ac:spMkLst>
        </pc:spChg>
        <pc:spChg chg="mod">
          <ac:chgData name="Mari Powell" userId="S::mari.powell@uwtsd.ac.uk::a1b98dd7-29dc-4131-8e37-1423e6a9ecca" providerId="AD" clId="Web-{3EB14A96-40A9-1BF8-968B-42F2B5CFBB4D}" dt="2023-03-15T14:05:14.632" v="59" actId="20577"/>
          <ac:spMkLst>
            <pc:docMk/>
            <pc:sldMk cId="554584569" sldId="289"/>
            <ac:spMk id="9" creationId="{B179A399-CC32-B447-8A4B-FA81924E9AEF}"/>
          </ac:spMkLst>
        </pc:spChg>
        <pc:spChg chg="mod">
          <ac:chgData name="Mari Powell" userId="S::mari.powell@uwtsd.ac.uk::a1b98dd7-29dc-4131-8e37-1423e6a9ecca" providerId="AD" clId="Web-{3EB14A96-40A9-1BF8-968B-42F2B5CFBB4D}" dt="2023-03-15T14:04:34.178" v="48" actId="1076"/>
          <ac:spMkLst>
            <pc:docMk/>
            <pc:sldMk cId="554584569" sldId="289"/>
            <ac:spMk id="11" creationId="{02FD5A68-21CB-0445-B715-D524A0F19291}"/>
          </ac:spMkLst>
        </pc:spChg>
        <pc:spChg chg="mod">
          <ac:chgData name="Mari Powell" userId="S::mari.powell@uwtsd.ac.uk::a1b98dd7-29dc-4131-8e37-1423e6a9ecca" providerId="AD" clId="Web-{3EB14A96-40A9-1BF8-968B-42F2B5CFBB4D}" dt="2023-03-15T14:04:31.084" v="47" actId="1076"/>
          <ac:spMkLst>
            <pc:docMk/>
            <pc:sldMk cId="554584569" sldId="289"/>
            <ac:spMk id="14" creationId="{AA1A24D2-84E0-1F40-889C-0F943DC662E7}"/>
          </ac:spMkLst>
        </pc:spChg>
        <pc:spChg chg="del mod">
          <ac:chgData name="Mari Powell" userId="S::mari.powell@uwtsd.ac.uk::a1b98dd7-29dc-4131-8e37-1423e6a9ecca" providerId="AD" clId="Web-{3EB14A96-40A9-1BF8-968B-42F2B5CFBB4D}" dt="2023-03-15T14:03:20.864" v="22"/>
          <ac:spMkLst>
            <pc:docMk/>
            <pc:sldMk cId="554584569" sldId="289"/>
            <ac:spMk id="16" creationId="{D9F764A0-86B3-8D4A-941C-8DA651EF03D9}"/>
          </ac:spMkLst>
        </pc:spChg>
        <pc:spChg chg="mod">
          <ac:chgData name="Mari Powell" userId="S::mari.powell@uwtsd.ac.uk::a1b98dd7-29dc-4131-8e37-1423e6a9ecca" providerId="AD" clId="Web-{3EB14A96-40A9-1BF8-968B-42F2B5CFBB4D}" dt="2023-03-15T14:05:20.351" v="60" actId="1076"/>
          <ac:spMkLst>
            <pc:docMk/>
            <pc:sldMk cId="554584569" sldId="289"/>
            <ac:spMk id="18" creationId="{C7E25F20-DCE9-9741-BBCF-3FF67CDA9893}"/>
          </ac:spMkLst>
        </pc:spChg>
        <pc:spChg chg="mod">
          <ac:chgData name="Mari Powell" userId="S::mari.powell@uwtsd.ac.uk::a1b98dd7-29dc-4131-8e37-1423e6a9ecca" providerId="AD" clId="Web-{3EB14A96-40A9-1BF8-968B-42F2B5CFBB4D}" dt="2023-03-15T14:03:35.224" v="24" actId="1076"/>
          <ac:spMkLst>
            <pc:docMk/>
            <pc:sldMk cId="554584569" sldId="289"/>
            <ac:spMk id="19" creationId="{2E247E66-6021-C44F-9175-BF2A241BEEBA}"/>
          </ac:spMkLst>
        </pc:spChg>
        <pc:spChg chg="mod">
          <ac:chgData name="Mari Powell" userId="S::mari.powell@uwtsd.ac.uk::a1b98dd7-29dc-4131-8e37-1423e6a9ecca" providerId="AD" clId="Web-{3EB14A96-40A9-1BF8-968B-42F2B5CFBB4D}" dt="2023-03-15T14:03:35.318" v="25" actId="1076"/>
          <ac:spMkLst>
            <pc:docMk/>
            <pc:sldMk cId="554584569" sldId="289"/>
            <ac:spMk id="20" creationId="{211DAA15-3EB0-2347-9918-89834D7FEE01}"/>
          </ac:spMkLst>
        </pc:spChg>
        <pc:picChg chg="mod modCrop">
          <ac:chgData name="Mari Powell" userId="S::mari.powell@uwtsd.ac.uk::a1b98dd7-29dc-4131-8e37-1423e6a9ecca" providerId="AD" clId="Web-{3EB14A96-40A9-1BF8-968B-42F2B5CFBB4D}" dt="2023-03-15T14:04:27.178" v="46"/>
          <ac:picMkLst>
            <pc:docMk/>
            <pc:sldMk cId="554584569" sldId="289"/>
            <ac:picMk id="3" creationId="{07C71B27-4254-7666-DCD7-A2A570E436C0}"/>
          </ac:picMkLst>
        </pc:picChg>
      </pc:sldChg>
      <pc:sldChg chg="modSp add">
        <pc:chgData name="Mari Powell" userId="S::mari.powell@uwtsd.ac.uk::a1b98dd7-29dc-4131-8e37-1423e6a9ecca" providerId="AD" clId="Web-{3EB14A96-40A9-1BF8-968B-42F2B5CFBB4D}" dt="2023-03-15T14:44:31.505" v="145" actId="1076"/>
        <pc:sldMkLst>
          <pc:docMk/>
          <pc:sldMk cId="3187988095" sldId="290"/>
        </pc:sldMkLst>
        <pc:spChg chg="mod">
          <ac:chgData name="Mari Powell" userId="S::mari.powell@uwtsd.ac.uk::a1b98dd7-29dc-4131-8e37-1423e6a9ecca" providerId="AD" clId="Web-{3EB14A96-40A9-1BF8-968B-42F2B5CFBB4D}" dt="2023-03-15T14:44:31.505" v="145" actId="1076"/>
          <ac:spMkLst>
            <pc:docMk/>
            <pc:sldMk cId="3187988095" sldId="290"/>
            <ac:spMk id="4" creationId="{E8C18B88-AE42-97EF-794F-FD1B1762C9A1}"/>
          </ac:spMkLst>
        </pc:spChg>
        <pc:spChg chg="mod">
          <ac:chgData name="Mari Powell" userId="S::mari.powell@uwtsd.ac.uk::a1b98dd7-29dc-4131-8e37-1423e6a9ecca" providerId="AD" clId="Web-{3EB14A96-40A9-1BF8-968B-42F2B5CFBB4D}" dt="2023-03-15T14:44:23.364" v="144" actId="20577"/>
          <ac:spMkLst>
            <pc:docMk/>
            <pc:sldMk cId="3187988095" sldId="290"/>
            <ac:spMk id="9" creationId="{B179A399-CC32-B447-8A4B-FA81924E9AEF}"/>
          </ac:spMkLst>
        </pc:spChg>
        <pc:spChg chg="mod">
          <ac:chgData name="Mari Powell" userId="S::mari.powell@uwtsd.ac.uk::a1b98dd7-29dc-4131-8e37-1423e6a9ecca" providerId="AD" clId="Web-{3EB14A96-40A9-1BF8-968B-42F2B5CFBB4D}" dt="2023-03-15T14:10:45.435" v="137" actId="1076"/>
          <ac:spMkLst>
            <pc:docMk/>
            <pc:sldMk cId="3187988095" sldId="290"/>
            <ac:spMk id="18" creationId="{C7E25F20-DCE9-9741-BBCF-3FF67CDA9893}"/>
          </ac:spMkLst>
        </pc:spChg>
      </pc:sldChg>
      <pc:sldChg chg="addSp delSp modSp add">
        <pc:chgData name="Mari Powell" userId="S::mari.powell@uwtsd.ac.uk::a1b98dd7-29dc-4131-8e37-1423e6a9ecca" providerId="AD" clId="Web-{3EB14A96-40A9-1BF8-968B-42F2B5CFBB4D}" dt="2023-03-15T14:59:40.708" v="310" actId="20577"/>
        <pc:sldMkLst>
          <pc:docMk/>
          <pc:sldMk cId="938082644" sldId="291"/>
        </pc:sldMkLst>
        <pc:spChg chg="mod">
          <ac:chgData name="Mari Powell" userId="S::mari.powell@uwtsd.ac.uk::a1b98dd7-29dc-4131-8e37-1423e6a9ecca" providerId="AD" clId="Web-{3EB14A96-40A9-1BF8-968B-42F2B5CFBB4D}" dt="2023-03-15T14:58:42.063" v="275" actId="20577"/>
          <ac:spMkLst>
            <pc:docMk/>
            <pc:sldMk cId="938082644" sldId="291"/>
            <ac:spMk id="4" creationId="{277DE514-5FF0-E947-9AB5-11A1F338E9C9}"/>
          </ac:spMkLst>
        </pc:spChg>
        <pc:spChg chg="mod">
          <ac:chgData name="Mari Powell" userId="S::mari.powell@uwtsd.ac.uk::a1b98dd7-29dc-4131-8e37-1423e6a9ecca" providerId="AD" clId="Web-{3EB14A96-40A9-1BF8-968B-42F2B5CFBB4D}" dt="2023-03-15T14:59:40.708" v="310" actId="20577"/>
          <ac:spMkLst>
            <pc:docMk/>
            <pc:sldMk cId="938082644" sldId="291"/>
            <ac:spMk id="8" creationId="{3E996DAD-F2A1-AA4F-9E37-53AF29DBE59E}"/>
          </ac:spMkLst>
        </pc:spChg>
        <pc:picChg chg="del">
          <ac:chgData name="Mari Powell" userId="S::mari.powell@uwtsd.ac.uk::a1b98dd7-29dc-4131-8e37-1423e6a9ecca" providerId="AD" clId="Web-{3EB14A96-40A9-1BF8-968B-42F2B5CFBB4D}" dt="2023-03-15T14:46:14.418" v="163"/>
          <ac:picMkLst>
            <pc:docMk/>
            <pc:sldMk cId="938082644" sldId="291"/>
            <ac:picMk id="2" creationId="{2573B361-0D57-E8DE-5228-EEA647FFE28E}"/>
          </ac:picMkLst>
        </pc:picChg>
        <pc:picChg chg="add del mod">
          <ac:chgData name="Mari Powell" userId="S::mari.powell@uwtsd.ac.uk::a1b98dd7-29dc-4131-8e37-1423e6a9ecca" providerId="AD" clId="Web-{3EB14A96-40A9-1BF8-968B-42F2B5CFBB4D}" dt="2023-03-15T14:47:36.705" v="201"/>
          <ac:picMkLst>
            <pc:docMk/>
            <pc:sldMk cId="938082644" sldId="291"/>
            <ac:picMk id="3" creationId="{A9C8DC1A-D2D2-9FF5-74C1-31605B954A2E}"/>
          </ac:picMkLst>
        </pc:picChg>
        <pc:picChg chg="add mod">
          <ac:chgData name="Mari Powell" userId="S::mari.powell@uwtsd.ac.uk::a1b98dd7-29dc-4131-8e37-1423e6a9ecca" providerId="AD" clId="Web-{3EB14A96-40A9-1BF8-968B-42F2B5CFBB4D}" dt="2023-03-15T14:48:37.194" v="207" actId="1076"/>
          <ac:picMkLst>
            <pc:docMk/>
            <pc:sldMk cId="938082644" sldId="291"/>
            <ac:picMk id="5" creationId="{5C89E06D-571F-30F8-4ECB-E065960D1527}"/>
          </ac:picMkLst>
        </pc:picChg>
      </pc:sldChg>
      <pc:sldChg chg="addSp modSp add replId">
        <pc:chgData name="Mari Powell" userId="S::mari.powell@uwtsd.ac.uk::a1b98dd7-29dc-4131-8e37-1423e6a9ecca" providerId="AD" clId="Web-{3EB14A96-40A9-1BF8-968B-42F2B5CFBB4D}" dt="2023-03-15T14:58:49.845" v="277" actId="20577"/>
        <pc:sldMkLst>
          <pc:docMk/>
          <pc:sldMk cId="3907330979" sldId="292"/>
        </pc:sldMkLst>
        <pc:spChg chg="mod">
          <ac:chgData name="Mari Powell" userId="S::mari.powell@uwtsd.ac.uk::a1b98dd7-29dc-4131-8e37-1423e6a9ecca" providerId="AD" clId="Web-{3EB14A96-40A9-1BF8-968B-42F2B5CFBB4D}" dt="2023-03-15T14:58:45.595" v="276" actId="20577"/>
          <ac:spMkLst>
            <pc:docMk/>
            <pc:sldMk cId="3907330979" sldId="292"/>
            <ac:spMk id="4" creationId="{277DE514-5FF0-E947-9AB5-11A1F338E9C9}"/>
          </ac:spMkLst>
        </pc:spChg>
        <pc:spChg chg="mod">
          <ac:chgData name="Mari Powell" userId="S::mari.powell@uwtsd.ac.uk::a1b98dd7-29dc-4131-8e37-1423e6a9ecca" providerId="AD" clId="Web-{3EB14A96-40A9-1BF8-968B-42F2B5CFBB4D}" dt="2023-03-15T14:58:49.845" v="277" actId="20577"/>
          <ac:spMkLst>
            <pc:docMk/>
            <pc:sldMk cId="3907330979" sldId="292"/>
            <ac:spMk id="8" creationId="{3E996DAD-F2A1-AA4F-9E37-53AF29DBE59E}"/>
          </ac:spMkLst>
        </pc:spChg>
        <pc:picChg chg="add mod">
          <ac:chgData name="Mari Powell" userId="S::mari.powell@uwtsd.ac.uk::a1b98dd7-29dc-4131-8e37-1423e6a9ecca" providerId="AD" clId="Web-{3EB14A96-40A9-1BF8-968B-42F2B5CFBB4D}" dt="2023-03-15T14:57:23.511" v="253" actId="1076"/>
          <ac:picMkLst>
            <pc:docMk/>
            <pc:sldMk cId="3907330979" sldId="292"/>
            <ac:picMk id="2" creationId="{6CF2D42D-C87E-3BD6-C222-ED91D693D696}"/>
          </ac:picMkLst>
        </pc:picChg>
        <pc:picChg chg="add mod">
          <ac:chgData name="Mari Powell" userId="S::mari.powell@uwtsd.ac.uk::a1b98dd7-29dc-4131-8e37-1423e6a9ecca" providerId="AD" clId="Web-{3EB14A96-40A9-1BF8-968B-42F2B5CFBB4D}" dt="2023-03-15T14:57:25.949" v="254" actId="1076"/>
          <ac:picMkLst>
            <pc:docMk/>
            <pc:sldMk cId="3907330979" sldId="292"/>
            <ac:picMk id="3" creationId="{65814BAE-CB0A-2159-EEEF-E822FB53F67B}"/>
          </ac:picMkLst>
        </pc:picChg>
        <pc:picChg chg="mod">
          <ac:chgData name="Mari Powell" userId="S::mari.powell@uwtsd.ac.uk::a1b98dd7-29dc-4131-8e37-1423e6a9ecca" providerId="AD" clId="Web-{3EB14A96-40A9-1BF8-968B-42F2B5CFBB4D}" dt="2023-03-15T14:57:21.261" v="252" actId="1076"/>
          <ac:picMkLst>
            <pc:docMk/>
            <pc:sldMk cId="3907330979" sldId="292"/>
            <ac:picMk id="5" creationId="{5C89E06D-571F-30F8-4ECB-E065960D1527}"/>
          </ac:picMkLst>
        </pc:picChg>
        <pc:picChg chg="add mod">
          <ac:chgData name="Mari Powell" userId="S::mari.powell@uwtsd.ac.uk::a1b98dd7-29dc-4131-8e37-1423e6a9ecca" providerId="AD" clId="Web-{3EB14A96-40A9-1BF8-968B-42F2B5CFBB4D}" dt="2023-03-15T14:57:09.822" v="250" actId="1076"/>
          <ac:picMkLst>
            <pc:docMk/>
            <pc:sldMk cId="3907330979" sldId="292"/>
            <ac:picMk id="6" creationId="{8014BAE2-A1C0-90D5-5CF0-882EEC4A4DC9}"/>
          </ac:picMkLst>
        </pc:picChg>
        <pc:picChg chg="add mod">
          <ac:chgData name="Mari Powell" userId="S::mari.powell@uwtsd.ac.uk::a1b98dd7-29dc-4131-8e37-1423e6a9ecca" providerId="AD" clId="Web-{3EB14A96-40A9-1BF8-968B-42F2B5CFBB4D}" dt="2023-03-15T14:56:33.742" v="246" actId="1076"/>
          <ac:picMkLst>
            <pc:docMk/>
            <pc:sldMk cId="3907330979" sldId="292"/>
            <ac:picMk id="7" creationId="{4E2729C7-0B6E-7F15-3265-640DD5C1586E}"/>
          </ac:picMkLst>
        </pc:picChg>
        <pc:picChg chg="add mod">
          <ac:chgData name="Mari Powell" userId="S::mari.powell@uwtsd.ac.uk::a1b98dd7-29dc-4131-8e37-1423e6a9ecca" providerId="AD" clId="Web-{3EB14A96-40A9-1BF8-968B-42F2B5CFBB4D}" dt="2023-03-15T14:57:14.198" v="251" actId="1076"/>
          <ac:picMkLst>
            <pc:docMk/>
            <pc:sldMk cId="3907330979" sldId="292"/>
            <ac:picMk id="9" creationId="{54D3CD7C-0D8C-C46B-26D9-13B8228C9363}"/>
          </ac:picMkLst>
        </pc:picChg>
      </pc:sldChg>
      <pc:sldChg chg="modSp add replId">
        <pc:chgData name="Mari Powell" userId="S::mari.powell@uwtsd.ac.uk::a1b98dd7-29dc-4131-8e37-1423e6a9ecca" providerId="AD" clId="Web-{3EB14A96-40A9-1BF8-968B-42F2B5CFBB4D}" dt="2023-03-15T14:59:31.316" v="308" actId="20577"/>
        <pc:sldMkLst>
          <pc:docMk/>
          <pc:sldMk cId="3747007135" sldId="293"/>
        </pc:sldMkLst>
        <pc:spChg chg="mod">
          <ac:chgData name="Mari Powell" userId="S::mari.powell@uwtsd.ac.uk::a1b98dd7-29dc-4131-8e37-1423e6a9ecca" providerId="AD" clId="Web-{3EB14A96-40A9-1BF8-968B-42F2B5CFBB4D}" dt="2023-03-15T14:59:06.815" v="279" actId="20577"/>
          <ac:spMkLst>
            <pc:docMk/>
            <pc:sldMk cId="3747007135" sldId="293"/>
            <ac:spMk id="4" creationId="{277DE514-5FF0-E947-9AB5-11A1F338E9C9}"/>
          </ac:spMkLst>
        </pc:spChg>
        <pc:spChg chg="mod">
          <ac:chgData name="Mari Powell" userId="S::mari.powell@uwtsd.ac.uk::a1b98dd7-29dc-4131-8e37-1423e6a9ecca" providerId="AD" clId="Web-{3EB14A96-40A9-1BF8-968B-42F2B5CFBB4D}" dt="2023-03-15T14:59:31.316" v="308" actId="20577"/>
          <ac:spMkLst>
            <pc:docMk/>
            <pc:sldMk cId="3747007135" sldId="293"/>
            <ac:spMk id="8" creationId="{3E996DAD-F2A1-AA4F-9E37-53AF29DBE59E}"/>
          </ac:spMkLst>
        </pc:spChg>
        <pc:picChg chg="mod">
          <ac:chgData name="Mari Powell" userId="S::mari.powell@uwtsd.ac.uk::a1b98dd7-29dc-4131-8e37-1423e6a9ecca" providerId="AD" clId="Web-{3EB14A96-40A9-1BF8-968B-42F2B5CFBB4D}" dt="2023-03-15T14:58:22.702" v="262" actId="1076"/>
          <ac:picMkLst>
            <pc:docMk/>
            <pc:sldMk cId="3747007135" sldId="293"/>
            <ac:picMk id="5" creationId="{5C89E06D-571F-30F8-4ECB-E065960D1527}"/>
          </ac:picMkLst>
        </pc:picChg>
      </pc:sldChg>
      <pc:sldChg chg="modSp add replId">
        <pc:chgData name="Mari Powell" userId="S::mari.powell@uwtsd.ac.uk::a1b98dd7-29dc-4131-8e37-1423e6a9ecca" providerId="AD" clId="Web-{3EB14A96-40A9-1BF8-968B-42F2B5CFBB4D}" dt="2023-03-15T15:01:10.917" v="360" actId="20577"/>
        <pc:sldMkLst>
          <pc:docMk/>
          <pc:sldMk cId="874873802" sldId="294"/>
        </pc:sldMkLst>
        <pc:spChg chg="mod">
          <ac:chgData name="Mari Powell" userId="S::mari.powell@uwtsd.ac.uk::a1b98dd7-29dc-4131-8e37-1423e6a9ecca" providerId="AD" clId="Web-{3EB14A96-40A9-1BF8-968B-42F2B5CFBB4D}" dt="2023-03-15T15:00:31.836" v="342" actId="1076"/>
          <ac:spMkLst>
            <pc:docMk/>
            <pc:sldMk cId="874873802" sldId="294"/>
            <ac:spMk id="4" creationId="{277DE514-5FF0-E947-9AB5-11A1F338E9C9}"/>
          </ac:spMkLst>
        </pc:spChg>
        <pc:spChg chg="mod">
          <ac:chgData name="Mari Powell" userId="S::mari.powell@uwtsd.ac.uk::a1b98dd7-29dc-4131-8e37-1423e6a9ecca" providerId="AD" clId="Web-{3EB14A96-40A9-1BF8-968B-42F2B5CFBB4D}" dt="2023-03-15T15:01:10.917" v="360" actId="20577"/>
          <ac:spMkLst>
            <pc:docMk/>
            <pc:sldMk cId="874873802" sldId="294"/>
            <ac:spMk id="8" creationId="{3E996DAD-F2A1-AA4F-9E37-53AF29DBE59E}"/>
          </ac:spMkLst>
        </pc:spChg>
        <pc:picChg chg="mod">
          <ac:chgData name="Mari Powell" userId="S::mari.powell@uwtsd.ac.uk::a1b98dd7-29dc-4131-8e37-1423e6a9ecca" providerId="AD" clId="Web-{3EB14A96-40A9-1BF8-968B-42F2B5CFBB4D}" dt="2023-03-15T15:00:35.086" v="343" actId="1076"/>
          <ac:picMkLst>
            <pc:docMk/>
            <pc:sldMk cId="874873802" sldId="294"/>
            <ac:picMk id="2" creationId="{6CF2D42D-C87E-3BD6-C222-ED91D693D696}"/>
          </ac:picMkLst>
        </pc:picChg>
      </pc:sldChg>
      <pc:sldChg chg="addSp modSp add replId">
        <pc:chgData name="Mari Powell" userId="S::mari.powell@uwtsd.ac.uk::a1b98dd7-29dc-4131-8e37-1423e6a9ecca" providerId="AD" clId="Web-{3EB14A96-40A9-1BF8-968B-42F2B5CFBB4D}" dt="2023-03-15T15:05:00.698" v="439" actId="20577"/>
        <pc:sldMkLst>
          <pc:docMk/>
          <pc:sldMk cId="2997736486" sldId="295"/>
        </pc:sldMkLst>
        <pc:spChg chg="mod">
          <ac:chgData name="Mari Powell" userId="S::mari.powell@uwtsd.ac.uk::a1b98dd7-29dc-4131-8e37-1423e6a9ecca" providerId="AD" clId="Web-{3EB14A96-40A9-1BF8-968B-42F2B5CFBB4D}" dt="2023-03-15T15:02:35.548" v="399" actId="1076"/>
          <ac:spMkLst>
            <pc:docMk/>
            <pc:sldMk cId="2997736486" sldId="295"/>
            <ac:spMk id="4" creationId="{233C1A07-341C-0F4E-B31A-5D52D9F9B2A7}"/>
          </ac:spMkLst>
        </pc:spChg>
        <pc:spChg chg="mod">
          <ac:chgData name="Mari Powell" userId="S::mari.powell@uwtsd.ac.uk::a1b98dd7-29dc-4131-8e37-1423e6a9ecca" providerId="AD" clId="Web-{3EB14A96-40A9-1BF8-968B-42F2B5CFBB4D}" dt="2023-03-15T15:05:00.698" v="439" actId="20577"/>
          <ac:spMkLst>
            <pc:docMk/>
            <pc:sldMk cId="2997736486" sldId="295"/>
            <ac:spMk id="7" creationId="{4422B2BB-D872-D842-9CFE-E8F9C04B3A1F}"/>
          </ac:spMkLst>
        </pc:spChg>
        <pc:spChg chg="mod">
          <ac:chgData name="Mari Powell" userId="S::mari.powell@uwtsd.ac.uk::a1b98dd7-29dc-4131-8e37-1423e6a9ecca" providerId="AD" clId="Web-{3EB14A96-40A9-1BF8-968B-42F2B5CFBB4D}" dt="2023-03-15T15:04:22.696" v="435" actId="1076"/>
          <ac:spMkLst>
            <pc:docMk/>
            <pc:sldMk cId="2997736486" sldId="295"/>
            <ac:spMk id="10" creationId="{164B1792-E73D-6A43-96E1-3F6419F0BCA3}"/>
          </ac:spMkLst>
        </pc:spChg>
        <pc:picChg chg="add mod">
          <ac:chgData name="Mari Powell" userId="S::mari.powell@uwtsd.ac.uk::a1b98dd7-29dc-4131-8e37-1423e6a9ecca" providerId="AD" clId="Web-{3EB14A96-40A9-1BF8-968B-42F2B5CFBB4D}" dt="2023-03-15T15:03:16.238" v="401" actId="1076"/>
          <ac:picMkLst>
            <pc:docMk/>
            <pc:sldMk cId="2997736486" sldId="295"/>
            <ac:picMk id="3" creationId="{0C5DF89C-AD7A-FB90-53CE-CA09C51650B5}"/>
          </ac:picMkLst>
        </pc:picChg>
      </pc:sldChg>
      <pc:sldChg chg="addSp delSp modSp add replId">
        <pc:chgData name="Mari Powell" userId="S::mari.powell@uwtsd.ac.uk::a1b98dd7-29dc-4131-8e37-1423e6a9ecca" providerId="AD" clId="Web-{3EB14A96-40A9-1BF8-968B-42F2B5CFBB4D}" dt="2023-03-15T15:06:52.956" v="481" actId="1076"/>
        <pc:sldMkLst>
          <pc:docMk/>
          <pc:sldMk cId="1409626542" sldId="296"/>
        </pc:sldMkLst>
        <pc:spChg chg="mod">
          <ac:chgData name="Mari Powell" userId="S::mari.powell@uwtsd.ac.uk::a1b98dd7-29dc-4131-8e37-1423e6a9ecca" providerId="AD" clId="Web-{3EB14A96-40A9-1BF8-968B-42F2B5CFBB4D}" dt="2023-03-15T15:05:32.341" v="446" actId="20577"/>
          <ac:spMkLst>
            <pc:docMk/>
            <pc:sldMk cId="1409626542" sldId="296"/>
            <ac:spMk id="4" creationId="{277DE514-5FF0-E947-9AB5-11A1F338E9C9}"/>
          </ac:spMkLst>
        </pc:spChg>
        <pc:spChg chg="del">
          <ac:chgData name="Mari Powell" userId="S::mari.powell@uwtsd.ac.uk::a1b98dd7-29dc-4131-8e37-1423e6a9ecca" providerId="AD" clId="Web-{3EB14A96-40A9-1BF8-968B-42F2B5CFBB4D}" dt="2023-03-15T15:05:38.123" v="447"/>
          <ac:spMkLst>
            <pc:docMk/>
            <pc:sldMk cId="1409626542" sldId="296"/>
            <ac:spMk id="8" creationId="{3E996DAD-F2A1-AA4F-9E37-53AF29DBE59E}"/>
          </ac:spMkLst>
        </pc:spChg>
        <pc:spChg chg="add mod">
          <ac:chgData name="Mari Powell" userId="S::mari.powell@uwtsd.ac.uk::a1b98dd7-29dc-4131-8e37-1423e6a9ecca" providerId="AD" clId="Web-{3EB14A96-40A9-1BF8-968B-42F2B5CFBB4D}" dt="2023-03-15T15:06:52.956" v="481" actId="1076"/>
          <ac:spMkLst>
            <pc:docMk/>
            <pc:sldMk cId="1409626542" sldId="296"/>
            <ac:spMk id="10" creationId="{11598300-5C20-F18F-DD5A-F6C0E10811A6}"/>
          </ac:spMkLst>
        </pc:spChg>
      </pc:sldChg>
      <pc:sldChg chg="addSp delSp modSp add replId">
        <pc:chgData name="Mari Powell" userId="S::mari.powell@uwtsd.ac.uk::a1b98dd7-29dc-4131-8e37-1423e6a9ecca" providerId="AD" clId="Web-{3EB14A96-40A9-1BF8-968B-42F2B5CFBB4D}" dt="2023-03-15T15:11:32.819" v="638"/>
        <pc:sldMkLst>
          <pc:docMk/>
          <pc:sldMk cId="3197067271" sldId="297"/>
        </pc:sldMkLst>
        <pc:spChg chg="add mod">
          <ac:chgData name="Mari Powell" userId="S::mari.powell@uwtsd.ac.uk::a1b98dd7-29dc-4131-8e37-1423e6a9ecca" providerId="AD" clId="Web-{3EB14A96-40A9-1BF8-968B-42F2B5CFBB4D}" dt="2023-03-15T15:09:04.731" v="504" actId="14100"/>
          <ac:spMkLst>
            <pc:docMk/>
            <pc:sldMk cId="3197067271" sldId="297"/>
            <ac:spMk id="2" creationId="{D36505F3-F621-8435-955C-2087BEE16B3A}"/>
          </ac:spMkLst>
        </pc:spChg>
        <pc:spChg chg="mod">
          <ac:chgData name="Mari Powell" userId="S::mari.powell@uwtsd.ac.uk::a1b98dd7-29dc-4131-8e37-1423e6a9ecca" providerId="AD" clId="Web-{3EB14A96-40A9-1BF8-968B-42F2B5CFBB4D}" dt="2023-03-15T15:08:49.605" v="497" actId="1076"/>
          <ac:spMkLst>
            <pc:docMk/>
            <pc:sldMk cId="3197067271" sldId="297"/>
            <ac:spMk id="5" creationId="{DE062A71-5CFD-F159-49FE-84E17F4EC012}"/>
          </ac:spMkLst>
        </pc:spChg>
        <pc:spChg chg="mod">
          <ac:chgData name="Mari Powell" userId="S::mari.powell@uwtsd.ac.uk::a1b98dd7-29dc-4131-8e37-1423e6a9ecca" providerId="AD" clId="Web-{3EB14A96-40A9-1BF8-968B-42F2B5CFBB4D}" dt="2023-03-15T15:09:07.309" v="505" actId="1076"/>
          <ac:spMkLst>
            <pc:docMk/>
            <pc:sldMk cId="3197067271" sldId="297"/>
            <ac:spMk id="9" creationId="{A2F066D7-4856-78DC-7688-1B993E081034}"/>
          </ac:spMkLst>
        </pc:spChg>
        <pc:spChg chg="del">
          <ac:chgData name="Mari Powell" userId="S::mari.powell@uwtsd.ac.uk::a1b98dd7-29dc-4131-8e37-1423e6a9ecca" providerId="AD" clId="Web-{3EB14A96-40A9-1BF8-968B-42F2B5CFBB4D}" dt="2023-03-15T15:07:55.038" v="487"/>
          <ac:spMkLst>
            <pc:docMk/>
            <pc:sldMk cId="3197067271" sldId="297"/>
            <ac:spMk id="11" creationId="{2555B45C-8AEE-FA7D-112A-AC7E83337BCA}"/>
          </ac:spMkLst>
        </pc:spChg>
        <pc:graphicFrameChg chg="mod modGraphic">
          <ac:chgData name="Mari Powell" userId="S::mari.powell@uwtsd.ac.uk::a1b98dd7-29dc-4131-8e37-1423e6a9ecca" providerId="AD" clId="Web-{3EB14A96-40A9-1BF8-968B-42F2B5CFBB4D}" dt="2023-03-15T15:11:32.819" v="638"/>
          <ac:graphicFrameMkLst>
            <pc:docMk/>
            <pc:sldMk cId="3197067271" sldId="297"/>
            <ac:graphicFrameMk id="13" creationId="{361A7DCF-CCAB-9BAD-A6BF-B9855E3B258D}"/>
          </ac:graphicFrameMkLst>
        </pc:graphicFrameChg>
        <pc:picChg chg="mod">
          <ac:chgData name="Mari Powell" userId="S::mari.powell@uwtsd.ac.uk::a1b98dd7-29dc-4131-8e37-1423e6a9ecca" providerId="AD" clId="Web-{3EB14A96-40A9-1BF8-968B-42F2B5CFBB4D}" dt="2023-03-15T15:09:10.169" v="506" actId="1076"/>
          <ac:picMkLst>
            <pc:docMk/>
            <pc:sldMk cId="3197067271" sldId="297"/>
            <ac:picMk id="10" creationId="{DACBA351-AF25-193E-01A0-E1705FCACA50}"/>
          </ac:picMkLst>
        </pc:picChg>
      </pc:sldChg>
      <pc:sldChg chg="addSp delSp modSp add replId">
        <pc:chgData name="Mari Powell" userId="S::mari.powell@uwtsd.ac.uk::a1b98dd7-29dc-4131-8e37-1423e6a9ecca" providerId="AD" clId="Web-{3EB14A96-40A9-1BF8-968B-42F2B5CFBB4D}" dt="2023-03-15T15:28:36.670" v="685" actId="1076"/>
        <pc:sldMkLst>
          <pc:docMk/>
          <pc:sldMk cId="2373508193" sldId="298"/>
        </pc:sldMkLst>
        <pc:spChg chg="add mod">
          <ac:chgData name="Mari Powell" userId="S::mari.powell@uwtsd.ac.uk::a1b98dd7-29dc-4131-8e37-1423e6a9ecca" providerId="AD" clId="Web-{3EB14A96-40A9-1BF8-968B-42F2B5CFBB4D}" dt="2023-03-15T15:28:23.763" v="683" actId="1076"/>
          <ac:spMkLst>
            <pc:docMk/>
            <pc:sldMk cId="2373508193" sldId="298"/>
            <ac:spMk id="4" creationId="{EB0A41FD-3C9C-405A-333B-F82A08D17783}"/>
          </ac:spMkLst>
        </pc:spChg>
        <pc:spChg chg="mod">
          <ac:chgData name="Mari Powell" userId="S::mari.powell@uwtsd.ac.uk::a1b98dd7-29dc-4131-8e37-1423e6a9ecca" providerId="AD" clId="Web-{3EB14A96-40A9-1BF8-968B-42F2B5CFBB4D}" dt="2023-03-15T15:12:13.181" v="648" actId="20577"/>
          <ac:spMkLst>
            <pc:docMk/>
            <pc:sldMk cId="2373508193" sldId="298"/>
            <ac:spMk id="5" creationId="{DE062A71-5CFD-F159-49FE-84E17F4EC012}"/>
          </ac:spMkLst>
        </pc:spChg>
        <pc:spChg chg="mod">
          <ac:chgData name="Mari Powell" userId="S::mari.powell@uwtsd.ac.uk::a1b98dd7-29dc-4131-8e37-1423e6a9ecca" providerId="AD" clId="Web-{3EB14A96-40A9-1BF8-968B-42F2B5CFBB4D}" dt="2023-03-15T15:28:36.670" v="685" actId="1076"/>
          <ac:spMkLst>
            <pc:docMk/>
            <pc:sldMk cId="2373508193" sldId="298"/>
            <ac:spMk id="9" creationId="{A2F066D7-4856-78DC-7688-1B993E081034}"/>
          </ac:spMkLst>
        </pc:spChg>
        <pc:spChg chg="del">
          <ac:chgData name="Mari Powell" userId="S::mari.powell@uwtsd.ac.uk::a1b98dd7-29dc-4131-8e37-1423e6a9ecca" providerId="AD" clId="Web-{3EB14A96-40A9-1BF8-968B-42F2B5CFBB4D}" dt="2023-03-15T15:12:03.915" v="640"/>
          <ac:spMkLst>
            <pc:docMk/>
            <pc:sldMk cId="2373508193" sldId="298"/>
            <ac:spMk id="11" creationId="{2555B45C-8AEE-FA7D-112A-AC7E83337BCA}"/>
          </ac:spMkLst>
        </pc:spChg>
        <pc:picChg chg="del">
          <ac:chgData name="Mari Powell" userId="S::mari.powell@uwtsd.ac.uk::a1b98dd7-29dc-4131-8e37-1423e6a9ecca" providerId="AD" clId="Web-{3EB14A96-40A9-1BF8-968B-42F2B5CFBB4D}" dt="2023-03-15T15:12:13.915" v="649"/>
          <ac:picMkLst>
            <pc:docMk/>
            <pc:sldMk cId="2373508193" sldId="298"/>
            <ac:picMk id="2" creationId="{AA447020-DDC6-2344-2BD5-FF56E34F3F06}"/>
          </ac:picMkLst>
        </pc:picChg>
        <pc:picChg chg="add mod">
          <ac:chgData name="Mari Powell" userId="S::mari.powell@uwtsd.ac.uk::a1b98dd7-29dc-4131-8e37-1423e6a9ecca" providerId="AD" clId="Web-{3EB14A96-40A9-1BF8-968B-42F2B5CFBB4D}" dt="2023-03-15T15:28:32.482" v="684" actId="1076"/>
          <ac:picMkLst>
            <pc:docMk/>
            <pc:sldMk cId="2373508193" sldId="298"/>
            <ac:picMk id="6" creationId="{C4B74E26-D3B5-3216-3C76-68156B887D20}"/>
          </ac:picMkLst>
        </pc:picChg>
      </pc:sldChg>
      <pc:sldChg chg="addSp delSp modSp add">
        <pc:chgData name="Mari Powell" userId="S::mari.powell@uwtsd.ac.uk::a1b98dd7-29dc-4131-8e37-1423e6a9ecca" providerId="AD" clId="Web-{3EB14A96-40A9-1BF8-968B-42F2B5CFBB4D}" dt="2023-03-15T15:32:48.437" v="743"/>
        <pc:sldMkLst>
          <pc:docMk/>
          <pc:sldMk cId="2853737427" sldId="299"/>
        </pc:sldMkLst>
        <pc:spChg chg="mod ord">
          <ac:chgData name="Mari Powell" userId="S::mari.powell@uwtsd.ac.uk::a1b98dd7-29dc-4131-8e37-1423e6a9ecca" providerId="AD" clId="Web-{3EB14A96-40A9-1BF8-968B-42F2B5CFBB4D}" dt="2023-03-15T15:31:23.806" v="727" actId="1076"/>
          <ac:spMkLst>
            <pc:docMk/>
            <pc:sldMk cId="2853737427" sldId="299"/>
            <ac:spMk id="2" creationId="{9D540F00-C165-6061-C665-1F88A17F725E}"/>
          </ac:spMkLst>
        </pc:spChg>
        <pc:spChg chg="del">
          <ac:chgData name="Mari Powell" userId="S::mari.powell@uwtsd.ac.uk::a1b98dd7-29dc-4131-8e37-1423e6a9ecca" providerId="AD" clId="Web-{3EB14A96-40A9-1BF8-968B-42F2B5CFBB4D}" dt="2023-03-15T15:30:24.881" v="701"/>
          <ac:spMkLst>
            <pc:docMk/>
            <pc:sldMk cId="2853737427" sldId="299"/>
            <ac:spMk id="3" creationId="{C3A4C077-563B-9412-F29F-1C14A321165D}"/>
          </ac:spMkLst>
        </pc:spChg>
        <pc:spChg chg="mod">
          <ac:chgData name="Mari Powell" userId="S::mari.powell@uwtsd.ac.uk::a1b98dd7-29dc-4131-8e37-1423e6a9ecca" providerId="AD" clId="Web-{3EB14A96-40A9-1BF8-968B-42F2B5CFBB4D}" dt="2023-03-15T15:29:41.707" v="690" actId="14100"/>
          <ac:spMkLst>
            <pc:docMk/>
            <pc:sldMk cId="2853737427" sldId="299"/>
            <ac:spMk id="4" creationId="{D78D36F0-5A38-F4BB-E0DB-DAF2137F6AD1}"/>
          </ac:spMkLst>
        </pc:spChg>
        <pc:spChg chg="mod">
          <ac:chgData name="Mari Powell" userId="S::mari.powell@uwtsd.ac.uk::a1b98dd7-29dc-4131-8e37-1423e6a9ecca" providerId="AD" clId="Web-{3EB14A96-40A9-1BF8-968B-42F2B5CFBB4D}" dt="2023-03-15T15:31:04.649" v="722" actId="1076"/>
          <ac:spMkLst>
            <pc:docMk/>
            <pc:sldMk cId="2853737427" sldId="299"/>
            <ac:spMk id="5" creationId="{A395014F-D9E5-9033-D906-18B0F45D7447}"/>
          </ac:spMkLst>
        </pc:spChg>
        <pc:spChg chg="mod">
          <ac:chgData name="Mari Powell" userId="S::mari.powell@uwtsd.ac.uk::a1b98dd7-29dc-4131-8e37-1423e6a9ecca" providerId="AD" clId="Web-{3EB14A96-40A9-1BF8-968B-42F2B5CFBB4D}" dt="2023-03-15T15:31:10.196" v="724" actId="20577"/>
          <ac:spMkLst>
            <pc:docMk/>
            <pc:sldMk cId="2853737427" sldId="299"/>
            <ac:spMk id="6" creationId="{69A9FB44-1271-ED3A-D7F5-5AE59C6E1488}"/>
          </ac:spMkLst>
        </pc:spChg>
        <pc:spChg chg="mod">
          <ac:chgData name="Mari Powell" userId="S::mari.powell@uwtsd.ac.uk::a1b98dd7-29dc-4131-8e37-1423e6a9ecca" providerId="AD" clId="Web-{3EB14A96-40A9-1BF8-968B-42F2B5CFBB4D}" dt="2023-03-15T15:31:21.073" v="726" actId="20577"/>
          <ac:spMkLst>
            <pc:docMk/>
            <pc:sldMk cId="2853737427" sldId="299"/>
            <ac:spMk id="9" creationId="{2648E104-D074-7A62-A77C-E31E2D5ECB8A}"/>
          </ac:spMkLst>
        </pc:spChg>
        <pc:spChg chg="mod">
          <ac:chgData name="Mari Powell" userId="S::mari.powell@uwtsd.ac.uk::a1b98dd7-29dc-4131-8e37-1423e6a9ecca" providerId="AD" clId="Web-{3EB14A96-40A9-1BF8-968B-42F2B5CFBB4D}" dt="2023-03-15T15:31:41.089" v="732" actId="20577"/>
          <ac:spMkLst>
            <pc:docMk/>
            <pc:sldMk cId="2853737427" sldId="299"/>
            <ac:spMk id="13" creationId="{0C46D5E2-BFB5-4618-0532-48B0D922DD98}"/>
          </ac:spMkLst>
        </pc:spChg>
        <pc:spChg chg="mod">
          <ac:chgData name="Mari Powell" userId="S::mari.powell@uwtsd.ac.uk::a1b98dd7-29dc-4131-8e37-1423e6a9ecca" providerId="AD" clId="Web-{3EB14A96-40A9-1BF8-968B-42F2B5CFBB4D}" dt="2023-03-15T15:32:03.825" v="740" actId="20577"/>
          <ac:spMkLst>
            <pc:docMk/>
            <pc:sldMk cId="2853737427" sldId="299"/>
            <ac:spMk id="14" creationId="{64CADD3A-8CD2-BFF2-5799-A7F339E5B8C9}"/>
          </ac:spMkLst>
        </pc:spChg>
        <pc:spChg chg="mod">
          <ac:chgData name="Mari Powell" userId="S::mari.powell@uwtsd.ac.uk::a1b98dd7-29dc-4131-8e37-1423e6a9ecca" providerId="AD" clId="Web-{3EB14A96-40A9-1BF8-968B-42F2B5CFBB4D}" dt="2023-03-15T15:32:13.966" v="741" actId="1076"/>
          <ac:spMkLst>
            <pc:docMk/>
            <pc:sldMk cId="2853737427" sldId="299"/>
            <ac:spMk id="16" creationId="{1AD5A949-194F-491B-2530-3943AA1D84E0}"/>
          </ac:spMkLst>
        </pc:spChg>
        <pc:picChg chg="add mod">
          <ac:chgData name="Mari Powell" userId="S::mari.powell@uwtsd.ac.uk::a1b98dd7-29dc-4131-8e37-1423e6a9ecca" providerId="AD" clId="Web-{3EB14A96-40A9-1BF8-968B-42F2B5CFBB4D}" dt="2023-03-15T15:31:25.182" v="728" actId="1076"/>
          <ac:picMkLst>
            <pc:docMk/>
            <pc:sldMk cId="2853737427" sldId="299"/>
            <ac:picMk id="17" creationId="{0FD02FDA-16C6-E69F-8D6D-22AD4E6648C5}"/>
          </ac:picMkLst>
        </pc:picChg>
        <pc:picChg chg="add del">
          <ac:chgData name="Mari Powell" userId="S::mari.powell@uwtsd.ac.uk::a1b98dd7-29dc-4131-8e37-1423e6a9ecca" providerId="AD" clId="Web-{3EB14A96-40A9-1BF8-968B-42F2B5CFBB4D}" dt="2023-03-15T15:32:48.437" v="743"/>
          <ac:picMkLst>
            <pc:docMk/>
            <pc:sldMk cId="2853737427" sldId="299"/>
            <ac:picMk id="19" creationId="{7BF12FCC-6E30-6347-DFF2-EFB01E0BD774}"/>
          </ac:picMkLst>
        </pc:picChg>
      </pc:sldChg>
      <pc:sldChg chg="addSp delSp modSp add">
        <pc:chgData name="Mari Powell" userId="S::mari.powell@uwtsd.ac.uk::a1b98dd7-29dc-4131-8e37-1423e6a9ecca" providerId="AD" clId="Web-{3EB14A96-40A9-1BF8-968B-42F2B5CFBB4D}" dt="2023-03-15T16:21:12.790" v="906" actId="1076"/>
        <pc:sldMkLst>
          <pc:docMk/>
          <pc:sldMk cId="3572777493" sldId="300"/>
        </pc:sldMkLst>
        <pc:spChg chg="mod">
          <ac:chgData name="Mari Powell" userId="S::mari.powell@uwtsd.ac.uk::a1b98dd7-29dc-4131-8e37-1423e6a9ecca" providerId="AD" clId="Web-{3EB14A96-40A9-1BF8-968B-42F2B5CFBB4D}" dt="2023-03-15T15:39:58.670" v="787" actId="20577"/>
          <ac:spMkLst>
            <pc:docMk/>
            <pc:sldMk cId="3572777493" sldId="300"/>
            <ac:spMk id="2" creationId="{A6514B20-5AD0-78DC-D683-B5E59F11527D}"/>
          </ac:spMkLst>
        </pc:spChg>
        <pc:spChg chg="mod">
          <ac:chgData name="Mari Powell" userId="S::mari.powell@uwtsd.ac.uk::a1b98dd7-29dc-4131-8e37-1423e6a9ecca" providerId="AD" clId="Web-{3EB14A96-40A9-1BF8-968B-42F2B5CFBB4D}" dt="2023-03-15T15:34:38.882" v="753" actId="1076"/>
          <ac:spMkLst>
            <pc:docMk/>
            <pc:sldMk cId="3572777493" sldId="300"/>
            <ac:spMk id="4" creationId="{D78D36F0-5A38-F4BB-E0DB-DAF2137F6AD1}"/>
          </ac:spMkLst>
        </pc:spChg>
        <pc:spChg chg="ord">
          <ac:chgData name="Mari Powell" userId="S::mari.powell@uwtsd.ac.uk::a1b98dd7-29dc-4131-8e37-1423e6a9ecca" providerId="AD" clId="Web-{3EB14A96-40A9-1BF8-968B-42F2B5CFBB4D}" dt="2023-03-15T15:46:45.963" v="837"/>
          <ac:spMkLst>
            <pc:docMk/>
            <pc:sldMk cId="3572777493" sldId="300"/>
            <ac:spMk id="10" creationId="{65321771-5A47-4223-A968-34EE1A466B4F}"/>
          </ac:spMkLst>
        </pc:spChg>
        <pc:spChg chg="ord">
          <ac:chgData name="Mari Powell" userId="S::mari.powell@uwtsd.ac.uk::a1b98dd7-29dc-4131-8e37-1423e6a9ecca" providerId="AD" clId="Web-{3EB14A96-40A9-1BF8-968B-42F2B5CFBB4D}" dt="2023-03-15T15:41:53.334" v="806"/>
          <ac:spMkLst>
            <pc:docMk/>
            <pc:sldMk cId="3572777493" sldId="300"/>
            <ac:spMk id="11" creationId="{8D5E032C-C2A0-B8CE-DD30-1F0E461E4810}"/>
          </ac:spMkLst>
        </pc:spChg>
        <pc:spChg chg="ord">
          <ac:chgData name="Mari Powell" userId="S::mari.powell@uwtsd.ac.uk::a1b98dd7-29dc-4131-8e37-1423e6a9ecca" providerId="AD" clId="Web-{3EB14A96-40A9-1BF8-968B-42F2B5CFBB4D}" dt="2023-03-15T16:16:02.622" v="886"/>
          <ac:spMkLst>
            <pc:docMk/>
            <pc:sldMk cId="3572777493" sldId="300"/>
            <ac:spMk id="12" creationId="{4732FED3-280D-11BA-0F46-A690EE36BE8A}"/>
          </ac:spMkLst>
        </pc:spChg>
        <pc:spChg chg="add del mod">
          <ac:chgData name="Mari Powell" userId="S::mari.powell@uwtsd.ac.uk::a1b98dd7-29dc-4131-8e37-1423e6a9ecca" providerId="AD" clId="Web-{3EB14A96-40A9-1BF8-968B-42F2B5CFBB4D}" dt="2023-03-15T15:37:03.345" v="773"/>
          <ac:spMkLst>
            <pc:docMk/>
            <pc:sldMk cId="3572777493" sldId="300"/>
            <ac:spMk id="18" creationId="{C5D7C326-2AED-5A1F-FE79-528832876A9B}"/>
          </ac:spMkLst>
        </pc:spChg>
        <pc:picChg chg="add del">
          <ac:chgData name="Mari Powell" userId="S::mari.powell@uwtsd.ac.uk::a1b98dd7-29dc-4131-8e37-1423e6a9ecca" providerId="AD" clId="Web-{3EB14A96-40A9-1BF8-968B-42F2B5CFBB4D}" dt="2023-03-15T15:39:59.701" v="788"/>
          <ac:picMkLst>
            <pc:docMk/>
            <pc:sldMk cId="3572777493" sldId="300"/>
            <ac:picMk id="3" creationId="{256E55F0-EC80-CA04-2D44-886392A8F06B}"/>
          </ac:picMkLst>
        </pc:picChg>
        <pc:picChg chg="add mod">
          <ac:chgData name="Mari Powell" userId="S::mari.powell@uwtsd.ac.uk::a1b98dd7-29dc-4131-8e37-1423e6a9ecca" providerId="AD" clId="Web-{3EB14A96-40A9-1BF8-968B-42F2B5CFBB4D}" dt="2023-03-15T16:15:51.668" v="885" actId="1076"/>
          <ac:picMkLst>
            <pc:docMk/>
            <pc:sldMk cId="3572777493" sldId="300"/>
            <ac:picMk id="3" creationId="{A430D260-4480-587E-48FB-8EA68A5FA759}"/>
          </ac:picMkLst>
        </pc:picChg>
        <pc:picChg chg="add del">
          <ac:chgData name="Mari Powell" userId="S::mari.powell@uwtsd.ac.uk::a1b98dd7-29dc-4131-8e37-1423e6a9ecca" providerId="AD" clId="Web-{3EB14A96-40A9-1BF8-968B-42F2B5CFBB4D}" dt="2023-03-15T15:36:08.607" v="764"/>
          <ac:picMkLst>
            <pc:docMk/>
            <pc:sldMk cId="3572777493" sldId="300"/>
            <ac:picMk id="5" creationId="{CA4F3BBB-C739-906F-2A0B-1BE47020DA95}"/>
          </ac:picMkLst>
        </pc:picChg>
        <pc:picChg chg="add mod">
          <ac:chgData name="Mari Powell" userId="S::mari.powell@uwtsd.ac.uk::a1b98dd7-29dc-4131-8e37-1423e6a9ecca" providerId="AD" clId="Web-{3EB14A96-40A9-1BF8-968B-42F2B5CFBB4D}" dt="2023-03-15T16:16:59.499" v="894" actId="14100"/>
          <ac:picMkLst>
            <pc:docMk/>
            <pc:sldMk cId="3572777493" sldId="300"/>
            <ac:picMk id="5" creationId="{DA825A6A-6F26-05D8-6039-7662D28453AF}"/>
          </ac:picMkLst>
        </pc:picChg>
        <pc:picChg chg="add mod">
          <ac:chgData name="Mari Powell" userId="S::mari.powell@uwtsd.ac.uk::a1b98dd7-29dc-4131-8e37-1423e6a9ecca" providerId="AD" clId="Web-{3EB14A96-40A9-1BF8-968B-42F2B5CFBB4D}" dt="2023-03-15T16:20:26.366" v="902" actId="1076"/>
          <ac:picMkLst>
            <pc:docMk/>
            <pc:sldMk cId="3572777493" sldId="300"/>
            <ac:picMk id="6" creationId="{1B3DCC82-728F-E0C9-95AF-E1C5649EE01E}"/>
          </ac:picMkLst>
        </pc:picChg>
        <pc:picChg chg="del">
          <ac:chgData name="Mari Powell" userId="S::mari.powell@uwtsd.ac.uk::a1b98dd7-29dc-4131-8e37-1423e6a9ecca" providerId="AD" clId="Web-{3EB14A96-40A9-1BF8-968B-42F2B5CFBB4D}" dt="2023-03-15T15:37:32.941" v="778"/>
          <ac:picMkLst>
            <pc:docMk/>
            <pc:sldMk cId="3572777493" sldId="300"/>
            <ac:picMk id="6" creationId="{540BC3E2-BC65-006B-4CFB-FA0860E4642D}"/>
          </ac:picMkLst>
        </pc:picChg>
        <pc:picChg chg="del">
          <ac:chgData name="Mari Powell" userId="S::mari.powell@uwtsd.ac.uk::a1b98dd7-29dc-4131-8e37-1423e6a9ecca" providerId="AD" clId="Web-{3EB14A96-40A9-1BF8-968B-42F2B5CFBB4D}" dt="2023-03-15T15:43:43.294" v="820"/>
          <ac:picMkLst>
            <pc:docMk/>
            <pc:sldMk cId="3572777493" sldId="300"/>
            <ac:picMk id="7" creationId="{0D2AAFBB-85B6-921D-68CC-0251DB0FEB4C}"/>
          </ac:picMkLst>
        </pc:picChg>
        <pc:picChg chg="add mod">
          <ac:chgData name="Mari Powell" userId="S::mari.powell@uwtsd.ac.uk::a1b98dd7-29dc-4131-8e37-1423e6a9ecca" providerId="AD" clId="Web-{3EB14A96-40A9-1BF8-968B-42F2B5CFBB4D}" dt="2023-03-15T16:21:12.790" v="906" actId="1076"/>
          <ac:picMkLst>
            <pc:docMk/>
            <pc:sldMk cId="3572777493" sldId="300"/>
            <ac:picMk id="7" creationId="{53F67F98-0024-98AF-5444-F57BC71303CE}"/>
          </ac:picMkLst>
        </pc:picChg>
        <pc:picChg chg="add mod ord modCrop">
          <ac:chgData name="Mari Powell" userId="S::mari.powell@uwtsd.ac.uk::a1b98dd7-29dc-4131-8e37-1423e6a9ecca" providerId="AD" clId="Web-{3EB14A96-40A9-1BF8-968B-42F2B5CFBB4D}" dt="2023-03-15T15:38:15.022" v="785"/>
          <ac:picMkLst>
            <pc:docMk/>
            <pc:sldMk cId="3572777493" sldId="300"/>
            <ac:picMk id="9" creationId="{F04E34FC-C1AA-CB11-6C28-940449DCD61B}"/>
          </ac:picMkLst>
        </pc:picChg>
        <pc:picChg chg="del">
          <ac:chgData name="Mari Powell" userId="S::mari.powell@uwtsd.ac.uk::a1b98dd7-29dc-4131-8e37-1423e6a9ecca" providerId="AD" clId="Web-{3EB14A96-40A9-1BF8-968B-42F2B5CFBB4D}" dt="2023-03-15T15:43:41.857" v="819"/>
          <ac:picMkLst>
            <pc:docMk/>
            <pc:sldMk cId="3572777493" sldId="300"/>
            <ac:picMk id="13" creationId="{D0A61ACC-70B4-2274-D9EA-C18E7C869CD4}"/>
          </ac:picMkLst>
        </pc:picChg>
        <pc:picChg chg="del">
          <ac:chgData name="Mari Powell" userId="S::mari.powell@uwtsd.ac.uk::a1b98dd7-29dc-4131-8e37-1423e6a9ecca" providerId="AD" clId="Web-{3EB14A96-40A9-1BF8-968B-42F2B5CFBB4D}" dt="2023-03-15T15:43:44.466" v="821"/>
          <ac:picMkLst>
            <pc:docMk/>
            <pc:sldMk cId="3572777493" sldId="300"/>
            <ac:picMk id="14" creationId="{34374D45-62D1-98E2-EDED-F5141D7893BD}"/>
          </ac:picMkLst>
        </pc:picChg>
        <pc:picChg chg="del">
          <ac:chgData name="Mari Powell" userId="S::mari.powell@uwtsd.ac.uk::a1b98dd7-29dc-4131-8e37-1423e6a9ecca" providerId="AD" clId="Web-{3EB14A96-40A9-1BF8-968B-42F2B5CFBB4D}" dt="2023-03-15T15:51:33.561" v="880"/>
          <ac:picMkLst>
            <pc:docMk/>
            <pc:sldMk cId="3572777493" sldId="300"/>
            <ac:picMk id="15" creationId="{BBE34812-7009-CF69-92DD-014ACB9A4E6A}"/>
          </ac:picMkLst>
        </pc:picChg>
        <pc:picChg chg="del">
          <ac:chgData name="Mari Powell" userId="S::mari.powell@uwtsd.ac.uk::a1b98dd7-29dc-4131-8e37-1423e6a9ecca" providerId="AD" clId="Web-{3EB14A96-40A9-1BF8-968B-42F2B5CFBB4D}" dt="2023-03-15T15:51:32.139" v="879"/>
          <ac:picMkLst>
            <pc:docMk/>
            <pc:sldMk cId="3572777493" sldId="300"/>
            <ac:picMk id="16" creationId="{B252EFF3-BE94-1725-9C56-2034FDD12286}"/>
          </ac:picMkLst>
        </pc:picChg>
        <pc:picChg chg="del">
          <ac:chgData name="Mari Powell" userId="S::mari.powell@uwtsd.ac.uk::a1b98dd7-29dc-4131-8e37-1423e6a9ecca" providerId="AD" clId="Web-{3EB14A96-40A9-1BF8-968B-42F2B5CFBB4D}" dt="2023-03-15T15:51:34.858" v="881"/>
          <ac:picMkLst>
            <pc:docMk/>
            <pc:sldMk cId="3572777493" sldId="300"/>
            <ac:picMk id="17" creationId="{E8437610-AF25-CF57-EA44-9C205A96C6EB}"/>
          </ac:picMkLst>
        </pc:picChg>
        <pc:picChg chg="del">
          <ac:chgData name="Mari Powell" userId="S::mari.powell@uwtsd.ac.uk::a1b98dd7-29dc-4131-8e37-1423e6a9ecca" providerId="AD" clId="Web-{3EB14A96-40A9-1BF8-968B-42F2B5CFBB4D}" dt="2023-03-15T15:43:45.513" v="822"/>
          <ac:picMkLst>
            <pc:docMk/>
            <pc:sldMk cId="3572777493" sldId="300"/>
            <ac:picMk id="20" creationId="{7E371B1C-2675-78C4-EB68-C599BC4899FF}"/>
          </ac:picMkLst>
        </pc:picChg>
        <pc:picChg chg="del">
          <ac:chgData name="Mari Powell" userId="S::mari.powell@uwtsd.ac.uk::a1b98dd7-29dc-4131-8e37-1423e6a9ecca" providerId="AD" clId="Web-{3EB14A96-40A9-1BF8-968B-42F2B5CFBB4D}" dt="2023-03-15T15:41:00.643" v="796"/>
          <ac:picMkLst>
            <pc:docMk/>
            <pc:sldMk cId="3572777493" sldId="300"/>
            <ac:picMk id="21" creationId="{B3E0DEDB-4F09-7A01-6655-CF757DE67C1B}"/>
          </ac:picMkLst>
        </pc:picChg>
        <pc:picChg chg="del">
          <ac:chgData name="Mari Powell" userId="S::mari.powell@uwtsd.ac.uk::a1b98dd7-29dc-4131-8e37-1423e6a9ecca" providerId="AD" clId="Web-{3EB14A96-40A9-1BF8-968B-42F2B5CFBB4D}" dt="2023-03-15T15:40:59.158" v="795"/>
          <ac:picMkLst>
            <pc:docMk/>
            <pc:sldMk cId="3572777493" sldId="300"/>
            <ac:picMk id="22" creationId="{77C4E1F5-F360-6BD4-F135-4226A4E9533C}"/>
          </ac:picMkLst>
        </pc:picChg>
        <pc:picChg chg="add mod">
          <ac:chgData name="Mari Powell" userId="S::mari.powell@uwtsd.ac.uk::a1b98dd7-29dc-4131-8e37-1423e6a9ecca" providerId="AD" clId="Web-{3EB14A96-40A9-1BF8-968B-42F2B5CFBB4D}" dt="2023-03-15T15:40:48.845" v="794"/>
          <ac:picMkLst>
            <pc:docMk/>
            <pc:sldMk cId="3572777493" sldId="300"/>
            <ac:picMk id="23" creationId="{9BDE5B66-52DC-B9AB-13FE-01F2C7A1255F}"/>
          </ac:picMkLst>
        </pc:picChg>
        <pc:picChg chg="del">
          <ac:chgData name="Mari Powell" userId="S::mari.powell@uwtsd.ac.uk::a1b98dd7-29dc-4131-8e37-1423e6a9ecca" providerId="AD" clId="Web-{3EB14A96-40A9-1BF8-968B-42F2B5CFBB4D}" dt="2023-03-15T15:41:02.315" v="797"/>
          <ac:picMkLst>
            <pc:docMk/>
            <pc:sldMk cId="3572777493" sldId="300"/>
            <ac:picMk id="24" creationId="{EA375668-F6F1-3ADE-5731-0053C8F280D5}"/>
          </ac:picMkLst>
        </pc:picChg>
        <pc:picChg chg="add mod ord">
          <ac:chgData name="Mari Powell" userId="S::mari.powell@uwtsd.ac.uk::a1b98dd7-29dc-4131-8e37-1423e6a9ecca" providerId="AD" clId="Web-{3EB14A96-40A9-1BF8-968B-42F2B5CFBB4D}" dt="2023-03-15T15:49:59.258" v="860" actId="1076"/>
          <ac:picMkLst>
            <pc:docMk/>
            <pc:sldMk cId="3572777493" sldId="300"/>
            <ac:picMk id="25" creationId="{84E39457-42BB-E09F-39A0-8BBDB055D87E}"/>
          </ac:picMkLst>
        </pc:picChg>
        <pc:picChg chg="add mod ord">
          <ac:chgData name="Mari Powell" userId="S::mari.powell@uwtsd.ac.uk::a1b98dd7-29dc-4131-8e37-1423e6a9ecca" providerId="AD" clId="Web-{3EB14A96-40A9-1BF8-968B-42F2B5CFBB4D}" dt="2023-03-15T15:43:11.636" v="815"/>
          <ac:picMkLst>
            <pc:docMk/>
            <pc:sldMk cId="3572777493" sldId="300"/>
            <ac:picMk id="26" creationId="{307C7B05-EA09-1474-BAC1-AEE3FF56CED0}"/>
          </ac:picMkLst>
        </pc:picChg>
        <pc:picChg chg="add mod ord">
          <ac:chgData name="Mari Powell" userId="S::mari.powell@uwtsd.ac.uk::a1b98dd7-29dc-4131-8e37-1423e6a9ecca" providerId="AD" clId="Web-{3EB14A96-40A9-1BF8-968B-42F2B5CFBB4D}" dt="2023-03-15T15:46:41.682" v="836"/>
          <ac:picMkLst>
            <pc:docMk/>
            <pc:sldMk cId="3572777493" sldId="300"/>
            <ac:picMk id="27" creationId="{A4B0BFB6-4712-3E8A-4B17-3750CFCE0CB1}"/>
          </ac:picMkLst>
        </pc:picChg>
        <pc:picChg chg="add mod ord">
          <ac:chgData name="Mari Powell" userId="S::mari.powell@uwtsd.ac.uk::a1b98dd7-29dc-4131-8e37-1423e6a9ecca" providerId="AD" clId="Web-{3EB14A96-40A9-1BF8-968B-42F2B5CFBB4D}" dt="2023-03-15T15:51:20.341" v="874"/>
          <ac:picMkLst>
            <pc:docMk/>
            <pc:sldMk cId="3572777493" sldId="300"/>
            <ac:picMk id="28" creationId="{2F783C8E-C10D-49AC-DA03-D2C42C24AD90}"/>
          </ac:picMkLst>
        </pc:picChg>
        <pc:picChg chg="add del mod">
          <ac:chgData name="Mari Powell" userId="S::mari.powell@uwtsd.ac.uk::a1b98dd7-29dc-4131-8e37-1423e6a9ecca" providerId="AD" clId="Web-{3EB14A96-40A9-1BF8-968B-42F2B5CFBB4D}" dt="2023-03-15T16:16:42.670" v="887"/>
          <ac:picMkLst>
            <pc:docMk/>
            <pc:sldMk cId="3572777493" sldId="300"/>
            <ac:picMk id="29" creationId="{FF707A99-7605-6897-E780-AFF6BD1B9C5F}"/>
          </ac:picMkLst>
        </pc:picChg>
        <pc:picChg chg="add mod">
          <ac:chgData name="Mari Powell" userId="S::mari.powell@uwtsd.ac.uk::a1b98dd7-29dc-4131-8e37-1423e6a9ecca" providerId="AD" clId="Web-{3EB14A96-40A9-1BF8-968B-42F2B5CFBB4D}" dt="2023-03-15T15:50:09.540" v="863" actId="1076"/>
          <ac:picMkLst>
            <pc:docMk/>
            <pc:sldMk cId="3572777493" sldId="300"/>
            <ac:picMk id="30" creationId="{4DFA2BC6-1E3C-F9C4-5143-0F4F2A6D80BD}"/>
          </ac:picMkLst>
        </pc:picChg>
        <pc:picChg chg="add mod">
          <ac:chgData name="Mari Powell" userId="S::mari.powell@uwtsd.ac.uk::a1b98dd7-29dc-4131-8e37-1423e6a9ecca" providerId="AD" clId="Web-{3EB14A96-40A9-1BF8-968B-42F2B5CFBB4D}" dt="2023-03-15T15:51:27.451" v="877" actId="688"/>
          <ac:picMkLst>
            <pc:docMk/>
            <pc:sldMk cId="3572777493" sldId="300"/>
            <ac:picMk id="31" creationId="{BEA00593-06BB-B547-F14B-D3C8BB359419}"/>
          </ac:picMkLst>
        </pc:picChg>
      </pc:sldChg>
      <pc:sldChg chg="delSp modSp add">
        <pc:chgData name="Mari Powell" userId="S::mari.powell@uwtsd.ac.uk::a1b98dd7-29dc-4131-8e37-1423e6a9ecca" providerId="AD" clId="Web-{3EB14A96-40A9-1BF8-968B-42F2B5CFBB4D}" dt="2023-03-15T15:35:33.370" v="763"/>
        <pc:sldMkLst>
          <pc:docMk/>
          <pc:sldMk cId="892196840" sldId="301"/>
        </pc:sldMkLst>
        <pc:spChg chg="mod">
          <ac:chgData name="Mari Powell" userId="S::mari.powell@uwtsd.ac.uk::a1b98dd7-29dc-4131-8e37-1423e6a9ecca" providerId="AD" clId="Web-{3EB14A96-40A9-1BF8-968B-42F2B5CFBB4D}" dt="2023-03-15T15:35:01.274" v="762" actId="1076"/>
          <ac:spMkLst>
            <pc:docMk/>
            <pc:sldMk cId="892196840" sldId="301"/>
            <ac:spMk id="4" creationId="{D78D36F0-5A38-F4BB-E0DB-DAF2137F6AD1}"/>
          </ac:spMkLst>
        </pc:spChg>
        <pc:spChg chg="del">
          <ac:chgData name="Mari Powell" userId="S::mari.powell@uwtsd.ac.uk::a1b98dd7-29dc-4131-8e37-1423e6a9ecca" providerId="AD" clId="Web-{3EB14A96-40A9-1BF8-968B-42F2B5CFBB4D}" dt="2023-03-15T15:35:33.370" v="763"/>
          <ac:spMkLst>
            <pc:docMk/>
            <pc:sldMk cId="892196840" sldId="301"/>
            <ac:spMk id="18" creationId="{606953DE-F462-A4F4-8D85-52F2C1A8F71F}"/>
          </ac:spMkLst>
        </pc:spChg>
      </pc:sldChg>
      <pc:sldChg chg="modSp add">
        <pc:chgData name="Mari Powell" userId="S::mari.powell@uwtsd.ac.uk::a1b98dd7-29dc-4131-8e37-1423e6a9ecca" providerId="AD" clId="Web-{3EB14A96-40A9-1BF8-968B-42F2B5CFBB4D}" dt="2023-03-15T16:31:29.236" v="925" actId="20577"/>
        <pc:sldMkLst>
          <pc:docMk/>
          <pc:sldMk cId="1260937647" sldId="302"/>
        </pc:sldMkLst>
        <pc:spChg chg="mod">
          <ac:chgData name="Mari Powell" userId="S::mari.powell@uwtsd.ac.uk::a1b98dd7-29dc-4131-8e37-1423e6a9ecca" providerId="AD" clId="Web-{3EB14A96-40A9-1BF8-968B-42F2B5CFBB4D}" dt="2023-03-15T16:31:01.735" v="918" actId="20577"/>
          <ac:spMkLst>
            <pc:docMk/>
            <pc:sldMk cId="1260937647" sldId="302"/>
            <ac:spMk id="9" creationId="{97744A8D-8F2E-66F9-4DF2-210FE08F2DA9}"/>
          </ac:spMkLst>
        </pc:spChg>
        <pc:spChg chg="mod">
          <ac:chgData name="Mari Powell" userId="S::mari.powell@uwtsd.ac.uk::a1b98dd7-29dc-4131-8e37-1423e6a9ecca" providerId="AD" clId="Web-{3EB14A96-40A9-1BF8-968B-42F2B5CFBB4D}" dt="2023-03-15T16:31:13.204" v="921" actId="20577"/>
          <ac:spMkLst>
            <pc:docMk/>
            <pc:sldMk cId="1260937647" sldId="302"/>
            <ac:spMk id="11" creationId="{86B81B42-604A-9481-4308-0182150F8550}"/>
          </ac:spMkLst>
        </pc:spChg>
        <pc:spChg chg="mod">
          <ac:chgData name="Mari Powell" userId="S::mari.powell@uwtsd.ac.uk::a1b98dd7-29dc-4131-8e37-1423e6a9ecca" providerId="AD" clId="Web-{3EB14A96-40A9-1BF8-968B-42F2B5CFBB4D}" dt="2023-03-15T16:31:29.236" v="925" actId="20577"/>
          <ac:spMkLst>
            <pc:docMk/>
            <pc:sldMk cId="1260937647" sldId="302"/>
            <ac:spMk id="13" creationId="{537FC222-13AC-FACE-D2B5-CE998CF36C39}"/>
          </ac:spMkLst>
        </pc:spChg>
      </pc:sldChg>
      <pc:sldChg chg="addSp delSp modSp add ord replId">
        <pc:chgData name="Mari Powell" userId="S::mari.powell@uwtsd.ac.uk::a1b98dd7-29dc-4131-8e37-1423e6a9ecca" providerId="AD" clId="Web-{3EB14A96-40A9-1BF8-968B-42F2B5CFBB4D}" dt="2023-03-15T16:34:03.586" v="991"/>
        <pc:sldMkLst>
          <pc:docMk/>
          <pc:sldMk cId="2123559764" sldId="303"/>
        </pc:sldMkLst>
        <pc:spChg chg="mod">
          <ac:chgData name="Mari Powell" userId="S::mari.powell@uwtsd.ac.uk::a1b98dd7-29dc-4131-8e37-1423e6a9ecca" providerId="AD" clId="Web-{3EB14A96-40A9-1BF8-968B-42F2B5CFBB4D}" dt="2023-03-15T16:33:36.476" v="979" actId="1076"/>
          <ac:spMkLst>
            <pc:docMk/>
            <pc:sldMk cId="2123559764" sldId="303"/>
            <ac:spMk id="4" creationId="{277DE514-5FF0-E947-9AB5-11A1F338E9C9}"/>
          </ac:spMkLst>
        </pc:spChg>
        <pc:spChg chg="add mod">
          <ac:chgData name="Mari Powell" userId="S::mari.powell@uwtsd.ac.uk::a1b98dd7-29dc-4131-8e37-1423e6a9ecca" providerId="AD" clId="Web-{3EB14A96-40A9-1BF8-968B-42F2B5CFBB4D}" dt="2023-03-15T16:33:57.976" v="990" actId="1076"/>
          <ac:spMkLst>
            <pc:docMk/>
            <pc:sldMk cId="2123559764" sldId="303"/>
            <ac:spMk id="8" creationId="{105C2748-8321-14F9-64D2-613A24514EAA}"/>
          </ac:spMkLst>
        </pc:spChg>
        <pc:spChg chg="mod">
          <ac:chgData name="Mari Powell" userId="S::mari.powell@uwtsd.ac.uk::a1b98dd7-29dc-4131-8e37-1423e6a9ecca" providerId="AD" clId="Web-{3EB14A96-40A9-1BF8-968B-42F2B5CFBB4D}" dt="2023-03-15T16:33:34.022" v="978" actId="1076"/>
          <ac:spMkLst>
            <pc:docMk/>
            <pc:sldMk cId="2123559764" sldId="303"/>
            <ac:spMk id="10" creationId="{11598300-5C20-F18F-DD5A-F6C0E10811A6}"/>
          </ac:spMkLst>
        </pc:spChg>
        <pc:picChg chg="del">
          <ac:chgData name="Mari Powell" userId="S::mari.powell@uwtsd.ac.uk::a1b98dd7-29dc-4131-8e37-1423e6a9ecca" providerId="AD" clId="Web-{3EB14A96-40A9-1BF8-968B-42F2B5CFBB4D}" dt="2023-03-15T16:32:15.910" v="933"/>
          <ac:picMkLst>
            <pc:docMk/>
            <pc:sldMk cId="2123559764" sldId="303"/>
            <ac:picMk id="2" creationId="{6CF2D42D-C87E-3BD6-C222-ED91D693D696}"/>
          </ac:picMkLst>
        </pc:picChg>
        <pc:picChg chg="del">
          <ac:chgData name="Mari Powell" userId="S::mari.powell@uwtsd.ac.uk::a1b98dd7-29dc-4131-8e37-1423e6a9ecca" providerId="AD" clId="Web-{3EB14A96-40A9-1BF8-968B-42F2B5CFBB4D}" dt="2023-03-15T16:32:16.754" v="934"/>
          <ac:picMkLst>
            <pc:docMk/>
            <pc:sldMk cId="2123559764" sldId="303"/>
            <ac:picMk id="3" creationId="{65814BAE-CB0A-2159-EEEF-E822FB53F67B}"/>
          </ac:picMkLst>
        </pc:picChg>
        <pc:picChg chg="mod">
          <ac:chgData name="Mari Powell" userId="S::mari.powell@uwtsd.ac.uk::a1b98dd7-29dc-4131-8e37-1423e6a9ecca" providerId="AD" clId="Web-{3EB14A96-40A9-1BF8-968B-42F2B5CFBB4D}" dt="2023-03-15T16:33:37.898" v="980" actId="1076"/>
          <ac:picMkLst>
            <pc:docMk/>
            <pc:sldMk cId="2123559764" sldId="303"/>
            <ac:picMk id="5" creationId="{5C89E06D-571F-30F8-4ECB-E065960D1527}"/>
          </ac:picMkLst>
        </pc:picChg>
        <pc:picChg chg="del">
          <ac:chgData name="Mari Powell" userId="S::mari.powell@uwtsd.ac.uk::a1b98dd7-29dc-4131-8e37-1423e6a9ecca" providerId="AD" clId="Web-{3EB14A96-40A9-1BF8-968B-42F2B5CFBB4D}" dt="2023-03-15T16:32:18.816" v="937"/>
          <ac:picMkLst>
            <pc:docMk/>
            <pc:sldMk cId="2123559764" sldId="303"/>
            <ac:picMk id="6" creationId="{8014BAE2-A1C0-90D5-5CF0-882EEC4A4DC9}"/>
          </ac:picMkLst>
        </pc:picChg>
        <pc:picChg chg="del">
          <ac:chgData name="Mari Powell" userId="S::mari.powell@uwtsd.ac.uk::a1b98dd7-29dc-4131-8e37-1423e6a9ecca" providerId="AD" clId="Web-{3EB14A96-40A9-1BF8-968B-42F2B5CFBB4D}" dt="2023-03-15T16:32:18.269" v="936"/>
          <ac:picMkLst>
            <pc:docMk/>
            <pc:sldMk cId="2123559764" sldId="303"/>
            <ac:picMk id="7" creationId="{4E2729C7-0B6E-7F15-3265-640DD5C1586E}"/>
          </ac:picMkLst>
        </pc:picChg>
        <pc:picChg chg="del">
          <ac:chgData name="Mari Powell" userId="S::mari.powell@uwtsd.ac.uk::a1b98dd7-29dc-4131-8e37-1423e6a9ecca" providerId="AD" clId="Web-{3EB14A96-40A9-1BF8-968B-42F2B5CFBB4D}" dt="2023-03-15T16:32:17.379" v="935"/>
          <ac:picMkLst>
            <pc:docMk/>
            <pc:sldMk cId="2123559764" sldId="303"/>
            <ac:picMk id="9" creationId="{54D3CD7C-0D8C-C46B-26D9-13B8228C9363}"/>
          </ac:picMkLst>
        </pc:picChg>
      </pc:sldChg>
      <pc:sldChg chg="addSp delSp modSp add">
        <pc:chgData name="Mari Powell" userId="S::mari.powell@uwtsd.ac.uk::a1b98dd7-29dc-4131-8e37-1423e6a9ecca" providerId="AD" clId="Web-{3EB14A96-40A9-1BF8-968B-42F2B5CFBB4D}" dt="2023-03-15T16:36:02.231" v="1011" actId="1076"/>
        <pc:sldMkLst>
          <pc:docMk/>
          <pc:sldMk cId="1054472607" sldId="304"/>
        </pc:sldMkLst>
        <pc:spChg chg="mod">
          <ac:chgData name="Mari Powell" userId="S::mari.powell@uwtsd.ac.uk::a1b98dd7-29dc-4131-8e37-1423e6a9ecca" providerId="AD" clId="Web-{3EB14A96-40A9-1BF8-968B-42F2B5CFBB4D}" dt="2023-03-15T16:34:48.057" v="997" actId="20577"/>
          <ac:spMkLst>
            <pc:docMk/>
            <pc:sldMk cId="1054472607" sldId="304"/>
            <ac:spMk id="9" creationId="{97744A8D-8F2E-66F9-4DF2-210FE08F2DA9}"/>
          </ac:spMkLst>
        </pc:spChg>
        <pc:spChg chg="mod">
          <ac:chgData name="Mari Powell" userId="S::mari.powell@uwtsd.ac.uk::a1b98dd7-29dc-4131-8e37-1423e6a9ecca" providerId="AD" clId="Web-{3EB14A96-40A9-1BF8-968B-42F2B5CFBB4D}" dt="2023-03-15T16:34:59.729" v="1001" actId="20577"/>
          <ac:spMkLst>
            <pc:docMk/>
            <pc:sldMk cId="1054472607" sldId="304"/>
            <ac:spMk id="11" creationId="{86B81B42-604A-9481-4308-0182150F8550}"/>
          </ac:spMkLst>
        </pc:spChg>
        <pc:spChg chg="mod">
          <ac:chgData name="Mari Powell" userId="S::mari.powell@uwtsd.ac.uk::a1b98dd7-29dc-4131-8e37-1423e6a9ecca" providerId="AD" clId="Web-{3EB14A96-40A9-1BF8-968B-42F2B5CFBB4D}" dt="2023-03-15T16:35:05.526" v="1003" actId="20577"/>
          <ac:spMkLst>
            <pc:docMk/>
            <pc:sldMk cId="1054472607" sldId="304"/>
            <ac:spMk id="13" creationId="{537FC222-13AC-FACE-D2B5-CE998CF36C39}"/>
          </ac:spMkLst>
        </pc:spChg>
        <pc:picChg chg="del">
          <ac:chgData name="Mari Powell" userId="S::mari.powell@uwtsd.ac.uk::a1b98dd7-29dc-4131-8e37-1423e6a9ecca" providerId="AD" clId="Web-{3EB14A96-40A9-1BF8-968B-42F2B5CFBB4D}" dt="2023-03-15T16:34:34.259" v="993"/>
          <ac:picMkLst>
            <pc:docMk/>
            <pc:sldMk cId="1054472607" sldId="304"/>
            <ac:picMk id="3" creationId="{6EB6518B-E021-4F7F-62FB-DE445609D32C}"/>
          </ac:picMkLst>
        </pc:picChg>
        <pc:picChg chg="mod">
          <ac:chgData name="Mari Powell" userId="S::mari.powell@uwtsd.ac.uk::a1b98dd7-29dc-4131-8e37-1423e6a9ecca" providerId="AD" clId="Web-{3EB14A96-40A9-1BF8-968B-42F2B5CFBB4D}" dt="2023-03-15T16:35:59.809" v="1010" actId="1076"/>
          <ac:picMkLst>
            <pc:docMk/>
            <pc:sldMk cId="1054472607" sldId="304"/>
            <ac:picMk id="4" creationId="{5FF5A793-AC7A-C59D-207B-BD5ACDF1806E}"/>
          </ac:picMkLst>
        </pc:picChg>
        <pc:picChg chg="add mod">
          <ac:chgData name="Mari Powell" userId="S::mari.powell@uwtsd.ac.uk::a1b98dd7-29dc-4131-8e37-1423e6a9ecca" providerId="AD" clId="Web-{3EB14A96-40A9-1BF8-968B-42F2B5CFBB4D}" dt="2023-03-15T16:36:02.231" v="1011" actId="1076"/>
          <ac:picMkLst>
            <pc:docMk/>
            <pc:sldMk cId="1054472607" sldId="304"/>
            <ac:picMk id="5" creationId="{DFC38869-011F-A551-612C-FE169AA851D2}"/>
          </ac:picMkLst>
        </pc:picChg>
        <pc:picChg chg="mod">
          <ac:chgData name="Mari Powell" userId="S::mari.powell@uwtsd.ac.uk::a1b98dd7-29dc-4131-8e37-1423e6a9ecca" providerId="AD" clId="Web-{3EB14A96-40A9-1BF8-968B-42F2B5CFBB4D}" dt="2023-03-15T16:35:53.419" v="1007" actId="1076"/>
          <ac:picMkLst>
            <pc:docMk/>
            <pc:sldMk cId="1054472607" sldId="304"/>
            <ac:picMk id="14" creationId="{39D254DF-E05D-8FE9-363C-72E3BB1E75F3}"/>
          </ac:picMkLst>
        </pc:picChg>
      </pc:sldChg>
      <pc:sldChg chg="modSp add del">
        <pc:chgData name="Mari Powell" userId="S::mari.powell@uwtsd.ac.uk::a1b98dd7-29dc-4131-8e37-1423e6a9ecca" providerId="AD" clId="Web-{3EB14A96-40A9-1BF8-968B-42F2B5CFBB4D}" dt="2023-03-15T16:36:48.202" v="1016"/>
        <pc:sldMkLst>
          <pc:docMk/>
          <pc:sldMk cId="2491919097" sldId="305"/>
        </pc:sldMkLst>
        <pc:spChg chg="mod">
          <ac:chgData name="Mari Powell" userId="S::mari.powell@uwtsd.ac.uk::a1b98dd7-29dc-4131-8e37-1423e6a9ecca" providerId="AD" clId="Web-{3EB14A96-40A9-1BF8-968B-42F2B5CFBB4D}" dt="2023-03-15T16:36:35.233" v="1015" actId="20577"/>
          <ac:spMkLst>
            <pc:docMk/>
            <pc:sldMk cId="2491919097" sldId="305"/>
            <ac:spMk id="9" creationId="{97744A8D-8F2E-66F9-4DF2-210FE08F2DA9}"/>
          </ac:spMkLst>
        </pc:spChg>
      </pc:sldChg>
      <pc:sldChg chg="modSp add">
        <pc:chgData name="Mari Powell" userId="S::mari.powell@uwtsd.ac.uk::a1b98dd7-29dc-4131-8e37-1423e6a9ecca" providerId="AD" clId="Web-{3EB14A96-40A9-1BF8-968B-42F2B5CFBB4D}" dt="2023-03-15T16:37:25.922" v="1027" actId="20577"/>
        <pc:sldMkLst>
          <pc:docMk/>
          <pc:sldMk cId="4059731503" sldId="305"/>
        </pc:sldMkLst>
        <pc:spChg chg="mod">
          <ac:chgData name="Mari Powell" userId="S::mari.powell@uwtsd.ac.uk::a1b98dd7-29dc-4131-8e37-1423e6a9ecca" providerId="AD" clId="Web-{3EB14A96-40A9-1BF8-968B-42F2B5CFBB4D}" dt="2023-03-15T16:37:22.266" v="1026" actId="20577"/>
          <ac:spMkLst>
            <pc:docMk/>
            <pc:sldMk cId="4059731503" sldId="305"/>
            <ac:spMk id="3" creationId="{D6C7C5C7-54E0-8733-F69D-ABF6F3401DDF}"/>
          </ac:spMkLst>
        </pc:spChg>
        <pc:spChg chg="mod">
          <ac:chgData name="Mari Powell" userId="S::mari.powell@uwtsd.ac.uk::a1b98dd7-29dc-4131-8e37-1423e6a9ecca" providerId="AD" clId="Web-{3EB14A96-40A9-1BF8-968B-42F2B5CFBB4D}" dt="2023-03-15T16:37:25.922" v="1027" actId="20577"/>
          <ac:spMkLst>
            <pc:docMk/>
            <pc:sldMk cId="4059731503" sldId="305"/>
            <ac:spMk id="5" creationId="{BA25FB81-813B-2A1E-64CB-043A89529418}"/>
          </ac:spMkLst>
        </pc:spChg>
        <pc:spChg chg="mod">
          <ac:chgData name="Mari Powell" userId="S::mari.powell@uwtsd.ac.uk::a1b98dd7-29dc-4131-8e37-1423e6a9ecca" providerId="AD" clId="Web-{3EB14A96-40A9-1BF8-968B-42F2B5CFBB4D}" dt="2023-03-15T16:37:05.812" v="1021" actId="20577"/>
          <ac:spMkLst>
            <pc:docMk/>
            <pc:sldMk cId="4059731503" sldId="305"/>
            <ac:spMk id="9" creationId="{97744A8D-8F2E-66F9-4DF2-210FE08F2DA9}"/>
          </ac:spMkLst>
        </pc:spChg>
      </pc:sldChg>
      <pc:sldChg chg="modSp add">
        <pc:chgData name="Mari Powell" userId="S::mari.powell@uwtsd.ac.uk::a1b98dd7-29dc-4131-8e37-1423e6a9ecca" providerId="AD" clId="Web-{3EB14A96-40A9-1BF8-968B-42F2B5CFBB4D}" dt="2023-03-15T16:40:02.350" v="1039" actId="20577"/>
        <pc:sldMkLst>
          <pc:docMk/>
          <pc:sldMk cId="948656780" sldId="306"/>
        </pc:sldMkLst>
        <pc:spChg chg="mod">
          <ac:chgData name="Mari Powell" userId="S::mari.powell@uwtsd.ac.uk::a1b98dd7-29dc-4131-8e37-1423e6a9ecca" providerId="AD" clId="Web-{3EB14A96-40A9-1BF8-968B-42F2B5CFBB4D}" dt="2023-03-15T16:39:58.756" v="1038" actId="20577"/>
          <ac:spMkLst>
            <pc:docMk/>
            <pc:sldMk cId="948656780" sldId="306"/>
            <ac:spMk id="4" creationId="{A0E54B3D-C02F-0AFC-6FFF-1F75EFD650C4}"/>
          </ac:spMkLst>
        </pc:spChg>
        <pc:spChg chg="mod">
          <ac:chgData name="Mari Powell" userId="S::mari.powell@uwtsd.ac.uk::a1b98dd7-29dc-4131-8e37-1423e6a9ecca" providerId="AD" clId="Web-{3EB14A96-40A9-1BF8-968B-42F2B5CFBB4D}" dt="2023-03-15T16:40:02.350" v="1039" actId="20577"/>
          <ac:spMkLst>
            <pc:docMk/>
            <pc:sldMk cId="948656780" sldId="306"/>
            <ac:spMk id="6" creationId="{7BFD7BDA-A057-8FAC-CCE1-70E98E832969}"/>
          </ac:spMkLst>
        </pc:spChg>
        <pc:spChg chg="mod">
          <ac:chgData name="Mari Powell" userId="S::mari.powell@uwtsd.ac.uk::a1b98dd7-29dc-4131-8e37-1423e6a9ecca" providerId="AD" clId="Web-{3EB14A96-40A9-1BF8-968B-42F2B5CFBB4D}" dt="2023-03-15T16:39:43.115" v="1032" actId="20577"/>
          <ac:spMkLst>
            <pc:docMk/>
            <pc:sldMk cId="948656780" sldId="306"/>
            <ac:spMk id="9" creationId="{97744A8D-8F2E-66F9-4DF2-210FE08F2DA9}"/>
          </ac:spMkLst>
        </pc:spChg>
      </pc:sldChg>
      <pc:sldChg chg="addSp delSp modSp add mod setBg addAnim modAnim">
        <pc:chgData name="Mari Powell" userId="S::mari.powell@uwtsd.ac.uk::a1b98dd7-29dc-4131-8e37-1423e6a9ecca" providerId="AD" clId="Web-{3EB14A96-40A9-1BF8-968B-42F2B5CFBB4D}" dt="2023-03-15T17:11:00.548" v="1646"/>
        <pc:sldMkLst>
          <pc:docMk/>
          <pc:sldMk cId="1312806558" sldId="307"/>
        </pc:sldMkLst>
        <pc:spChg chg="del">
          <ac:chgData name="Mari Powell" userId="S::mari.powell@uwtsd.ac.uk::a1b98dd7-29dc-4131-8e37-1423e6a9ecca" providerId="AD" clId="Web-{3EB14A96-40A9-1BF8-968B-42F2B5CFBB4D}" dt="2023-03-15T16:51:35.284" v="1050"/>
          <ac:spMkLst>
            <pc:docMk/>
            <pc:sldMk cId="1312806558" sldId="307"/>
            <ac:spMk id="3" creationId="{3C52EE8B-AC5C-A18F-B612-A2CDB54D3D99}"/>
          </ac:spMkLst>
        </pc:spChg>
        <pc:spChg chg="mod">
          <ac:chgData name="Mari Powell" userId="S::mari.powell@uwtsd.ac.uk::a1b98dd7-29dc-4131-8e37-1423e6a9ecca" providerId="AD" clId="Web-{3EB14A96-40A9-1BF8-968B-42F2B5CFBB4D}" dt="2023-03-15T16:51:31.455" v="1047" actId="20577"/>
          <ac:spMkLst>
            <pc:docMk/>
            <pc:sldMk cId="1312806558" sldId="307"/>
            <ac:spMk id="4" creationId="{6F7437E6-A34F-11FD-0544-35523D046031}"/>
          </ac:spMkLst>
        </pc:spChg>
        <pc:spChg chg="add mod">
          <ac:chgData name="Mari Powell" userId="S::mari.powell@uwtsd.ac.uk::a1b98dd7-29dc-4131-8e37-1423e6a9ecca" providerId="AD" clId="Web-{3EB14A96-40A9-1BF8-968B-42F2B5CFBB4D}" dt="2023-03-15T17:10:58.798" v="1644" actId="1076"/>
          <ac:spMkLst>
            <pc:docMk/>
            <pc:sldMk cId="1312806558" sldId="307"/>
            <ac:spMk id="5" creationId="{5AB0576E-D4F2-6DDC-CA72-D3939ABA6BBD}"/>
          </ac:spMkLst>
        </pc:spChg>
        <pc:graphicFrameChg chg="mod modGraphic">
          <ac:chgData name="Mari Powell" userId="S::mari.powell@uwtsd.ac.uk::a1b98dd7-29dc-4131-8e37-1423e6a9ecca" providerId="AD" clId="Web-{3EB14A96-40A9-1BF8-968B-42F2B5CFBB4D}" dt="2023-03-15T17:08:31.120" v="1599"/>
          <ac:graphicFrameMkLst>
            <pc:docMk/>
            <pc:sldMk cId="1312806558" sldId="307"/>
            <ac:graphicFrameMk id="13" creationId="{361A7DCF-CCAB-9BAD-A6BF-B9855E3B258D}"/>
          </ac:graphicFrameMkLst>
        </pc:graphicFrameChg>
        <pc:picChg chg="add mod">
          <ac:chgData name="Mari Powell" userId="S::mari.powell@uwtsd.ac.uk::a1b98dd7-29dc-4131-8e37-1423e6a9ecca" providerId="AD" clId="Web-{3EB14A96-40A9-1BF8-968B-42F2B5CFBB4D}" dt="2023-03-15T16:51:46.659" v="1055" actId="14100"/>
          <ac:picMkLst>
            <pc:docMk/>
            <pc:sldMk cId="1312806558" sldId="307"/>
            <ac:picMk id="2" creationId="{71937377-6C3F-B94A-1558-D06B4C46B115}"/>
          </ac:picMkLst>
        </pc:picChg>
      </pc:sldChg>
      <pc:sldChg chg="addSp delSp modSp new mod setBg">
        <pc:chgData name="Mari Powell" userId="S::mari.powell@uwtsd.ac.uk::a1b98dd7-29dc-4131-8e37-1423e6a9ecca" providerId="AD" clId="Web-{3EB14A96-40A9-1BF8-968B-42F2B5CFBB4D}" dt="2023-03-15T17:18:06.049" v="1662"/>
        <pc:sldMkLst>
          <pc:docMk/>
          <pc:sldMk cId="3449384882" sldId="308"/>
        </pc:sldMkLst>
        <pc:spChg chg="del">
          <ac:chgData name="Mari Powell" userId="S::mari.powell@uwtsd.ac.uk::a1b98dd7-29dc-4131-8e37-1423e6a9ecca" providerId="AD" clId="Web-{3EB14A96-40A9-1BF8-968B-42F2B5CFBB4D}" dt="2023-03-15T17:14:21.931" v="1648"/>
          <ac:spMkLst>
            <pc:docMk/>
            <pc:sldMk cId="3449384882" sldId="308"/>
            <ac:spMk id="2" creationId="{61A5BD7E-C12B-A361-4D1D-BE3D46F41A2B}"/>
          </ac:spMkLst>
        </pc:spChg>
        <pc:spChg chg="del">
          <ac:chgData name="Mari Powell" userId="S::mari.powell@uwtsd.ac.uk::a1b98dd7-29dc-4131-8e37-1423e6a9ecca" providerId="AD" clId="Web-{3EB14A96-40A9-1BF8-968B-42F2B5CFBB4D}" dt="2023-03-15T17:14:23.525" v="1649"/>
          <ac:spMkLst>
            <pc:docMk/>
            <pc:sldMk cId="3449384882" sldId="308"/>
            <ac:spMk id="3" creationId="{0E32DD53-4BA1-13D4-B566-F852C642023D}"/>
          </ac:spMkLst>
        </pc:spChg>
        <pc:picChg chg="add del">
          <ac:chgData name="Mari Powell" userId="S::mari.powell@uwtsd.ac.uk::a1b98dd7-29dc-4131-8e37-1423e6a9ecca" providerId="AD" clId="Web-{3EB14A96-40A9-1BF8-968B-42F2B5CFBB4D}" dt="2023-03-15T17:17:40.533" v="1656"/>
          <ac:picMkLst>
            <pc:docMk/>
            <pc:sldMk cId="3449384882" sldId="308"/>
            <ac:picMk id="5" creationId="{C088DA66-5FB5-130B-3F79-BD2EE2935C55}"/>
          </ac:picMkLst>
        </pc:picChg>
        <pc:picChg chg="add mod">
          <ac:chgData name="Mari Powell" userId="S::mari.powell@uwtsd.ac.uk::a1b98dd7-29dc-4131-8e37-1423e6a9ecca" providerId="AD" clId="Web-{3EB14A96-40A9-1BF8-968B-42F2B5CFBB4D}" dt="2023-03-15T17:17:50.127" v="1661"/>
          <ac:picMkLst>
            <pc:docMk/>
            <pc:sldMk cId="3449384882" sldId="308"/>
            <ac:picMk id="6" creationId="{82984423-A365-3623-BA52-FD03042CAE6F}"/>
          </ac:picMkLst>
        </pc:picChg>
        <pc:inkChg chg="add">
          <ac:chgData name="Mari Powell" userId="S::mari.powell@uwtsd.ac.uk::a1b98dd7-29dc-4131-8e37-1423e6a9ecca" providerId="AD" clId="Web-{3EB14A96-40A9-1BF8-968B-42F2B5CFBB4D}" dt="2023-03-15T17:18:06.049" v="1662"/>
          <ac:inkMkLst>
            <pc:docMk/>
            <pc:sldMk cId="3449384882" sldId="308"/>
            <ac:inkMk id="7" creationId="{C58F03E2-099B-570B-5C89-B1FB8A093473}"/>
          </ac:inkMkLst>
        </pc:inkChg>
      </pc:sldChg>
      <pc:sldChg chg="addSp delSp modSp new mod setBg">
        <pc:chgData name="Mari Powell" userId="S::mari.powell@uwtsd.ac.uk::a1b98dd7-29dc-4131-8e37-1423e6a9ecca" providerId="AD" clId="Web-{3EB14A96-40A9-1BF8-968B-42F2B5CFBB4D}" dt="2023-03-15T17:20:34.446" v="1680"/>
        <pc:sldMkLst>
          <pc:docMk/>
          <pc:sldMk cId="1984695778" sldId="309"/>
        </pc:sldMkLst>
        <pc:spChg chg="del">
          <ac:chgData name="Mari Powell" userId="S::mari.powell@uwtsd.ac.uk::a1b98dd7-29dc-4131-8e37-1423e6a9ecca" providerId="AD" clId="Web-{3EB14A96-40A9-1BF8-968B-42F2B5CFBB4D}" dt="2023-03-15T17:19:44.444" v="1671"/>
          <ac:spMkLst>
            <pc:docMk/>
            <pc:sldMk cId="1984695778" sldId="309"/>
            <ac:spMk id="2" creationId="{73582175-1DBC-9C72-6304-B3B98AE053B4}"/>
          </ac:spMkLst>
        </pc:spChg>
        <pc:spChg chg="del mod">
          <ac:chgData name="Mari Powell" userId="S::mari.powell@uwtsd.ac.uk::a1b98dd7-29dc-4131-8e37-1423e6a9ecca" providerId="AD" clId="Web-{3EB14A96-40A9-1BF8-968B-42F2B5CFBB4D}" dt="2023-03-15T17:19:53.038" v="1674"/>
          <ac:spMkLst>
            <pc:docMk/>
            <pc:sldMk cId="1984695778" sldId="309"/>
            <ac:spMk id="3" creationId="{B250EB74-81F0-839C-F679-341D6BF10CCB}"/>
          </ac:spMkLst>
        </pc:spChg>
        <pc:picChg chg="add mod">
          <ac:chgData name="Mari Powell" userId="S::mari.powell@uwtsd.ac.uk::a1b98dd7-29dc-4131-8e37-1423e6a9ecca" providerId="AD" clId="Web-{3EB14A96-40A9-1BF8-968B-42F2B5CFBB4D}" dt="2023-03-15T17:20:15.257" v="1679"/>
          <ac:picMkLst>
            <pc:docMk/>
            <pc:sldMk cId="1984695778" sldId="309"/>
            <ac:picMk id="4" creationId="{D3DFB335-CC6F-0E12-2DBE-9B86E743556B}"/>
          </ac:picMkLst>
        </pc:picChg>
        <pc:inkChg chg="add">
          <ac:chgData name="Mari Powell" userId="S::mari.powell@uwtsd.ac.uk::a1b98dd7-29dc-4131-8e37-1423e6a9ecca" providerId="AD" clId="Web-{3EB14A96-40A9-1BF8-968B-42F2B5CFBB4D}" dt="2023-03-15T17:20:34.446" v="1680"/>
          <ac:inkMkLst>
            <pc:docMk/>
            <pc:sldMk cId="1984695778" sldId="309"/>
            <ac:inkMk id="5" creationId="{44E90F11-9895-686E-B740-4CF76DA2218F}"/>
          </ac:inkMkLst>
        </pc:inkChg>
      </pc:sldChg>
      <pc:sldChg chg="addSp delSp add del replId">
        <pc:chgData name="Mari Powell" userId="S::mari.powell@uwtsd.ac.uk::a1b98dd7-29dc-4131-8e37-1423e6a9ecca" providerId="AD" clId="Web-{3EB14A96-40A9-1BF8-968B-42F2B5CFBB4D}" dt="2023-03-15T17:19:37.412" v="1669"/>
        <pc:sldMkLst>
          <pc:docMk/>
          <pc:sldMk cId="3776766953" sldId="309"/>
        </pc:sldMkLst>
        <pc:picChg chg="del">
          <ac:chgData name="Mari Powell" userId="S::mari.powell@uwtsd.ac.uk::a1b98dd7-29dc-4131-8e37-1423e6a9ecca" providerId="AD" clId="Web-{3EB14A96-40A9-1BF8-968B-42F2B5CFBB4D}" dt="2023-03-15T17:19:31.599" v="1668"/>
          <ac:picMkLst>
            <pc:docMk/>
            <pc:sldMk cId="3776766953" sldId="309"/>
            <ac:picMk id="6" creationId="{82984423-A365-3623-BA52-FD03042CAE6F}"/>
          </ac:picMkLst>
        </pc:picChg>
        <pc:inkChg chg="add">
          <ac:chgData name="Mari Powell" userId="S::mari.powell@uwtsd.ac.uk::a1b98dd7-29dc-4131-8e37-1423e6a9ecca" providerId="AD" clId="Web-{3EB14A96-40A9-1BF8-968B-42F2B5CFBB4D}" dt="2023-03-15T17:19:17.411" v="1664"/>
          <ac:inkMkLst>
            <pc:docMk/>
            <pc:sldMk cId="3776766953" sldId="309"/>
            <ac:inkMk id="2" creationId="{108B8405-D4C4-D982-EEF3-BF48EE1BC3C9}"/>
          </ac:inkMkLst>
        </pc:inkChg>
        <pc:inkChg chg="add">
          <ac:chgData name="Mari Powell" userId="S::mari.powell@uwtsd.ac.uk::a1b98dd7-29dc-4131-8e37-1423e6a9ecca" providerId="AD" clId="Web-{3EB14A96-40A9-1BF8-968B-42F2B5CFBB4D}" dt="2023-03-15T17:19:19.130" v="1665"/>
          <ac:inkMkLst>
            <pc:docMk/>
            <pc:sldMk cId="3776766953" sldId="309"/>
            <ac:inkMk id="3" creationId="{F10D0488-8B9A-C6A4-A2CE-52A3D0707642}"/>
          </ac:inkMkLst>
        </pc:inkChg>
        <pc:inkChg chg="add">
          <ac:chgData name="Mari Powell" userId="S::mari.powell@uwtsd.ac.uk::a1b98dd7-29dc-4131-8e37-1423e6a9ecca" providerId="AD" clId="Web-{3EB14A96-40A9-1BF8-968B-42F2B5CFBB4D}" dt="2023-03-15T17:19:21.271" v="1666"/>
          <ac:inkMkLst>
            <pc:docMk/>
            <pc:sldMk cId="3776766953" sldId="309"/>
            <ac:inkMk id="4" creationId="{BF18AAD6-2D87-98CB-0136-21DD6D6E5BAE}"/>
          </ac:inkMkLst>
        </pc:inkChg>
        <pc:inkChg chg="add">
          <ac:chgData name="Mari Powell" userId="S::mari.powell@uwtsd.ac.uk::a1b98dd7-29dc-4131-8e37-1423e6a9ecca" providerId="AD" clId="Web-{3EB14A96-40A9-1BF8-968B-42F2B5CFBB4D}" dt="2023-03-15T17:19:22.021" v="1667"/>
          <ac:inkMkLst>
            <pc:docMk/>
            <pc:sldMk cId="3776766953" sldId="309"/>
            <ac:inkMk id="5" creationId="{3372B4F0-D711-E70E-0BC6-B110852606C2}"/>
          </ac:inkMkLst>
        </pc:inkChg>
      </pc:sldChg>
      <pc:sldChg chg="addSp delSp modSp add">
        <pc:chgData name="Mari Powell" userId="S::mari.powell@uwtsd.ac.uk::a1b98dd7-29dc-4131-8e37-1423e6a9ecca" providerId="AD" clId="Web-{3EB14A96-40A9-1BF8-968B-42F2B5CFBB4D}" dt="2023-03-15T17:37:27.657" v="1699"/>
        <pc:sldMkLst>
          <pc:docMk/>
          <pc:sldMk cId="1583248707" sldId="310"/>
        </pc:sldMkLst>
        <pc:spChg chg="mod">
          <ac:chgData name="Mari Powell" userId="S::mari.powell@uwtsd.ac.uk::a1b98dd7-29dc-4131-8e37-1423e6a9ecca" providerId="AD" clId="Web-{3EB14A96-40A9-1BF8-968B-42F2B5CFBB4D}" dt="2023-03-15T17:24:30.158" v="1692" actId="1076"/>
          <ac:spMkLst>
            <pc:docMk/>
            <pc:sldMk cId="1583248707" sldId="310"/>
            <ac:spMk id="5" creationId="{9EC94526-3D11-AA9A-A5E5-E81B5A0FDEFB}"/>
          </ac:spMkLst>
        </pc:spChg>
        <pc:picChg chg="del">
          <ac:chgData name="Mari Powell" userId="S::mari.powell@uwtsd.ac.uk::a1b98dd7-29dc-4131-8e37-1423e6a9ecca" providerId="AD" clId="Web-{3EB14A96-40A9-1BF8-968B-42F2B5CFBB4D}" dt="2023-03-15T17:24:19.986" v="1682"/>
          <ac:picMkLst>
            <pc:docMk/>
            <pc:sldMk cId="1583248707" sldId="310"/>
            <ac:picMk id="2" creationId="{2751DBEB-2F98-78E7-2703-556F1477676E}"/>
          </ac:picMkLst>
        </pc:picChg>
        <pc:picChg chg="add mod">
          <ac:chgData name="Mari Powell" userId="S::mari.powell@uwtsd.ac.uk::a1b98dd7-29dc-4131-8e37-1423e6a9ecca" providerId="AD" clId="Web-{3EB14A96-40A9-1BF8-968B-42F2B5CFBB4D}" dt="2023-03-15T17:37:27.657" v="1699"/>
          <ac:picMkLst>
            <pc:docMk/>
            <pc:sldMk cId="1583248707" sldId="310"/>
            <ac:picMk id="4" creationId="{9EAEFC01-FA40-8839-687D-A18EB34E5221}"/>
          </ac:picMkLst>
        </pc:picChg>
      </pc:sldChg>
      <pc:sldChg chg="add">
        <pc:chgData name="Mari Powell" userId="S::mari.powell@uwtsd.ac.uk::a1b98dd7-29dc-4131-8e37-1423e6a9ecca" providerId="AD" clId="Web-{3EB14A96-40A9-1BF8-968B-42F2B5CFBB4D}" dt="2023-03-15T17:39:05.302" v="1700"/>
        <pc:sldMkLst>
          <pc:docMk/>
          <pc:sldMk cId="660570394" sldId="311"/>
        </pc:sldMkLst>
      </pc:sldChg>
      <pc:sldMasterChg chg="add addSldLayout">
        <pc:chgData name="Mari Powell" userId="S::mari.powell@uwtsd.ac.uk::a1b98dd7-29dc-4131-8e37-1423e6a9ecca" providerId="AD" clId="Web-{3EB14A96-40A9-1BF8-968B-42F2B5CFBB4D}" dt="2023-03-15T17:39:05.302" v="1700"/>
        <pc:sldMasterMkLst>
          <pc:docMk/>
          <pc:sldMasterMk cId="1319827304" sldId="2147483677"/>
        </pc:sldMasterMkLst>
        <pc:sldLayoutChg chg="add">
          <pc:chgData name="Mari Powell" userId="S::mari.powell@uwtsd.ac.uk::a1b98dd7-29dc-4131-8e37-1423e6a9ecca" providerId="AD" clId="Web-{3EB14A96-40A9-1BF8-968B-42F2B5CFBB4D}" dt="2023-03-15T17:39:05.302" v="1700"/>
          <pc:sldLayoutMkLst>
            <pc:docMk/>
            <pc:sldMasterMk cId="1319827304" sldId="2147483677"/>
            <pc:sldLayoutMk cId="738033404" sldId="2147483678"/>
          </pc:sldLayoutMkLst>
        </pc:sldLayoutChg>
        <pc:sldLayoutChg chg="add">
          <pc:chgData name="Mari Powell" userId="S::mari.powell@uwtsd.ac.uk::a1b98dd7-29dc-4131-8e37-1423e6a9ecca" providerId="AD" clId="Web-{3EB14A96-40A9-1BF8-968B-42F2B5CFBB4D}" dt="2023-03-15T17:39:05.302" v="1700"/>
          <pc:sldLayoutMkLst>
            <pc:docMk/>
            <pc:sldMasterMk cId="1319827304" sldId="2147483677"/>
            <pc:sldLayoutMk cId="3835819906" sldId="2147483679"/>
          </pc:sldLayoutMkLst>
        </pc:sldLayoutChg>
        <pc:sldLayoutChg chg="add">
          <pc:chgData name="Mari Powell" userId="S::mari.powell@uwtsd.ac.uk::a1b98dd7-29dc-4131-8e37-1423e6a9ecca" providerId="AD" clId="Web-{3EB14A96-40A9-1BF8-968B-42F2B5CFBB4D}" dt="2023-03-15T17:39:05.302" v="1700"/>
          <pc:sldLayoutMkLst>
            <pc:docMk/>
            <pc:sldMasterMk cId="1319827304" sldId="2147483677"/>
            <pc:sldLayoutMk cId="4209035393" sldId="2147483680"/>
          </pc:sldLayoutMkLst>
        </pc:sldLayoutChg>
        <pc:sldLayoutChg chg="add">
          <pc:chgData name="Mari Powell" userId="S::mari.powell@uwtsd.ac.uk::a1b98dd7-29dc-4131-8e37-1423e6a9ecca" providerId="AD" clId="Web-{3EB14A96-40A9-1BF8-968B-42F2B5CFBB4D}" dt="2023-03-15T17:39:05.302" v="1700"/>
          <pc:sldLayoutMkLst>
            <pc:docMk/>
            <pc:sldMasterMk cId="1319827304" sldId="2147483677"/>
            <pc:sldLayoutMk cId="2721682362" sldId="2147483681"/>
          </pc:sldLayoutMkLst>
        </pc:sldLayoutChg>
        <pc:sldLayoutChg chg="add">
          <pc:chgData name="Mari Powell" userId="S::mari.powell@uwtsd.ac.uk::a1b98dd7-29dc-4131-8e37-1423e6a9ecca" providerId="AD" clId="Web-{3EB14A96-40A9-1BF8-968B-42F2B5CFBB4D}" dt="2023-03-15T17:39:05.302" v="1700"/>
          <pc:sldLayoutMkLst>
            <pc:docMk/>
            <pc:sldMasterMk cId="1319827304" sldId="2147483677"/>
            <pc:sldLayoutMk cId="3771136689" sldId="2147483682"/>
          </pc:sldLayoutMkLst>
        </pc:sldLayoutChg>
        <pc:sldLayoutChg chg="add">
          <pc:chgData name="Mari Powell" userId="S::mari.powell@uwtsd.ac.uk::a1b98dd7-29dc-4131-8e37-1423e6a9ecca" providerId="AD" clId="Web-{3EB14A96-40A9-1BF8-968B-42F2B5CFBB4D}" dt="2023-03-15T17:39:05.302" v="1700"/>
          <pc:sldLayoutMkLst>
            <pc:docMk/>
            <pc:sldMasterMk cId="1319827304" sldId="2147483677"/>
            <pc:sldLayoutMk cId="250503065" sldId="2147483683"/>
          </pc:sldLayoutMkLst>
        </pc:sldLayoutChg>
        <pc:sldLayoutChg chg="add">
          <pc:chgData name="Mari Powell" userId="S::mari.powell@uwtsd.ac.uk::a1b98dd7-29dc-4131-8e37-1423e6a9ecca" providerId="AD" clId="Web-{3EB14A96-40A9-1BF8-968B-42F2B5CFBB4D}" dt="2023-03-15T17:39:05.302" v="1700"/>
          <pc:sldLayoutMkLst>
            <pc:docMk/>
            <pc:sldMasterMk cId="1319827304" sldId="2147483677"/>
            <pc:sldLayoutMk cId="3066241340" sldId="2147483684"/>
          </pc:sldLayoutMkLst>
        </pc:sldLayoutChg>
        <pc:sldLayoutChg chg="add">
          <pc:chgData name="Mari Powell" userId="S::mari.powell@uwtsd.ac.uk::a1b98dd7-29dc-4131-8e37-1423e6a9ecca" providerId="AD" clId="Web-{3EB14A96-40A9-1BF8-968B-42F2B5CFBB4D}" dt="2023-03-15T17:39:05.302" v="1700"/>
          <pc:sldLayoutMkLst>
            <pc:docMk/>
            <pc:sldMasterMk cId="1319827304" sldId="2147483677"/>
            <pc:sldLayoutMk cId="1301803185" sldId="2147483685"/>
          </pc:sldLayoutMkLst>
        </pc:sldLayoutChg>
        <pc:sldLayoutChg chg="add">
          <pc:chgData name="Mari Powell" userId="S::mari.powell@uwtsd.ac.uk::a1b98dd7-29dc-4131-8e37-1423e6a9ecca" providerId="AD" clId="Web-{3EB14A96-40A9-1BF8-968B-42F2B5CFBB4D}" dt="2023-03-15T17:39:05.302" v="1700"/>
          <pc:sldLayoutMkLst>
            <pc:docMk/>
            <pc:sldMasterMk cId="1319827304" sldId="2147483677"/>
            <pc:sldLayoutMk cId="665086643" sldId="2147483686"/>
          </pc:sldLayoutMkLst>
        </pc:sldLayoutChg>
        <pc:sldLayoutChg chg="add">
          <pc:chgData name="Mari Powell" userId="S::mari.powell@uwtsd.ac.uk::a1b98dd7-29dc-4131-8e37-1423e6a9ecca" providerId="AD" clId="Web-{3EB14A96-40A9-1BF8-968B-42F2B5CFBB4D}" dt="2023-03-15T17:39:05.302" v="1700"/>
          <pc:sldLayoutMkLst>
            <pc:docMk/>
            <pc:sldMasterMk cId="1319827304" sldId="2147483677"/>
            <pc:sldLayoutMk cId="1843052897" sldId="2147483687"/>
          </pc:sldLayoutMkLst>
        </pc:sldLayoutChg>
        <pc:sldLayoutChg chg="add">
          <pc:chgData name="Mari Powell" userId="S::mari.powell@uwtsd.ac.uk::a1b98dd7-29dc-4131-8e37-1423e6a9ecca" providerId="AD" clId="Web-{3EB14A96-40A9-1BF8-968B-42F2B5CFBB4D}" dt="2023-03-15T17:39:05.302" v="1700"/>
          <pc:sldLayoutMkLst>
            <pc:docMk/>
            <pc:sldMasterMk cId="1319827304" sldId="2147483677"/>
            <pc:sldLayoutMk cId="4197973155" sldId="2147483688"/>
          </pc:sldLayoutMkLst>
        </pc:sldLayoutChg>
        <pc:sldLayoutChg chg="add">
          <pc:chgData name="Mari Powell" userId="S::mari.powell@uwtsd.ac.uk::a1b98dd7-29dc-4131-8e37-1423e6a9ecca" providerId="AD" clId="Web-{3EB14A96-40A9-1BF8-968B-42F2B5CFBB4D}" dt="2023-03-15T17:39:05.302" v="1700"/>
          <pc:sldLayoutMkLst>
            <pc:docMk/>
            <pc:sldMasterMk cId="1319827304" sldId="2147483677"/>
            <pc:sldLayoutMk cId="1794023351" sldId="2147483689"/>
          </pc:sldLayoutMkLst>
        </pc:sldLayoutChg>
      </pc:sldMasterChg>
      <pc:sldMasterChg chg="add addSldLayout">
        <pc:chgData name="Mari Powell" userId="S::mari.powell@uwtsd.ac.uk::a1b98dd7-29dc-4131-8e37-1423e6a9ecca" providerId="AD" clId="Web-{3EB14A96-40A9-1BF8-968B-42F2B5CFBB4D}" dt="2023-03-15T14:02:12.254" v="0"/>
        <pc:sldMasterMkLst>
          <pc:docMk/>
          <pc:sldMasterMk cId="2782945063" sldId="2147483690"/>
        </pc:sldMasterMkLst>
        <pc:sldLayoutChg chg="add">
          <pc:chgData name="Mari Powell" userId="S::mari.powell@uwtsd.ac.uk::a1b98dd7-29dc-4131-8e37-1423e6a9ecca" providerId="AD" clId="Web-{3EB14A96-40A9-1BF8-968B-42F2B5CFBB4D}" dt="2023-03-15T14:02:12.254" v="0"/>
          <pc:sldLayoutMkLst>
            <pc:docMk/>
            <pc:sldMasterMk cId="2782945063" sldId="2147483690"/>
            <pc:sldLayoutMk cId="757753413" sldId="2147483662"/>
          </pc:sldLayoutMkLst>
        </pc:sldLayoutChg>
        <pc:sldLayoutChg chg="add">
          <pc:chgData name="Mari Powell" userId="S::mari.powell@uwtsd.ac.uk::a1b98dd7-29dc-4131-8e37-1423e6a9ecca" providerId="AD" clId="Web-{3EB14A96-40A9-1BF8-968B-42F2B5CFBB4D}" dt="2023-03-15T14:02:12.254" v="0"/>
          <pc:sldLayoutMkLst>
            <pc:docMk/>
            <pc:sldMasterMk cId="2782945063" sldId="2147483690"/>
            <pc:sldLayoutMk cId="3506576946" sldId="2147483691"/>
          </pc:sldLayoutMkLst>
        </pc:sldLayoutChg>
        <pc:sldLayoutChg chg="add">
          <pc:chgData name="Mari Powell" userId="S::mari.powell@uwtsd.ac.uk::a1b98dd7-29dc-4131-8e37-1423e6a9ecca" providerId="AD" clId="Web-{3EB14A96-40A9-1BF8-968B-42F2B5CFBB4D}" dt="2023-03-15T14:02:12.254" v="0"/>
          <pc:sldLayoutMkLst>
            <pc:docMk/>
            <pc:sldMasterMk cId="2782945063" sldId="2147483690"/>
            <pc:sldLayoutMk cId="3634858252" sldId="2147483692"/>
          </pc:sldLayoutMkLst>
        </pc:sldLayoutChg>
        <pc:sldLayoutChg chg="add">
          <pc:chgData name="Mari Powell" userId="S::mari.powell@uwtsd.ac.uk::a1b98dd7-29dc-4131-8e37-1423e6a9ecca" providerId="AD" clId="Web-{3EB14A96-40A9-1BF8-968B-42F2B5CFBB4D}" dt="2023-03-15T14:02:12.254" v="0"/>
          <pc:sldLayoutMkLst>
            <pc:docMk/>
            <pc:sldMasterMk cId="2782945063" sldId="2147483690"/>
            <pc:sldLayoutMk cId="3003523447" sldId="2147483693"/>
          </pc:sldLayoutMkLst>
        </pc:sldLayoutChg>
        <pc:sldLayoutChg chg="add">
          <pc:chgData name="Mari Powell" userId="S::mari.powell@uwtsd.ac.uk::a1b98dd7-29dc-4131-8e37-1423e6a9ecca" providerId="AD" clId="Web-{3EB14A96-40A9-1BF8-968B-42F2B5CFBB4D}" dt="2023-03-15T14:02:12.254" v="0"/>
          <pc:sldLayoutMkLst>
            <pc:docMk/>
            <pc:sldMasterMk cId="2782945063" sldId="2147483690"/>
            <pc:sldLayoutMk cId="2712351198" sldId="2147483694"/>
          </pc:sldLayoutMkLst>
        </pc:sldLayoutChg>
        <pc:sldLayoutChg chg="add">
          <pc:chgData name="Mari Powell" userId="S::mari.powell@uwtsd.ac.uk::a1b98dd7-29dc-4131-8e37-1423e6a9ecca" providerId="AD" clId="Web-{3EB14A96-40A9-1BF8-968B-42F2B5CFBB4D}" dt="2023-03-15T14:02:12.254" v="0"/>
          <pc:sldLayoutMkLst>
            <pc:docMk/>
            <pc:sldMasterMk cId="2782945063" sldId="2147483690"/>
            <pc:sldLayoutMk cId="3013942213" sldId="2147483695"/>
          </pc:sldLayoutMkLst>
        </pc:sldLayoutChg>
        <pc:sldLayoutChg chg="add">
          <pc:chgData name="Mari Powell" userId="S::mari.powell@uwtsd.ac.uk::a1b98dd7-29dc-4131-8e37-1423e6a9ecca" providerId="AD" clId="Web-{3EB14A96-40A9-1BF8-968B-42F2B5CFBB4D}" dt="2023-03-15T14:02:12.254" v="0"/>
          <pc:sldLayoutMkLst>
            <pc:docMk/>
            <pc:sldMasterMk cId="2782945063" sldId="2147483690"/>
            <pc:sldLayoutMk cId="3597878025" sldId="2147483696"/>
          </pc:sldLayoutMkLst>
        </pc:sldLayoutChg>
        <pc:sldLayoutChg chg="add">
          <pc:chgData name="Mari Powell" userId="S::mari.powell@uwtsd.ac.uk::a1b98dd7-29dc-4131-8e37-1423e6a9ecca" providerId="AD" clId="Web-{3EB14A96-40A9-1BF8-968B-42F2B5CFBB4D}" dt="2023-03-15T14:02:12.254" v="0"/>
          <pc:sldLayoutMkLst>
            <pc:docMk/>
            <pc:sldMasterMk cId="2782945063" sldId="2147483690"/>
            <pc:sldLayoutMk cId="580181433" sldId="2147483697"/>
          </pc:sldLayoutMkLst>
        </pc:sldLayoutChg>
        <pc:sldLayoutChg chg="add">
          <pc:chgData name="Mari Powell" userId="S::mari.powell@uwtsd.ac.uk::a1b98dd7-29dc-4131-8e37-1423e6a9ecca" providerId="AD" clId="Web-{3EB14A96-40A9-1BF8-968B-42F2B5CFBB4D}" dt="2023-03-15T14:02:12.254" v="0"/>
          <pc:sldLayoutMkLst>
            <pc:docMk/>
            <pc:sldMasterMk cId="2782945063" sldId="2147483690"/>
            <pc:sldLayoutMk cId="1537183944" sldId="2147483698"/>
          </pc:sldLayoutMkLst>
        </pc:sldLayoutChg>
        <pc:sldLayoutChg chg="add">
          <pc:chgData name="Mari Powell" userId="S::mari.powell@uwtsd.ac.uk::a1b98dd7-29dc-4131-8e37-1423e6a9ecca" providerId="AD" clId="Web-{3EB14A96-40A9-1BF8-968B-42F2B5CFBB4D}" dt="2023-03-15T14:02:12.254" v="0"/>
          <pc:sldLayoutMkLst>
            <pc:docMk/>
            <pc:sldMasterMk cId="2782945063" sldId="2147483690"/>
            <pc:sldLayoutMk cId="4144620246" sldId="2147483699"/>
          </pc:sldLayoutMkLst>
        </pc:sldLayoutChg>
        <pc:sldLayoutChg chg="add">
          <pc:chgData name="Mari Powell" userId="S::mari.powell@uwtsd.ac.uk::a1b98dd7-29dc-4131-8e37-1423e6a9ecca" providerId="AD" clId="Web-{3EB14A96-40A9-1BF8-968B-42F2B5CFBB4D}" dt="2023-03-15T14:02:12.254" v="0"/>
          <pc:sldLayoutMkLst>
            <pc:docMk/>
            <pc:sldMasterMk cId="2782945063" sldId="2147483690"/>
            <pc:sldLayoutMk cId="489248666" sldId="2147483700"/>
          </pc:sldLayoutMkLst>
        </pc:sldLayoutChg>
        <pc:sldLayoutChg chg="add">
          <pc:chgData name="Mari Powell" userId="S::mari.powell@uwtsd.ac.uk::a1b98dd7-29dc-4131-8e37-1423e6a9ecca" providerId="AD" clId="Web-{3EB14A96-40A9-1BF8-968B-42F2B5CFBB4D}" dt="2023-03-15T14:02:12.254" v="0"/>
          <pc:sldLayoutMkLst>
            <pc:docMk/>
            <pc:sldMasterMk cId="2782945063" sldId="2147483690"/>
            <pc:sldLayoutMk cId="2236807943" sldId="2147483701"/>
          </pc:sldLayoutMkLst>
        </pc:sldLayoutChg>
        <pc:sldLayoutChg chg="add">
          <pc:chgData name="Mari Powell" userId="S::mari.powell@uwtsd.ac.uk::a1b98dd7-29dc-4131-8e37-1423e6a9ecca" providerId="AD" clId="Web-{3EB14A96-40A9-1BF8-968B-42F2B5CFBB4D}" dt="2023-03-15T14:02:12.254" v="0"/>
          <pc:sldLayoutMkLst>
            <pc:docMk/>
            <pc:sldMasterMk cId="2782945063" sldId="2147483690"/>
            <pc:sldLayoutMk cId="1883860225" sldId="2147483702"/>
          </pc:sldLayoutMkLst>
        </pc:sldLayoutChg>
        <pc:sldLayoutChg chg="add">
          <pc:chgData name="Mari Powell" userId="S::mari.powell@uwtsd.ac.uk::a1b98dd7-29dc-4131-8e37-1423e6a9ecca" providerId="AD" clId="Web-{3EB14A96-40A9-1BF8-968B-42F2B5CFBB4D}" dt="2023-03-15T14:02:12.254" v="0"/>
          <pc:sldLayoutMkLst>
            <pc:docMk/>
            <pc:sldMasterMk cId="2782945063" sldId="2147483690"/>
            <pc:sldLayoutMk cId="4200160817" sldId="2147483703"/>
          </pc:sldLayoutMkLst>
        </pc:sldLayoutChg>
      </pc:sldMasterChg>
      <pc:sldMasterChg chg="modSldLayout">
        <pc:chgData name="Mari Powell" userId="S::mari.powell@uwtsd.ac.uk::a1b98dd7-29dc-4131-8e37-1423e6a9ecca" providerId="AD" clId="Web-{3EB14A96-40A9-1BF8-968B-42F2B5CFBB4D}" dt="2023-03-15T14:02:12.254" v="0"/>
        <pc:sldMasterMkLst>
          <pc:docMk/>
          <pc:sldMasterMk cId="2320728525" sldId="2147483804"/>
        </pc:sldMasterMkLst>
        <pc:sldLayoutChg chg="replId">
          <pc:chgData name="Mari Powell" userId="S::mari.powell@uwtsd.ac.uk::a1b98dd7-29dc-4131-8e37-1423e6a9ecca" providerId="AD" clId="Web-{3EB14A96-40A9-1BF8-968B-42F2B5CFBB4D}" dt="2023-03-15T14:02:12.254" v="0"/>
          <pc:sldLayoutMkLst>
            <pc:docMk/>
            <pc:sldMasterMk cId="2320728525" sldId="2147483804"/>
            <pc:sldLayoutMk cId="1345569643" sldId="2147483833"/>
          </pc:sldLayoutMkLst>
        </pc:sldLayoutChg>
      </pc:sldMaster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8446 9218 16383 0 0,'0'0'0'0'0,"-6"0"0"0"0,-10 0 0 0 0,-6 0 0 0 0,-12-1 0 0 0,-12-3 0 0 0,-7-1 0 0 0,-3 0 0 0 0,2 0 0 0 0,6 0 0 0 0,7 3 0 0 0,4 0 0 0 0,4 1 0 0 0,1 0 0 0 0,-3 1 0 0 0,-7-1 0 0 0,-2 0 0 0 0,-6 0 0 0 0,-3-1 0 0 0,-3 0 0 0 0,-1-1 0 0 0,2 0 0 0 0,5 0 0 0 0,4 1 0 0 0,4 0 0 0 0,3 0 0 0 0,0 1 0 0 0,-1-2 0 0 0,1 1 0 0 0,2 1 0 0 0,2 0 0 0 0,3 0 0 0 0,2 2 0 0 0,3-1 0 0 0,2 1 0 0 0,3-1 0 0 0,3 1 0 0 0,2 0 0 0 0,1 0 0 0 0,1 0 0 0 0,-2 0 0 0 0,-2 1 0 0 0,-3-1 0 0 0,-3 1 0 0 0,-3 0 0 0 0,0 0 0 0 0,0-1 0 0 0,-1 0 0 0 0,0 0 0 0 0,0 0 0 0 0,1 0 0 0 0,1 0 0 0 0,0 1 0 0 0,-2 0 0 0 0,-1 1 0 0 0,-2-1 0 0 0,-1 0 0 0 0,1-1 0 0 0,2 1 0 0 0,1 0 0 0 0,1 0 0 0 0,-1 0 0 0 0,0 0 0 0 0,0 1 0 0 0,-1 0 0 0 0,0 0 0 0 0,1 1 0 0 0,3 1 0 0 0,2 0 0 0 0,3 1 0 0 0,2 1 0 0 0,2 1 0 0 0,3 1 0 0 0,3 1 0 0 0,1 1 0 0 0,2 4 0 0 0,0 2 0 0 0,-1 5 0 0 0,0 4 0 0 0,1 6 0 0 0,0 3 0 0 0,1 1 0 0 0,0 0 0 0 0,-1 0 0 0 0,2-1 0 0 0,1 0 0 0 0,1-3 0 0 0,1-1 0 0 0,1 0 0 0 0,2 1 0 0 0,0 0 0 0 0,0 0 0 0 0,1 0 0 0 0,0 1 0 0 0,1 1 0 0 0,0 1 0 0 0,0 0 0 0 0,2 1 0 0 0,2 3 0 0 0,2 1 0 0 0,3 3 0 0 0,2 1 0 0 0,1-2 0 0 0,3-1 0 0 0,1-2 0 0 0,2-2 0 0 0,1-1 0 0 0,1-1 0 0 0,0-2 0 0 0,-1-1 0 0 0,0-1 0 0 0,0-2 0 0 0,-2-1 0 0 0,0-2 0 0 0,-1-1 0 0 0,-1-2 0 0 0,-1 0 0 0 0,0-1 0 0 0,-2-1 0 0 0,-1-1 0 0 0,0-1 0 0 0,2-1 0 0 0,1 1 0 0 0,5 1 0 0 0,2 1 0 0 0,4 0 0 0 0,0 0 0 0 0,0-2 0 0 0,1-1 0 0 0,0-1 0 0 0,-4-3 0 0 0,-3-2 0 0 0,-4-3 0 0 0,-4-1 0 0 0,-3-2 0 0 0,-3-2 0 0 0,0 1 0 0 0,1 0 0 0 0,0 1 0 0 0,3 1 0 0 0,2 1 0 0 0,3 2 0 0 0,1 0 0 0 0,1 1 0 0 0,3-1 0 0 0,6 3 0 0 0,6 2 0 0 0,7 3 0 0 0,5 1 0 0 0,0 1 0 0 0,-1-2 0 0 0,0-1 0 0 0,-2-1 0 0 0,0-4 0 0 0,-3-1 0 0 0,-4-3 0 0 0,-4-2 0 0 0,-5-2 0 0 0,-5-2 0 0 0,-1 0 0 0 0,-1 0 0 0 0,1-1 0 0 0,3 1 0 0 0,2-1 0 0 0,5 2 0 0 0,1 0 0 0 0,2 1 0 0 0,5 0 0 0 0,6 1 0 0 0,9 1 0 0 0,6 0 0 0 0,5 0 0 0 0,1 0 0 0 0,1-1 0 0 0,2-1 0 0 0,4 0 0 0 0,0 0 0 0 0,-2-1 0 0 0,-8 0 0 0 0,-8-1 0 0 0,-6 0 0 0 0,-3 1 0 0 0,3-1 0 0 0,5 0 0 0 0,3-1 0 0 0,2 0 0 0 0,1 1 0 0 0,-3 0 0 0 0,-5 0 0 0 0,-5 0 0 0 0,-5-1 0 0 0,-4 1 0 0 0,-1 1 0 0 0,4-1 0 0 0,4 0 0 0 0,3 0 0 0 0,6 0 0 0 0,5-1 0 0 0,5 1 0 0 0,3-1 0 0 0,4 1 0 0 0,-1 2 0 0 0,3 0 0 0 0,3-1 0 0 0,4 1 0 0 0,1-1 0 0 0,-1 1 0 0 0,-6-1 0 0 0,-5 0 0 0 0,-3-1 0 0 0,-3-1 0 0 0,2 0 0 0 0,4 0 0 0 0,5 0 0 0 0,9 0 0 0 0,9 1 0 0 0,12 0 0 0 0,9 1 0 0 0,10 1 0 0 0,0 0 0 0 0,0 0 0 0 0,-2 0 0 0 0,-4 1 0 0 0,-7 1 0 0 0,-11-2 0 0 0,-7 0 0 0 0,-9-1 0 0 0,-8-1 0 0 0,-8-1 0 0 0,-5-1 0 0 0,-4-1 0 0 0,1 0 0 0 0,5-1 0 0 0,7-3 0 0 0,11-1 0 0 0,12-1 0 0 0,8 0 0 0 0,9 0 0 0 0,10-1 0 0 0,5-1 0 0 0,1-2 0 0 0,-5 0 0 0 0,-11 1 0 0 0,-11 1 0 0 0,-13-1 0 0 0,-11 0 0 0 0,-7 0 0 0 0,-5 2 0 0 0,-3 1 0 0 0,0 1 0 0 0,2 1 0 0 0,1-1 0 0 0,0 1 0 0 0,-5-2 0 0 0,-1 1 0 0 0,2-2 0 0 0,3 0 0 0 0,1 0 0 0 0,2-1 0 0 0,1 1 0 0 0,1-1 0 0 0,2 0 0 0 0,5-1 0 0 0,5 0 0 0 0,5 0 0 0 0,0 1 0 0 0,0 1 0 0 0,2-1 0 0 0,3-1 0 0 0,0-1 0 0 0,-2-2 0 0 0,-5 0 0 0 0,-7 0 0 0 0,-9 0 0 0 0,-11 1 0 0 0,-12 1 0 0 0,-9 2 0 0 0,-6 0 0 0 0,-5-2 0 0 0,-1-1 0 0 0,0-1 0 0 0,-1-3 0 0 0,1 0 0 0 0,1-2 0 0 0,2-3 0 0 0,1-2 0 0 0,1-3 0 0 0,-1-1 0 0 0,-2-4 0 0 0,-1-2 0 0 0,-2-5 0 0 0,3-4 0 0 0,1-4 0 0 0,3-2 0 0 0,-2 4 0 0 0,-1 2 0 0 0,-4 2 0 0 0,-4 1 0 0 0,-4-2 0 0 0,-3 2 0 0 0,-3 0 0 0 0,-2-2 0 0 0,-2 0 0 0 0,-1-1 0 0 0,-1-1 0 0 0,-2 0 0 0 0,-2-1 0 0 0,-3-4 0 0 0,-4 0 0 0 0,-3 0 0 0 0,-3 2 0 0 0,-1 4 0 0 0,-1 4 0 0 0,0 1 0 0 0,-2 3 0 0 0,-1 2 0 0 0,0 4 0 0 0,1 4 0 0 0,1 2 0 0 0,-1 1 0 0 0,0 1 0 0 0,-2 1 0 0 0,2 2 0 0 0,2 1 0 0 0,-1 3 0 0 0,2 1 0 0 0,-3 0 0 0 0,-5 0 0 0 0,-5-2 0 0 0,-7-1 0 0 0,-6 1 0 0 0,-2 1 0 0 0,3 3 0 0 0,2 2 0 0 0,4 3 0 0 0,2 0 0 0 0,-2 0 0 0 0,-3 0 0 0 0,-7-2 0 0 0,-8-1 0 0 0,-4-1 0 0 0,-3-1 0 0 0,-3 0 0 0 0,-7-2 0 0 0,-3-1 0 0 0,-3 2 0 0 0,2 1 0 0 0,-2 0 0 0 0,-3 0 0 0 0,-3-1 0 0 0,-2 0 0 0 0,1 0 0 0 0,2 1 0 0 0,5 3 0 0 0,7 1 0 0 0,7 2 0 0 0,5 1 0 0 0,3 1 0 0 0,-2 0 0 0 0,-6-2 0 0 0,-17-1 0 0 0,-26-4 0 0 0,-24-2 0 0 0,-9 1 0 0 0,-12 1 0 0 0,-8 2 0 0 0,1 1 0 0 0,7 2 0 0 0,13 3 0 0 0,19 0 0 0 0,12 2 0 0 0,10 0 0 0 0,6 0 0 0 0,4-1 0 0 0,3 1 0 0 0,4-1 0 0 0,4 0 0 0 0,2 1 0 0 0,1-1 0 0 0,1 0 0 0 0,5-1 0 0 0,3 1 0 0 0,3 0 0 0 0,1 0 0 0 0,-3 0 0 0 0,-4-1 0 0 0,-2-1 0 0 0,-4 1 0 0 0,-4-1 0 0 0,1 0 0 0 0,0 1 0 0 0,2-1 0 0 0,6 1 0 0 0,6-1 0 0 0,2 2 0 0 0,1-1 0 0 0,0 1 0 0 0,-4 0 0 0 0,-5-1 0 0 0,-6 0 0 0 0,-8-2 0 0 0,-5 0 0 0 0,-2 0 0 0 0,2 0 0 0 0,4 0 0 0 0,6 1 0 0 0,5-1 0 0 0,4 0 0 0 0,8 1 0 0 0,4 0 0 0 0,1 0 0 0 0,-4 0 0 0 0,-4 1 0 0 0,-7-1 0 0 0,0 0 0 0 0,4 0 0 0 0,6 1 0 0 0,7 0 0 0 0,6 0 0 0 0,8 0 0 0 0,4 1 0 0 0,5-1 0 0 0,2 2 0 0 0,1 0 0 0 0,0 0 0 0 0,-1 1 0 0 0,1 0 0 0 0,0 0 0 0 0,1 1 0 0 0,2-1 0 0 0,1 2 0 0 0,2-1 0 0 0,3 1 0 0 0,2 0 0 0 0,-1 0 0 0 0,-2 1 0 0 0,0 0 0 0 0,1 0 0 0 0,1 0 0 0 0,2-1 0 0 0,2 0 0 0 0,3-2 0 0 0,1 1 0 0 0,1-2 0 0 0,0 0 0 0 0,0 0 0 0 0,0 0 0 0 0,0 0 0 0 0,2 0 0 0 0,0-1 0 0 0,1 1 0 0 0,2 0 0 0 0,-1 0 0 0 0,1 0 0 0 0,0 0 0 0 0,0 0 0 0 0,0 0 0 0 0,0 0 0 0 0,0-1 0 0 0,0 1 0 0 0,0-1 0 0 0,-1 0 0 0 0,0 1 0 0 0,0-1 0 0 0,-1 1 0 0 0,0 0 0 0 0,0 1 0 0 0,-1-1 0 0 0,1 0 0 0 0,-1 1 0 0 0,0-1 0 0 0,-1 0 0 0 0,1 1 0 0 0,1-2 0 0 0,1 1 0 0 0,0-1 0 0 0,1 1 0 0 0,-1-1 0 0 0,1 1 0 0 0,0-1 0 0 0,-1 1 0 0 0,1 0 0 0 0,-1 0 0 0 0,1 0 0 0 0,1 0 0 0 0,5 1 0 0 0,2-1 0 0 0,1 0 0 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8311 5904 16383 0 0,'0'0'0'0'0,"-7"-1"0"0"0,-10-3 0 0 0,-13-2 0 0 0,-20-5 0 0 0,-25-5 0 0 0,-27-4 0 0 0,-36-6 0 0 0,-47-2 0 0 0,-46-1 0 0 0,-25 3 0 0 0,5 4 0 0 0,22 3 0 0 0,33 5 0 0 0,39 4 0 0 0,40 4 0 0 0,37 2 0 0 0,29 2 0 0 0,19 1 0 0 0,11 2 0 0 0,5 1 0 0 0,-2 0 0 0 0,-5 0 0 0 0,-4 0 0 0 0,-5 0 0 0 0,-3 0 0 0 0,0 2 0 0 0,3 0 0 0 0,2 2 0 0 0,4 1 0 0 0,2 1 0 0 0,1 2 0 0 0,0 3 0 0 0,0 2 0 0 0,1 3 0 0 0,1 2 0 0 0,-1 5 0 0 0,1 1 0 0 0,0 3 0 0 0,2 1 0 0 0,3 0 0 0 0,2-2 0 0 0,3 0 0 0 0,0 0 0 0 0,1-2 0 0 0,0 1 0 0 0,1-1 0 0 0,0 1 0 0 0,0 2 0 0 0,0 2 0 0 0,-1 4 0 0 0,1 2 0 0 0,-1 2 0 0 0,1 3 0 0 0,0 2 0 0 0,0 2 0 0 0,1 2 0 0 0,2-1 0 0 0,-1 2 0 0 0,2 3 0 0 0,0 3 0 0 0,2 2 0 0 0,2 3 0 0 0,0-3 0 0 0,2-5 0 0 0,1-5 0 0 0,3-4 0 0 0,2-2 0 0 0,3-2 0 0 0,2-3 0 0 0,2-2 0 0 0,4 0 0 0 0,5 0 0 0 0,4 1 0 0 0,3-1 0 0 0,4-1 0 0 0,4 1 0 0 0,4 0 0 0 0,5-1 0 0 0,1-3 0 0 0,1-3 0 0 0,3 0 0 0 0,2-1 0 0 0,5 1 0 0 0,4 1 0 0 0,8 0 0 0 0,4 1 0 0 0,12 1 0 0 0,9-2 0 0 0,3-2 0 0 0,0-3 0 0 0,-6-3 0 0 0,-5-3 0 0 0,-3-2 0 0 0,3-3 0 0 0,8-1 0 0 0,13-2 0 0 0,5-2 0 0 0,16-3 0 0 0,11-3 0 0 0,9-1 0 0 0,0-2 0 0 0,-7-1 0 0 0,-13 0 0 0 0,-11 1 0 0 0,-13-1 0 0 0,-11 1 0 0 0,-8 1 0 0 0,-3 0 0 0 0,-3 0 0 0 0,3 1 0 0 0,4 0 0 0 0,5 0 0 0 0,2 0 0 0 0,-2 0 0 0 0,-4 0 0 0 0,-3 0 0 0 0,0 1 0 0 0,2 1 0 0 0,11-1 0 0 0,12 1 0 0 0,20-1 0 0 0,20 0 0 0 0,15 0 0 0 0,12-3 0 0 0,12 0 0 0 0,-1-1 0 0 0,-1 0 0 0 0,4 0 0 0 0,-5 1 0 0 0,-9 0 0 0 0,-20-1 0 0 0,-25 1 0 0 0,-19-2 0 0 0,-15 0 0 0 0,6 1 0 0 0,-3 1 0 0 0,0-1 0 0 0,3-1 0 0 0,3 1 0 0 0,7 0 0 0 0,8 0 0 0 0,-1 1 0 0 0,0 1 0 0 0,1 0 0 0 0,1-1 0 0 0,-2 0 0 0 0,-5-3 0 0 0,-12-1 0 0 0,-10-1 0 0 0,-6-2 0 0 0,7-1 0 0 0,12-2 0 0 0,13 0 0 0 0,1-2 0 0 0,0 0 0 0 0,-4 0 0 0 0,-9-1 0 0 0,-10 0 0 0 0,-8 1 0 0 0,-11 1 0 0 0,-6 3 0 0 0,-4-1 0 0 0,-3 2 0 0 0,-3-2 0 0 0,-4 1 0 0 0,-8-1 0 0 0,-8 0 0 0 0,-6-1 0 0 0,-7 0 0 0 0,-4-2 0 0 0,-3 0 0 0 0,2-3 0 0 0,1-1 0 0 0,4-3 0 0 0,1 0 0 0 0,2-2 0 0 0,-1 0 0 0 0,2 1 0 0 0,1-1 0 0 0,3-1 0 0 0,-2 1 0 0 0,-1 0 0 0 0,-2 1 0 0 0,-3 0 0 0 0,1 0 0 0 0,-1 1 0 0 0,0-1 0 0 0,0 0 0 0 0,0 1 0 0 0,-1-1 0 0 0,-3 0 0 0 0,-2-1 0 0 0,-1-1 0 0 0,-3 0 0 0 0,0 0 0 0 0,-1-1 0 0 0,0-1 0 0 0,-1-1 0 0 0,-1-2 0 0 0,0 0 0 0 0,0 0 0 0 0,-2 0 0 0 0,-2-1 0 0 0,-1-1 0 0 0,-2 0 0 0 0,-1-1 0 0 0,-2 1 0 0 0,-1-2 0 0 0,-1 0 0 0 0,-2-1 0 0 0,-1 1 0 0 0,-2 1 0 0 0,-2 1 0 0 0,-1-1 0 0 0,0 0 0 0 0,-2 0 0 0 0,0 2 0 0 0,-2 2 0 0 0,-3 0 0 0 0,-1 1 0 0 0,-3 2 0 0 0,-3 1 0 0 0,-1 2 0 0 0,-1 1 0 0 0,-2 1 0 0 0,-4 1 0 0 0,-7-1 0 0 0,-11 0 0 0 0,-6 1 0 0 0,-7 3 0 0 0,-11 3 0 0 0,-16 0 0 0 0,-19-1 0 0 0,-11-1 0 0 0,-8-2 0 0 0,-2 1 0 0 0,6 2 0 0 0,7 3 0 0 0,6 1 0 0 0,6 3 0 0 0,1 1 0 0 0,-8 0 0 0 0,-15 0 0 0 0,-18-2 0 0 0,-21-2 0 0 0,-5 0 0 0 0,-9-1 0 0 0,-10 1 0 0 0,-3 0 0 0 0,6 2 0 0 0,10 1 0 0 0,17 1 0 0 0,15-1 0 0 0,12-3 0 0 0,10 1 0 0 0,7 0 0 0 0,7 2 0 0 0,-1 1 0 0 0,-2 0 0 0 0,-4 2 0 0 0,-1 2 0 0 0,3-1 0 0 0,9 2 0 0 0,7 0 0 0 0,8 0 0 0 0,6 1 0 0 0,0 0 0 0 0,-4 0 0 0 0,-4 0 0 0 0,-10 0 0 0 0,-21 0 0 0 0,-22 0 0 0 0,-33 0 0 0 0,-25 2 0 0 0,-30 1 0 0 0,-25-1 0 0 0,-8 0 0 0 0,6-1 0 0 0,25 0 0 0 0,35 0 0 0 0,36-1 0 0 0,30-1 0 0 0,24 0 0 0 0,15-2 0 0 0,10 1 0 0 0,9-1 0 0 0,5 1 0 0 0,5 0 0 0 0,2 2 0 0 0,3 0 0 0 0,0 0 0 0 0,2-1 0 0 0,1 1 0 0 0,0 0 0 0 0,1 0 0 0 0,-1 0 0 0 0,-2 1 0 0 0,-1-1 0 0 0,-3 2 0 0 0,2 1 0 0 0,2 2 0 0 0,3 2 0 0 0,4-1 0 0 0,5-1 0 0 0,1 1 0 0 0,3-1 0 0 0,3 0 0 0 0,4-2 0 0 0,7 0 0 0 0,6-1 0 0 0,6-1 0 0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67839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5169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08547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84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4322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7105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5819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2134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8691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2523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6228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75946-2A59-394C-9182-46A29A950522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7DC24-0453-664D-B9E3-83D0192527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817245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35486E-7899-86B8-4ED4-A60FB0839B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D14A81-3F39-3AE7-A142-CFEF911244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BD70A2-6FE9-3FFE-00A0-35095B838F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7D38-E897-F440-9169-2B9DA655C01D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4821A8-9952-FED3-33F0-E219ED968A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A5C1B9-20F2-505D-86D1-EF9C2CF02E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69445-D1B3-4E49-B6AA-3372332A8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1970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50E5DC-0256-BC70-3E7A-F0861AD111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B2F823-3060-513F-A5CF-B1254AA977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72E257-480E-9CC2-D705-56A35AA81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7D38-E897-F440-9169-2B9DA655C01D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A924A7-34E4-DD40-DBD0-CD646F213E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55F49C-185C-B88C-39B0-F104CACF9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69445-D1B3-4E49-B6AA-3372332A8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16367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A4EEBB-58D4-4E58-50DB-160AE6E2B9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7026CC-3BD8-61B0-DAF6-7831BBE97D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F3381A-FB15-C352-B8F4-562B3C2EBA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7D38-E897-F440-9169-2B9DA655C01D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81BDD9-2B6A-ECDA-C5CF-F9D5058E9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C58A6C-22AD-8FC3-A11C-5D36165E98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69445-D1B3-4E49-B6AA-3372332A8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01229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ED8495-D652-A3CE-DE43-526184ACF9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06815B-0A80-15FF-7753-F90E517221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FC14D2-BB85-CEBD-820D-CB0B4949FD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3D56C3-549E-19A8-CC26-40363A483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7D38-E897-F440-9169-2B9DA655C01D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50B474-F093-1554-8A27-B9C03E53F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4A3EDF-7079-709A-72E1-A46D8B36CB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69445-D1B3-4E49-B6AA-3372332A8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63670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ABDF0-1782-1A7D-FE3A-B1D46DA6D9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04110B-B844-0D88-3E3B-CFBC039D1B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175924-0A38-0630-4C08-9E5F768F62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DAC766-56D5-34DE-D4A4-AF33D002E9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4453C97-1924-7972-714D-C74DE64455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B49799-D124-99CF-3EE3-40E3F1CEE0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7D38-E897-F440-9169-2B9DA655C01D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5C31D4-E521-5463-D0DD-DBD2B7E73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8A96CBB-806D-BFA7-C5B2-57565370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69445-D1B3-4E49-B6AA-3372332A8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11577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88258C-1E2A-2495-DE9C-6DB0C85593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451A82B-6AAB-B834-0A02-412BC128C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7D38-E897-F440-9169-2B9DA655C01D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12F1CB0-57A4-527D-F21A-DC849A6AE0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FE306-671D-9687-5EC5-CF6946403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69445-D1B3-4E49-B6AA-3372332A8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660733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D4924A4-E678-9519-B37E-C7985118DC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7D38-E897-F440-9169-2B9DA655C01D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C8B56A9-01B5-9939-B480-7646B6D37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B3C4D6-115D-8784-D213-EB5D809405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69445-D1B3-4E49-B6AA-3372332A8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11148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F0EBEB-49B2-0255-1B34-55ACF803A3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DE1687-91AC-2A03-C508-B044580FEE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0132A7-029F-7DFC-FBBB-3B2BE47223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2863C8-76DE-399E-E4E7-15F094902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7D38-E897-F440-9169-2B9DA655C01D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DCEB58-1652-9B0A-28CE-8F9AEAF50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0763E8-0FA1-08E6-6E92-2120DDAE9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69445-D1B3-4E49-B6AA-3372332A8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26200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56F65F-A03A-52A1-7F0E-EDC50566C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C5F84D3-E369-BB6E-93AF-200EC2DFCFC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47D60C-B92E-815D-1058-93BC117E78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37C457-BE91-797D-7524-9A9161BEF5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7D38-E897-F440-9169-2B9DA655C01D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2B7726-D06C-EF7B-B3AA-1CAD602F6B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0CB4D2-4DEE-CD7E-1CD8-42355DBDA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69445-D1B3-4E49-B6AA-3372332A8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83206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386BE5-C179-B60F-8FE2-5302461098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337F0C-037D-BBC9-9AEB-D30D30323D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A5FED2-8C2B-385F-10D6-A7DC1107C7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7D38-E897-F440-9169-2B9DA655C01D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AD3680-E65B-2C81-EACF-D2F5E98AE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C3D805-0109-421D-E290-13E385FAE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69445-D1B3-4E49-B6AA-3372332A8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41576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F942770-659D-05D6-A6E7-D1ADE4B07C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7CCBB1B-8BAA-7216-7EC8-0E623842C8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814E01-8B2A-B696-3481-38E352206C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7D38-E897-F440-9169-2B9DA655C01D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D9BEDE-748B-CF12-2018-8DA926F7F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2CC559-091D-0C11-D26A-6C0D74507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69445-D1B3-4E49-B6AA-3372332A8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657563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332D6FB4-EBC1-4800-80ED-8941DBAE9156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4348632" y="1"/>
            <a:ext cx="5048829" cy="2524415"/>
          </a:xfrm>
          <a:custGeom>
            <a:avLst/>
            <a:gdLst>
              <a:gd name="connsiteX0" fmla="*/ 0 w 5048829"/>
              <a:gd name="connsiteY0" fmla="*/ 0 h 2524415"/>
              <a:gd name="connsiteX1" fmla="*/ 5048829 w 5048829"/>
              <a:gd name="connsiteY1" fmla="*/ 0 h 2524415"/>
              <a:gd name="connsiteX2" fmla="*/ 2524415 w 5048829"/>
              <a:gd name="connsiteY2" fmla="*/ 2524415 h 2524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048829" h="2524415">
                <a:moveTo>
                  <a:pt x="0" y="0"/>
                </a:moveTo>
                <a:lnTo>
                  <a:pt x="5048829" y="0"/>
                </a:lnTo>
                <a:lnTo>
                  <a:pt x="2524415" y="252441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/>
              <a:t>Your Picture Here</a:t>
            </a:r>
            <a:endParaRPr lang="ko-KR" altLang="en-US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8EB05934-CFA9-4CF2-880B-B2E56C6EEB3E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6977011" y="76505"/>
            <a:ext cx="5103752" cy="5103752"/>
          </a:xfrm>
          <a:custGeom>
            <a:avLst/>
            <a:gdLst>
              <a:gd name="connsiteX0" fmla="*/ 2551876 w 5103752"/>
              <a:gd name="connsiteY0" fmla="*/ 0 h 5103752"/>
              <a:gd name="connsiteX1" fmla="*/ 5103752 w 5103752"/>
              <a:gd name="connsiteY1" fmla="*/ 2551876 h 5103752"/>
              <a:gd name="connsiteX2" fmla="*/ 2551876 w 5103752"/>
              <a:gd name="connsiteY2" fmla="*/ 5103752 h 5103752"/>
              <a:gd name="connsiteX3" fmla="*/ 0 w 5103752"/>
              <a:gd name="connsiteY3" fmla="*/ 2551876 h 51037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03752" h="5103752">
                <a:moveTo>
                  <a:pt x="2551876" y="0"/>
                </a:moveTo>
                <a:lnTo>
                  <a:pt x="5103752" y="2551876"/>
                </a:lnTo>
                <a:lnTo>
                  <a:pt x="2551876" y="5103752"/>
                </a:lnTo>
                <a:lnTo>
                  <a:pt x="0" y="255187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/>
              <a:t>Your Picture Here And Send To Back</a:t>
            </a:r>
            <a:endParaRPr lang="ko-KR" altLang="en-US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FABCF619-B94C-4540-9CD2-1F557D22C236}"/>
              </a:ext>
            </a:extLst>
          </p:cNvPr>
          <p:cNvSpPr>
            <a:spLocks noGrp="1"/>
          </p:cNvSpPr>
          <p:nvPr>
            <p:ph type="pic" idx="16" hasCustomPrompt="1"/>
          </p:nvPr>
        </p:nvSpPr>
        <p:spPr>
          <a:xfrm>
            <a:off x="9669764" y="1"/>
            <a:ext cx="2522237" cy="2519691"/>
          </a:xfrm>
          <a:custGeom>
            <a:avLst/>
            <a:gdLst>
              <a:gd name="connsiteX0" fmla="*/ 0 w 2522237"/>
              <a:gd name="connsiteY0" fmla="*/ 0 h 2519691"/>
              <a:gd name="connsiteX1" fmla="*/ 2522237 w 2522237"/>
              <a:gd name="connsiteY1" fmla="*/ 0 h 2519691"/>
              <a:gd name="connsiteX2" fmla="*/ 2522237 w 2522237"/>
              <a:gd name="connsiteY2" fmla="*/ 2517145 h 2519691"/>
              <a:gd name="connsiteX3" fmla="*/ 2519691 w 2522237"/>
              <a:gd name="connsiteY3" fmla="*/ 2519691 h 2519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22237" h="2519691">
                <a:moveTo>
                  <a:pt x="0" y="0"/>
                </a:moveTo>
                <a:lnTo>
                  <a:pt x="2522237" y="0"/>
                </a:lnTo>
                <a:lnTo>
                  <a:pt x="2522237" y="2517145"/>
                </a:lnTo>
                <a:lnTo>
                  <a:pt x="2519691" y="251969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/>
              <a:t>Your Picture Here</a:t>
            </a:r>
            <a:endParaRPr lang="ko-KR" altLang="en-US"/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1BCC93B7-4D46-46B6-8713-F416AC36BDB2}"/>
              </a:ext>
            </a:extLst>
          </p:cNvPr>
          <p:cNvSpPr>
            <a:spLocks noGrp="1"/>
          </p:cNvSpPr>
          <p:nvPr>
            <p:ph type="pic" idx="17" hasCustomPrompt="1"/>
          </p:nvPr>
        </p:nvSpPr>
        <p:spPr>
          <a:xfrm>
            <a:off x="9632854" y="2732348"/>
            <a:ext cx="2559146" cy="4125652"/>
          </a:xfrm>
          <a:custGeom>
            <a:avLst/>
            <a:gdLst>
              <a:gd name="connsiteX0" fmla="*/ 2551876 w 2559146"/>
              <a:gd name="connsiteY0" fmla="*/ 0 h 4125652"/>
              <a:gd name="connsiteX1" fmla="*/ 2559146 w 2559146"/>
              <a:gd name="connsiteY1" fmla="*/ 7270 h 4125652"/>
              <a:gd name="connsiteX2" fmla="*/ 2559146 w 2559146"/>
              <a:gd name="connsiteY2" fmla="*/ 4125652 h 4125652"/>
              <a:gd name="connsiteX3" fmla="*/ 1573776 w 2559146"/>
              <a:gd name="connsiteY3" fmla="*/ 4125652 h 4125652"/>
              <a:gd name="connsiteX4" fmla="*/ 0 w 2559146"/>
              <a:gd name="connsiteY4" fmla="*/ 2551876 h 4125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9146" h="4125652">
                <a:moveTo>
                  <a:pt x="2551876" y="0"/>
                </a:moveTo>
                <a:lnTo>
                  <a:pt x="2559146" y="7270"/>
                </a:lnTo>
                <a:lnTo>
                  <a:pt x="2559146" y="4125652"/>
                </a:lnTo>
                <a:lnTo>
                  <a:pt x="1573776" y="4125652"/>
                </a:lnTo>
                <a:lnTo>
                  <a:pt x="0" y="255187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/>
              <a:t>Your Picture Here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323605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F51E-8DDA-1B43-8A39-355F39E6AC5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DB823-50AA-5F4A-8E19-F431131BBA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91036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75E38C-1838-A64E-B47C-2DB123FCE4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CC49E8-F1C8-AB46-A36B-D760A24EB4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8F8E25-DF8D-C844-AE8E-4D13D5E100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55CA6F-56BB-1E45-8118-002B4C53D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381127-F836-F149-BAF5-26F01A420C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92489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775718-6F10-274E-AACE-F64BECAD21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65852E-0411-5043-BF88-0885B1EBEC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7CA530-6C4F-914A-8562-FAB6CE65C4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930770-8CB7-D747-A50C-CE1FD04E4E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385CF8-F58F-274F-8D80-911A7C8990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56592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790EBB-9706-CD40-8095-FD691DA09B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286FC9-A9D3-0448-8356-AF0656F271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B0B9E1-8EAB-C243-99B1-1BC3372969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EF86EF-88F8-C54B-BA33-E7BEBCDF6F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D480C7-66F3-C641-8790-8BA2CC6E8C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901864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362857-1735-5C41-B645-8076DAC53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C3929D-E826-614E-A64C-BA7E6575CD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DDC53F-ED0E-0647-9379-8058211425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D08F79-88E0-A14B-863B-6E6C876A67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4CD8EC-AF51-8B46-817C-33157F4F9A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E1847E-0BFE-7A48-AB2C-41408E142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64325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035D7D-E41F-6347-B5B0-059D268CA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D12EE4-A301-014A-BFA8-0B73E658A9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E96C84-E9BC-B544-B24D-0540F4C379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5B41527-7B3E-734C-AF0D-ADD4AE3F51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B3127F-383B-7241-949F-702F1278069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E4422E8-B67B-564A-83D0-D0BE7BECB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939D779-9D83-8F40-92E9-A52AFED55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5B0052A-6A25-F14F-BBD5-58CCFEF231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4669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446A68-1830-7D48-BDC3-3105BDFDCD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517906A-1231-4E4A-B3C6-35B3FB244D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1F2910-C46B-A346-B3DA-CFBAC847B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579BD1-1E40-5C4D-9A09-0DA2D524D6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525240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E570BFC-6754-954E-9F95-1D48AF4FA2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747EF4C-1699-3F48-AFB5-A2567E5E33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1ED40D-67C0-A942-BEB1-34D12654AA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55326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0EF6D9-F18F-C346-9721-1EA747B72E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7D4F99-F32D-E849-A494-36649C79BA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C09197-73C1-E249-97A0-F004560B87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3EED03-1E45-1441-949C-F1F797901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5C185B-FB47-C04F-B328-E01D42F91E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01E0F2-5AAA-7644-BD54-12E8E6E362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997406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E74C9C-3728-6B4A-96D5-CE69C2D515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C791047-C054-2344-B276-5A3C851ABF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EB76EA-EA9C-D645-9549-D819ABBD58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B87E05-0510-A540-A6C9-D396D11A8A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28647F-B535-D045-BBF8-A74C01B5F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A053C5-8BCC-2B49-BA74-B18C6A8E7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73708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A96908-99E2-D74A-932B-08778DFE2E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CF5D60-59AF-DF47-8D44-005552C5DF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7FA03C-1915-594E-80C3-1573076F5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00D0E3-0BE5-6548-8104-2BC551F494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CE4D62-72B9-9648-933F-DF542A1AD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21394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15CDD3A-C68A-7A4D-A3D4-1E79DCB4D9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07FF44-A34E-4044-857F-6E9D77216D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582444-494B-D443-8C5A-A54C05072C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349224-6B86-144D-9642-CF119988A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7294EC-2DFC-9B45-B029-2A390F470D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506696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D38A670-7F93-4844-B67F-1FF1DBA6D7A8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11092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9AA7CD-C082-2A40-8661-C00D82625C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5491D2-85D5-2948-8A9D-88AB94CA57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08AEF1-67F8-A04B-A71A-1623DB777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D9A065-FEED-7741-9C61-1B0671A3C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A415E0-0DF7-A845-A59C-9CFA8CB90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036353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C64415-525E-FD4C-A325-E5D9E85A97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B61705-D769-8D47-A80F-38D8F3B47A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9378C2-5E97-6B41-96C7-16EB964C48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F0DE78-8A5E-FA4A-B1F0-998CFD6453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FC4D7D-4E56-D949-AE7A-0C3716487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13611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AE7985-90C4-0E4C-80F7-7DADA8B839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AB6B8A-75CF-B549-8097-B3D34F0EF1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A09455-2C26-D442-A9DC-5955F83232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DD6210-6A59-CB43-906E-A294BE686B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A85962-7B1B-9C48-B278-98CABD37D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25495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500B85-8A99-EC48-9C46-58A585F303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97E532-F4FD-4345-9754-4273DA0729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E0D4A8-3514-0846-A3E9-9605A799F3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4E6267-F195-324B-B613-58A4926D1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6FD61B-D069-1445-8013-50A480018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9769E5-DD03-D14D-8C7C-886619BC14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095683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7D2B7B-E2CE-F84A-B7D3-06D658F3E2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314A1C-A9E5-AC49-ACD3-5CA7AD6407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E9BC29-B9C9-3541-BE0C-109243163F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5B021A-E6ED-E64A-AE1E-8020F6CA97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E7F7DF0-9B3B-8C4C-98A9-3AAC8553E8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9D11E4A-3948-A54C-B92D-9067FE0458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B2EEEE-C451-4C45-9D40-CEC0BDE14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A7C21F2-D2E7-B546-8C06-D50F726E5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188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AA6E9B-3A95-554C-ADA0-EA34A8BDFB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A54A23-37A5-854D-9F2E-B204BDD102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93648D-B5B4-F041-9EB2-64E3796230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7B3EE2F-6C70-BA4A-9152-9A9CC0D61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87474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983F03E-FE56-1D44-B9B3-A2685BBF30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E7E250-A78B-DA49-A524-310D9BE14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374763-C28C-BB40-8181-C42AC7FC6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377000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9B52CE-D713-E84F-92DF-7BEFB5245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4A2013-7EE3-E64B-B78C-8ED9A11848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B7D8C5-AA4D-FD49-B131-94B69BC827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66504-7350-134A-AC20-B4293B8EB5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EDC644-BAAA-C243-A78A-2FCF3F79DF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61194F-F0B9-E848-82B4-20F20A364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399218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7DF53D-3B39-9E4E-9DD6-C5E220DB3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501EEC0-17C6-124D-98F9-E25FEF8CD9C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F33B07-DF29-DE49-A7AE-02136C40CD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E1854D-11EA-AA49-9FD8-78FAE63AF4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634688-4C46-7346-BCFA-995A49C47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70BB69-BEAB-174E-B40E-01E84ABC1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070188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B06CD-DF21-6642-B270-61176A52C7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EA5A54-3DB5-FE48-A3E2-C25C109984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71A5A5-B149-114E-8E23-D558BFEF2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9BD344-788C-7547-8005-527E29028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714997-2251-324B-B120-797CAF2E3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37783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30312C-598C-1346-BAA6-B858070ADA2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9841978-C8D6-E248-AA12-3AFB7BC66E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0DBB3F-C24F-C84C-B0ED-AD7C87F3B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4B1247-0D07-8641-94F8-1BF97FA9E5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6E3234-AA76-4447-A533-D6C05B6FAE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07343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D3B50BA-E1A4-4517-BF78-CE4EA57117D2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503163" y="228448"/>
            <a:ext cx="5405388" cy="6330394"/>
          </a:xfrm>
          <a:custGeom>
            <a:avLst/>
            <a:gdLst>
              <a:gd name="connsiteX0" fmla="*/ 2723318 w 5405388"/>
              <a:gd name="connsiteY0" fmla="*/ 4743198 h 6330394"/>
              <a:gd name="connsiteX1" fmla="*/ 3516916 w 5405388"/>
              <a:gd name="connsiteY1" fmla="*/ 5536796 h 6330394"/>
              <a:gd name="connsiteX2" fmla="*/ 2723318 w 5405388"/>
              <a:gd name="connsiteY2" fmla="*/ 6330394 h 6330394"/>
              <a:gd name="connsiteX3" fmla="*/ 1929719 w 5405388"/>
              <a:gd name="connsiteY3" fmla="*/ 5536796 h 6330394"/>
              <a:gd name="connsiteX4" fmla="*/ 3664761 w 5405388"/>
              <a:gd name="connsiteY4" fmla="*/ 1907698 h 6330394"/>
              <a:gd name="connsiteX5" fmla="*/ 5405388 w 5405388"/>
              <a:gd name="connsiteY5" fmla="*/ 3648324 h 6330394"/>
              <a:gd name="connsiteX6" fmla="*/ 3667553 w 5405388"/>
              <a:gd name="connsiteY6" fmla="*/ 5386159 h 6330394"/>
              <a:gd name="connsiteX7" fmla="*/ 1926927 w 5405388"/>
              <a:gd name="connsiteY7" fmla="*/ 3645532 h 6330394"/>
              <a:gd name="connsiteX8" fmla="*/ 1757062 w 5405388"/>
              <a:gd name="connsiteY8" fmla="*/ 1888470 h 6330394"/>
              <a:gd name="connsiteX9" fmla="*/ 2550661 w 5405388"/>
              <a:gd name="connsiteY9" fmla="*/ 2682068 h 6330394"/>
              <a:gd name="connsiteX10" fmla="*/ 1757062 w 5405388"/>
              <a:gd name="connsiteY10" fmla="*/ 3475667 h 6330394"/>
              <a:gd name="connsiteX11" fmla="*/ 963464 w 5405388"/>
              <a:gd name="connsiteY11" fmla="*/ 2682068 h 6330394"/>
              <a:gd name="connsiteX12" fmla="*/ 2701297 w 5405388"/>
              <a:gd name="connsiteY12" fmla="*/ 944235 h 6330394"/>
              <a:gd name="connsiteX13" fmla="*/ 3494895 w 5405388"/>
              <a:gd name="connsiteY13" fmla="*/ 1737833 h 6330394"/>
              <a:gd name="connsiteX14" fmla="*/ 2701297 w 5405388"/>
              <a:gd name="connsiteY14" fmla="*/ 2531432 h 6330394"/>
              <a:gd name="connsiteX15" fmla="*/ 1907698 w 5405388"/>
              <a:gd name="connsiteY15" fmla="*/ 1737833 h 6330394"/>
              <a:gd name="connsiteX16" fmla="*/ 793599 w 5405388"/>
              <a:gd name="connsiteY16" fmla="*/ 925007 h 6330394"/>
              <a:gd name="connsiteX17" fmla="*/ 1587198 w 5405388"/>
              <a:gd name="connsiteY17" fmla="*/ 1718606 h 6330394"/>
              <a:gd name="connsiteX18" fmla="*/ 793599 w 5405388"/>
              <a:gd name="connsiteY18" fmla="*/ 2512204 h 6330394"/>
              <a:gd name="connsiteX19" fmla="*/ 0 w 5405388"/>
              <a:gd name="connsiteY19" fmla="*/ 1718606 h 6330394"/>
              <a:gd name="connsiteX20" fmla="*/ 3645532 w 5405388"/>
              <a:gd name="connsiteY20" fmla="*/ 0 h 6330394"/>
              <a:gd name="connsiteX21" fmla="*/ 4439130 w 5405388"/>
              <a:gd name="connsiteY21" fmla="*/ 793598 h 6330394"/>
              <a:gd name="connsiteX22" fmla="*/ 3645532 w 5405388"/>
              <a:gd name="connsiteY22" fmla="*/ 1587197 h 6330394"/>
              <a:gd name="connsiteX23" fmla="*/ 2851933 w 5405388"/>
              <a:gd name="connsiteY23" fmla="*/ 793598 h 6330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405388" h="6330394">
                <a:moveTo>
                  <a:pt x="2723318" y="4743198"/>
                </a:moveTo>
                <a:lnTo>
                  <a:pt x="3516916" y="5536796"/>
                </a:lnTo>
                <a:lnTo>
                  <a:pt x="2723318" y="6330394"/>
                </a:lnTo>
                <a:lnTo>
                  <a:pt x="1929719" y="5536796"/>
                </a:lnTo>
                <a:close/>
                <a:moveTo>
                  <a:pt x="3664761" y="1907698"/>
                </a:moveTo>
                <a:lnTo>
                  <a:pt x="5405388" y="3648324"/>
                </a:lnTo>
                <a:lnTo>
                  <a:pt x="3667553" y="5386159"/>
                </a:lnTo>
                <a:lnTo>
                  <a:pt x="1926927" y="3645532"/>
                </a:lnTo>
                <a:close/>
                <a:moveTo>
                  <a:pt x="1757062" y="1888470"/>
                </a:moveTo>
                <a:lnTo>
                  <a:pt x="2550661" y="2682068"/>
                </a:lnTo>
                <a:lnTo>
                  <a:pt x="1757062" y="3475667"/>
                </a:lnTo>
                <a:lnTo>
                  <a:pt x="963464" y="2682068"/>
                </a:lnTo>
                <a:close/>
                <a:moveTo>
                  <a:pt x="2701297" y="944235"/>
                </a:moveTo>
                <a:lnTo>
                  <a:pt x="3494895" y="1737833"/>
                </a:lnTo>
                <a:lnTo>
                  <a:pt x="2701297" y="2531432"/>
                </a:lnTo>
                <a:lnTo>
                  <a:pt x="1907698" y="1737833"/>
                </a:lnTo>
                <a:close/>
                <a:moveTo>
                  <a:pt x="793599" y="925007"/>
                </a:moveTo>
                <a:lnTo>
                  <a:pt x="1587198" y="1718606"/>
                </a:lnTo>
                <a:lnTo>
                  <a:pt x="793599" y="2512204"/>
                </a:lnTo>
                <a:lnTo>
                  <a:pt x="0" y="1718606"/>
                </a:lnTo>
                <a:close/>
                <a:moveTo>
                  <a:pt x="3645532" y="0"/>
                </a:moveTo>
                <a:lnTo>
                  <a:pt x="4439130" y="793598"/>
                </a:lnTo>
                <a:lnTo>
                  <a:pt x="3645532" y="1587197"/>
                </a:lnTo>
                <a:lnTo>
                  <a:pt x="2851933" y="79359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3048553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D38A670-7F93-4844-B67F-1FF1DBA6D7A8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54150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556964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4C1EC3-98B9-2742-94B8-C009AB53BD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8C2F7FF-725A-A848-AC74-B6CC6BB082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91DBB0-4563-EC4E-96CA-DF83A811F4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215162-3E11-A141-B4BF-A36632D5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D83FD0-B75F-1B4D-AB14-12CA0E01C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61867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6C4A62-335B-5941-A197-447F3EB92C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1D9C97-7340-574A-89E8-9BF4B0B5FC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2D49CC-CCB6-6245-BCD8-12A1059E3A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152EF0-3290-F44E-B666-394D3239CE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6BB724-0E82-3640-B40A-469704FA4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095152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A4C31B-FE7E-464F-B8E7-C035F6CF09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89E12E-84E4-924E-BD27-BE7AEDEECD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BCDFB7-A8B0-6C4A-96F9-3E6BD98B5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6EEE48-BDB0-0B49-9FFF-64F96CF05B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08245F-263B-4E42-888C-0AB248ED9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01966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553A28-38E2-7448-92B7-1AD1E5ABE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98C043-EB7F-344D-B836-818885B72D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8A28C4-B1A6-0042-891D-B49F62773C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05B772-C938-9240-BEEE-3A293CF8A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8E9F0F-21E1-8E45-A8A7-7872F8540F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556437-6BE2-EF46-831E-2CBC9B0D6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73912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2AAE5A-C856-7C41-A70D-893138E10B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DFAA43-51C6-C344-A171-665BBC534A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16826C-2695-D246-AFE2-5C73B79684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BDCA39A-BC97-5F4D-840D-5A1BF1D6E8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DC993AB-E82F-834D-8D3F-D79ACF0AF1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09496E7-8F49-1241-A918-0AC39D173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6AE0973-E990-2140-88AF-5465D2282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F02C2C-E9F2-AB40-8E92-8D36C281D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8690334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935826-2062-0646-B96C-613ABBBF18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2162FC1-F186-0C47-9F9D-2A4E2A046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F252BC-602A-D548-98E4-61039E253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113F4D-232A-1340-91E5-F65E48397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803824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BFC1CD6-8471-A24B-8A3A-F344BB337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3D90305-7A08-4647-9294-29AF123799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D6A3AD-EA67-554B-ACD9-A51272157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545471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D96987-2313-F14D-A8BD-C4B9D0626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F7CA91-3FAD-4F44-AF16-5AB5A56A82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576465-7C24-0543-9578-90E1DCC6D0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895F0B-C3E3-0044-BE3C-E983C616C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0E8D65-8242-E148-AF45-0A4B05FEC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43FD6D-0175-B047-BAD1-34F98BDBB8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40223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969F22-86F3-654D-A457-A6A68AC8F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1A0A8B0-9680-6F40-BD3F-D162A86181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FB6141-3CA6-5449-842A-CD1B152FF0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ED9B57-0F89-B548-92FC-9C756D8524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DCB5B1-CB25-174D-9047-731C1EB90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054721-018F-2742-BF5A-8D6AD427E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111683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2A58B9-D775-0E4A-863A-984687A379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DBEF9E-4134-D145-8A75-836248AC4D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D50D4C-84A0-BE40-9248-82B35FCE9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D75B04-EBCF-D74B-A527-0B2EF41216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355201-F8DE-1241-8542-2DF689CC7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505066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C97883-6BEF-9741-9884-8007B55C3D5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978E95-7EA6-104C-938B-993E2FA3D4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01EBCC-7875-DE4C-857E-24A4560CF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FC2B39-46B9-B64F-A148-00C4A80FB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C9EDF3-956C-444B-8A3B-1B9D39F5D8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5127244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AndTx">
  <p:cSld name="Title, Ch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hart Placeholder 2"/>
          <p:cNvSpPr>
            <a:spLocks noGrp="1"/>
          </p:cNvSpPr>
          <p:nvPr>
            <p:ph type="chart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1C42DD3-2C2E-E042-B0A4-1F778059D4A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6B5AB3C-205C-0146-9348-53B465F065F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A4BD234-4CD7-574D-A5DC-85D4B28D7E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1FC5EF-34E1-1E40-9E4F-E70031C3C3A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04941710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C8100E-2615-814F-A8EC-549A96974E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C91D99-AD84-C34A-BC1F-13F71A3648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70B500-E1B2-EC43-9C51-C08C38D721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4030-F86C-464A-AD6E-1B86E04A34E6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5890AF-3E63-5C4A-8AAB-758424E937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C353AC-3BDB-DF46-97FB-2C2CA99F5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6E72A-DA0A-3B47-96F2-D1605459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57694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8F9529-7A4B-9A45-8417-8295F8E28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BF2177-6B57-4246-8124-78C79594D7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40FCB6-6B7B-5B45-BEC1-52C0D0348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4030-F86C-464A-AD6E-1B86E04A34E6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4E2866-4096-5C41-B819-9332298C3E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D01032-3704-5546-A928-73AB8E42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6E72A-DA0A-3B47-96F2-D1605459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85825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E64DB2-2226-7844-A78E-185311C7A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42C6C5-2ACE-B64E-9319-531842316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E02A7F-DD17-8A46-8347-6EAAB3DF6C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4030-F86C-464A-AD6E-1B86E04A34E6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0FE974-1A7A-C74C-A2DD-616671AEC9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09D10B-0384-A842-AC03-00A5B0862E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6E72A-DA0A-3B47-96F2-D1605459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3523447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C81D40-AE92-624A-A8F2-CF259C0C5C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AED405-B1B4-D646-9B6D-BE86B39B3D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376705-6429-D045-B928-A49A139090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E40595-535A-9E40-9FD2-AB1FD4AFAD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4030-F86C-464A-AD6E-1B86E04A34E6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48B91C-509F-7E4D-8792-A5F5CC8D2D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2EB51A-E57A-A44F-942B-4AEDDE122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6E72A-DA0A-3B47-96F2-D1605459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351198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C441EA-A0F5-D64E-B633-6808F079F6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F24CCC-8439-094E-B8AD-7E33175756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58D794-41F2-B744-82AF-D0A58ED9AF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0D6458-6EA2-4E44-A040-212D3C5D4B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5BECA28-BEA8-2E4B-A0CF-0A4E56CD5B3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CE8EB2E-73EC-F043-BB32-BA65BD9141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4030-F86C-464A-AD6E-1B86E04A34E6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8BAC419-7BB7-CE41-A192-A24E48644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B8D0481-F1FF-804A-8DEF-A9A03806F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6E72A-DA0A-3B47-96F2-D1605459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3942213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5D5B7E-0944-5D43-809D-E6FD8FC88A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831180D-FA35-E445-8972-47F1056AA2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4030-F86C-464A-AD6E-1B86E04A34E6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37EE7E7-0CF9-FF45-9DB1-4F326344E6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6E9966B-F45F-EE40-A1BD-C8CECEF460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6E72A-DA0A-3B47-96F2-D1605459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878025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61BC316-8385-DB49-8027-AA0099E1F6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4030-F86C-464A-AD6E-1B86E04A34E6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695DE3D-87CD-EA46-9051-255C65A97F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556E91-1A36-4F47-BE87-5B9817C111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6E72A-DA0A-3B47-96F2-D1605459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0181433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C0149-6483-B54F-AB41-2FE279F4B2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3B4536-0566-2741-81E1-15057ABE1F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2E04CB-3293-D144-B9A3-C5EB27050B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C2D7A7-B605-B241-BDF9-AC29A2A2BE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4030-F86C-464A-AD6E-1B86E04A34E6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5B26E8-8B3D-DA44-8225-E21392BFD1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7EA2E9-8E8D-264A-B978-E45621FCD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6E72A-DA0A-3B47-96F2-D1605459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7183944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A7BFE6-0608-D040-A517-5DFFB89EB2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ECA95B5-4D03-6E4C-ACED-FDB823034A4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0B7519-A6C1-844C-9F98-C0AC3C3F3C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F5D8E2-D9CF-2E47-A6B5-35419959CD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4030-F86C-464A-AD6E-1B86E04A34E6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4C561-11CF-FA47-98CA-C53896A3BB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3F72E4-2CE2-0247-9605-0B86B60C12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6E72A-DA0A-3B47-96F2-D1605459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20246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3F6BE1-6244-C34B-9EDA-92C06C4961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B65921-4E83-AD44-8936-D34BF784D3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0F593F-17E0-AC4C-8F55-9C2B8695D7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4030-F86C-464A-AD6E-1B86E04A34E6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45E030-017A-864D-8E26-25E3507B9B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789906-D842-0041-82A3-EB8A307A4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6E72A-DA0A-3B47-96F2-D1605459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248666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A56316-AD8E-A945-B432-51CD498DFC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2EC137-1B81-B94A-A986-F4CBFAD4CB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EEA7B9-8A67-344C-8618-722563DC1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4030-F86C-464A-AD6E-1B86E04A34E6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88FED5-99B6-0841-A8FC-715DF190D7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F5FD8D-4E6F-D24A-8247-32DCB3D5C7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6E72A-DA0A-3B47-96F2-D1605459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6807943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D3B50BA-E1A4-4517-BF78-CE4EA57117D2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503163" y="228448"/>
            <a:ext cx="5405388" cy="6330394"/>
          </a:xfrm>
          <a:custGeom>
            <a:avLst/>
            <a:gdLst>
              <a:gd name="connsiteX0" fmla="*/ 2723318 w 5405388"/>
              <a:gd name="connsiteY0" fmla="*/ 4743198 h 6330394"/>
              <a:gd name="connsiteX1" fmla="*/ 3516916 w 5405388"/>
              <a:gd name="connsiteY1" fmla="*/ 5536796 h 6330394"/>
              <a:gd name="connsiteX2" fmla="*/ 2723318 w 5405388"/>
              <a:gd name="connsiteY2" fmla="*/ 6330394 h 6330394"/>
              <a:gd name="connsiteX3" fmla="*/ 1929719 w 5405388"/>
              <a:gd name="connsiteY3" fmla="*/ 5536796 h 6330394"/>
              <a:gd name="connsiteX4" fmla="*/ 3664761 w 5405388"/>
              <a:gd name="connsiteY4" fmla="*/ 1907698 h 6330394"/>
              <a:gd name="connsiteX5" fmla="*/ 5405388 w 5405388"/>
              <a:gd name="connsiteY5" fmla="*/ 3648324 h 6330394"/>
              <a:gd name="connsiteX6" fmla="*/ 3667553 w 5405388"/>
              <a:gd name="connsiteY6" fmla="*/ 5386159 h 6330394"/>
              <a:gd name="connsiteX7" fmla="*/ 1926927 w 5405388"/>
              <a:gd name="connsiteY7" fmla="*/ 3645532 h 6330394"/>
              <a:gd name="connsiteX8" fmla="*/ 1757062 w 5405388"/>
              <a:gd name="connsiteY8" fmla="*/ 1888470 h 6330394"/>
              <a:gd name="connsiteX9" fmla="*/ 2550661 w 5405388"/>
              <a:gd name="connsiteY9" fmla="*/ 2682068 h 6330394"/>
              <a:gd name="connsiteX10" fmla="*/ 1757062 w 5405388"/>
              <a:gd name="connsiteY10" fmla="*/ 3475667 h 6330394"/>
              <a:gd name="connsiteX11" fmla="*/ 963464 w 5405388"/>
              <a:gd name="connsiteY11" fmla="*/ 2682068 h 6330394"/>
              <a:gd name="connsiteX12" fmla="*/ 2701297 w 5405388"/>
              <a:gd name="connsiteY12" fmla="*/ 944235 h 6330394"/>
              <a:gd name="connsiteX13" fmla="*/ 3494895 w 5405388"/>
              <a:gd name="connsiteY13" fmla="*/ 1737833 h 6330394"/>
              <a:gd name="connsiteX14" fmla="*/ 2701297 w 5405388"/>
              <a:gd name="connsiteY14" fmla="*/ 2531432 h 6330394"/>
              <a:gd name="connsiteX15" fmla="*/ 1907698 w 5405388"/>
              <a:gd name="connsiteY15" fmla="*/ 1737833 h 6330394"/>
              <a:gd name="connsiteX16" fmla="*/ 793599 w 5405388"/>
              <a:gd name="connsiteY16" fmla="*/ 925007 h 6330394"/>
              <a:gd name="connsiteX17" fmla="*/ 1587198 w 5405388"/>
              <a:gd name="connsiteY17" fmla="*/ 1718606 h 6330394"/>
              <a:gd name="connsiteX18" fmla="*/ 793599 w 5405388"/>
              <a:gd name="connsiteY18" fmla="*/ 2512204 h 6330394"/>
              <a:gd name="connsiteX19" fmla="*/ 0 w 5405388"/>
              <a:gd name="connsiteY19" fmla="*/ 1718606 h 6330394"/>
              <a:gd name="connsiteX20" fmla="*/ 3645532 w 5405388"/>
              <a:gd name="connsiteY20" fmla="*/ 0 h 6330394"/>
              <a:gd name="connsiteX21" fmla="*/ 4439130 w 5405388"/>
              <a:gd name="connsiteY21" fmla="*/ 793598 h 6330394"/>
              <a:gd name="connsiteX22" fmla="*/ 3645532 w 5405388"/>
              <a:gd name="connsiteY22" fmla="*/ 1587197 h 6330394"/>
              <a:gd name="connsiteX23" fmla="*/ 2851933 w 5405388"/>
              <a:gd name="connsiteY23" fmla="*/ 793598 h 6330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405388" h="6330394">
                <a:moveTo>
                  <a:pt x="2723318" y="4743198"/>
                </a:moveTo>
                <a:lnTo>
                  <a:pt x="3516916" y="5536796"/>
                </a:lnTo>
                <a:lnTo>
                  <a:pt x="2723318" y="6330394"/>
                </a:lnTo>
                <a:lnTo>
                  <a:pt x="1929719" y="5536796"/>
                </a:lnTo>
                <a:close/>
                <a:moveTo>
                  <a:pt x="3664761" y="1907698"/>
                </a:moveTo>
                <a:lnTo>
                  <a:pt x="5405388" y="3648324"/>
                </a:lnTo>
                <a:lnTo>
                  <a:pt x="3667553" y="5386159"/>
                </a:lnTo>
                <a:lnTo>
                  <a:pt x="1926927" y="3645532"/>
                </a:lnTo>
                <a:close/>
                <a:moveTo>
                  <a:pt x="1757062" y="1888470"/>
                </a:moveTo>
                <a:lnTo>
                  <a:pt x="2550661" y="2682068"/>
                </a:lnTo>
                <a:lnTo>
                  <a:pt x="1757062" y="3475667"/>
                </a:lnTo>
                <a:lnTo>
                  <a:pt x="963464" y="2682068"/>
                </a:lnTo>
                <a:close/>
                <a:moveTo>
                  <a:pt x="2701297" y="944235"/>
                </a:moveTo>
                <a:lnTo>
                  <a:pt x="3494895" y="1737833"/>
                </a:lnTo>
                <a:lnTo>
                  <a:pt x="2701297" y="2531432"/>
                </a:lnTo>
                <a:lnTo>
                  <a:pt x="1907698" y="1737833"/>
                </a:lnTo>
                <a:close/>
                <a:moveTo>
                  <a:pt x="793599" y="925007"/>
                </a:moveTo>
                <a:lnTo>
                  <a:pt x="1587198" y="1718606"/>
                </a:lnTo>
                <a:lnTo>
                  <a:pt x="793599" y="2512204"/>
                </a:lnTo>
                <a:lnTo>
                  <a:pt x="0" y="1718606"/>
                </a:lnTo>
                <a:close/>
                <a:moveTo>
                  <a:pt x="3645532" y="0"/>
                </a:moveTo>
                <a:lnTo>
                  <a:pt x="4439130" y="793598"/>
                </a:lnTo>
                <a:lnTo>
                  <a:pt x="3645532" y="1587197"/>
                </a:lnTo>
                <a:lnTo>
                  <a:pt x="2851933" y="79359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83860225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00160817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9B07-D5A8-9E44-920F-378EE5279D96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4390C-B2A5-6442-9CAC-D07C3B320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7753413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E21E36-258A-744F-8E28-C4DD2CA3CB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49A85FE-D81F-8140-8B43-5141B4A74B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44714F-DA55-AD42-847C-1E4933E3A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87A646-DE7D-1E48-A00B-9000A170C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55AB11-7EB1-4A45-9004-98A134489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033404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1E5122-F529-3145-8377-8C08F19E8A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10C7A8-5A77-6643-8BBD-DACC799179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D4DA1-D58F-FD4F-96E0-5F1AF65FEF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13FBC-33EF-B642-9A6B-5D2C11517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66070B-099A-5942-92F0-0927E7002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5819906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C183F-8258-014D-9FE1-44FEA1958C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6149B7-02E2-BA42-B892-BF6F60DD5A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77B5DB-B2F3-6E44-9D8D-4499547D5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88DCB9-522C-AF44-BF1C-8BF5D4E14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AA909F-EA31-D146-9919-1C6397AAC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035393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0C2AF4-5DB0-3843-9CCE-08A7FF10B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3B4563-EAA1-2A48-AC00-1618C41451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A93AFB-ECCD-264B-8901-755211C6F5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820309-3E9C-3549-8E2A-D4B882918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75D2C6-854F-6141-9FBB-0D9EA3B91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04EB76-D6CB-5046-B7A7-F73B9757AC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682362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5E4F6-2BBF-0040-8937-E43FC23191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BF7AE7-5690-BA40-8F85-081C2411C7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FD53F8-F20D-6648-94DB-24F2D6B048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CF48BE-840A-354E-985B-938872C87D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4E1F12-06CE-3E4D-B04B-6878E45E4C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757A50B-B9A9-FD42-8016-9FE416F5DE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490A23E-FFAA-404F-9362-7A7466544F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6B14D4E-8EBC-184B-8696-B6AF76D9C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136689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6B6243-FDC9-3A4D-B9A2-00F2539F29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9F033B-45B6-DD45-9A63-FC9CA6C249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6885AE-0AAF-BD4D-9CA4-E86457DB5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48F9E4-E40D-C34E-B4CD-719337ECAF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03065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C21345E-474B-7D4C-B1DC-6DC1254FA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8C1116-5F6C-3247-9AF7-C0320B6A2E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C2D4F7-2E1B-4847-8F56-804EED9C50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241340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1FCC18-93DB-B04D-8429-36C2A7C05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A7C249-118A-2F4C-8132-C379717708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23D43A-544E-7944-B147-285D076487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082439-CE70-0A49-A938-12781137C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E06E82-9DDE-7C48-9025-A5A36C21AC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4D3BE1-AF1F-BC43-9203-58D884BF4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1803185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DBFCB3-3B1D-EB48-8DBD-903BE432BA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D1D476E-CF00-4B48-8AD8-84DD16AFC7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A9E796-C39F-8142-A4BF-D6DE356E34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190995-14ED-4B4D-907C-C48D42717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6CBA58-E2A7-AB4D-8819-A8EC2085FD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1AC2EC-5960-A443-BE28-ABE2F55D67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086643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F7B370-DCE1-A347-A9D3-E8A12A10E6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F632AC-95D8-F04F-B625-F80AF5684F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0CC9E9-2045-B940-9CF2-61AB648FC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68CF72-C0E8-0940-BD3A-AB58DA88C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96F6DA-6A00-D945-8F23-FF48C6E49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052897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1EC7C48-30D0-4A41-8832-735370DFFC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9F9292-0858-324A-ABB0-04732F07A2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D66580-C556-B042-8E77-0A250A958F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E2E853-2A34-D14F-BEF6-27718F264F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F4D078-8130-F840-BAD2-59F401613C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7973155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D3B50BA-E1A4-4517-BF78-CE4EA57117D2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503163" y="228448"/>
            <a:ext cx="5405388" cy="6330394"/>
          </a:xfrm>
          <a:custGeom>
            <a:avLst/>
            <a:gdLst>
              <a:gd name="connsiteX0" fmla="*/ 2723318 w 5405388"/>
              <a:gd name="connsiteY0" fmla="*/ 4743198 h 6330394"/>
              <a:gd name="connsiteX1" fmla="*/ 3516916 w 5405388"/>
              <a:gd name="connsiteY1" fmla="*/ 5536796 h 6330394"/>
              <a:gd name="connsiteX2" fmla="*/ 2723318 w 5405388"/>
              <a:gd name="connsiteY2" fmla="*/ 6330394 h 6330394"/>
              <a:gd name="connsiteX3" fmla="*/ 1929719 w 5405388"/>
              <a:gd name="connsiteY3" fmla="*/ 5536796 h 6330394"/>
              <a:gd name="connsiteX4" fmla="*/ 3664761 w 5405388"/>
              <a:gd name="connsiteY4" fmla="*/ 1907698 h 6330394"/>
              <a:gd name="connsiteX5" fmla="*/ 5405388 w 5405388"/>
              <a:gd name="connsiteY5" fmla="*/ 3648324 h 6330394"/>
              <a:gd name="connsiteX6" fmla="*/ 3667553 w 5405388"/>
              <a:gd name="connsiteY6" fmla="*/ 5386159 h 6330394"/>
              <a:gd name="connsiteX7" fmla="*/ 1926927 w 5405388"/>
              <a:gd name="connsiteY7" fmla="*/ 3645532 h 6330394"/>
              <a:gd name="connsiteX8" fmla="*/ 1757062 w 5405388"/>
              <a:gd name="connsiteY8" fmla="*/ 1888470 h 6330394"/>
              <a:gd name="connsiteX9" fmla="*/ 2550661 w 5405388"/>
              <a:gd name="connsiteY9" fmla="*/ 2682068 h 6330394"/>
              <a:gd name="connsiteX10" fmla="*/ 1757062 w 5405388"/>
              <a:gd name="connsiteY10" fmla="*/ 3475667 h 6330394"/>
              <a:gd name="connsiteX11" fmla="*/ 963464 w 5405388"/>
              <a:gd name="connsiteY11" fmla="*/ 2682068 h 6330394"/>
              <a:gd name="connsiteX12" fmla="*/ 2701297 w 5405388"/>
              <a:gd name="connsiteY12" fmla="*/ 944235 h 6330394"/>
              <a:gd name="connsiteX13" fmla="*/ 3494895 w 5405388"/>
              <a:gd name="connsiteY13" fmla="*/ 1737833 h 6330394"/>
              <a:gd name="connsiteX14" fmla="*/ 2701297 w 5405388"/>
              <a:gd name="connsiteY14" fmla="*/ 2531432 h 6330394"/>
              <a:gd name="connsiteX15" fmla="*/ 1907698 w 5405388"/>
              <a:gd name="connsiteY15" fmla="*/ 1737833 h 6330394"/>
              <a:gd name="connsiteX16" fmla="*/ 793599 w 5405388"/>
              <a:gd name="connsiteY16" fmla="*/ 925007 h 6330394"/>
              <a:gd name="connsiteX17" fmla="*/ 1587198 w 5405388"/>
              <a:gd name="connsiteY17" fmla="*/ 1718606 h 6330394"/>
              <a:gd name="connsiteX18" fmla="*/ 793599 w 5405388"/>
              <a:gd name="connsiteY18" fmla="*/ 2512204 h 6330394"/>
              <a:gd name="connsiteX19" fmla="*/ 0 w 5405388"/>
              <a:gd name="connsiteY19" fmla="*/ 1718606 h 6330394"/>
              <a:gd name="connsiteX20" fmla="*/ 3645532 w 5405388"/>
              <a:gd name="connsiteY20" fmla="*/ 0 h 6330394"/>
              <a:gd name="connsiteX21" fmla="*/ 4439130 w 5405388"/>
              <a:gd name="connsiteY21" fmla="*/ 793598 h 6330394"/>
              <a:gd name="connsiteX22" fmla="*/ 3645532 w 5405388"/>
              <a:gd name="connsiteY22" fmla="*/ 1587197 h 6330394"/>
              <a:gd name="connsiteX23" fmla="*/ 2851933 w 5405388"/>
              <a:gd name="connsiteY23" fmla="*/ 793598 h 6330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405388" h="6330394">
                <a:moveTo>
                  <a:pt x="2723318" y="4743198"/>
                </a:moveTo>
                <a:lnTo>
                  <a:pt x="3516916" y="5536796"/>
                </a:lnTo>
                <a:lnTo>
                  <a:pt x="2723318" y="6330394"/>
                </a:lnTo>
                <a:lnTo>
                  <a:pt x="1929719" y="5536796"/>
                </a:lnTo>
                <a:close/>
                <a:moveTo>
                  <a:pt x="3664761" y="1907698"/>
                </a:moveTo>
                <a:lnTo>
                  <a:pt x="5405388" y="3648324"/>
                </a:lnTo>
                <a:lnTo>
                  <a:pt x="3667553" y="5386159"/>
                </a:lnTo>
                <a:lnTo>
                  <a:pt x="1926927" y="3645532"/>
                </a:lnTo>
                <a:close/>
                <a:moveTo>
                  <a:pt x="1757062" y="1888470"/>
                </a:moveTo>
                <a:lnTo>
                  <a:pt x="2550661" y="2682068"/>
                </a:lnTo>
                <a:lnTo>
                  <a:pt x="1757062" y="3475667"/>
                </a:lnTo>
                <a:lnTo>
                  <a:pt x="963464" y="2682068"/>
                </a:lnTo>
                <a:close/>
                <a:moveTo>
                  <a:pt x="2701297" y="944235"/>
                </a:moveTo>
                <a:lnTo>
                  <a:pt x="3494895" y="1737833"/>
                </a:lnTo>
                <a:lnTo>
                  <a:pt x="2701297" y="2531432"/>
                </a:lnTo>
                <a:lnTo>
                  <a:pt x="1907698" y="1737833"/>
                </a:lnTo>
                <a:close/>
                <a:moveTo>
                  <a:pt x="793599" y="925007"/>
                </a:moveTo>
                <a:lnTo>
                  <a:pt x="1587198" y="1718606"/>
                </a:lnTo>
                <a:lnTo>
                  <a:pt x="793599" y="2512204"/>
                </a:lnTo>
                <a:lnTo>
                  <a:pt x="0" y="1718606"/>
                </a:lnTo>
                <a:close/>
                <a:moveTo>
                  <a:pt x="3645532" y="0"/>
                </a:moveTo>
                <a:lnTo>
                  <a:pt x="4439130" y="793598"/>
                </a:lnTo>
                <a:lnTo>
                  <a:pt x="3645532" y="1587197"/>
                </a:lnTo>
                <a:lnTo>
                  <a:pt x="2851933" y="79359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/>
              <a:t>Your Picture Here And Send To Back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4023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slideLayout" Target="../slideLayouts/slideLayout36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slideLayout" Target="../slideLayouts/slideLayout61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5" Type="http://schemas.openxmlformats.org/officeDocument/2006/relationships/theme" Target="../theme/theme5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Relationship Id="rId14" Type="http://schemas.openxmlformats.org/officeDocument/2006/relationships/slideLayout" Target="../slideLayouts/slideLayout62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0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9.xml"/><Relationship Id="rId12" Type="http://schemas.openxmlformats.org/officeDocument/2006/relationships/slideLayout" Target="../slideLayouts/slideLayout74.xml"/><Relationship Id="rId2" Type="http://schemas.openxmlformats.org/officeDocument/2006/relationships/slideLayout" Target="../slideLayouts/slideLayout64.xml"/><Relationship Id="rId1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8.xml"/><Relationship Id="rId11" Type="http://schemas.openxmlformats.org/officeDocument/2006/relationships/slideLayout" Target="../slideLayouts/slideLayout73.xml"/><Relationship Id="rId5" Type="http://schemas.openxmlformats.org/officeDocument/2006/relationships/slideLayout" Target="../slideLayouts/slideLayout67.xml"/><Relationship Id="rId10" Type="http://schemas.openxmlformats.org/officeDocument/2006/relationships/slideLayout" Target="../slideLayouts/slideLayout72.xml"/><Relationship Id="rId4" Type="http://schemas.openxmlformats.org/officeDocument/2006/relationships/slideLayout" Target="../slideLayouts/slideLayout66.xml"/><Relationship Id="rId9" Type="http://schemas.openxmlformats.org/officeDocument/2006/relationships/slideLayout" Target="../slideLayouts/slideLayout71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2.xml"/><Relationship Id="rId13" Type="http://schemas.openxmlformats.org/officeDocument/2006/relationships/slideLayout" Target="../slideLayouts/slideLayout87.xml"/><Relationship Id="rId3" Type="http://schemas.openxmlformats.org/officeDocument/2006/relationships/slideLayout" Target="../slideLayouts/slideLayout77.xml"/><Relationship Id="rId7" Type="http://schemas.openxmlformats.org/officeDocument/2006/relationships/slideLayout" Target="../slideLayouts/slideLayout81.xml"/><Relationship Id="rId12" Type="http://schemas.openxmlformats.org/officeDocument/2006/relationships/slideLayout" Target="../slideLayouts/slideLayout86.xml"/><Relationship Id="rId2" Type="http://schemas.openxmlformats.org/officeDocument/2006/relationships/slideLayout" Target="../slideLayouts/slideLayout76.xml"/><Relationship Id="rId1" Type="http://schemas.openxmlformats.org/officeDocument/2006/relationships/slideLayout" Target="../slideLayouts/slideLayout75.xml"/><Relationship Id="rId6" Type="http://schemas.openxmlformats.org/officeDocument/2006/relationships/slideLayout" Target="../slideLayouts/slideLayout80.xml"/><Relationship Id="rId11" Type="http://schemas.openxmlformats.org/officeDocument/2006/relationships/slideLayout" Target="../slideLayouts/slideLayout85.xml"/><Relationship Id="rId5" Type="http://schemas.openxmlformats.org/officeDocument/2006/relationships/slideLayout" Target="../slideLayouts/slideLayout79.xml"/><Relationship Id="rId15" Type="http://schemas.openxmlformats.org/officeDocument/2006/relationships/theme" Target="../theme/theme7.xml"/><Relationship Id="rId10" Type="http://schemas.openxmlformats.org/officeDocument/2006/relationships/slideLayout" Target="../slideLayouts/slideLayout84.xml"/><Relationship Id="rId4" Type="http://schemas.openxmlformats.org/officeDocument/2006/relationships/slideLayout" Target="../slideLayouts/slideLayout78.xml"/><Relationship Id="rId9" Type="http://schemas.openxmlformats.org/officeDocument/2006/relationships/slideLayout" Target="../slideLayouts/slideLayout83.xml"/><Relationship Id="rId14" Type="http://schemas.openxmlformats.org/officeDocument/2006/relationships/slideLayout" Target="../slideLayouts/slideLayout88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slideLayout" Target="../slideLayouts/slideLayout100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8" r:id="rId1"/>
    <p:sldLayoutId id="214748383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3/15/2023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509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  <p:sldLayoutId id="21474837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C10298D-5A78-9BE1-C428-6501B3A203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C2E194-0976-55B9-12D4-9C4676F118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E15A8B-6982-D89F-56F2-2713D8A737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107D38-E897-F440-9169-2B9DA655C01D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5DF8BA-8D20-F7A4-2874-86A359A37C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9D4082-17B4-9D89-EDAB-EC89413AC6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69445-D1B3-4E49-B6AA-3372332A8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01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8B4969-2EBD-A746-98CD-7E91A2160C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6E4052-4FCE-CB4F-BFFF-BC2A5BCE3B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1B29-C820-9548-9CCC-191AC7A08EE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0E1073-C4F6-4844-89DB-0519D42B4FE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1011F0-A221-CB49-9B91-284F1DE340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1222BA-D0A3-7748-AB54-00D214DAFC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02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6" r:id="rId1"/>
    <p:sldLayoutId id="2147483777" r:id="rId2"/>
    <p:sldLayoutId id="2147483778" r:id="rId3"/>
    <p:sldLayoutId id="2147483779" r:id="rId4"/>
    <p:sldLayoutId id="2147483780" r:id="rId5"/>
    <p:sldLayoutId id="2147483781" r:id="rId6"/>
    <p:sldLayoutId id="2147483782" r:id="rId7"/>
    <p:sldLayoutId id="2147483783" r:id="rId8"/>
    <p:sldLayoutId id="2147483784" r:id="rId9"/>
    <p:sldLayoutId id="2147483785" r:id="rId10"/>
    <p:sldLayoutId id="2147483786" r:id="rId11"/>
    <p:sldLayoutId id="2147483787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521A5C-2574-C740-ADAB-E6E4262FCA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A60C5C-3B7E-E443-9D72-F9F0C66D6A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6B5422-B9BA-4945-B784-0E1129C74E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718360-06FD-4C4B-83C3-E6560E9BE63F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461561-E4B0-4049-9344-386AD77B32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730223-249C-1846-A007-C9B8E11593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0728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  <p:sldLayoutId id="2147483830" r:id="rId12"/>
    <p:sldLayoutId id="2147483831" r:id="rId13"/>
    <p:sldLayoutId id="2147483833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24D6E73-B390-1D4B-B2FE-61520931DC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FEE84E-D613-E24D-ABE3-20802F98DE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A94169-866F-4C47-BEEA-566B626A8A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B66771-B1DF-8D46-AA9B-8C1EBF10295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C22BF4-1DC3-3D4A-AD7F-706BA5C0B1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7F1CAA-89AD-9D47-8721-82E9266103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3603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0" r:id="rId1"/>
    <p:sldLayoutId id="2147483791" r:id="rId2"/>
    <p:sldLayoutId id="2147483792" r:id="rId3"/>
    <p:sldLayoutId id="2147483793" r:id="rId4"/>
    <p:sldLayoutId id="2147483794" r:id="rId5"/>
    <p:sldLayoutId id="2147483795" r:id="rId6"/>
    <p:sldLayoutId id="2147483796" r:id="rId7"/>
    <p:sldLayoutId id="2147483797" r:id="rId8"/>
    <p:sldLayoutId id="2147483798" r:id="rId9"/>
    <p:sldLayoutId id="2147483799" r:id="rId10"/>
    <p:sldLayoutId id="2147483800" r:id="rId11"/>
    <p:sldLayoutId id="214748380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B07AA64-29B6-394B-B11D-F14F626B1D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3DA121-F1AE-CD49-A877-75002E3143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3E210B-CCBD-A04B-9CFA-4911C16E0A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F4030-F86C-464A-AD6E-1B86E04A34E6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BBC844-142D-E54E-8DAB-FDFA0FA110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A99A35-007C-4247-9D24-6385609F17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56E72A-DA0A-3B47-96F2-D1605459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945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9ADC0F-DE53-F44F-AC8C-2063EF3D4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6206BB-A73C-D24B-8626-7287FD41E8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B078E7-A428-B849-BD99-38E389C5F8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17EA71-8E3E-D345-AC07-8659220743B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941326-34A7-934C-9037-F78B8AE78D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EC39CF-0EDC-CA40-8AD9-DB3D7BB27E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9827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hyperlink" Target="https://www.covermesongs.com/2021/01/tom-jones-sings-sort-of-the-talking-reality-television-blues-on-new-todd-snider-cover.html" TargetMode="External"/><Relationship Id="rId7" Type="http://schemas.openxmlformats.org/officeDocument/2006/relationships/hyperlink" Target="https://sitcomgeek.blogspot.com/2016/03/the-danger-of-constantly-celebrating.html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9.jpeg"/><Relationship Id="rId5" Type="http://schemas.openxmlformats.org/officeDocument/2006/relationships/hyperlink" Target="https://uk.anygator.com/search/real+madrid+gareth+bale" TargetMode="External"/><Relationship Id="rId10" Type="http://schemas.openxmlformats.org/officeDocument/2006/relationships/image" Target="../media/image31.png"/><Relationship Id="rId4" Type="http://schemas.openxmlformats.org/officeDocument/2006/relationships/image" Target="../media/image28.jpeg"/><Relationship Id="rId9" Type="http://schemas.openxmlformats.org/officeDocument/2006/relationships/hyperlink" Target="https://www.panarmenian.net/eng/news/215579/" TargetMode="Externa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8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50.png"/><Relationship Id="rId3" Type="http://schemas.openxmlformats.org/officeDocument/2006/relationships/hyperlink" Target="https://uk.anygator.com/search/real+madrid+gareth+bale" TargetMode="External"/><Relationship Id="rId7" Type="http://schemas.openxmlformats.org/officeDocument/2006/relationships/image" Target="../media/image44.png"/><Relationship Id="rId12" Type="http://schemas.openxmlformats.org/officeDocument/2006/relationships/image" Target="../media/image4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3.png"/><Relationship Id="rId11" Type="http://schemas.openxmlformats.org/officeDocument/2006/relationships/image" Target="../media/image48.png"/><Relationship Id="rId5" Type="http://schemas.openxmlformats.org/officeDocument/2006/relationships/image" Target="../media/image42.png"/><Relationship Id="rId10" Type="http://schemas.openxmlformats.org/officeDocument/2006/relationships/image" Target="../media/image47.png"/><Relationship Id="rId4" Type="http://schemas.openxmlformats.org/officeDocument/2006/relationships/image" Target="../media/image41.png"/><Relationship Id="rId9" Type="http://schemas.openxmlformats.org/officeDocument/2006/relationships/image" Target="../media/image46.png"/><Relationship Id="rId14" Type="http://schemas.openxmlformats.org/officeDocument/2006/relationships/image" Target="../media/image51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3.png"/><Relationship Id="rId7" Type="http://schemas.openxmlformats.org/officeDocument/2006/relationships/hyperlink" Target="http://www.pngall.com/smartphone-png" TargetMode="External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5.png"/><Relationship Id="rId5" Type="http://schemas.openxmlformats.org/officeDocument/2006/relationships/hyperlink" Target="http://www.pngall.com/television-png" TargetMode="External"/><Relationship Id="rId4" Type="http://schemas.openxmlformats.org/officeDocument/2006/relationships/image" Target="../media/image54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0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customXml" Target="../ink/ink2.xml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2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6.sv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00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FC45D08-2EA8-BA46-B491-6AE548A488F0}"/>
              </a:ext>
            </a:extLst>
          </p:cNvPr>
          <p:cNvSpPr/>
          <p:nvPr/>
        </p:nvSpPr>
        <p:spPr>
          <a:xfrm>
            <a:off x="2101410" y="546250"/>
            <a:ext cx="7990906" cy="1415772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sz="5400" b="1" err="1">
                <a:solidFill>
                  <a:srgbClr val="002060"/>
                </a:solidFill>
                <a:latin typeface="Calibri"/>
                <a:ea typeface="Ayuthaya" pitchFamily="2" charset="-34"/>
                <a:cs typeface="Ayuthaya"/>
              </a:rPr>
              <a:t>Llwybr</a:t>
            </a:r>
            <a:r>
              <a:rPr lang="en-US" sz="5400" b="1">
                <a:solidFill>
                  <a:srgbClr val="002060"/>
                </a:solidFill>
                <a:latin typeface="Calibri"/>
                <a:ea typeface="Ayuthaya" pitchFamily="2" charset="-34"/>
                <a:cs typeface="Ayuthaya"/>
              </a:rPr>
              <a:t> </a:t>
            </a:r>
            <a:r>
              <a:rPr lang="en-US" sz="5400" b="1" err="1">
                <a:solidFill>
                  <a:srgbClr val="002060"/>
                </a:solidFill>
                <a:latin typeface="Calibri"/>
                <a:ea typeface="Ayuthaya" pitchFamily="2" charset="-34"/>
                <a:cs typeface="Ayuthaya"/>
              </a:rPr>
              <a:t>Datblygu’r</a:t>
            </a:r>
            <a:r>
              <a:rPr lang="en-US" sz="5400" b="1">
                <a:solidFill>
                  <a:srgbClr val="002060"/>
                </a:solidFill>
                <a:latin typeface="Calibri"/>
                <a:ea typeface="Ayuthaya" pitchFamily="2" charset="-34"/>
                <a:cs typeface="Ayuthaya"/>
              </a:rPr>
              <a:t> </a:t>
            </a:r>
            <a:r>
              <a:rPr lang="en-US" sz="5400" b="1" err="1">
                <a:solidFill>
                  <a:srgbClr val="002060"/>
                </a:solidFill>
                <a:latin typeface="Calibri"/>
                <a:ea typeface="Ayuthaya" pitchFamily="2" charset="-34"/>
                <a:cs typeface="Ayuthaya"/>
              </a:rPr>
              <a:t>Gymraeg</a:t>
            </a:r>
            <a:endParaRPr lang="en-US" sz="5400" b="1">
              <a:solidFill>
                <a:srgbClr val="002060"/>
              </a:solidFill>
              <a:latin typeface="Calibri"/>
              <a:ea typeface="Ayuthaya" pitchFamily="2" charset="-34"/>
              <a:cs typeface="Ayuthaya"/>
            </a:endParaRPr>
          </a:p>
          <a:p>
            <a:pPr algn="ctr"/>
            <a:r>
              <a:rPr lang="en-US" sz="3200">
                <a:solidFill>
                  <a:srgbClr val="002060"/>
                </a:solidFill>
                <a:latin typeface="Calibri"/>
                <a:ea typeface="Ayuthaya" pitchFamily="2" charset="-34"/>
                <a:cs typeface="Ayuthaya"/>
              </a:rPr>
              <a:t>Welsh Language Development Pathway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F8274FD-B322-CC42-B45E-BB2D212C9444}"/>
              </a:ext>
            </a:extLst>
          </p:cNvPr>
          <p:cNvSpPr/>
          <p:nvPr/>
        </p:nvSpPr>
        <p:spPr>
          <a:xfrm>
            <a:off x="4225164" y="2294253"/>
            <a:ext cx="3743397" cy="2923877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/>
            <a:endParaRPr lang="en-US" sz="2800" b="1">
              <a:latin typeface="Calibri"/>
              <a:ea typeface="Ayuthaya" pitchFamily="2" charset="-34"/>
              <a:cs typeface="Ayuthaya" pitchFamily="2" charset="-34"/>
            </a:endParaRPr>
          </a:p>
          <a:p>
            <a:pPr algn="ctr"/>
            <a:r>
              <a:rPr lang="en-US" sz="3600" dirty="0">
                <a:solidFill>
                  <a:srgbClr val="002060"/>
                </a:solidFill>
                <a:latin typeface="Calibri"/>
                <a:ea typeface="Ayuthaya" pitchFamily="2" charset="-34"/>
                <a:cs typeface="Ayuthaya"/>
              </a:rPr>
              <a:t>Mawrth 16eg 2022</a:t>
            </a:r>
          </a:p>
          <a:p>
            <a:pPr algn="ctr"/>
            <a:endParaRPr lang="en-US" sz="3600">
              <a:latin typeface="Calibri"/>
              <a:ea typeface="Ayuthaya" pitchFamily="2" charset="-34"/>
              <a:cs typeface="Ayuthaya" pitchFamily="2" charset="-34"/>
            </a:endParaRPr>
          </a:p>
          <a:p>
            <a:pPr algn="ctr"/>
            <a:r>
              <a:rPr lang="en-US" sz="2800" dirty="0">
                <a:solidFill>
                  <a:srgbClr val="FF0000"/>
                </a:solidFill>
                <a:latin typeface="Calibri"/>
                <a:cs typeface="Ayuthaya"/>
              </a:rPr>
              <a:t>BA2 - Gr</a:t>
            </a:r>
            <a:r>
              <a:rPr lang="en-GB" sz="2800" dirty="0" err="1">
                <a:solidFill>
                  <a:srgbClr val="FF0000"/>
                </a:solidFill>
                <a:latin typeface="Calibri"/>
                <a:cs typeface="Calibri"/>
              </a:rPr>
              <a:t>ŵp</a:t>
            </a:r>
            <a:r>
              <a:rPr lang="en-GB" sz="2800" dirty="0">
                <a:solidFill>
                  <a:srgbClr val="FF0000"/>
                </a:solidFill>
                <a:latin typeface="Calibri"/>
                <a:cs typeface="Calibri"/>
              </a:rPr>
              <a:t> 3</a:t>
            </a:r>
          </a:p>
          <a:p>
            <a:pPr algn="ctr"/>
            <a:endParaRPr lang="en-GB" sz="2800">
              <a:solidFill>
                <a:srgbClr val="FF0000"/>
              </a:solidFill>
              <a:latin typeface="Calibri"/>
              <a:ea typeface="Ayuthaya" pitchFamily="2" charset="-34"/>
              <a:cs typeface="Calibri"/>
            </a:endParaRPr>
          </a:p>
          <a:p>
            <a:pPr algn="ctr"/>
            <a:r>
              <a:rPr lang="en-GB" sz="2800" dirty="0" err="1">
                <a:solidFill>
                  <a:srgbClr val="FF0000"/>
                </a:solidFill>
                <a:latin typeface="Calibri"/>
                <a:ea typeface="Ayuthaya" pitchFamily="2" charset="-34"/>
                <a:cs typeface="Ayuthaya"/>
              </a:rPr>
              <a:t>Darlith</a:t>
            </a:r>
            <a:r>
              <a:rPr lang="en-GB" sz="2800" dirty="0">
                <a:solidFill>
                  <a:srgbClr val="FF0000"/>
                </a:solidFill>
                <a:latin typeface="Calibri"/>
                <a:ea typeface="Ayuthaya" pitchFamily="2" charset="-34"/>
                <a:cs typeface="Ayuthaya"/>
              </a:rPr>
              <a:t> 7 </a:t>
            </a:r>
            <a:r>
              <a:rPr lang="en-GB" sz="2800" i="1" dirty="0">
                <a:solidFill>
                  <a:srgbClr val="FF0000"/>
                </a:solidFill>
                <a:latin typeface="Calibri"/>
                <a:ea typeface="Ayuthaya" pitchFamily="2" charset="-34"/>
                <a:cs typeface="Ayuthaya"/>
              </a:rPr>
              <a:t>(Lecture 7)</a:t>
            </a:r>
            <a:endParaRPr lang="en-US" sz="2800" i="1" dirty="0">
              <a:solidFill>
                <a:srgbClr val="FF0000"/>
              </a:solidFill>
              <a:latin typeface="Calibri"/>
              <a:ea typeface="Ayuthaya" pitchFamily="2" charset="-34"/>
              <a:cs typeface="Ayuthaya"/>
            </a:endParaRPr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3CC8ECFE-17C1-8634-383C-8FA263FE54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83" y="5540339"/>
            <a:ext cx="12197166" cy="131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9260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495BA640-BDE2-F442-994E-7EC451F4E7B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-43" r="99" b="991"/>
          <a:stretch/>
        </p:blipFill>
        <p:spPr>
          <a:xfrm>
            <a:off x="4238299" y="0"/>
            <a:ext cx="7951077" cy="6865177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A1E42D3-0192-7240-9DD2-F3A836726A30}"/>
              </a:ext>
            </a:extLst>
          </p:cNvPr>
          <p:cNvSpPr txBox="1"/>
          <p:nvPr/>
        </p:nvSpPr>
        <p:spPr>
          <a:xfrm>
            <a:off x="387042" y="402809"/>
            <a:ext cx="5220555" cy="132343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400" b="1">
                <a:solidFill>
                  <a:srgbClr val="002060"/>
                </a:solidFill>
                <a:latin typeface="Calibri"/>
                <a:cs typeface="Calibri"/>
              </a:rPr>
              <a:t> </a:t>
            </a:r>
            <a:r>
              <a:rPr lang="en-US" sz="3600" b="1">
                <a:solidFill>
                  <a:srgbClr val="002060"/>
                </a:solidFill>
                <a:latin typeface="Calibri"/>
                <a:cs typeface="Calibri"/>
              </a:rPr>
              <a:t>Nod y </a:t>
            </a:r>
            <a:r>
              <a:rPr lang="en-US" sz="3600" b="1" err="1">
                <a:solidFill>
                  <a:srgbClr val="002060"/>
                </a:solidFill>
                <a:latin typeface="Calibri"/>
                <a:cs typeface="Calibri"/>
              </a:rPr>
              <a:t>wers</a:t>
            </a:r>
            <a:r>
              <a:rPr lang="en-US" sz="3600" b="1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600" b="1" err="1">
                <a:solidFill>
                  <a:srgbClr val="002060"/>
                </a:solidFill>
                <a:latin typeface="Calibri"/>
                <a:cs typeface="Calibri"/>
              </a:rPr>
              <a:t>heddiw</a:t>
            </a:r>
            <a:r>
              <a:rPr lang="en-US" sz="3600" b="1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600" b="1" err="1">
                <a:solidFill>
                  <a:srgbClr val="002060"/>
                </a:solidFill>
                <a:latin typeface="Calibri"/>
                <a:cs typeface="Calibri"/>
              </a:rPr>
              <a:t>ydy</a:t>
            </a:r>
            <a:r>
              <a:rPr lang="en-US" sz="3600" b="1">
                <a:solidFill>
                  <a:srgbClr val="002060"/>
                </a:solidFill>
                <a:latin typeface="Calibri"/>
                <a:cs typeface="Calibri"/>
              </a:rPr>
              <a:t>...</a:t>
            </a:r>
            <a:br>
              <a:rPr lang="en-US" sz="3600" b="1">
                <a:latin typeface="Calibri"/>
              </a:rPr>
            </a:br>
            <a:r>
              <a:rPr lang="en-US" sz="3600" b="1">
                <a:solidFill>
                  <a:srgbClr val="002060"/>
                </a:solidFill>
                <a:latin typeface="Calibri"/>
                <a:cs typeface="Calibri"/>
              </a:rPr>
              <a:t> </a:t>
            </a:r>
            <a:r>
              <a:rPr lang="en-US" sz="2400" i="1">
                <a:solidFill>
                  <a:srgbClr val="002060"/>
                </a:solidFill>
                <a:latin typeface="Calibri"/>
                <a:cs typeface="Calibri"/>
              </a:rPr>
              <a:t>The aim of today's lesson is...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DFADEDA-18FE-9442-A9BC-FC8EB05AFE41}"/>
              </a:ext>
            </a:extLst>
          </p:cNvPr>
          <p:cNvSpPr txBox="1"/>
          <p:nvPr/>
        </p:nvSpPr>
        <p:spPr>
          <a:xfrm>
            <a:off x="8924687" y="2355790"/>
            <a:ext cx="3228608" cy="458587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>
                <a:solidFill>
                  <a:srgbClr val="002060"/>
                </a:solidFill>
                <a:cs typeface="Calibri" panose="020F0502020204030204"/>
              </a:rPr>
              <a:t>Adolygu</a:t>
            </a:r>
            <a:endParaRPr lang="en-US" sz="2800" b="1" dirty="0">
              <a:solidFill>
                <a:srgbClr val="002060"/>
              </a:solidFill>
              <a:cs typeface="Calibri" panose="020F0502020204030204"/>
            </a:endParaRPr>
          </a:p>
          <a:p>
            <a:r>
              <a:rPr lang="en-US" sz="2000" b="1" dirty="0">
                <a:solidFill>
                  <a:srgbClr val="002060"/>
                </a:solidFill>
                <a:latin typeface="Calibri"/>
                <a:cs typeface="Calibri"/>
              </a:rPr>
              <a:t>        </a:t>
            </a:r>
            <a:r>
              <a:rPr lang="en-US" i="1" dirty="0">
                <a:solidFill>
                  <a:srgbClr val="002060"/>
                </a:solidFill>
                <a:latin typeface="Calibri"/>
                <a:cs typeface="Calibri"/>
              </a:rPr>
              <a:t>Revision</a:t>
            </a:r>
            <a:endParaRPr lang="en-US" i="1">
              <a:solidFill>
                <a:srgbClr val="002060"/>
              </a:solidFill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b="1">
              <a:solidFill>
                <a:srgbClr val="002060"/>
              </a:solidFill>
              <a:latin typeface="Calibri"/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800" b="1" dirty="0" err="1">
                <a:solidFill>
                  <a:srgbClr val="002060"/>
                </a:solidFill>
                <a:latin typeface="Calibri"/>
                <a:cs typeface="Calibri"/>
              </a:rPr>
              <a:t>Dysgu</a:t>
            </a:r>
            <a:r>
              <a:rPr lang="en-US" sz="2800" b="1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Calibri"/>
                <a:cs typeface="Calibri"/>
              </a:rPr>
              <a:t>sut</a:t>
            </a:r>
            <a:r>
              <a:rPr lang="en-US" sz="2800" b="1" dirty="0">
                <a:solidFill>
                  <a:srgbClr val="002060"/>
                </a:solidFill>
                <a:latin typeface="Calibri"/>
                <a:cs typeface="Calibri"/>
              </a:rPr>
              <a:t> </a:t>
            </a:r>
            <a:r>
              <a:rPr lang="en-US" sz="2800" b="1" dirty="0" err="1">
                <a:solidFill>
                  <a:srgbClr val="002060"/>
                </a:solidFill>
                <a:latin typeface="Calibri"/>
                <a:cs typeface="Calibri"/>
              </a:rPr>
              <a:t>i</a:t>
            </a:r>
            <a:r>
              <a:rPr lang="en-US" sz="2800" b="1" dirty="0">
                <a:solidFill>
                  <a:srgbClr val="002060"/>
                </a:solidFill>
                <a:latin typeface="Calibri"/>
                <a:cs typeface="Calibri"/>
              </a:rPr>
              <a:t> </a:t>
            </a:r>
            <a:r>
              <a:rPr lang="en-US" sz="2800" b="1" dirty="0" err="1">
                <a:solidFill>
                  <a:srgbClr val="002060"/>
                </a:solidFill>
                <a:latin typeface="Calibri"/>
                <a:cs typeface="Calibri"/>
              </a:rPr>
              <a:t>siarad</a:t>
            </a:r>
            <a:r>
              <a:rPr lang="en-US" sz="2800" b="1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Calibri"/>
                <a:cs typeface="Calibri"/>
              </a:rPr>
              <a:t>amdano</a:t>
            </a:r>
            <a:r>
              <a:rPr lang="en-US" sz="2800" b="1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Calibri"/>
                <a:cs typeface="Calibri"/>
              </a:rPr>
              <a:t>fe</a:t>
            </a:r>
          </a:p>
          <a:p>
            <a:r>
              <a:rPr lang="en-US" sz="2000" dirty="0">
                <a:solidFill>
                  <a:srgbClr val="002060"/>
                </a:solidFill>
                <a:latin typeface="Calibri"/>
                <a:cs typeface="Calibri"/>
              </a:rPr>
              <a:t>        Learn how to discuss </a:t>
            </a:r>
            <a:endParaRPr lang="en-US" i="1">
              <a:solidFill>
                <a:srgbClr val="002060"/>
              </a:solidFill>
              <a:latin typeface="Calibri"/>
              <a:cs typeface="Calibri"/>
            </a:endParaRPr>
          </a:p>
          <a:p>
            <a:r>
              <a:rPr lang="en-US" sz="2000" dirty="0">
                <a:solidFill>
                  <a:srgbClr val="002060"/>
                </a:solidFill>
                <a:latin typeface="Calibri"/>
                <a:cs typeface="Calibri"/>
              </a:rPr>
              <a:t>        'him' (third person)</a:t>
            </a:r>
            <a:endParaRPr lang="en-US" i="1" dirty="0">
              <a:solidFill>
                <a:srgbClr val="002060"/>
              </a:solidFill>
              <a:latin typeface="Calibri"/>
              <a:cs typeface="Calibri"/>
            </a:endParaRPr>
          </a:p>
          <a:p>
            <a:endParaRPr lang="en-US" sz="2000" i="1" dirty="0">
              <a:solidFill>
                <a:srgbClr val="002060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sz="2800" b="1" dirty="0">
                <a:solidFill>
                  <a:srgbClr val="002060"/>
                </a:solidFill>
                <a:cs typeface="Calibri"/>
              </a:rPr>
              <a:t>  Y </a:t>
            </a:r>
            <a:r>
              <a:rPr lang="en-US" sz="2800" b="1" dirty="0" err="1">
                <a:solidFill>
                  <a:srgbClr val="002060"/>
                </a:solidFill>
                <a:cs typeface="Calibri"/>
              </a:rPr>
              <a:t>Portffolio</a:t>
            </a:r>
            <a:r>
              <a:rPr lang="en-US" sz="2800" b="1" dirty="0">
                <a:solidFill>
                  <a:srgbClr val="002060"/>
                </a:solidFill>
                <a:cs typeface="Calibri"/>
              </a:rPr>
              <a:t> </a:t>
            </a:r>
            <a:endParaRPr lang="en-US" sz="2800" dirty="0">
              <a:solidFill>
                <a:srgbClr val="000000"/>
              </a:solidFill>
              <a:cs typeface="Calibri"/>
            </a:endParaRPr>
          </a:p>
          <a:p>
            <a:r>
              <a:rPr lang="en-US" sz="2800" b="1" dirty="0">
                <a:solidFill>
                  <a:srgbClr val="002060"/>
                </a:solidFill>
                <a:cs typeface="Calibri"/>
              </a:rPr>
              <a:t>      </a:t>
            </a:r>
            <a:r>
              <a:rPr lang="en-US" sz="2800" b="1" dirty="0" err="1">
                <a:solidFill>
                  <a:srgbClr val="002060"/>
                </a:solidFill>
                <a:cs typeface="Calibri"/>
              </a:rPr>
              <a:t>Cymraeg</a:t>
            </a:r>
            <a:endParaRPr lang="en-US" sz="2800" dirty="0" err="1">
              <a:cs typeface="Calibri" panose="020F0502020204030204"/>
            </a:endParaRPr>
          </a:p>
          <a:p>
            <a:r>
              <a:rPr lang="en-US" sz="2000" i="1" dirty="0">
                <a:solidFill>
                  <a:srgbClr val="002060"/>
                </a:solidFill>
                <a:cs typeface="Calibri"/>
              </a:rPr>
              <a:t>         </a:t>
            </a:r>
            <a:r>
              <a:rPr lang="en-US" i="1" dirty="0">
                <a:solidFill>
                  <a:srgbClr val="002060"/>
                </a:solidFill>
                <a:cs typeface="Calibri"/>
              </a:rPr>
              <a:t>The Welsh Portfolio</a:t>
            </a:r>
          </a:p>
          <a:p>
            <a:endParaRPr lang="en-US" sz="2000" i="1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460903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1538" y="112305"/>
            <a:ext cx="7298838" cy="6739733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5937BB17-5B48-3DBB-17BA-C9089CD2ED15}"/>
              </a:ext>
            </a:extLst>
          </p:cNvPr>
          <p:cNvSpPr txBox="1"/>
          <p:nvPr/>
        </p:nvSpPr>
        <p:spPr>
          <a:xfrm>
            <a:off x="3769041" y="4686840"/>
            <a:ext cx="5090219" cy="206210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000" b="1">
                <a:solidFill>
                  <a:srgbClr val="002060"/>
                </a:solidFill>
                <a:cs typeface="Calibri"/>
              </a:rPr>
              <a:t>Mae </a:t>
            </a:r>
            <a:r>
              <a:rPr lang="en-US" sz="4000" b="1" err="1">
                <a:solidFill>
                  <a:srgbClr val="002060"/>
                </a:solidFill>
                <a:cs typeface="Calibri"/>
              </a:rPr>
              <a:t>hi'n</a:t>
            </a:r>
            <a:r>
              <a:rPr lang="en-US" sz="4000" b="1">
                <a:solidFill>
                  <a:srgbClr val="002060"/>
                </a:solidFill>
                <a:cs typeface="Calibri"/>
              </a:rPr>
              <a:t> </a:t>
            </a:r>
            <a:r>
              <a:rPr lang="en-US" sz="4000" b="1" err="1">
                <a:solidFill>
                  <a:srgbClr val="002060"/>
                </a:solidFill>
                <a:cs typeface="Calibri"/>
              </a:rPr>
              <a:t>amser</a:t>
            </a:r>
            <a:r>
              <a:rPr lang="en-US" sz="4000" b="1">
                <a:solidFill>
                  <a:srgbClr val="002060"/>
                </a:solidFill>
                <a:cs typeface="Calibri"/>
              </a:rPr>
              <a:t> </a:t>
            </a:r>
            <a:r>
              <a:rPr lang="en-US" sz="4000" b="1" err="1">
                <a:solidFill>
                  <a:srgbClr val="002060"/>
                </a:solidFill>
                <a:cs typeface="Calibri"/>
              </a:rPr>
              <a:t>adolygu</a:t>
            </a:r>
            <a:r>
              <a:rPr lang="en-US" sz="4000" b="1">
                <a:solidFill>
                  <a:srgbClr val="002060"/>
                </a:solidFill>
                <a:cs typeface="Calibri"/>
              </a:rPr>
              <a:t>!</a:t>
            </a:r>
          </a:p>
          <a:p>
            <a:pPr algn="ctr"/>
            <a:endParaRPr lang="en-US" sz="2400" i="1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400" i="1">
                <a:solidFill>
                  <a:srgbClr val="002060"/>
                </a:solidFill>
                <a:cs typeface="Calibri"/>
              </a:rPr>
              <a:t>It's time to revise!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432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33C1A07-341C-0F4E-B31A-5D52D9F9B2A7}"/>
              </a:ext>
            </a:extLst>
          </p:cNvPr>
          <p:cNvSpPr txBox="1"/>
          <p:nvPr/>
        </p:nvSpPr>
        <p:spPr>
          <a:xfrm>
            <a:off x="1779096" y="312493"/>
            <a:ext cx="8647491" cy="2246769"/>
          </a:xfrm>
          <a:prstGeom prst="rect">
            <a:avLst/>
          </a:prstGeom>
          <a:solidFill>
            <a:srgbClr val="CCF9FF"/>
          </a:solidFill>
          <a:ln w="57150"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endParaRPr lang="en-US" sz="1600"/>
          </a:p>
          <a:p>
            <a:pPr algn="ctr"/>
            <a:r>
              <a:rPr lang="en-US" sz="4400" b="1" dirty="0" err="1">
                <a:solidFill>
                  <a:srgbClr val="002060"/>
                </a:solidFill>
              </a:rPr>
              <a:t>Ydy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/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dd</a:t>
            </a:r>
            <a:r>
              <a:rPr lang="en-US" sz="4400" b="1" dirty="0" err="1">
                <a:solidFill>
                  <a:srgbClr val="002060"/>
                </a:solidFill>
              </a:rPr>
              <a:t>ydd</a:t>
            </a:r>
            <a:r>
              <a:rPr lang="en-US" sz="4400" b="1" dirty="0">
                <a:solidFill>
                  <a:srgbClr val="002060"/>
                </a:solidFill>
              </a:rPr>
              <a:t> ….. </a:t>
            </a:r>
            <a:r>
              <a:rPr lang="en-US" sz="4400" b="1" dirty="0" err="1">
                <a:solidFill>
                  <a:srgbClr val="002060"/>
                </a:solidFill>
              </a:rPr>
              <a:t>heddiw</a:t>
            </a:r>
            <a:r>
              <a:rPr lang="en-US" sz="4400" b="1" dirty="0">
                <a:solidFill>
                  <a:srgbClr val="002060"/>
                </a:solidFill>
              </a:rPr>
              <a:t>?</a:t>
            </a:r>
            <a:endParaRPr lang="en-US" sz="4400" b="1" dirty="0">
              <a:solidFill>
                <a:srgbClr val="002060"/>
              </a:solidFill>
              <a:cs typeface="Calibri"/>
            </a:endParaRPr>
          </a:p>
          <a:p>
            <a:endParaRPr lang="en-US" sz="3200" b="1"/>
          </a:p>
          <a:p>
            <a:pPr algn="ctr"/>
            <a:r>
              <a:rPr lang="en-US" sz="2800" i="1" dirty="0">
                <a:solidFill>
                  <a:srgbClr val="002060"/>
                </a:solidFill>
              </a:rPr>
              <a:t>                         Is it ….. today?     </a:t>
            </a:r>
            <a:r>
              <a:rPr lang="en-US" sz="2800" b="1" i="1" dirty="0"/>
              <a:t>                </a:t>
            </a:r>
            <a:endParaRPr lang="en-US" sz="2800" b="1" i="1">
              <a:cs typeface="Calibri"/>
            </a:endParaRPr>
          </a:p>
          <a:p>
            <a:endParaRPr lang="en-US" sz="2000" b="1"/>
          </a:p>
        </p:txBody>
      </p:sp>
      <p:sp>
        <p:nvSpPr>
          <p:cNvPr id="7" name="12-Point Star 6">
            <a:extLst>
              <a:ext uri="{FF2B5EF4-FFF2-40B4-BE49-F238E27FC236}">
                <a16:creationId xmlns:a16="http://schemas.microsoft.com/office/drawing/2014/main" id="{4422B2BB-D872-D842-9CFE-E8F9C04B3A1F}"/>
              </a:ext>
            </a:extLst>
          </p:cNvPr>
          <p:cNvSpPr/>
          <p:nvPr/>
        </p:nvSpPr>
        <p:spPr>
          <a:xfrm>
            <a:off x="327258" y="3673491"/>
            <a:ext cx="5595305" cy="2593571"/>
          </a:xfrm>
          <a:prstGeom prst="star12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</a:rPr>
              <a:t>Ydy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mae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hi’n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dd</a:t>
            </a:r>
            <a:r>
              <a:rPr lang="en-US" sz="2800" b="1" dirty="0" err="1">
                <a:solidFill>
                  <a:srgbClr val="002060"/>
                </a:solidFill>
              </a:rPr>
              <a:t>ydd</a:t>
            </a:r>
            <a:r>
              <a:rPr lang="en-US" sz="2800" b="1" dirty="0">
                <a:solidFill>
                  <a:srgbClr val="002060"/>
                </a:solidFill>
              </a:rPr>
              <a:t> ….. </a:t>
            </a:r>
            <a:r>
              <a:rPr lang="en-US" sz="2800" b="1" dirty="0" err="1">
                <a:solidFill>
                  <a:srgbClr val="002060"/>
                </a:solidFill>
              </a:rPr>
              <a:t>heddiw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  <a:endParaRPr lang="en-US" sz="2800" b="1" dirty="0">
              <a:solidFill>
                <a:srgbClr val="002060"/>
              </a:solidFill>
              <a:cs typeface="Calibri"/>
            </a:endParaRPr>
          </a:p>
        </p:txBody>
      </p:sp>
      <p:sp>
        <p:nvSpPr>
          <p:cNvPr id="10" name="12-Point Star 9">
            <a:extLst>
              <a:ext uri="{FF2B5EF4-FFF2-40B4-BE49-F238E27FC236}">
                <a16:creationId xmlns:a16="http://schemas.microsoft.com/office/drawing/2014/main" id="{164B1792-E73D-6A43-96E1-3F6419F0BCA3}"/>
              </a:ext>
            </a:extLst>
          </p:cNvPr>
          <p:cNvSpPr/>
          <p:nvPr/>
        </p:nvSpPr>
        <p:spPr>
          <a:xfrm>
            <a:off x="6300107" y="3666745"/>
            <a:ext cx="5595305" cy="2593571"/>
          </a:xfrm>
          <a:prstGeom prst="star12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</a:rPr>
              <a:t>Nac </a:t>
            </a:r>
            <a:r>
              <a:rPr lang="en-US" sz="2800" b="1" dirty="0" err="1">
                <a:solidFill>
                  <a:srgbClr val="002060"/>
                </a:solidFill>
              </a:rPr>
              <a:t>ydy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dydy</a:t>
            </a:r>
            <a:r>
              <a:rPr lang="en-US" sz="2800" b="1" dirty="0">
                <a:solidFill>
                  <a:srgbClr val="002060"/>
                </a:solidFill>
              </a:rPr>
              <a:t> hi</a:t>
            </a:r>
            <a:r>
              <a:rPr lang="en-US" sz="2800" b="1" dirty="0">
                <a:solidFill>
                  <a:srgbClr val="0070C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ddim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yn</a:t>
            </a:r>
            <a:r>
              <a:rPr lang="en-US" sz="2800" b="1" dirty="0">
                <a:solidFill>
                  <a:srgbClr val="0070C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dd</a:t>
            </a:r>
            <a:r>
              <a:rPr lang="en-US" sz="2800" b="1" dirty="0" err="1">
                <a:solidFill>
                  <a:srgbClr val="002060"/>
                </a:solidFill>
              </a:rPr>
              <a:t>ydd</a:t>
            </a:r>
            <a:r>
              <a:rPr lang="en-US" sz="2800" b="1" dirty="0">
                <a:solidFill>
                  <a:srgbClr val="002060"/>
                </a:solidFill>
              </a:rPr>
              <a:t> ….. </a:t>
            </a:r>
            <a:r>
              <a:rPr lang="en-US" sz="2800" b="1" dirty="0" err="1">
                <a:solidFill>
                  <a:srgbClr val="002060"/>
                </a:solidFill>
              </a:rPr>
              <a:t>heddiw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  <a:endParaRPr lang="en-US" sz="2800" b="1" dirty="0">
              <a:solidFill>
                <a:srgbClr val="002060"/>
              </a:solidFill>
              <a:cs typeface="Calibri"/>
            </a:endParaRPr>
          </a:p>
        </p:txBody>
      </p:sp>
      <p:sp>
        <p:nvSpPr>
          <p:cNvPr id="2" name="Down Arrow 1">
            <a:extLst>
              <a:ext uri="{FF2B5EF4-FFF2-40B4-BE49-F238E27FC236}">
                <a16:creationId xmlns:a16="http://schemas.microsoft.com/office/drawing/2014/main" id="{948DC561-EF53-1342-85EE-70EC2F59F9E2}"/>
              </a:ext>
            </a:extLst>
          </p:cNvPr>
          <p:cNvSpPr/>
          <p:nvPr/>
        </p:nvSpPr>
        <p:spPr>
          <a:xfrm rot="2019246">
            <a:off x="3698313" y="2021676"/>
            <a:ext cx="491067" cy="1569791"/>
          </a:xfrm>
          <a:prstGeom prst="down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own Arrow 10">
            <a:extLst>
              <a:ext uri="{FF2B5EF4-FFF2-40B4-BE49-F238E27FC236}">
                <a16:creationId xmlns:a16="http://schemas.microsoft.com/office/drawing/2014/main" id="{25C3A1AA-E774-034C-AC89-64D0FCB78D6B}"/>
              </a:ext>
            </a:extLst>
          </p:cNvPr>
          <p:cNvSpPr/>
          <p:nvPr/>
        </p:nvSpPr>
        <p:spPr>
          <a:xfrm rot="19931166">
            <a:off x="8181207" y="2002311"/>
            <a:ext cx="491067" cy="1569791"/>
          </a:xfrm>
          <a:prstGeom prst="down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270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33C1A07-341C-0F4E-B31A-5D52D9F9B2A7}"/>
              </a:ext>
            </a:extLst>
          </p:cNvPr>
          <p:cNvSpPr txBox="1"/>
          <p:nvPr/>
        </p:nvSpPr>
        <p:spPr>
          <a:xfrm>
            <a:off x="2247440" y="410837"/>
            <a:ext cx="7698137" cy="1631216"/>
          </a:xfrm>
          <a:prstGeom prst="rect">
            <a:avLst/>
          </a:prstGeom>
          <a:solidFill>
            <a:srgbClr val="FBFF88"/>
          </a:solidFill>
          <a:ln w="57150">
            <a:solidFill>
              <a:schemeClr val="tx1"/>
            </a:solidFill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</a:rPr>
              <a:t>Pa </a:t>
            </a:r>
            <a:r>
              <a:rPr lang="en-US" sz="4400" b="1" err="1">
                <a:solidFill>
                  <a:srgbClr val="FF0000"/>
                </a:solidFill>
              </a:rPr>
              <a:t>dd</a:t>
            </a:r>
            <a:r>
              <a:rPr lang="en-US" sz="4400" b="1" err="1">
                <a:solidFill>
                  <a:srgbClr val="002060"/>
                </a:solidFill>
              </a:rPr>
              <a:t>ydd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ydy</a:t>
            </a:r>
            <a:r>
              <a:rPr lang="en-US" sz="4400" b="1">
                <a:solidFill>
                  <a:srgbClr val="002060"/>
                </a:solidFill>
              </a:rPr>
              <a:t> hi </a:t>
            </a:r>
            <a:r>
              <a:rPr lang="en-US" sz="4400" b="1" err="1">
                <a:solidFill>
                  <a:srgbClr val="002060"/>
                </a:solidFill>
              </a:rPr>
              <a:t>heddiw</a:t>
            </a:r>
            <a:r>
              <a:rPr lang="en-US" sz="4400" b="1">
                <a:solidFill>
                  <a:srgbClr val="002060"/>
                </a:solidFill>
              </a:rPr>
              <a:t>?</a:t>
            </a:r>
            <a:endParaRPr lang="en-US" sz="4400" b="1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                   </a:t>
            </a:r>
            <a:endParaRPr lang="en-US" sz="4400" b="1">
              <a:solidFill>
                <a:srgbClr val="002060"/>
              </a:solidFill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                   Which/What day is it today? </a:t>
            </a:r>
            <a:r>
              <a:rPr lang="en-US" sz="2800" b="1" i="1"/>
              <a:t>                    </a:t>
            </a:r>
            <a:endParaRPr lang="en-US" sz="4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B3127E-C1DA-BC44-A6AF-F80079AEEE22}"/>
              </a:ext>
            </a:extLst>
          </p:cNvPr>
          <p:cNvSpPr txBox="1"/>
          <p:nvPr/>
        </p:nvSpPr>
        <p:spPr>
          <a:xfrm>
            <a:off x="5333332" y="3788348"/>
            <a:ext cx="67887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>
                <a:solidFill>
                  <a:srgbClr val="002060"/>
                </a:solidFill>
              </a:rPr>
              <a:t>    </a:t>
            </a:r>
            <a:r>
              <a:rPr lang="en-US" sz="6600" b="1" err="1">
                <a:solidFill>
                  <a:srgbClr val="002060"/>
                </a:solidFill>
              </a:rPr>
              <a:t>ydy</a:t>
            </a:r>
            <a:r>
              <a:rPr lang="en-US" sz="6600" b="1">
                <a:solidFill>
                  <a:srgbClr val="002060"/>
                </a:solidFill>
              </a:rPr>
              <a:t> hi </a:t>
            </a:r>
            <a:r>
              <a:rPr lang="en-US" sz="6600" b="1" err="1">
                <a:solidFill>
                  <a:srgbClr val="002060"/>
                </a:solidFill>
              </a:rPr>
              <a:t>heddiw</a:t>
            </a:r>
            <a:r>
              <a:rPr lang="en-US" sz="6600" b="1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7" name="12-Point Star 6">
            <a:extLst>
              <a:ext uri="{FF2B5EF4-FFF2-40B4-BE49-F238E27FC236}">
                <a16:creationId xmlns:a16="http://schemas.microsoft.com/office/drawing/2014/main" id="{4422B2BB-D872-D842-9CFE-E8F9C04B3A1F}"/>
              </a:ext>
            </a:extLst>
          </p:cNvPr>
          <p:cNvSpPr/>
          <p:nvPr/>
        </p:nvSpPr>
        <p:spPr>
          <a:xfrm>
            <a:off x="1062822" y="2783983"/>
            <a:ext cx="4638995" cy="3355570"/>
          </a:xfrm>
          <a:prstGeom prst="star12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4800" b="1" err="1">
                <a:solidFill>
                  <a:srgbClr val="002060"/>
                </a:solidFill>
              </a:rPr>
              <a:t>Dydd</a:t>
            </a:r>
            <a:r>
              <a:rPr lang="en-US" sz="4800" b="1">
                <a:solidFill>
                  <a:srgbClr val="002060"/>
                </a:solidFill>
              </a:rPr>
              <a:t> Iau</a:t>
            </a:r>
            <a:endParaRPr lang="en-US" sz="4800" b="1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30520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33C1A07-341C-0F4E-B31A-5D52D9F9B2A7}"/>
              </a:ext>
            </a:extLst>
          </p:cNvPr>
          <p:cNvSpPr txBox="1"/>
          <p:nvPr/>
        </p:nvSpPr>
        <p:spPr>
          <a:xfrm>
            <a:off x="1779096" y="312493"/>
            <a:ext cx="8647491" cy="2246769"/>
          </a:xfrm>
          <a:prstGeom prst="rect">
            <a:avLst/>
          </a:prstGeom>
          <a:solidFill>
            <a:srgbClr val="CCF9FF"/>
          </a:solidFill>
          <a:ln w="57150"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endParaRPr lang="en-US" sz="1600"/>
          </a:p>
          <a:p>
            <a:pPr algn="ctr"/>
            <a:r>
              <a:rPr lang="en-US" sz="4400" b="1" dirty="0" err="1">
                <a:solidFill>
                  <a:srgbClr val="002060"/>
                </a:solidFill>
              </a:rPr>
              <a:t>Ydy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/>
              <a:t> </a:t>
            </a:r>
            <a:r>
              <a:rPr lang="en-US" sz="4400" b="1" dirty="0" err="1">
                <a:solidFill>
                  <a:srgbClr val="FF0000"/>
                </a:solidFill>
              </a:rPr>
              <a:t>f</a:t>
            </a:r>
            <a:r>
              <a:rPr lang="en-US" sz="4400" b="1" dirty="0" err="1">
                <a:solidFill>
                  <a:srgbClr val="002060"/>
                </a:solidFill>
              </a:rPr>
              <a:t>is</a:t>
            </a:r>
            <a:r>
              <a:rPr lang="en-US" sz="4400" b="1" dirty="0">
                <a:solidFill>
                  <a:srgbClr val="FF0000"/>
                </a:solidFill>
              </a:rPr>
              <a:t> </a:t>
            </a:r>
            <a:r>
              <a:rPr lang="en-US" sz="4400" b="1" dirty="0">
                <a:solidFill>
                  <a:srgbClr val="002060"/>
                </a:solidFill>
              </a:rPr>
              <a:t>….. </a:t>
            </a:r>
            <a:r>
              <a:rPr lang="en-US" sz="4400" b="1" dirty="0" err="1">
                <a:solidFill>
                  <a:srgbClr val="002060"/>
                </a:solidFill>
              </a:rPr>
              <a:t>nawr</a:t>
            </a:r>
            <a:r>
              <a:rPr lang="en-US" sz="4400" b="1" dirty="0">
                <a:solidFill>
                  <a:srgbClr val="002060"/>
                </a:solidFill>
              </a:rPr>
              <a:t>?</a:t>
            </a:r>
            <a:endParaRPr lang="en-US" sz="4400" b="1" dirty="0">
              <a:solidFill>
                <a:srgbClr val="002060"/>
              </a:solidFill>
              <a:cs typeface="Calibri"/>
            </a:endParaRPr>
          </a:p>
          <a:p>
            <a:endParaRPr lang="en-US" sz="3200" b="1"/>
          </a:p>
          <a:p>
            <a:pPr algn="ctr"/>
            <a:r>
              <a:rPr lang="en-US" sz="2800" i="1" dirty="0">
                <a:solidFill>
                  <a:srgbClr val="002060"/>
                </a:solidFill>
              </a:rPr>
              <a:t>                         Is it ….. now?     </a:t>
            </a:r>
            <a:r>
              <a:rPr lang="en-US" sz="2800" b="1" i="1" dirty="0"/>
              <a:t>                </a:t>
            </a:r>
            <a:endParaRPr lang="en-US" sz="2800" b="1" i="1">
              <a:cs typeface="Calibri"/>
            </a:endParaRPr>
          </a:p>
          <a:p>
            <a:endParaRPr lang="en-US" sz="2000" b="1"/>
          </a:p>
        </p:txBody>
      </p:sp>
      <p:sp>
        <p:nvSpPr>
          <p:cNvPr id="7" name="12-Point Star 6">
            <a:extLst>
              <a:ext uri="{FF2B5EF4-FFF2-40B4-BE49-F238E27FC236}">
                <a16:creationId xmlns:a16="http://schemas.microsoft.com/office/drawing/2014/main" id="{4422B2BB-D872-D842-9CFE-E8F9C04B3A1F}"/>
              </a:ext>
            </a:extLst>
          </p:cNvPr>
          <p:cNvSpPr/>
          <p:nvPr/>
        </p:nvSpPr>
        <p:spPr>
          <a:xfrm>
            <a:off x="327258" y="3673491"/>
            <a:ext cx="5595305" cy="2593571"/>
          </a:xfrm>
          <a:prstGeom prst="star12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</a:rPr>
              <a:t>Ydy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mae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hi’n</a:t>
            </a:r>
            <a:r>
              <a:rPr lang="en-US" sz="2800" b="1" dirty="0">
                <a:solidFill>
                  <a:srgbClr val="002060"/>
                </a:solidFill>
              </a:rPr>
              <a:t> </a:t>
            </a:r>
            <a:r>
              <a:rPr lang="en-US" sz="2800" b="1" dirty="0" err="1">
                <a:solidFill>
                  <a:srgbClr val="FF0000"/>
                </a:solidFill>
              </a:rPr>
              <a:t>f</a:t>
            </a:r>
            <a:r>
              <a:rPr lang="en-US" sz="2800" b="1" dirty="0" err="1">
                <a:solidFill>
                  <a:srgbClr val="002060"/>
                </a:solidFill>
              </a:rPr>
              <a:t>is</a:t>
            </a:r>
            <a:r>
              <a:rPr lang="en-US" sz="2800" b="1" dirty="0">
                <a:solidFill>
                  <a:srgbClr val="002060"/>
                </a:solidFill>
              </a:rPr>
              <a:t> ….. </a:t>
            </a:r>
            <a:r>
              <a:rPr lang="en-US" sz="2800" b="1" dirty="0" err="1">
                <a:solidFill>
                  <a:srgbClr val="002060"/>
                </a:solidFill>
              </a:rPr>
              <a:t>nawr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  <a:endParaRPr lang="en-US" sz="2800" b="1" dirty="0">
              <a:solidFill>
                <a:srgbClr val="002060"/>
              </a:solidFill>
              <a:cs typeface="Calibri"/>
            </a:endParaRPr>
          </a:p>
        </p:txBody>
      </p:sp>
      <p:sp>
        <p:nvSpPr>
          <p:cNvPr id="10" name="12-Point Star 9">
            <a:extLst>
              <a:ext uri="{FF2B5EF4-FFF2-40B4-BE49-F238E27FC236}">
                <a16:creationId xmlns:a16="http://schemas.microsoft.com/office/drawing/2014/main" id="{164B1792-E73D-6A43-96E1-3F6419F0BCA3}"/>
              </a:ext>
            </a:extLst>
          </p:cNvPr>
          <p:cNvSpPr/>
          <p:nvPr/>
        </p:nvSpPr>
        <p:spPr>
          <a:xfrm>
            <a:off x="6300107" y="3666745"/>
            <a:ext cx="5595305" cy="2593571"/>
          </a:xfrm>
          <a:prstGeom prst="star12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</a:rPr>
              <a:t>Nac </a:t>
            </a:r>
            <a:r>
              <a:rPr lang="en-US" sz="2800" b="1" dirty="0" err="1">
                <a:solidFill>
                  <a:srgbClr val="002060"/>
                </a:solidFill>
              </a:rPr>
              <a:t>ydy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dydy</a:t>
            </a:r>
            <a:r>
              <a:rPr lang="en-US" sz="2800" b="1" dirty="0">
                <a:solidFill>
                  <a:srgbClr val="002060"/>
                </a:solidFill>
              </a:rPr>
              <a:t> hi</a:t>
            </a:r>
            <a:r>
              <a:rPr lang="en-US" sz="2800" b="1" dirty="0">
                <a:solidFill>
                  <a:srgbClr val="0070C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ddim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yn</a:t>
            </a:r>
            <a:r>
              <a:rPr lang="en-US" sz="2800" b="1" dirty="0">
                <a:solidFill>
                  <a:srgbClr val="0070C0"/>
                </a:solidFill>
              </a:rPr>
              <a:t> </a:t>
            </a:r>
            <a:r>
              <a:rPr lang="en-US" sz="2800" b="1" dirty="0" err="1">
                <a:solidFill>
                  <a:srgbClr val="FF0000"/>
                </a:solidFill>
              </a:rPr>
              <a:t>f</a:t>
            </a:r>
            <a:r>
              <a:rPr lang="en-US" sz="2800" b="1" dirty="0" err="1">
                <a:solidFill>
                  <a:srgbClr val="002060"/>
                </a:solidFill>
              </a:rPr>
              <a:t>is</a:t>
            </a:r>
            <a:r>
              <a:rPr lang="en-US" sz="2800" b="1" dirty="0">
                <a:solidFill>
                  <a:srgbClr val="002060"/>
                </a:solidFill>
              </a:rPr>
              <a:t> ….. </a:t>
            </a:r>
            <a:r>
              <a:rPr lang="en-US" sz="2800" b="1" dirty="0" err="1">
                <a:solidFill>
                  <a:srgbClr val="002060"/>
                </a:solidFill>
              </a:rPr>
              <a:t>nawr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  <a:endParaRPr lang="en-US" sz="2800" b="1" dirty="0">
              <a:solidFill>
                <a:srgbClr val="002060"/>
              </a:solidFill>
              <a:cs typeface="Calibri"/>
            </a:endParaRPr>
          </a:p>
        </p:txBody>
      </p:sp>
      <p:sp>
        <p:nvSpPr>
          <p:cNvPr id="2" name="Down Arrow 1">
            <a:extLst>
              <a:ext uri="{FF2B5EF4-FFF2-40B4-BE49-F238E27FC236}">
                <a16:creationId xmlns:a16="http://schemas.microsoft.com/office/drawing/2014/main" id="{948DC561-EF53-1342-85EE-70EC2F59F9E2}"/>
              </a:ext>
            </a:extLst>
          </p:cNvPr>
          <p:cNvSpPr/>
          <p:nvPr/>
        </p:nvSpPr>
        <p:spPr>
          <a:xfrm rot="2019246">
            <a:off x="3698313" y="2021676"/>
            <a:ext cx="491067" cy="1569791"/>
          </a:xfrm>
          <a:prstGeom prst="down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own Arrow 10">
            <a:extLst>
              <a:ext uri="{FF2B5EF4-FFF2-40B4-BE49-F238E27FC236}">
                <a16:creationId xmlns:a16="http://schemas.microsoft.com/office/drawing/2014/main" id="{25C3A1AA-E774-034C-AC89-64D0FCB78D6B}"/>
              </a:ext>
            </a:extLst>
          </p:cNvPr>
          <p:cNvSpPr/>
          <p:nvPr/>
        </p:nvSpPr>
        <p:spPr>
          <a:xfrm rot="19931166">
            <a:off x="8181207" y="2002311"/>
            <a:ext cx="491067" cy="1569791"/>
          </a:xfrm>
          <a:prstGeom prst="down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515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33C1A07-341C-0F4E-B31A-5D52D9F9B2A7}"/>
              </a:ext>
            </a:extLst>
          </p:cNvPr>
          <p:cNvSpPr txBox="1"/>
          <p:nvPr/>
        </p:nvSpPr>
        <p:spPr>
          <a:xfrm>
            <a:off x="2247440" y="410837"/>
            <a:ext cx="7698137" cy="1631216"/>
          </a:xfrm>
          <a:prstGeom prst="rect">
            <a:avLst/>
          </a:prstGeom>
          <a:solidFill>
            <a:srgbClr val="FBFF88"/>
          </a:solidFill>
          <a:ln w="57150">
            <a:solidFill>
              <a:schemeClr val="tx1"/>
            </a:solidFill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</a:rPr>
              <a:t>Pa </a:t>
            </a:r>
            <a:r>
              <a:rPr lang="en-US" sz="4400" b="1" err="1">
                <a:solidFill>
                  <a:srgbClr val="FF0000"/>
                </a:solidFill>
              </a:rPr>
              <a:t>f</a:t>
            </a:r>
            <a:r>
              <a:rPr lang="en-US" sz="4400" b="1" err="1">
                <a:solidFill>
                  <a:srgbClr val="002060"/>
                </a:solidFill>
              </a:rPr>
              <a:t>is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ydy</a:t>
            </a:r>
            <a:r>
              <a:rPr lang="en-US" sz="4400" b="1">
                <a:solidFill>
                  <a:srgbClr val="002060"/>
                </a:solidFill>
              </a:rPr>
              <a:t> hi?</a:t>
            </a:r>
            <a:endParaRPr lang="en-US" sz="4400" b="1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                   </a:t>
            </a:r>
            <a:endParaRPr lang="en-US" sz="4400" b="1">
              <a:solidFill>
                <a:srgbClr val="002060"/>
              </a:solidFill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                   Which/What month is it? </a:t>
            </a:r>
            <a:r>
              <a:rPr lang="en-US" sz="2800" b="1" i="1"/>
              <a:t>                    </a:t>
            </a:r>
            <a:endParaRPr lang="en-US" sz="4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B3127E-C1DA-BC44-A6AF-F80079AEEE22}"/>
              </a:ext>
            </a:extLst>
          </p:cNvPr>
          <p:cNvSpPr txBox="1"/>
          <p:nvPr/>
        </p:nvSpPr>
        <p:spPr>
          <a:xfrm>
            <a:off x="375172" y="3869522"/>
            <a:ext cx="11770817" cy="11079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6600" b="1">
                <a:solidFill>
                  <a:srgbClr val="002060"/>
                </a:solidFill>
              </a:rPr>
              <a:t>    Mis                                    </a:t>
            </a:r>
            <a:r>
              <a:rPr lang="en-US" sz="6600" b="1" err="1">
                <a:solidFill>
                  <a:srgbClr val="002060"/>
                </a:solidFill>
              </a:rPr>
              <a:t>ydy</a:t>
            </a:r>
            <a:r>
              <a:rPr lang="en-US" sz="6600" b="1">
                <a:solidFill>
                  <a:srgbClr val="002060"/>
                </a:solidFill>
              </a:rPr>
              <a:t> hi.</a:t>
            </a:r>
          </a:p>
        </p:txBody>
      </p:sp>
      <p:sp>
        <p:nvSpPr>
          <p:cNvPr id="7" name="12-Point Star 6">
            <a:extLst>
              <a:ext uri="{FF2B5EF4-FFF2-40B4-BE49-F238E27FC236}">
                <a16:creationId xmlns:a16="http://schemas.microsoft.com/office/drawing/2014/main" id="{4422B2BB-D872-D842-9CFE-E8F9C04B3A1F}"/>
              </a:ext>
            </a:extLst>
          </p:cNvPr>
          <p:cNvSpPr/>
          <p:nvPr/>
        </p:nvSpPr>
        <p:spPr>
          <a:xfrm>
            <a:off x="2956092" y="2743162"/>
            <a:ext cx="5952787" cy="3355570"/>
          </a:xfrm>
          <a:prstGeom prst="star12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6000" b="1" dirty="0">
                <a:solidFill>
                  <a:srgbClr val="002060"/>
                </a:solidFill>
                <a:cs typeface="Calibri"/>
              </a:rPr>
              <a:t>Mawrth</a:t>
            </a:r>
          </a:p>
        </p:txBody>
      </p:sp>
    </p:spTree>
    <p:extLst>
      <p:ext uri="{BB962C8B-B14F-4D97-AF65-F5344CB8AC3E}">
        <p14:creationId xmlns:p14="http://schemas.microsoft.com/office/powerpoint/2010/main" val="2076581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4D738DDE-8114-1349-B796-D23F13D125CA}"/>
              </a:ext>
            </a:extLst>
          </p:cNvPr>
          <p:cNvSpPr txBox="1"/>
          <p:nvPr/>
        </p:nvSpPr>
        <p:spPr>
          <a:xfrm>
            <a:off x="291340" y="161767"/>
            <a:ext cx="5342653" cy="17543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rgbClr val="002060"/>
                </a:solidFill>
              </a:rPr>
              <a:t>Beth </a:t>
            </a:r>
            <a:r>
              <a:rPr lang="en-US" sz="5400" b="1" err="1">
                <a:solidFill>
                  <a:srgbClr val="002060"/>
                </a:solidFill>
              </a:rPr>
              <a:t>ydy’r</a:t>
            </a:r>
            <a:r>
              <a:rPr lang="en-US" sz="5400" b="1">
                <a:solidFill>
                  <a:srgbClr val="002060"/>
                </a:solidFill>
              </a:rPr>
              <a:t> </a:t>
            </a:r>
            <a:r>
              <a:rPr lang="en-US" sz="5400" b="1" err="1">
                <a:solidFill>
                  <a:srgbClr val="002060"/>
                </a:solidFill>
              </a:rPr>
              <a:t>dyddiad</a:t>
            </a:r>
            <a:r>
              <a:rPr lang="en-US" sz="5400" b="1">
                <a:solidFill>
                  <a:srgbClr val="002060"/>
                </a:solidFill>
              </a:rPr>
              <a:t> </a:t>
            </a:r>
            <a:r>
              <a:rPr lang="en-US" sz="5400" b="1" err="1">
                <a:solidFill>
                  <a:srgbClr val="002060"/>
                </a:solidFill>
              </a:rPr>
              <a:t>heddiw</a:t>
            </a:r>
            <a:r>
              <a:rPr lang="en-US" sz="5400" b="1">
                <a:solidFill>
                  <a:srgbClr val="002060"/>
                </a:solidFill>
              </a:rPr>
              <a:t>?</a:t>
            </a:r>
            <a:endParaRPr lang="en-US" sz="5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14220C-D430-BB42-840C-B19FE9B20225}"/>
              </a:ext>
            </a:extLst>
          </p:cNvPr>
          <p:cNvSpPr txBox="1"/>
          <p:nvPr/>
        </p:nvSpPr>
        <p:spPr>
          <a:xfrm>
            <a:off x="1158365" y="2411788"/>
            <a:ext cx="3620509" cy="1015663"/>
          </a:xfrm>
          <a:prstGeom prst="rect">
            <a:avLst/>
          </a:prstGeom>
          <a:solidFill>
            <a:srgbClr val="CCF9FF"/>
          </a:solidFill>
          <a:ln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6000" b="1" dirty="0">
                <a:solidFill>
                  <a:srgbClr val="002060"/>
                </a:solidFill>
                <a:latin typeface="Calibri"/>
                <a:cs typeface="Calibri"/>
              </a:rPr>
              <a:t>16.3.2023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207344-6D95-0B43-B512-30F5E46DDB59}"/>
              </a:ext>
            </a:extLst>
          </p:cNvPr>
          <p:cNvSpPr txBox="1"/>
          <p:nvPr/>
        </p:nvSpPr>
        <p:spPr>
          <a:xfrm>
            <a:off x="601856" y="4392295"/>
            <a:ext cx="10983286" cy="2123658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 dirty="0" err="1">
                <a:solidFill>
                  <a:srgbClr val="002060"/>
                </a:solidFill>
              </a:rPr>
              <a:t>Dydd</a:t>
            </a:r>
            <a:r>
              <a:rPr lang="en-US" sz="4400" b="1" dirty="0">
                <a:solidFill>
                  <a:srgbClr val="002060"/>
                </a:solidFill>
              </a:rPr>
              <a:t> Iau, </a:t>
            </a:r>
            <a:r>
              <a:rPr lang="en-US" sz="4400" b="1" dirty="0" err="1">
                <a:solidFill>
                  <a:srgbClr val="002060"/>
                </a:solidFill>
              </a:rPr>
              <a:t>yr</a:t>
            </a:r>
            <a:r>
              <a:rPr lang="en-US" sz="4400" b="1" dirty="0">
                <a:solidFill>
                  <a:srgbClr val="002060"/>
                </a:solidFill>
              </a:rPr>
              <a:t> unfed </a:t>
            </a:r>
            <a:r>
              <a:rPr lang="en-US" sz="4400" b="1" dirty="0" err="1">
                <a:solidFill>
                  <a:srgbClr val="002060"/>
                </a:solidFill>
              </a:rPr>
              <a:t>ar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bymtheg</a:t>
            </a:r>
            <a:r>
              <a:rPr lang="en-US" sz="4400" b="1" dirty="0">
                <a:solidFill>
                  <a:srgbClr val="002060"/>
                </a:solidFill>
              </a:rPr>
              <a:t>  o </a:t>
            </a:r>
            <a:r>
              <a:rPr lang="en-US" sz="4400" b="1" dirty="0" err="1">
                <a:solidFill>
                  <a:srgbClr val="002060"/>
                </a:solidFill>
              </a:rPr>
              <a:t>Fawrth</a:t>
            </a:r>
            <a:r>
              <a:rPr lang="en-US" sz="4400" b="1" dirty="0">
                <a:solidFill>
                  <a:srgbClr val="002060"/>
                </a:solidFill>
              </a:rPr>
              <a:t> 2023.</a:t>
            </a:r>
            <a:endParaRPr lang="en-US" sz="4400" b="1" dirty="0">
              <a:solidFill>
                <a:srgbClr val="002060"/>
              </a:solidFill>
              <a:cs typeface="Calibri"/>
            </a:endParaRPr>
          </a:p>
          <a:p>
            <a:pPr algn="ctr"/>
            <a:endParaRPr lang="en-US" sz="4400" b="1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4400" b="1" dirty="0" err="1">
                <a:solidFill>
                  <a:srgbClr val="002060"/>
                </a:solidFill>
              </a:rPr>
              <a:t>Dydd</a:t>
            </a:r>
            <a:r>
              <a:rPr lang="en-US" sz="4400" b="1" dirty="0">
                <a:solidFill>
                  <a:srgbClr val="002060"/>
                </a:solidFill>
              </a:rPr>
              <a:t> Iau, Mawrth </a:t>
            </a:r>
            <a:r>
              <a:rPr lang="en-US" sz="4400" b="1" dirty="0" err="1">
                <a:solidFill>
                  <a:srgbClr val="002060"/>
                </a:solidFill>
              </a:rPr>
              <a:t>yr</a:t>
            </a:r>
            <a:r>
              <a:rPr lang="en-US" sz="4400" b="1" dirty="0">
                <a:solidFill>
                  <a:srgbClr val="002060"/>
                </a:solidFill>
              </a:rPr>
              <a:t> unfed </a:t>
            </a:r>
            <a:r>
              <a:rPr lang="en-US" sz="4400" b="1" dirty="0" err="1">
                <a:solidFill>
                  <a:srgbClr val="002060"/>
                </a:solidFill>
              </a:rPr>
              <a:t>ar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bymtheg</a:t>
            </a:r>
            <a:r>
              <a:rPr lang="en-US" sz="4400" b="1" dirty="0">
                <a:solidFill>
                  <a:srgbClr val="002060"/>
                </a:solidFill>
              </a:rPr>
              <a:t> 2023.</a:t>
            </a:r>
            <a:endParaRPr lang="en-US" sz="4400" b="1" dirty="0">
              <a:solidFill>
                <a:srgbClr val="002060"/>
              </a:solidFill>
              <a:cs typeface="Calibri"/>
            </a:endParaRPr>
          </a:p>
        </p:txBody>
      </p:sp>
      <p:pic>
        <p:nvPicPr>
          <p:cNvPr id="4" name="Picture 6" descr="Table&#10;&#10;Description automatically generated">
            <a:extLst>
              <a:ext uri="{FF2B5EF4-FFF2-40B4-BE49-F238E27FC236}">
                <a16:creationId xmlns:a16="http://schemas.microsoft.com/office/drawing/2014/main" id="{05187927-49D2-2900-55C9-361DB8F256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9158" y="261321"/>
            <a:ext cx="6159062" cy="3615805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570503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Icon&#10;&#10;Description automatically generated">
            <a:extLst>
              <a:ext uri="{FF2B5EF4-FFF2-40B4-BE49-F238E27FC236}">
                <a16:creationId xmlns:a16="http://schemas.microsoft.com/office/drawing/2014/main" id="{BDB0D413-708D-D455-A782-A30CD114A8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-780000">
            <a:off x="4624941" y="3431629"/>
            <a:ext cx="2045778" cy="1983302"/>
          </a:xfrm>
          <a:prstGeom prst="rect">
            <a:avLst/>
          </a:prstGeom>
        </p:spPr>
      </p:pic>
      <p:pic>
        <p:nvPicPr>
          <p:cNvPr id="7" name="Picture 8" descr="Icon&#10;&#10;Description automatically generated">
            <a:extLst>
              <a:ext uri="{FF2B5EF4-FFF2-40B4-BE49-F238E27FC236}">
                <a16:creationId xmlns:a16="http://schemas.microsoft.com/office/drawing/2014/main" id="{B447CCD8-9700-167C-FFCA-85F49F4979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680000">
            <a:off x="1133960" y="3282728"/>
            <a:ext cx="2316997" cy="265603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3550842" y="5810086"/>
            <a:ext cx="5083186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</a:rPr>
              <a:t>Mae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>
                <a:solidFill>
                  <a:srgbClr val="002060"/>
                </a:solidFill>
              </a:rPr>
              <a:t> ….. </a:t>
            </a:r>
            <a:r>
              <a:rPr lang="en-US" sz="4400" b="1" dirty="0" err="1">
                <a:solidFill>
                  <a:srgbClr val="002060"/>
                </a:solidFill>
              </a:rPr>
              <a:t>heddiw</a:t>
            </a:r>
            <a:r>
              <a:rPr lang="en-US" sz="4400" b="1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7576C98-F88C-4847-A5EC-748C87768381}"/>
              </a:ext>
            </a:extLst>
          </p:cNvPr>
          <p:cNvSpPr txBox="1"/>
          <p:nvPr/>
        </p:nvSpPr>
        <p:spPr>
          <a:xfrm>
            <a:off x="2130973" y="130712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>
                <a:solidFill>
                  <a:srgbClr val="002060"/>
                </a:solidFill>
              </a:rPr>
              <a:t>Sut </a:t>
            </a:r>
            <a:r>
              <a:rPr lang="en-US" sz="4800" b="1" err="1">
                <a:solidFill>
                  <a:srgbClr val="002060"/>
                </a:solidFill>
              </a:rPr>
              <a:t>mae’r</a:t>
            </a:r>
            <a:r>
              <a:rPr lang="en-US" sz="4800" b="1">
                <a:solidFill>
                  <a:srgbClr val="002060"/>
                </a:solidFill>
              </a:rPr>
              <a:t> </a:t>
            </a:r>
            <a:r>
              <a:rPr lang="en-US" sz="4800" b="1" err="1">
                <a:solidFill>
                  <a:srgbClr val="002060"/>
                </a:solidFill>
              </a:rPr>
              <a:t>tywydd</a:t>
            </a:r>
            <a:r>
              <a:rPr lang="en-US" sz="4800" b="1">
                <a:solidFill>
                  <a:srgbClr val="002060"/>
                </a:solidFill>
              </a:rPr>
              <a:t> </a:t>
            </a:r>
            <a:r>
              <a:rPr lang="en-US" sz="4800" b="1" err="1">
                <a:solidFill>
                  <a:srgbClr val="002060"/>
                </a:solidFill>
              </a:rPr>
              <a:t>heddiw</a:t>
            </a:r>
            <a:r>
              <a:rPr lang="en-US" sz="4800" b="1">
                <a:solidFill>
                  <a:srgbClr val="002060"/>
                </a:solidFill>
              </a:rPr>
              <a:t>?</a:t>
            </a:r>
            <a:endParaRPr lang="en-US" sz="4800" b="1">
              <a:solidFill>
                <a:srgbClr val="002060"/>
              </a:solidFill>
              <a:cs typeface="Calibri"/>
            </a:endParaRPr>
          </a:p>
        </p:txBody>
      </p:sp>
      <p:pic>
        <p:nvPicPr>
          <p:cNvPr id="35" name="Picture 34" descr="Diagram, schematic&#10;&#10;Description automatically generated">
            <a:extLst>
              <a:ext uri="{FF2B5EF4-FFF2-40B4-BE49-F238E27FC236}">
                <a16:creationId xmlns:a16="http://schemas.microsoft.com/office/drawing/2014/main" id="{15C648DA-3AC4-E147-A41C-AD30E84A5B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960000">
            <a:off x="1074649" y="1277989"/>
            <a:ext cx="1924791" cy="1924791"/>
          </a:xfrm>
          <a:prstGeom prst="rect">
            <a:avLst/>
          </a:prstGeom>
          <a:ln w="6350">
            <a:solidFill>
              <a:srgbClr val="002060"/>
            </a:solidFill>
          </a:ln>
        </p:spPr>
      </p:pic>
      <p:pic>
        <p:nvPicPr>
          <p:cNvPr id="2" name="Picture 2" descr="A picture containing indoor, light&#10;&#10;Description automatically generated">
            <a:extLst>
              <a:ext uri="{FF2B5EF4-FFF2-40B4-BE49-F238E27FC236}">
                <a16:creationId xmlns:a16="http://schemas.microsoft.com/office/drawing/2014/main" id="{847DE430-497F-B4D2-BD48-4EC4CED85A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-360000">
            <a:off x="2957204" y="1424484"/>
            <a:ext cx="2743200" cy="1992302"/>
          </a:xfrm>
          <a:prstGeom prst="rect">
            <a:avLst/>
          </a:prstGeom>
        </p:spPr>
      </p:pic>
      <p:pic>
        <p:nvPicPr>
          <p:cNvPr id="3" name="Picture 3" descr="Icon&#10;&#10;Description automatically generated">
            <a:extLst>
              <a:ext uri="{FF2B5EF4-FFF2-40B4-BE49-F238E27FC236}">
                <a16:creationId xmlns:a16="http://schemas.microsoft.com/office/drawing/2014/main" id="{A492A09E-DBB6-2ACB-B117-3BC282752F8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40000">
            <a:off x="8753959" y="3470351"/>
            <a:ext cx="2019946" cy="2074143"/>
          </a:xfrm>
          <a:prstGeom prst="rect">
            <a:avLst/>
          </a:prstGeom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4A637107-FAE0-28F3-AA04-B6271E744E4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600000">
            <a:off x="5499316" y="1714642"/>
            <a:ext cx="2743200" cy="2318004"/>
          </a:xfrm>
          <a:prstGeom prst="rect">
            <a:avLst/>
          </a:prstGeom>
        </p:spPr>
      </p:pic>
      <p:pic>
        <p:nvPicPr>
          <p:cNvPr id="5" name="Picture 5" descr="Icon&#10;&#10;Description automatically generated">
            <a:extLst>
              <a:ext uri="{FF2B5EF4-FFF2-40B4-BE49-F238E27FC236}">
                <a16:creationId xmlns:a16="http://schemas.microsoft.com/office/drawing/2014/main" id="{71456986-E9BD-5CA7-BF7C-B8561BB31C8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-420000">
            <a:off x="8030705" y="1450383"/>
            <a:ext cx="2149099" cy="2123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523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EC43BBF-0E71-C94C-B913-3BA674642039}"/>
              </a:ext>
            </a:extLst>
          </p:cNvPr>
          <p:cNvSpPr txBox="1"/>
          <p:nvPr/>
        </p:nvSpPr>
        <p:spPr>
          <a:xfrm>
            <a:off x="3048156" y="1798605"/>
            <a:ext cx="6276108" cy="1631216"/>
          </a:xfrm>
          <a:prstGeom prst="rect">
            <a:avLst/>
          </a:prstGeom>
          <a:solidFill>
            <a:srgbClr val="FBFF88"/>
          </a:solidFill>
          <a:ln w="76200">
            <a:solidFill>
              <a:srgbClr val="002060"/>
            </a:solidFill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r>
              <a:rPr lang="en-US" sz="4400" b="1" dirty="0" err="1">
                <a:solidFill>
                  <a:srgbClr val="FF0000"/>
                </a:solidFill>
              </a:rPr>
              <a:t>Ydy</a:t>
            </a:r>
            <a:r>
              <a:rPr lang="en-US" sz="4400" b="1" dirty="0">
                <a:solidFill>
                  <a:srgbClr val="FF000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>
                <a:solidFill>
                  <a:srgbClr val="002060"/>
                </a:solidFill>
              </a:rPr>
              <a:t> ….. </a:t>
            </a:r>
            <a:r>
              <a:rPr lang="en-US" sz="4400" b="1" dirty="0" err="1">
                <a:solidFill>
                  <a:srgbClr val="002060"/>
                </a:solidFill>
              </a:rPr>
              <a:t>heddiw</a:t>
            </a:r>
            <a:r>
              <a:rPr lang="en-US" sz="4400" b="1" dirty="0">
                <a:solidFill>
                  <a:srgbClr val="002060"/>
                </a:solidFill>
              </a:rPr>
              <a:t>?</a:t>
            </a:r>
          </a:p>
          <a:p>
            <a:pPr algn="ctr"/>
            <a:endParaRPr lang="en-US" sz="2800" i="1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800" i="1" dirty="0">
                <a:solidFill>
                  <a:srgbClr val="002060"/>
                </a:solidFill>
                <a:cs typeface="Calibri"/>
              </a:rPr>
              <a:t>Is it ….. today?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A67A8D-E94A-D84E-85A3-DFFB90B692C2}"/>
              </a:ext>
            </a:extLst>
          </p:cNvPr>
          <p:cNvSpPr txBox="1"/>
          <p:nvPr/>
        </p:nvSpPr>
        <p:spPr>
          <a:xfrm>
            <a:off x="808886" y="4784845"/>
            <a:ext cx="4170218" cy="1200329"/>
          </a:xfrm>
          <a:prstGeom prst="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r>
              <a:rPr lang="en-US" sz="3600" b="1" dirty="0" err="1">
                <a:solidFill>
                  <a:srgbClr val="FF0000"/>
                </a:solidFill>
              </a:rPr>
              <a:t>Ydy</a:t>
            </a:r>
            <a:r>
              <a:rPr lang="en-US" sz="3600" b="1" dirty="0">
                <a:solidFill>
                  <a:srgbClr val="002060"/>
                </a:solidFill>
              </a:rPr>
              <a:t>, </a:t>
            </a:r>
            <a:r>
              <a:rPr lang="en-US" sz="3600" b="1" dirty="0" err="1">
                <a:solidFill>
                  <a:srgbClr val="002060"/>
                </a:solidFill>
              </a:rPr>
              <a:t>mae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hi’n</a:t>
            </a:r>
            <a:r>
              <a:rPr lang="en-US" sz="3600" b="1" dirty="0">
                <a:solidFill>
                  <a:srgbClr val="002060"/>
                </a:solidFill>
              </a:rPr>
              <a:t> ….. </a:t>
            </a:r>
            <a:r>
              <a:rPr lang="en-US" sz="3600" b="1" dirty="0" err="1">
                <a:solidFill>
                  <a:srgbClr val="002060"/>
                </a:solidFill>
              </a:rPr>
              <a:t>heddiw</a:t>
            </a:r>
            <a:r>
              <a:rPr lang="en-US" sz="3600" b="1" dirty="0">
                <a:solidFill>
                  <a:srgbClr val="002060"/>
                </a:solidFill>
              </a:rPr>
              <a:t>.</a:t>
            </a:r>
            <a:endParaRPr lang="en-US" sz="3600" b="1" dirty="0">
              <a:solidFill>
                <a:srgbClr val="002060"/>
              </a:solidFill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8150B54-1BF7-D84D-91C3-A7A90AFA612C}"/>
              </a:ext>
            </a:extLst>
          </p:cNvPr>
          <p:cNvSpPr txBox="1"/>
          <p:nvPr/>
        </p:nvSpPr>
        <p:spPr>
          <a:xfrm>
            <a:off x="6476492" y="4781089"/>
            <a:ext cx="5081540" cy="1200329"/>
          </a:xfrm>
          <a:prstGeom prst="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</a:rPr>
              <a:t>Nac </a:t>
            </a:r>
            <a:r>
              <a:rPr lang="en-US" sz="3600" b="1" dirty="0" err="1">
                <a:solidFill>
                  <a:srgbClr val="FF0000"/>
                </a:solidFill>
              </a:rPr>
              <a:t>ydy</a:t>
            </a:r>
            <a:r>
              <a:rPr lang="en-US" sz="3600" b="1" dirty="0">
                <a:solidFill>
                  <a:srgbClr val="002060"/>
                </a:solidFill>
              </a:rPr>
              <a:t>, </a:t>
            </a:r>
            <a:r>
              <a:rPr lang="en-US" sz="3600" b="1" dirty="0" err="1">
                <a:solidFill>
                  <a:srgbClr val="002060"/>
                </a:solidFill>
              </a:rPr>
              <a:t>dydy</a:t>
            </a:r>
            <a:r>
              <a:rPr lang="en-US" sz="3600" b="1" dirty="0">
                <a:solidFill>
                  <a:srgbClr val="002060"/>
                </a:solidFill>
              </a:rPr>
              <a:t> hi</a:t>
            </a:r>
            <a:r>
              <a:rPr lang="en-US" sz="3600" b="1" dirty="0"/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ddim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yn</a:t>
            </a:r>
            <a:r>
              <a:rPr lang="en-US" sz="3600" b="1" dirty="0">
                <a:solidFill>
                  <a:srgbClr val="002060"/>
                </a:solidFill>
              </a:rPr>
              <a:t> ….. </a:t>
            </a:r>
            <a:r>
              <a:rPr lang="en-US" sz="3600" b="1" dirty="0" err="1">
                <a:solidFill>
                  <a:srgbClr val="002060"/>
                </a:solidFill>
              </a:rPr>
              <a:t>heddiw</a:t>
            </a:r>
            <a:r>
              <a:rPr lang="en-US" sz="3600" b="1" dirty="0">
                <a:solidFill>
                  <a:srgbClr val="002060"/>
                </a:solidFill>
              </a:rPr>
              <a:t>.</a:t>
            </a:r>
            <a:endParaRPr lang="en-US" sz="3600" b="1" dirty="0">
              <a:solidFill>
                <a:srgbClr val="002060"/>
              </a:solidFill>
              <a:cs typeface="Calibri"/>
            </a:endParaRP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1D115D71-C63A-354F-9F89-91065ED0FE9A}"/>
              </a:ext>
            </a:extLst>
          </p:cNvPr>
          <p:cNvCxnSpPr>
            <a:cxnSpLocks/>
          </p:cNvCxnSpPr>
          <p:nvPr/>
        </p:nvCxnSpPr>
        <p:spPr>
          <a:xfrm flipH="1">
            <a:off x="3524495" y="3586842"/>
            <a:ext cx="796639" cy="999067"/>
          </a:xfrm>
          <a:prstGeom prst="straightConnector1">
            <a:avLst/>
          </a:prstGeom>
          <a:ln w="76200">
            <a:solidFill>
              <a:srgbClr val="002060"/>
            </a:solidFill>
            <a:prstDash val="solid"/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55E1E8D4-8857-E245-ADDD-F8593BCC4E1C}"/>
              </a:ext>
            </a:extLst>
          </p:cNvPr>
          <p:cNvCxnSpPr>
            <a:cxnSpLocks/>
          </p:cNvCxnSpPr>
          <p:nvPr/>
        </p:nvCxnSpPr>
        <p:spPr>
          <a:xfrm>
            <a:off x="8122476" y="3586842"/>
            <a:ext cx="652317" cy="999067"/>
          </a:xfrm>
          <a:prstGeom prst="straightConnector1">
            <a:avLst/>
          </a:prstGeom>
          <a:ln w="76200">
            <a:solidFill>
              <a:srgbClr val="002060"/>
            </a:solidFill>
            <a:prstDash val="solid"/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0" name="12-Point Star 9">
            <a:extLst>
              <a:ext uri="{FF2B5EF4-FFF2-40B4-BE49-F238E27FC236}">
                <a16:creationId xmlns:a16="http://schemas.microsoft.com/office/drawing/2014/main" id="{4749507F-AE2F-CB40-96AB-E097959BFC4E}"/>
              </a:ext>
            </a:extLst>
          </p:cNvPr>
          <p:cNvSpPr/>
          <p:nvPr/>
        </p:nvSpPr>
        <p:spPr>
          <a:xfrm>
            <a:off x="197426" y="122464"/>
            <a:ext cx="2806207" cy="2253731"/>
          </a:xfrm>
          <a:prstGeom prst="star12">
            <a:avLst/>
          </a:prstGeom>
          <a:solidFill>
            <a:srgbClr val="F7C6F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b="1" u="sng" dirty="0">
                <a:solidFill>
                  <a:srgbClr val="002060"/>
                </a:solidFill>
              </a:rPr>
              <a:t>RHEOL:</a:t>
            </a:r>
            <a:endParaRPr lang="en-US" b="1" u="sng" dirty="0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b="1" dirty="0" err="1">
                <a:solidFill>
                  <a:srgbClr val="002060"/>
                </a:solidFill>
              </a:rPr>
              <a:t>Ydy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yn</a:t>
            </a:r>
            <a:r>
              <a:rPr lang="en-US" dirty="0">
                <a:solidFill>
                  <a:srgbClr val="002060"/>
                </a:solidFill>
              </a:rPr>
              <a:t> y </a:t>
            </a:r>
            <a:r>
              <a:rPr lang="en-US" dirty="0" err="1">
                <a:solidFill>
                  <a:srgbClr val="002060"/>
                </a:solidFill>
              </a:rPr>
              <a:t>cwestiwn</a:t>
            </a:r>
            <a:r>
              <a:rPr lang="en-US" dirty="0">
                <a:solidFill>
                  <a:srgbClr val="002060"/>
                </a:solidFill>
              </a:rPr>
              <a:t> =  </a:t>
            </a:r>
            <a:endParaRPr lang="en-US" dirty="0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b="1" dirty="0" err="1">
                <a:solidFill>
                  <a:srgbClr val="002060"/>
                </a:solidFill>
              </a:rPr>
              <a:t>Ydy</a:t>
            </a:r>
            <a:r>
              <a:rPr lang="en-US" b="1" dirty="0">
                <a:solidFill>
                  <a:srgbClr val="002060"/>
                </a:solidFill>
              </a:rPr>
              <a:t> / Nac </a:t>
            </a:r>
            <a:r>
              <a:rPr lang="en-US" b="1" dirty="0" err="1">
                <a:solidFill>
                  <a:srgbClr val="002060"/>
                </a:solidFill>
              </a:rPr>
              <a:t>ydy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yn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yr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ateb</a:t>
            </a:r>
            <a:endParaRPr lang="en-US" dirty="0">
              <a:solidFill>
                <a:srgbClr val="002060"/>
              </a:solidFill>
              <a:cs typeface="Calibri"/>
            </a:endParaRPr>
          </a:p>
        </p:txBody>
      </p:sp>
      <p:sp>
        <p:nvSpPr>
          <p:cNvPr id="11" name="12-Point Star 10">
            <a:extLst>
              <a:ext uri="{FF2B5EF4-FFF2-40B4-BE49-F238E27FC236}">
                <a16:creationId xmlns:a16="http://schemas.microsoft.com/office/drawing/2014/main" id="{3A5818E7-4C0F-A044-8A8B-9906AE1F5206}"/>
              </a:ext>
            </a:extLst>
          </p:cNvPr>
          <p:cNvSpPr/>
          <p:nvPr/>
        </p:nvSpPr>
        <p:spPr>
          <a:xfrm>
            <a:off x="9271923" y="117141"/>
            <a:ext cx="2797613" cy="2258552"/>
          </a:xfrm>
          <a:prstGeom prst="star12">
            <a:avLst/>
          </a:prstGeom>
          <a:solidFill>
            <a:srgbClr val="F7C6F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b="1" u="sng" dirty="0">
                <a:solidFill>
                  <a:srgbClr val="002060"/>
                </a:solidFill>
              </a:rPr>
              <a:t>RULE:</a:t>
            </a:r>
            <a:endParaRPr lang="en-US" b="1" u="sng" dirty="0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b="1" dirty="0" err="1">
                <a:solidFill>
                  <a:srgbClr val="002060"/>
                </a:solidFill>
              </a:rPr>
              <a:t>Ydy</a:t>
            </a:r>
            <a:r>
              <a:rPr lang="en-US" b="1" dirty="0">
                <a:solidFill>
                  <a:srgbClr val="002060"/>
                </a:solidFill>
              </a:rPr>
              <a:t> in the question =</a:t>
            </a:r>
            <a:endParaRPr lang="en-US" dirty="0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b="1" dirty="0" err="1">
                <a:solidFill>
                  <a:srgbClr val="002060"/>
                </a:solidFill>
              </a:rPr>
              <a:t>Ydy</a:t>
            </a:r>
            <a:r>
              <a:rPr lang="en-US" b="1" dirty="0">
                <a:solidFill>
                  <a:srgbClr val="002060"/>
                </a:solidFill>
              </a:rPr>
              <a:t> / Nac </a:t>
            </a:r>
            <a:r>
              <a:rPr lang="en-US" b="1" dirty="0" err="1">
                <a:solidFill>
                  <a:srgbClr val="002060"/>
                </a:solidFill>
              </a:rPr>
              <a:t>ydy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dirty="0">
                <a:solidFill>
                  <a:srgbClr val="002060"/>
                </a:solidFill>
              </a:rPr>
              <a:t>in the answer.</a:t>
            </a:r>
            <a:endParaRPr lang="en-US" dirty="0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675673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3102802" y="5603443"/>
            <a:ext cx="5979266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</a:rPr>
              <a:t>Mae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heulog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heddiw</a:t>
            </a:r>
            <a:r>
              <a:rPr lang="en-US" sz="4400" b="1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7576C98-F88C-4847-A5EC-748C87768381}"/>
              </a:ext>
            </a:extLst>
          </p:cNvPr>
          <p:cNvSpPr txBox="1"/>
          <p:nvPr/>
        </p:nvSpPr>
        <p:spPr>
          <a:xfrm>
            <a:off x="2130973" y="337356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>
                <a:solidFill>
                  <a:srgbClr val="002060"/>
                </a:solidFill>
              </a:rPr>
              <a:t>Sut </a:t>
            </a:r>
            <a:r>
              <a:rPr lang="en-US" sz="4800" b="1" err="1">
                <a:solidFill>
                  <a:srgbClr val="002060"/>
                </a:solidFill>
              </a:rPr>
              <a:t>mae’r</a:t>
            </a:r>
            <a:r>
              <a:rPr lang="en-US" sz="4800" b="1">
                <a:solidFill>
                  <a:srgbClr val="002060"/>
                </a:solidFill>
              </a:rPr>
              <a:t> </a:t>
            </a:r>
            <a:r>
              <a:rPr lang="en-US" sz="4800" b="1" err="1">
                <a:solidFill>
                  <a:srgbClr val="002060"/>
                </a:solidFill>
              </a:rPr>
              <a:t>tywydd</a:t>
            </a:r>
            <a:r>
              <a:rPr lang="en-US" sz="4800" b="1">
                <a:solidFill>
                  <a:srgbClr val="002060"/>
                </a:solidFill>
              </a:rPr>
              <a:t> </a:t>
            </a:r>
            <a:r>
              <a:rPr lang="en-US" sz="4800" b="1" err="1">
                <a:solidFill>
                  <a:srgbClr val="002060"/>
                </a:solidFill>
              </a:rPr>
              <a:t>heddiw</a:t>
            </a:r>
            <a:r>
              <a:rPr lang="en-US" sz="4800" b="1">
                <a:solidFill>
                  <a:srgbClr val="002060"/>
                </a:solidFill>
              </a:rPr>
              <a:t>?</a:t>
            </a:r>
            <a:endParaRPr lang="en-US" sz="4800" b="1">
              <a:solidFill>
                <a:srgbClr val="002060"/>
              </a:solidFill>
              <a:cs typeface="Calibri"/>
            </a:endParaRPr>
          </a:p>
        </p:txBody>
      </p:sp>
      <p:pic>
        <p:nvPicPr>
          <p:cNvPr id="35" name="Picture 34" descr="Diagram, schematic&#10;&#10;Description automatically generated">
            <a:extLst>
              <a:ext uri="{FF2B5EF4-FFF2-40B4-BE49-F238E27FC236}">
                <a16:creationId xmlns:a16="http://schemas.microsoft.com/office/drawing/2014/main" id="{15C648DA-3AC4-E147-A41C-AD30E84A5B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4683" y="1910836"/>
            <a:ext cx="3035502" cy="3035502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798393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FA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09409DF4-83AE-4943-A2D4-A473BC4DA1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0916" y="1838305"/>
            <a:ext cx="3118013" cy="3186919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2EA8233-A3AF-08A4-9457-8EF5A89C9686}"/>
              </a:ext>
            </a:extLst>
          </p:cNvPr>
          <p:cNvSpPr txBox="1"/>
          <p:nvPr/>
        </p:nvSpPr>
        <p:spPr>
          <a:xfrm>
            <a:off x="2130973" y="285695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>
                <a:solidFill>
                  <a:srgbClr val="002060"/>
                </a:solidFill>
              </a:rPr>
              <a:t>Sut </a:t>
            </a:r>
            <a:r>
              <a:rPr lang="en-US" sz="4800" b="1" err="1">
                <a:solidFill>
                  <a:srgbClr val="FF0000"/>
                </a:solidFill>
              </a:rPr>
              <a:t>oedd</a:t>
            </a:r>
            <a:r>
              <a:rPr lang="en-US" sz="4800" b="1">
                <a:solidFill>
                  <a:srgbClr val="002060"/>
                </a:solidFill>
              </a:rPr>
              <a:t> y </a:t>
            </a:r>
            <a:r>
              <a:rPr lang="en-US" sz="4800" b="1" err="1">
                <a:solidFill>
                  <a:srgbClr val="002060"/>
                </a:solidFill>
              </a:rPr>
              <a:t>tywydd</a:t>
            </a:r>
            <a:r>
              <a:rPr lang="en-US" sz="4800" b="1">
                <a:solidFill>
                  <a:srgbClr val="002060"/>
                </a:solidFill>
              </a:rPr>
              <a:t> </a:t>
            </a:r>
            <a:r>
              <a:rPr lang="en-US" sz="4800" b="1" err="1">
                <a:solidFill>
                  <a:srgbClr val="FF0000"/>
                </a:solidFill>
              </a:rPr>
              <a:t>ddoe</a:t>
            </a:r>
            <a:r>
              <a:rPr lang="en-US" sz="4800" b="1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6896C5A-46B8-74A3-B383-2E3FB8F93DD3}"/>
              </a:ext>
            </a:extLst>
          </p:cNvPr>
          <p:cNvSpPr txBox="1"/>
          <p:nvPr/>
        </p:nvSpPr>
        <p:spPr>
          <a:xfrm>
            <a:off x="3482296" y="5564697"/>
            <a:ext cx="5220275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400" b="1" err="1">
                <a:solidFill>
                  <a:srgbClr val="FF0000"/>
                </a:solidFill>
              </a:rPr>
              <a:t>Roedd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hi’n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oer</a:t>
            </a:r>
            <a:r>
              <a:rPr lang="en-US" sz="4400" b="1">
                <a:solidFill>
                  <a:srgbClr val="002060"/>
                </a:solidFill>
              </a:rPr>
              <a:t> </a:t>
            </a:r>
            <a:r>
              <a:rPr lang="en-US" sz="4400" b="1" err="1">
                <a:solidFill>
                  <a:srgbClr val="FF0000"/>
                </a:solidFill>
              </a:rPr>
              <a:t>ddoe</a:t>
            </a:r>
            <a:r>
              <a:rPr lang="en-US" sz="4400" b="1">
                <a:solidFill>
                  <a:srgbClr val="00206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57711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F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6FA2C2C-F417-B875-131B-4BC2B7EA65B6}"/>
              </a:ext>
            </a:extLst>
          </p:cNvPr>
          <p:cNvSpPr txBox="1"/>
          <p:nvPr/>
        </p:nvSpPr>
        <p:spPr>
          <a:xfrm>
            <a:off x="2130973" y="285695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>
                <a:solidFill>
                  <a:srgbClr val="002060"/>
                </a:solidFill>
              </a:rPr>
              <a:t>Sut </a:t>
            </a:r>
            <a:r>
              <a:rPr lang="en-US" sz="4800" b="1" err="1">
                <a:solidFill>
                  <a:srgbClr val="FF0000"/>
                </a:solidFill>
              </a:rPr>
              <a:t>bydd</a:t>
            </a:r>
            <a:r>
              <a:rPr lang="en-US" sz="4800" b="1">
                <a:solidFill>
                  <a:srgbClr val="002060"/>
                </a:solidFill>
              </a:rPr>
              <a:t> y </a:t>
            </a:r>
            <a:r>
              <a:rPr lang="en-US" sz="4800" b="1" err="1">
                <a:solidFill>
                  <a:srgbClr val="002060"/>
                </a:solidFill>
              </a:rPr>
              <a:t>tywydd</a:t>
            </a:r>
            <a:r>
              <a:rPr lang="en-US" sz="4800" b="1">
                <a:solidFill>
                  <a:srgbClr val="002060"/>
                </a:solidFill>
              </a:rPr>
              <a:t> </a:t>
            </a:r>
            <a:r>
              <a:rPr lang="en-US" sz="4800" b="1" err="1">
                <a:solidFill>
                  <a:srgbClr val="FF0000"/>
                </a:solidFill>
              </a:rPr>
              <a:t>yfory</a:t>
            </a:r>
            <a:r>
              <a:rPr lang="en-US" sz="4800" b="1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410BEE0-22EE-0F6F-1C8E-635EB453B828}"/>
              </a:ext>
            </a:extLst>
          </p:cNvPr>
          <p:cNvSpPr txBox="1"/>
          <p:nvPr/>
        </p:nvSpPr>
        <p:spPr>
          <a:xfrm>
            <a:off x="3130723" y="5564697"/>
            <a:ext cx="5923417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400" b="1" err="1">
                <a:solidFill>
                  <a:srgbClr val="FF0000"/>
                </a:solidFill>
              </a:rPr>
              <a:t>Bydd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hi’n</a:t>
            </a:r>
            <a:r>
              <a:rPr lang="en-US" sz="4400" b="1">
                <a:solidFill>
                  <a:srgbClr val="002060"/>
                </a:solidFill>
              </a:rPr>
              <a:t> </a:t>
            </a:r>
            <a:r>
              <a:rPr lang="en-US" sz="4400" b="1" err="1">
                <a:solidFill>
                  <a:srgbClr val="002060"/>
                </a:solidFill>
              </a:rPr>
              <a:t>gymylog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FF0000"/>
                </a:solidFill>
              </a:rPr>
              <a:t>yfory</a:t>
            </a:r>
            <a:r>
              <a:rPr lang="en-US" sz="4400" b="1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5" name="Picture 4" descr="A picture containing light&#10;&#10;Description automatically generated">
            <a:extLst>
              <a:ext uri="{FF2B5EF4-FFF2-40B4-BE49-F238E27FC236}">
                <a16:creationId xmlns:a16="http://schemas.microsoft.com/office/drawing/2014/main" id="{4D9905FF-14DB-8DAA-A825-BD6A800B10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8209" y="1871667"/>
            <a:ext cx="4315582" cy="3123966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306003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E062A71-5CFD-F159-49FE-84E17F4EC012}"/>
              </a:ext>
            </a:extLst>
          </p:cNvPr>
          <p:cNvSpPr txBox="1"/>
          <p:nvPr/>
        </p:nvSpPr>
        <p:spPr>
          <a:xfrm>
            <a:off x="2323858" y="69109"/>
            <a:ext cx="7558972" cy="123110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rgbClr val="002060"/>
                </a:solidFill>
              </a:rPr>
              <a:t>Wyt </a:t>
            </a:r>
            <a:r>
              <a:rPr lang="en-US" sz="5400" b="1" err="1">
                <a:solidFill>
                  <a:srgbClr val="002060"/>
                </a:solidFill>
              </a:rPr>
              <a:t>ti’n</a:t>
            </a:r>
            <a:r>
              <a:rPr lang="en-US" sz="5400" b="1">
                <a:solidFill>
                  <a:srgbClr val="002060"/>
                </a:solidFill>
              </a:rPr>
              <a:t> </a:t>
            </a:r>
            <a:r>
              <a:rPr lang="en-US" sz="5400" b="1" err="1">
                <a:solidFill>
                  <a:srgbClr val="002060"/>
                </a:solidFill>
              </a:rPr>
              <a:t>hoffi</a:t>
            </a:r>
            <a:r>
              <a:rPr lang="en-US" sz="5400" b="1">
                <a:solidFill>
                  <a:srgbClr val="002060"/>
                </a:solidFill>
              </a:rPr>
              <a:t> ...?</a:t>
            </a:r>
            <a:endParaRPr lang="en-US"/>
          </a:p>
          <a:p>
            <a:pPr algn="ctr"/>
            <a:r>
              <a:rPr lang="en-US" sz="2000" i="1">
                <a:solidFill>
                  <a:srgbClr val="002060"/>
                </a:solidFill>
              </a:rPr>
              <a:t>                                          </a:t>
            </a:r>
            <a:endParaRPr lang="en-US" sz="2000" i="1">
              <a:solidFill>
                <a:srgbClr val="002060"/>
              </a:solidFill>
              <a:cs typeface="Calibri" panose="020F0502020204030204"/>
            </a:endParaRPr>
          </a:p>
        </p:txBody>
      </p:sp>
      <p:sp>
        <p:nvSpPr>
          <p:cNvPr id="9" name="Star: 5 Points 8">
            <a:extLst>
              <a:ext uri="{FF2B5EF4-FFF2-40B4-BE49-F238E27FC236}">
                <a16:creationId xmlns:a16="http://schemas.microsoft.com/office/drawing/2014/main" id="{A2F066D7-4856-78DC-7688-1B993E081034}"/>
              </a:ext>
            </a:extLst>
          </p:cNvPr>
          <p:cNvSpPr/>
          <p:nvPr/>
        </p:nvSpPr>
        <p:spPr>
          <a:xfrm>
            <a:off x="1582046" y="3685071"/>
            <a:ext cx="3357816" cy="2803872"/>
          </a:xfrm>
          <a:prstGeom prst="star5">
            <a:avLst/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>
                <a:solidFill>
                  <a:srgbClr val="002060"/>
                </a:solidFill>
                <a:cs typeface="Calibri"/>
              </a:rPr>
              <a:t>Pam?</a:t>
            </a:r>
            <a:endParaRPr lang="en-GB" sz="3200" b="1">
              <a:solidFill>
                <a:srgbClr val="002060"/>
              </a:solidFill>
            </a:endParaRPr>
          </a:p>
        </p:txBody>
      </p:sp>
      <p:pic>
        <p:nvPicPr>
          <p:cNvPr id="10" name="Picture 10" descr="A picture containing icon&#10;&#10;Description automatically generated">
            <a:extLst>
              <a:ext uri="{FF2B5EF4-FFF2-40B4-BE49-F238E27FC236}">
                <a16:creationId xmlns:a16="http://schemas.microsoft.com/office/drawing/2014/main" id="{DACBA351-AF25-193E-01A0-E1705FCACA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616" y="1306223"/>
            <a:ext cx="2419350" cy="2943225"/>
          </a:xfrm>
          <a:prstGeom prst="rect">
            <a:avLst/>
          </a:prstGeom>
        </p:spPr>
      </p:pic>
      <p:sp>
        <p:nvSpPr>
          <p:cNvPr id="11" name="Oval Callout 12">
            <a:extLst>
              <a:ext uri="{FF2B5EF4-FFF2-40B4-BE49-F238E27FC236}">
                <a16:creationId xmlns:a16="http://schemas.microsoft.com/office/drawing/2014/main" id="{2555B45C-8AEE-FA7D-112A-AC7E83337BCA}"/>
              </a:ext>
            </a:extLst>
          </p:cNvPr>
          <p:cNvSpPr/>
          <p:nvPr/>
        </p:nvSpPr>
        <p:spPr>
          <a:xfrm rot="960000">
            <a:off x="2170014" y="1144843"/>
            <a:ext cx="2761452" cy="1128599"/>
          </a:xfrm>
          <a:prstGeom prst="wedgeEllipseCallout">
            <a:avLst>
              <a:gd name="adj1" fmla="val -33408"/>
              <a:gd name="adj2" fmla="val 93596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err="1">
                <a:solidFill>
                  <a:srgbClr val="002060"/>
                </a:solidFill>
                <a:cs typeface="Calibri"/>
              </a:rPr>
              <a:t>Ydw</a:t>
            </a:r>
            <a:r>
              <a:rPr lang="en-US" sz="2800" b="1">
                <a:solidFill>
                  <a:srgbClr val="002060"/>
                </a:solidFill>
                <a:cs typeface="Calibri"/>
              </a:rPr>
              <a:t>, </a:t>
            </a:r>
            <a:r>
              <a:rPr lang="en-US" sz="2800" b="1" err="1">
                <a:solidFill>
                  <a:srgbClr val="002060"/>
                </a:solidFill>
                <a:cs typeface="Calibri"/>
              </a:rPr>
              <a:t>dw</a:t>
            </a:r>
            <a:r>
              <a:rPr lang="en-US" sz="2800" b="1">
                <a:solidFill>
                  <a:srgbClr val="002060"/>
                </a:solidFill>
                <a:cs typeface="Calibri"/>
              </a:rPr>
              <a:t> </a:t>
            </a:r>
            <a:r>
              <a:rPr lang="en-US" sz="2800" b="1" err="1">
                <a:solidFill>
                  <a:srgbClr val="002060"/>
                </a:solidFill>
                <a:cs typeface="Calibri"/>
              </a:rPr>
              <a:t>i'n</a:t>
            </a:r>
            <a:r>
              <a:rPr lang="en-US" sz="2800" b="1">
                <a:solidFill>
                  <a:srgbClr val="002060"/>
                </a:solidFill>
                <a:cs typeface="Calibri"/>
              </a:rPr>
              <a:t> </a:t>
            </a:r>
            <a:r>
              <a:rPr lang="en-US" sz="2800" b="1" err="1">
                <a:solidFill>
                  <a:srgbClr val="002060"/>
                </a:solidFill>
                <a:cs typeface="Calibri"/>
              </a:rPr>
              <a:t>hoffi</a:t>
            </a:r>
            <a:r>
              <a:rPr lang="en-US" sz="2800" b="1">
                <a:solidFill>
                  <a:srgbClr val="002060"/>
                </a:solidFill>
                <a:cs typeface="Calibri"/>
              </a:rPr>
              <a:t>...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361A7DCF-CCAB-9BAD-A6BF-B9855E3B25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243410"/>
              </p:ext>
            </p:extLst>
          </p:nvPr>
        </p:nvGraphicFramePr>
        <p:xfrm>
          <a:off x="5529873" y="1200806"/>
          <a:ext cx="6513252" cy="53932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9017">
                  <a:extLst>
                    <a:ext uri="{9D8B030D-6E8A-4147-A177-3AD203B41FA5}">
                      <a16:colId xmlns:a16="http://schemas.microsoft.com/office/drawing/2014/main" val="3626143616"/>
                    </a:ext>
                  </a:extLst>
                </a:gridCol>
                <a:gridCol w="5064235">
                  <a:extLst>
                    <a:ext uri="{9D8B030D-6E8A-4147-A177-3AD203B41FA5}">
                      <a16:colId xmlns:a16="http://schemas.microsoft.com/office/drawing/2014/main" val="4126008244"/>
                    </a:ext>
                  </a:extLst>
                </a:gridCol>
              </a:tblGrid>
              <a:tr h="665018">
                <a:tc>
                  <a:txBody>
                    <a:bodyPr/>
                    <a:lstStyle/>
                    <a:p>
                      <a:pPr fontAlgn="base"/>
                      <a:r>
                        <a:rPr lang="en-US" sz="2400" err="1">
                          <a:solidFill>
                            <a:srgbClr val="002060"/>
                          </a:solidFill>
                          <a:effectLst/>
                        </a:rPr>
                        <a:t>achos</a:t>
                      </a:r>
                      <a:r>
                        <a:rPr lang="en-US" sz="2400">
                          <a:solidFill>
                            <a:srgbClr val="002060"/>
                          </a:solidFill>
                          <a:effectLst/>
                        </a:rPr>
                        <a:t>...</a:t>
                      </a:r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err="1">
                          <a:solidFill>
                            <a:srgbClr val="002060"/>
                          </a:solidFill>
                          <a:effectLst/>
                        </a:rPr>
                        <a:t>mae'n</a:t>
                      </a:r>
                      <a:r>
                        <a:rPr lang="en-US" sz="2400">
                          <a:solidFill>
                            <a:srgbClr val="002060"/>
                          </a:solidFill>
                          <a:effectLst/>
                        </a:rPr>
                        <a:t> hwyl.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998657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endParaRPr lang="en-US" sz="2400" b="1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mae'n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ddiddorol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4849349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endParaRPr lang="en-US" sz="2400" b="1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mae'n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fendigedig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2647086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endParaRPr lang="en-US" sz="2400" b="1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mae'n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ffordd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dda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ymlacio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6345861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endParaRPr lang="en-US" sz="2400" b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 b="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 b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dw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i'n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hoffi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cadw'n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heini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4136477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endParaRPr lang="en-US" sz="2400" b="1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dw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i'n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hoffi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chwarae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gyda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fy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ffrindiau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9740024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endParaRPr lang="en-US" sz="2400" b="1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dw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i'n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hoffi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ennill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!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836644"/>
                  </a:ext>
                </a:extLst>
              </a:tr>
              <a:tr h="581024"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sz="90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dw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i'n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gystadleuol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2562392"/>
                  </a:ext>
                </a:extLst>
              </a:tr>
              <a:tr h="581024"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sz="90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dw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i'n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hoffi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cael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awyr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iach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  <a:endParaRPr lang="en-US" sz="2400" b="1" err="1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49865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4325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text, mask, vector graphics, toy&#10;&#10;Description automatically generated">
            <a:extLst>
              <a:ext uri="{FF2B5EF4-FFF2-40B4-BE49-F238E27FC236}">
                <a16:creationId xmlns:a16="http://schemas.microsoft.com/office/drawing/2014/main" id="{AA447020-DDC6-2344-2BD5-FF56E34F3F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382" y="1387021"/>
            <a:ext cx="2743200" cy="30310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E062A71-5CFD-F159-49FE-84E17F4EC012}"/>
              </a:ext>
            </a:extLst>
          </p:cNvPr>
          <p:cNvSpPr txBox="1"/>
          <p:nvPr/>
        </p:nvSpPr>
        <p:spPr>
          <a:xfrm>
            <a:off x="2323858" y="69109"/>
            <a:ext cx="7558972" cy="123110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rgbClr val="002060"/>
                </a:solidFill>
              </a:rPr>
              <a:t>Wyt </a:t>
            </a:r>
            <a:r>
              <a:rPr lang="en-US" sz="5400" b="1" err="1">
                <a:solidFill>
                  <a:srgbClr val="002060"/>
                </a:solidFill>
              </a:rPr>
              <a:t>ti’n</a:t>
            </a:r>
            <a:r>
              <a:rPr lang="en-US" sz="5400" b="1">
                <a:solidFill>
                  <a:srgbClr val="002060"/>
                </a:solidFill>
              </a:rPr>
              <a:t> </a:t>
            </a:r>
            <a:r>
              <a:rPr lang="en-US" sz="5400" b="1" err="1">
                <a:solidFill>
                  <a:srgbClr val="002060"/>
                </a:solidFill>
              </a:rPr>
              <a:t>hoffi</a:t>
            </a:r>
            <a:r>
              <a:rPr lang="en-US" sz="5400" b="1">
                <a:solidFill>
                  <a:srgbClr val="002060"/>
                </a:solidFill>
              </a:rPr>
              <a:t> ...?</a:t>
            </a:r>
            <a:endParaRPr lang="en-US"/>
          </a:p>
          <a:p>
            <a:pPr algn="ctr"/>
            <a:r>
              <a:rPr lang="en-US" sz="2000" i="1">
                <a:solidFill>
                  <a:srgbClr val="002060"/>
                </a:solidFill>
              </a:rPr>
              <a:t>                                          </a:t>
            </a:r>
            <a:endParaRPr lang="en-US" sz="2000" i="1">
              <a:solidFill>
                <a:srgbClr val="002060"/>
              </a:solidFill>
              <a:cs typeface="Calibri" panose="020F0502020204030204"/>
            </a:endParaRPr>
          </a:p>
        </p:txBody>
      </p:sp>
      <p:sp>
        <p:nvSpPr>
          <p:cNvPr id="9" name="Star: 5 Points 8">
            <a:extLst>
              <a:ext uri="{FF2B5EF4-FFF2-40B4-BE49-F238E27FC236}">
                <a16:creationId xmlns:a16="http://schemas.microsoft.com/office/drawing/2014/main" id="{A2F066D7-4856-78DC-7688-1B993E081034}"/>
              </a:ext>
            </a:extLst>
          </p:cNvPr>
          <p:cNvSpPr/>
          <p:nvPr/>
        </p:nvSpPr>
        <p:spPr>
          <a:xfrm>
            <a:off x="1582046" y="3685071"/>
            <a:ext cx="3357816" cy="2803872"/>
          </a:xfrm>
          <a:prstGeom prst="star5">
            <a:avLst/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>
                <a:solidFill>
                  <a:srgbClr val="002060"/>
                </a:solidFill>
                <a:cs typeface="Calibri"/>
              </a:rPr>
              <a:t>Pam?</a:t>
            </a:r>
            <a:endParaRPr lang="en-GB" sz="3200" b="1">
              <a:solidFill>
                <a:srgbClr val="002060"/>
              </a:solidFill>
            </a:endParaRPr>
          </a:p>
        </p:txBody>
      </p:sp>
      <p:sp>
        <p:nvSpPr>
          <p:cNvPr id="11" name="Oval Callout 12">
            <a:extLst>
              <a:ext uri="{FF2B5EF4-FFF2-40B4-BE49-F238E27FC236}">
                <a16:creationId xmlns:a16="http://schemas.microsoft.com/office/drawing/2014/main" id="{2555B45C-8AEE-FA7D-112A-AC7E83337BCA}"/>
              </a:ext>
            </a:extLst>
          </p:cNvPr>
          <p:cNvSpPr/>
          <p:nvPr/>
        </p:nvSpPr>
        <p:spPr>
          <a:xfrm rot="960000">
            <a:off x="2146331" y="1254748"/>
            <a:ext cx="3551161" cy="1128599"/>
          </a:xfrm>
          <a:prstGeom prst="wedgeEllipseCallout">
            <a:avLst>
              <a:gd name="adj1" fmla="val -33408"/>
              <a:gd name="adj2" fmla="val 93596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>
                <a:solidFill>
                  <a:srgbClr val="002060"/>
                </a:solidFill>
                <a:cs typeface="Calibri"/>
              </a:rPr>
              <a:t>Nac </a:t>
            </a:r>
            <a:r>
              <a:rPr lang="en-US" sz="2800" b="1" err="1">
                <a:solidFill>
                  <a:srgbClr val="002060"/>
                </a:solidFill>
                <a:cs typeface="Calibri"/>
              </a:rPr>
              <a:t>ydw</a:t>
            </a:r>
            <a:r>
              <a:rPr lang="en-US" sz="2800" b="1">
                <a:solidFill>
                  <a:srgbClr val="002060"/>
                </a:solidFill>
                <a:cs typeface="Calibri"/>
              </a:rPr>
              <a:t>, </a:t>
            </a:r>
            <a:r>
              <a:rPr lang="en-US" sz="2800" b="1" err="1">
                <a:solidFill>
                  <a:srgbClr val="002060"/>
                </a:solidFill>
                <a:cs typeface="Calibri"/>
              </a:rPr>
              <a:t>dw</a:t>
            </a:r>
            <a:r>
              <a:rPr lang="en-US" sz="2800" b="1">
                <a:solidFill>
                  <a:srgbClr val="002060"/>
                </a:solidFill>
                <a:cs typeface="Calibri"/>
              </a:rPr>
              <a:t> </a:t>
            </a:r>
            <a:r>
              <a:rPr lang="en-US" sz="2800" b="1" err="1">
                <a:solidFill>
                  <a:srgbClr val="002060"/>
                </a:solidFill>
                <a:cs typeface="Calibri"/>
              </a:rPr>
              <a:t>i</a:t>
            </a:r>
            <a:r>
              <a:rPr lang="en-US" sz="2800" b="1">
                <a:solidFill>
                  <a:srgbClr val="002060"/>
                </a:solidFill>
                <a:cs typeface="Calibri"/>
              </a:rPr>
              <a:t> </a:t>
            </a:r>
            <a:r>
              <a:rPr lang="en-US" sz="2800" b="1" err="1">
                <a:solidFill>
                  <a:srgbClr val="002060"/>
                </a:solidFill>
                <a:cs typeface="Calibri"/>
              </a:rPr>
              <a:t>ddim</a:t>
            </a:r>
            <a:r>
              <a:rPr lang="en-US" sz="2800" b="1">
                <a:solidFill>
                  <a:srgbClr val="002060"/>
                </a:solidFill>
                <a:cs typeface="Calibri"/>
              </a:rPr>
              <a:t> </a:t>
            </a:r>
            <a:r>
              <a:rPr lang="en-US" sz="2800" b="1" err="1">
                <a:solidFill>
                  <a:srgbClr val="002060"/>
                </a:solidFill>
                <a:cs typeface="Calibri"/>
              </a:rPr>
              <a:t>yn</a:t>
            </a:r>
            <a:r>
              <a:rPr lang="en-US" sz="2800" b="1">
                <a:solidFill>
                  <a:srgbClr val="002060"/>
                </a:solidFill>
                <a:cs typeface="Calibri"/>
              </a:rPr>
              <a:t> </a:t>
            </a:r>
            <a:r>
              <a:rPr lang="en-US" sz="2800" b="1" err="1">
                <a:solidFill>
                  <a:srgbClr val="002060"/>
                </a:solidFill>
                <a:cs typeface="Calibri"/>
              </a:rPr>
              <a:t>hoffi</a:t>
            </a:r>
            <a:r>
              <a:rPr lang="en-US" sz="2800" b="1">
                <a:solidFill>
                  <a:srgbClr val="002060"/>
                </a:solidFill>
                <a:cs typeface="Calibri"/>
              </a:rPr>
              <a:t>...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361A7DCF-CCAB-9BAD-A6BF-B9855E3B25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2841428"/>
              </p:ext>
            </p:extLst>
          </p:nvPr>
        </p:nvGraphicFramePr>
        <p:xfrm>
          <a:off x="5876237" y="2253751"/>
          <a:ext cx="6042189" cy="42045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4218">
                  <a:extLst>
                    <a:ext uri="{9D8B030D-6E8A-4147-A177-3AD203B41FA5}">
                      <a16:colId xmlns:a16="http://schemas.microsoft.com/office/drawing/2014/main" val="3626143616"/>
                    </a:ext>
                  </a:extLst>
                </a:gridCol>
                <a:gridCol w="4697971">
                  <a:extLst>
                    <a:ext uri="{9D8B030D-6E8A-4147-A177-3AD203B41FA5}">
                      <a16:colId xmlns:a16="http://schemas.microsoft.com/office/drawing/2014/main" val="4126008244"/>
                    </a:ext>
                  </a:extLst>
                </a:gridCol>
              </a:tblGrid>
              <a:tr h="665018">
                <a:tc>
                  <a:txBody>
                    <a:bodyPr/>
                    <a:lstStyle/>
                    <a:p>
                      <a:pPr fontAlgn="base"/>
                      <a:r>
                        <a:rPr lang="en-US" sz="2400" err="1">
                          <a:solidFill>
                            <a:srgbClr val="002060"/>
                          </a:solidFill>
                          <a:effectLst/>
                        </a:rPr>
                        <a:t>achos</a:t>
                      </a:r>
                      <a:r>
                        <a:rPr lang="en-US" sz="2400">
                          <a:solidFill>
                            <a:srgbClr val="002060"/>
                          </a:solidFill>
                          <a:effectLst/>
                        </a:rPr>
                        <a:t>...</a:t>
                      </a:r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err="1">
                          <a:solidFill>
                            <a:srgbClr val="002060"/>
                          </a:solidFill>
                          <a:effectLst/>
                        </a:rPr>
                        <a:t>mae'n</a:t>
                      </a:r>
                      <a:r>
                        <a:rPr lang="en-US" sz="2400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err="1">
                          <a:solidFill>
                            <a:srgbClr val="002060"/>
                          </a:solidFill>
                          <a:effectLst/>
                        </a:rPr>
                        <a:t>ddiflas</a:t>
                      </a:r>
                      <a:r>
                        <a:rPr lang="en-US" sz="2400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998657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endParaRPr lang="en-US" sz="2400" b="1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mae'n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anodd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4849349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endParaRPr lang="en-US" sz="2400" b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 b="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 b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dw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ddim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yn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hoffi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cadw'n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heini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4136477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endParaRPr lang="en-US" sz="2400" b="1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dw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ddim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yn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hoffi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bod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tu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mewn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9740024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endParaRPr lang="en-US" sz="2400" b="1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dw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ddim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yn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hoffi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bod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tu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allan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836644"/>
                  </a:ext>
                </a:extLst>
              </a:tr>
              <a:tr h="581024"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sz="90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dw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ddim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yn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hoffi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colli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2562392"/>
                  </a:ext>
                </a:extLst>
              </a:tr>
              <a:tr h="581024"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sz="90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dw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ddim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yn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gystadleuol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49865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13545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77DE514-5FF0-E947-9AB5-11A1F338E9C9}"/>
              </a:ext>
            </a:extLst>
          </p:cNvPr>
          <p:cNvSpPr txBox="1"/>
          <p:nvPr/>
        </p:nvSpPr>
        <p:spPr>
          <a:xfrm>
            <a:off x="700172" y="253025"/>
            <a:ext cx="5631728" cy="1415772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5400" b="1" dirty="0">
                <a:solidFill>
                  <a:srgbClr val="FF0000"/>
                </a:solidFill>
              </a:rPr>
              <a:t>Ble?  </a:t>
            </a:r>
            <a:r>
              <a:rPr lang="en-US" sz="5400" b="1" dirty="0" err="1">
                <a:solidFill>
                  <a:srgbClr val="00B050"/>
                </a:solidFill>
              </a:rPr>
              <a:t>Pryd</a:t>
            </a:r>
            <a:r>
              <a:rPr lang="en-US" sz="5400" b="1" dirty="0">
                <a:solidFill>
                  <a:srgbClr val="00B050"/>
                </a:solidFill>
              </a:rPr>
              <a:t>?</a:t>
            </a:r>
            <a:endParaRPr lang="en-US" sz="5400" dirty="0">
              <a:solidFill>
                <a:srgbClr val="00B050"/>
              </a:solidFill>
              <a:cs typeface="Calibri" panose="020F0502020204030204"/>
            </a:endParaRPr>
          </a:p>
          <a:p>
            <a:r>
              <a:rPr lang="en-US" sz="3200" i="1" dirty="0">
                <a:solidFill>
                  <a:srgbClr val="FF0000"/>
                </a:solidFill>
                <a:cs typeface="Calibri"/>
              </a:rPr>
              <a:t>Where?   </a:t>
            </a:r>
            <a:r>
              <a:rPr lang="en-US" sz="3200" i="1" dirty="0">
                <a:solidFill>
                  <a:srgbClr val="00B050"/>
                </a:solidFill>
                <a:cs typeface="Calibri"/>
              </a:rPr>
              <a:t>When?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996DAD-F2A1-AA4F-9E37-53AF29DBE59E}"/>
              </a:ext>
            </a:extLst>
          </p:cNvPr>
          <p:cNvSpPr txBox="1"/>
          <p:nvPr/>
        </p:nvSpPr>
        <p:spPr>
          <a:xfrm>
            <a:off x="696804" y="2155975"/>
            <a:ext cx="10795276" cy="646331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pPr fontAlgn="base"/>
            <a:r>
              <a:rPr lang="en-US" sz="3600" b="1" dirty="0">
                <a:solidFill>
                  <a:srgbClr val="002060"/>
                </a:solidFill>
              </a:rPr>
              <a:t>Dw </a:t>
            </a:r>
            <a:r>
              <a:rPr lang="en-US" sz="3600" b="1" dirty="0" err="1">
                <a:solidFill>
                  <a:srgbClr val="002060"/>
                </a:solidFill>
              </a:rPr>
              <a:t>i'n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hoffi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chwarae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pêl-droed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ar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nos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Fawrth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yn</a:t>
            </a:r>
            <a:r>
              <a:rPr lang="en-US" sz="3600" b="1" dirty="0">
                <a:solidFill>
                  <a:srgbClr val="002060"/>
                </a:solidFill>
              </a:rPr>
              <a:t> y parc.</a:t>
            </a:r>
            <a:endParaRPr lang="en-US" sz="3600" b="1" u="none" strike="noStrike" dirty="0" err="1">
              <a:solidFill>
                <a:srgbClr val="FF0000"/>
              </a:solidFill>
              <a:effectLst/>
              <a:cs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BC45941-F439-D60D-A53D-3920B077D5C9}"/>
              </a:ext>
            </a:extLst>
          </p:cNvPr>
          <p:cNvSpPr txBox="1"/>
          <p:nvPr/>
        </p:nvSpPr>
        <p:spPr>
          <a:xfrm>
            <a:off x="696803" y="3564467"/>
            <a:ext cx="9918258" cy="646331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3600" b="1" dirty="0">
                <a:solidFill>
                  <a:srgbClr val="002060"/>
                </a:solidFill>
                <a:ea typeface="+mn-lt"/>
                <a:cs typeface="+mn-lt"/>
              </a:rPr>
              <a:t>Yn </a:t>
            </a:r>
            <a:r>
              <a:rPr lang="en-US" sz="3600" b="1" err="1">
                <a:solidFill>
                  <a:srgbClr val="002060"/>
                </a:solidFill>
                <a:ea typeface="+mn-lt"/>
                <a:cs typeface="+mn-lt"/>
              </a:rPr>
              <a:t>yr</a:t>
            </a:r>
            <a:r>
              <a:rPr lang="en-US" sz="3600" b="1" dirty="0">
                <a:solidFill>
                  <a:srgbClr val="002060"/>
                </a:solidFill>
                <a:ea typeface="+mn-lt"/>
                <a:cs typeface="+mn-lt"/>
              </a:rPr>
              <a:t> </a:t>
            </a:r>
            <a:r>
              <a:rPr lang="en-US" sz="3600" b="1" err="1">
                <a:solidFill>
                  <a:srgbClr val="002060"/>
                </a:solidFill>
                <a:ea typeface="+mn-lt"/>
                <a:cs typeface="+mn-lt"/>
              </a:rPr>
              <a:t>ysgol</a:t>
            </a:r>
            <a:r>
              <a:rPr lang="en-US" sz="3600" b="1" dirty="0">
                <a:solidFill>
                  <a:srgbClr val="002060"/>
                </a:solidFill>
                <a:ea typeface="+mn-lt"/>
                <a:cs typeface="+mn-lt"/>
              </a:rPr>
              <a:t>, </a:t>
            </a:r>
            <a:r>
              <a:rPr lang="en-US" sz="3600" b="1" err="1">
                <a:solidFill>
                  <a:srgbClr val="002060"/>
                </a:solidFill>
                <a:ea typeface="+mn-lt"/>
                <a:cs typeface="+mn-lt"/>
              </a:rPr>
              <a:t>dw</a:t>
            </a:r>
            <a:r>
              <a:rPr lang="en-US" sz="3600" b="1" dirty="0">
                <a:solidFill>
                  <a:srgbClr val="002060"/>
                </a:solidFill>
                <a:ea typeface="+mn-lt"/>
                <a:cs typeface="+mn-lt"/>
              </a:rPr>
              <a:t> </a:t>
            </a:r>
            <a:r>
              <a:rPr lang="en-US" sz="3600" b="1" err="1">
                <a:solidFill>
                  <a:srgbClr val="002060"/>
                </a:solidFill>
                <a:ea typeface="+mn-lt"/>
                <a:cs typeface="+mn-lt"/>
              </a:rPr>
              <a:t>i’n</a:t>
            </a:r>
            <a:r>
              <a:rPr lang="en-US" sz="3600" b="1" dirty="0">
                <a:solidFill>
                  <a:srgbClr val="002060"/>
                </a:solidFill>
                <a:ea typeface="+mn-lt"/>
                <a:cs typeface="+mn-lt"/>
              </a:rPr>
              <a:t> </a:t>
            </a:r>
            <a:r>
              <a:rPr lang="en-US" sz="3600" b="1" err="1">
                <a:solidFill>
                  <a:srgbClr val="002060"/>
                </a:solidFill>
                <a:ea typeface="+mn-lt"/>
                <a:cs typeface="+mn-lt"/>
              </a:rPr>
              <a:t>hoffi</a:t>
            </a:r>
            <a:r>
              <a:rPr lang="en-US" sz="3600" b="1" dirty="0">
                <a:solidFill>
                  <a:srgbClr val="002060"/>
                </a:solidFill>
                <a:ea typeface="+mn-lt"/>
                <a:cs typeface="+mn-lt"/>
              </a:rPr>
              <a:t> </a:t>
            </a:r>
            <a:r>
              <a:rPr lang="en-US" sz="3600" b="1" err="1">
                <a:solidFill>
                  <a:srgbClr val="002060"/>
                </a:solidFill>
                <a:ea typeface="+mn-lt"/>
                <a:cs typeface="+mn-lt"/>
              </a:rPr>
              <a:t>gwersi</a:t>
            </a:r>
            <a:r>
              <a:rPr lang="en-US" sz="3600" b="1" dirty="0">
                <a:solidFill>
                  <a:srgbClr val="002060"/>
                </a:solidFill>
                <a:ea typeface="+mn-lt"/>
                <a:cs typeface="+mn-lt"/>
              </a:rPr>
              <a:t> </a:t>
            </a:r>
            <a:r>
              <a:rPr lang="en-US" sz="3600" b="1" err="1">
                <a:solidFill>
                  <a:srgbClr val="002060"/>
                </a:solidFill>
                <a:ea typeface="+mn-lt"/>
                <a:cs typeface="+mn-lt"/>
              </a:rPr>
              <a:t>Cymraeg</a:t>
            </a:r>
            <a:r>
              <a:rPr lang="en-US" sz="3600" b="1" dirty="0">
                <a:solidFill>
                  <a:srgbClr val="002060"/>
                </a:solidFill>
                <a:ea typeface="+mn-lt"/>
                <a:cs typeface="+mn-lt"/>
              </a:rPr>
              <a:t> a </a:t>
            </a:r>
            <a:r>
              <a:rPr lang="en-US" sz="3600" b="1" err="1">
                <a:solidFill>
                  <a:srgbClr val="002060"/>
                </a:solidFill>
                <a:ea typeface="+mn-lt"/>
                <a:cs typeface="+mn-lt"/>
              </a:rPr>
              <a:t>Saesneg</a:t>
            </a:r>
            <a:r>
              <a:rPr lang="en-US" sz="3600" b="1" dirty="0">
                <a:solidFill>
                  <a:srgbClr val="002060"/>
                </a:solidFill>
                <a:ea typeface="+mn-lt"/>
                <a:cs typeface="+mn-lt"/>
              </a:rPr>
              <a:t>. </a:t>
            </a:r>
            <a:endParaRPr lang="en-US" u="none" strike="noStrike">
              <a:solidFill>
                <a:srgbClr val="002060"/>
              </a:solidFill>
              <a:effectLst/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16515AF-CDBA-9FD2-3C35-6C053CDF41AF}"/>
              </a:ext>
            </a:extLst>
          </p:cNvPr>
          <p:cNvSpPr txBox="1"/>
          <p:nvPr/>
        </p:nvSpPr>
        <p:spPr>
          <a:xfrm>
            <a:off x="696804" y="4934216"/>
            <a:ext cx="10795276" cy="1200329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3600" b="1" dirty="0" err="1">
                <a:solidFill>
                  <a:srgbClr val="002060"/>
                </a:solidFill>
                <a:ea typeface="+mn-lt"/>
                <a:cs typeface="+mn-lt"/>
              </a:rPr>
              <a:t>Ar</a:t>
            </a:r>
            <a:r>
              <a:rPr lang="en-US" sz="3600" b="1" dirty="0">
                <a:solidFill>
                  <a:srgbClr val="002060"/>
                </a:solidFill>
                <a:ea typeface="+mn-lt"/>
                <a:cs typeface="+mn-lt"/>
              </a:rPr>
              <a:t> y </a:t>
            </a:r>
            <a:r>
              <a:rPr lang="en-US" sz="3600" b="1" dirty="0" err="1">
                <a:solidFill>
                  <a:srgbClr val="002060"/>
                </a:solidFill>
                <a:ea typeface="+mn-lt"/>
                <a:cs typeface="+mn-lt"/>
              </a:rPr>
              <a:t>penwythnos</a:t>
            </a:r>
            <a:r>
              <a:rPr lang="en-US" sz="3600" b="1" dirty="0">
                <a:solidFill>
                  <a:srgbClr val="002060"/>
                </a:solidFill>
                <a:ea typeface="+mn-lt"/>
                <a:cs typeface="+mn-lt"/>
              </a:rPr>
              <a:t>, </a:t>
            </a:r>
            <a:r>
              <a:rPr lang="en-US" sz="3600" b="1" dirty="0" err="1">
                <a:solidFill>
                  <a:srgbClr val="002060"/>
                </a:solidFill>
                <a:ea typeface="+mn-lt"/>
                <a:cs typeface="+mn-lt"/>
              </a:rPr>
              <a:t>dw</a:t>
            </a:r>
            <a:r>
              <a:rPr lang="en-US" sz="3600" b="1" dirty="0">
                <a:solidFill>
                  <a:srgbClr val="002060"/>
                </a:solidFill>
                <a:ea typeface="+mn-lt"/>
                <a:cs typeface="+mn-lt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a typeface="+mn-lt"/>
                <a:cs typeface="+mn-lt"/>
              </a:rPr>
              <a:t>i’n</a:t>
            </a:r>
            <a:r>
              <a:rPr lang="en-US" sz="3600" b="1" dirty="0">
                <a:solidFill>
                  <a:srgbClr val="002060"/>
                </a:solidFill>
                <a:ea typeface="+mn-lt"/>
                <a:cs typeface="+mn-lt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a typeface="+mn-lt"/>
                <a:cs typeface="+mn-lt"/>
              </a:rPr>
              <a:t>hoffi</a:t>
            </a:r>
            <a:r>
              <a:rPr lang="en-US" sz="3600" b="1" dirty="0">
                <a:solidFill>
                  <a:srgbClr val="002060"/>
                </a:solidFill>
                <a:ea typeface="+mn-lt"/>
                <a:cs typeface="+mn-lt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a typeface="+mn-lt"/>
                <a:cs typeface="+mn-lt"/>
              </a:rPr>
              <a:t>darllen</a:t>
            </a:r>
            <a:r>
              <a:rPr lang="en-US" sz="3600" b="1" dirty="0">
                <a:solidFill>
                  <a:srgbClr val="002060"/>
                </a:solidFill>
                <a:ea typeface="+mn-lt"/>
                <a:cs typeface="+mn-lt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a typeface="+mn-lt"/>
                <a:cs typeface="+mn-lt"/>
              </a:rPr>
              <a:t>llyfr</a:t>
            </a:r>
            <a:r>
              <a:rPr lang="en-US" sz="3600" b="1" dirty="0">
                <a:solidFill>
                  <a:srgbClr val="002060"/>
                </a:solidFill>
                <a:ea typeface="+mn-lt"/>
                <a:cs typeface="+mn-lt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a typeface="+mn-lt"/>
                <a:cs typeface="+mn-lt"/>
              </a:rPr>
              <a:t>achos</a:t>
            </a:r>
            <a:r>
              <a:rPr lang="en-US" sz="3600" b="1" dirty="0">
                <a:solidFill>
                  <a:srgbClr val="002060"/>
                </a:solidFill>
                <a:ea typeface="+mn-lt"/>
                <a:cs typeface="+mn-lt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a typeface="+mn-lt"/>
                <a:cs typeface="+mn-lt"/>
              </a:rPr>
              <a:t>mae’n</a:t>
            </a:r>
            <a:r>
              <a:rPr lang="en-US" sz="3600" b="1" dirty="0">
                <a:solidFill>
                  <a:srgbClr val="002060"/>
                </a:solidFill>
                <a:ea typeface="+mn-lt"/>
                <a:cs typeface="+mn-lt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a typeface="+mn-lt"/>
                <a:cs typeface="+mn-lt"/>
              </a:rPr>
              <a:t>ffordd</a:t>
            </a:r>
            <a:r>
              <a:rPr lang="en-US" sz="3600" b="1" dirty="0">
                <a:solidFill>
                  <a:srgbClr val="002060"/>
                </a:solidFill>
                <a:ea typeface="+mn-lt"/>
                <a:cs typeface="+mn-lt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a typeface="+mn-lt"/>
                <a:cs typeface="+mn-lt"/>
              </a:rPr>
              <a:t>dda</a:t>
            </a:r>
            <a:r>
              <a:rPr lang="en-US" sz="3600" b="1" dirty="0">
                <a:solidFill>
                  <a:srgbClr val="002060"/>
                </a:solidFill>
                <a:ea typeface="+mn-lt"/>
                <a:cs typeface="+mn-lt"/>
              </a:rPr>
              <a:t> o </a:t>
            </a:r>
            <a:r>
              <a:rPr lang="en-US" sz="3600" b="1" dirty="0" err="1">
                <a:solidFill>
                  <a:srgbClr val="002060"/>
                </a:solidFill>
                <a:ea typeface="+mn-lt"/>
                <a:cs typeface="+mn-lt"/>
              </a:rPr>
              <a:t>ymlacio</a:t>
            </a:r>
            <a:r>
              <a:rPr lang="en-US" sz="3600" b="1" dirty="0">
                <a:solidFill>
                  <a:srgbClr val="002060"/>
                </a:solidFill>
                <a:ea typeface="+mn-lt"/>
                <a:cs typeface="+mn-lt"/>
              </a:rPr>
              <a:t>. </a:t>
            </a:r>
            <a:endParaRPr lang="en-US" u="none" strike="noStrike" dirty="0">
              <a:solidFill>
                <a:srgbClr val="002060"/>
              </a:solidFill>
              <a:effectLst/>
              <a:cs typeface="Calibri"/>
            </a:endParaRPr>
          </a:p>
        </p:txBody>
      </p:sp>
      <p:pic>
        <p:nvPicPr>
          <p:cNvPr id="9" name="Picture 9" descr="A picture containing toy, wheel, gear, doll&#10;&#10;Description automatically generated">
            <a:extLst>
              <a:ext uri="{FF2B5EF4-FFF2-40B4-BE49-F238E27FC236}">
                <a16:creationId xmlns:a16="http://schemas.microsoft.com/office/drawing/2014/main" id="{7EA92F9D-54AD-043E-DD2D-5C9F950069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06639" y="87251"/>
            <a:ext cx="1987658" cy="173451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6119221-BFE5-F4BB-BEAE-C80444E6C843}"/>
              </a:ext>
            </a:extLst>
          </p:cNvPr>
          <p:cNvSpPr txBox="1"/>
          <p:nvPr/>
        </p:nvSpPr>
        <p:spPr>
          <a:xfrm>
            <a:off x="696804" y="2840483"/>
            <a:ext cx="5771243" cy="461665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2400" i="1" dirty="0">
                <a:solidFill>
                  <a:srgbClr val="002060"/>
                </a:solidFill>
                <a:ea typeface="+mn-lt"/>
                <a:cs typeface="+mn-lt"/>
              </a:rPr>
              <a:t>I like playing football on Tuesday in the park. </a:t>
            </a:r>
            <a:endParaRPr lang="en-US" sz="2400">
              <a:solidFill>
                <a:srgbClr val="002060"/>
              </a:solidFill>
              <a:cs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D685EE0-964E-C864-5DD0-2542CF7117F4}"/>
              </a:ext>
            </a:extLst>
          </p:cNvPr>
          <p:cNvSpPr txBox="1"/>
          <p:nvPr/>
        </p:nvSpPr>
        <p:spPr>
          <a:xfrm>
            <a:off x="694221" y="4245663"/>
            <a:ext cx="5396701" cy="461665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2400" i="1" dirty="0">
                <a:solidFill>
                  <a:srgbClr val="002060"/>
                </a:solidFill>
                <a:cs typeface="Calibri"/>
              </a:rPr>
              <a:t>In school, I like Welsh and English lessons.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C47C6F3-D5B5-732C-F037-925793E9FBD1}"/>
              </a:ext>
            </a:extLst>
          </p:cNvPr>
          <p:cNvSpPr txBox="1"/>
          <p:nvPr/>
        </p:nvSpPr>
        <p:spPr>
          <a:xfrm>
            <a:off x="704553" y="6180368"/>
            <a:ext cx="8044328" cy="461665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2400" i="1" dirty="0">
                <a:solidFill>
                  <a:srgbClr val="002060"/>
                </a:solidFill>
                <a:cs typeface="Calibri"/>
              </a:rPr>
              <a:t>On the weekend, I like to read because it is a good way to relax.</a:t>
            </a:r>
          </a:p>
        </p:txBody>
      </p:sp>
    </p:spTree>
    <p:extLst>
      <p:ext uri="{BB962C8B-B14F-4D97-AF65-F5344CB8AC3E}">
        <p14:creationId xmlns:p14="http://schemas.microsoft.com/office/powerpoint/2010/main" val="3377048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1538" y="112305"/>
            <a:ext cx="7298838" cy="6739733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5937BB17-5B48-3DBB-17BA-C9089CD2ED15}"/>
              </a:ext>
            </a:extLst>
          </p:cNvPr>
          <p:cNvSpPr txBox="1"/>
          <p:nvPr/>
        </p:nvSpPr>
        <p:spPr>
          <a:xfrm>
            <a:off x="3453730" y="4647426"/>
            <a:ext cx="5957322" cy="206210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000" b="1">
                <a:solidFill>
                  <a:srgbClr val="002060"/>
                </a:solidFill>
              </a:rPr>
              <a:t>Mae </a:t>
            </a:r>
            <a:r>
              <a:rPr lang="en-US" sz="4000" b="1" err="1">
                <a:solidFill>
                  <a:srgbClr val="002060"/>
                </a:solidFill>
              </a:rPr>
              <a:t>hi'n</a:t>
            </a:r>
            <a:r>
              <a:rPr lang="en-US" sz="4000" b="1">
                <a:solidFill>
                  <a:srgbClr val="002060"/>
                </a:solidFill>
              </a:rPr>
              <a:t> </a:t>
            </a:r>
            <a:r>
              <a:rPr lang="en-US" sz="4000" b="1" err="1">
                <a:solidFill>
                  <a:srgbClr val="002060"/>
                </a:solidFill>
              </a:rPr>
              <a:t>amser</a:t>
            </a:r>
            <a:r>
              <a:rPr lang="en-US" sz="4000" b="1">
                <a:solidFill>
                  <a:srgbClr val="002060"/>
                </a:solidFill>
              </a:rPr>
              <a:t> </a:t>
            </a:r>
          </a:p>
          <a:p>
            <a:pPr algn="ctr"/>
            <a:r>
              <a:rPr lang="en-US" sz="4000" b="1" err="1">
                <a:solidFill>
                  <a:srgbClr val="002060"/>
                </a:solidFill>
              </a:rPr>
              <a:t>cofrestru</a:t>
            </a:r>
            <a:r>
              <a:rPr lang="en-US" sz="4000" b="1">
                <a:solidFill>
                  <a:srgbClr val="002060"/>
                </a:solidFill>
              </a:rPr>
              <a:t>!</a:t>
            </a:r>
            <a:endParaRPr lang="en-US" sz="4000" b="1">
              <a:solidFill>
                <a:srgbClr val="002060"/>
              </a:solidFill>
              <a:cs typeface="Calibri"/>
            </a:endParaRPr>
          </a:p>
          <a:p>
            <a:pPr algn="ctr"/>
            <a:endParaRPr lang="en-US" sz="2400" i="1">
              <a:solidFill>
                <a:srgbClr val="002060"/>
              </a:solidFill>
            </a:endParaRPr>
          </a:p>
          <a:p>
            <a:pPr algn="ctr"/>
            <a:r>
              <a:rPr lang="en-US" sz="2400" i="1">
                <a:solidFill>
                  <a:srgbClr val="002060"/>
                </a:solidFill>
              </a:rPr>
              <a:t>It's registration time!</a:t>
            </a:r>
            <a:endParaRPr lang="en-US" sz="2400" i="1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674803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BA99ED-10D4-EC4C-9D40-89C25B435C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236" y="245208"/>
            <a:ext cx="10379528" cy="6367583"/>
          </a:xfrm>
          <a:prstGeom prst="rect">
            <a:avLst/>
          </a:prstGeom>
          <a:solidFill>
            <a:srgbClr val="FF40FF"/>
          </a:solidFill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36399082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1DA8A127-8096-1709-95F8-5E1E323B29F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13" r="-332" b="-79"/>
          <a:stretch/>
        </p:blipFill>
        <p:spPr>
          <a:xfrm>
            <a:off x="0" y="2256344"/>
            <a:ext cx="3565086" cy="4599744"/>
          </a:xfrm>
          <a:prstGeom prst="rect">
            <a:avLst/>
          </a:prstGeom>
        </p:spPr>
      </p:pic>
      <p:sp>
        <p:nvSpPr>
          <p:cNvPr id="18" name="Oval Callout 17">
            <a:extLst>
              <a:ext uri="{FF2B5EF4-FFF2-40B4-BE49-F238E27FC236}">
                <a16:creationId xmlns:a16="http://schemas.microsoft.com/office/drawing/2014/main" id="{6FB24696-FB98-6742-B5B9-D9243A5FB506}"/>
              </a:ext>
            </a:extLst>
          </p:cNvPr>
          <p:cNvSpPr/>
          <p:nvPr/>
        </p:nvSpPr>
        <p:spPr>
          <a:xfrm>
            <a:off x="3204137" y="126527"/>
            <a:ext cx="3948461" cy="706482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err="1">
                <a:solidFill>
                  <a:srgbClr val="002060"/>
                </a:solidFill>
              </a:rPr>
              <a:t>Ydy</a:t>
            </a:r>
            <a:r>
              <a:rPr lang="en-US" sz="2400" b="1">
                <a:solidFill>
                  <a:srgbClr val="002060"/>
                </a:solidFill>
              </a:rPr>
              <a:t> … </a:t>
            </a:r>
            <a:r>
              <a:rPr lang="en-US" sz="2400" b="1" err="1">
                <a:solidFill>
                  <a:srgbClr val="002060"/>
                </a:solidFill>
              </a:rPr>
              <a:t>yma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heddiw</a:t>
            </a:r>
            <a:r>
              <a:rPr lang="en-US" sz="2400" b="1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8" name="Oval Callout 7">
            <a:extLst>
              <a:ext uri="{FF2B5EF4-FFF2-40B4-BE49-F238E27FC236}">
                <a16:creationId xmlns:a16="http://schemas.microsoft.com/office/drawing/2014/main" id="{C74C22E5-678A-8040-ACA6-804384D92BD1}"/>
              </a:ext>
            </a:extLst>
          </p:cNvPr>
          <p:cNvSpPr/>
          <p:nvPr/>
        </p:nvSpPr>
        <p:spPr>
          <a:xfrm>
            <a:off x="1894619" y="1554173"/>
            <a:ext cx="2210468" cy="698414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Sut </a:t>
            </a:r>
            <a:r>
              <a:rPr lang="en-US" sz="2400" b="1" err="1">
                <a:solidFill>
                  <a:srgbClr val="002060"/>
                </a:solidFill>
              </a:rPr>
              <a:t>wyt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ti</a:t>
            </a:r>
            <a:r>
              <a:rPr lang="en-US" sz="2400" b="1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16" name="Oval Callout 15">
            <a:extLst>
              <a:ext uri="{FF2B5EF4-FFF2-40B4-BE49-F238E27FC236}">
                <a16:creationId xmlns:a16="http://schemas.microsoft.com/office/drawing/2014/main" id="{01A6F5D4-9554-164D-BE2D-CADBB7AF1682}"/>
              </a:ext>
            </a:extLst>
          </p:cNvPr>
          <p:cNvSpPr/>
          <p:nvPr/>
        </p:nvSpPr>
        <p:spPr>
          <a:xfrm>
            <a:off x="271258" y="99715"/>
            <a:ext cx="2537482" cy="1457471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Bore da, </a:t>
            </a:r>
            <a:r>
              <a:rPr lang="en-US" sz="2400" b="1" err="1">
                <a:solidFill>
                  <a:srgbClr val="002060"/>
                </a:solidFill>
              </a:rPr>
              <a:t>bawb</a:t>
            </a:r>
            <a:r>
              <a:rPr lang="en-US" sz="2400" b="1">
                <a:solidFill>
                  <a:srgbClr val="002060"/>
                </a:solidFill>
              </a:rPr>
              <a:t>/</a:t>
            </a:r>
            <a:r>
              <a:rPr lang="en-US" sz="2400" b="1" err="1">
                <a:solidFill>
                  <a:srgbClr val="002060"/>
                </a:solidFill>
              </a:rPr>
              <a:t>blant</a:t>
            </a:r>
            <a:r>
              <a:rPr lang="en-US" sz="2400" b="1">
                <a:solidFill>
                  <a:srgbClr val="002060"/>
                </a:solidFill>
              </a:rPr>
              <a:t>/</a:t>
            </a:r>
            <a:r>
              <a:rPr lang="en-US" sz="2400" b="1" err="1">
                <a:solidFill>
                  <a:srgbClr val="002060"/>
                </a:solidFill>
              </a:rPr>
              <a:t>ddosbarth</a:t>
            </a:r>
            <a:r>
              <a:rPr lang="en-US" sz="2400" b="1">
                <a:solidFill>
                  <a:srgbClr val="002060"/>
                </a:solidFill>
              </a:rPr>
              <a:t>!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3" name="Oval Callout 12">
            <a:extLst>
              <a:ext uri="{FF2B5EF4-FFF2-40B4-BE49-F238E27FC236}">
                <a16:creationId xmlns:a16="http://schemas.microsoft.com/office/drawing/2014/main" id="{D548F2C8-4F1E-D06F-260E-1F4F19E877F7}"/>
              </a:ext>
            </a:extLst>
          </p:cNvPr>
          <p:cNvSpPr/>
          <p:nvPr/>
        </p:nvSpPr>
        <p:spPr>
          <a:xfrm>
            <a:off x="2174693" y="2446191"/>
            <a:ext cx="2066121" cy="1328780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 err="1">
                <a:solidFill>
                  <a:srgbClr val="002060"/>
                </a:solidFill>
              </a:rPr>
              <a:t>Pwy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sy'n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absennol</a:t>
            </a:r>
            <a:r>
              <a:rPr lang="en-US" sz="2400" b="1">
                <a:solidFill>
                  <a:srgbClr val="002060"/>
                </a:solidFill>
              </a:rPr>
              <a:t> </a:t>
            </a:r>
            <a:r>
              <a:rPr lang="en-US" sz="2400" b="1" err="1">
                <a:solidFill>
                  <a:srgbClr val="002060"/>
                </a:solidFill>
              </a:rPr>
              <a:t>heddiw</a:t>
            </a:r>
            <a:r>
              <a:rPr lang="en-US" sz="2400" b="1">
                <a:solidFill>
                  <a:srgbClr val="002060"/>
                </a:solidFill>
              </a:rPr>
              <a:t>?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4" name="Oval Callout 12">
            <a:extLst>
              <a:ext uri="{FF2B5EF4-FFF2-40B4-BE49-F238E27FC236}">
                <a16:creationId xmlns:a16="http://schemas.microsoft.com/office/drawing/2014/main" id="{21968474-A038-1D63-2BAB-775E4BBC6498}"/>
              </a:ext>
            </a:extLst>
          </p:cNvPr>
          <p:cNvSpPr/>
          <p:nvPr/>
        </p:nvSpPr>
        <p:spPr>
          <a:xfrm>
            <a:off x="8542644" y="2979613"/>
            <a:ext cx="3628867" cy="902577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Pa </a:t>
            </a:r>
            <a:r>
              <a:rPr lang="en-US" sz="2400" b="1" err="1">
                <a:solidFill>
                  <a:srgbClr val="002060"/>
                </a:solidFill>
              </a:rPr>
              <a:t>ddydd</a:t>
            </a:r>
            <a:r>
              <a:rPr lang="en-US" sz="2400" b="1">
                <a:solidFill>
                  <a:srgbClr val="002060"/>
                </a:solidFill>
              </a:rPr>
              <a:t> </a:t>
            </a:r>
            <a:r>
              <a:rPr lang="en-US" sz="2400" b="1" err="1">
                <a:solidFill>
                  <a:srgbClr val="002060"/>
                </a:solidFill>
              </a:rPr>
              <a:t>ydy</a:t>
            </a:r>
            <a:r>
              <a:rPr lang="en-US" sz="2400" b="1">
                <a:solidFill>
                  <a:srgbClr val="002060"/>
                </a:solidFill>
              </a:rPr>
              <a:t> hi </a:t>
            </a:r>
            <a:r>
              <a:rPr lang="en-US" sz="2400" b="1" err="1">
                <a:solidFill>
                  <a:srgbClr val="002060"/>
                </a:solidFill>
              </a:rPr>
              <a:t>heddiw</a:t>
            </a:r>
            <a:r>
              <a:rPr lang="en-US" sz="2400" b="1">
                <a:solidFill>
                  <a:srgbClr val="002060"/>
                </a:solidFill>
              </a:rPr>
              <a:t>?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6" name="Oval Callout 12">
            <a:extLst>
              <a:ext uri="{FF2B5EF4-FFF2-40B4-BE49-F238E27FC236}">
                <a16:creationId xmlns:a16="http://schemas.microsoft.com/office/drawing/2014/main" id="{667BADF2-BB98-57FE-A0AB-6712F90B7504}"/>
              </a:ext>
            </a:extLst>
          </p:cNvPr>
          <p:cNvSpPr/>
          <p:nvPr/>
        </p:nvSpPr>
        <p:spPr>
          <a:xfrm>
            <a:off x="4378081" y="2418652"/>
            <a:ext cx="5071233" cy="698370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Sut </a:t>
            </a:r>
            <a:r>
              <a:rPr lang="en-US" sz="2400" b="1" err="1">
                <a:solidFill>
                  <a:srgbClr val="FF0000"/>
                </a:solidFill>
              </a:rPr>
              <a:t>mae</a:t>
            </a:r>
            <a:r>
              <a:rPr lang="en-US" sz="2400" b="1" err="1">
                <a:solidFill>
                  <a:srgbClr val="002060"/>
                </a:solidFill>
              </a:rPr>
              <a:t>'r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tywydd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FF0000"/>
                </a:solidFill>
              </a:rPr>
              <a:t>heddiw</a:t>
            </a:r>
            <a:r>
              <a:rPr lang="en-US" sz="2400" b="1">
                <a:solidFill>
                  <a:srgbClr val="002060"/>
                </a:solidFill>
              </a:rPr>
              <a:t>?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7" name="Oval Callout 10">
            <a:extLst>
              <a:ext uri="{FF2B5EF4-FFF2-40B4-BE49-F238E27FC236}">
                <a16:creationId xmlns:a16="http://schemas.microsoft.com/office/drawing/2014/main" id="{811ED467-F26B-4229-6C7F-99DC31477C89}"/>
              </a:ext>
            </a:extLst>
          </p:cNvPr>
          <p:cNvSpPr/>
          <p:nvPr/>
        </p:nvSpPr>
        <p:spPr>
          <a:xfrm>
            <a:off x="4448507" y="977785"/>
            <a:ext cx="4291073" cy="1170484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Wyt </a:t>
            </a:r>
            <a:r>
              <a:rPr lang="en-US" sz="2400" b="1" err="1">
                <a:solidFill>
                  <a:srgbClr val="002060"/>
                </a:solidFill>
              </a:rPr>
              <a:t>ti</a:t>
            </a:r>
            <a:r>
              <a:rPr lang="en-US" sz="2400" b="1">
                <a:solidFill>
                  <a:srgbClr val="002060"/>
                </a:solidFill>
              </a:rPr>
              <a:t> </a:t>
            </a:r>
            <a:r>
              <a:rPr lang="en-US" sz="2400" b="1" err="1">
                <a:solidFill>
                  <a:srgbClr val="002060"/>
                </a:solidFill>
              </a:rPr>
              <a:t>eisiau</a:t>
            </a:r>
            <a:r>
              <a:rPr lang="en-US" sz="2400" b="1">
                <a:solidFill>
                  <a:srgbClr val="002060"/>
                </a:solidFill>
              </a:rPr>
              <a:t> </a:t>
            </a:r>
            <a:r>
              <a:rPr lang="en-US" sz="2400" b="1" err="1">
                <a:solidFill>
                  <a:srgbClr val="002060"/>
                </a:solidFill>
              </a:rPr>
              <a:t>cinio</a:t>
            </a:r>
            <a:r>
              <a:rPr lang="en-US" sz="2400" b="1">
                <a:solidFill>
                  <a:srgbClr val="002060"/>
                </a:solidFill>
              </a:rPr>
              <a:t> </a:t>
            </a:r>
          </a:p>
          <a:p>
            <a:pPr algn="ctr"/>
            <a:r>
              <a:rPr lang="en-US" sz="2400" b="1" err="1">
                <a:solidFill>
                  <a:srgbClr val="002060"/>
                </a:solidFill>
              </a:rPr>
              <a:t>ysgol</a:t>
            </a:r>
            <a:r>
              <a:rPr lang="en-US" sz="2400" b="1">
                <a:solidFill>
                  <a:srgbClr val="002060"/>
                </a:solidFill>
              </a:rPr>
              <a:t> neu </a:t>
            </a:r>
            <a:r>
              <a:rPr lang="en-US" sz="2400" b="1" err="1">
                <a:solidFill>
                  <a:srgbClr val="002060"/>
                </a:solidFill>
              </a:rPr>
              <a:t>frechdanau</a:t>
            </a:r>
            <a:r>
              <a:rPr lang="en-US" sz="2400" b="1">
                <a:solidFill>
                  <a:srgbClr val="002060"/>
                </a:solidFill>
              </a:rPr>
              <a:t>?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2" name="Oval Callout 12">
            <a:extLst>
              <a:ext uri="{FF2B5EF4-FFF2-40B4-BE49-F238E27FC236}">
                <a16:creationId xmlns:a16="http://schemas.microsoft.com/office/drawing/2014/main" id="{85B39513-105D-AE1D-8108-1E15E0B2010A}"/>
              </a:ext>
            </a:extLst>
          </p:cNvPr>
          <p:cNvSpPr/>
          <p:nvPr/>
        </p:nvSpPr>
        <p:spPr>
          <a:xfrm>
            <a:off x="3630457" y="3620013"/>
            <a:ext cx="4826818" cy="698370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Sut </a:t>
            </a:r>
            <a:r>
              <a:rPr lang="en-US" sz="2400" b="1" err="1">
                <a:solidFill>
                  <a:srgbClr val="FF0000"/>
                </a:solidFill>
              </a:rPr>
              <a:t>oedd</a:t>
            </a:r>
            <a:r>
              <a:rPr lang="en-US" sz="2400" b="1">
                <a:solidFill>
                  <a:srgbClr val="002060"/>
                </a:solidFill>
              </a:rPr>
              <a:t> y </a:t>
            </a:r>
            <a:r>
              <a:rPr lang="en-US" sz="2400" b="1" err="1">
                <a:solidFill>
                  <a:srgbClr val="002060"/>
                </a:solidFill>
              </a:rPr>
              <a:t>tywydd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FF0000"/>
                </a:solidFill>
              </a:rPr>
              <a:t>ddoe</a:t>
            </a:r>
            <a:r>
              <a:rPr lang="en-US" sz="2400" b="1">
                <a:solidFill>
                  <a:srgbClr val="002060"/>
                </a:solidFill>
              </a:rPr>
              <a:t>?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4" name="Oval Callout 12">
            <a:extLst>
              <a:ext uri="{FF2B5EF4-FFF2-40B4-BE49-F238E27FC236}">
                <a16:creationId xmlns:a16="http://schemas.microsoft.com/office/drawing/2014/main" id="{91EAE9D9-9304-0574-FEE6-91E7AD7EFA29}"/>
              </a:ext>
            </a:extLst>
          </p:cNvPr>
          <p:cNvSpPr/>
          <p:nvPr/>
        </p:nvSpPr>
        <p:spPr>
          <a:xfrm>
            <a:off x="2615025" y="4601816"/>
            <a:ext cx="4826818" cy="698370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Sut </a:t>
            </a:r>
            <a:r>
              <a:rPr lang="en-US" sz="2400" b="1" err="1">
                <a:solidFill>
                  <a:srgbClr val="FF0000"/>
                </a:solidFill>
              </a:rPr>
              <a:t>bydd</a:t>
            </a:r>
            <a:r>
              <a:rPr lang="en-US" sz="2400" b="1">
                <a:solidFill>
                  <a:srgbClr val="FF0000"/>
                </a:solidFill>
              </a:rPr>
              <a:t> </a:t>
            </a:r>
            <a:r>
              <a:rPr lang="en-US" sz="2400" b="1">
                <a:solidFill>
                  <a:srgbClr val="002060"/>
                </a:solidFill>
              </a:rPr>
              <a:t>y </a:t>
            </a:r>
            <a:r>
              <a:rPr lang="en-US" sz="2400" b="1" err="1">
                <a:solidFill>
                  <a:srgbClr val="002060"/>
                </a:solidFill>
              </a:rPr>
              <a:t>tywydd</a:t>
            </a:r>
            <a:r>
              <a:rPr lang="en-US" sz="2400" b="1">
                <a:solidFill>
                  <a:srgbClr val="002060"/>
                </a:solidFill>
              </a:rPr>
              <a:t> </a:t>
            </a:r>
            <a:r>
              <a:rPr lang="en-US" sz="2400" b="1" err="1">
                <a:solidFill>
                  <a:srgbClr val="FF0000"/>
                </a:solidFill>
              </a:rPr>
              <a:t>yfory</a:t>
            </a:r>
            <a:r>
              <a:rPr lang="en-US" sz="2400" b="1">
                <a:solidFill>
                  <a:srgbClr val="002060"/>
                </a:solidFill>
              </a:rPr>
              <a:t>?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5" name="Oval Callout 12">
            <a:extLst>
              <a:ext uri="{FF2B5EF4-FFF2-40B4-BE49-F238E27FC236}">
                <a16:creationId xmlns:a16="http://schemas.microsoft.com/office/drawing/2014/main" id="{89EAB1B5-592C-9BB5-E3B4-D1327E7BB1C9}"/>
              </a:ext>
            </a:extLst>
          </p:cNvPr>
          <p:cNvSpPr/>
          <p:nvPr/>
        </p:nvSpPr>
        <p:spPr>
          <a:xfrm>
            <a:off x="8042116" y="4350335"/>
            <a:ext cx="2613192" cy="591150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Pa </a:t>
            </a:r>
            <a:r>
              <a:rPr lang="en-US" sz="2400" b="1" err="1">
                <a:solidFill>
                  <a:srgbClr val="002060"/>
                </a:solidFill>
              </a:rPr>
              <a:t>fis</a:t>
            </a:r>
            <a:r>
              <a:rPr lang="en-US" sz="2400" b="1">
                <a:solidFill>
                  <a:srgbClr val="002060"/>
                </a:solidFill>
              </a:rPr>
              <a:t> </a:t>
            </a:r>
            <a:r>
              <a:rPr lang="en-US" sz="2400" b="1" err="1">
                <a:solidFill>
                  <a:srgbClr val="002060"/>
                </a:solidFill>
              </a:rPr>
              <a:t>ydy</a:t>
            </a:r>
            <a:r>
              <a:rPr lang="en-US" sz="2400" b="1">
                <a:solidFill>
                  <a:srgbClr val="002060"/>
                </a:solidFill>
              </a:rPr>
              <a:t> hi?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7" name="Oval Callout 12">
            <a:extLst>
              <a:ext uri="{FF2B5EF4-FFF2-40B4-BE49-F238E27FC236}">
                <a16:creationId xmlns:a16="http://schemas.microsoft.com/office/drawing/2014/main" id="{87B14B4C-92F2-9FF9-3268-481C4A645B79}"/>
              </a:ext>
            </a:extLst>
          </p:cNvPr>
          <p:cNvSpPr/>
          <p:nvPr/>
        </p:nvSpPr>
        <p:spPr>
          <a:xfrm>
            <a:off x="8684710" y="5143769"/>
            <a:ext cx="3346436" cy="591150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Pa </a:t>
            </a:r>
            <a:r>
              <a:rPr lang="en-US" sz="2400" b="1" err="1">
                <a:solidFill>
                  <a:srgbClr val="002060"/>
                </a:solidFill>
              </a:rPr>
              <a:t>dymor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ydy</a:t>
            </a:r>
            <a:r>
              <a:rPr lang="en-US" sz="2400" b="1">
                <a:solidFill>
                  <a:srgbClr val="002060"/>
                </a:solidFill>
              </a:rPr>
              <a:t> hi?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741B5FF-7E44-20CE-B553-D3F328281CB5}"/>
              </a:ext>
            </a:extLst>
          </p:cNvPr>
          <p:cNvSpPr txBox="1"/>
          <p:nvPr/>
        </p:nvSpPr>
        <p:spPr>
          <a:xfrm>
            <a:off x="8575982" y="67014"/>
            <a:ext cx="3563662" cy="2308324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800" b="1" dirty="0" err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Pwy</a:t>
            </a:r>
            <a:r>
              <a:rPr lang="en-US" sz="4800" b="1" dirty="0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ydy</a:t>
            </a:r>
            <a:r>
              <a:rPr lang="en-US" sz="4800" b="1" dirty="0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Helpwr</a:t>
            </a:r>
            <a:r>
              <a:rPr lang="en-US" sz="4800" b="1" dirty="0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Heddiw</a:t>
            </a:r>
            <a:r>
              <a:rPr lang="en-US" sz="4800" b="1" dirty="0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?</a:t>
            </a:r>
            <a:endParaRPr lang="en-US" dirty="0"/>
          </a:p>
        </p:txBody>
      </p:sp>
      <p:sp>
        <p:nvSpPr>
          <p:cNvPr id="5" name="Oval Callout 12">
            <a:extLst>
              <a:ext uri="{FF2B5EF4-FFF2-40B4-BE49-F238E27FC236}">
                <a16:creationId xmlns:a16="http://schemas.microsoft.com/office/drawing/2014/main" id="{278F10DE-C8FA-6472-4751-630D3188DB09}"/>
              </a:ext>
            </a:extLst>
          </p:cNvPr>
          <p:cNvSpPr/>
          <p:nvPr/>
        </p:nvSpPr>
        <p:spPr>
          <a:xfrm>
            <a:off x="3570752" y="5583375"/>
            <a:ext cx="3561124" cy="698370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Wyt </a:t>
            </a:r>
            <a:r>
              <a:rPr lang="en-US" sz="2400" b="1" dirty="0" err="1">
                <a:solidFill>
                  <a:srgbClr val="002060"/>
                </a:solidFill>
              </a:rPr>
              <a:t>ti'n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hoffi</a:t>
            </a:r>
            <a:r>
              <a:rPr lang="en-US" sz="2400" b="1" dirty="0">
                <a:solidFill>
                  <a:srgbClr val="002060"/>
                </a:solidFill>
              </a:rPr>
              <a:t> ...?</a:t>
            </a:r>
            <a:endParaRPr lang="en-US" sz="2400" b="1" dirty="0">
              <a:solidFill>
                <a:srgbClr val="002060"/>
              </a:solidFill>
              <a:cs typeface="Calibri"/>
            </a:endParaRPr>
          </a:p>
        </p:txBody>
      </p:sp>
      <p:sp>
        <p:nvSpPr>
          <p:cNvPr id="9" name="Oval Callout 12">
            <a:extLst>
              <a:ext uri="{FF2B5EF4-FFF2-40B4-BE49-F238E27FC236}">
                <a16:creationId xmlns:a16="http://schemas.microsoft.com/office/drawing/2014/main" id="{9B1ECF32-DCE2-AF57-3038-92132502EF09}"/>
              </a:ext>
            </a:extLst>
          </p:cNvPr>
          <p:cNvSpPr/>
          <p:nvPr/>
        </p:nvSpPr>
        <p:spPr>
          <a:xfrm>
            <a:off x="7267201" y="5925995"/>
            <a:ext cx="2083667" cy="591150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Pam?</a:t>
            </a:r>
            <a:endParaRPr lang="en-US" sz="2400" b="1" dirty="0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687867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DCD9C319-51C4-4B3F-AEB3-47BB3616FF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EC94526-3D11-AA9A-A5E5-E81B5A0FDEFB}"/>
              </a:ext>
            </a:extLst>
          </p:cNvPr>
          <p:cNvSpPr txBox="1"/>
          <p:nvPr/>
        </p:nvSpPr>
        <p:spPr>
          <a:xfrm>
            <a:off x="7451824" y="656071"/>
            <a:ext cx="4561671" cy="5530319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dirty="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Ydych</a:t>
            </a:r>
            <a:r>
              <a:rPr lang="en-US" sz="5200" b="1" dirty="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5200" b="1" dirty="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chi'n</a:t>
            </a:r>
            <a:r>
              <a:rPr lang="en-US" sz="5200" b="1" dirty="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5200" b="1" dirty="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cofio</a:t>
            </a:r>
            <a:r>
              <a:rPr lang="en-US" sz="5200" b="1" dirty="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?! </a:t>
            </a:r>
            <a:r>
              <a:rPr lang="en-US" sz="5200" b="1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    </a:t>
            </a:r>
            <a:endParaRPr lang="en-US" sz="5200">
              <a:solidFill>
                <a:srgbClr val="002060"/>
              </a:solidFill>
              <a:latin typeface="+mj-lt"/>
              <a:ea typeface="+mj-ea"/>
              <a:cs typeface="Calibri Light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 dirty="0">
              <a:solidFill>
                <a:srgbClr val="002060"/>
              </a:solidFill>
              <a:latin typeface="+mj-lt"/>
              <a:ea typeface="+mj-ea"/>
              <a:cs typeface="Calibri Light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i="1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Do you remember?!</a:t>
            </a:r>
            <a:endParaRPr lang="en-US" sz="5200" i="1" dirty="0">
              <a:solidFill>
                <a:srgbClr val="002060"/>
              </a:solidFill>
              <a:latin typeface="+mj-lt"/>
              <a:ea typeface="+mj-ea"/>
              <a:cs typeface="Calibri Light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462BE120-5BC5-C908-0479-8057B31093C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1" b="7460"/>
          <a:stretch/>
        </p:blipFill>
        <p:spPr>
          <a:xfrm>
            <a:off x="20" y="10"/>
            <a:ext cx="7188573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9446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D0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361A7DCF-CCAB-9BAD-A6BF-B9855E3B25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7619251"/>
              </p:ext>
            </p:extLst>
          </p:nvPr>
        </p:nvGraphicFramePr>
        <p:xfrm>
          <a:off x="751229" y="1007078"/>
          <a:ext cx="8269733" cy="55731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8814">
                  <a:extLst>
                    <a:ext uri="{9D8B030D-6E8A-4147-A177-3AD203B41FA5}">
                      <a16:colId xmlns:a16="http://schemas.microsoft.com/office/drawing/2014/main" val="3626143616"/>
                    </a:ext>
                  </a:extLst>
                </a:gridCol>
                <a:gridCol w="6690919">
                  <a:extLst>
                    <a:ext uri="{9D8B030D-6E8A-4147-A177-3AD203B41FA5}">
                      <a16:colId xmlns:a16="http://schemas.microsoft.com/office/drawing/2014/main" val="4126008244"/>
                    </a:ext>
                  </a:extLst>
                </a:gridCol>
              </a:tblGrid>
              <a:tr h="400372">
                <a:tc>
                  <a:txBody>
                    <a:bodyPr/>
                    <a:lstStyle/>
                    <a:p>
                      <a:pPr fontAlgn="base"/>
                      <a:r>
                        <a:rPr lang="en-US" sz="1800" b="1" dirty="0" err="1">
                          <a:solidFill>
                            <a:srgbClr val="002060"/>
                          </a:solidFill>
                          <a:effectLst/>
                        </a:rPr>
                        <a:t>Enw</a:t>
                      </a:r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: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>
                      <a:solidFill>
                        <a:srgbClr val="002060"/>
                      </a:solidFill>
                    </a:lnB>
                    <a:solidFill>
                      <a:srgbClr val="FBFF88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Mari Powell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>
                      <a:solidFill>
                        <a:srgbClr val="002060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998657"/>
                  </a:ext>
                </a:extLst>
              </a:tr>
              <a:tr h="374542">
                <a:tc>
                  <a:txBody>
                    <a:bodyPr/>
                    <a:lstStyle/>
                    <a:p>
                      <a:pPr fontAlgn="base"/>
                      <a:r>
                        <a:rPr lang="en-US" sz="1800" b="1" dirty="0" err="1">
                          <a:solidFill>
                            <a:srgbClr val="002060"/>
                          </a:solidFill>
                          <a:effectLst/>
                        </a:rPr>
                        <a:t>Oed</a:t>
                      </a:r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:</a:t>
                      </a:r>
                      <a:endParaRPr lang="en-US" sz="1800" b="1"/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>
                      <a:solidFill>
                        <a:srgbClr val="002060"/>
                      </a:solidFill>
                    </a:lnB>
                    <a:solidFill>
                      <a:srgbClr val="FBFF88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43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>
                      <a:solidFill>
                        <a:srgbClr val="002060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4849349"/>
                  </a:ext>
                </a:extLst>
              </a:tr>
              <a:tr h="38745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Pen-</a:t>
                      </a:r>
                      <a:r>
                        <a:rPr lang="en-US" sz="1800" b="1" dirty="0" err="1">
                          <a:solidFill>
                            <a:srgbClr val="002060"/>
                          </a:solidFill>
                          <a:effectLst/>
                        </a:rPr>
                        <a:t>blwydd</a:t>
                      </a:r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: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>
                      <a:solidFill>
                        <a:srgbClr val="002060"/>
                      </a:solidFill>
                    </a:lnB>
                    <a:solidFill>
                      <a:srgbClr val="FBFF88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Mawrth 7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>
                      <a:solidFill>
                        <a:srgbClr val="002060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0693002"/>
                  </a:ext>
                </a:extLst>
              </a:tr>
              <a:tr h="361627">
                <a:tc>
                  <a:txBody>
                    <a:bodyPr/>
                    <a:lstStyle/>
                    <a:p>
                      <a:pPr fontAlgn="base"/>
                      <a:r>
                        <a:rPr lang="en-US" sz="1800" b="1" dirty="0" err="1">
                          <a:solidFill>
                            <a:srgbClr val="002060"/>
                          </a:solidFill>
                          <a:effectLst/>
                        </a:rPr>
                        <a:t>Cartref</a:t>
                      </a:r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: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>
                      <a:solidFill>
                        <a:srgbClr val="002060"/>
                      </a:solidFill>
                    </a:lnB>
                    <a:solidFill>
                      <a:srgbClr val="FBFF88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i="0" u="none" strike="noStrike" noProof="0" dirty="0" err="1">
                          <a:solidFill>
                            <a:srgbClr val="002060"/>
                          </a:solidFill>
                          <a:effectLst/>
                          <a:latin typeface="Calibri"/>
                        </a:rPr>
                        <a:t>tŷ</a:t>
                      </a:r>
                      <a:r>
                        <a:rPr lang="en-US" sz="1800" b="0" i="0" u="none" strike="noStrike" noProof="0" dirty="0">
                          <a:solidFill>
                            <a:srgbClr val="00206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en-US" sz="1800" b="0" i="0" u="none" strike="noStrike" noProof="0" dirty="0" err="1">
                          <a:solidFill>
                            <a:srgbClr val="002060"/>
                          </a:solidFill>
                          <a:effectLst/>
                          <a:latin typeface="Calibri"/>
                        </a:rPr>
                        <a:t>pâr</a:t>
                      </a:r>
                      <a:r>
                        <a:rPr lang="en-US" sz="1800" b="0" i="0" u="none" strike="noStrike" noProof="0" dirty="0">
                          <a:solidFill>
                            <a:srgbClr val="002060"/>
                          </a:solidFill>
                          <a:effectLst/>
                          <a:latin typeface="Calibri"/>
                        </a:rPr>
                        <a:t>, Abertawe</a:t>
                      </a:r>
                      <a:endParaRPr lang="en-US" sz="1800" b="0" dirty="0" err="1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>
                      <a:solidFill>
                        <a:srgbClr val="002060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2647086"/>
                  </a:ext>
                </a:extLst>
              </a:tr>
              <a:tr h="361627">
                <a:tc>
                  <a:txBody>
                    <a:bodyPr/>
                    <a:lstStyle/>
                    <a:p>
                      <a:pPr fontAlgn="base"/>
                      <a:r>
                        <a:rPr lang="en-US" sz="1800" b="1" dirty="0" err="1">
                          <a:solidFill>
                            <a:srgbClr val="002060"/>
                          </a:solidFill>
                          <a:effectLst/>
                        </a:rPr>
                        <a:t>Hobïau</a:t>
                      </a:r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: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>
                      <a:solidFill>
                        <a:srgbClr val="002060"/>
                      </a:solidFill>
                    </a:lnB>
                    <a:solidFill>
                      <a:srgbClr val="FBFF88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darllen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, </a:t>
                      </a: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mynd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â'r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 ci am </a:t>
                      </a: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dro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, </a:t>
                      </a: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siopa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>
                      <a:solidFill>
                        <a:srgbClr val="002060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6345861"/>
                  </a:ext>
                </a:extLst>
              </a:tr>
              <a:tr h="361627">
                <a:tc>
                  <a:txBody>
                    <a:bodyPr/>
                    <a:lstStyle/>
                    <a:p>
                      <a:pPr fontAlgn="base"/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Hoff </a:t>
                      </a:r>
                      <a:r>
                        <a:rPr lang="en-US" sz="1800" b="1" dirty="0" err="1">
                          <a:solidFill>
                            <a:srgbClr val="002060"/>
                          </a:solidFill>
                          <a:effectLst/>
                        </a:rPr>
                        <a:t>fwyd</a:t>
                      </a:r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: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>
                      <a:solidFill>
                        <a:srgbClr val="002060"/>
                      </a:solidFill>
                    </a:lnB>
                    <a:solidFill>
                      <a:srgbClr val="FBFF88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siocled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>
                      <a:solidFill>
                        <a:srgbClr val="002060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4136477"/>
                  </a:ext>
                </a:extLst>
              </a:tr>
              <a:tr h="361627">
                <a:tc>
                  <a:txBody>
                    <a:bodyPr/>
                    <a:lstStyle/>
                    <a:p>
                      <a:pPr fontAlgn="base"/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Cas </a:t>
                      </a:r>
                      <a:r>
                        <a:rPr lang="en-US" sz="1800" b="1" dirty="0" err="1">
                          <a:solidFill>
                            <a:srgbClr val="002060"/>
                          </a:solidFill>
                          <a:effectLst/>
                        </a:rPr>
                        <a:t>fwyd</a:t>
                      </a:r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: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>
                      <a:solidFill>
                        <a:srgbClr val="002060"/>
                      </a:solidFill>
                    </a:lnB>
                    <a:solidFill>
                      <a:srgbClr val="FBFF88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bananas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>
                      <a:solidFill>
                        <a:srgbClr val="002060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9740024"/>
                  </a:ext>
                </a:extLst>
              </a:tr>
              <a:tr h="361627">
                <a:tc>
                  <a:txBody>
                    <a:bodyPr/>
                    <a:lstStyle/>
                    <a:p>
                      <a:pPr fontAlgn="base"/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Hoff </a:t>
                      </a:r>
                      <a:r>
                        <a:rPr lang="en-US" sz="1800" b="1" dirty="0" err="1">
                          <a:solidFill>
                            <a:srgbClr val="002060"/>
                          </a:solidFill>
                          <a:effectLst/>
                        </a:rPr>
                        <a:t>bethau</a:t>
                      </a:r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: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F88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siarad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Cymraeg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, </a:t>
                      </a: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treulio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amser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gyda'r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teulu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, </a:t>
                      </a: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bwyta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allan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836644"/>
                  </a:ext>
                </a:extLst>
              </a:tr>
              <a:tr h="36162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Cas </a:t>
                      </a:r>
                      <a:r>
                        <a:rPr lang="en-US" sz="1800" b="1" dirty="0" err="1">
                          <a:solidFill>
                            <a:srgbClr val="002060"/>
                          </a:solidFill>
                          <a:effectLst/>
                        </a:rPr>
                        <a:t>bethau</a:t>
                      </a:r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: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F88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rhedeg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, </a:t>
                      </a: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pryf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copyn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, </a:t>
                      </a: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annibendod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2562392"/>
                  </a:ext>
                </a:extLst>
              </a:tr>
              <a:tr h="36162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1" dirty="0" err="1">
                          <a:solidFill>
                            <a:srgbClr val="002060"/>
                          </a:solidFill>
                          <a:effectLst/>
                        </a:rPr>
                        <a:t>Gwallt</a:t>
                      </a:r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: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F88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golau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, hir 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4986559"/>
                  </a:ext>
                </a:extLst>
              </a:tr>
              <a:tr h="36162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1" dirty="0" err="1">
                          <a:solidFill>
                            <a:srgbClr val="002060"/>
                          </a:solidFill>
                          <a:effectLst/>
                        </a:rPr>
                        <a:t>Llygaid</a:t>
                      </a:r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: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F88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brown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8996624"/>
                  </a:ext>
                </a:extLst>
              </a:tr>
              <a:tr h="36162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1" dirty="0" err="1">
                          <a:solidFill>
                            <a:srgbClr val="002060"/>
                          </a:solidFill>
                          <a:effectLst/>
                        </a:rPr>
                        <a:t>Teulu</a:t>
                      </a:r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: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F88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b="0" i="0" u="none" strike="noStrike" noProof="0" dirty="0" err="1">
                          <a:solidFill>
                            <a:srgbClr val="002060"/>
                          </a:solidFill>
                          <a:effectLst/>
                          <a:latin typeface="Calibri"/>
                        </a:rPr>
                        <a:t>gŵr</a:t>
                      </a:r>
                      <a:r>
                        <a:rPr lang="en-GB" sz="1800" b="0" i="0" u="none" strike="noStrike" noProof="0" dirty="0">
                          <a:solidFill>
                            <a:srgbClr val="002060"/>
                          </a:solidFill>
                          <a:effectLst/>
                          <a:latin typeface="Calibri"/>
                        </a:rPr>
                        <a:t>, un </a:t>
                      </a:r>
                      <a:r>
                        <a:rPr lang="en-GB" sz="1800" b="0" i="0" u="none" strike="noStrike" noProof="0" dirty="0" err="1">
                          <a:solidFill>
                            <a:srgbClr val="002060"/>
                          </a:solidFill>
                          <a:effectLst/>
                          <a:latin typeface="Calibri"/>
                        </a:rPr>
                        <a:t>ferch</a:t>
                      </a:r>
                      <a:r>
                        <a:rPr lang="en-GB" sz="1800" b="0" i="0" u="none" strike="noStrike" noProof="0" dirty="0">
                          <a:solidFill>
                            <a:srgbClr val="002060"/>
                          </a:solidFill>
                          <a:effectLst/>
                          <a:latin typeface="Calibri"/>
                        </a:rPr>
                        <a:t>, un </a:t>
                      </a:r>
                      <a:r>
                        <a:rPr lang="en-GB" sz="1800" b="0" i="0" u="none" strike="noStrike" noProof="0" dirty="0" err="1">
                          <a:solidFill>
                            <a:srgbClr val="002060"/>
                          </a:solidFill>
                          <a:effectLst/>
                          <a:latin typeface="Calibri"/>
                        </a:rPr>
                        <a:t>mab</a:t>
                      </a:r>
                      <a:endParaRPr lang="en-US" sz="1800" b="0" dirty="0" err="1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0905141"/>
                  </a:ext>
                </a:extLst>
              </a:tr>
              <a:tr h="38745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1" dirty="0" err="1">
                          <a:solidFill>
                            <a:srgbClr val="002060"/>
                          </a:solidFill>
                          <a:effectLst/>
                        </a:rPr>
                        <a:t>Brawd</a:t>
                      </a:r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: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F88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dim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800022"/>
                  </a:ext>
                </a:extLst>
              </a:tr>
              <a:tr h="36162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1" dirty="0" err="1">
                          <a:solidFill>
                            <a:srgbClr val="002060"/>
                          </a:solidFill>
                          <a:effectLst/>
                        </a:rPr>
                        <a:t>Chwaer</a:t>
                      </a:r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: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F88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dim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3377660"/>
                  </a:ext>
                </a:extLst>
              </a:tr>
              <a:tr h="36162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1" dirty="0" err="1">
                          <a:solidFill>
                            <a:srgbClr val="002060"/>
                          </a:solidFill>
                          <a:effectLst/>
                        </a:rPr>
                        <a:t>Anifail</a:t>
                      </a:r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1800" b="1" dirty="0" err="1">
                          <a:solidFill>
                            <a:srgbClr val="002060"/>
                          </a:solidFill>
                          <a:effectLst/>
                        </a:rPr>
                        <a:t>Anwes</a:t>
                      </a:r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: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>
                      <a:solidFill>
                        <a:srgbClr val="002060"/>
                      </a:solidFill>
                    </a:lnB>
                    <a:solidFill>
                      <a:srgbClr val="FBFF88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un ci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>
                      <a:solidFill>
                        <a:srgbClr val="002060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0939102"/>
                  </a:ext>
                </a:extLst>
              </a:tr>
            </a:tbl>
          </a:graphicData>
        </a:graphic>
      </p:graphicFrame>
      <p:pic>
        <p:nvPicPr>
          <p:cNvPr id="2" name="Picture 2">
            <a:extLst>
              <a:ext uri="{FF2B5EF4-FFF2-40B4-BE49-F238E27FC236}">
                <a16:creationId xmlns:a16="http://schemas.microsoft.com/office/drawing/2014/main" id="{25C36E06-B458-5ACE-2DFF-535B48D179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44076" y="255560"/>
            <a:ext cx="2144900" cy="2717692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F7437E6-A34F-11FD-0544-35523D046031}"/>
              </a:ext>
            </a:extLst>
          </p:cNvPr>
          <p:cNvSpPr txBox="1"/>
          <p:nvPr/>
        </p:nvSpPr>
        <p:spPr>
          <a:xfrm>
            <a:off x="4545281" y="82025"/>
            <a:ext cx="3103210" cy="1077218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 dirty="0" err="1">
                <a:solidFill>
                  <a:srgbClr val="002060"/>
                </a:solidFill>
                <a:cs typeface="Calibri"/>
              </a:rPr>
              <a:t>Fy</a:t>
            </a:r>
            <a:r>
              <a:rPr lang="en-US" sz="4400" b="1" dirty="0">
                <a:solidFill>
                  <a:srgbClr val="002060"/>
                </a:solidFill>
                <a:cs typeface="Calibri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cs typeface="Calibri"/>
              </a:rPr>
              <a:t>mhasport</a:t>
            </a:r>
            <a:endParaRPr lang="en-US" sz="4400" b="1" dirty="0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                                          </a:t>
            </a:r>
            <a:endParaRPr lang="en-US" sz="2000" i="1" dirty="0">
              <a:solidFill>
                <a:srgbClr val="002060"/>
              </a:solidFill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54664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D0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3" descr="A picture containing text, stationary, marker&#10;&#10;Description automatically generated">
            <a:extLst>
              <a:ext uri="{FF2B5EF4-FFF2-40B4-BE49-F238E27FC236}">
                <a16:creationId xmlns:a16="http://schemas.microsoft.com/office/drawing/2014/main" id="{4BF0AE36-173A-A6C6-4591-9DB68323DB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83" y="48673"/>
            <a:ext cx="12197166" cy="6851059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5787E99-18DD-3115-FF22-F98C19EFC6F6}"/>
              </a:ext>
            </a:extLst>
          </p:cNvPr>
          <p:cNvSpPr txBox="1"/>
          <p:nvPr/>
        </p:nvSpPr>
        <p:spPr>
          <a:xfrm rot="-180000">
            <a:off x="2401751" y="1257790"/>
            <a:ext cx="7904134" cy="34778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200" u="sng" dirty="0" err="1">
                <a:solidFill>
                  <a:srgbClr val="002060"/>
                </a:solidFill>
                <a:latin typeface="Dreaming Outloud Pro"/>
                <a:cs typeface="Dreaming Outloud Pro"/>
              </a:rPr>
              <a:t>Dydd</a:t>
            </a:r>
            <a:r>
              <a:rPr lang="en-GB" sz="2200" u="sng" dirty="0">
                <a:solidFill>
                  <a:srgbClr val="002060"/>
                </a:solidFill>
                <a:latin typeface="Dreaming Outloud Pro"/>
                <a:cs typeface="Dreaming Outloud Pro"/>
              </a:rPr>
              <a:t> Iau, Mawrth </a:t>
            </a:r>
            <a:r>
              <a:rPr lang="en-GB" sz="2200" u="sng" dirty="0" err="1">
                <a:solidFill>
                  <a:srgbClr val="002060"/>
                </a:solidFill>
                <a:latin typeface="Dreaming Outloud Pro"/>
                <a:cs typeface="Dreaming Outloud Pro"/>
              </a:rPr>
              <a:t>yr</a:t>
            </a:r>
            <a:r>
              <a:rPr lang="en-GB" sz="2200" u="sng" dirty="0">
                <a:solidFill>
                  <a:srgbClr val="002060"/>
                </a:solidFill>
                <a:latin typeface="Dreaming Outloud Pro"/>
                <a:cs typeface="Dreaming Outloud Pro"/>
              </a:rPr>
              <a:t> ail, 2023</a:t>
            </a:r>
          </a:p>
          <a:p>
            <a:endParaRPr lang="en-GB" sz="2200" u="sng" dirty="0">
              <a:solidFill>
                <a:srgbClr val="002060"/>
              </a:solidFill>
              <a:latin typeface="Dreaming Outloud Pro"/>
              <a:cs typeface="Dreaming Outloud Pro"/>
            </a:endParaRPr>
          </a:p>
          <a:p>
            <a:r>
              <a:rPr lang="en-GB" sz="2200" u="sng" dirty="0">
                <a:solidFill>
                  <a:srgbClr val="002060"/>
                </a:solidFill>
                <a:latin typeface="Dreaming Outloud Pro"/>
                <a:cs typeface="Dreaming Outloud Pro"/>
              </a:rPr>
              <a:t>Nod y </a:t>
            </a:r>
            <a:r>
              <a:rPr lang="en-GB" sz="2200" u="sng" dirty="0" err="1">
                <a:solidFill>
                  <a:srgbClr val="002060"/>
                </a:solidFill>
                <a:latin typeface="Dreaming Outloud Pro"/>
                <a:cs typeface="Dreaming Outloud Pro"/>
              </a:rPr>
              <a:t>wers</a:t>
            </a:r>
            <a:r>
              <a:rPr lang="en-GB" sz="2200" u="sng" dirty="0">
                <a:solidFill>
                  <a:srgbClr val="002060"/>
                </a:solidFill>
                <a:latin typeface="Dreaming Outloud Pro"/>
                <a:cs typeface="Dreaming Outloud Pro"/>
              </a:rPr>
              <a:t> </a:t>
            </a:r>
            <a:r>
              <a:rPr lang="en-GB" sz="2200" u="sng" dirty="0" err="1">
                <a:solidFill>
                  <a:srgbClr val="002060"/>
                </a:solidFill>
                <a:latin typeface="Dreaming Outloud Pro"/>
                <a:cs typeface="Dreaming Outloud Pro"/>
              </a:rPr>
              <a:t>ydy</a:t>
            </a:r>
            <a:r>
              <a:rPr lang="en-GB" sz="2200" u="sng" dirty="0">
                <a:solidFill>
                  <a:srgbClr val="002060"/>
                </a:solidFill>
                <a:latin typeface="Dreaming Outloud Pro"/>
                <a:cs typeface="Dreaming Outloud Pro"/>
              </a:rPr>
              <a:t> </a:t>
            </a:r>
            <a:r>
              <a:rPr lang="en-GB" sz="2200" u="sng" dirty="0" err="1">
                <a:solidFill>
                  <a:srgbClr val="002060"/>
                </a:solidFill>
                <a:latin typeface="Dreaming Outloud Pro"/>
                <a:cs typeface="Dreaming Outloud Pro"/>
              </a:rPr>
              <a:t>ysgrifennu</a:t>
            </a:r>
            <a:r>
              <a:rPr lang="en-GB" sz="2200" u="sng" dirty="0">
                <a:solidFill>
                  <a:srgbClr val="002060"/>
                </a:solidFill>
                <a:latin typeface="Dreaming Outloud Pro"/>
                <a:cs typeface="Dreaming Outloud Pro"/>
              </a:rPr>
              <a:t> </a:t>
            </a:r>
            <a:r>
              <a:rPr lang="en-GB" sz="2200" u="sng" dirty="0" err="1">
                <a:solidFill>
                  <a:srgbClr val="002060"/>
                </a:solidFill>
                <a:latin typeface="Dreaming Outloud Pro"/>
                <a:cs typeface="Dreaming Outloud Pro"/>
              </a:rPr>
              <a:t>hunanbortread</a:t>
            </a:r>
            <a:r>
              <a:rPr lang="en-GB" sz="2200" u="sng" dirty="0">
                <a:solidFill>
                  <a:srgbClr val="002060"/>
                </a:solidFill>
                <a:latin typeface="Dreaming Outloud Pro"/>
                <a:cs typeface="Dreaming Outloud Pro"/>
              </a:rPr>
              <a:t> </a:t>
            </a:r>
            <a:r>
              <a:rPr lang="en-GB" sz="2200" u="sng" dirty="0" err="1">
                <a:solidFill>
                  <a:srgbClr val="002060"/>
                </a:solidFill>
                <a:latin typeface="Dreaming Outloud Pro"/>
                <a:cs typeface="Dreaming Outloud Pro"/>
              </a:rPr>
              <a:t>yn</a:t>
            </a:r>
            <a:r>
              <a:rPr lang="en-GB" sz="2200" u="sng" dirty="0">
                <a:solidFill>
                  <a:srgbClr val="002060"/>
                </a:solidFill>
                <a:latin typeface="Dreaming Outloud Pro"/>
                <a:cs typeface="Dreaming Outloud Pro"/>
              </a:rPr>
              <a:t> </a:t>
            </a:r>
            <a:r>
              <a:rPr lang="en-GB" sz="2200" u="sng" dirty="0" err="1">
                <a:solidFill>
                  <a:srgbClr val="002060"/>
                </a:solidFill>
                <a:latin typeface="Dreaming Outloud Pro"/>
                <a:cs typeface="Dreaming Outloud Pro"/>
              </a:rPr>
              <a:t>Gymraeg</a:t>
            </a:r>
            <a:r>
              <a:rPr lang="en-GB" sz="2200" u="sng" dirty="0">
                <a:solidFill>
                  <a:srgbClr val="002060"/>
                </a:solidFill>
                <a:latin typeface="Dreaming Outloud Pro"/>
                <a:cs typeface="Dreaming Outloud Pro"/>
              </a:rPr>
              <a:t>.</a:t>
            </a:r>
          </a:p>
          <a:p>
            <a:endParaRPr lang="en-GB" sz="2200" u="sng" dirty="0">
              <a:solidFill>
                <a:srgbClr val="002060"/>
              </a:solidFill>
              <a:latin typeface="Dreaming Outloud Pro"/>
              <a:cs typeface="Dreaming Outloud Pro"/>
            </a:endParaRPr>
          </a:p>
          <a:p>
            <a:r>
              <a:rPr lang="en-GB" sz="2200" dirty="0">
                <a:solidFill>
                  <a:srgbClr val="002060"/>
                </a:solidFill>
                <a:latin typeface="Dreaming Outloud Pro"/>
                <a:cs typeface="Dreaming Outloud Pro"/>
              </a:rPr>
              <a:t>        </a:t>
            </a:r>
            <a:r>
              <a:rPr lang="en-GB" sz="2200" dirty="0" err="1">
                <a:solidFill>
                  <a:srgbClr val="002060"/>
                </a:solidFill>
                <a:latin typeface="Dreaming Outloud Pro"/>
                <a:cs typeface="Dreaming Outloud Pro"/>
              </a:rPr>
              <a:t>Helô</a:t>
            </a:r>
            <a:r>
              <a:rPr lang="en-GB" sz="2200" dirty="0">
                <a:solidFill>
                  <a:srgbClr val="002060"/>
                </a:solidFill>
                <a:latin typeface="Dreaming Outloud Pro"/>
                <a:cs typeface="Dreaming Outloud Pro"/>
              </a:rPr>
              <a:t>! Mari </a:t>
            </a:r>
            <a:r>
              <a:rPr lang="en-GB" sz="2200" dirty="0" err="1">
                <a:solidFill>
                  <a:srgbClr val="002060"/>
                </a:solidFill>
                <a:latin typeface="Dreaming Outloud Pro"/>
                <a:cs typeface="Dreaming Outloud Pro"/>
              </a:rPr>
              <a:t>dw</a:t>
            </a:r>
            <a:r>
              <a:rPr lang="en-GB" sz="2200" dirty="0">
                <a:solidFill>
                  <a:srgbClr val="002060"/>
                </a:solidFill>
                <a:latin typeface="Dreaming Outloud Pro"/>
                <a:cs typeface="Dreaming Outloud Pro"/>
              </a:rPr>
              <a:t> </a:t>
            </a:r>
            <a:r>
              <a:rPr lang="en-GB" sz="2200" dirty="0" err="1">
                <a:solidFill>
                  <a:srgbClr val="002060"/>
                </a:solidFill>
                <a:latin typeface="Dreaming Outloud Pro"/>
                <a:cs typeface="Dreaming Outloud Pro"/>
              </a:rPr>
              <a:t>i</a:t>
            </a:r>
            <a:r>
              <a:rPr lang="en-GB" sz="2200" dirty="0">
                <a:solidFill>
                  <a:srgbClr val="002060"/>
                </a:solidFill>
                <a:latin typeface="Dreaming Outloud Pro"/>
                <a:cs typeface="Dreaming Outloud Pro"/>
              </a:rPr>
              <a:t>. Dw </a:t>
            </a:r>
            <a:r>
              <a:rPr lang="en-GB" sz="2200" dirty="0" err="1">
                <a:solidFill>
                  <a:srgbClr val="002060"/>
                </a:solidFill>
                <a:latin typeface="Dreaming Outloud Pro"/>
                <a:cs typeface="Dreaming Outloud Pro"/>
              </a:rPr>
              <a:t>i'n</a:t>
            </a:r>
            <a:r>
              <a:rPr lang="en-GB" sz="2200" dirty="0">
                <a:solidFill>
                  <a:srgbClr val="002060"/>
                </a:solidFill>
                <a:latin typeface="Dreaming Outloud Pro"/>
                <a:cs typeface="Dreaming Outloud Pro"/>
              </a:rPr>
              <a:t> 43 </a:t>
            </a:r>
            <a:r>
              <a:rPr lang="en-GB" sz="2200" dirty="0" err="1">
                <a:solidFill>
                  <a:srgbClr val="002060"/>
                </a:solidFill>
                <a:latin typeface="Dreaming Outloud Pro"/>
                <a:cs typeface="Dreaming Outloud Pro"/>
              </a:rPr>
              <a:t>oed</a:t>
            </a:r>
            <a:r>
              <a:rPr lang="en-GB" sz="2200" dirty="0">
                <a:solidFill>
                  <a:srgbClr val="002060"/>
                </a:solidFill>
                <a:latin typeface="Dreaming Outloud Pro"/>
                <a:cs typeface="Dreaming Outloud Pro"/>
              </a:rPr>
              <a:t>. Mae </a:t>
            </a:r>
            <a:r>
              <a:rPr lang="en-GB" sz="2200" dirty="0" err="1">
                <a:solidFill>
                  <a:srgbClr val="002060"/>
                </a:solidFill>
                <a:latin typeface="Dreaming Outloud Pro"/>
                <a:cs typeface="Dreaming Outloud Pro"/>
              </a:rPr>
              <a:t>fy</a:t>
            </a:r>
            <a:r>
              <a:rPr lang="en-GB" sz="2200" dirty="0">
                <a:solidFill>
                  <a:srgbClr val="002060"/>
                </a:solidFill>
                <a:latin typeface="Dreaming Outloud Pro"/>
                <a:cs typeface="Dreaming Outloud Pro"/>
              </a:rPr>
              <a:t> </a:t>
            </a:r>
            <a:r>
              <a:rPr lang="en-GB" sz="2200" dirty="0" err="1">
                <a:solidFill>
                  <a:srgbClr val="002060"/>
                </a:solidFill>
                <a:latin typeface="Dreaming Outloud Pro"/>
                <a:cs typeface="Dreaming Outloud Pro"/>
              </a:rPr>
              <a:t>mhen-blwydd</a:t>
            </a:r>
            <a:r>
              <a:rPr lang="en-GB" sz="2200" dirty="0">
                <a:solidFill>
                  <a:srgbClr val="002060"/>
                </a:solidFill>
                <a:latin typeface="Dreaming Outloud Pro"/>
                <a:cs typeface="Dreaming Outloud Pro"/>
              </a:rPr>
              <a:t> </a:t>
            </a:r>
            <a:r>
              <a:rPr lang="en-GB" sz="2200" dirty="0" err="1">
                <a:solidFill>
                  <a:srgbClr val="002060"/>
                </a:solidFill>
                <a:latin typeface="Dreaming Outloud Pro"/>
                <a:cs typeface="Dreaming Outloud Pro"/>
              </a:rPr>
              <a:t>i</a:t>
            </a:r>
            <a:r>
              <a:rPr lang="en-GB" sz="2200" dirty="0">
                <a:solidFill>
                  <a:srgbClr val="002060"/>
                </a:solidFill>
                <a:latin typeface="Dreaming Outloud Pro"/>
                <a:cs typeface="Dreaming Outloud Pro"/>
              </a:rPr>
              <a:t> </a:t>
            </a:r>
            <a:r>
              <a:rPr lang="en-GB" sz="2200" dirty="0" err="1">
                <a:solidFill>
                  <a:srgbClr val="002060"/>
                </a:solidFill>
                <a:latin typeface="Dreaming Outloud Pro"/>
                <a:cs typeface="Dreaming Outloud Pro"/>
              </a:rPr>
              <a:t>ym</a:t>
            </a:r>
            <a:r>
              <a:rPr lang="en-GB" sz="2200" dirty="0">
                <a:solidFill>
                  <a:srgbClr val="002060"/>
                </a:solidFill>
                <a:latin typeface="Dreaming Outloud Pro"/>
                <a:cs typeface="Dreaming Outloud Pro"/>
              </a:rPr>
              <a:t> mis Mawrth.</a:t>
            </a:r>
          </a:p>
          <a:p>
            <a:r>
              <a:rPr lang="en-GB" sz="2200" dirty="0">
                <a:solidFill>
                  <a:srgbClr val="002060"/>
                </a:solidFill>
                <a:latin typeface="Dreaming Outloud Pro"/>
                <a:cs typeface="Dreaming Outloud Pro"/>
              </a:rPr>
              <a:t>       Dw </a:t>
            </a:r>
            <a:r>
              <a:rPr lang="en-GB" sz="2200" dirty="0" err="1">
                <a:solidFill>
                  <a:srgbClr val="002060"/>
                </a:solidFill>
                <a:latin typeface="Dreaming Outloud Pro"/>
                <a:cs typeface="Dreaming Outloud Pro"/>
              </a:rPr>
              <a:t>i'n</a:t>
            </a:r>
            <a:r>
              <a:rPr lang="en-GB" sz="2200" dirty="0">
                <a:solidFill>
                  <a:srgbClr val="002060"/>
                </a:solidFill>
                <a:latin typeface="Dreaming Outloud Pro"/>
                <a:cs typeface="Dreaming Outloud Pro"/>
              </a:rPr>
              <a:t> </a:t>
            </a:r>
            <a:r>
              <a:rPr lang="en-GB" sz="2200" dirty="0" err="1">
                <a:solidFill>
                  <a:srgbClr val="002060"/>
                </a:solidFill>
                <a:latin typeface="Dreaming Outloud Pro"/>
                <a:cs typeface="Dreaming Outloud Pro"/>
              </a:rPr>
              <a:t>byw</a:t>
            </a:r>
            <a:r>
              <a:rPr lang="en-GB" sz="2200" dirty="0">
                <a:solidFill>
                  <a:srgbClr val="002060"/>
                </a:solidFill>
                <a:latin typeface="Dreaming Outloud Pro"/>
                <a:cs typeface="Dreaming Outloud Pro"/>
              </a:rPr>
              <a:t> </a:t>
            </a:r>
            <a:r>
              <a:rPr lang="en-GB" sz="2200" dirty="0" err="1">
                <a:solidFill>
                  <a:srgbClr val="002060"/>
                </a:solidFill>
                <a:latin typeface="Dreaming Outloud Pro"/>
                <a:cs typeface="Dreaming Outloud Pro"/>
              </a:rPr>
              <a:t>yn</a:t>
            </a:r>
            <a:r>
              <a:rPr lang="en-GB" sz="2200" dirty="0">
                <a:solidFill>
                  <a:srgbClr val="002060"/>
                </a:solidFill>
                <a:latin typeface="Dreaming Outloud Pro"/>
                <a:cs typeface="Dreaming Outloud Pro"/>
              </a:rPr>
              <a:t> Abertawe </a:t>
            </a:r>
            <a:r>
              <a:rPr lang="en-GB" sz="2200" dirty="0" err="1">
                <a:solidFill>
                  <a:srgbClr val="002060"/>
                </a:solidFill>
                <a:latin typeface="Dreaming Outloud Pro"/>
                <a:cs typeface="Dreaming Outloud Pro"/>
              </a:rPr>
              <a:t>mewn</a:t>
            </a:r>
            <a:r>
              <a:rPr lang="en-GB" sz="2200" dirty="0">
                <a:solidFill>
                  <a:srgbClr val="002060"/>
                </a:solidFill>
                <a:latin typeface="Dreaming Outloud Pro"/>
                <a:cs typeface="Dreaming Outloud Pro"/>
              </a:rPr>
              <a:t> </a:t>
            </a:r>
            <a:r>
              <a:rPr lang="en-US" sz="2200" dirty="0" err="1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tŷ</a:t>
            </a:r>
            <a:r>
              <a:rPr lang="en-US" sz="2200" dirty="0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 </a:t>
            </a:r>
            <a:r>
              <a:rPr lang="en-US" sz="2200" dirty="0" err="1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pâr</a:t>
            </a:r>
            <a:r>
              <a:rPr lang="en-US" sz="2200" dirty="0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. Dw </a:t>
            </a:r>
            <a:r>
              <a:rPr lang="en-US" sz="2200" dirty="0" err="1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i'n</a:t>
            </a:r>
            <a:r>
              <a:rPr lang="en-US" sz="2200" dirty="0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byw</a:t>
            </a:r>
            <a:r>
              <a:rPr lang="en-US" sz="2200" dirty="0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gyda</a:t>
            </a:r>
            <a:r>
              <a:rPr lang="en-US" sz="2200" dirty="0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fy</a:t>
            </a:r>
            <a:r>
              <a:rPr lang="en-US" sz="2200" dirty="0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nheulu</a:t>
            </a:r>
            <a:r>
              <a:rPr lang="en-US" sz="2200" dirty="0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. Mae g</a:t>
            </a:r>
            <a:r>
              <a:rPr lang="en-GB" sz="2200" dirty="0" err="1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ŵr</a:t>
            </a:r>
            <a:r>
              <a:rPr lang="en-GB" sz="2200" dirty="0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 </a:t>
            </a:r>
            <a:r>
              <a:rPr lang="en-GB" sz="2200" dirty="0" err="1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gyda</a:t>
            </a:r>
            <a:r>
              <a:rPr lang="en-GB" sz="2200" dirty="0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 fi. Mae un </a:t>
            </a:r>
            <a:r>
              <a:rPr lang="en-GB" sz="2200" dirty="0" err="1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ferch</a:t>
            </a:r>
            <a:r>
              <a:rPr lang="en-GB" sz="2200" dirty="0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 </a:t>
            </a:r>
            <a:r>
              <a:rPr lang="en-GB" sz="2200" dirty="0" err="1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gyda</a:t>
            </a:r>
            <a:r>
              <a:rPr lang="en-GB" sz="2200" dirty="0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 fi – </a:t>
            </a:r>
            <a:r>
              <a:rPr lang="en-GB" sz="2200" dirty="0" err="1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mae</a:t>
            </a:r>
            <a:r>
              <a:rPr lang="en-GB" sz="2200" dirty="0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 </a:t>
            </a:r>
            <a:r>
              <a:rPr lang="en-GB" sz="2200" dirty="0" err="1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hi'n</a:t>
            </a:r>
            <a:r>
              <a:rPr lang="en-GB" sz="2200" dirty="0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 </a:t>
            </a:r>
            <a:endParaRPr lang="en-GB" sz="2200" dirty="0">
              <a:solidFill>
                <a:srgbClr val="000000"/>
              </a:solidFill>
              <a:latin typeface="Calibri" panose="020F0502020204030204"/>
              <a:ea typeface="+mn-lt"/>
              <a:cs typeface="+mn-lt"/>
            </a:endParaRPr>
          </a:p>
          <a:p>
            <a:r>
              <a:rPr lang="en-GB" sz="2200" dirty="0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13 </a:t>
            </a:r>
            <a:r>
              <a:rPr lang="en-GB" sz="2200" dirty="0" err="1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oed</a:t>
            </a:r>
            <a:r>
              <a:rPr lang="en-GB" sz="2200" dirty="0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. Mae un fab </a:t>
            </a:r>
            <a:r>
              <a:rPr lang="en-GB" sz="2200" dirty="0" err="1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gyda</a:t>
            </a:r>
            <a:r>
              <a:rPr lang="en-GB" sz="2200" dirty="0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 fi – </a:t>
            </a:r>
            <a:r>
              <a:rPr lang="en-GB" sz="2200" dirty="0" err="1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mae</a:t>
            </a:r>
            <a:r>
              <a:rPr lang="en-GB" sz="2200" dirty="0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 </a:t>
            </a:r>
            <a:r>
              <a:rPr lang="en-GB" sz="2200" dirty="0" err="1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e'n</a:t>
            </a:r>
            <a:r>
              <a:rPr lang="en-GB" sz="2200" dirty="0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 8 </a:t>
            </a:r>
            <a:r>
              <a:rPr lang="en-GB" sz="2200" dirty="0" err="1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oed</a:t>
            </a:r>
            <a:r>
              <a:rPr lang="en-GB" sz="2200" dirty="0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. Does dim </a:t>
            </a:r>
            <a:endParaRPr lang="en-GB" sz="2200">
              <a:solidFill>
                <a:srgbClr val="000000"/>
              </a:solidFill>
              <a:latin typeface="Calibri" panose="020F0502020204030204"/>
              <a:ea typeface="+mn-lt"/>
              <a:cs typeface="+mn-lt"/>
            </a:endParaRPr>
          </a:p>
          <a:p>
            <a:r>
              <a:rPr lang="en-GB" sz="2200" dirty="0" err="1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brawd</a:t>
            </a:r>
            <a:r>
              <a:rPr lang="en-GB" sz="2200" dirty="0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 neu </a:t>
            </a:r>
            <a:r>
              <a:rPr lang="en-GB" sz="2200" dirty="0" err="1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chwaer</a:t>
            </a:r>
            <a:r>
              <a:rPr lang="en-GB" sz="2200" dirty="0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 </a:t>
            </a:r>
            <a:r>
              <a:rPr lang="en-GB" sz="2200" dirty="0" err="1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gyda</a:t>
            </a:r>
            <a:r>
              <a:rPr lang="en-GB" sz="2200" dirty="0">
                <a:solidFill>
                  <a:srgbClr val="002060"/>
                </a:solidFill>
                <a:latin typeface="Dreaming Outloud Pro"/>
                <a:ea typeface="+mn-lt"/>
                <a:cs typeface="+mn-lt"/>
              </a:rPr>
              <a:t> fi.</a:t>
            </a:r>
            <a:endParaRPr lang="en-GB" sz="2200">
              <a:cs typeface="Calibri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9955D89-24A4-52CC-01C7-BD2E7C9E292F}"/>
              </a:ext>
            </a:extLst>
          </p:cNvPr>
          <p:cNvSpPr txBox="1"/>
          <p:nvPr/>
        </p:nvSpPr>
        <p:spPr>
          <a:xfrm>
            <a:off x="4145796" y="5166101"/>
            <a:ext cx="3892656" cy="923330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5400" b="1" dirty="0">
                <a:solidFill>
                  <a:srgbClr val="FF0000"/>
                </a:solidFill>
                <a:cs typeface="Calibri"/>
              </a:rPr>
              <a:t>Beth </a:t>
            </a:r>
            <a:r>
              <a:rPr lang="en-GB" sz="5400" b="1" dirty="0" err="1">
                <a:solidFill>
                  <a:srgbClr val="FF0000"/>
                </a:solidFill>
                <a:cs typeface="Calibri"/>
              </a:rPr>
              <a:t>nesaf</a:t>
            </a:r>
            <a:r>
              <a:rPr lang="en-GB" sz="5400" b="1" dirty="0">
                <a:solidFill>
                  <a:srgbClr val="FF0000"/>
                </a:solidFill>
                <a:cs typeface="Calibri"/>
              </a:rPr>
              <a:t>?!</a:t>
            </a:r>
            <a:endParaRPr lang="en-GB" sz="5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5406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>
            <a:extLst>
              <a:ext uri="{FF2B5EF4-FFF2-40B4-BE49-F238E27FC236}">
                <a16:creationId xmlns:a16="http://schemas.microsoft.com/office/drawing/2014/main" id="{BB83ECF7-8590-9A86-ABC1-63C8ABAC6A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4502" y="1003588"/>
            <a:ext cx="4615912" cy="4644181"/>
          </a:xfrm>
          <a:prstGeom prst="rect">
            <a:avLst/>
          </a:prstGeom>
        </p:spPr>
      </p:pic>
      <p:pic>
        <p:nvPicPr>
          <p:cNvPr id="4" name="Picture 4" descr="A picture containing indoor, white, toy, doll&#10;&#10;Description automatically generated">
            <a:extLst>
              <a:ext uri="{FF2B5EF4-FFF2-40B4-BE49-F238E27FC236}">
                <a16:creationId xmlns:a16="http://schemas.microsoft.com/office/drawing/2014/main" id="{DB968F96-84AD-86B6-D0E8-6D8A7A028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5248" y="184688"/>
            <a:ext cx="3233979" cy="3233979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90E59C88-3933-FFF8-4FC4-A094ADFAFE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2772" y="494654"/>
            <a:ext cx="3453538" cy="34535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ADACCEA-0883-21EB-62FF-FD394A69E9FD}"/>
              </a:ext>
            </a:extLst>
          </p:cNvPr>
          <p:cNvSpPr txBox="1"/>
          <p:nvPr/>
        </p:nvSpPr>
        <p:spPr>
          <a:xfrm>
            <a:off x="5204848" y="5643965"/>
            <a:ext cx="1942454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6000" b="1" dirty="0">
                <a:solidFill>
                  <a:srgbClr val="002060"/>
                </a:solidFill>
                <a:cs typeface="Calibri"/>
              </a:rPr>
              <a:t>fi </a:t>
            </a:r>
            <a:r>
              <a:rPr lang="en-GB" sz="4800" i="1" dirty="0">
                <a:solidFill>
                  <a:srgbClr val="002060"/>
                </a:solidFill>
                <a:cs typeface="Calibri"/>
              </a:rPr>
              <a:t>(me)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89D4F04-D592-B74A-7B49-2041A9C06FD5}"/>
              </a:ext>
            </a:extLst>
          </p:cNvPr>
          <p:cNvSpPr txBox="1"/>
          <p:nvPr/>
        </p:nvSpPr>
        <p:spPr>
          <a:xfrm>
            <a:off x="1123626" y="3241727"/>
            <a:ext cx="2316996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6000" b="1" dirty="0" err="1">
                <a:solidFill>
                  <a:srgbClr val="002060"/>
                </a:solidFill>
                <a:cs typeface="Calibri"/>
              </a:rPr>
              <a:t>fe</a:t>
            </a:r>
            <a:r>
              <a:rPr lang="en-GB" sz="6000" b="1" dirty="0">
                <a:solidFill>
                  <a:srgbClr val="002060"/>
                </a:solidFill>
                <a:cs typeface="Calibri"/>
              </a:rPr>
              <a:t> </a:t>
            </a:r>
            <a:r>
              <a:rPr lang="en-GB" sz="4800" i="1" dirty="0">
                <a:solidFill>
                  <a:srgbClr val="002060"/>
                </a:solidFill>
                <a:cs typeface="Calibri"/>
              </a:rPr>
              <a:t>(him)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1C7CF3-E45B-1A3E-BD26-1CA43D19AC8D}"/>
              </a:ext>
            </a:extLst>
          </p:cNvPr>
          <p:cNvSpPr txBox="1"/>
          <p:nvPr/>
        </p:nvSpPr>
        <p:spPr>
          <a:xfrm>
            <a:off x="9027761" y="3448370"/>
            <a:ext cx="2316996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6000" b="1" dirty="0">
                <a:solidFill>
                  <a:srgbClr val="002060"/>
                </a:solidFill>
                <a:cs typeface="Calibri"/>
              </a:rPr>
              <a:t>hi </a:t>
            </a:r>
            <a:r>
              <a:rPr lang="en-GB" sz="4800" i="1" dirty="0">
                <a:solidFill>
                  <a:srgbClr val="002060"/>
                </a:solidFill>
                <a:cs typeface="Calibri"/>
              </a:rPr>
              <a:t>(her)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1A8D0EC-6532-C718-39AB-B1390C2B4E65}"/>
              </a:ext>
            </a:extLst>
          </p:cNvPr>
          <p:cNvSpPr txBox="1"/>
          <p:nvPr/>
        </p:nvSpPr>
        <p:spPr>
          <a:xfrm>
            <a:off x="4622773" y="4534"/>
            <a:ext cx="3103210" cy="150810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  <a:cs typeface="Calibri"/>
              </a:rPr>
              <a:t>Pwy</a:t>
            </a:r>
            <a:r>
              <a:rPr lang="en-US" sz="7200" b="1" dirty="0">
                <a:solidFill>
                  <a:srgbClr val="002060"/>
                </a:solidFill>
                <a:cs typeface="Calibri"/>
              </a:rPr>
              <a:t>?!</a:t>
            </a: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                                          </a:t>
            </a:r>
            <a:endParaRPr lang="en-US" sz="2000" i="1" dirty="0">
              <a:solidFill>
                <a:srgbClr val="002060"/>
              </a:solidFill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2745775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1538" y="112305"/>
            <a:ext cx="7298838" cy="6739733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5937BB17-5B48-3DBB-17BA-C9089CD2ED15}"/>
              </a:ext>
            </a:extLst>
          </p:cNvPr>
          <p:cNvSpPr txBox="1"/>
          <p:nvPr/>
        </p:nvSpPr>
        <p:spPr>
          <a:xfrm>
            <a:off x="3363323" y="5112375"/>
            <a:ext cx="5957322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5400" b="1" dirty="0">
                <a:solidFill>
                  <a:srgbClr val="002060"/>
                </a:solidFill>
                <a:cs typeface="Calibri"/>
              </a:rPr>
              <a:t>Dyma </a:t>
            </a:r>
            <a:r>
              <a:rPr lang="en-US" sz="5400" b="1" dirty="0" err="1">
                <a:solidFill>
                  <a:srgbClr val="002060"/>
                </a:solidFill>
                <a:cs typeface="Calibri"/>
              </a:rPr>
              <a:t>fe</a:t>
            </a:r>
          </a:p>
        </p:txBody>
      </p:sp>
    </p:spTree>
    <p:extLst>
      <p:ext uri="{BB962C8B-B14F-4D97-AF65-F5344CB8AC3E}">
        <p14:creationId xmlns:p14="http://schemas.microsoft.com/office/powerpoint/2010/main" val="37149721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D718D5E-B293-DC27-A801-FC80BF30F03B}"/>
              </a:ext>
            </a:extLst>
          </p:cNvPr>
          <p:cNvSpPr txBox="1"/>
          <p:nvPr/>
        </p:nvSpPr>
        <p:spPr>
          <a:xfrm>
            <a:off x="428298" y="336330"/>
            <a:ext cx="5791200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b="1">
                <a:solidFill>
                  <a:srgbClr val="002060"/>
                </a:solidFill>
                <a:latin typeface="Calibri"/>
                <a:cs typeface="Calibri"/>
              </a:rPr>
              <a:t>Agor y </a:t>
            </a:r>
            <a:r>
              <a:rPr lang="en-US" sz="3600" b="1" err="1">
                <a:solidFill>
                  <a:srgbClr val="002060"/>
                </a:solidFill>
                <a:latin typeface="Calibri"/>
                <a:cs typeface="Calibri"/>
              </a:rPr>
              <a:t>wers</a:t>
            </a:r>
            <a:r>
              <a:rPr lang="en-US" sz="3600" b="1">
                <a:solidFill>
                  <a:srgbClr val="002060"/>
                </a:solidFill>
                <a:latin typeface="Calibri"/>
                <a:cs typeface="Calibri"/>
              </a:rPr>
              <a:t> – Dyma fi!</a:t>
            </a:r>
          </a:p>
          <a:p>
            <a:r>
              <a:rPr lang="en-US" sz="2800" i="1">
                <a:solidFill>
                  <a:srgbClr val="002060"/>
                </a:solidFill>
                <a:cs typeface="Calibri"/>
              </a:rPr>
              <a:t>Lesson openers – This is me!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519D2C75-C423-CF27-7BCC-6105D70A43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1967554"/>
              </p:ext>
            </p:extLst>
          </p:nvPr>
        </p:nvGraphicFramePr>
        <p:xfrm>
          <a:off x="512379" y="1799896"/>
          <a:ext cx="11458575" cy="46996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72150">
                  <a:extLst>
                    <a:ext uri="{9D8B030D-6E8A-4147-A177-3AD203B41FA5}">
                      <a16:colId xmlns:a16="http://schemas.microsoft.com/office/drawing/2014/main" val="3626143616"/>
                    </a:ext>
                  </a:extLst>
                </a:gridCol>
                <a:gridCol w="5686425">
                  <a:extLst>
                    <a:ext uri="{9D8B030D-6E8A-4147-A177-3AD203B41FA5}">
                      <a16:colId xmlns:a16="http://schemas.microsoft.com/office/drawing/2014/main" val="1005698731"/>
                    </a:ext>
                  </a:extLst>
                </a:gridCol>
              </a:tblGrid>
              <a:tr h="904875">
                <a:tc>
                  <a:txBody>
                    <a:bodyPr/>
                    <a:lstStyle/>
                    <a:p>
                      <a:pPr fontAlgn="base"/>
                      <a:r>
                        <a:rPr lang="en-US" sz="2400" dirty="0" err="1">
                          <a:solidFill>
                            <a:srgbClr val="002060"/>
                          </a:solidFill>
                          <a:effectLst/>
                        </a:rPr>
                        <a:t>Croeso</a:t>
                      </a:r>
                      <a:r>
                        <a:rPr lang="en-US" sz="2400" dirty="0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dirty="0" err="1">
                          <a:solidFill>
                            <a:srgbClr val="002060"/>
                          </a:solidFill>
                          <a:effectLst/>
                        </a:rPr>
                        <a:t>i’r</a:t>
                      </a:r>
                      <a:r>
                        <a:rPr lang="en-US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2060"/>
                          </a:solidFill>
                          <a:effectLst/>
                        </a:rPr>
                        <a:t>wers</a:t>
                      </a:r>
                      <a:r>
                        <a:rPr lang="en-US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2060"/>
                          </a:solidFill>
                          <a:effectLst/>
                        </a:rPr>
                        <a:t>Gymraeg</a:t>
                      </a:r>
                      <a:r>
                        <a:rPr lang="en-US" sz="2400" dirty="0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  <a:p>
                      <a:pPr fontAlgn="base"/>
                      <a:endParaRPr lang="en-US" sz="200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 dirty="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 b="1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2400" dirty="0">
                          <a:solidFill>
                            <a:srgbClr val="002060"/>
                          </a:solidFill>
                          <a:effectLst/>
                        </a:rPr>
                        <a:t>Nod y </a:t>
                      </a:r>
                      <a:r>
                        <a:rPr lang="en-US" sz="2400" dirty="0" err="1">
                          <a:solidFill>
                            <a:srgbClr val="002060"/>
                          </a:solidFill>
                          <a:effectLst/>
                        </a:rPr>
                        <a:t>wers</a:t>
                      </a:r>
                      <a:r>
                        <a:rPr lang="en-US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2060"/>
                          </a:solidFill>
                          <a:effectLst/>
                        </a:rPr>
                        <a:t>heddiw</a:t>
                      </a:r>
                      <a:r>
                        <a:rPr lang="en-US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2060"/>
                          </a:solidFill>
                          <a:effectLst/>
                        </a:rPr>
                        <a:t>ydy</a:t>
                      </a:r>
                      <a:r>
                        <a:rPr lang="en-US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2060"/>
                          </a:solidFill>
                          <a:effectLst/>
                        </a:rPr>
                        <a:t>dysgu</a:t>
                      </a:r>
                      <a:r>
                        <a:rPr lang="en-US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2060"/>
                          </a:solidFill>
                          <a:effectLst/>
                        </a:rPr>
                        <a:t>amdano</a:t>
                      </a:r>
                      <a:r>
                        <a:rPr lang="en-US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2060"/>
                          </a:solidFill>
                          <a:effectLst/>
                        </a:rPr>
                        <a:t>fe</a:t>
                      </a:r>
                      <a:r>
                        <a:rPr lang="en-US" sz="2400" dirty="0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998657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Edrychwch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arna 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.​</a:t>
                      </a:r>
                      <a:endParaRPr lang="en-US" b="1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 dirty="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Heddiw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rydych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chi'n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mynd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ddysgu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amdano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fe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4849349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Gwrandewch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arna 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.​</a:t>
                      </a:r>
                      <a:endParaRPr lang="en-US" b="1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 dirty="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Barod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?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2647086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Edrychwch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 y 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bwrdd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gwyn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/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sgrîn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  <a:endParaRPr lang="en-US" b="1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 dirty="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Ydych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chi'n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barod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?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6345861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Agorwch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eich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llyfrau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.​</a:t>
                      </a:r>
                      <a:endParaRPr lang="en-US" b="1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 dirty="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Pawb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yn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hapus?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4136477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Ysgrifennwch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y 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dyddiad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.​</a:t>
                      </a:r>
                      <a:endParaRPr lang="en-US" b="1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 dirty="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Pawb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yn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barod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?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9740024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Trowch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dudalen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 5.</a:t>
                      </a:r>
                      <a:endParaRPr lang="en-US" b="1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 dirty="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Oes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cwestiwn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?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8366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1199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D718D5E-B293-DC27-A801-FC80BF30F03B}"/>
              </a:ext>
            </a:extLst>
          </p:cNvPr>
          <p:cNvSpPr txBox="1"/>
          <p:nvPr/>
        </p:nvSpPr>
        <p:spPr>
          <a:xfrm>
            <a:off x="467044" y="245923"/>
            <a:ext cx="5791200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b="1" dirty="0" err="1">
                <a:solidFill>
                  <a:srgbClr val="002060"/>
                </a:solidFill>
                <a:latin typeface="Calibri"/>
                <a:cs typeface="Calibri"/>
              </a:rPr>
              <a:t>Gofyn</a:t>
            </a:r>
            <a:r>
              <a:rPr lang="en-US" sz="3600" b="1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Calibri"/>
                <a:cs typeface="Calibri"/>
              </a:rPr>
              <a:t>cwestiynau</a:t>
            </a:r>
            <a:r>
              <a:rPr lang="en-US" sz="3600" b="1" dirty="0">
                <a:solidFill>
                  <a:srgbClr val="002060"/>
                </a:solidFill>
                <a:latin typeface="Calibri"/>
                <a:cs typeface="Calibri"/>
              </a:rPr>
              <a:t>...</a:t>
            </a:r>
          </a:p>
          <a:p>
            <a:r>
              <a:rPr lang="en-US" sz="2800" i="1" dirty="0">
                <a:solidFill>
                  <a:srgbClr val="002060"/>
                </a:solidFill>
                <a:cs typeface="Calibri"/>
              </a:rPr>
              <a:t>Asking questions...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FE37DB4-A0AF-5475-C8BA-10C1416E18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000665"/>
              </p:ext>
            </p:extLst>
          </p:nvPr>
        </p:nvGraphicFramePr>
        <p:xfrm>
          <a:off x="1162373" y="1924889"/>
          <a:ext cx="9880168" cy="463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40084">
                  <a:extLst>
                    <a:ext uri="{9D8B030D-6E8A-4147-A177-3AD203B41FA5}">
                      <a16:colId xmlns:a16="http://schemas.microsoft.com/office/drawing/2014/main" val="2698518477"/>
                    </a:ext>
                  </a:extLst>
                </a:gridCol>
                <a:gridCol w="4940084">
                  <a:extLst>
                    <a:ext uri="{9D8B030D-6E8A-4147-A177-3AD203B41FA5}">
                      <a16:colId xmlns:a16="http://schemas.microsoft.com/office/drawing/2014/main" val="308542283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002060"/>
                          </a:solidFill>
                          <a:effectLst/>
                        </a:rPr>
                        <a:t>Fi (me)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CCF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002060"/>
                          </a:solidFill>
                          <a:effectLst/>
                        </a:rPr>
                        <a:t>Fe (him)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CCF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919541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Beth 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ydy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b="1" dirty="0" err="1">
                          <a:solidFill>
                            <a:srgbClr val="FF0000"/>
                          </a:solidFill>
                          <a:effectLst/>
                        </a:rPr>
                        <a:t>dy</a:t>
                      </a:r>
                      <a:r>
                        <a:rPr lang="en-GB" sz="24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enw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? </a:t>
                      </a:r>
                      <a:endParaRPr lang="en-GB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Beth 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ydy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b="1" dirty="0" err="1">
                          <a:solidFill>
                            <a:srgbClr val="FF0000"/>
                          </a:solidFill>
                          <a:effectLst/>
                        </a:rPr>
                        <a:t>ei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enw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? </a:t>
                      </a:r>
                      <a:endParaRPr lang="en-GB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670751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Pryd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mae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b="1" dirty="0" err="1">
                          <a:solidFill>
                            <a:srgbClr val="FF0000"/>
                          </a:solidFill>
                          <a:effectLst/>
                        </a:rPr>
                        <a:t>dy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ben-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blwydd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? </a:t>
                      </a:r>
                      <a:endParaRPr lang="en-GB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Pryd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mae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b="1" dirty="0" err="1">
                          <a:solidFill>
                            <a:srgbClr val="FF0000"/>
                          </a:solidFill>
                          <a:effectLst/>
                        </a:rPr>
                        <a:t>ei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ben-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blwydd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? </a:t>
                      </a:r>
                      <a:endParaRPr lang="en-GB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515372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Pwy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wyt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b="1" dirty="0" err="1">
                          <a:solidFill>
                            <a:srgbClr val="FF0000"/>
                          </a:solidFill>
                          <a:effectLst/>
                        </a:rPr>
                        <a:t>ti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? </a:t>
                      </a:r>
                      <a:endParaRPr lang="en-GB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Pwy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ydy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b="1" dirty="0">
                          <a:solidFill>
                            <a:srgbClr val="FF0000"/>
                          </a:solidFill>
                          <a:effectLst/>
                        </a:rPr>
                        <a:t>e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? </a:t>
                      </a:r>
                      <a:endParaRPr lang="en-GB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420441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Ble </a:t>
                      </a:r>
                      <a:r>
                        <a:rPr lang="en-GB" sz="2400" b="1" err="1">
                          <a:solidFill>
                            <a:srgbClr val="FF0000"/>
                          </a:solidFill>
                          <a:effectLst/>
                        </a:rPr>
                        <a:t>rwyt</a:t>
                      </a:r>
                      <a:r>
                        <a:rPr lang="en-GB" sz="2400" b="1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2400" b="1" err="1">
                          <a:solidFill>
                            <a:srgbClr val="FF0000"/>
                          </a:solidFill>
                          <a:effectLst/>
                        </a:rPr>
                        <a:t>ti</a:t>
                      </a:r>
                      <a:r>
                        <a:rPr lang="en-GB" sz="2400" err="1">
                          <a:solidFill>
                            <a:srgbClr val="002060"/>
                          </a:solidFill>
                          <a:effectLst/>
                        </a:rPr>
                        <a:t>’n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err="1">
                          <a:solidFill>
                            <a:srgbClr val="002060"/>
                          </a:solidFill>
                          <a:effectLst/>
                        </a:rPr>
                        <a:t>byw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? </a:t>
                      </a:r>
                      <a:endParaRPr lang="en-GB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Ble </a:t>
                      </a:r>
                      <a:r>
                        <a:rPr lang="en-GB" sz="2400" b="1" dirty="0" err="1">
                          <a:solidFill>
                            <a:srgbClr val="FF0000"/>
                          </a:solidFill>
                          <a:effectLst/>
                        </a:rPr>
                        <a:t>mae</a:t>
                      </a:r>
                      <a:r>
                        <a:rPr lang="en-GB" sz="2400" b="1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2400" b="1" dirty="0" err="1">
                          <a:solidFill>
                            <a:srgbClr val="FF0000"/>
                          </a:solidFill>
                          <a:effectLst/>
                        </a:rPr>
                        <a:t>e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’n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byw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? </a:t>
                      </a:r>
                      <a:endParaRPr lang="en-GB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484979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Faint </a:t>
                      </a:r>
                      <a:r>
                        <a:rPr lang="en-GB" sz="2400" err="1">
                          <a:solidFill>
                            <a:srgbClr val="002060"/>
                          </a:solidFill>
                          <a:effectLst/>
                        </a:rPr>
                        <a:t>ydy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b="1" err="1">
                          <a:solidFill>
                            <a:srgbClr val="FF0000"/>
                          </a:solidFill>
                          <a:effectLst/>
                        </a:rPr>
                        <a:t>dy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err="1">
                          <a:solidFill>
                            <a:srgbClr val="002060"/>
                          </a:solidFill>
                          <a:effectLst/>
                        </a:rPr>
                        <a:t>oed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? </a:t>
                      </a:r>
                      <a:endParaRPr lang="en-GB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Faint </a:t>
                      </a:r>
                      <a:r>
                        <a:rPr lang="en-GB" sz="2400" err="1">
                          <a:solidFill>
                            <a:srgbClr val="002060"/>
                          </a:solidFill>
                          <a:effectLst/>
                        </a:rPr>
                        <a:t>ydy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b="1" err="1">
                          <a:solidFill>
                            <a:srgbClr val="FF0000"/>
                          </a:solidFill>
                          <a:effectLst/>
                        </a:rPr>
                        <a:t>ei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err="1">
                          <a:solidFill>
                            <a:srgbClr val="002060"/>
                          </a:solidFill>
                          <a:effectLst/>
                        </a:rPr>
                        <a:t>oed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? </a:t>
                      </a:r>
                      <a:endParaRPr lang="en-GB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832765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Beth </a:t>
                      </a:r>
                      <a:r>
                        <a:rPr lang="en-GB" sz="2400" err="1">
                          <a:solidFill>
                            <a:srgbClr val="002060"/>
                          </a:solidFill>
                          <a:effectLst/>
                        </a:rPr>
                        <a:t>ydy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b="1" err="1">
                          <a:solidFill>
                            <a:srgbClr val="FF0000"/>
                          </a:solidFill>
                          <a:effectLst/>
                        </a:rPr>
                        <a:t>dy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err="1">
                          <a:solidFill>
                            <a:srgbClr val="002060"/>
                          </a:solidFill>
                          <a:effectLst/>
                        </a:rPr>
                        <a:t>hobi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? </a:t>
                      </a:r>
                      <a:endParaRPr lang="en-GB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Beth </a:t>
                      </a:r>
                      <a:r>
                        <a:rPr lang="en-GB" sz="2400" err="1">
                          <a:solidFill>
                            <a:srgbClr val="002060"/>
                          </a:solidFill>
                          <a:effectLst/>
                        </a:rPr>
                        <a:t>ydy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b="1" err="1">
                          <a:solidFill>
                            <a:srgbClr val="FF0000"/>
                          </a:solidFill>
                          <a:effectLst/>
                        </a:rPr>
                        <a:t>ei</a:t>
                      </a:r>
                      <a:r>
                        <a:rPr lang="en-GB" sz="2400" b="1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2400" err="1">
                          <a:solidFill>
                            <a:srgbClr val="002060"/>
                          </a:solidFill>
                          <a:effectLst/>
                        </a:rPr>
                        <a:t>hobi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? </a:t>
                      </a:r>
                      <a:endParaRPr lang="en-GB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321307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Beth </a:t>
                      </a:r>
                      <a:r>
                        <a:rPr lang="en-GB" sz="2400" b="1" err="1">
                          <a:solidFill>
                            <a:srgbClr val="FF0000"/>
                          </a:solidFill>
                          <a:effectLst/>
                        </a:rPr>
                        <a:t>rwyt</a:t>
                      </a:r>
                      <a:r>
                        <a:rPr lang="en-GB" sz="2400" b="1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2400" b="1" err="1">
                          <a:solidFill>
                            <a:srgbClr val="FF0000"/>
                          </a:solidFill>
                          <a:effectLst/>
                        </a:rPr>
                        <a:t>ti</a:t>
                      </a:r>
                      <a:r>
                        <a:rPr lang="en-GB" sz="2400" err="1">
                          <a:solidFill>
                            <a:srgbClr val="002060"/>
                          </a:solidFill>
                          <a:effectLst/>
                        </a:rPr>
                        <a:t>’n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err="1">
                          <a:solidFill>
                            <a:srgbClr val="002060"/>
                          </a:solidFill>
                          <a:effectLst/>
                        </a:rPr>
                        <a:t>hoffi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...? </a:t>
                      </a:r>
                      <a:endParaRPr lang="en-GB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Beth </a:t>
                      </a:r>
                      <a:r>
                        <a:rPr lang="en-GB" sz="2400" b="1" err="1">
                          <a:solidFill>
                            <a:srgbClr val="FF0000"/>
                          </a:solidFill>
                          <a:effectLst/>
                        </a:rPr>
                        <a:t>mae</a:t>
                      </a:r>
                      <a:r>
                        <a:rPr lang="en-GB" sz="2400" b="1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2400" b="1" err="1">
                          <a:solidFill>
                            <a:srgbClr val="FF0000"/>
                          </a:solidFill>
                          <a:effectLst/>
                        </a:rPr>
                        <a:t>e</a:t>
                      </a:r>
                      <a:r>
                        <a:rPr lang="en-GB" sz="2400" err="1">
                          <a:solidFill>
                            <a:srgbClr val="002060"/>
                          </a:solidFill>
                          <a:effectLst/>
                        </a:rPr>
                        <a:t>’n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err="1">
                          <a:solidFill>
                            <a:srgbClr val="002060"/>
                          </a:solidFill>
                          <a:effectLst/>
                        </a:rPr>
                        <a:t>hoffi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...? </a:t>
                      </a:r>
                      <a:endParaRPr lang="en-GB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137261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Beth </a:t>
                      </a:r>
                      <a:r>
                        <a:rPr lang="en-GB" sz="2400" b="1" dirty="0" err="1">
                          <a:solidFill>
                            <a:srgbClr val="FF0000"/>
                          </a:solidFill>
                          <a:effectLst/>
                        </a:rPr>
                        <a:t>dwyt</a:t>
                      </a:r>
                      <a:r>
                        <a:rPr lang="en-GB" sz="2400" b="1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2400" b="1" dirty="0" err="1">
                          <a:solidFill>
                            <a:srgbClr val="FF0000"/>
                          </a:solidFill>
                          <a:effectLst/>
                        </a:rPr>
                        <a:t>ti</a:t>
                      </a:r>
                      <a:r>
                        <a:rPr lang="en-GB" sz="2400" b="1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2400" b="1" dirty="0" err="1">
                          <a:solidFill>
                            <a:srgbClr val="FF0000"/>
                          </a:solidFill>
                          <a:effectLst/>
                        </a:rPr>
                        <a:t>ddim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yn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hoffi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? </a:t>
                      </a:r>
                      <a:endParaRPr lang="en-GB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Beth </a:t>
                      </a:r>
                      <a:r>
                        <a:rPr lang="en-GB" sz="2400" b="1" err="1">
                          <a:solidFill>
                            <a:srgbClr val="FF0000"/>
                          </a:solidFill>
                          <a:effectLst/>
                        </a:rPr>
                        <a:t>dydy</a:t>
                      </a:r>
                      <a:r>
                        <a:rPr lang="en-GB" sz="2400" b="1" dirty="0">
                          <a:solidFill>
                            <a:srgbClr val="FF0000"/>
                          </a:solidFill>
                          <a:effectLst/>
                        </a:rPr>
                        <a:t> e </a:t>
                      </a:r>
                      <a:r>
                        <a:rPr lang="en-GB" sz="2400" b="1" err="1">
                          <a:solidFill>
                            <a:srgbClr val="FF0000"/>
                          </a:solidFill>
                          <a:effectLst/>
                        </a:rPr>
                        <a:t>ddim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err="1">
                          <a:solidFill>
                            <a:srgbClr val="002060"/>
                          </a:solidFill>
                          <a:effectLst/>
                        </a:rPr>
                        <a:t>yn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err="1">
                          <a:solidFill>
                            <a:srgbClr val="002060"/>
                          </a:solidFill>
                          <a:effectLst/>
                        </a:rPr>
                        <a:t>hoffi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? </a:t>
                      </a:r>
                      <a:endParaRPr lang="en-GB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97834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Oes ... 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gyda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b="1" dirty="0" err="1">
                          <a:solidFill>
                            <a:srgbClr val="FF0000"/>
                          </a:solidFill>
                          <a:effectLst/>
                        </a:rPr>
                        <a:t>ti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? </a:t>
                      </a:r>
                      <a:endParaRPr lang="en-GB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Oes ... </a:t>
                      </a:r>
                      <a:r>
                        <a:rPr lang="en-GB" sz="2400" err="1">
                          <a:solidFill>
                            <a:srgbClr val="002060"/>
                          </a:solidFill>
                          <a:effectLst/>
                        </a:rPr>
                        <a:t>gyda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b="1" err="1">
                          <a:solidFill>
                            <a:srgbClr val="FF0000"/>
                          </a:solidFill>
                          <a:effectLst/>
                        </a:rPr>
                        <a:t>fe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? </a:t>
                      </a:r>
                      <a:endParaRPr lang="en-GB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636946"/>
                  </a:ext>
                </a:extLst>
              </a:tr>
            </a:tbl>
          </a:graphicData>
        </a:graphic>
      </p:graphicFrame>
      <p:pic>
        <p:nvPicPr>
          <p:cNvPr id="4" name="Picture 6" descr="Icon&#10;&#10;Description automatically generated">
            <a:extLst>
              <a:ext uri="{FF2B5EF4-FFF2-40B4-BE49-F238E27FC236}">
                <a16:creationId xmlns:a16="http://schemas.microsoft.com/office/drawing/2014/main" id="{F78BE3D6-2D91-4047-D36F-F767C661F5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45857" y="24057"/>
            <a:ext cx="1658319" cy="1695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94181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D718D5E-B293-DC27-A801-FC80BF30F03B}"/>
              </a:ext>
            </a:extLst>
          </p:cNvPr>
          <p:cNvSpPr txBox="1"/>
          <p:nvPr/>
        </p:nvSpPr>
        <p:spPr>
          <a:xfrm>
            <a:off x="467044" y="245923"/>
            <a:ext cx="5791200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b="1" dirty="0" err="1">
                <a:solidFill>
                  <a:srgbClr val="002060"/>
                </a:solidFill>
                <a:latin typeface="Calibri"/>
                <a:cs typeface="Calibri"/>
              </a:rPr>
              <a:t>Gofyn</a:t>
            </a:r>
            <a:r>
              <a:rPr lang="en-US" sz="3600" b="1" dirty="0">
                <a:solidFill>
                  <a:srgbClr val="002060"/>
                </a:solidFill>
                <a:latin typeface="Calibri"/>
                <a:cs typeface="Calibri"/>
              </a:rPr>
              <a:t> ac </a:t>
            </a:r>
            <a:r>
              <a:rPr lang="en-US" sz="3600" b="1" dirty="0" err="1">
                <a:solidFill>
                  <a:srgbClr val="002060"/>
                </a:solidFill>
                <a:latin typeface="Calibri"/>
                <a:cs typeface="Calibri"/>
              </a:rPr>
              <a:t>ateb</a:t>
            </a:r>
            <a:r>
              <a:rPr lang="en-US" sz="3600" b="1" dirty="0">
                <a:solidFill>
                  <a:srgbClr val="002060"/>
                </a:solidFill>
                <a:latin typeface="Calibri"/>
                <a:cs typeface="Calibri"/>
              </a:rPr>
              <a:t> </a:t>
            </a:r>
            <a:r>
              <a:rPr lang="en-US" sz="3600" b="1" dirty="0" err="1">
                <a:solidFill>
                  <a:srgbClr val="002060"/>
                </a:solidFill>
                <a:latin typeface="Calibri"/>
                <a:cs typeface="Calibri"/>
              </a:rPr>
              <a:t>cwestiynau</a:t>
            </a:r>
            <a:r>
              <a:rPr lang="en-US" sz="3600" b="1" dirty="0">
                <a:solidFill>
                  <a:srgbClr val="002060"/>
                </a:solidFill>
                <a:latin typeface="Calibri"/>
                <a:cs typeface="Calibri"/>
              </a:rPr>
              <a:t>...</a:t>
            </a:r>
          </a:p>
          <a:p>
            <a:r>
              <a:rPr lang="en-US" sz="2800" i="1" dirty="0">
                <a:solidFill>
                  <a:srgbClr val="002060"/>
                </a:solidFill>
                <a:cs typeface="Calibri"/>
              </a:rPr>
              <a:t>Asking and answering questions...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FE37DB4-A0AF-5475-C8BA-10C1416E18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4581713"/>
              </p:ext>
            </p:extLst>
          </p:nvPr>
        </p:nvGraphicFramePr>
        <p:xfrm>
          <a:off x="1162373" y="1666584"/>
          <a:ext cx="9880168" cy="499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40084">
                  <a:extLst>
                    <a:ext uri="{9D8B030D-6E8A-4147-A177-3AD203B41FA5}">
                      <a16:colId xmlns:a16="http://schemas.microsoft.com/office/drawing/2014/main" val="2698518477"/>
                    </a:ext>
                  </a:extLst>
                </a:gridCol>
                <a:gridCol w="4940084">
                  <a:extLst>
                    <a:ext uri="{9D8B030D-6E8A-4147-A177-3AD203B41FA5}">
                      <a16:colId xmlns:a16="http://schemas.microsoft.com/office/drawing/2014/main" val="308542283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err="1">
                          <a:solidFill>
                            <a:srgbClr val="002060"/>
                          </a:solidFill>
                          <a:effectLst/>
                        </a:rPr>
                        <a:t>Cwestiwn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FBFF8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002060"/>
                          </a:solidFill>
                          <a:effectLst/>
                        </a:rPr>
                        <a:t>Ateb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FBFF8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919541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Beth 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ydy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b="1" dirty="0" err="1">
                          <a:solidFill>
                            <a:srgbClr val="FF0000"/>
                          </a:solidFill>
                          <a:effectLst/>
                        </a:rPr>
                        <a:t>ei</a:t>
                      </a:r>
                      <a:r>
                        <a:rPr lang="en-GB" sz="24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enw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? </a:t>
                      </a:r>
                      <a:endParaRPr lang="en-GB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rgbClr val="FF0000"/>
                          </a:solidFill>
                          <a:effectLst/>
                        </a:rPr>
                        <a:t>Ei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err="1">
                          <a:solidFill>
                            <a:srgbClr val="002060"/>
                          </a:solidFill>
                          <a:effectLst/>
                        </a:rPr>
                        <a:t>enw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err="1">
                          <a:solidFill>
                            <a:srgbClr val="002060"/>
                          </a:solidFill>
                          <a:effectLst/>
                        </a:rPr>
                        <a:t>ydy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…..</a:t>
                      </a:r>
                      <a:endParaRPr lang="en-GB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670751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400" err="1">
                          <a:solidFill>
                            <a:srgbClr val="002060"/>
                          </a:solidFill>
                          <a:effectLst/>
                        </a:rPr>
                        <a:t>Pryd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err="1">
                          <a:solidFill>
                            <a:srgbClr val="002060"/>
                          </a:solidFill>
                          <a:effectLst/>
                        </a:rPr>
                        <a:t>mae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GB" sz="2400" b="1" err="1">
                          <a:solidFill>
                            <a:srgbClr val="FF0000"/>
                          </a:solidFill>
                          <a:effectLst/>
                        </a:rPr>
                        <a:t>ei</a:t>
                      </a:r>
                      <a:r>
                        <a:rPr lang="en-GB" sz="2400" b="1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ben-</a:t>
                      </a:r>
                      <a:r>
                        <a:rPr lang="en-GB" sz="2400" err="1">
                          <a:solidFill>
                            <a:srgbClr val="002060"/>
                          </a:solidFill>
                          <a:effectLst/>
                        </a:rPr>
                        <a:t>blwydd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? </a:t>
                      </a:r>
                      <a:endParaRPr lang="en-GB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Mae </a:t>
                      </a:r>
                      <a:r>
                        <a:rPr lang="en-GB" sz="2400" b="1" dirty="0" err="1">
                          <a:solidFill>
                            <a:srgbClr val="FF0000"/>
                          </a:solidFill>
                          <a:effectLst/>
                        </a:rPr>
                        <a:t>ei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ben-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blwydd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ym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mis …..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515372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Pwy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ydy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GB" sz="2400" b="1" dirty="0">
                          <a:solidFill>
                            <a:srgbClr val="FF0000"/>
                          </a:solidFill>
                          <a:effectLst/>
                        </a:rPr>
                        <a:t>e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? </a:t>
                      </a:r>
                      <a:endParaRPr lang="en-GB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….. 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ydy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b="1" dirty="0">
                          <a:solidFill>
                            <a:srgbClr val="FF0000"/>
                          </a:solidFill>
                          <a:effectLst/>
                        </a:rPr>
                        <a:t>e</a:t>
                      </a:r>
                      <a:r>
                        <a:rPr lang="en-GB" sz="2400" b="0" dirty="0">
                          <a:solidFill>
                            <a:srgbClr val="FF0000"/>
                          </a:solidFill>
                          <a:effectLst/>
                        </a:rPr>
                        <a:t>.</a:t>
                      </a:r>
                      <a:endParaRPr lang="en-GB" sz="2400" b="0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420441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Ble </a:t>
                      </a:r>
                      <a:r>
                        <a:rPr lang="en-GB" sz="2400" b="1" dirty="0" err="1">
                          <a:solidFill>
                            <a:srgbClr val="FF0000"/>
                          </a:solidFill>
                          <a:effectLst/>
                        </a:rPr>
                        <a:t>mae</a:t>
                      </a:r>
                      <a:r>
                        <a:rPr lang="en-GB" sz="2400" b="1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2400" b="1" dirty="0" err="1">
                          <a:solidFill>
                            <a:srgbClr val="FF0000"/>
                          </a:solidFill>
                          <a:effectLst/>
                        </a:rPr>
                        <a:t>e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’n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byw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? </a:t>
                      </a:r>
                      <a:endParaRPr lang="en-GB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rgbClr val="FF0000"/>
                          </a:solidFill>
                          <a:effectLst/>
                        </a:rPr>
                        <a:t>Mae </a:t>
                      </a:r>
                      <a:r>
                        <a:rPr lang="en-GB" sz="2400" b="1" dirty="0" err="1">
                          <a:solidFill>
                            <a:srgbClr val="FF0000"/>
                          </a:solidFill>
                          <a:effectLst/>
                        </a:rPr>
                        <a:t>e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’n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byw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 …..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484979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Faint 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ydy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b="1" dirty="0" err="1">
                          <a:solidFill>
                            <a:srgbClr val="FF0000"/>
                          </a:solidFill>
                          <a:effectLst/>
                        </a:rPr>
                        <a:t>ei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oed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? </a:t>
                      </a:r>
                      <a:endParaRPr lang="en-GB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rgbClr val="FF0000"/>
                          </a:solidFill>
                          <a:effectLst/>
                        </a:rPr>
                        <a:t>Mae </a:t>
                      </a:r>
                      <a:r>
                        <a:rPr lang="en-GB" sz="2400" b="1" dirty="0" err="1">
                          <a:solidFill>
                            <a:srgbClr val="FF0000"/>
                          </a:solidFill>
                          <a:effectLst/>
                        </a:rPr>
                        <a:t>e'n</a:t>
                      </a:r>
                      <a:r>
                        <a:rPr lang="en-GB" sz="2400" b="1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r>
                        <a:rPr lang="en-GB" sz="2400" b="0" dirty="0">
                          <a:solidFill>
                            <a:srgbClr val="002060"/>
                          </a:solidFill>
                          <a:effectLst/>
                        </a:rPr>
                        <a:t>…..</a:t>
                      </a:r>
                      <a:r>
                        <a:rPr lang="en-GB" sz="2400" b="1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oed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? </a:t>
                      </a:r>
                      <a:endParaRPr lang="en-GB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832765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Beth 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ydy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GB" sz="2400" b="1" dirty="0" err="1">
                          <a:solidFill>
                            <a:srgbClr val="FF0000"/>
                          </a:solidFill>
                          <a:effectLst/>
                        </a:rPr>
                        <a:t>ei</a:t>
                      </a:r>
                      <a:r>
                        <a:rPr lang="en-GB" sz="2400" b="1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hobi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? </a:t>
                      </a:r>
                      <a:endParaRPr lang="en-GB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rgbClr val="FF0000"/>
                          </a:solidFill>
                          <a:effectLst/>
                        </a:rPr>
                        <a:t>Ei 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hobi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ydy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…..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321307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Beth </a:t>
                      </a:r>
                      <a:r>
                        <a:rPr lang="en-GB" sz="2400" b="1" dirty="0" err="1">
                          <a:solidFill>
                            <a:srgbClr val="FF0000"/>
                          </a:solidFill>
                          <a:effectLst/>
                        </a:rPr>
                        <a:t>mae</a:t>
                      </a:r>
                      <a:r>
                        <a:rPr lang="en-GB" sz="2400" b="1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2400" b="1" dirty="0" err="1">
                          <a:solidFill>
                            <a:srgbClr val="FF0000"/>
                          </a:solidFill>
                          <a:effectLst/>
                        </a:rPr>
                        <a:t>e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’n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hoffi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...? </a:t>
                      </a:r>
                      <a:endParaRPr lang="en-GB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rgbClr val="FF0000"/>
                          </a:solidFill>
                          <a:effectLst/>
                        </a:rPr>
                        <a:t>Mae </a:t>
                      </a:r>
                      <a:r>
                        <a:rPr lang="en-GB" sz="2400" b="1" dirty="0" err="1">
                          <a:solidFill>
                            <a:srgbClr val="FF0000"/>
                          </a:solidFill>
                          <a:effectLst/>
                        </a:rPr>
                        <a:t>e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’n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hoffi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…..</a:t>
                      </a:r>
                      <a:endParaRPr lang="en-GB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137261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Beth </a:t>
                      </a:r>
                      <a:r>
                        <a:rPr lang="en-GB" sz="2400" b="1" dirty="0" err="1">
                          <a:solidFill>
                            <a:srgbClr val="FF0000"/>
                          </a:solidFill>
                          <a:effectLst/>
                        </a:rPr>
                        <a:t>dydy</a:t>
                      </a:r>
                      <a:r>
                        <a:rPr lang="en-GB" sz="2400" b="1" dirty="0">
                          <a:solidFill>
                            <a:srgbClr val="FF0000"/>
                          </a:solidFill>
                          <a:effectLst/>
                        </a:rPr>
                        <a:t> e </a:t>
                      </a:r>
                      <a:r>
                        <a:rPr lang="en-GB" sz="2400" b="1" dirty="0" err="1">
                          <a:solidFill>
                            <a:srgbClr val="FF0000"/>
                          </a:solidFill>
                          <a:effectLst/>
                        </a:rPr>
                        <a:t>ddim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yn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hoffi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? </a:t>
                      </a:r>
                      <a:endParaRPr lang="en-GB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rgbClr val="FF0000"/>
                          </a:solidFill>
                          <a:effectLst/>
                        </a:rPr>
                        <a:t>Dydy e </a:t>
                      </a:r>
                      <a:r>
                        <a:rPr lang="en-GB" sz="2400" b="1" dirty="0" err="1">
                          <a:solidFill>
                            <a:srgbClr val="FF0000"/>
                          </a:solidFill>
                          <a:effectLst/>
                        </a:rPr>
                        <a:t>ddim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yn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hoffi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…..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97834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Oes ... 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gyda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b="1" dirty="0" err="1">
                          <a:solidFill>
                            <a:srgbClr val="FF0000"/>
                          </a:solidFill>
                          <a:effectLst/>
                        </a:rPr>
                        <a:t>fe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? </a:t>
                      </a:r>
                      <a:endParaRPr lang="en-GB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Oes, 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mae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….. 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  <a:effectLst/>
                        </a:rPr>
                        <a:t>gyda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b="1" dirty="0" err="1">
                          <a:solidFill>
                            <a:srgbClr val="FF0000"/>
                          </a:solidFill>
                          <a:effectLst/>
                        </a:rPr>
                        <a:t>fe</a:t>
                      </a:r>
                      <a:r>
                        <a:rPr lang="en-GB" sz="2400" b="0" dirty="0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  <a:p>
                      <a:pPr lvl="0">
                        <a:buNone/>
                      </a:pPr>
                      <a:r>
                        <a:rPr lang="en-GB" sz="2400" b="0" dirty="0">
                          <a:solidFill>
                            <a:srgbClr val="002060"/>
                          </a:solidFill>
                          <a:effectLst/>
                        </a:rPr>
                        <a:t>Nac </a:t>
                      </a:r>
                      <a:r>
                        <a:rPr lang="en-GB" sz="2400" b="0" dirty="0" err="1">
                          <a:solidFill>
                            <a:srgbClr val="002060"/>
                          </a:solidFill>
                          <a:effectLst/>
                        </a:rPr>
                        <a:t>oes</a:t>
                      </a:r>
                      <a:r>
                        <a:rPr lang="en-GB" sz="2400" b="0" dirty="0">
                          <a:solidFill>
                            <a:srgbClr val="002060"/>
                          </a:solidFill>
                          <a:effectLst/>
                        </a:rPr>
                        <a:t>, does dim ….. </a:t>
                      </a:r>
                      <a:r>
                        <a:rPr lang="en-GB" sz="2400" b="0" dirty="0" err="1">
                          <a:solidFill>
                            <a:srgbClr val="002060"/>
                          </a:solidFill>
                          <a:effectLst/>
                        </a:rPr>
                        <a:t>gyda</a:t>
                      </a:r>
                      <a:r>
                        <a:rPr lang="en-GB" sz="2400" b="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2400" b="1" dirty="0" err="1">
                          <a:solidFill>
                            <a:srgbClr val="FF0000"/>
                          </a:solidFill>
                          <a:effectLst/>
                        </a:rPr>
                        <a:t>fe</a:t>
                      </a:r>
                      <a:r>
                        <a:rPr lang="en-GB" sz="2400" b="0" dirty="0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636946"/>
                  </a:ext>
                </a:extLst>
              </a:tr>
            </a:tbl>
          </a:graphicData>
        </a:graphic>
      </p:graphicFrame>
      <p:pic>
        <p:nvPicPr>
          <p:cNvPr id="4" name="Picture 6" descr="Icon&#10;&#10;Description automatically generated">
            <a:extLst>
              <a:ext uri="{FF2B5EF4-FFF2-40B4-BE49-F238E27FC236}">
                <a16:creationId xmlns:a16="http://schemas.microsoft.com/office/drawing/2014/main" id="{6D30BA8D-074B-BC74-7401-6CBF46B9D4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97518" y="-192"/>
            <a:ext cx="1593743" cy="1576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49476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FB3ED36-3607-C6F7-9CD3-45902110271C}"/>
              </a:ext>
            </a:extLst>
          </p:cNvPr>
          <p:cNvSpPr txBox="1"/>
          <p:nvPr/>
        </p:nvSpPr>
        <p:spPr>
          <a:xfrm>
            <a:off x="4235315" y="69110"/>
            <a:ext cx="3736057" cy="1015663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6000" b="1" dirty="0" err="1">
                <a:solidFill>
                  <a:srgbClr val="002060"/>
                </a:solidFill>
                <a:cs typeface="Calibri"/>
              </a:rPr>
              <a:t>Pwy</a:t>
            </a:r>
            <a:r>
              <a:rPr lang="en-US" sz="6000" b="1" dirty="0">
                <a:solidFill>
                  <a:srgbClr val="002060"/>
                </a:solidFill>
                <a:cs typeface="Calibri"/>
              </a:rPr>
              <a:t> </a:t>
            </a:r>
            <a:r>
              <a:rPr lang="en-US" sz="6000" b="1" dirty="0" err="1">
                <a:solidFill>
                  <a:srgbClr val="002060"/>
                </a:solidFill>
                <a:cs typeface="Calibri"/>
              </a:rPr>
              <a:t>ydy</a:t>
            </a:r>
            <a:r>
              <a:rPr lang="en-US" sz="6000" b="1" dirty="0">
                <a:solidFill>
                  <a:srgbClr val="002060"/>
                </a:solidFill>
                <a:cs typeface="Calibri"/>
              </a:rPr>
              <a:t> e?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8E07B41-EF07-2474-BA3F-011531E38401}"/>
              </a:ext>
            </a:extLst>
          </p:cNvPr>
          <p:cNvSpPr txBox="1"/>
          <p:nvPr/>
        </p:nvSpPr>
        <p:spPr>
          <a:xfrm>
            <a:off x="4441959" y="5403110"/>
            <a:ext cx="3309854" cy="1015663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6000" b="1" dirty="0">
                <a:solidFill>
                  <a:srgbClr val="002060"/>
                </a:solidFill>
                <a:cs typeface="Calibri"/>
              </a:rPr>
              <a:t>… </a:t>
            </a:r>
            <a:r>
              <a:rPr lang="en-US" sz="6000" b="1" dirty="0" err="1">
                <a:solidFill>
                  <a:srgbClr val="002060"/>
                </a:solidFill>
                <a:cs typeface="Calibri"/>
              </a:rPr>
              <a:t>ydy</a:t>
            </a:r>
            <a:r>
              <a:rPr lang="en-US" sz="6000" b="1" dirty="0">
                <a:solidFill>
                  <a:srgbClr val="002060"/>
                </a:solidFill>
                <a:cs typeface="Calibri"/>
              </a:rPr>
              <a:t> e.</a:t>
            </a:r>
          </a:p>
        </p:txBody>
      </p:sp>
      <p:pic>
        <p:nvPicPr>
          <p:cNvPr id="8" name="Picture 8" descr="A picture containing person, person, outdoor&#10;&#10;Description automatically generated">
            <a:extLst>
              <a:ext uri="{FF2B5EF4-FFF2-40B4-BE49-F238E27FC236}">
                <a16:creationId xmlns:a16="http://schemas.microsoft.com/office/drawing/2014/main" id="{683932A5-59F2-2311-54D1-958436F631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84875" y="1357716"/>
            <a:ext cx="3737674" cy="23473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11">
            <a:extLst>
              <a:ext uri="{FF2B5EF4-FFF2-40B4-BE49-F238E27FC236}">
                <a16:creationId xmlns:a16="http://schemas.microsoft.com/office/drawing/2014/main" id="{BD0E8E22-EDBA-BA5D-F9A8-2C42425672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8263180" y="3885554"/>
            <a:ext cx="3543944" cy="24965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15">
            <a:extLst>
              <a:ext uri="{FF2B5EF4-FFF2-40B4-BE49-F238E27FC236}">
                <a16:creationId xmlns:a16="http://schemas.microsoft.com/office/drawing/2014/main" id="{706BB4D0-664B-6AF6-5E6B-B95DD45D4AF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8263180" y="1356226"/>
            <a:ext cx="3543944" cy="2350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Picture 18">
            <a:extLst>
              <a:ext uri="{FF2B5EF4-FFF2-40B4-BE49-F238E27FC236}">
                <a16:creationId xmlns:a16="http://schemas.microsoft.com/office/drawing/2014/main" id="{CB88355F-CBF5-FB6A-730F-B6AF435BD68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389718" y="3889106"/>
            <a:ext cx="3727988" cy="24894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Picture 21">
            <a:extLst>
              <a:ext uri="{FF2B5EF4-FFF2-40B4-BE49-F238E27FC236}">
                <a16:creationId xmlns:a16="http://schemas.microsoft.com/office/drawing/2014/main" id="{47959AFB-3418-7FD8-3C39-0A71E23FC2D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683232" y="2105509"/>
            <a:ext cx="2967602" cy="26469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690543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7C71B27-4254-7666-DCD7-A2A570E436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1" r="3959" b="-51"/>
          <a:stretch/>
        </p:blipFill>
        <p:spPr>
          <a:xfrm>
            <a:off x="4600814" y="0"/>
            <a:ext cx="7593369" cy="686496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2FD5A68-21CB-0445-B715-D524A0F19291}"/>
              </a:ext>
            </a:extLst>
          </p:cNvPr>
          <p:cNvSpPr txBox="1"/>
          <p:nvPr/>
        </p:nvSpPr>
        <p:spPr>
          <a:xfrm>
            <a:off x="9386352" y="246947"/>
            <a:ext cx="2524537" cy="738664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Y </a:t>
            </a:r>
            <a:r>
              <a:rPr lang="en-US" sz="2400" b="1" dirty="0" err="1">
                <a:solidFill>
                  <a:srgbClr val="002060"/>
                </a:solidFill>
              </a:rPr>
              <a:t>Treiglad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Trwynol</a:t>
            </a:r>
            <a:endParaRPr lang="en-US" sz="2400" b="1" dirty="0">
              <a:solidFill>
                <a:srgbClr val="002060"/>
              </a:solidFill>
            </a:endParaRPr>
          </a:p>
          <a:p>
            <a:pPr algn="ctr"/>
            <a:r>
              <a:rPr lang="en-US" dirty="0">
                <a:solidFill>
                  <a:srgbClr val="002060"/>
                </a:solidFill>
              </a:rPr>
              <a:t>The Nasal Mutation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A1A24D2-84E0-1F40-889C-0F943DC662E7}"/>
              </a:ext>
            </a:extLst>
          </p:cNvPr>
          <p:cNvSpPr txBox="1"/>
          <p:nvPr/>
        </p:nvSpPr>
        <p:spPr>
          <a:xfrm>
            <a:off x="9846119" y="1565731"/>
            <a:ext cx="2112396" cy="48320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rgbClr val="002060"/>
                </a:solidFill>
              </a:rPr>
              <a:t>p      &gt;      </a:t>
            </a:r>
            <a:r>
              <a:rPr lang="en-US" sz="2800" b="1" dirty="0" err="1">
                <a:solidFill>
                  <a:srgbClr val="FF0000"/>
                </a:solidFill>
              </a:rPr>
              <a:t>mh</a:t>
            </a:r>
            <a:endParaRPr lang="en-US" sz="2800" b="1" dirty="0">
              <a:solidFill>
                <a:srgbClr val="FF0000"/>
              </a:solidFill>
            </a:endParaRPr>
          </a:p>
          <a:p>
            <a:endParaRPr lang="en-US" sz="2800" b="1" dirty="0"/>
          </a:p>
          <a:p>
            <a:r>
              <a:rPr lang="en-US" sz="2800" b="1" dirty="0">
                <a:solidFill>
                  <a:srgbClr val="002060"/>
                </a:solidFill>
              </a:rPr>
              <a:t>t       &gt;</a:t>
            </a:r>
            <a:r>
              <a:rPr lang="en-US" sz="2800" b="1" dirty="0"/>
              <a:t>      </a:t>
            </a:r>
            <a:r>
              <a:rPr lang="en-US" sz="2800" b="1" dirty="0" err="1">
                <a:solidFill>
                  <a:srgbClr val="FF0000"/>
                </a:solidFill>
              </a:rPr>
              <a:t>nh</a:t>
            </a:r>
            <a:endParaRPr lang="en-US" sz="2800" b="1" dirty="0">
              <a:solidFill>
                <a:srgbClr val="FF0000"/>
              </a:solidFill>
            </a:endParaRPr>
          </a:p>
          <a:p>
            <a:endParaRPr lang="en-US" sz="2800" b="1" dirty="0"/>
          </a:p>
          <a:p>
            <a:r>
              <a:rPr lang="en-US" sz="2800" b="1" dirty="0">
                <a:solidFill>
                  <a:srgbClr val="002060"/>
                </a:solidFill>
              </a:rPr>
              <a:t>c       &gt;</a:t>
            </a:r>
            <a:r>
              <a:rPr lang="en-US" sz="2800" b="1" dirty="0"/>
              <a:t>      </a:t>
            </a:r>
            <a:r>
              <a:rPr lang="en-US" sz="2800" b="1" dirty="0" err="1">
                <a:solidFill>
                  <a:srgbClr val="FF0000"/>
                </a:solidFill>
              </a:rPr>
              <a:t>ngh</a:t>
            </a:r>
            <a:endParaRPr lang="en-US" sz="2800" b="1" dirty="0">
              <a:solidFill>
                <a:srgbClr val="FF0000"/>
              </a:solidFill>
            </a:endParaRPr>
          </a:p>
          <a:p>
            <a:endParaRPr lang="en-US" sz="2800" b="1" dirty="0"/>
          </a:p>
          <a:p>
            <a:r>
              <a:rPr lang="en-US" sz="2800" b="1" dirty="0">
                <a:solidFill>
                  <a:srgbClr val="002060"/>
                </a:solidFill>
              </a:rPr>
              <a:t>b       &gt;</a:t>
            </a:r>
            <a:r>
              <a:rPr lang="en-US" sz="2800" b="1" dirty="0"/>
              <a:t>      </a:t>
            </a:r>
            <a:r>
              <a:rPr lang="en-US" sz="2800" b="1" dirty="0">
                <a:solidFill>
                  <a:srgbClr val="FF0000"/>
                </a:solidFill>
              </a:rPr>
              <a:t>m</a:t>
            </a:r>
          </a:p>
          <a:p>
            <a:endParaRPr lang="en-US" sz="2800" b="1" dirty="0"/>
          </a:p>
          <a:p>
            <a:r>
              <a:rPr lang="en-US" sz="2800" b="1" dirty="0">
                <a:solidFill>
                  <a:srgbClr val="002060"/>
                </a:solidFill>
              </a:rPr>
              <a:t>d       &gt;</a:t>
            </a:r>
            <a:r>
              <a:rPr lang="en-US" sz="2800" b="1" dirty="0"/>
              <a:t>      </a:t>
            </a:r>
            <a:r>
              <a:rPr lang="en-US" sz="2800" b="1" dirty="0">
                <a:solidFill>
                  <a:srgbClr val="FF0000"/>
                </a:solidFill>
              </a:rPr>
              <a:t>n</a:t>
            </a:r>
          </a:p>
          <a:p>
            <a:endParaRPr lang="en-US" sz="2800" b="1" dirty="0"/>
          </a:p>
          <a:p>
            <a:r>
              <a:rPr lang="en-US" sz="2800" b="1" dirty="0">
                <a:solidFill>
                  <a:srgbClr val="002060"/>
                </a:solidFill>
              </a:rPr>
              <a:t>g       &gt;</a:t>
            </a:r>
            <a:r>
              <a:rPr lang="en-US" sz="2800" b="1" dirty="0"/>
              <a:t>      </a:t>
            </a:r>
            <a:r>
              <a:rPr lang="en-US" sz="2800" b="1" dirty="0">
                <a:solidFill>
                  <a:srgbClr val="FF0000"/>
                </a:solidFill>
              </a:rPr>
              <a:t>ng</a:t>
            </a:r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C7E25F20-DCE9-9741-BBCF-3FF67CDA9893}"/>
              </a:ext>
            </a:extLst>
          </p:cNvPr>
          <p:cNvSpPr txBox="1">
            <a:spLocks/>
          </p:cNvSpPr>
          <p:nvPr/>
        </p:nvSpPr>
        <p:spPr bwMode="auto">
          <a:xfrm>
            <a:off x="415433" y="1787481"/>
            <a:ext cx="3572781" cy="573278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/>
          <a:lstStyle>
            <a:lvl1pPr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ill Sans MT" panose="020B0502020104020203" pitchFamily="34" charset="77"/>
              </a:defRPr>
            </a:lvl1pPr>
            <a:lvl2pPr marL="6858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2pPr>
            <a:lvl3pPr marL="11430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3pPr>
            <a:lvl4pPr marL="16002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4pPr>
            <a:lvl5pPr marL="20574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9pPr>
          </a:lstStyle>
          <a:p>
            <a:pPr>
              <a:buClrTx/>
              <a:buNone/>
            </a:pPr>
            <a:r>
              <a:rPr lang="en-GB" altLang="en-US" sz="4000" b="1" dirty="0">
                <a:solidFill>
                  <a:srgbClr val="002060"/>
                </a:solidFill>
                <a:latin typeface="+mn-lt"/>
                <a:ea typeface="Calibri" panose="020F0502020204030204" pitchFamily="34" charset="0"/>
                <a:cs typeface="Cavolini"/>
              </a:rPr>
              <a:t>Mae</a:t>
            </a:r>
            <a:r>
              <a:rPr lang="en-GB" altLang="en-US" sz="4000" b="1" dirty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Cavolini"/>
              </a:rPr>
              <a:t> </a:t>
            </a:r>
            <a:r>
              <a:rPr lang="en-GB" altLang="en-US" sz="4000" b="1" dirty="0" err="1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Cavolini"/>
              </a:rPr>
              <a:t>e</a:t>
            </a:r>
            <a:r>
              <a:rPr lang="en-GB" altLang="en-US" sz="4000" b="1" dirty="0" err="1">
                <a:solidFill>
                  <a:srgbClr val="002060"/>
                </a:solidFill>
                <a:latin typeface="+mn-lt"/>
                <a:ea typeface="Calibri" panose="020F0502020204030204" pitchFamily="34" charset="0"/>
                <a:cs typeface="Cavolini"/>
              </a:rPr>
              <a:t>’n</a:t>
            </a:r>
            <a:r>
              <a:rPr lang="en-GB" altLang="en-US" sz="4000" b="1" dirty="0">
                <a:solidFill>
                  <a:srgbClr val="002060"/>
                </a:solidFill>
                <a:latin typeface="+mn-lt"/>
                <a:ea typeface="Calibri" panose="020F0502020204030204" pitchFamily="34" charset="0"/>
                <a:cs typeface="Cavolini"/>
              </a:rPr>
              <a:t> </a:t>
            </a:r>
            <a:r>
              <a:rPr lang="en-GB" altLang="en-US" sz="4000" b="1" dirty="0" err="1">
                <a:solidFill>
                  <a:srgbClr val="002060"/>
                </a:solidFill>
                <a:latin typeface="+mn-lt"/>
                <a:ea typeface="Calibri" panose="020F0502020204030204" pitchFamily="34" charset="0"/>
                <a:cs typeface="Cavolini"/>
              </a:rPr>
              <a:t>byw</a:t>
            </a:r>
            <a:r>
              <a:rPr lang="en-GB" altLang="en-US" sz="4000" b="1" dirty="0">
                <a:solidFill>
                  <a:srgbClr val="002060"/>
                </a:solidFill>
                <a:latin typeface="+mn-lt"/>
                <a:ea typeface="Calibri" panose="020F0502020204030204" pitchFamily="34" charset="0"/>
                <a:cs typeface="Cavolini"/>
              </a:rPr>
              <a:t>…</a:t>
            </a:r>
            <a:endParaRPr lang="en-GB" altLang="en-US" sz="4000" i="1">
              <a:solidFill>
                <a:srgbClr val="002060"/>
              </a:solidFill>
              <a:latin typeface="+mn-lt"/>
              <a:cs typeface="Cavolini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E247E66-6021-C44F-9175-BF2A241BEE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337" y="2642723"/>
            <a:ext cx="2297918" cy="2677656"/>
          </a:xfrm>
          <a:prstGeom prst="rect">
            <a:avLst/>
          </a:prstGeom>
          <a:solidFill>
            <a:srgbClr val="00B9FF"/>
          </a:solidFill>
          <a:ln>
            <a:solidFill>
              <a:srgbClr val="002060"/>
            </a:solidFill>
          </a:ln>
        </p:spPr>
        <p:txBody>
          <a:bodyPr wrap="square" lIns="91440" tIns="45720" rIns="91440" bIns="45720" anchor="t">
            <a:spAutoFit/>
          </a:bodyPr>
          <a:lstStyle>
            <a:lvl1pPr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ill Sans MT" panose="020B0502020104020203" pitchFamily="34" charset="77"/>
              </a:defRPr>
            </a:lvl1pPr>
            <a:lvl2pPr marL="742950" indent="-28575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2pPr>
            <a:lvl3pPr marL="11430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3pPr>
            <a:lvl4pPr marL="16002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4pPr>
            <a:lvl5pPr marL="20574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9pPr>
          </a:lstStyle>
          <a:p>
            <a:pPr>
              <a:spcBef>
                <a:spcPct val="0"/>
              </a:spcBef>
              <a:buClrTx/>
              <a:buNone/>
            </a:pPr>
            <a:r>
              <a:rPr lang="en-US" altLang="en-US" sz="2400" dirty="0">
                <a:solidFill>
                  <a:srgbClr val="002060"/>
                </a:solidFill>
                <a:latin typeface="+mn-lt"/>
                <a:cs typeface="Cavolini"/>
              </a:rPr>
              <a:t>Pontardawe   &gt;</a:t>
            </a: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400" dirty="0" err="1">
                <a:solidFill>
                  <a:srgbClr val="002060"/>
                </a:solidFill>
                <a:latin typeface="+mn-lt"/>
                <a:cs typeface="Cavolini"/>
              </a:rPr>
              <a:t>Tonypandy</a:t>
            </a:r>
            <a:r>
              <a:rPr lang="en-US" altLang="en-US" sz="2400" dirty="0">
                <a:solidFill>
                  <a:srgbClr val="002060"/>
                </a:solidFill>
                <a:latin typeface="+mn-lt"/>
                <a:cs typeface="Cavolini"/>
              </a:rPr>
              <a:t>     &gt;</a:t>
            </a: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400" dirty="0" err="1">
                <a:solidFill>
                  <a:srgbClr val="002060"/>
                </a:solidFill>
                <a:latin typeface="+mn-lt"/>
                <a:cs typeface="Cavolini"/>
              </a:rPr>
              <a:t>Caerdydd</a:t>
            </a:r>
            <a:r>
              <a:rPr lang="en-US" altLang="en-US" sz="2400" dirty="0">
                <a:solidFill>
                  <a:srgbClr val="002060"/>
                </a:solidFill>
                <a:latin typeface="+mn-lt"/>
                <a:cs typeface="Cavolini"/>
              </a:rPr>
              <a:t>       &gt;</a:t>
            </a: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400" dirty="0" err="1">
                <a:solidFill>
                  <a:srgbClr val="002060"/>
                </a:solidFill>
                <a:latin typeface="+mn-lt"/>
                <a:cs typeface="Cavolini"/>
              </a:rPr>
              <a:t>Blaendulais</a:t>
            </a:r>
            <a:r>
              <a:rPr lang="en-US" altLang="en-US" sz="2400" dirty="0">
                <a:solidFill>
                  <a:srgbClr val="002060"/>
                </a:solidFill>
                <a:latin typeface="+mn-lt"/>
                <a:cs typeface="Cavolini"/>
              </a:rPr>
              <a:t>   &gt;</a:t>
            </a: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400" dirty="0" err="1">
                <a:solidFill>
                  <a:srgbClr val="002060"/>
                </a:solidFill>
                <a:latin typeface="+mn-lt"/>
                <a:cs typeface="Cavolini"/>
              </a:rPr>
              <a:t>Dinbych</a:t>
            </a:r>
            <a:r>
              <a:rPr lang="en-US" altLang="en-US" sz="2400" dirty="0">
                <a:solidFill>
                  <a:srgbClr val="002060"/>
                </a:solidFill>
                <a:latin typeface="+mn-lt"/>
                <a:cs typeface="Cavolini"/>
              </a:rPr>
              <a:t>         &gt;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400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Glanaman</a:t>
            </a:r>
            <a:r>
              <a:rPr lang="en-US" altLang="en-US" sz="2400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     &gt;</a:t>
            </a: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400" dirty="0">
                <a:solidFill>
                  <a:srgbClr val="002060"/>
                </a:solidFill>
                <a:latin typeface="+mn-lt"/>
                <a:cs typeface="Cavolini"/>
              </a:rPr>
              <a:t>Abertawe      &gt;</a:t>
            </a:r>
            <a:endParaRPr lang="en-US" altLang="en-US" sz="2400" dirty="0">
              <a:solidFill>
                <a:srgbClr val="002060"/>
              </a:solidFill>
              <a:latin typeface="+mn-lt"/>
              <a:cs typeface="Cavolini" panose="03000502040302020204" pitchFamily="66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11DAA15-3EB0-2347-9918-89834D7FEE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8255" y="2642723"/>
            <a:ext cx="2566933" cy="267765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91440" tIns="45720" rIns="91440" bIns="45720" anchor="t">
            <a:spAutoFit/>
          </a:bodyPr>
          <a:lstStyle>
            <a:lvl1pPr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ill Sans MT" panose="020B0502020104020203" pitchFamily="34" charset="77"/>
              </a:defRPr>
            </a:lvl1pPr>
            <a:lvl2pPr marL="742950" indent="-28575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2pPr>
            <a:lvl3pPr marL="11430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3pPr>
            <a:lvl4pPr marL="16002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4pPr>
            <a:lvl5pPr marL="20574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9pPr>
          </a:lstStyle>
          <a:p>
            <a:pPr>
              <a:spcBef>
                <a:spcPct val="0"/>
              </a:spcBef>
              <a:buClrTx/>
              <a:buNone/>
            </a:pPr>
            <a:r>
              <a:rPr lang="en-US" altLang="en-US" sz="2400" dirty="0" err="1">
                <a:solidFill>
                  <a:srgbClr val="002060"/>
                </a:solidFill>
                <a:latin typeface="+mn-lt"/>
                <a:cs typeface="Cavolini"/>
              </a:rPr>
              <a:t>ym</a:t>
            </a:r>
            <a:r>
              <a:rPr lang="en-US" altLang="en-US" sz="2400" dirty="0">
                <a:solidFill>
                  <a:srgbClr val="002060"/>
                </a:solidFill>
                <a:latin typeface="+mn-lt"/>
                <a:cs typeface="Cavolini"/>
              </a:rPr>
              <a:t> </a:t>
            </a:r>
            <a:r>
              <a:rPr lang="en-US" altLang="en-US" sz="2400" b="1" dirty="0" err="1">
                <a:solidFill>
                  <a:srgbClr val="FF0000"/>
                </a:solidFill>
                <a:latin typeface="+mn-lt"/>
                <a:cs typeface="Cavolini"/>
              </a:rPr>
              <a:t>Mh</a:t>
            </a:r>
            <a:r>
              <a:rPr lang="en-US" altLang="en-US" sz="2400" dirty="0" err="1">
                <a:solidFill>
                  <a:srgbClr val="002060"/>
                </a:solidFill>
                <a:latin typeface="+mn-lt"/>
                <a:cs typeface="Cavolini"/>
              </a:rPr>
              <a:t>ontardawe</a:t>
            </a:r>
            <a:r>
              <a:rPr lang="en-US" altLang="en-US" sz="2400" dirty="0">
                <a:solidFill>
                  <a:srgbClr val="002060"/>
                </a:solidFill>
                <a:latin typeface="+mn-lt"/>
                <a:cs typeface="Cavolini"/>
              </a:rPr>
              <a:t>.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400" dirty="0" err="1">
                <a:solidFill>
                  <a:srgbClr val="002060"/>
                </a:solidFill>
                <a:latin typeface="+mn-lt"/>
                <a:cs typeface="Cavolini"/>
              </a:rPr>
              <a:t>yn</a:t>
            </a:r>
            <a:r>
              <a:rPr lang="en-US" altLang="en-US" sz="2400" dirty="0">
                <a:solidFill>
                  <a:srgbClr val="002060"/>
                </a:solidFill>
                <a:latin typeface="+mn-lt"/>
                <a:cs typeface="Cavolini"/>
              </a:rPr>
              <a:t> </a:t>
            </a:r>
            <a:r>
              <a:rPr lang="en-US" altLang="en-US" sz="2400" b="1" dirty="0" err="1">
                <a:solidFill>
                  <a:srgbClr val="FF0000"/>
                </a:solidFill>
                <a:latin typeface="+mn-lt"/>
                <a:cs typeface="Cavolini"/>
              </a:rPr>
              <a:t>Nh</a:t>
            </a:r>
            <a:r>
              <a:rPr lang="en-US" altLang="en-US" sz="2400" dirty="0" err="1">
                <a:solidFill>
                  <a:srgbClr val="002060"/>
                </a:solidFill>
                <a:latin typeface="+mn-lt"/>
                <a:cs typeface="Cavolini"/>
              </a:rPr>
              <a:t>onypandy</a:t>
            </a:r>
            <a:r>
              <a:rPr lang="en-US" altLang="en-US" sz="2400" dirty="0">
                <a:solidFill>
                  <a:srgbClr val="002060"/>
                </a:solidFill>
                <a:latin typeface="+mn-lt"/>
                <a:cs typeface="Cavolini"/>
              </a:rPr>
              <a:t>.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400" dirty="0" err="1">
                <a:solidFill>
                  <a:srgbClr val="002060"/>
                </a:solidFill>
                <a:latin typeface="+mn-lt"/>
                <a:cs typeface="Cavolini"/>
              </a:rPr>
              <a:t>yng</a:t>
            </a:r>
            <a:r>
              <a:rPr lang="en-US" altLang="en-US" sz="2400" dirty="0">
                <a:solidFill>
                  <a:srgbClr val="002060"/>
                </a:solidFill>
                <a:latin typeface="+mn-lt"/>
                <a:cs typeface="Cavolini"/>
              </a:rPr>
              <a:t> </a:t>
            </a:r>
            <a:r>
              <a:rPr lang="en-US" altLang="en-US" sz="2400" b="1" dirty="0" err="1">
                <a:solidFill>
                  <a:srgbClr val="FF0000"/>
                </a:solidFill>
                <a:latin typeface="+mn-lt"/>
                <a:cs typeface="Cavolini"/>
              </a:rPr>
              <a:t>Ngh</a:t>
            </a:r>
            <a:r>
              <a:rPr lang="en-US" altLang="en-US" sz="2400" dirty="0" err="1">
                <a:solidFill>
                  <a:srgbClr val="002060"/>
                </a:solidFill>
                <a:latin typeface="+mn-lt"/>
                <a:cs typeface="Cavolini"/>
              </a:rPr>
              <a:t>aerdydd</a:t>
            </a:r>
            <a:r>
              <a:rPr lang="en-US" altLang="en-US" sz="2400" dirty="0">
                <a:solidFill>
                  <a:srgbClr val="002060"/>
                </a:solidFill>
                <a:latin typeface="+mn-lt"/>
                <a:cs typeface="Cavolini"/>
              </a:rPr>
              <a:t>.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400" dirty="0" err="1">
                <a:solidFill>
                  <a:srgbClr val="002060"/>
                </a:solidFill>
                <a:latin typeface="+mn-lt"/>
                <a:cs typeface="Cavolini"/>
              </a:rPr>
              <a:t>ym</a:t>
            </a:r>
            <a:r>
              <a:rPr lang="en-US" altLang="en-US" sz="2400" dirty="0">
                <a:solidFill>
                  <a:srgbClr val="002060"/>
                </a:solidFill>
                <a:latin typeface="+mn-lt"/>
                <a:cs typeface="Cavolini"/>
              </a:rPr>
              <a:t> </a:t>
            </a:r>
            <a:r>
              <a:rPr lang="en-US" altLang="en-US" sz="2400" b="1" dirty="0" err="1">
                <a:solidFill>
                  <a:srgbClr val="FF0000"/>
                </a:solidFill>
                <a:latin typeface="+mn-lt"/>
                <a:cs typeface="Cavolini"/>
              </a:rPr>
              <a:t>M</a:t>
            </a:r>
            <a:r>
              <a:rPr lang="en-US" altLang="en-US" sz="2400" dirty="0" err="1">
                <a:solidFill>
                  <a:srgbClr val="002060"/>
                </a:solidFill>
                <a:latin typeface="+mn-lt"/>
                <a:cs typeface="Cavolini"/>
              </a:rPr>
              <a:t>laendulais</a:t>
            </a:r>
            <a:r>
              <a:rPr lang="en-US" altLang="en-US" sz="2400" dirty="0">
                <a:solidFill>
                  <a:srgbClr val="002060"/>
                </a:solidFill>
                <a:latin typeface="+mn-lt"/>
                <a:cs typeface="Cavolini"/>
              </a:rPr>
              <a:t>.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400" dirty="0" err="1">
                <a:solidFill>
                  <a:srgbClr val="002060"/>
                </a:solidFill>
                <a:latin typeface="+mn-lt"/>
                <a:cs typeface="Cavolini"/>
              </a:rPr>
              <a:t>yn</a:t>
            </a:r>
            <a:r>
              <a:rPr lang="en-US" altLang="en-US" sz="2400" dirty="0">
                <a:solidFill>
                  <a:srgbClr val="002060"/>
                </a:solidFill>
                <a:latin typeface="+mn-lt"/>
                <a:cs typeface="Cavolini"/>
              </a:rPr>
              <a:t> </a:t>
            </a:r>
            <a:r>
              <a:rPr lang="en-US" altLang="en-US" sz="2400" b="1" dirty="0" err="1">
                <a:solidFill>
                  <a:srgbClr val="FF0000"/>
                </a:solidFill>
                <a:latin typeface="+mn-lt"/>
                <a:cs typeface="Cavolini"/>
              </a:rPr>
              <a:t>N</a:t>
            </a:r>
            <a:r>
              <a:rPr lang="en-US" altLang="en-US" sz="2400" dirty="0" err="1">
                <a:solidFill>
                  <a:srgbClr val="002060"/>
                </a:solidFill>
                <a:latin typeface="+mn-lt"/>
                <a:cs typeface="Cavolini"/>
              </a:rPr>
              <a:t>inbych</a:t>
            </a:r>
            <a:r>
              <a:rPr lang="en-US" altLang="en-US" sz="2400" dirty="0">
                <a:solidFill>
                  <a:srgbClr val="002060"/>
                </a:solidFill>
                <a:latin typeface="+mn-lt"/>
                <a:cs typeface="Cavolini"/>
              </a:rPr>
              <a:t>.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400" dirty="0" err="1">
                <a:solidFill>
                  <a:srgbClr val="002060"/>
                </a:solidFill>
                <a:latin typeface="+mn-lt"/>
                <a:cs typeface="Cavolini"/>
              </a:rPr>
              <a:t>yng</a:t>
            </a:r>
            <a:r>
              <a:rPr lang="en-US" altLang="en-US" sz="2400" dirty="0">
                <a:solidFill>
                  <a:srgbClr val="002060"/>
                </a:solidFill>
                <a:latin typeface="+mn-lt"/>
                <a:cs typeface="Cavolini"/>
              </a:rPr>
              <a:t> </a:t>
            </a:r>
            <a:r>
              <a:rPr lang="en-US" altLang="en-US" sz="2400" b="1" dirty="0" err="1">
                <a:solidFill>
                  <a:srgbClr val="FF0000"/>
                </a:solidFill>
                <a:latin typeface="+mn-lt"/>
                <a:cs typeface="Cavolini"/>
              </a:rPr>
              <a:t>Ng</a:t>
            </a:r>
            <a:r>
              <a:rPr lang="en-US" altLang="en-US" sz="2400" dirty="0" err="1">
                <a:solidFill>
                  <a:srgbClr val="002060"/>
                </a:solidFill>
                <a:latin typeface="+mn-lt"/>
                <a:cs typeface="Cavolini"/>
              </a:rPr>
              <a:t>lanaman</a:t>
            </a:r>
            <a:r>
              <a:rPr lang="en-US" altLang="en-US" sz="2400" dirty="0">
                <a:solidFill>
                  <a:srgbClr val="002060"/>
                </a:solidFill>
                <a:latin typeface="+mn-lt"/>
                <a:cs typeface="Cavolini"/>
              </a:rPr>
              <a:t>.</a:t>
            </a: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400" dirty="0" err="1">
                <a:solidFill>
                  <a:srgbClr val="002060"/>
                </a:solidFill>
                <a:latin typeface="+mn-lt"/>
                <a:cs typeface="Cavolini"/>
              </a:rPr>
              <a:t>yn</a:t>
            </a:r>
            <a:r>
              <a:rPr lang="en-US" altLang="en-US" sz="2400" dirty="0">
                <a:solidFill>
                  <a:srgbClr val="002060"/>
                </a:solidFill>
                <a:latin typeface="+mn-lt"/>
                <a:cs typeface="Cavolini"/>
              </a:rPr>
              <a:t> Abertawe.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179A399-CC32-B447-8A4B-FA81924E9AEF}"/>
              </a:ext>
            </a:extLst>
          </p:cNvPr>
          <p:cNvSpPr txBox="1"/>
          <p:nvPr/>
        </p:nvSpPr>
        <p:spPr>
          <a:xfrm>
            <a:off x="377122" y="141905"/>
            <a:ext cx="6285676" cy="135421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5400" b="1" dirty="0">
                <a:solidFill>
                  <a:srgbClr val="002060"/>
                </a:solidFill>
              </a:rPr>
              <a:t>Ble </a:t>
            </a:r>
            <a:r>
              <a:rPr lang="en-US" sz="5400" b="1" dirty="0" err="1">
                <a:solidFill>
                  <a:srgbClr val="002060"/>
                </a:solidFill>
              </a:rPr>
              <a:t>mae</a:t>
            </a:r>
            <a:r>
              <a:rPr lang="en-US" sz="5400" b="1" dirty="0">
                <a:solidFill>
                  <a:srgbClr val="002060"/>
                </a:solidFill>
              </a:rPr>
              <a:t> </a:t>
            </a:r>
            <a:r>
              <a:rPr lang="en-US" sz="5400" b="1" dirty="0" err="1">
                <a:solidFill>
                  <a:srgbClr val="FF0000"/>
                </a:solidFill>
              </a:rPr>
              <a:t>e</a:t>
            </a:r>
            <a:r>
              <a:rPr lang="en-US" sz="5400" b="1" dirty="0" err="1">
                <a:solidFill>
                  <a:srgbClr val="002060"/>
                </a:solidFill>
              </a:rPr>
              <a:t>’n</a:t>
            </a:r>
            <a:r>
              <a:rPr lang="en-US" sz="5400" b="1" dirty="0">
                <a:solidFill>
                  <a:srgbClr val="002060"/>
                </a:solidFill>
              </a:rPr>
              <a:t> </a:t>
            </a:r>
            <a:r>
              <a:rPr lang="en-US" sz="5400" b="1" dirty="0" err="1">
                <a:solidFill>
                  <a:srgbClr val="002060"/>
                </a:solidFill>
              </a:rPr>
              <a:t>byw</a:t>
            </a:r>
            <a:r>
              <a:rPr lang="en-US" sz="5400" b="1" dirty="0">
                <a:solidFill>
                  <a:srgbClr val="002060"/>
                </a:solidFill>
              </a:rPr>
              <a:t>?</a:t>
            </a:r>
            <a:endParaRPr lang="en-US" sz="5400" b="1">
              <a:cs typeface="Calibri"/>
            </a:endParaRPr>
          </a:p>
          <a:p>
            <a:r>
              <a:rPr lang="en-US" sz="2800" i="1" dirty="0">
                <a:solidFill>
                  <a:srgbClr val="002060"/>
                </a:solidFill>
              </a:rPr>
              <a:t>Where does </a:t>
            </a:r>
            <a:r>
              <a:rPr lang="en-US" sz="2800" i="1" dirty="0">
                <a:solidFill>
                  <a:srgbClr val="FF0000"/>
                </a:solidFill>
              </a:rPr>
              <a:t>he </a:t>
            </a:r>
            <a:r>
              <a:rPr lang="en-US" sz="2800" i="1" dirty="0">
                <a:solidFill>
                  <a:srgbClr val="002060"/>
                </a:solidFill>
              </a:rPr>
              <a:t>live?</a:t>
            </a:r>
            <a:endParaRPr lang="en-US" sz="2400" i="1" dirty="0">
              <a:solidFill>
                <a:srgbClr val="002060"/>
              </a:solidFill>
              <a:cs typeface="Calibri" panose="020F0502020204030204"/>
            </a:endParaRPr>
          </a:p>
        </p:txBody>
      </p:sp>
      <p:sp>
        <p:nvSpPr>
          <p:cNvPr id="2" name="Subtitle 2">
            <a:extLst>
              <a:ext uri="{FF2B5EF4-FFF2-40B4-BE49-F238E27FC236}">
                <a16:creationId xmlns:a16="http://schemas.microsoft.com/office/drawing/2014/main" id="{B20F26A4-F476-0EDA-6F56-130351669B88}"/>
              </a:ext>
            </a:extLst>
          </p:cNvPr>
          <p:cNvSpPr txBox="1">
            <a:spLocks/>
          </p:cNvSpPr>
          <p:nvPr/>
        </p:nvSpPr>
        <p:spPr bwMode="auto">
          <a:xfrm>
            <a:off x="480008" y="5674972"/>
            <a:ext cx="5716714" cy="573278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lIns="91440" tIns="45720" rIns="91440" bIns="45720" anchor="t"/>
          <a:lstStyle>
            <a:lvl1pPr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ill Sans MT" panose="020B0502020104020203" pitchFamily="34" charset="77"/>
              </a:defRPr>
            </a:lvl1pPr>
            <a:lvl2pPr marL="6858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2pPr>
            <a:lvl3pPr marL="11430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3pPr>
            <a:lvl4pPr marL="16002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4pPr>
            <a:lvl5pPr marL="20574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9pPr>
          </a:lstStyle>
          <a:p>
            <a:pPr>
              <a:buClrTx/>
              <a:buNone/>
            </a:pPr>
            <a:r>
              <a:rPr lang="en-GB" altLang="en-US" sz="3200" b="1" dirty="0">
                <a:solidFill>
                  <a:srgbClr val="002060"/>
                </a:solidFill>
                <a:latin typeface="+mn-lt"/>
                <a:ea typeface="Calibri" panose="020F0502020204030204" pitchFamily="34" charset="0"/>
                <a:cs typeface="Cavolini"/>
              </a:rPr>
              <a:t>Mae</a:t>
            </a:r>
            <a:r>
              <a:rPr lang="en-GB" altLang="en-US" sz="3200" b="1" dirty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Cavolini"/>
              </a:rPr>
              <a:t> </a:t>
            </a:r>
            <a:r>
              <a:rPr lang="en-GB" altLang="en-US" sz="3200" b="1" dirty="0" err="1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Cavolini"/>
              </a:rPr>
              <a:t>e</a:t>
            </a:r>
            <a:r>
              <a:rPr lang="en-GB" altLang="en-US" sz="3200" b="1" dirty="0" err="1">
                <a:solidFill>
                  <a:srgbClr val="002060"/>
                </a:solidFill>
                <a:latin typeface="+mn-lt"/>
                <a:ea typeface="Calibri" panose="020F0502020204030204" pitchFamily="34" charset="0"/>
                <a:cs typeface="Cavolini"/>
              </a:rPr>
              <a:t>’n</a:t>
            </a:r>
            <a:r>
              <a:rPr lang="en-GB" altLang="en-US" sz="3200" b="1" dirty="0">
                <a:solidFill>
                  <a:srgbClr val="002060"/>
                </a:solidFill>
                <a:latin typeface="+mn-lt"/>
                <a:ea typeface="Calibri" panose="020F0502020204030204" pitchFamily="34" charset="0"/>
                <a:cs typeface="Cavolini"/>
              </a:rPr>
              <a:t> </a:t>
            </a:r>
            <a:r>
              <a:rPr lang="en-GB" altLang="en-US" sz="3200" b="1" dirty="0" err="1">
                <a:solidFill>
                  <a:srgbClr val="002060"/>
                </a:solidFill>
                <a:latin typeface="+mn-lt"/>
                <a:ea typeface="Calibri" panose="020F0502020204030204" pitchFamily="34" charset="0"/>
                <a:cs typeface="Cavolini"/>
              </a:rPr>
              <a:t>byw</a:t>
            </a:r>
            <a:r>
              <a:rPr lang="en-GB" altLang="en-US" sz="3200" b="1" dirty="0">
                <a:solidFill>
                  <a:srgbClr val="002060"/>
                </a:solidFill>
                <a:latin typeface="+mn-lt"/>
                <a:ea typeface="Calibri" panose="020F0502020204030204" pitchFamily="34" charset="0"/>
                <a:cs typeface="Cavolini"/>
              </a:rPr>
              <a:t> </a:t>
            </a:r>
            <a:r>
              <a:rPr lang="en-GB" altLang="en-US" sz="3200" b="1" dirty="0" err="1">
                <a:solidFill>
                  <a:srgbClr val="002060"/>
                </a:solidFill>
                <a:latin typeface="+mn-lt"/>
                <a:ea typeface="Calibri" panose="020F0502020204030204" pitchFamily="34" charset="0"/>
                <a:cs typeface="Cavolini"/>
              </a:rPr>
              <a:t>yng</a:t>
            </a:r>
            <a:r>
              <a:rPr lang="en-GB" altLang="en-US" sz="3200" b="1" dirty="0">
                <a:solidFill>
                  <a:srgbClr val="002060"/>
                </a:solidFill>
                <a:latin typeface="+mn-lt"/>
                <a:ea typeface="Calibri" panose="020F0502020204030204" pitchFamily="34" charset="0"/>
                <a:cs typeface="Cavolini"/>
              </a:rPr>
              <a:t> </a:t>
            </a:r>
            <a:r>
              <a:rPr lang="en-GB" altLang="en-US" sz="3200" b="1" dirty="0" err="1">
                <a:solidFill>
                  <a:srgbClr val="002060"/>
                </a:solidFill>
                <a:latin typeface="+mn-lt"/>
                <a:ea typeface="Calibri" panose="020F0502020204030204" pitchFamily="34" charset="0"/>
                <a:cs typeface="Cavolini"/>
              </a:rPr>
              <a:t>Nghaerfyrddin</a:t>
            </a:r>
            <a:r>
              <a:rPr lang="en-GB" altLang="en-US" sz="3200" b="1" dirty="0">
                <a:solidFill>
                  <a:srgbClr val="002060"/>
                </a:solidFill>
                <a:latin typeface="+mn-lt"/>
                <a:ea typeface="Calibri" panose="020F0502020204030204" pitchFamily="34" charset="0"/>
                <a:cs typeface="Cavolini"/>
              </a:rPr>
              <a:t>.</a:t>
            </a:r>
            <a:endParaRPr lang="en-GB" altLang="en-US" sz="3200" b="1" dirty="0">
              <a:solidFill>
                <a:srgbClr val="002060"/>
              </a:solidFill>
              <a:latin typeface="+mn-lt"/>
              <a:cs typeface="Cavolini"/>
            </a:endParaRPr>
          </a:p>
        </p:txBody>
      </p:sp>
    </p:spTree>
    <p:extLst>
      <p:ext uri="{BB962C8B-B14F-4D97-AF65-F5344CB8AC3E}">
        <p14:creationId xmlns:p14="http://schemas.microsoft.com/office/powerpoint/2010/main" val="554584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ubtitle 2">
            <a:extLst>
              <a:ext uri="{FF2B5EF4-FFF2-40B4-BE49-F238E27FC236}">
                <a16:creationId xmlns:a16="http://schemas.microsoft.com/office/drawing/2014/main" id="{C7E25F20-DCE9-9741-BBCF-3FF67CDA9893}"/>
              </a:ext>
            </a:extLst>
          </p:cNvPr>
          <p:cNvSpPr txBox="1">
            <a:spLocks/>
          </p:cNvSpPr>
          <p:nvPr/>
        </p:nvSpPr>
        <p:spPr bwMode="auto">
          <a:xfrm>
            <a:off x="481345" y="2021292"/>
            <a:ext cx="11124866" cy="4202464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lIns="91440" tIns="45720" rIns="91440" bIns="45720" anchor="t"/>
          <a:lstStyle>
            <a:lvl1pPr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ill Sans MT" panose="020B0502020104020203" pitchFamily="34" charset="77"/>
              </a:defRPr>
            </a:lvl1pPr>
            <a:lvl2pPr marL="6858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2pPr>
            <a:lvl3pPr marL="11430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3pPr>
            <a:lvl4pPr marL="16002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4pPr>
            <a:lvl5pPr marL="20574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9pPr>
          </a:lstStyle>
          <a:p>
            <a:pPr>
              <a:buClrTx/>
              <a:buNone/>
            </a:pPr>
            <a:r>
              <a:rPr lang="en-GB" altLang="en-US" sz="3600" dirty="0">
                <a:solidFill>
                  <a:srgbClr val="002060"/>
                </a:solidFill>
                <a:latin typeface="+mn-lt"/>
                <a:ea typeface="Calibri" panose="020F0502020204030204" pitchFamily="34" charset="0"/>
                <a:cs typeface="Cavolini"/>
              </a:rPr>
              <a:t>Dw </a:t>
            </a:r>
            <a:r>
              <a:rPr lang="en-GB" altLang="en-US" sz="3600" dirty="0" err="1">
                <a:solidFill>
                  <a:srgbClr val="002060"/>
                </a:solidFill>
                <a:latin typeface="+mn-lt"/>
                <a:ea typeface="Calibri" panose="020F0502020204030204" pitchFamily="34" charset="0"/>
                <a:cs typeface="Cavolini"/>
              </a:rPr>
              <a:t>i’n</a:t>
            </a:r>
            <a:r>
              <a:rPr lang="en-GB" altLang="en-US" sz="3600" dirty="0">
                <a:solidFill>
                  <a:srgbClr val="002060"/>
                </a:solidFill>
                <a:latin typeface="+mn-lt"/>
                <a:ea typeface="Calibri" panose="020F0502020204030204" pitchFamily="34" charset="0"/>
                <a:cs typeface="Cavolini"/>
              </a:rPr>
              <a:t> </a:t>
            </a:r>
            <a:r>
              <a:rPr lang="en-GB" altLang="en-US" sz="3600" dirty="0" err="1">
                <a:solidFill>
                  <a:srgbClr val="002060"/>
                </a:solidFill>
                <a:latin typeface="+mn-lt"/>
                <a:ea typeface="Calibri" panose="020F0502020204030204" pitchFamily="34" charset="0"/>
                <a:cs typeface="Cavolini"/>
              </a:rPr>
              <a:t>byw</a:t>
            </a:r>
            <a:r>
              <a:rPr lang="en-GB" altLang="en-US" sz="3600" dirty="0">
                <a:solidFill>
                  <a:srgbClr val="002060"/>
                </a:solidFill>
                <a:latin typeface="+mn-lt"/>
                <a:ea typeface="Calibri" panose="020F0502020204030204" pitchFamily="34" charset="0"/>
                <a:cs typeface="Cavolini"/>
              </a:rPr>
              <a:t> </a:t>
            </a:r>
            <a:r>
              <a:rPr lang="en-GB" altLang="en-US" sz="3600" dirty="0" err="1">
                <a:solidFill>
                  <a:srgbClr val="00B0F0"/>
                </a:solidFill>
                <a:latin typeface="Calibri"/>
                <a:ea typeface="Calibri" panose="020F0502020204030204" pitchFamily="34" charset="0"/>
                <a:cs typeface="Cavolini"/>
              </a:rPr>
              <a:t>yng</a:t>
            </a:r>
            <a:r>
              <a:rPr lang="en-GB" altLang="en-US" sz="3600" dirty="0">
                <a:solidFill>
                  <a:srgbClr val="002060"/>
                </a:solidFill>
                <a:latin typeface="Calibri"/>
                <a:ea typeface="Calibri" panose="020F0502020204030204" pitchFamily="34" charset="0"/>
                <a:cs typeface="Cavolini"/>
              </a:rPr>
              <a:t> </a:t>
            </a:r>
            <a:r>
              <a:rPr lang="en-GB" sz="3600" dirty="0" err="1">
                <a:solidFill>
                  <a:srgbClr val="002060"/>
                </a:solidFill>
                <a:latin typeface="Calibri"/>
                <a:ea typeface="Calibri" panose="020F0502020204030204" pitchFamily="34" charset="0"/>
                <a:cs typeface="Cavolini"/>
              </a:rPr>
              <a:t>Ngheredigion</a:t>
            </a:r>
            <a:r>
              <a:rPr lang="en-GB" sz="3600" dirty="0">
                <a:solidFill>
                  <a:srgbClr val="002060"/>
                </a:solidFill>
                <a:latin typeface="Calibri"/>
                <a:ea typeface="Calibri" panose="020F0502020204030204" pitchFamily="34" charset="0"/>
                <a:cs typeface="Cavolini"/>
              </a:rPr>
              <a:t> </a:t>
            </a:r>
            <a:endParaRPr lang="en-GB" altLang="en-US" sz="3600" dirty="0">
              <a:solidFill>
                <a:srgbClr val="002060"/>
              </a:solidFill>
              <a:latin typeface="Calibri"/>
              <a:ea typeface="Calibri" panose="020F0502020204030204" pitchFamily="34" charset="0"/>
              <a:cs typeface="Cavolini"/>
            </a:endParaRPr>
          </a:p>
          <a:p>
            <a:pPr>
              <a:buClrTx/>
              <a:buNone/>
            </a:pPr>
            <a:r>
              <a:rPr lang="en-GB" sz="3600" dirty="0" err="1">
                <a:solidFill>
                  <a:srgbClr val="00B050"/>
                </a:solidFill>
                <a:latin typeface="Calibri"/>
                <a:ea typeface="Calibri" panose="020F0502020204030204" pitchFamily="34" charset="0"/>
                <a:cs typeface="Cavolini"/>
              </a:rPr>
              <a:t>mewn</a:t>
            </a:r>
            <a:r>
              <a:rPr lang="en-GB" sz="3600" dirty="0">
                <a:solidFill>
                  <a:srgbClr val="002060"/>
                </a:solidFill>
                <a:latin typeface="Calibri"/>
                <a:ea typeface="Calibri" panose="020F0502020204030204" pitchFamily="34" charset="0"/>
                <a:cs typeface="Cavolini"/>
              </a:rPr>
              <a:t> ty </a:t>
            </a:r>
            <a:r>
              <a:rPr lang="en-GB" sz="3600" dirty="0" err="1">
                <a:solidFill>
                  <a:srgbClr val="002060"/>
                </a:solidFill>
                <a:latin typeface="Calibri"/>
                <a:ea typeface="Calibri" panose="020F0502020204030204" pitchFamily="34" charset="0"/>
                <a:cs typeface="Cavolini"/>
              </a:rPr>
              <a:t>ar</a:t>
            </a:r>
            <a:r>
              <a:rPr lang="en-GB" sz="3600" dirty="0">
                <a:solidFill>
                  <a:srgbClr val="002060"/>
                </a:solidFill>
                <a:latin typeface="Calibri"/>
                <a:ea typeface="Calibri" panose="020F0502020204030204" pitchFamily="34" charset="0"/>
                <a:cs typeface="Cavolini"/>
              </a:rPr>
              <a:t> </a:t>
            </a:r>
            <a:r>
              <a:rPr lang="en-GB" sz="3600" dirty="0" err="1">
                <a:solidFill>
                  <a:srgbClr val="002060"/>
                </a:solidFill>
                <a:latin typeface="Calibri"/>
                <a:ea typeface="Calibri" panose="020F0502020204030204" pitchFamily="34" charset="0"/>
                <a:cs typeface="Cavolini"/>
              </a:rPr>
              <a:t>wahân</a:t>
            </a:r>
            <a:r>
              <a:rPr lang="en-GB" sz="3600" dirty="0">
                <a:solidFill>
                  <a:srgbClr val="002060"/>
                </a:solidFill>
                <a:latin typeface="Calibri"/>
                <a:ea typeface="Calibri" panose="020F0502020204030204" pitchFamily="34" charset="0"/>
                <a:cs typeface="Cavolini"/>
              </a:rPr>
              <a:t>.</a:t>
            </a:r>
            <a:endParaRPr lang="en-GB" altLang="en-US" sz="3600" dirty="0">
              <a:solidFill>
                <a:srgbClr val="002060"/>
              </a:solidFill>
              <a:latin typeface="Calibri"/>
              <a:ea typeface="Calibri" panose="020F0502020204030204" pitchFamily="34" charset="0"/>
              <a:cs typeface="Cavolini"/>
            </a:endParaRPr>
          </a:p>
          <a:p>
            <a:pPr>
              <a:buClrTx/>
              <a:buNone/>
            </a:pPr>
            <a:endParaRPr lang="en-GB" sz="5400" b="1" dirty="0">
              <a:solidFill>
                <a:srgbClr val="002060"/>
              </a:solidFill>
              <a:latin typeface="+mn-lt"/>
              <a:cs typeface="Cavolini"/>
            </a:endParaRPr>
          </a:p>
          <a:p>
            <a:pPr>
              <a:buClrTx/>
              <a:buNone/>
            </a:pPr>
            <a:r>
              <a:rPr lang="en-GB" sz="5400" b="1" dirty="0">
                <a:solidFill>
                  <a:srgbClr val="002060"/>
                </a:solidFill>
                <a:latin typeface="+mn-lt"/>
                <a:cs typeface="Cavolini"/>
              </a:rPr>
              <a:t>Mae </a:t>
            </a:r>
            <a:r>
              <a:rPr lang="en-GB" sz="5400" b="1" dirty="0" err="1">
                <a:solidFill>
                  <a:srgbClr val="FF0000"/>
                </a:solidFill>
                <a:latin typeface="+mn-lt"/>
                <a:cs typeface="Cavolini"/>
              </a:rPr>
              <a:t>e</a:t>
            </a:r>
            <a:r>
              <a:rPr lang="en-GB" sz="5400" b="1" dirty="0" err="1">
                <a:solidFill>
                  <a:srgbClr val="002060"/>
                </a:solidFill>
                <a:latin typeface="+mn-lt"/>
                <a:cs typeface="Cavolini"/>
              </a:rPr>
              <a:t>'n</a:t>
            </a:r>
            <a:r>
              <a:rPr lang="en-GB" sz="5400" b="1" dirty="0">
                <a:solidFill>
                  <a:srgbClr val="002060"/>
                </a:solidFill>
                <a:latin typeface="+mn-lt"/>
                <a:cs typeface="Cavolini"/>
              </a:rPr>
              <a:t> </a:t>
            </a:r>
            <a:r>
              <a:rPr lang="en-GB" sz="5400" b="1" dirty="0" err="1">
                <a:solidFill>
                  <a:srgbClr val="002060"/>
                </a:solidFill>
                <a:latin typeface="+mn-lt"/>
                <a:cs typeface="Cavolini"/>
              </a:rPr>
              <a:t>byw</a:t>
            </a:r>
            <a:r>
              <a:rPr lang="en-GB" sz="5400" b="1" dirty="0">
                <a:solidFill>
                  <a:srgbClr val="002060"/>
                </a:solidFill>
                <a:latin typeface="+mn-lt"/>
                <a:cs typeface="Cavolini"/>
              </a:rPr>
              <a:t> </a:t>
            </a:r>
            <a:r>
              <a:rPr lang="en-GB" sz="5400" b="1" dirty="0" err="1">
                <a:solidFill>
                  <a:srgbClr val="00B0F0"/>
                </a:solidFill>
                <a:latin typeface="+mn-lt"/>
                <a:cs typeface="Cavolini"/>
              </a:rPr>
              <a:t>yng</a:t>
            </a:r>
            <a:r>
              <a:rPr lang="en-GB" sz="5400" b="1" dirty="0">
                <a:solidFill>
                  <a:srgbClr val="002060"/>
                </a:solidFill>
                <a:latin typeface="+mn-lt"/>
                <a:cs typeface="Cavolini"/>
              </a:rPr>
              <a:t> </a:t>
            </a:r>
            <a:r>
              <a:rPr lang="en-GB" sz="5400" b="1" dirty="0" err="1">
                <a:solidFill>
                  <a:srgbClr val="002060"/>
                </a:solidFill>
                <a:latin typeface="+mn-lt"/>
                <a:cs typeface="Cavolini"/>
              </a:rPr>
              <a:t>Nghastell</a:t>
            </a:r>
            <a:r>
              <a:rPr lang="en-GB" sz="5400" b="1" dirty="0">
                <a:solidFill>
                  <a:srgbClr val="002060"/>
                </a:solidFill>
                <a:latin typeface="+mn-lt"/>
                <a:cs typeface="Cavolini"/>
              </a:rPr>
              <a:t> Nedd </a:t>
            </a:r>
            <a:endParaRPr lang="en-GB"/>
          </a:p>
          <a:p>
            <a:pPr>
              <a:buClrTx/>
              <a:buNone/>
            </a:pPr>
            <a:r>
              <a:rPr lang="en-GB" sz="5400" b="1" dirty="0" err="1">
                <a:solidFill>
                  <a:srgbClr val="00B050"/>
                </a:solidFill>
                <a:latin typeface="+mn-lt"/>
                <a:cs typeface="Cavolini"/>
              </a:rPr>
              <a:t>mewn</a:t>
            </a:r>
            <a:r>
              <a:rPr lang="en-GB" sz="5400" b="1" dirty="0">
                <a:solidFill>
                  <a:srgbClr val="002060"/>
                </a:solidFill>
                <a:latin typeface="+mn-lt"/>
                <a:cs typeface="Cavolini"/>
              </a:rPr>
              <a:t> </a:t>
            </a:r>
            <a:r>
              <a:rPr lang="en-GB" sz="5400" b="1" dirty="0" err="1">
                <a:solidFill>
                  <a:srgbClr val="002060"/>
                </a:solidFill>
                <a:latin typeface="+mn-lt"/>
                <a:cs typeface="Cavolini"/>
              </a:rPr>
              <a:t>byngalo</a:t>
            </a:r>
            <a:r>
              <a:rPr lang="en-GB" sz="5400" b="1" dirty="0">
                <a:solidFill>
                  <a:srgbClr val="002060"/>
                </a:solidFill>
                <a:latin typeface="+mn-lt"/>
                <a:cs typeface="Cavolini"/>
              </a:rPr>
              <a:t>. </a:t>
            </a:r>
            <a:endParaRPr lang="en-GB" sz="5400" dirty="0"/>
          </a:p>
          <a:p>
            <a:pPr>
              <a:buClrTx/>
              <a:buNone/>
            </a:pPr>
            <a:endParaRPr lang="en-GB" altLang="en-US" sz="5400" b="1" dirty="0">
              <a:solidFill>
                <a:srgbClr val="002060"/>
              </a:solidFill>
              <a:latin typeface="+mn-lt"/>
              <a:cs typeface="Cavolin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179A399-CC32-B447-8A4B-FA81924E9AEF}"/>
              </a:ext>
            </a:extLst>
          </p:cNvPr>
          <p:cNvSpPr txBox="1"/>
          <p:nvPr/>
        </p:nvSpPr>
        <p:spPr>
          <a:xfrm>
            <a:off x="357303" y="101377"/>
            <a:ext cx="5381608" cy="123110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rgbClr val="002060"/>
                </a:solidFill>
              </a:rPr>
              <a:t>Ble </a:t>
            </a:r>
            <a:r>
              <a:rPr lang="en-US" sz="5400" b="1" dirty="0" err="1">
                <a:solidFill>
                  <a:srgbClr val="002060"/>
                </a:solidFill>
              </a:rPr>
              <a:t>mae</a:t>
            </a:r>
            <a:r>
              <a:rPr lang="en-US" sz="5400" b="1" dirty="0">
                <a:solidFill>
                  <a:srgbClr val="002060"/>
                </a:solidFill>
              </a:rPr>
              <a:t> </a:t>
            </a:r>
            <a:r>
              <a:rPr lang="en-US" sz="5400" b="1" dirty="0" err="1">
                <a:solidFill>
                  <a:srgbClr val="FF0000"/>
                </a:solidFill>
              </a:rPr>
              <a:t>e</a:t>
            </a:r>
            <a:r>
              <a:rPr lang="en-US" sz="5400" b="1" dirty="0" err="1">
                <a:solidFill>
                  <a:srgbClr val="002060"/>
                </a:solidFill>
              </a:rPr>
              <a:t>’n</a:t>
            </a:r>
            <a:r>
              <a:rPr lang="en-US" sz="5400" b="1" dirty="0">
                <a:solidFill>
                  <a:srgbClr val="002060"/>
                </a:solidFill>
              </a:rPr>
              <a:t> </a:t>
            </a:r>
            <a:r>
              <a:rPr lang="en-US" sz="5400" b="1" dirty="0" err="1">
                <a:solidFill>
                  <a:srgbClr val="002060"/>
                </a:solidFill>
              </a:rPr>
              <a:t>byw</a:t>
            </a:r>
            <a:r>
              <a:rPr lang="en-US" sz="5400" b="1" dirty="0">
                <a:solidFill>
                  <a:srgbClr val="002060"/>
                </a:solidFill>
              </a:rPr>
              <a:t>?</a:t>
            </a:r>
            <a:endParaRPr lang="en-US" sz="2000" i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Where does </a:t>
            </a:r>
            <a:r>
              <a:rPr lang="en-US" sz="2000" i="1" dirty="0">
                <a:solidFill>
                  <a:srgbClr val="FF0000"/>
                </a:solidFill>
              </a:rPr>
              <a:t>he</a:t>
            </a:r>
            <a:r>
              <a:rPr lang="en-US" sz="2000" i="1" dirty="0">
                <a:solidFill>
                  <a:srgbClr val="002060"/>
                </a:solidFill>
              </a:rPr>
              <a:t> live?</a:t>
            </a:r>
            <a:endParaRPr lang="en-US" sz="2000" i="1">
              <a:solidFill>
                <a:srgbClr val="002060"/>
              </a:solidFill>
              <a:ea typeface="Calibri"/>
              <a:cs typeface="Calibri"/>
            </a:endParaRPr>
          </a:p>
        </p:txBody>
      </p:sp>
      <p:sp>
        <p:nvSpPr>
          <p:cNvPr id="4" name="12-Point Star 9">
            <a:extLst>
              <a:ext uri="{FF2B5EF4-FFF2-40B4-BE49-F238E27FC236}">
                <a16:creationId xmlns:a16="http://schemas.microsoft.com/office/drawing/2014/main" id="{E8C18B88-AE42-97EF-794F-FD1B1762C9A1}"/>
              </a:ext>
            </a:extLst>
          </p:cNvPr>
          <p:cNvSpPr/>
          <p:nvPr/>
        </p:nvSpPr>
        <p:spPr>
          <a:xfrm>
            <a:off x="6271775" y="458569"/>
            <a:ext cx="5719315" cy="3131891"/>
          </a:xfrm>
          <a:prstGeom prst="star12">
            <a:avLst/>
          </a:prstGeom>
          <a:solidFill>
            <a:srgbClr val="CCF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000" b="1" u="sng" dirty="0">
                <a:solidFill>
                  <a:srgbClr val="002060"/>
                </a:solidFill>
              </a:rPr>
              <a:t>RHEOL:</a:t>
            </a:r>
            <a:endParaRPr lang="en-US" sz="2000" b="1" u="sng">
              <a:solidFill>
                <a:srgbClr val="002060"/>
              </a:solidFill>
              <a:cs typeface="Calibri"/>
            </a:endParaRPr>
          </a:p>
          <a:p>
            <a:pPr algn="ctr"/>
            <a:endParaRPr lang="en-US" sz="2000" b="1" u="sng" dirty="0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000" b="1" dirty="0" err="1">
                <a:solidFill>
                  <a:srgbClr val="002060"/>
                </a:solidFill>
              </a:rPr>
              <a:t>yn</a:t>
            </a:r>
            <a:r>
              <a:rPr lang="en-US" sz="2000" b="1" dirty="0">
                <a:solidFill>
                  <a:srgbClr val="002060"/>
                </a:solidFill>
              </a:rPr>
              <a:t>  </a:t>
            </a:r>
            <a:r>
              <a:rPr lang="en-US" sz="2000" dirty="0">
                <a:solidFill>
                  <a:srgbClr val="002060"/>
                </a:solidFill>
              </a:rPr>
              <a:t>=  </a:t>
            </a:r>
            <a:r>
              <a:rPr lang="en-US" sz="2000" dirty="0" err="1">
                <a:solidFill>
                  <a:srgbClr val="002060"/>
                </a:solidFill>
              </a:rPr>
              <a:t>lle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penodol</a:t>
            </a:r>
            <a:endParaRPr lang="en-US" sz="2000" dirty="0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  <a:cs typeface="Calibri"/>
              </a:rPr>
              <a:t>           (definite place)</a:t>
            </a:r>
          </a:p>
          <a:p>
            <a:pPr algn="ctr"/>
            <a:endParaRPr lang="en-US" sz="2000" i="1" dirty="0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000" b="1" dirty="0" err="1">
                <a:solidFill>
                  <a:srgbClr val="002060"/>
                </a:solidFill>
                <a:cs typeface="Calibri"/>
              </a:rPr>
              <a:t>mewn</a:t>
            </a:r>
            <a:r>
              <a:rPr lang="en-US" sz="2000" b="1" dirty="0">
                <a:solidFill>
                  <a:srgbClr val="002060"/>
                </a:solidFill>
                <a:cs typeface="Calibri"/>
              </a:rPr>
              <a:t>  </a:t>
            </a:r>
            <a:r>
              <a:rPr lang="en-US" sz="2000" dirty="0">
                <a:solidFill>
                  <a:srgbClr val="002060"/>
                </a:solidFill>
                <a:cs typeface="Calibri"/>
              </a:rPr>
              <a:t>=  </a:t>
            </a:r>
            <a:r>
              <a:rPr lang="en-US" sz="2000" dirty="0" err="1">
                <a:solidFill>
                  <a:srgbClr val="002060"/>
                </a:solidFill>
                <a:cs typeface="Calibri"/>
              </a:rPr>
              <a:t>lle</a:t>
            </a:r>
            <a:r>
              <a:rPr lang="en-US" sz="2000" dirty="0">
                <a:solidFill>
                  <a:srgbClr val="002060"/>
                </a:solidFill>
                <a:cs typeface="Calibri"/>
              </a:rPr>
              <a:t> </a:t>
            </a:r>
            <a:r>
              <a:rPr lang="en-US" sz="2000" dirty="0" err="1">
                <a:solidFill>
                  <a:srgbClr val="002060"/>
                </a:solidFill>
                <a:cs typeface="Calibri"/>
              </a:rPr>
              <a:t>amhenodol</a:t>
            </a:r>
            <a:endParaRPr lang="en-US" sz="2000" dirty="0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  <a:cs typeface="Calibri"/>
              </a:rPr>
              <a:t>                   (indefinite place)</a:t>
            </a:r>
          </a:p>
        </p:txBody>
      </p:sp>
    </p:spTree>
    <p:extLst>
      <p:ext uri="{BB962C8B-B14F-4D97-AF65-F5344CB8AC3E}">
        <p14:creationId xmlns:p14="http://schemas.microsoft.com/office/powerpoint/2010/main" val="31879880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77DE514-5FF0-E947-9AB5-11A1F338E9C9}"/>
              </a:ext>
            </a:extLst>
          </p:cNvPr>
          <p:cNvSpPr txBox="1"/>
          <p:nvPr/>
        </p:nvSpPr>
        <p:spPr>
          <a:xfrm>
            <a:off x="3264235" y="456912"/>
            <a:ext cx="9647902" cy="184665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6000" b="1" dirty="0">
                <a:solidFill>
                  <a:srgbClr val="002060"/>
                </a:solidFill>
              </a:rPr>
              <a:t>Beth </a:t>
            </a:r>
            <a:r>
              <a:rPr lang="en-US" sz="6000" b="1" dirty="0" err="1">
                <a:solidFill>
                  <a:srgbClr val="002060"/>
                </a:solidFill>
              </a:rPr>
              <a:t>ydy</a:t>
            </a:r>
            <a:r>
              <a:rPr lang="en-US" sz="6000" b="1" dirty="0">
                <a:solidFill>
                  <a:srgbClr val="002060"/>
                </a:solidFill>
              </a:rPr>
              <a:t> </a:t>
            </a:r>
            <a:r>
              <a:rPr lang="en-US" sz="6000" b="1" dirty="0" err="1">
                <a:solidFill>
                  <a:srgbClr val="FF0000"/>
                </a:solidFill>
              </a:rPr>
              <a:t>ei</a:t>
            </a:r>
            <a:r>
              <a:rPr lang="en-US" sz="6000" b="1" dirty="0">
                <a:solidFill>
                  <a:srgbClr val="002060"/>
                </a:solidFill>
              </a:rPr>
              <a:t> </a:t>
            </a:r>
            <a:r>
              <a:rPr lang="en-US" sz="6000" b="1" dirty="0" err="1">
                <a:solidFill>
                  <a:srgbClr val="002060"/>
                </a:solidFill>
              </a:rPr>
              <a:t>hobïau</a:t>
            </a:r>
            <a:r>
              <a:rPr lang="en-US" sz="6000" b="1" dirty="0">
                <a:solidFill>
                  <a:srgbClr val="002060"/>
                </a:solidFill>
              </a:rPr>
              <a:t>?</a:t>
            </a:r>
            <a:endParaRPr lang="en-US" sz="6000">
              <a:ea typeface="Calibri"/>
              <a:cs typeface="Calibri"/>
            </a:endParaRPr>
          </a:p>
          <a:p>
            <a:pPr algn="ctr"/>
            <a:r>
              <a:rPr lang="en-US" sz="5400" i="1" dirty="0">
                <a:solidFill>
                  <a:srgbClr val="002060"/>
                </a:solidFill>
              </a:rPr>
              <a:t>            </a:t>
            </a:r>
            <a:r>
              <a:rPr lang="en-US" sz="2800" i="1" dirty="0">
                <a:solidFill>
                  <a:srgbClr val="002060"/>
                </a:solidFill>
              </a:rPr>
              <a:t>What are </a:t>
            </a:r>
            <a:r>
              <a:rPr lang="en-US" sz="2800" i="1" dirty="0">
                <a:solidFill>
                  <a:srgbClr val="FF0000"/>
                </a:solidFill>
              </a:rPr>
              <a:t>his</a:t>
            </a:r>
            <a:r>
              <a:rPr lang="en-US" sz="2800" i="1" dirty="0">
                <a:solidFill>
                  <a:srgbClr val="002060"/>
                </a:solidFill>
              </a:rPr>
              <a:t> hobbies? </a:t>
            </a:r>
            <a:r>
              <a:rPr lang="en-US" sz="5400" i="1" dirty="0">
                <a:solidFill>
                  <a:srgbClr val="002060"/>
                </a:solidFill>
              </a:rPr>
              <a:t>              </a:t>
            </a:r>
            <a:endParaRPr lang="en-US" sz="5400" i="1" dirty="0">
              <a:solidFill>
                <a:srgbClr val="002060"/>
              </a:solidFill>
              <a:cs typeface="Calibri" panose="020F050202020403020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996DAD-F2A1-AA4F-9E37-53AF29DBE59E}"/>
              </a:ext>
            </a:extLst>
          </p:cNvPr>
          <p:cNvSpPr txBox="1"/>
          <p:nvPr/>
        </p:nvSpPr>
        <p:spPr>
          <a:xfrm>
            <a:off x="5282740" y="4231573"/>
            <a:ext cx="5600096" cy="1323439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pPr algn="ctr" fontAlgn="base"/>
            <a:r>
              <a:rPr lang="en-US" sz="6000" b="1" dirty="0">
                <a:solidFill>
                  <a:srgbClr val="002060"/>
                </a:solidFill>
              </a:rPr>
              <a:t> </a:t>
            </a:r>
            <a:r>
              <a:rPr lang="en-US" sz="6000" b="1" dirty="0">
                <a:solidFill>
                  <a:srgbClr val="FF0000"/>
                </a:solidFill>
              </a:rPr>
              <a:t>Ei</a:t>
            </a:r>
            <a:r>
              <a:rPr lang="en-US" sz="6000" b="1" dirty="0">
                <a:solidFill>
                  <a:srgbClr val="002060"/>
                </a:solidFill>
              </a:rPr>
              <a:t> </a:t>
            </a:r>
            <a:r>
              <a:rPr lang="en-US" sz="6000" b="1" dirty="0" err="1">
                <a:solidFill>
                  <a:srgbClr val="002060"/>
                </a:solidFill>
              </a:rPr>
              <a:t>hobïau</a:t>
            </a:r>
            <a:r>
              <a:rPr lang="en-US" sz="6000" b="1" dirty="0">
                <a:solidFill>
                  <a:srgbClr val="002060"/>
                </a:solidFill>
              </a:rPr>
              <a:t> </a:t>
            </a:r>
            <a:r>
              <a:rPr lang="en-US" sz="6000" b="1" dirty="0" err="1">
                <a:solidFill>
                  <a:srgbClr val="002060"/>
                </a:solidFill>
              </a:rPr>
              <a:t>ydy</a:t>
            </a:r>
            <a:r>
              <a:rPr lang="en-US" sz="6000" b="1" dirty="0">
                <a:solidFill>
                  <a:srgbClr val="002060"/>
                </a:solidFill>
              </a:rPr>
              <a:t>...</a:t>
            </a:r>
            <a:endParaRPr lang="en-US" sz="6000" b="1" u="none" strike="noStrike" dirty="0">
              <a:solidFill>
                <a:srgbClr val="002060"/>
              </a:solidFill>
              <a:effectLst/>
            </a:endParaRPr>
          </a:p>
          <a:p>
            <a:pPr algn="ctr" fontAlgn="base"/>
            <a:r>
              <a:rPr lang="en-US" sz="2000" i="1" dirty="0">
                <a:solidFill>
                  <a:srgbClr val="FF0000"/>
                </a:solidFill>
                <a:cs typeface="Calibri"/>
              </a:rPr>
              <a:t>His</a:t>
            </a:r>
            <a:r>
              <a:rPr lang="en-US" sz="2000" i="1" dirty="0">
                <a:solidFill>
                  <a:srgbClr val="002060"/>
                </a:solidFill>
                <a:cs typeface="Calibri"/>
              </a:rPr>
              <a:t> hobbies are...</a:t>
            </a:r>
            <a:endParaRPr lang="en-US" sz="2000" b="0" i="1" u="none" strike="noStrike" dirty="0">
              <a:solidFill>
                <a:srgbClr val="002060"/>
              </a:solidFill>
              <a:effectLst/>
              <a:ea typeface="Calibri"/>
              <a:cs typeface="Calibri"/>
            </a:endParaRPr>
          </a:p>
        </p:txBody>
      </p:sp>
      <p:pic>
        <p:nvPicPr>
          <p:cNvPr id="5" name="Picture 5" descr="A picture containing toy, doll, vector graphics&#10;&#10;Description automatically generated">
            <a:extLst>
              <a:ext uri="{FF2B5EF4-FFF2-40B4-BE49-F238E27FC236}">
                <a16:creationId xmlns:a16="http://schemas.microsoft.com/office/drawing/2014/main" id="{5C89E06D-571F-30F8-4ECB-E065960D15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1892" y="1367154"/>
            <a:ext cx="3440623" cy="4136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08264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77DE514-5FF0-E947-9AB5-11A1F338E9C9}"/>
              </a:ext>
            </a:extLst>
          </p:cNvPr>
          <p:cNvSpPr txBox="1"/>
          <p:nvPr/>
        </p:nvSpPr>
        <p:spPr>
          <a:xfrm>
            <a:off x="2889693" y="172776"/>
            <a:ext cx="8756749" cy="1015663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6000" b="1" dirty="0">
                <a:solidFill>
                  <a:srgbClr val="002060"/>
                </a:solidFill>
              </a:rPr>
              <a:t>Beth </a:t>
            </a:r>
            <a:r>
              <a:rPr lang="en-US" sz="6000" b="1" dirty="0" err="1">
                <a:solidFill>
                  <a:srgbClr val="002060"/>
                </a:solidFill>
              </a:rPr>
              <a:t>ydy</a:t>
            </a:r>
            <a:r>
              <a:rPr lang="en-US" sz="6000" b="1" dirty="0">
                <a:solidFill>
                  <a:srgbClr val="002060"/>
                </a:solidFill>
              </a:rPr>
              <a:t> </a:t>
            </a:r>
            <a:r>
              <a:rPr lang="en-US" sz="6000" b="1" dirty="0" err="1">
                <a:solidFill>
                  <a:srgbClr val="FF0000"/>
                </a:solidFill>
              </a:rPr>
              <a:t>ei</a:t>
            </a:r>
            <a:r>
              <a:rPr lang="en-US" sz="6000" b="1" dirty="0">
                <a:solidFill>
                  <a:srgbClr val="002060"/>
                </a:solidFill>
              </a:rPr>
              <a:t> </a:t>
            </a:r>
            <a:r>
              <a:rPr lang="en-US" sz="6000" b="1" dirty="0" err="1">
                <a:solidFill>
                  <a:srgbClr val="002060"/>
                </a:solidFill>
              </a:rPr>
              <a:t>hobïau</a:t>
            </a:r>
            <a:r>
              <a:rPr lang="en-US" sz="6000" b="1" dirty="0">
                <a:solidFill>
                  <a:srgbClr val="002060"/>
                </a:solidFill>
              </a:rPr>
              <a:t>?</a:t>
            </a:r>
            <a:r>
              <a:rPr lang="en-US" sz="5400" i="1" dirty="0">
                <a:solidFill>
                  <a:srgbClr val="002060"/>
                </a:solidFill>
              </a:rPr>
              <a:t>            </a:t>
            </a:r>
            <a:endParaRPr lang="en-US" sz="5400" i="1" dirty="0">
              <a:solidFill>
                <a:srgbClr val="002060"/>
              </a:solidFill>
              <a:cs typeface="Calibri" panose="020F050202020403020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996DAD-F2A1-AA4F-9E37-53AF29DBE59E}"/>
              </a:ext>
            </a:extLst>
          </p:cNvPr>
          <p:cNvSpPr txBox="1"/>
          <p:nvPr/>
        </p:nvSpPr>
        <p:spPr>
          <a:xfrm>
            <a:off x="3293791" y="5497268"/>
            <a:ext cx="5600096" cy="1015663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pPr algn="ctr" fontAlgn="base"/>
            <a:r>
              <a:rPr lang="en-US" sz="6000" b="1" dirty="0">
                <a:solidFill>
                  <a:srgbClr val="002060"/>
                </a:solidFill>
              </a:rPr>
              <a:t> </a:t>
            </a:r>
            <a:r>
              <a:rPr lang="en-US" sz="6000" b="1" dirty="0">
                <a:solidFill>
                  <a:srgbClr val="FF0000"/>
                </a:solidFill>
              </a:rPr>
              <a:t>Ei</a:t>
            </a:r>
            <a:r>
              <a:rPr lang="en-US" sz="6000" b="1" dirty="0">
                <a:solidFill>
                  <a:srgbClr val="002060"/>
                </a:solidFill>
              </a:rPr>
              <a:t> </a:t>
            </a:r>
            <a:r>
              <a:rPr lang="en-US" sz="6000" b="1" dirty="0" err="1">
                <a:solidFill>
                  <a:srgbClr val="002060"/>
                </a:solidFill>
              </a:rPr>
              <a:t>hobïau</a:t>
            </a:r>
            <a:r>
              <a:rPr lang="en-US" sz="6000" b="1" dirty="0">
                <a:solidFill>
                  <a:srgbClr val="002060"/>
                </a:solidFill>
              </a:rPr>
              <a:t> </a:t>
            </a:r>
            <a:r>
              <a:rPr lang="en-US" sz="6000" b="1" dirty="0" err="1">
                <a:solidFill>
                  <a:srgbClr val="002060"/>
                </a:solidFill>
              </a:rPr>
              <a:t>ydy</a:t>
            </a:r>
            <a:r>
              <a:rPr lang="en-US" sz="6000" b="1" dirty="0">
                <a:solidFill>
                  <a:srgbClr val="002060"/>
                </a:solidFill>
              </a:rPr>
              <a:t>...</a:t>
            </a:r>
            <a:endParaRPr lang="en-US" dirty="0"/>
          </a:p>
        </p:txBody>
      </p:sp>
      <p:pic>
        <p:nvPicPr>
          <p:cNvPr id="5" name="Picture 5" descr="A picture containing toy, doll, vector graphics&#10;&#10;Description automatically generated">
            <a:extLst>
              <a:ext uri="{FF2B5EF4-FFF2-40B4-BE49-F238E27FC236}">
                <a16:creationId xmlns:a16="http://schemas.microsoft.com/office/drawing/2014/main" id="{5C89E06D-571F-30F8-4ECB-E065960D15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6503" y="1392986"/>
            <a:ext cx="3091911" cy="3723317"/>
          </a:xfrm>
          <a:prstGeom prst="rect">
            <a:avLst/>
          </a:prstGeom>
        </p:spPr>
      </p:pic>
      <p:pic>
        <p:nvPicPr>
          <p:cNvPr id="2" name="Picture 2" descr="Logo, icon&#10;&#10;Description automatically generated">
            <a:extLst>
              <a:ext uri="{FF2B5EF4-FFF2-40B4-BE49-F238E27FC236}">
                <a16:creationId xmlns:a16="http://schemas.microsoft.com/office/drawing/2014/main" id="{6CF2D42D-C87E-3BD6-C222-ED91D693D6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-900000">
            <a:off x="561360" y="1122141"/>
            <a:ext cx="2038350" cy="1762125"/>
          </a:xfrm>
          <a:prstGeom prst="rect">
            <a:avLst/>
          </a:prstGeom>
        </p:spPr>
      </p:pic>
      <p:pic>
        <p:nvPicPr>
          <p:cNvPr id="3" name="Picture 5" descr="Icon&#10;&#10;Description automatically generated">
            <a:extLst>
              <a:ext uri="{FF2B5EF4-FFF2-40B4-BE49-F238E27FC236}">
                <a16:creationId xmlns:a16="http://schemas.microsoft.com/office/drawing/2014/main" id="{65814BAE-CB0A-2159-EEEF-E822FB53F6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">
            <a:off x="1789126" y="2835065"/>
            <a:ext cx="2505075" cy="1809750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8014BAE2-A1C0-90D5-5CF0-882EEC4A4D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17021" y="4138532"/>
            <a:ext cx="1714500" cy="1809750"/>
          </a:xfrm>
          <a:prstGeom prst="rect">
            <a:avLst/>
          </a:prstGeom>
        </p:spPr>
      </p:pic>
      <p:pic>
        <p:nvPicPr>
          <p:cNvPr id="7" name="Picture 8" descr="A picture containing text, electronics, display&#10;&#10;Description automatically generated">
            <a:extLst>
              <a:ext uri="{FF2B5EF4-FFF2-40B4-BE49-F238E27FC236}">
                <a16:creationId xmlns:a16="http://schemas.microsoft.com/office/drawing/2014/main" id="{4E2729C7-0B6E-7F15-3265-640DD5C1586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-420000">
            <a:off x="8488956" y="1458045"/>
            <a:ext cx="2710104" cy="2210122"/>
          </a:xfrm>
          <a:prstGeom prst="rect">
            <a:avLst/>
          </a:prstGeom>
        </p:spPr>
      </p:pic>
      <p:pic>
        <p:nvPicPr>
          <p:cNvPr id="9" name="Picture 9" descr="A picture containing LEGO, toy&#10;&#10;Description automatically generated">
            <a:extLst>
              <a:ext uri="{FF2B5EF4-FFF2-40B4-BE49-F238E27FC236}">
                <a16:creationId xmlns:a16="http://schemas.microsoft.com/office/drawing/2014/main" id="{54D3CD7C-0D8C-C46B-26D9-13B8228C936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7933" y="4523971"/>
            <a:ext cx="1562100" cy="176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33097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77DE514-5FF0-E947-9AB5-11A1F338E9C9}"/>
              </a:ext>
            </a:extLst>
          </p:cNvPr>
          <p:cNvSpPr txBox="1"/>
          <p:nvPr/>
        </p:nvSpPr>
        <p:spPr>
          <a:xfrm>
            <a:off x="2734710" y="456912"/>
            <a:ext cx="9647902" cy="184665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6000" b="1" dirty="0">
                <a:solidFill>
                  <a:srgbClr val="002060"/>
                </a:solidFill>
              </a:rPr>
              <a:t>Beth </a:t>
            </a:r>
            <a:r>
              <a:rPr lang="en-US" sz="6000" b="1" dirty="0" err="1">
                <a:solidFill>
                  <a:srgbClr val="002060"/>
                </a:solidFill>
              </a:rPr>
              <a:t>mae</a:t>
            </a:r>
            <a:r>
              <a:rPr lang="en-US" sz="6000" b="1" dirty="0">
                <a:solidFill>
                  <a:srgbClr val="002060"/>
                </a:solidFill>
              </a:rPr>
              <a:t> </a:t>
            </a:r>
            <a:r>
              <a:rPr lang="en-US" sz="6000" b="1" dirty="0" err="1">
                <a:solidFill>
                  <a:srgbClr val="FF0000"/>
                </a:solidFill>
              </a:rPr>
              <a:t>e</a:t>
            </a:r>
            <a:r>
              <a:rPr lang="en-US" sz="6000" b="1" dirty="0" err="1">
                <a:solidFill>
                  <a:srgbClr val="002060"/>
                </a:solidFill>
              </a:rPr>
              <a:t>'n</a:t>
            </a:r>
            <a:r>
              <a:rPr lang="en-US" sz="6000" b="1" dirty="0">
                <a:solidFill>
                  <a:srgbClr val="002060"/>
                </a:solidFill>
              </a:rPr>
              <a:t> </a:t>
            </a:r>
            <a:r>
              <a:rPr lang="en-US" sz="6000" b="1" dirty="0" err="1">
                <a:solidFill>
                  <a:srgbClr val="002060"/>
                </a:solidFill>
              </a:rPr>
              <a:t>hoffi</a:t>
            </a:r>
            <a:r>
              <a:rPr lang="en-US" sz="6000" b="1" dirty="0">
                <a:solidFill>
                  <a:srgbClr val="002060"/>
                </a:solidFill>
              </a:rPr>
              <a:t> </a:t>
            </a:r>
            <a:r>
              <a:rPr lang="en-US" sz="6000" b="1" dirty="0" err="1">
                <a:solidFill>
                  <a:srgbClr val="002060"/>
                </a:solidFill>
              </a:rPr>
              <a:t>wneud</a:t>
            </a:r>
            <a:r>
              <a:rPr lang="en-US" sz="6000" b="1" dirty="0">
                <a:solidFill>
                  <a:srgbClr val="002060"/>
                </a:solidFill>
              </a:rPr>
              <a:t>?</a:t>
            </a:r>
            <a:endParaRPr lang="en-US" sz="6000" dirty="0">
              <a:ea typeface="Calibri"/>
              <a:cs typeface="Calibri"/>
            </a:endParaRPr>
          </a:p>
          <a:p>
            <a:pPr algn="ctr"/>
            <a:r>
              <a:rPr lang="en-US" sz="5400" i="1" dirty="0">
                <a:solidFill>
                  <a:srgbClr val="002060"/>
                </a:solidFill>
              </a:rPr>
              <a:t>            </a:t>
            </a:r>
            <a:r>
              <a:rPr lang="en-US" sz="2800" i="1" dirty="0">
                <a:solidFill>
                  <a:srgbClr val="002060"/>
                </a:solidFill>
              </a:rPr>
              <a:t>What does </a:t>
            </a:r>
            <a:r>
              <a:rPr lang="en-US" sz="2800" i="1" dirty="0">
                <a:solidFill>
                  <a:srgbClr val="FF0000"/>
                </a:solidFill>
              </a:rPr>
              <a:t>he</a:t>
            </a:r>
            <a:r>
              <a:rPr lang="en-US" sz="2800" i="1" dirty="0">
                <a:solidFill>
                  <a:srgbClr val="002060"/>
                </a:solidFill>
              </a:rPr>
              <a:t> like doing?? </a:t>
            </a:r>
            <a:r>
              <a:rPr lang="en-US" sz="5400" i="1" dirty="0">
                <a:solidFill>
                  <a:srgbClr val="002060"/>
                </a:solidFill>
              </a:rPr>
              <a:t>              </a:t>
            </a:r>
            <a:endParaRPr lang="en-US" sz="5400" i="1" dirty="0">
              <a:solidFill>
                <a:srgbClr val="002060"/>
              </a:solidFill>
              <a:cs typeface="Calibri" panose="020F050202020403020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996DAD-F2A1-AA4F-9E37-53AF29DBE59E}"/>
              </a:ext>
            </a:extLst>
          </p:cNvPr>
          <p:cNvSpPr txBox="1"/>
          <p:nvPr/>
        </p:nvSpPr>
        <p:spPr>
          <a:xfrm>
            <a:off x="5282740" y="4231573"/>
            <a:ext cx="5600096" cy="1323439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6000" b="1" dirty="0">
                <a:solidFill>
                  <a:srgbClr val="002060"/>
                </a:solidFill>
                <a:ea typeface="Calibri"/>
                <a:cs typeface="Calibri"/>
              </a:rPr>
              <a:t>Mae </a:t>
            </a:r>
            <a:r>
              <a:rPr lang="en-US" sz="6000" b="1" dirty="0" err="1">
                <a:solidFill>
                  <a:srgbClr val="FF0000"/>
                </a:solidFill>
                <a:ea typeface="Calibri"/>
                <a:cs typeface="Calibri"/>
              </a:rPr>
              <a:t>e</a:t>
            </a:r>
            <a:r>
              <a:rPr lang="en-US" sz="6000" b="1" dirty="0" err="1">
                <a:solidFill>
                  <a:srgbClr val="002060"/>
                </a:solidFill>
                <a:ea typeface="Calibri"/>
                <a:cs typeface="Calibri"/>
              </a:rPr>
              <a:t>'n</a:t>
            </a:r>
            <a:r>
              <a:rPr lang="en-US" sz="6000" b="1" dirty="0">
                <a:solidFill>
                  <a:srgbClr val="002060"/>
                </a:solidFill>
                <a:ea typeface="Calibri"/>
                <a:cs typeface="Calibri"/>
              </a:rPr>
              <a:t> </a:t>
            </a:r>
            <a:r>
              <a:rPr lang="en-US" sz="6000" b="1" dirty="0" err="1">
                <a:solidFill>
                  <a:srgbClr val="002060"/>
                </a:solidFill>
                <a:ea typeface="Calibri"/>
                <a:cs typeface="Calibri"/>
              </a:rPr>
              <a:t>hoffi</a:t>
            </a:r>
            <a:r>
              <a:rPr lang="en-US" sz="6000" b="1" dirty="0">
                <a:solidFill>
                  <a:srgbClr val="002060"/>
                </a:solidFill>
                <a:ea typeface="Calibri"/>
                <a:cs typeface="Calibri"/>
              </a:rPr>
              <a:t> ...</a:t>
            </a:r>
            <a:endParaRPr lang="en-US" dirty="0"/>
          </a:p>
          <a:p>
            <a:pPr algn="ctr" fontAlgn="base"/>
            <a:r>
              <a:rPr lang="en-US" sz="2000" i="1" dirty="0">
                <a:solidFill>
                  <a:srgbClr val="FF0000"/>
                </a:solidFill>
                <a:cs typeface="Calibri"/>
              </a:rPr>
              <a:t>He</a:t>
            </a:r>
            <a:r>
              <a:rPr lang="en-US" sz="2000" i="1" dirty="0">
                <a:solidFill>
                  <a:srgbClr val="002060"/>
                </a:solidFill>
                <a:cs typeface="Calibri"/>
              </a:rPr>
              <a:t> likes ...</a:t>
            </a:r>
            <a:endParaRPr lang="en-US" sz="2000" b="0" i="1" u="none" strike="noStrike" dirty="0">
              <a:solidFill>
                <a:srgbClr val="002060"/>
              </a:solidFill>
              <a:effectLst/>
              <a:ea typeface="Calibri"/>
              <a:cs typeface="Calibri"/>
            </a:endParaRPr>
          </a:p>
        </p:txBody>
      </p:sp>
      <p:pic>
        <p:nvPicPr>
          <p:cNvPr id="5" name="Picture 5" descr="A picture containing toy, doll, vector graphics&#10;&#10;Description automatically generated">
            <a:extLst>
              <a:ext uri="{FF2B5EF4-FFF2-40B4-BE49-F238E27FC236}">
                <a16:creationId xmlns:a16="http://schemas.microsoft.com/office/drawing/2014/main" id="{5C89E06D-571F-30F8-4ECB-E065960D15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790" y="1380069"/>
            <a:ext cx="3440623" cy="4136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00713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77DE514-5FF0-E947-9AB5-11A1F338E9C9}"/>
              </a:ext>
            </a:extLst>
          </p:cNvPr>
          <p:cNvSpPr txBox="1"/>
          <p:nvPr/>
        </p:nvSpPr>
        <p:spPr>
          <a:xfrm>
            <a:off x="1714405" y="69454"/>
            <a:ext cx="8756749" cy="1015663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6000" b="1" dirty="0">
                <a:solidFill>
                  <a:srgbClr val="002060"/>
                </a:solidFill>
              </a:rPr>
              <a:t>Beth </a:t>
            </a:r>
            <a:r>
              <a:rPr lang="en-US" sz="6000" b="1" dirty="0" err="1">
                <a:solidFill>
                  <a:srgbClr val="002060"/>
                </a:solidFill>
              </a:rPr>
              <a:t>mae</a:t>
            </a:r>
            <a:r>
              <a:rPr lang="en-US" sz="6000" b="1" dirty="0">
                <a:solidFill>
                  <a:srgbClr val="002060"/>
                </a:solidFill>
              </a:rPr>
              <a:t> </a:t>
            </a:r>
            <a:r>
              <a:rPr lang="en-US" sz="6000" b="1" dirty="0" err="1">
                <a:solidFill>
                  <a:srgbClr val="FF0000"/>
                </a:solidFill>
              </a:rPr>
              <a:t>e</a:t>
            </a:r>
            <a:r>
              <a:rPr lang="en-US" sz="6000" b="1" dirty="0" err="1">
                <a:solidFill>
                  <a:srgbClr val="002060"/>
                </a:solidFill>
              </a:rPr>
              <a:t>'n</a:t>
            </a:r>
            <a:r>
              <a:rPr lang="en-US" sz="6000" b="1" dirty="0">
                <a:solidFill>
                  <a:srgbClr val="002060"/>
                </a:solidFill>
              </a:rPr>
              <a:t> </a:t>
            </a:r>
            <a:r>
              <a:rPr lang="en-US" sz="6000" b="1" dirty="0" err="1">
                <a:solidFill>
                  <a:srgbClr val="002060"/>
                </a:solidFill>
              </a:rPr>
              <a:t>hoffi</a:t>
            </a:r>
            <a:r>
              <a:rPr lang="en-US" sz="6000" b="1" dirty="0">
                <a:solidFill>
                  <a:srgbClr val="002060"/>
                </a:solidFill>
              </a:rPr>
              <a:t> </a:t>
            </a:r>
            <a:r>
              <a:rPr lang="en-US" sz="6000" b="1" dirty="0" err="1">
                <a:solidFill>
                  <a:srgbClr val="002060"/>
                </a:solidFill>
              </a:rPr>
              <a:t>wneud</a:t>
            </a:r>
            <a:r>
              <a:rPr lang="en-US" sz="6000" b="1" dirty="0">
                <a:solidFill>
                  <a:srgbClr val="002060"/>
                </a:solidFill>
              </a:rPr>
              <a:t>?</a:t>
            </a:r>
            <a:endParaRPr lang="en-US" sz="5400" i="1" dirty="0">
              <a:solidFill>
                <a:srgbClr val="002060"/>
              </a:solidFill>
              <a:cs typeface="Calibri" panose="020F050202020403020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996DAD-F2A1-AA4F-9E37-53AF29DBE59E}"/>
              </a:ext>
            </a:extLst>
          </p:cNvPr>
          <p:cNvSpPr txBox="1"/>
          <p:nvPr/>
        </p:nvSpPr>
        <p:spPr>
          <a:xfrm>
            <a:off x="3293791" y="5497268"/>
            <a:ext cx="5600096" cy="1015663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6000" b="1" dirty="0">
                <a:solidFill>
                  <a:srgbClr val="002060"/>
                </a:solidFill>
                <a:ea typeface="Calibri"/>
                <a:cs typeface="Calibri"/>
              </a:rPr>
              <a:t>Mae </a:t>
            </a:r>
            <a:r>
              <a:rPr lang="en-US" sz="6000" b="1" dirty="0" err="1">
                <a:solidFill>
                  <a:srgbClr val="FF0000"/>
                </a:solidFill>
                <a:ea typeface="Calibri"/>
                <a:cs typeface="Calibri"/>
              </a:rPr>
              <a:t>e</a:t>
            </a:r>
            <a:r>
              <a:rPr lang="en-US" sz="6000" b="1" dirty="0" err="1">
                <a:solidFill>
                  <a:srgbClr val="002060"/>
                </a:solidFill>
                <a:ea typeface="Calibri"/>
                <a:cs typeface="Calibri"/>
              </a:rPr>
              <a:t>'n</a:t>
            </a:r>
            <a:r>
              <a:rPr lang="en-US" sz="6000" b="1" dirty="0">
                <a:solidFill>
                  <a:srgbClr val="002060"/>
                </a:solidFill>
                <a:ea typeface="Calibri"/>
                <a:cs typeface="Calibri"/>
              </a:rPr>
              <a:t> </a:t>
            </a:r>
            <a:r>
              <a:rPr lang="en-US" sz="6000" b="1" dirty="0" err="1">
                <a:solidFill>
                  <a:srgbClr val="002060"/>
                </a:solidFill>
                <a:ea typeface="Calibri"/>
                <a:cs typeface="Calibri"/>
              </a:rPr>
              <a:t>hoffi</a:t>
            </a:r>
            <a:r>
              <a:rPr lang="en-US" sz="6000" b="1" dirty="0">
                <a:solidFill>
                  <a:srgbClr val="002060"/>
                </a:solidFill>
                <a:ea typeface="Calibri"/>
                <a:cs typeface="Calibri"/>
              </a:rPr>
              <a:t>...</a:t>
            </a:r>
            <a:endParaRPr lang="en-US">
              <a:solidFill>
                <a:srgbClr val="002060"/>
              </a:solidFill>
              <a:ea typeface="Calibri"/>
              <a:cs typeface="Calibri"/>
            </a:endParaRPr>
          </a:p>
        </p:txBody>
      </p:sp>
      <p:pic>
        <p:nvPicPr>
          <p:cNvPr id="5" name="Picture 5" descr="A picture containing toy, doll, vector graphics&#10;&#10;Description automatically generated">
            <a:extLst>
              <a:ext uri="{FF2B5EF4-FFF2-40B4-BE49-F238E27FC236}">
                <a16:creationId xmlns:a16="http://schemas.microsoft.com/office/drawing/2014/main" id="{5C89E06D-571F-30F8-4ECB-E065960D15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6503" y="1392986"/>
            <a:ext cx="3091911" cy="3723317"/>
          </a:xfrm>
          <a:prstGeom prst="rect">
            <a:avLst/>
          </a:prstGeom>
        </p:spPr>
      </p:pic>
      <p:pic>
        <p:nvPicPr>
          <p:cNvPr id="2" name="Picture 2" descr="Logo, icon&#10;&#10;Description automatically generated">
            <a:extLst>
              <a:ext uri="{FF2B5EF4-FFF2-40B4-BE49-F238E27FC236}">
                <a16:creationId xmlns:a16="http://schemas.microsoft.com/office/drawing/2014/main" id="{6CF2D42D-C87E-3BD6-C222-ED91D693D6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00000">
            <a:off x="419292" y="1251294"/>
            <a:ext cx="2038350" cy="1762125"/>
          </a:xfrm>
          <a:prstGeom prst="rect">
            <a:avLst/>
          </a:prstGeom>
        </p:spPr>
      </p:pic>
      <p:pic>
        <p:nvPicPr>
          <p:cNvPr id="3" name="Picture 5" descr="Icon&#10;&#10;Description automatically generated">
            <a:extLst>
              <a:ext uri="{FF2B5EF4-FFF2-40B4-BE49-F238E27FC236}">
                <a16:creationId xmlns:a16="http://schemas.microsoft.com/office/drawing/2014/main" id="{65814BAE-CB0A-2159-EEEF-E822FB53F6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">
            <a:off x="1789126" y="2835065"/>
            <a:ext cx="2505075" cy="1809750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8014BAE2-A1C0-90D5-5CF0-882EEC4A4D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17021" y="4138532"/>
            <a:ext cx="1714500" cy="1809750"/>
          </a:xfrm>
          <a:prstGeom prst="rect">
            <a:avLst/>
          </a:prstGeom>
        </p:spPr>
      </p:pic>
      <p:pic>
        <p:nvPicPr>
          <p:cNvPr id="7" name="Picture 8" descr="A picture containing text, electronics, display&#10;&#10;Description automatically generated">
            <a:extLst>
              <a:ext uri="{FF2B5EF4-FFF2-40B4-BE49-F238E27FC236}">
                <a16:creationId xmlns:a16="http://schemas.microsoft.com/office/drawing/2014/main" id="{4E2729C7-0B6E-7F15-3265-640DD5C1586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-420000">
            <a:off x="8488956" y="1458045"/>
            <a:ext cx="2710104" cy="2210122"/>
          </a:xfrm>
          <a:prstGeom prst="rect">
            <a:avLst/>
          </a:prstGeom>
        </p:spPr>
      </p:pic>
      <p:pic>
        <p:nvPicPr>
          <p:cNvPr id="9" name="Picture 9" descr="A picture containing LEGO, toy&#10;&#10;Description automatically generated">
            <a:extLst>
              <a:ext uri="{FF2B5EF4-FFF2-40B4-BE49-F238E27FC236}">
                <a16:creationId xmlns:a16="http://schemas.microsoft.com/office/drawing/2014/main" id="{54D3CD7C-0D8C-C46B-26D9-13B8228C936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7933" y="4523971"/>
            <a:ext cx="1562100" cy="176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87380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33C1A07-341C-0F4E-B31A-5D52D9F9B2A7}"/>
              </a:ext>
            </a:extLst>
          </p:cNvPr>
          <p:cNvSpPr txBox="1"/>
          <p:nvPr/>
        </p:nvSpPr>
        <p:spPr>
          <a:xfrm>
            <a:off x="2954384" y="299578"/>
            <a:ext cx="6284000" cy="2400657"/>
          </a:xfrm>
          <a:prstGeom prst="rect">
            <a:avLst/>
          </a:prstGeom>
          <a:solidFill>
            <a:srgbClr val="CCF9FF"/>
          </a:solidFill>
          <a:ln w="57150"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endParaRPr lang="en-US" sz="1600"/>
          </a:p>
          <a:p>
            <a:pPr algn="ctr"/>
            <a:r>
              <a:rPr lang="en-US" sz="5400" b="1" dirty="0" err="1">
                <a:solidFill>
                  <a:srgbClr val="002060"/>
                </a:solidFill>
              </a:rPr>
              <a:t>Ydy</a:t>
            </a:r>
            <a:r>
              <a:rPr lang="en-US" sz="5400" b="1" dirty="0">
                <a:solidFill>
                  <a:srgbClr val="002060"/>
                </a:solidFill>
              </a:rPr>
              <a:t> </a:t>
            </a:r>
            <a:r>
              <a:rPr lang="en-US" sz="5400" b="1" dirty="0" err="1">
                <a:solidFill>
                  <a:srgbClr val="FF0000"/>
                </a:solidFill>
              </a:rPr>
              <a:t>e</a:t>
            </a:r>
            <a:r>
              <a:rPr lang="en-US" sz="5400" b="1" dirty="0" err="1">
                <a:solidFill>
                  <a:srgbClr val="002060"/>
                </a:solidFill>
              </a:rPr>
              <a:t>'n</a:t>
            </a:r>
            <a:r>
              <a:rPr lang="en-US" sz="5400" b="1" dirty="0">
                <a:solidFill>
                  <a:srgbClr val="002060"/>
                </a:solidFill>
              </a:rPr>
              <a:t> </a:t>
            </a:r>
            <a:r>
              <a:rPr lang="en-US" sz="5400" b="1" dirty="0" err="1">
                <a:solidFill>
                  <a:srgbClr val="002060"/>
                </a:solidFill>
              </a:rPr>
              <a:t>hoffi</a:t>
            </a:r>
            <a:r>
              <a:rPr lang="en-US" sz="5400" b="1" dirty="0">
                <a:solidFill>
                  <a:srgbClr val="002060"/>
                </a:solidFill>
              </a:rPr>
              <a:t>?</a:t>
            </a:r>
            <a:endParaRPr lang="en-US" sz="5400" b="1">
              <a:solidFill>
                <a:srgbClr val="002060"/>
              </a:solidFill>
              <a:ea typeface="Calibri"/>
              <a:cs typeface="Calibri"/>
            </a:endParaRPr>
          </a:p>
          <a:p>
            <a:endParaRPr lang="en-US" sz="3200" b="1"/>
          </a:p>
          <a:p>
            <a:pPr algn="ctr"/>
            <a:r>
              <a:rPr lang="en-US" sz="2800" i="1" dirty="0">
                <a:solidFill>
                  <a:srgbClr val="002060"/>
                </a:solidFill>
              </a:rPr>
              <a:t>                         Does </a:t>
            </a:r>
            <a:r>
              <a:rPr lang="en-US" sz="2800" i="1" dirty="0">
                <a:solidFill>
                  <a:srgbClr val="FF0000"/>
                </a:solidFill>
              </a:rPr>
              <a:t>he</a:t>
            </a:r>
            <a:r>
              <a:rPr lang="en-US" sz="2800" i="1" dirty="0">
                <a:solidFill>
                  <a:srgbClr val="002060"/>
                </a:solidFill>
              </a:rPr>
              <a:t> like?     </a:t>
            </a:r>
            <a:r>
              <a:rPr lang="en-US" sz="2800" b="1" i="1" dirty="0"/>
              <a:t>                </a:t>
            </a:r>
            <a:endParaRPr lang="en-US" sz="2800" b="1" i="1" dirty="0">
              <a:cs typeface="Calibri"/>
            </a:endParaRPr>
          </a:p>
          <a:p>
            <a:endParaRPr lang="en-US" sz="2000" b="1"/>
          </a:p>
        </p:txBody>
      </p:sp>
      <p:sp>
        <p:nvSpPr>
          <p:cNvPr id="7" name="12-Point Star 6">
            <a:extLst>
              <a:ext uri="{FF2B5EF4-FFF2-40B4-BE49-F238E27FC236}">
                <a16:creationId xmlns:a16="http://schemas.microsoft.com/office/drawing/2014/main" id="{4422B2BB-D872-D842-9CFE-E8F9C04B3A1F}"/>
              </a:ext>
            </a:extLst>
          </p:cNvPr>
          <p:cNvSpPr/>
          <p:nvPr/>
        </p:nvSpPr>
        <p:spPr>
          <a:xfrm>
            <a:off x="701800" y="3660576"/>
            <a:ext cx="4897882" cy="2593571"/>
          </a:xfrm>
          <a:prstGeom prst="star12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</a:rPr>
              <a:t>Ydy</a:t>
            </a:r>
            <a:r>
              <a:rPr lang="en-US" sz="2800" b="1" dirty="0">
                <a:solidFill>
                  <a:srgbClr val="002060"/>
                </a:solidFill>
              </a:rPr>
              <a:t>, </a:t>
            </a:r>
            <a:r>
              <a:rPr lang="en-US" sz="2800" b="1" dirty="0" err="1">
                <a:solidFill>
                  <a:srgbClr val="002060"/>
                </a:solidFill>
              </a:rPr>
              <a:t>mae</a:t>
            </a:r>
            <a:r>
              <a:rPr lang="en-US" sz="2800" b="1" dirty="0">
                <a:solidFill>
                  <a:srgbClr val="002060"/>
                </a:solidFill>
              </a:rPr>
              <a:t> </a:t>
            </a:r>
            <a:r>
              <a:rPr lang="en-US" sz="2800" b="1" dirty="0" err="1">
                <a:solidFill>
                  <a:srgbClr val="FF0000"/>
                </a:solidFill>
              </a:rPr>
              <a:t>e</a:t>
            </a:r>
            <a:r>
              <a:rPr lang="en-US" sz="2800" b="1" dirty="0" err="1">
                <a:solidFill>
                  <a:srgbClr val="002060"/>
                </a:solidFill>
              </a:rPr>
              <a:t>’n</a:t>
            </a:r>
            <a:r>
              <a:rPr lang="en-US" sz="2800" b="1" dirty="0">
                <a:solidFill>
                  <a:srgbClr val="002060"/>
                </a:solidFill>
              </a:rPr>
              <a:t> </a:t>
            </a:r>
          </a:p>
          <a:p>
            <a:pPr algn="ctr"/>
            <a:r>
              <a:rPr lang="en-US" sz="2800" b="1" dirty="0" err="1">
                <a:solidFill>
                  <a:srgbClr val="002060"/>
                </a:solidFill>
              </a:rPr>
              <a:t>hoffi</a:t>
            </a:r>
            <a:r>
              <a:rPr lang="en-US" sz="2800" b="1" dirty="0">
                <a:solidFill>
                  <a:srgbClr val="002060"/>
                </a:solidFill>
              </a:rPr>
              <a:t> ...</a:t>
            </a:r>
            <a:endParaRPr lang="en-US" sz="2800" b="1">
              <a:solidFill>
                <a:srgbClr val="002060"/>
              </a:solidFill>
              <a:ea typeface="Calibri"/>
              <a:cs typeface="Calibri"/>
            </a:endParaRPr>
          </a:p>
        </p:txBody>
      </p:sp>
      <p:sp>
        <p:nvSpPr>
          <p:cNvPr id="10" name="12-Point Star 9">
            <a:extLst>
              <a:ext uri="{FF2B5EF4-FFF2-40B4-BE49-F238E27FC236}">
                <a16:creationId xmlns:a16="http://schemas.microsoft.com/office/drawing/2014/main" id="{164B1792-E73D-6A43-96E1-3F6419F0BCA3}"/>
              </a:ext>
            </a:extLst>
          </p:cNvPr>
          <p:cNvSpPr/>
          <p:nvPr/>
        </p:nvSpPr>
        <p:spPr>
          <a:xfrm>
            <a:off x="6558412" y="3666745"/>
            <a:ext cx="4910797" cy="2593571"/>
          </a:xfrm>
          <a:prstGeom prst="star12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</a:rPr>
              <a:t>Nac </a:t>
            </a:r>
            <a:r>
              <a:rPr lang="en-US" sz="2800" b="1" dirty="0" err="1">
                <a:solidFill>
                  <a:srgbClr val="002060"/>
                </a:solidFill>
              </a:rPr>
              <a:t>ydy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dydy</a:t>
            </a:r>
            <a:r>
              <a:rPr lang="en-US" sz="2800" b="1" dirty="0">
                <a:solidFill>
                  <a:srgbClr val="002060"/>
                </a:solidFill>
              </a:rPr>
              <a:t> </a:t>
            </a:r>
            <a:r>
              <a:rPr lang="en-US" sz="2800" b="1" dirty="0">
                <a:solidFill>
                  <a:srgbClr val="FF0000"/>
                </a:solidFill>
              </a:rPr>
              <a:t>e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ddim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hoffi</a:t>
            </a:r>
            <a:r>
              <a:rPr lang="en-US" sz="2800" b="1" dirty="0">
                <a:solidFill>
                  <a:srgbClr val="002060"/>
                </a:solidFill>
              </a:rPr>
              <a:t>...</a:t>
            </a:r>
            <a:endParaRPr lang="en-US" sz="2800" b="1" dirty="0">
              <a:solidFill>
                <a:srgbClr val="0070C0"/>
              </a:solidFill>
              <a:ea typeface="Calibri"/>
              <a:cs typeface="Calibri"/>
            </a:endParaRPr>
          </a:p>
        </p:txBody>
      </p:sp>
      <p:sp>
        <p:nvSpPr>
          <p:cNvPr id="2" name="Down Arrow 1">
            <a:extLst>
              <a:ext uri="{FF2B5EF4-FFF2-40B4-BE49-F238E27FC236}">
                <a16:creationId xmlns:a16="http://schemas.microsoft.com/office/drawing/2014/main" id="{948DC561-EF53-1342-85EE-70EC2F59F9E2}"/>
              </a:ext>
            </a:extLst>
          </p:cNvPr>
          <p:cNvSpPr/>
          <p:nvPr/>
        </p:nvSpPr>
        <p:spPr>
          <a:xfrm rot="2019246">
            <a:off x="3698313" y="2021676"/>
            <a:ext cx="491067" cy="1569791"/>
          </a:xfrm>
          <a:prstGeom prst="down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own Arrow 10">
            <a:extLst>
              <a:ext uri="{FF2B5EF4-FFF2-40B4-BE49-F238E27FC236}">
                <a16:creationId xmlns:a16="http://schemas.microsoft.com/office/drawing/2014/main" id="{25C3A1AA-E774-034C-AC89-64D0FCB78D6B}"/>
              </a:ext>
            </a:extLst>
          </p:cNvPr>
          <p:cNvSpPr/>
          <p:nvPr/>
        </p:nvSpPr>
        <p:spPr>
          <a:xfrm rot="19931166">
            <a:off x="8181207" y="2002311"/>
            <a:ext cx="491067" cy="1569791"/>
          </a:xfrm>
          <a:prstGeom prst="down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4" descr="A picture containing text, toy, doll, vector graphics&#10;&#10;Description automatically generated">
            <a:extLst>
              <a:ext uri="{FF2B5EF4-FFF2-40B4-BE49-F238E27FC236}">
                <a16:creationId xmlns:a16="http://schemas.microsoft.com/office/drawing/2014/main" id="{0C5DF89C-AD7A-FB90-53CE-CA09C51650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69744" y="147960"/>
            <a:ext cx="2209800" cy="2790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736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1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77DE514-5FF0-E947-9AB5-11A1F338E9C9}"/>
              </a:ext>
            </a:extLst>
          </p:cNvPr>
          <p:cNvSpPr txBox="1"/>
          <p:nvPr/>
        </p:nvSpPr>
        <p:spPr>
          <a:xfrm>
            <a:off x="2889693" y="172776"/>
            <a:ext cx="8756749" cy="1015663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6000" b="1" dirty="0" err="1">
                <a:solidFill>
                  <a:srgbClr val="002060"/>
                </a:solidFill>
              </a:rPr>
              <a:t>Ydy</a:t>
            </a:r>
            <a:r>
              <a:rPr lang="en-US" sz="6000" b="1" dirty="0">
                <a:solidFill>
                  <a:srgbClr val="002060"/>
                </a:solidFill>
              </a:rPr>
              <a:t> </a:t>
            </a:r>
            <a:r>
              <a:rPr lang="en-US" sz="6000" b="1" dirty="0" err="1">
                <a:solidFill>
                  <a:srgbClr val="FF0000"/>
                </a:solidFill>
              </a:rPr>
              <a:t>e</a:t>
            </a:r>
            <a:r>
              <a:rPr lang="en-US" sz="6000" b="1" dirty="0" err="1">
                <a:solidFill>
                  <a:srgbClr val="002060"/>
                </a:solidFill>
              </a:rPr>
              <a:t>'n</a:t>
            </a:r>
            <a:r>
              <a:rPr lang="en-US" sz="6000" b="1" dirty="0">
                <a:solidFill>
                  <a:srgbClr val="002060"/>
                </a:solidFill>
              </a:rPr>
              <a:t> </a:t>
            </a:r>
            <a:r>
              <a:rPr lang="en-US" sz="6000" b="1" dirty="0" err="1">
                <a:solidFill>
                  <a:srgbClr val="002060"/>
                </a:solidFill>
              </a:rPr>
              <a:t>hoffi</a:t>
            </a:r>
            <a:r>
              <a:rPr lang="en-US" sz="6000" b="1" dirty="0">
                <a:solidFill>
                  <a:srgbClr val="002060"/>
                </a:solidFill>
              </a:rPr>
              <a:t>?</a:t>
            </a:r>
            <a:r>
              <a:rPr lang="en-US" sz="5400" i="1" dirty="0">
                <a:solidFill>
                  <a:srgbClr val="002060"/>
                </a:solidFill>
              </a:rPr>
              <a:t>            </a:t>
            </a:r>
            <a:endParaRPr lang="en-US" sz="5400" i="1" dirty="0">
              <a:solidFill>
                <a:srgbClr val="002060"/>
              </a:solidFill>
              <a:cs typeface="Calibri" panose="020F0502020204030204"/>
            </a:endParaRPr>
          </a:p>
        </p:txBody>
      </p:sp>
      <p:pic>
        <p:nvPicPr>
          <p:cNvPr id="5" name="Picture 5" descr="A picture containing toy, doll, vector graphics&#10;&#10;Description automatically generated">
            <a:extLst>
              <a:ext uri="{FF2B5EF4-FFF2-40B4-BE49-F238E27FC236}">
                <a16:creationId xmlns:a16="http://schemas.microsoft.com/office/drawing/2014/main" id="{5C89E06D-571F-30F8-4ECB-E065960D15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6503" y="1392986"/>
            <a:ext cx="3091911" cy="3723317"/>
          </a:xfrm>
          <a:prstGeom prst="rect">
            <a:avLst/>
          </a:prstGeom>
        </p:spPr>
      </p:pic>
      <p:pic>
        <p:nvPicPr>
          <p:cNvPr id="2" name="Picture 2" descr="Logo, icon&#10;&#10;Description automatically generated">
            <a:extLst>
              <a:ext uri="{FF2B5EF4-FFF2-40B4-BE49-F238E27FC236}">
                <a16:creationId xmlns:a16="http://schemas.microsoft.com/office/drawing/2014/main" id="{6CF2D42D-C87E-3BD6-C222-ED91D693D6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-900000">
            <a:off x="561360" y="1122141"/>
            <a:ext cx="2038350" cy="1762125"/>
          </a:xfrm>
          <a:prstGeom prst="rect">
            <a:avLst/>
          </a:prstGeom>
        </p:spPr>
      </p:pic>
      <p:pic>
        <p:nvPicPr>
          <p:cNvPr id="3" name="Picture 5" descr="Icon&#10;&#10;Description automatically generated">
            <a:extLst>
              <a:ext uri="{FF2B5EF4-FFF2-40B4-BE49-F238E27FC236}">
                <a16:creationId xmlns:a16="http://schemas.microsoft.com/office/drawing/2014/main" id="{65814BAE-CB0A-2159-EEEF-E822FB53F6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">
            <a:off x="1789126" y="2835065"/>
            <a:ext cx="2505075" cy="1809750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8014BAE2-A1C0-90D5-5CF0-882EEC4A4D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17021" y="4138532"/>
            <a:ext cx="1714500" cy="1809750"/>
          </a:xfrm>
          <a:prstGeom prst="rect">
            <a:avLst/>
          </a:prstGeom>
        </p:spPr>
      </p:pic>
      <p:pic>
        <p:nvPicPr>
          <p:cNvPr id="7" name="Picture 8" descr="A picture containing text, electronics, display&#10;&#10;Description automatically generated">
            <a:extLst>
              <a:ext uri="{FF2B5EF4-FFF2-40B4-BE49-F238E27FC236}">
                <a16:creationId xmlns:a16="http://schemas.microsoft.com/office/drawing/2014/main" id="{4E2729C7-0B6E-7F15-3265-640DD5C1586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-420000">
            <a:off x="8488956" y="1458045"/>
            <a:ext cx="2710104" cy="2210122"/>
          </a:xfrm>
          <a:prstGeom prst="rect">
            <a:avLst/>
          </a:prstGeom>
        </p:spPr>
      </p:pic>
      <p:pic>
        <p:nvPicPr>
          <p:cNvPr id="9" name="Picture 9" descr="A picture containing LEGO, toy&#10;&#10;Description automatically generated">
            <a:extLst>
              <a:ext uri="{FF2B5EF4-FFF2-40B4-BE49-F238E27FC236}">
                <a16:creationId xmlns:a16="http://schemas.microsoft.com/office/drawing/2014/main" id="{54D3CD7C-0D8C-C46B-26D9-13B8228C936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7933" y="4523971"/>
            <a:ext cx="1562100" cy="176212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1598300-5C20-F18F-DD5A-F6C0E10811A6}"/>
              </a:ext>
            </a:extLst>
          </p:cNvPr>
          <p:cNvSpPr txBox="1"/>
          <p:nvPr/>
        </p:nvSpPr>
        <p:spPr>
          <a:xfrm>
            <a:off x="3497450" y="5667214"/>
            <a:ext cx="5210013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  <a:cs typeface="Segoe UI"/>
              </a:rPr>
              <a:t>Ydy</a:t>
            </a:r>
            <a:r>
              <a:rPr lang="en-US" sz="2400" b="1" dirty="0">
                <a:solidFill>
                  <a:srgbClr val="002060"/>
                </a:solidFill>
                <a:cs typeface="Segoe UI"/>
              </a:rPr>
              <a:t>, </a:t>
            </a:r>
            <a:r>
              <a:rPr lang="en-US" sz="2400" b="1" dirty="0" err="1">
                <a:solidFill>
                  <a:srgbClr val="002060"/>
                </a:solidFill>
                <a:cs typeface="Segoe UI"/>
              </a:rPr>
              <a:t>mae</a:t>
            </a:r>
            <a:r>
              <a:rPr lang="en-US" sz="2400" b="1" dirty="0">
                <a:solidFill>
                  <a:srgbClr val="002060"/>
                </a:solidFill>
                <a:cs typeface="Segoe UI"/>
              </a:rPr>
              <a:t> </a:t>
            </a:r>
            <a:r>
              <a:rPr lang="en-US" sz="2400" b="1" dirty="0" err="1">
                <a:solidFill>
                  <a:srgbClr val="FF0000"/>
                </a:solidFill>
                <a:cs typeface="Segoe UI"/>
              </a:rPr>
              <a:t>e</a:t>
            </a:r>
            <a:r>
              <a:rPr lang="en-US" sz="2400" b="1" dirty="0" err="1">
                <a:solidFill>
                  <a:srgbClr val="002060"/>
                </a:solidFill>
                <a:cs typeface="Segoe UI"/>
              </a:rPr>
              <a:t>’n</a:t>
            </a:r>
            <a:r>
              <a:rPr lang="en-US" sz="2400" b="1" dirty="0">
                <a:solidFill>
                  <a:srgbClr val="002060"/>
                </a:solidFill>
                <a:cs typeface="Segoe UI"/>
              </a:rPr>
              <a:t> </a:t>
            </a:r>
            <a:r>
              <a:rPr lang="en-US" sz="2400" dirty="0">
                <a:cs typeface="Segoe UI"/>
              </a:rPr>
              <a:t>​</a:t>
            </a:r>
            <a:r>
              <a:rPr lang="en-US" sz="2400" b="1" dirty="0" err="1">
                <a:solidFill>
                  <a:srgbClr val="002060"/>
                </a:solidFill>
                <a:cs typeface="Segoe UI"/>
              </a:rPr>
              <a:t>hoffi</a:t>
            </a:r>
            <a:r>
              <a:rPr lang="en-US" sz="2400" b="1" dirty="0">
                <a:solidFill>
                  <a:srgbClr val="002060"/>
                </a:solidFill>
                <a:cs typeface="Segoe UI"/>
              </a:rPr>
              <a:t> ...</a:t>
            </a:r>
            <a:endParaRPr lang="en-US" sz="2400" b="1">
              <a:solidFill>
                <a:srgbClr val="002060"/>
              </a:solidFill>
              <a:ea typeface="Calibri"/>
              <a:cs typeface="Segoe UI"/>
            </a:endParaRPr>
          </a:p>
          <a:p>
            <a:pPr algn="ctr"/>
            <a:r>
              <a:rPr lang="en-US" sz="2400" b="1" dirty="0">
                <a:solidFill>
                  <a:srgbClr val="002060"/>
                </a:solidFill>
                <a:ea typeface="Calibri"/>
                <a:cs typeface="Segoe UI"/>
              </a:rPr>
              <a:t>Nac </a:t>
            </a:r>
            <a:r>
              <a:rPr lang="en-US" sz="2400" b="1" dirty="0" err="1">
                <a:solidFill>
                  <a:srgbClr val="002060"/>
                </a:solidFill>
                <a:ea typeface="Calibri"/>
                <a:cs typeface="Segoe UI"/>
              </a:rPr>
              <a:t>ydy</a:t>
            </a:r>
            <a:r>
              <a:rPr lang="en-US" sz="2400" b="1" dirty="0">
                <a:solidFill>
                  <a:srgbClr val="002060"/>
                </a:solidFill>
                <a:ea typeface="Calibri"/>
                <a:cs typeface="Segoe UI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ea typeface="Calibri"/>
                <a:cs typeface="Segoe UI"/>
              </a:rPr>
              <a:t>dydy</a:t>
            </a:r>
            <a:r>
              <a:rPr lang="en-US" sz="2400" b="1" dirty="0">
                <a:solidFill>
                  <a:srgbClr val="002060"/>
                </a:solidFill>
                <a:ea typeface="Calibri"/>
                <a:cs typeface="Segoe UI"/>
              </a:rPr>
              <a:t> </a:t>
            </a:r>
            <a:r>
              <a:rPr lang="en-US" sz="2400" b="1" dirty="0">
                <a:solidFill>
                  <a:srgbClr val="FF0000"/>
                </a:solidFill>
                <a:ea typeface="Calibri"/>
                <a:cs typeface="Segoe UI"/>
              </a:rPr>
              <a:t>e</a:t>
            </a:r>
            <a:r>
              <a:rPr lang="en-US" sz="2400" b="1" dirty="0">
                <a:solidFill>
                  <a:srgbClr val="002060"/>
                </a:solidFill>
                <a:ea typeface="Calibri"/>
                <a:cs typeface="Segoe UI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ea typeface="Calibri"/>
                <a:cs typeface="Segoe UI"/>
              </a:rPr>
              <a:t>ddim</a:t>
            </a:r>
            <a:r>
              <a:rPr lang="en-US" sz="2400" b="1" dirty="0">
                <a:solidFill>
                  <a:srgbClr val="002060"/>
                </a:solidFill>
                <a:ea typeface="Calibri"/>
                <a:cs typeface="Segoe UI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ea typeface="Calibri"/>
                <a:cs typeface="Segoe UI"/>
              </a:rPr>
              <a:t>yn</a:t>
            </a:r>
            <a:r>
              <a:rPr lang="en-US" sz="2400" b="1" dirty="0">
                <a:solidFill>
                  <a:srgbClr val="002060"/>
                </a:solidFill>
                <a:ea typeface="Calibri"/>
                <a:cs typeface="Segoe UI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ea typeface="Calibri"/>
                <a:cs typeface="Segoe UI"/>
              </a:rPr>
              <a:t>hoffi</a:t>
            </a:r>
            <a:r>
              <a:rPr lang="en-US" sz="2400" b="1" dirty="0">
                <a:solidFill>
                  <a:srgbClr val="002060"/>
                </a:solidFill>
                <a:ea typeface="Calibri"/>
                <a:cs typeface="Segoe UI"/>
              </a:rPr>
              <a:t> ...</a:t>
            </a:r>
          </a:p>
        </p:txBody>
      </p:sp>
    </p:spTree>
    <p:extLst>
      <p:ext uri="{BB962C8B-B14F-4D97-AF65-F5344CB8AC3E}">
        <p14:creationId xmlns:p14="http://schemas.microsoft.com/office/powerpoint/2010/main" val="140962654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E062A71-5CFD-F159-49FE-84E17F4EC012}"/>
              </a:ext>
            </a:extLst>
          </p:cNvPr>
          <p:cNvSpPr txBox="1"/>
          <p:nvPr/>
        </p:nvSpPr>
        <p:spPr>
          <a:xfrm>
            <a:off x="2956705" y="56193"/>
            <a:ext cx="7558972" cy="123110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 err="1">
                <a:solidFill>
                  <a:srgbClr val="002060"/>
                </a:solidFill>
              </a:rPr>
              <a:t>Ydy</a:t>
            </a:r>
            <a:r>
              <a:rPr lang="en-US" sz="5400" b="1" dirty="0">
                <a:solidFill>
                  <a:srgbClr val="002060"/>
                </a:solidFill>
              </a:rPr>
              <a:t> </a:t>
            </a:r>
            <a:r>
              <a:rPr lang="en-US" sz="5400" b="1" dirty="0" err="1">
                <a:solidFill>
                  <a:srgbClr val="FF0000"/>
                </a:solidFill>
              </a:rPr>
              <a:t>e</a:t>
            </a:r>
            <a:r>
              <a:rPr lang="en-US" sz="5400" b="1" dirty="0" err="1">
                <a:solidFill>
                  <a:srgbClr val="002060"/>
                </a:solidFill>
              </a:rPr>
              <a:t>’n</a:t>
            </a:r>
            <a:r>
              <a:rPr lang="en-US" sz="5400" b="1" dirty="0">
                <a:solidFill>
                  <a:srgbClr val="002060"/>
                </a:solidFill>
              </a:rPr>
              <a:t> </a:t>
            </a:r>
            <a:r>
              <a:rPr lang="en-US" sz="5400" b="1" dirty="0" err="1">
                <a:solidFill>
                  <a:srgbClr val="002060"/>
                </a:solidFill>
              </a:rPr>
              <a:t>hoffi</a:t>
            </a:r>
            <a:r>
              <a:rPr lang="en-US" sz="5400" b="1" dirty="0">
                <a:solidFill>
                  <a:srgbClr val="002060"/>
                </a:solidFill>
              </a:rPr>
              <a:t> ...?</a:t>
            </a:r>
            <a:endParaRPr lang="en-US" dirty="0"/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                                          </a:t>
            </a:r>
            <a:endParaRPr lang="en-US" sz="2000" i="1" dirty="0">
              <a:solidFill>
                <a:srgbClr val="002060"/>
              </a:solidFill>
              <a:cs typeface="Calibri" panose="020F0502020204030204"/>
            </a:endParaRPr>
          </a:p>
        </p:txBody>
      </p:sp>
      <p:sp>
        <p:nvSpPr>
          <p:cNvPr id="9" name="Star: 5 Points 8">
            <a:extLst>
              <a:ext uri="{FF2B5EF4-FFF2-40B4-BE49-F238E27FC236}">
                <a16:creationId xmlns:a16="http://schemas.microsoft.com/office/drawing/2014/main" id="{A2F066D7-4856-78DC-7688-1B993E081034}"/>
              </a:ext>
            </a:extLst>
          </p:cNvPr>
          <p:cNvSpPr/>
          <p:nvPr/>
        </p:nvSpPr>
        <p:spPr>
          <a:xfrm rot="-660000">
            <a:off x="1762860" y="3439681"/>
            <a:ext cx="3357816" cy="2803872"/>
          </a:xfrm>
          <a:prstGeom prst="star5">
            <a:avLst/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>
                <a:solidFill>
                  <a:srgbClr val="002060"/>
                </a:solidFill>
                <a:cs typeface="Calibri"/>
              </a:rPr>
              <a:t>Pam?</a:t>
            </a:r>
            <a:endParaRPr lang="en-GB" sz="3200" b="1">
              <a:solidFill>
                <a:srgbClr val="002060"/>
              </a:solidFill>
            </a:endParaRPr>
          </a:p>
        </p:txBody>
      </p:sp>
      <p:pic>
        <p:nvPicPr>
          <p:cNvPr id="10" name="Picture 10" descr="A picture containing icon&#10;&#10;Description automatically generated">
            <a:extLst>
              <a:ext uri="{FF2B5EF4-FFF2-40B4-BE49-F238E27FC236}">
                <a16:creationId xmlns:a16="http://schemas.microsoft.com/office/drawing/2014/main" id="{DACBA351-AF25-193E-01A0-E1705FCACA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446" y="828358"/>
            <a:ext cx="2419350" cy="2943225"/>
          </a:xfrm>
          <a:prstGeom prst="rect">
            <a:avLst/>
          </a:prstGeom>
        </p:spPr>
      </p:pic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361A7DCF-CCAB-9BAD-A6BF-B9855E3B25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8331406"/>
              </p:ext>
            </p:extLst>
          </p:nvPr>
        </p:nvGraphicFramePr>
        <p:xfrm>
          <a:off x="5529873" y="1200806"/>
          <a:ext cx="6513250" cy="53932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8203">
                  <a:extLst>
                    <a:ext uri="{9D8B030D-6E8A-4147-A177-3AD203B41FA5}">
                      <a16:colId xmlns:a16="http://schemas.microsoft.com/office/drawing/2014/main" val="3626143616"/>
                    </a:ext>
                  </a:extLst>
                </a:gridCol>
                <a:gridCol w="5325047">
                  <a:extLst>
                    <a:ext uri="{9D8B030D-6E8A-4147-A177-3AD203B41FA5}">
                      <a16:colId xmlns:a16="http://schemas.microsoft.com/office/drawing/2014/main" val="4126008244"/>
                    </a:ext>
                  </a:extLst>
                </a:gridCol>
              </a:tblGrid>
              <a:tr h="665018">
                <a:tc>
                  <a:txBody>
                    <a:bodyPr/>
                    <a:lstStyle/>
                    <a:p>
                      <a:pPr fontAlgn="base"/>
                      <a:r>
                        <a:rPr lang="en-US" sz="2400" dirty="0" err="1">
                          <a:solidFill>
                            <a:srgbClr val="002060"/>
                          </a:solidFill>
                          <a:effectLst/>
                        </a:rPr>
                        <a:t>achos</a:t>
                      </a:r>
                      <a:r>
                        <a:rPr lang="en-US" sz="2400" dirty="0">
                          <a:solidFill>
                            <a:srgbClr val="002060"/>
                          </a:solidFill>
                          <a:effectLst/>
                        </a:rPr>
                        <a:t>...</a:t>
                      </a:r>
                      <a:endParaRPr lang="en-US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dirty="0" err="1">
                          <a:solidFill>
                            <a:srgbClr val="002060"/>
                          </a:solidFill>
                          <a:effectLst/>
                        </a:rPr>
                        <a:t>mae'n</a:t>
                      </a:r>
                      <a:r>
                        <a:rPr lang="en-US" sz="2400" dirty="0">
                          <a:solidFill>
                            <a:srgbClr val="002060"/>
                          </a:solidFill>
                          <a:effectLst/>
                        </a:rPr>
                        <a:t> hwyl.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998657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endParaRPr lang="en-US" sz="2400" b="1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 dirty="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mae'n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ddiddorol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4849349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endParaRPr lang="en-US" sz="2400" b="1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 dirty="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mae'n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fendigedig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2647086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endParaRPr lang="en-US" sz="2400" b="1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 dirty="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mae'n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ffordd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dda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ymlacio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6345861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endParaRPr lang="en-US" sz="2400" b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 b="0" dirty="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 b="0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mae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0000"/>
                          </a:solidFill>
                          <a:effectLst/>
                        </a:rPr>
                        <a:t>e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'n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hoffi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cadw'n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heini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4136477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endParaRPr lang="en-US" sz="2400" b="1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 dirty="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mae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0000"/>
                          </a:solidFill>
                          <a:effectLst/>
                        </a:rPr>
                        <a:t>e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'n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hoffi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chwarae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gyda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dirty="0" err="1">
                          <a:solidFill>
                            <a:srgbClr val="FF0000"/>
                          </a:solidFill>
                          <a:effectLst/>
                        </a:rPr>
                        <a:t>ei</a:t>
                      </a:r>
                      <a:r>
                        <a:rPr lang="en-US" sz="2400" b="1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ffrindiau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9740024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endParaRPr lang="en-US" sz="2400" b="1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 dirty="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mae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0000"/>
                          </a:solidFill>
                          <a:effectLst/>
                        </a:rPr>
                        <a:t>e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'n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hoffi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ennill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!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836644"/>
                  </a:ext>
                </a:extLst>
              </a:tr>
              <a:tr h="581024"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sz="90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mae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0000"/>
                          </a:solidFill>
                          <a:effectLst/>
                        </a:rPr>
                        <a:t>e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'n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gystadleuol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2562392"/>
                  </a:ext>
                </a:extLst>
              </a:tr>
              <a:tr h="581024"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sz="90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mae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0000"/>
                          </a:solidFill>
                          <a:effectLst/>
                        </a:rPr>
                        <a:t>e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'n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hoffi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cael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awyr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</a:rPr>
                        <a:t>iach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  <a:endParaRPr lang="en-US" sz="2400" b="1" dirty="0" err="1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4986559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D36505F3-F621-8435-955C-2087BEE16B3A}"/>
              </a:ext>
            </a:extLst>
          </p:cNvPr>
          <p:cNvSpPr txBox="1"/>
          <p:nvPr/>
        </p:nvSpPr>
        <p:spPr>
          <a:xfrm>
            <a:off x="2864603" y="1224366"/>
            <a:ext cx="2626963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b="1" dirty="0" err="1">
                <a:solidFill>
                  <a:srgbClr val="002060"/>
                </a:solidFill>
                <a:ea typeface="Calibri"/>
                <a:cs typeface="Calibri"/>
              </a:rPr>
              <a:t>Ydy</a:t>
            </a:r>
            <a:r>
              <a:rPr lang="en-US" sz="3200" b="1" dirty="0">
                <a:solidFill>
                  <a:srgbClr val="002060"/>
                </a:solidFill>
                <a:ea typeface="Calibri"/>
                <a:cs typeface="Calibri"/>
              </a:rPr>
              <a:t>, </a:t>
            </a:r>
            <a:r>
              <a:rPr lang="en-US" sz="3200" b="1" dirty="0" err="1">
                <a:solidFill>
                  <a:srgbClr val="002060"/>
                </a:solidFill>
                <a:ea typeface="Calibri"/>
                <a:cs typeface="Calibri"/>
              </a:rPr>
              <a:t>mae</a:t>
            </a:r>
            <a:r>
              <a:rPr lang="en-US" sz="3200" b="1" dirty="0">
                <a:solidFill>
                  <a:srgbClr val="002060"/>
                </a:solidFill>
                <a:ea typeface="Calibri"/>
                <a:cs typeface="Calibri"/>
              </a:rPr>
              <a:t> </a:t>
            </a:r>
            <a:r>
              <a:rPr lang="en-US" sz="3200" b="1" dirty="0" err="1">
                <a:solidFill>
                  <a:srgbClr val="FF0000"/>
                </a:solidFill>
                <a:ea typeface="Calibri"/>
                <a:cs typeface="Calibri"/>
              </a:rPr>
              <a:t>e</a:t>
            </a:r>
            <a:r>
              <a:rPr lang="en-US" sz="3200" b="1" dirty="0" err="1">
                <a:solidFill>
                  <a:srgbClr val="002060"/>
                </a:solidFill>
                <a:ea typeface="Calibri"/>
                <a:cs typeface="Calibri"/>
              </a:rPr>
              <a:t>’n</a:t>
            </a:r>
            <a:r>
              <a:rPr lang="en-US" sz="3200" b="1" dirty="0">
                <a:solidFill>
                  <a:srgbClr val="002060"/>
                </a:solidFill>
                <a:ea typeface="Calibri"/>
                <a:cs typeface="Calibri"/>
              </a:rPr>
              <a:t> </a:t>
            </a:r>
            <a:endParaRPr lang="en-US" dirty="0"/>
          </a:p>
          <a:p>
            <a:r>
              <a:rPr lang="en-US" sz="3200" dirty="0">
                <a:ea typeface="Calibri"/>
                <a:cs typeface="Calibri"/>
              </a:rPr>
              <a:t>​</a:t>
            </a:r>
            <a:r>
              <a:rPr lang="en-US" sz="3200" b="1" dirty="0" err="1">
                <a:solidFill>
                  <a:srgbClr val="002060"/>
                </a:solidFill>
                <a:ea typeface="Calibri"/>
                <a:cs typeface="Calibri"/>
              </a:rPr>
              <a:t>hoffi</a:t>
            </a:r>
            <a:r>
              <a:rPr lang="en-US" sz="3200" b="1" dirty="0">
                <a:solidFill>
                  <a:srgbClr val="002060"/>
                </a:solidFill>
                <a:ea typeface="Calibri"/>
                <a:cs typeface="Calibri"/>
              </a:rPr>
              <a:t> ...</a:t>
            </a:r>
            <a:r>
              <a:rPr lang="en-GB" sz="3200" dirty="0">
                <a:ea typeface="Calibri"/>
                <a:cs typeface="Calibri"/>
              </a:rPr>
              <a:t>​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7067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E062A71-5CFD-F159-49FE-84E17F4EC012}"/>
              </a:ext>
            </a:extLst>
          </p:cNvPr>
          <p:cNvSpPr txBox="1"/>
          <p:nvPr/>
        </p:nvSpPr>
        <p:spPr>
          <a:xfrm>
            <a:off x="2323858" y="69109"/>
            <a:ext cx="7558972" cy="123110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 err="1">
                <a:solidFill>
                  <a:srgbClr val="002060"/>
                </a:solidFill>
              </a:rPr>
              <a:t>Ydy</a:t>
            </a:r>
            <a:r>
              <a:rPr lang="en-US" sz="5400" b="1" dirty="0">
                <a:solidFill>
                  <a:srgbClr val="002060"/>
                </a:solidFill>
              </a:rPr>
              <a:t> </a:t>
            </a:r>
            <a:r>
              <a:rPr lang="en-US" sz="5400" b="1" dirty="0" err="1">
                <a:solidFill>
                  <a:srgbClr val="FF0000"/>
                </a:solidFill>
              </a:rPr>
              <a:t>e</a:t>
            </a:r>
            <a:r>
              <a:rPr lang="en-US" sz="5400" b="1" dirty="0" err="1">
                <a:solidFill>
                  <a:srgbClr val="002060"/>
                </a:solidFill>
              </a:rPr>
              <a:t>’n</a:t>
            </a:r>
            <a:r>
              <a:rPr lang="en-US" sz="5400" b="1" dirty="0">
                <a:solidFill>
                  <a:srgbClr val="002060"/>
                </a:solidFill>
              </a:rPr>
              <a:t> </a:t>
            </a:r>
            <a:r>
              <a:rPr lang="en-US" sz="5400" b="1" dirty="0" err="1">
                <a:solidFill>
                  <a:srgbClr val="002060"/>
                </a:solidFill>
              </a:rPr>
              <a:t>hoffi</a:t>
            </a:r>
            <a:r>
              <a:rPr lang="en-US" sz="5400" b="1" dirty="0">
                <a:solidFill>
                  <a:srgbClr val="002060"/>
                </a:solidFill>
              </a:rPr>
              <a:t> ...?</a:t>
            </a:r>
            <a:endParaRPr lang="en-US" dirty="0"/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                                          </a:t>
            </a:r>
            <a:endParaRPr lang="en-US" sz="2000" i="1" dirty="0">
              <a:solidFill>
                <a:srgbClr val="002060"/>
              </a:solidFill>
              <a:cs typeface="Calibri" panose="020F0502020204030204"/>
            </a:endParaRPr>
          </a:p>
        </p:txBody>
      </p:sp>
      <p:sp>
        <p:nvSpPr>
          <p:cNvPr id="9" name="Star: 5 Points 8">
            <a:extLst>
              <a:ext uri="{FF2B5EF4-FFF2-40B4-BE49-F238E27FC236}">
                <a16:creationId xmlns:a16="http://schemas.microsoft.com/office/drawing/2014/main" id="{A2F066D7-4856-78DC-7688-1B993E081034}"/>
              </a:ext>
            </a:extLst>
          </p:cNvPr>
          <p:cNvSpPr/>
          <p:nvPr/>
        </p:nvSpPr>
        <p:spPr>
          <a:xfrm rot="-720000">
            <a:off x="1788690" y="3452597"/>
            <a:ext cx="3357816" cy="2803872"/>
          </a:xfrm>
          <a:prstGeom prst="star5">
            <a:avLst/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>
                <a:solidFill>
                  <a:srgbClr val="002060"/>
                </a:solidFill>
                <a:cs typeface="Calibri"/>
              </a:rPr>
              <a:t>Pam?</a:t>
            </a:r>
            <a:endParaRPr lang="en-GB" sz="3200" b="1">
              <a:solidFill>
                <a:srgbClr val="002060"/>
              </a:solidFill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361A7DCF-CCAB-9BAD-A6BF-B9855E3B258D}"/>
              </a:ext>
            </a:extLst>
          </p:cNvPr>
          <p:cNvGraphicFramePr>
            <a:graphicFrameLocks noGrp="1"/>
          </p:cNvGraphicFramePr>
          <p:nvPr/>
        </p:nvGraphicFramePr>
        <p:xfrm>
          <a:off x="5876237" y="2253751"/>
          <a:ext cx="6042189" cy="42045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4218">
                  <a:extLst>
                    <a:ext uri="{9D8B030D-6E8A-4147-A177-3AD203B41FA5}">
                      <a16:colId xmlns:a16="http://schemas.microsoft.com/office/drawing/2014/main" val="3626143616"/>
                    </a:ext>
                  </a:extLst>
                </a:gridCol>
                <a:gridCol w="4697971">
                  <a:extLst>
                    <a:ext uri="{9D8B030D-6E8A-4147-A177-3AD203B41FA5}">
                      <a16:colId xmlns:a16="http://schemas.microsoft.com/office/drawing/2014/main" val="4126008244"/>
                    </a:ext>
                  </a:extLst>
                </a:gridCol>
              </a:tblGrid>
              <a:tr h="665018">
                <a:tc>
                  <a:txBody>
                    <a:bodyPr/>
                    <a:lstStyle/>
                    <a:p>
                      <a:pPr fontAlgn="base"/>
                      <a:r>
                        <a:rPr lang="en-US" sz="2400" err="1">
                          <a:solidFill>
                            <a:srgbClr val="002060"/>
                          </a:solidFill>
                          <a:effectLst/>
                        </a:rPr>
                        <a:t>achos</a:t>
                      </a:r>
                      <a:r>
                        <a:rPr lang="en-US" sz="2400">
                          <a:solidFill>
                            <a:srgbClr val="002060"/>
                          </a:solidFill>
                          <a:effectLst/>
                        </a:rPr>
                        <a:t>...</a:t>
                      </a:r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err="1">
                          <a:solidFill>
                            <a:srgbClr val="002060"/>
                          </a:solidFill>
                          <a:effectLst/>
                        </a:rPr>
                        <a:t>mae'n</a:t>
                      </a:r>
                      <a:r>
                        <a:rPr lang="en-US" sz="2400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err="1">
                          <a:solidFill>
                            <a:srgbClr val="002060"/>
                          </a:solidFill>
                          <a:effectLst/>
                        </a:rPr>
                        <a:t>ddiflas</a:t>
                      </a:r>
                      <a:r>
                        <a:rPr lang="en-US" sz="2400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998657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endParaRPr lang="en-US" sz="2400" b="1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mae'n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anodd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4849349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endParaRPr lang="en-US" sz="2400" b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 b="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 b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dw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ddim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yn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hoffi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cadw'n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heini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4136477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endParaRPr lang="en-US" sz="2400" b="1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dw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ddim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yn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hoffi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bod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tu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mewn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9740024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endParaRPr lang="en-US" sz="2400" b="1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dw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ddim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yn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hoffi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bod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tu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allan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836644"/>
                  </a:ext>
                </a:extLst>
              </a:tr>
              <a:tr h="581024"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sz="90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dw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ddim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yn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hoffi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colli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2562392"/>
                  </a:ext>
                </a:extLst>
              </a:tr>
              <a:tr h="581024"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sz="90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dw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ddim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yn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gystadleuol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4986559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B0A41FD-3C9C-405A-333B-F82A08D17783}"/>
              </a:ext>
            </a:extLst>
          </p:cNvPr>
          <p:cNvSpPr txBox="1"/>
          <p:nvPr/>
        </p:nvSpPr>
        <p:spPr>
          <a:xfrm>
            <a:off x="2864603" y="1418095"/>
            <a:ext cx="5881606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b="1" dirty="0">
                <a:solidFill>
                  <a:srgbClr val="002060"/>
                </a:solidFill>
                <a:ea typeface="Calibri"/>
                <a:cs typeface="Calibri"/>
              </a:rPr>
              <a:t>Nac </a:t>
            </a:r>
            <a:r>
              <a:rPr lang="en-US" sz="3200" b="1" dirty="0" err="1">
                <a:solidFill>
                  <a:srgbClr val="002060"/>
                </a:solidFill>
                <a:ea typeface="Calibri"/>
                <a:cs typeface="Calibri"/>
              </a:rPr>
              <a:t>ydy</a:t>
            </a:r>
            <a:r>
              <a:rPr lang="en-US" sz="3200" b="1" dirty="0">
                <a:solidFill>
                  <a:srgbClr val="002060"/>
                </a:solidFill>
                <a:ea typeface="Calibri"/>
                <a:cs typeface="Calibri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ea typeface="Calibri"/>
                <a:cs typeface="Calibri"/>
              </a:rPr>
              <a:t>dydy</a:t>
            </a:r>
            <a:r>
              <a:rPr lang="en-US" sz="3200" b="1" dirty="0">
                <a:solidFill>
                  <a:srgbClr val="002060"/>
                </a:solidFill>
                <a:ea typeface="Calibri"/>
                <a:cs typeface="Calibri"/>
              </a:rPr>
              <a:t> </a:t>
            </a:r>
            <a:r>
              <a:rPr lang="en-US" sz="3200" b="1" dirty="0">
                <a:solidFill>
                  <a:srgbClr val="FF0000"/>
                </a:solidFill>
                <a:ea typeface="Calibri"/>
                <a:cs typeface="Calibri"/>
              </a:rPr>
              <a:t>e </a:t>
            </a:r>
            <a:r>
              <a:rPr lang="en-US" sz="3200" b="1" dirty="0" err="1">
                <a:solidFill>
                  <a:srgbClr val="002060"/>
                </a:solidFill>
                <a:ea typeface="Calibri"/>
                <a:cs typeface="Calibri"/>
              </a:rPr>
              <a:t>ddim</a:t>
            </a:r>
            <a:r>
              <a:rPr lang="en-US" sz="3200" b="1" dirty="0">
                <a:solidFill>
                  <a:srgbClr val="002060"/>
                </a:solidFill>
                <a:ea typeface="Calibri"/>
                <a:cs typeface="Calibri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a typeface="Calibri"/>
                <a:cs typeface="Calibri"/>
              </a:rPr>
              <a:t>yn</a:t>
            </a:r>
            <a:r>
              <a:rPr lang="en-US" sz="3200" b="1" dirty="0">
                <a:solidFill>
                  <a:srgbClr val="002060"/>
                </a:solidFill>
                <a:ea typeface="Calibri"/>
                <a:cs typeface="Calibri"/>
              </a:rPr>
              <a:t> </a:t>
            </a:r>
            <a:r>
              <a:rPr lang="en-US" sz="3200" b="1" dirty="0" err="1">
                <a:solidFill>
                  <a:srgbClr val="002060"/>
                </a:solidFill>
                <a:ea typeface="Calibri"/>
                <a:cs typeface="Calibri"/>
              </a:rPr>
              <a:t>hoffi</a:t>
            </a:r>
            <a:r>
              <a:rPr lang="en-US" sz="3200" b="1" dirty="0">
                <a:solidFill>
                  <a:srgbClr val="002060"/>
                </a:solidFill>
                <a:ea typeface="Calibri"/>
                <a:cs typeface="Calibri"/>
              </a:rPr>
              <a:t> ...</a:t>
            </a:r>
            <a:r>
              <a:rPr lang="en-GB" sz="3200" dirty="0">
                <a:ea typeface="Calibri"/>
                <a:cs typeface="Calibri"/>
              </a:rPr>
              <a:t>​</a:t>
            </a:r>
            <a:endParaRPr lang="en-GB" dirty="0"/>
          </a:p>
        </p:txBody>
      </p:sp>
      <p:pic>
        <p:nvPicPr>
          <p:cNvPr id="6" name="Picture 6" descr="A picture containing toy, doll, vector graphics&#10;&#10;Description automatically generated">
            <a:extLst>
              <a:ext uri="{FF2B5EF4-FFF2-40B4-BE49-F238E27FC236}">
                <a16:creationId xmlns:a16="http://schemas.microsoft.com/office/drawing/2014/main" id="{C4B74E26-D3B5-3216-3C76-68156B887D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569" y="539009"/>
            <a:ext cx="2743200" cy="3274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508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452514C-53BB-C00D-5B22-B565C65D0407}"/>
              </a:ext>
            </a:extLst>
          </p:cNvPr>
          <p:cNvSpPr/>
          <p:nvPr/>
        </p:nvSpPr>
        <p:spPr>
          <a:xfrm>
            <a:off x="291369" y="259546"/>
            <a:ext cx="11606743" cy="6280923"/>
          </a:xfrm>
          <a:prstGeom prst="rect">
            <a:avLst/>
          </a:prstGeom>
          <a:solidFill>
            <a:srgbClr val="CCF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8D36F0-5A38-F4BB-E0DB-DAF2137F6AD1}"/>
              </a:ext>
            </a:extLst>
          </p:cNvPr>
          <p:cNvSpPr txBox="1"/>
          <p:nvPr/>
        </p:nvSpPr>
        <p:spPr>
          <a:xfrm>
            <a:off x="3245068" y="2281939"/>
            <a:ext cx="6129890" cy="1569660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9600" b="1" dirty="0">
                <a:solidFill>
                  <a:srgbClr val="FF0000"/>
                </a:solidFill>
                <a:latin typeface="Cavolini"/>
                <a:cs typeface="Calibri"/>
              </a:rPr>
              <a:t>Dyma </a:t>
            </a:r>
            <a:r>
              <a:rPr lang="en-GB" sz="9600" b="1" dirty="0" err="1">
                <a:solidFill>
                  <a:srgbClr val="FF0000"/>
                </a:solidFill>
                <a:latin typeface="Cavolini"/>
                <a:cs typeface="Calibri"/>
              </a:rPr>
              <a:t>fe</a:t>
            </a:r>
            <a:r>
              <a:rPr lang="en-GB" sz="9600" b="1" dirty="0">
                <a:solidFill>
                  <a:srgbClr val="FF0000"/>
                </a:solidFill>
                <a:latin typeface="Cavolini"/>
                <a:cs typeface="Calibri"/>
              </a:rPr>
              <a:t>!</a:t>
            </a:r>
            <a:endParaRPr lang="en-GB" sz="9600" b="1" dirty="0">
              <a:solidFill>
                <a:srgbClr val="FF0000"/>
              </a:solidFill>
              <a:latin typeface="Cavolini"/>
              <a:cs typeface="Cavolin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A9FB44-1271-ED3A-D7F5-5AE59C6E1488}"/>
              </a:ext>
            </a:extLst>
          </p:cNvPr>
          <p:cNvSpPr txBox="1"/>
          <p:nvPr/>
        </p:nvSpPr>
        <p:spPr>
          <a:xfrm rot="360000">
            <a:off x="2203643" y="708620"/>
            <a:ext cx="4315574" cy="584775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BETH 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ydy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Cavolini"/>
                <a:cs typeface="Cavolini"/>
              </a:rPr>
              <a:t>ei</a:t>
            </a:r>
            <a:r>
              <a:rPr lang="en-US" sz="3200" b="1" dirty="0">
                <a:solidFill>
                  <a:srgbClr val="FF0000"/>
                </a:solidFill>
                <a:latin typeface="Cavolini"/>
                <a:cs typeface="Cavolini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enw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?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648E104-D074-7A62-A77C-E31E2D5ECB8A}"/>
              </a:ext>
            </a:extLst>
          </p:cNvPr>
          <p:cNvSpPr txBox="1"/>
          <p:nvPr/>
        </p:nvSpPr>
        <p:spPr>
          <a:xfrm rot="840000">
            <a:off x="614470" y="3995196"/>
            <a:ext cx="4346027" cy="584775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BETH 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ydy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 </a:t>
            </a:r>
            <a:r>
              <a:rPr lang="en-US" sz="3200" b="1" dirty="0" err="1">
                <a:solidFill>
                  <a:srgbClr val="FF0000"/>
                </a:solidFill>
                <a:latin typeface="Cavolini"/>
                <a:cs typeface="Cavolini"/>
              </a:rPr>
              <a:t>ei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 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hobi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?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CB4EA34-FE99-EFD7-3142-F1ACCA6E7C0F}"/>
              </a:ext>
            </a:extLst>
          </p:cNvPr>
          <p:cNvSpPr txBox="1"/>
          <p:nvPr/>
        </p:nvSpPr>
        <p:spPr>
          <a:xfrm rot="21060000">
            <a:off x="-602181" y="4680356"/>
            <a:ext cx="350520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>
                <a:solidFill>
                  <a:srgbClr val="00B050"/>
                </a:solidFill>
                <a:latin typeface="Cavolini"/>
                <a:cs typeface="Cavolini"/>
              </a:rPr>
              <a:t>Ble?</a:t>
            </a:r>
            <a:endParaRPr lang="en-US">
              <a:solidFill>
                <a:srgbClr val="00B05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709D29-241A-52A2-2963-F696DDF3D5DC}"/>
              </a:ext>
            </a:extLst>
          </p:cNvPr>
          <p:cNvSpPr txBox="1"/>
          <p:nvPr/>
        </p:nvSpPr>
        <p:spPr>
          <a:xfrm rot="780000">
            <a:off x="777301" y="4969392"/>
            <a:ext cx="350520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 err="1">
                <a:solidFill>
                  <a:srgbClr val="00B050"/>
                </a:solidFill>
                <a:latin typeface="Cavolini"/>
                <a:cs typeface="Cavolini"/>
              </a:rPr>
              <a:t>Pryd</a:t>
            </a:r>
            <a:r>
              <a:rPr lang="en-US" sz="3200" b="1">
                <a:solidFill>
                  <a:srgbClr val="00B050"/>
                </a:solidFill>
                <a:latin typeface="Cavolini"/>
                <a:cs typeface="Cavolini"/>
              </a:rPr>
              <a:t>?</a:t>
            </a:r>
            <a:endParaRPr lang="en-US">
              <a:solidFill>
                <a:srgbClr val="00B05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25BCA1C-710F-DC42-180D-7857B63DA2A1}"/>
              </a:ext>
            </a:extLst>
          </p:cNvPr>
          <p:cNvSpPr txBox="1"/>
          <p:nvPr/>
        </p:nvSpPr>
        <p:spPr>
          <a:xfrm>
            <a:off x="317474" y="5718254"/>
            <a:ext cx="350520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>
                <a:solidFill>
                  <a:srgbClr val="00B050"/>
                </a:solidFill>
                <a:latin typeface="Cavolini"/>
                <a:cs typeface="Cavolini"/>
              </a:rPr>
              <a:t>Gyda </a:t>
            </a:r>
            <a:r>
              <a:rPr lang="en-US" sz="3200" b="1" err="1">
                <a:solidFill>
                  <a:srgbClr val="00B050"/>
                </a:solidFill>
                <a:latin typeface="Cavolini"/>
                <a:cs typeface="Cavolini"/>
              </a:rPr>
              <a:t>phwy</a:t>
            </a:r>
            <a:r>
              <a:rPr lang="en-US" sz="3200" b="1">
                <a:solidFill>
                  <a:srgbClr val="00B050"/>
                </a:solidFill>
                <a:latin typeface="Cavolini"/>
                <a:cs typeface="Cavolini"/>
              </a:rPr>
              <a:t>?</a:t>
            </a:r>
            <a:endParaRPr lang="en-US">
              <a:solidFill>
                <a:srgbClr val="00B05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C46D5E2-BFB5-4618-0532-48B0D922DD98}"/>
              </a:ext>
            </a:extLst>
          </p:cNvPr>
          <p:cNvSpPr txBox="1"/>
          <p:nvPr/>
        </p:nvSpPr>
        <p:spPr>
          <a:xfrm rot="21060000">
            <a:off x="6737224" y="3836440"/>
            <a:ext cx="4752109" cy="584775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BETH 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mae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Cavolini"/>
                <a:cs typeface="Cavolini"/>
              </a:rPr>
              <a:t>e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'n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hoffi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?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4CADD3A-8CD2-BFF2-5799-A7F339E5B8C9}"/>
              </a:ext>
            </a:extLst>
          </p:cNvPr>
          <p:cNvSpPr txBox="1"/>
          <p:nvPr/>
        </p:nvSpPr>
        <p:spPr>
          <a:xfrm rot="420000">
            <a:off x="5302139" y="5230228"/>
            <a:ext cx="6414654" cy="584775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BETH 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dydy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dirty="0">
                <a:solidFill>
                  <a:srgbClr val="FF0000"/>
                </a:solidFill>
                <a:latin typeface="Cavolini"/>
                <a:cs typeface="Cavolini"/>
              </a:rPr>
              <a:t>e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 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ddim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yn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hoffi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?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6538218-0E1B-03C7-9B36-E3B7D1403D71}"/>
              </a:ext>
            </a:extLst>
          </p:cNvPr>
          <p:cNvSpPr txBox="1"/>
          <p:nvPr/>
        </p:nvSpPr>
        <p:spPr>
          <a:xfrm rot="780000">
            <a:off x="9006900" y="4512191"/>
            <a:ext cx="350520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>
                <a:solidFill>
                  <a:srgbClr val="FF0000"/>
                </a:solidFill>
                <a:latin typeface="Cavolini"/>
                <a:cs typeface="Cavolini"/>
              </a:rPr>
              <a:t>Pam?</a:t>
            </a:r>
            <a:endParaRPr lang="en-US">
              <a:solidFill>
                <a:srgbClr val="FF0000"/>
              </a:solidFill>
              <a:cs typeface="Calibri" panose="020F0502020204030204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AD5A949-194F-491B-2530-3943AA1D84E0}"/>
              </a:ext>
            </a:extLst>
          </p:cNvPr>
          <p:cNvSpPr txBox="1"/>
          <p:nvPr/>
        </p:nvSpPr>
        <p:spPr>
          <a:xfrm rot="21300000">
            <a:off x="4991900" y="5795967"/>
            <a:ext cx="350520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>
                <a:solidFill>
                  <a:srgbClr val="FF0000"/>
                </a:solidFill>
                <a:latin typeface="Cavolini"/>
                <a:cs typeface="Cavolini"/>
              </a:rPr>
              <a:t>Pam?</a:t>
            </a:r>
            <a:endParaRPr lang="en-US">
              <a:solidFill>
                <a:srgbClr val="FF0000"/>
              </a:solidFill>
              <a:cs typeface="Calibri" panose="020F0502020204030204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95014F-D9E5-9033-D906-18B0F45D7447}"/>
              </a:ext>
            </a:extLst>
          </p:cNvPr>
          <p:cNvSpPr txBox="1"/>
          <p:nvPr/>
        </p:nvSpPr>
        <p:spPr>
          <a:xfrm rot="21360000">
            <a:off x="731645" y="1876223"/>
            <a:ext cx="4635062" cy="584775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Faint 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ydy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 </a:t>
            </a:r>
            <a:r>
              <a:rPr lang="en-US" sz="3200" b="1" dirty="0" err="1">
                <a:solidFill>
                  <a:srgbClr val="FF0000"/>
                </a:solidFill>
                <a:latin typeface="Cavolini"/>
                <a:cs typeface="Cavolini"/>
              </a:rPr>
              <a:t>ei</a:t>
            </a:r>
            <a:r>
              <a:rPr lang="en-US" sz="3200" b="1" dirty="0">
                <a:solidFill>
                  <a:srgbClr val="FF0000"/>
                </a:solidFill>
                <a:latin typeface="Cavolini"/>
                <a:cs typeface="Cavolini"/>
              </a:rPr>
              <a:t> 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oed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?</a:t>
            </a:r>
            <a:endParaRPr lang="en-US" dirty="0">
              <a:solidFill>
                <a:srgbClr val="002060"/>
              </a:solidFill>
            </a:endParaRPr>
          </a:p>
        </p:txBody>
      </p:sp>
      <p:pic>
        <p:nvPicPr>
          <p:cNvPr id="17" name="Picture 10" descr="A picture containing icon&#10;&#10;Description automatically generated">
            <a:extLst>
              <a:ext uri="{FF2B5EF4-FFF2-40B4-BE49-F238E27FC236}">
                <a16:creationId xmlns:a16="http://schemas.microsoft.com/office/drawing/2014/main" id="{0FD02FDA-16C6-E69F-8D6D-22AD4E6648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0513" y="389239"/>
            <a:ext cx="1269893" cy="154837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D540F00-C165-6061-C665-1F88A17F725E}"/>
              </a:ext>
            </a:extLst>
          </p:cNvPr>
          <p:cNvSpPr txBox="1"/>
          <p:nvPr/>
        </p:nvSpPr>
        <p:spPr>
          <a:xfrm rot="1260000">
            <a:off x="6866631" y="1546572"/>
            <a:ext cx="4662771" cy="584775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BLE 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mae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Cavolini"/>
                <a:cs typeface="Cavolini"/>
              </a:rPr>
              <a:t>e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'n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byw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?</a:t>
            </a:r>
            <a:endParaRPr lang="en-US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73742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452514C-53BB-C00D-5B22-B565C65D0407}"/>
              </a:ext>
            </a:extLst>
          </p:cNvPr>
          <p:cNvSpPr/>
          <p:nvPr/>
        </p:nvSpPr>
        <p:spPr>
          <a:xfrm>
            <a:off x="291369" y="259546"/>
            <a:ext cx="11606743" cy="6280923"/>
          </a:xfrm>
          <a:prstGeom prst="rect">
            <a:avLst/>
          </a:prstGeom>
          <a:solidFill>
            <a:srgbClr val="CCF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dirty="0"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8D36F0-5A38-F4BB-E0DB-DAF2137F6AD1}"/>
              </a:ext>
            </a:extLst>
          </p:cNvPr>
          <p:cNvSpPr txBox="1"/>
          <p:nvPr/>
        </p:nvSpPr>
        <p:spPr>
          <a:xfrm>
            <a:off x="3212897" y="259175"/>
            <a:ext cx="6142805" cy="1569660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9600" b="1" dirty="0">
                <a:solidFill>
                  <a:srgbClr val="FF0000"/>
                </a:solidFill>
                <a:latin typeface="Cavolini"/>
                <a:cs typeface="Calibri"/>
              </a:rPr>
              <a:t>Dyma </a:t>
            </a:r>
            <a:r>
              <a:rPr lang="en-GB" sz="9600" b="1" dirty="0" err="1">
                <a:solidFill>
                  <a:srgbClr val="FF0000"/>
                </a:solidFill>
                <a:latin typeface="Cavolini"/>
                <a:cs typeface="Calibri"/>
              </a:rPr>
              <a:t>fe</a:t>
            </a:r>
            <a:r>
              <a:rPr lang="en-GB" sz="9600" b="1" dirty="0">
                <a:solidFill>
                  <a:srgbClr val="FF0000"/>
                </a:solidFill>
                <a:latin typeface="Cavolini"/>
                <a:cs typeface="Calibri"/>
              </a:rPr>
              <a:t>!</a:t>
            </a:r>
            <a:endParaRPr lang="en-GB" sz="9600" b="1" dirty="0">
              <a:solidFill>
                <a:srgbClr val="FF0000"/>
              </a:solidFill>
              <a:latin typeface="Cavolini"/>
              <a:cs typeface="Cavolini"/>
            </a:endParaRPr>
          </a:p>
        </p:txBody>
      </p:sp>
      <p:pic>
        <p:nvPicPr>
          <p:cNvPr id="9" name="Picture 17">
            <a:extLst>
              <a:ext uri="{FF2B5EF4-FFF2-40B4-BE49-F238E27FC236}">
                <a16:creationId xmlns:a16="http://schemas.microsoft.com/office/drawing/2014/main" id="{F04E34FC-C1AA-CB11-6C28-940449DCD61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3958" t="3458" r="2083" b="625"/>
          <a:stretch/>
        </p:blipFill>
        <p:spPr>
          <a:xfrm>
            <a:off x="953146" y="702363"/>
            <a:ext cx="1828227" cy="1973393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6514B20-5AD0-78DC-D683-B5E59F11527D}"/>
              </a:ext>
            </a:extLst>
          </p:cNvPr>
          <p:cNvSpPr txBox="1"/>
          <p:nvPr/>
        </p:nvSpPr>
        <p:spPr>
          <a:xfrm rot="21060000">
            <a:off x="485847" y="409975"/>
            <a:ext cx="734292" cy="584775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33</a:t>
            </a:r>
          </a:p>
        </p:txBody>
      </p:sp>
      <p:pic>
        <p:nvPicPr>
          <p:cNvPr id="23" name="Picture 24" descr="Map&#10;&#10;Description automatically generated">
            <a:extLst>
              <a:ext uri="{FF2B5EF4-FFF2-40B4-BE49-F238E27FC236}">
                <a16:creationId xmlns:a16="http://schemas.microsoft.com/office/drawing/2014/main" id="{9BDE5B66-52DC-B9AB-13FE-01F2C7A125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75355" y="591330"/>
            <a:ext cx="1682211" cy="2127788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26" name="Picture 26" descr="A picture containing shape&#10;&#10;Description automatically generated">
            <a:extLst>
              <a:ext uri="{FF2B5EF4-FFF2-40B4-BE49-F238E27FC236}">
                <a16:creationId xmlns:a16="http://schemas.microsoft.com/office/drawing/2014/main" id="{307C7B05-EA09-1474-BAC1-AEE3FF56CE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8265" y="4524051"/>
            <a:ext cx="1777301" cy="1361592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25" name="Picture 25" descr="A picture containing soccer&#10;&#10;Description automatically generated">
            <a:extLst>
              <a:ext uri="{FF2B5EF4-FFF2-40B4-BE49-F238E27FC236}">
                <a16:creationId xmlns:a16="http://schemas.microsoft.com/office/drawing/2014/main" id="{84E39457-42BB-E09F-39A0-8BBDB055D87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020000">
            <a:off x="2149338" y="3164481"/>
            <a:ext cx="1590675" cy="1743075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D5E032C-C2A0-B8CE-DD30-1F0E461E4810}"/>
              </a:ext>
            </a:extLst>
          </p:cNvPr>
          <p:cNvSpPr txBox="1"/>
          <p:nvPr/>
        </p:nvSpPr>
        <p:spPr>
          <a:xfrm rot="21060000">
            <a:off x="548553" y="3443805"/>
            <a:ext cx="1801091" cy="584775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hobïau</a:t>
            </a:r>
          </a:p>
        </p:txBody>
      </p:sp>
      <p:pic>
        <p:nvPicPr>
          <p:cNvPr id="27" name="Picture 27" descr="Icon&#10;&#10;Description automatically generated">
            <a:extLst>
              <a:ext uri="{FF2B5EF4-FFF2-40B4-BE49-F238E27FC236}">
                <a16:creationId xmlns:a16="http://schemas.microsoft.com/office/drawing/2014/main" id="{A4B0BFB6-4712-3E8A-4B17-3750CFCE0CB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560000">
            <a:off x="4474037" y="3218623"/>
            <a:ext cx="1296692" cy="1355278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5321771-5A47-4223-A968-34EE1A466B4F}"/>
              </a:ext>
            </a:extLst>
          </p:cNvPr>
          <p:cNvSpPr txBox="1"/>
          <p:nvPr/>
        </p:nvSpPr>
        <p:spPr>
          <a:xfrm rot="21060000">
            <a:off x="4912735" y="2487842"/>
            <a:ext cx="1801091" cy="584775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hoffi</a:t>
            </a:r>
          </a:p>
        </p:txBody>
      </p:sp>
      <p:pic>
        <p:nvPicPr>
          <p:cNvPr id="30" name="Picture 30" descr="Shape&#10;&#10;Description automatically generated">
            <a:extLst>
              <a:ext uri="{FF2B5EF4-FFF2-40B4-BE49-F238E27FC236}">
                <a16:creationId xmlns:a16="http://schemas.microsoft.com/office/drawing/2014/main" id="{4DFA2BC6-1E3C-F9C4-5143-0F4F2A6D80B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4380000">
            <a:off x="2497083" y="5024032"/>
            <a:ext cx="1101833" cy="1136544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31" name="Picture 31" descr="Icon&#10;&#10;Description automatically generated">
            <a:extLst>
              <a:ext uri="{FF2B5EF4-FFF2-40B4-BE49-F238E27FC236}">
                <a16:creationId xmlns:a16="http://schemas.microsoft.com/office/drawing/2014/main" id="{BEA00593-06BB-B547-F14B-D3C8BB35941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960000">
            <a:off x="6533224" y="5098699"/>
            <a:ext cx="1148813" cy="1137190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28" name="Picture 28">
            <a:extLst>
              <a:ext uri="{FF2B5EF4-FFF2-40B4-BE49-F238E27FC236}">
                <a16:creationId xmlns:a16="http://schemas.microsoft.com/office/drawing/2014/main" id="{2F783C8E-C10D-49AC-DA03-D2C42C24AD9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05959" y="3209373"/>
            <a:ext cx="1826217" cy="1885763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3" name="Picture 4" descr="Icon&#10;&#10;Description automatically generated">
            <a:extLst>
              <a:ext uri="{FF2B5EF4-FFF2-40B4-BE49-F238E27FC236}">
                <a16:creationId xmlns:a16="http://schemas.microsoft.com/office/drawing/2014/main" id="{A430D260-4480-587E-48FB-8EA68A5FA75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-1200000">
            <a:off x="10052911" y="3737836"/>
            <a:ext cx="1333500" cy="100965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732FED3-280D-11BA-0F46-A690EE36BE8A}"/>
              </a:ext>
            </a:extLst>
          </p:cNvPr>
          <p:cNvSpPr txBox="1"/>
          <p:nvPr/>
        </p:nvSpPr>
        <p:spPr>
          <a:xfrm>
            <a:off x="7921937" y="3136673"/>
            <a:ext cx="3602181" cy="584775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ddim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yn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hoffi</a:t>
            </a:r>
            <a:endParaRPr lang="en-US" sz="3200" b="1" dirty="0">
              <a:solidFill>
                <a:srgbClr val="002060"/>
              </a:solidFill>
              <a:latin typeface="Cavolini"/>
              <a:cs typeface="Cavolini"/>
            </a:endParaRPr>
          </a:p>
        </p:txBody>
      </p:sp>
      <p:pic>
        <p:nvPicPr>
          <p:cNvPr id="5" name="Picture 5" descr="Icon&#10;&#10;Description automatically generated">
            <a:extLst>
              <a:ext uri="{FF2B5EF4-FFF2-40B4-BE49-F238E27FC236}">
                <a16:creationId xmlns:a16="http://schemas.microsoft.com/office/drawing/2014/main" id="{DA825A6A-6F26-05D8-6039-7662D28453A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-840000">
            <a:off x="4629194" y="4651271"/>
            <a:ext cx="1288943" cy="1670751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6" name="Picture 6" descr="A picture containing scissors&#10;&#10;Description automatically generated">
            <a:extLst>
              <a:ext uri="{FF2B5EF4-FFF2-40B4-BE49-F238E27FC236}">
                <a16:creationId xmlns:a16="http://schemas.microsoft.com/office/drawing/2014/main" id="{1B3DCC82-728F-E0C9-95AF-E1C5649EE01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1620000">
            <a:off x="8505664" y="4124624"/>
            <a:ext cx="1429073" cy="1852371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7" name="Picture 12" descr="A picture containing logo&#10;&#10;Description automatically generated">
            <a:extLst>
              <a:ext uri="{FF2B5EF4-FFF2-40B4-BE49-F238E27FC236}">
                <a16:creationId xmlns:a16="http://schemas.microsoft.com/office/drawing/2014/main" id="{53F67F98-0024-98AF-5444-F57BC71303C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774264" y="5103224"/>
            <a:ext cx="1684150" cy="1158973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357277749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452514C-53BB-C00D-5B22-B565C65D0407}"/>
              </a:ext>
            </a:extLst>
          </p:cNvPr>
          <p:cNvSpPr/>
          <p:nvPr/>
        </p:nvSpPr>
        <p:spPr>
          <a:xfrm>
            <a:off x="291369" y="259546"/>
            <a:ext cx="11606743" cy="6280923"/>
          </a:xfrm>
          <a:prstGeom prst="rect">
            <a:avLst/>
          </a:prstGeom>
          <a:solidFill>
            <a:srgbClr val="CCF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dirty="0"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8D36F0-5A38-F4BB-E0DB-DAF2137F6AD1}"/>
              </a:ext>
            </a:extLst>
          </p:cNvPr>
          <p:cNvSpPr txBox="1"/>
          <p:nvPr/>
        </p:nvSpPr>
        <p:spPr>
          <a:xfrm>
            <a:off x="3161236" y="259175"/>
            <a:ext cx="6091144" cy="1569660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9600" b="1" dirty="0">
                <a:solidFill>
                  <a:srgbClr val="FF0000"/>
                </a:solidFill>
                <a:latin typeface="Cavolini"/>
                <a:cs typeface="Calibri"/>
              </a:rPr>
              <a:t>Dyma </a:t>
            </a:r>
            <a:r>
              <a:rPr lang="en-GB" sz="9600" b="1" dirty="0" err="1">
                <a:solidFill>
                  <a:srgbClr val="FF0000"/>
                </a:solidFill>
                <a:latin typeface="Cavolini"/>
                <a:cs typeface="Calibri"/>
              </a:rPr>
              <a:t>fe</a:t>
            </a:r>
            <a:r>
              <a:rPr lang="en-GB" sz="9600" b="1" dirty="0">
                <a:solidFill>
                  <a:srgbClr val="FF0000"/>
                </a:solidFill>
                <a:latin typeface="Cavolini"/>
                <a:cs typeface="Calibri"/>
              </a:rPr>
              <a:t>!</a:t>
            </a:r>
            <a:endParaRPr lang="en-GB" sz="9600" b="1" dirty="0">
              <a:solidFill>
                <a:srgbClr val="FF0000"/>
              </a:solidFill>
              <a:latin typeface="Cavolini"/>
              <a:cs typeface="Cavolini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84E441C-07FA-D8D2-2DC7-C804BC237CBB}"/>
              </a:ext>
            </a:extLst>
          </p:cNvPr>
          <p:cNvSpPr/>
          <p:nvPr/>
        </p:nvSpPr>
        <p:spPr>
          <a:xfrm>
            <a:off x="762000" y="568036"/>
            <a:ext cx="1939636" cy="236912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544BAE1-C7A9-1286-0664-6362E280413F}"/>
              </a:ext>
            </a:extLst>
          </p:cNvPr>
          <p:cNvSpPr/>
          <p:nvPr/>
        </p:nvSpPr>
        <p:spPr>
          <a:xfrm>
            <a:off x="9490363" y="568036"/>
            <a:ext cx="1939636" cy="236912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20E77E3-9B36-E352-09FE-92F878F410F3}"/>
              </a:ext>
            </a:extLst>
          </p:cNvPr>
          <p:cNvSpPr/>
          <p:nvPr/>
        </p:nvSpPr>
        <p:spPr>
          <a:xfrm rot="1080000">
            <a:off x="628773" y="4135004"/>
            <a:ext cx="1357746" cy="18010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D5279BA-2C2D-CFD3-6C04-9F4509D7B698}"/>
              </a:ext>
            </a:extLst>
          </p:cNvPr>
          <p:cNvSpPr/>
          <p:nvPr/>
        </p:nvSpPr>
        <p:spPr>
          <a:xfrm rot="-780000">
            <a:off x="2416010" y="3483841"/>
            <a:ext cx="1357746" cy="18010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6C840ED-DB44-B2D7-E169-4CAD11F30637}"/>
              </a:ext>
            </a:extLst>
          </p:cNvPr>
          <p:cNvSpPr/>
          <p:nvPr/>
        </p:nvSpPr>
        <p:spPr>
          <a:xfrm rot="5400000">
            <a:off x="2028081" y="4813876"/>
            <a:ext cx="1357746" cy="18010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E9D4853-A12A-D43B-9FD6-BFC6D228A9E2}"/>
              </a:ext>
            </a:extLst>
          </p:cNvPr>
          <p:cNvSpPr/>
          <p:nvPr/>
        </p:nvSpPr>
        <p:spPr>
          <a:xfrm rot="1080000">
            <a:off x="4494191" y="3206749"/>
            <a:ext cx="1357746" cy="18010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D5E032C-C2A0-B8CE-DD30-1F0E461E4810}"/>
              </a:ext>
            </a:extLst>
          </p:cNvPr>
          <p:cNvSpPr txBox="1"/>
          <p:nvPr/>
        </p:nvSpPr>
        <p:spPr>
          <a:xfrm rot="21060000">
            <a:off x="548553" y="3443805"/>
            <a:ext cx="1801091" cy="584775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hobïau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5321771-5A47-4223-A968-34EE1A466B4F}"/>
              </a:ext>
            </a:extLst>
          </p:cNvPr>
          <p:cNvSpPr txBox="1"/>
          <p:nvPr/>
        </p:nvSpPr>
        <p:spPr>
          <a:xfrm rot="21060000">
            <a:off x="4912735" y="2487842"/>
            <a:ext cx="1801091" cy="584775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hoffi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9DAED4E9-0CA1-6F11-B1E9-FF30C3AA2E38}"/>
              </a:ext>
            </a:extLst>
          </p:cNvPr>
          <p:cNvSpPr/>
          <p:nvPr/>
        </p:nvSpPr>
        <p:spPr>
          <a:xfrm rot="3900000">
            <a:off x="4812845" y="4633766"/>
            <a:ext cx="1357746" cy="18010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55401C5-E444-9796-D1DD-FFAEEACE1419}"/>
              </a:ext>
            </a:extLst>
          </p:cNvPr>
          <p:cNvSpPr/>
          <p:nvPr/>
        </p:nvSpPr>
        <p:spPr>
          <a:xfrm rot="19980000">
            <a:off x="6142882" y="3026640"/>
            <a:ext cx="1357746" cy="18010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6DBAA8E-F74D-663E-DB46-F7D7E585CCA2}"/>
              </a:ext>
            </a:extLst>
          </p:cNvPr>
          <p:cNvSpPr/>
          <p:nvPr/>
        </p:nvSpPr>
        <p:spPr>
          <a:xfrm rot="6300000">
            <a:off x="6530809" y="4633767"/>
            <a:ext cx="1357746" cy="18010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DB00B67-4119-9C0A-79A2-A3B930C04F25}"/>
              </a:ext>
            </a:extLst>
          </p:cNvPr>
          <p:cNvSpPr/>
          <p:nvPr/>
        </p:nvSpPr>
        <p:spPr>
          <a:xfrm rot="1080000">
            <a:off x="8636700" y="3747077"/>
            <a:ext cx="1357746" cy="18010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999C258B-3BC2-F591-D39B-71ED84187855}"/>
              </a:ext>
            </a:extLst>
          </p:cNvPr>
          <p:cNvSpPr/>
          <p:nvPr/>
        </p:nvSpPr>
        <p:spPr>
          <a:xfrm rot="-1500000">
            <a:off x="10132991" y="3788640"/>
            <a:ext cx="1357746" cy="18010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732FED3-280D-11BA-0F46-A690EE36BE8A}"/>
              </a:ext>
            </a:extLst>
          </p:cNvPr>
          <p:cNvSpPr txBox="1"/>
          <p:nvPr/>
        </p:nvSpPr>
        <p:spPr>
          <a:xfrm>
            <a:off x="7921937" y="3136673"/>
            <a:ext cx="3602181" cy="584775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ddim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yn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hoffi</a:t>
            </a:r>
            <a:endParaRPr lang="en-US" sz="3200" b="1" dirty="0">
              <a:solidFill>
                <a:srgbClr val="002060"/>
              </a:solidFill>
              <a:latin typeface="Cavolini"/>
              <a:cs typeface="Cavolini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2B91AE59-0DED-04AD-9F13-0A1D71F933C5}"/>
              </a:ext>
            </a:extLst>
          </p:cNvPr>
          <p:cNvSpPr/>
          <p:nvPr/>
        </p:nvSpPr>
        <p:spPr>
          <a:xfrm rot="5400000">
            <a:off x="9606519" y="4813876"/>
            <a:ext cx="1357746" cy="18010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219684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77DE514-5FF0-E947-9AB5-11A1F338E9C9}"/>
              </a:ext>
            </a:extLst>
          </p:cNvPr>
          <p:cNvSpPr txBox="1"/>
          <p:nvPr/>
        </p:nvSpPr>
        <p:spPr>
          <a:xfrm>
            <a:off x="1727320" y="198607"/>
            <a:ext cx="8756749" cy="184665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6000" b="1" dirty="0">
                <a:solidFill>
                  <a:srgbClr val="002060"/>
                </a:solidFill>
              </a:rPr>
              <a:t>Oes … </a:t>
            </a:r>
            <a:r>
              <a:rPr lang="en-US" sz="6000" b="1" dirty="0" err="1">
                <a:solidFill>
                  <a:srgbClr val="002060"/>
                </a:solidFill>
              </a:rPr>
              <a:t>gyda</a:t>
            </a:r>
            <a:r>
              <a:rPr lang="en-US" sz="6000" b="1" dirty="0">
                <a:solidFill>
                  <a:srgbClr val="002060"/>
                </a:solidFill>
              </a:rPr>
              <a:t> </a:t>
            </a:r>
            <a:r>
              <a:rPr lang="en-US" sz="6000" b="1" dirty="0" err="1">
                <a:solidFill>
                  <a:srgbClr val="FF0000"/>
                </a:solidFill>
              </a:rPr>
              <a:t>fe</a:t>
            </a:r>
            <a:r>
              <a:rPr lang="en-US" sz="6000" b="1" dirty="0">
                <a:solidFill>
                  <a:srgbClr val="002060"/>
                </a:solidFill>
              </a:rPr>
              <a:t>?</a:t>
            </a:r>
            <a:endParaRPr lang="en-US" sz="5400" i="1" dirty="0">
              <a:solidFill>
                <a:srgbClr val="002060"/>
              </a:solidFill>
            </a:endParaRPr>
          </a:p>
          <a:p>
            <a:pPr algn="ctr"/>
            <a:r>
              <a:rPr lang="en-US" sz="2800" i="1" dirty="0">
                <a:solidFill>
                  <a:srgbClr val="002060"/>
                </a:solidFill>
              </a:rPr>
              <a:t>                   Does </a:t>
            </a:r>
            <a:r>
              <a:rPr lang="en-US" sz="2800" i="1" dirty="0">
                <a:solidFill>
                  <a:srgbClr val="FF0000"/>
                </a:solidFill>
              </a:rPr>
              <a:t>he</a:t>
            </a:r>
            <a:r>
              <a:rPr lang="en-US" sz="2800" i="1" dirty="0">
                <a:solidFill>
                  <a:srgbClr val="002060"/>
                </a:solidFill>
              </a:rPr>
              <a:t> have?  </a:t>
            </a:r>
            <a:r>
              <a:rPr lang="en-US" sz="5400" i="1" dirty="0">
                <a:solidFill>
                  <a:srgbClr val="002060"/>
                </a:solidFill>
              </a:rPr>
              <a:t>          </a:t>
            </a:r>
            <a:endParaRPr lang="en-US" sz="5400" i="1">
              <a:solidFill>
                <a:srgbClr val="002060"/>
              </a:solidFill>
              <a:cs typeface="Calibri" panose="020F0502020204030204"/>
            </a:endParaRPr>
          </a:p>
        </p:txBody>
      </p:sp>
      <p:pic>
        <p:nvPicPr>
          <p:cNvPr id="5" name="Picture 5" descr="A picture containing toy, doll, vector graphics&#10;&#10;Description automatically generated">
            <a:extLst>
              <a:ext uri="{FF2B5EF4-FFF2-40B4-BE49-F238E27FC236}">
                <a16:creationId xmlns:a16="http://schemas.microsoft.com/office/drawing/2014/main" id="{5C89E06D-571F-30F8-4ECB-E065960D15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6503" y="2271223"/>
            <a:ext cx="3091911" cy="372331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1598300-5C20-F18F-DD5A-F6C0E10811A6}"/>
              </a:ext>
            </a:extLst>
          </p:cNvPr>
          <p:cNvSpPr txBox="1"/>
          <p:nvPr/>
        </p:nvSpPr>
        <p:spPr>
          <a:xfrm>
            <a:off x="591518" y="5680129"/>
            <a:ext cx="3905573" cy="461665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  <a:ea typeface="Calibri"/>
                <a:cs typeface="Segoe UI"/>
              </a:rPr>
              <a:t>Oes, </a:t>
            </a:r>
            <a:r>
              <a:rPr lang="en-US" sz="2400" b="1" dirty="0" err="1">
                <a:solidFill>
                  <a:srgbClr val="002060"/>
                </a:solidFill>
                <a:ea typeface="Calibri"/>
                <a:cs typeface="Segoe UI"/>
              </a:rPr>
              <a:t>mae</a:t>
            </a:r>
            <a:r>
              <a:rPr lang="en-US" sz="2400" b="1" dirty="0">
                <a:solidFill>
                  <a:srgbClr val="002060"/>
                </a:solidFill>
                <a:ea typeface="Calibri"/>
                <a:cs typeface="Segoe UI"/>
              </a:rPr>
              <a:t> … </a:t>
            </a:r>
            <a:r>
              <a:rPr lang="en-US" sz="2400" b="1" dirty="0" err="1">
                <a:solidFill>
                  <a:srgbClr val="002060"/>
                </a:solidFill>
                <a:ea typeface="Calibri"/>
                <a:cs typeface="Segoe UI"/>
              </a:rPr>
              <a:t>gyda</a:t>
            </a:r>
            <a:r>
              <a:rPr lang="en-US" sz="2400" b="1" dirty="0">
                <a:solidFill>
                  <a:srgbClr val="002060"/>
                </a:solidFill>
                <a:ea typeface="Calibri"/>
                <a:cs typeface="Segoe UI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a typeface="Calibri"/>
                <a:cs typeface="Segoe UI"/>
              </a:rPr>
              <a:t>fe</a:t>
            </a:r>
            <a:r>
              <a:rPr lang="en-US" sz="2400" b="1" dirty="0">
                <a:solidFill>
                  <a:srgbClr val="002060"/>
                </a:solidFill>
                <a:ea typeface="Calibri"/>
                <a:cs typeface="Segoe UI"/>
              </a:rPr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05C2748-8321-14F9-64D2-613A24514EAA}"/>
              </a:ext>
            </a:extLst>
          </p:cNvPr>
          <p:cNvSpPr txBox="1"/>
          <p:nvPr/>
        </p:nvSpPr>
        <p:spPr>
          <a:xfrm>
            <a:off x="7643246" y="5680128"/>
            <a:ext cx="3905573" cy="461665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  <a:ea typeface="Calibri"/>
                <a:cs typeface="Segoe UI"/>
              </a:rPr>
              <a:t>Nac </a:t>
            </a:r>
            <a:r>
              <a:rPr lang="en-US" sz="2400" b="1" dirty="0" err="1">
                <a:solidFill>
                  <a:srgbClr val="002060"/>
                </a:solidFill>
                <a:ea typeface="Calibri"/>
                <a:cs typeface="Segoe UI"/>
              </a:rPr>
              <a:t>oes</a:t>
            </a:r>
            <a:r>
              <a:rPr lang="en-US" sz="2400" b="1" dirty="0">
                <a:solidFill>
                  <a:srgbClr val="002060"/>
                </a:solidFill>
                <a:ea typeface="Calibri"/>
                <a:cs typeface="Segoe UI"/>
              </a:rPr>
              <a:t>, does dim … </a:t>
            </a:r>
            <a:r>
              <a:rPr lang="en-US" sz="2400" b="1" dirty="0" err="1">
                <a:solidFill>
                  <a:srgbClr val="002060"/>
                </a:solidFill>
                <a:ea typeface="Calibri"/>
                <a:cs typeface="Segoe UI"/>
              </a:rPr>
              <a:t>gyda</a:t>
            </a:r>
            <a:r>
              <a:rPr lang="en-US" sz="2400" b="1" dirty="0">
                <a:solidFill>
                  <a:srgbClr val="002060"/>
                </a:solidFill>
                <a:ea typeface="Calibri"/>
                <a:cs typeface="Segoe UI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a typeface="Calibri"/>
                <a:cs typeface="Segoe UI"/>
              </a:rPr>
              <a:t>fe</a:t>
            </a:r>
            <a:r>
              <a:rPr lang="en-US" sz="2400" b="1" dirty="0">
                <a:solidFill>
                  <a:srgbClr val="002060"/>
                </a:solidFill>
                <a:ea typeface="Calibri"/>
                <a:cs typeface="Segoe UI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2355976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97744A8D-8F2E-66F9-4DF2-210FE08F2DA9}"/>
              </a:ext>
            </a:extLst>
          </p:cNvPr>
          <p:cNvSpPr txBox="1"/>
          <p:nvPr/>
        </p:nvSpPr>
        <p:spPr>
          <a:xfrm>
            <a:off x="3519212" y="35917"/>
            <a:ext cx="4849090" cy="1138773"/>
          </a:xfrm>
          <a:prstGeom prst="rect">
            <a:avLst/>
          </a:prstGeom>
          <a:noFill/>
          <a:ln w="76200">
            <a:noFill/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</a:rPr>
              <a:t>Oes</a:t>
            </a:r>
            <a:r>
              <a:rPr lang="en-US" sz="4400" b="1" dirty="0">
                <a:solidFill>
                  <a:srgbClr val="FF0000"/>
                </a:solidFill>
              </a:rPr>
              <a:t> </a:t>
            </a:r>
            <a:r>
              <a:rPr lang="en-US" sz="4400" b="1" dirty="0">
                <a:solidFill>
                  <a:srgbClr val="002060"/>
                </a:solidFill>
              </a:rPr>
              <a:t>…..</a:t>
            </a:r>
            <a:r>
              <a:rPr lang="en-US" sz="4400" b="1" dirty="0">
                <a:solidFill>
                  <a:srgbClr val="FF000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gyda</a:t>
            </a:r>
            <a:r>
              <a:rPr lang="en-US" sz="4400" b="1" dirty="0">
                <a:solidFill>
                  <a:srgbClr val="002060"/>
                </a:solidFill>
              </a:rPr>
              <a:t> </a:t>
            </a:r>
            <a:r>
              <a:rPr lang="en-US" sz="4400" b="1" dirty="0" err="1">
                <a:solidFill>
                  <a:srgbClr val="FF0000"/>
                </a:solidFill>
              </a:rPr>
              <a:t>fe</a:t>
            </a:r>
            <a:r>
              <a:rPr lang="en-US" sz="4400" b="1" dirty="0">
                <a:solidFill>
                  <a:srgbClr val="002060"/>
                </a:solidFill>
              </a:rPr>
              <a:t>?</a:t>
            </a:r>
          </a:p>
          <a:p>
            <a:pPr algn="ctr"/>
            <a:r>
              <a:rPr lang="en-US" sz="2400" i="1" dirty="0">
                <a:solidFill>
                  <a:srgbClr val="002060"/>
                </a:solidFill>
                <a:cs typeface="Calibri"/>
              </a:rPr>
              <a:t>Does </a:t>
            </a:r>
            <a:r>
              <a:rPr lang="en-US" sz="2400" i="1" dirty="0">
                <a:solidFill>
                  <a:srgbClr val="FF0000"/>
                </a:solidFill>
                <a:cs typeface="Calibri"/>
              </a:rPr>
              <a:t>he</a:t>
            </a:r>
            <a:r>
              <a:rPr lang="en-US" sz="2400" i="1" dirty="0">
                <a:solidFill>
                  <a:srgbClr val="002060"/>
                </a:solidFill>
                <a:cs typeface="Calibri"/>
              </a:rPr>
              <a:t> have …..?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6B81B42-604A-9481-4308-0182150F8550}"/>
              </a:ext>
            </a:extLst>
          </p:cNvPr>
          <p:cNvSpPr txBox="1"/>
          <p:nvPr/>
        </p:nvSpPr>
        <p:spPr>
          <a:xfrm>
            <a:off x="545650" y="720722"/>
            <a:ext cx="3103418" cy="461665"/>
          </a:xfrm>
          <a:prstGeom prst="rect">
            <a:avLst/>
          </a:prstGeom>
          <a:solidFill>
            <a:schemeClr val="bg1"/>
          </a:solidFill>
          <a:ln w="28575">
            <a:solidFill>
              <a:srgbClr val="002060"/>
            </a:solidFill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Oes, </a:t>
            </a:r>
            <a:r>
              <a:rPr lang="en-US" sz="2400" b="1" dirty="0" err="1">
                <a:solidFill>
                  <a:srgbClr val="002060"/>
                </a:solidFill>
              </a:rPr>
              <a:t>mae</a:t>
            </a:r>
            <a:r>
              <a:rPr lang="en-US" sz="2400" b="1" dirty="0">
                <a:solidFill>
                  <a:srgbClr val="002060"/>
                </a:solidFill>
              </a:rPr>
              <a:t> ….. </a:t>
            </a:r>
            <a:r>
              <a:rPr lang="en-US" sz="2400" b="1" dirty="0" err="1">
                <a:solidFill>
                  <a:srgbClr val="002060"/>
                </a:solidFill>
              </a:rPr>
              <a:t>gyda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fe</a:t>
            </a:r>
            <a:r>
              <a:rPr lang="en-US" sz="2400" b="1" dirty="0">
                <a:solidFill>
                  <a:srgbClr val="002060"/>
                </a:solidFill>
              </a:rPr>
              <a:t>.</a:t>
            </a:r>
            <a:endParaRPr lang="en-US" sz="2400" b="1" dirty="0">
              <a:solidFill>
                <a:srgbClr val="002060"/>
              </a:solidFill>
              <a:cs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37FC222-13AC-FACE-D2B5-CE998CF36C39}"/>
              </a:ext>
            </a:extLst>
          </p:cNvPr>
          <p:cNvSpPr txBox="1"/>
          <p:nvPr/>
        </p:nvSpPr>
        <p:spPr>
          <a:xfrm>
            <a:off x="7958929" y="716964"/>
            <a:ext cx="4028595" cy="461665"/>
          </a:xfrm>
          <a:prstGeom prst="rect">
            <a:avLst/>
          </a:prstGeom>
          <a:solidFill>
            <a:schemeClr val="bg1"/>
          </a:solidFill>
          <a:ln w="28575">
            <a:solidFill>
              <a:srgbClr val="002060"/>
            </a:solidFill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Nac </a:t>
            </a:r>
            <a:r>
              <a:rPr lang="en-US" sz="2400" b="1" dirty="0" err="1">
                <a:solidFill>
                  <a:srgbClr val="002060"/>
                </a:solidFill>
              </a:rPr>
              <a:t>oes</a:t>
            </a:r>
            <a:r>
              <a:rPr lang="en-US" sz="2400" b="1" dirty="0">
                <a:solidFill>
                  <a:srgbClr val="002060"/>
                </a:solidFill>
              </a:rPr>
              <a:t>, does dim ….. </a:t>
            </a:r>
            <a:r>
              <a:rPr lang="en-US" sz="2400" b="1" dirty="0" err="1">
                <a:solidFill>
                  <a:srgbClr val="002060"/>
                </a:solidFill>
              </a:rPr>
              <a:t>gyda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fe</a:t>
            </a:r>
            <a:r>
              <a:rPr lang="en-US" sz="2400" b="1" dirty="0">
                <a:solidFill>
                  <a:srgbClr val="002060"/>
                </a:solidFill>
              </a:rPr>
              <a:t>.</a:t>
            </a:r>
            <a:endParaRPr lang="en-US" sz="2400" b="1" dirty="0">
              <a:solidFill>
                <a:srgbClr val="002060"/>
              </a:solidFill>
              <a:cs typeface="Calibri"/>
            </a:endParaRPr>
          </a:p>
        </p:txBody>
      </p:sp>
      <p:graphicFrame>
        <p:nvGraphicFramePr>
          <p:cNvPr id="15" name="Table 15">
            <a:extLst>
              <a:ext uri="{FF2B5EF4-FFF2-40B4-BE49-F238E27FC236}">
                <a16:creationId xmlns:a16="http://schemas.microsoft.com/office/drawing/2014/main" id="{8B666A60-48B0-F5CC-77D4-1826D5D1FF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8681377"/>
              </p:ext>
            </p:extLst>
          </p:nvPr>
        </p:nvGraphicFramePr>
        <p:xfrm>
          <a:off x="1939635" y="1454726"/>
          <a:ext cx="8168640" cy="548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22880">
                  <a:extLst>
                    <a:ext uri="{9D8B030D-6E8A-4147-A177-3AD203B41FA5}">
                      <a16:colId xmlns:a16="http://schemas.microsoft.com/office/drawing/2014/main" val="254779459"/>
                    </a:ext>
                  </a:extLst>
                </a:gridCol>
                <a:gridCol w="2722880">
                  <a:extLst>
                    <a:ext uri="{9D8B030D-6E8A-4147-A177-3AD203B41FA5}">
                      <a16:colId xmlns:a16="http://schemas.microsoft.com/office/drawing/2014/main" val="2205453744"/>
                    </a:ext>
                  </a:extLst>
                </a:gridCol>
                <a:gridCol w="2722880">
                  <a:extLst>
                    <a:ext uri="{9D8B030D-6E8A-4147-A177-3AD203B41FA5}">
                      <a16:colId xmlns:a16="http://schemas.microsoft.com/office/drawing/2014/main" val="3141060269"/>
                    </a:ext>
                  </a:extLst>
                </a:gridCol>
              </a:tblGrid>
              <a:tr h="457200">
                <a:tc rowSpan="5">
                  <a:txBody>
                    <a:bodyPr/>
                    <a:lstStyle/>
                    <a:p>
                      <a:r>
                        <a:rPr lang="en-GB" sz="2400" dirty="0" err="1">
                          <a:solidFill>
                            <a:srgbClr val="002060"/>
                          </a:solidFill>
                        </a:rPr>
                        <a:t>gwallt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</a:rPr>
                        <a:t>   </a:t>
                      </a:r>
                      <a:r>
                        <a:rPr lang="en-GB" sz="2400" b="0" i="1" dirty="0">
                          <a:solidFill>
                            <a:srgbClr val="002060"/>
                          </a:solidFill>
                        </a:rPr>
                        <a:t>(hair)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CCF9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rgbClr val="002060"/>
                          </a:solidFill>
                        </a:rPr>
                        <a:t>du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CCF9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rgbClr val="002060"/>
                          </a:solidFill>
                        </a:rPr>
                        <a:t>hir </a:t>
                      </a:r>
                      <a:r>
                        <a:rPr lang="en-GB" sz="2000" b="0" i="1" dirty="0">
                          <a:solidFill>
                            <a:srgbClr val="002060"/>
                          </a:solidFill>
                        </a:rPr>
                        <a:t>          (long)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CCF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2823328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CCF9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rgbClr val="002060"/>
                          </a:solidFill>
                        </a:rPr>
                        <a:t>brown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CCF9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 err="1">
                          <a:solidFill>
                            <a:srgbClr val="002060"/>
                          </a:solidFill>
                        </a:rPr>
                        <a:t>byr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</a:rPr>
                        <a:t>        </a:t>
                      </a:r>
                      <a:r>
                        <a:rPr lang="en-GB" sz="2000" i="1" dirty="0">
                          <a:solidFill>
                            <a:srgbClr val="002060"/>
                          </a:solidFill>
                        </a:rPr>
                        <a:t>(short)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CCF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0464411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CCF9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 err="1">
                          <a:solidFill>
                            <a:srgbClr val="002060"/>
                          </a:solidFill>
                        </a:rPr>
                        <a:t>sinsir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</a:rPr>
                        <a:t>    </a:t>
                      </a:r>
                      <a:r>
                        <a:rPr lang="en-GB" sz="2000" i="1" dirty="0">
                          <a:solidFill>
                            <a:srgbClr val="002060"/>
                          </a:solidFill>
                        </a:rPr>
                        <a:t>(ginger)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CCF9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 err="1">
                          <a:solidFill>
                            <a:srgbClr val="002060"/>
                          </a:solidFill>
                        </a:rPr>
                        <a:t>syth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</a:rPr>
                        <a:t>      </a:t>
                      </a:r>
                      <a:r>
                        <a:rPr lang="en-GB" sz="2000" i="1" dirty="0">
                          <a:solidFill>
                            <a:srgbClr val="002060"/>
                          </a:solidFill>
                        </a:rPr>
                        <a:t>(straight) 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CCF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16504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CCF9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 err="1">
                          <a:solidFill>
                            <a:srgbClr val="002060"/>
                          </a:solidFill>
                        </a:rPr>
                        <a:t>golau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</a:rPr>
                        <a:t>    </a:t>
                      </a:r>
                      <a:r>
                        <a:rPr lang="en-GB" sz="2000" i="1" dirty="0">
                          <a:solidFill>
                            <a:srgbClr val="002060"/>
                          </a:solidFill>
                        </a:rPr>
                        <a:t>(light / blond)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CCF9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 err="1">
                          <a:solidFill>
                            <a:srgbClr val="002060"/>
                          </a:solidFill>
                        </a:rPr>
                        <a:t>cyrliog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</a:rPr>
                        <a:t>  </a:t>
                      </a:r>
                      <a:r>
                        <a:rPr lang="en-GB" sz="2000" i="1" dirty="0">
                          <a:solidFill>
                            <a:srgbClr val="002060"/>
                          </a:solidFill>
                        </a:rPr>
                        <a:t>(curly)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CCF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0225099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CCF9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 err="1">
                          <a:solidFill>
                            <a:srgbClr val="002060"/>
                          </a:solidFill>
                        </a:rPr>
                        <a:t>tywyll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</a:rPr>
                        <a:t>   </a:t>
                      </a:r>
                      <a:r>
                        <a:rPr lang="en-GB" sz="1800" i="1" dirty="0">
                          <a:solidFill>
                            <a:srgbClr val="002060"/>
                          </a:solidFill>
                        </a:rPr>
                        <a:t>(dark)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CCF9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CCF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7696886"/>
                  </a:ext>
                </a:extLst>
              </a:tr>
              <a:tr h="370840">
                <a:tc rowSpan="3">
                  <a:txBody>
                    <a:bodyPr/>
                    <a:lstStyle/>
                    <a:p>
                      <a:r>
                        <a:rPr lang="en-GB" sz="2400" b="1" dirty="0" err="1">
                          <a:solidFill>
                            <a:srgbClr val="002060"/>
                          </a:solidFill>
                        </a:rPr>
                        <a:t>llygaid</a:t>
                      </a:r>
                      <a:r>
                        <a:rPr lang="en-GB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</a:rPr>
                        <a:t>  </a:t>
                      </a:r>
                      <a:r>
                        <a:rPr lang="en-GB" sz="2400" i="1" dirty="0">
                          <a:solidFill>
                            <a:srgbClr val="002060"/>
                          </a:solidFill>
                        </a:rPr>
                        <a:t>(eyes) 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0F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 err="1">
                          <a:solidFill>
                            <a:srgbClr val="002060"/>
                          </a:solidFill>
                        </a:rPr>
                        <a:t>mawr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EFD0F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 err="1">
                          <a:solidFill>
                            <a:srgbClr val="002060"/>
                          </a:solidFill>
                        </a:rPr>
                        <a:t>glas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EFD0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0749813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EFD0F5"/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2400" dirty="0" err="1">
                          <a:solidFill>
                            <a:srgbClr val="002060"/>
                          </a:solidFill>
                        </a:rPr>
                        <a:t>bach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0F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 err="1">
                          <a:solidFill>
                            <a:srgbClr val="002060"/>
                          </a:solidFill>
                        </a:rPr>
                        <a:t>gwyrdd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EFD0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0844509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EFD0F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0F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rgbClr val="002060"/>
                          </a:solidFill>
                        </a:rPr>
                        <a:t>brown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0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174545"/>
                  </a:ext>
                </a:extLst>
              </a:tr>
              <a:tr h="370839">
                <a:tc rowSpan="2"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2400" b="1" i="0" dirty="0" err="1">
                          <a:solidFill>
                            <a:srgbClr val="002060"/>
                          </a:solidFill>
                        </a:rPr>
                        <a:t>croen</a:t>
                      </a:r>
                      <a:r>
                        <a:rPr lang="en-GB" sz="2400" b="1" i="0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GB" sz="2400" i="1" dirty="0">
                          <a:solidFill>
                            <a:srgbClr val="002060"/>
                          </a:solidFill>
                        </a:rPr>
                        <a:t>    (skin)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7C3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2400" dirty="0" err="1">
                          <a:solidFill>
                            <a:srgbClr val="002060"/>
                          </a:solidFill>
                        </a:rPr>
                        <a:t>golau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7C3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7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8112889"/>
                  </a:ext>
                </a:extLst>
              </a:tr>
              <a:tr h="37083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C4F7C3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2400" dirty="0" err="1">
                          <a:solidFill>
                            <a:srgbClr val="002060"/>
                          </a:solidFill>
                        </a:rPr>
                        <a:t>tywyll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7C3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7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9336342"/>
                  </a:ext>
                </a:extLst>
              </a:tr>
              <a:tr h="370838">
                <a:tc rowSpan="2"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2400" b="1" i="0" dirty="0" err="1">
                          <a:solidFill>
                            <a:srgbClr val="002060"/>
                          </a:solidFill>
                        </a:rPr>
                        <a:t>bochau</a:t>
                      </a:r>
                      <a:r>
                        <a:rPr lang="en-GB" sz="2400" i="1" dirty="0">
                          <a:solidFill>
                            <a:srgbClr val="002060"/>
                          </a:solidFill>
                        </a:rPr>
                        <a:t>   (cheeks)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A0A7FA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2400" dirty="0" err="1">
                          <a:solidFill>
                            <a:srgbClr val="002060"/>
                          </a:solidFill>
                        </a:rPr>
                        <a:t>coch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A7FA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A7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4488041"/>
                  </a:ext>
                </a:extLst>
              </a:tr>
              <a:tr h="37083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A0A7FA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2400" dirty="0" err="1">
                          <a:solidFill>
                            <a:srgbClr val="002060"/>
                          </a:solidFill>
                        </a:rPr>
                        <a:t>pinc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A0A7FA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A0A7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94186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6093764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97744A8D-8F2E-66F9-4DF2-210FE08F2DA9}"/>
              </a:ext>
            </a:extLst>
          </p:cNvPr>
          <p:cNvSpPr txBox="1"/>
          <p:nvPr/>
        </p:nvSpPr>
        <p:spPr>
          <a:xfrm>
            <a:off x="3602339" y="74367"/>
            <a:ext cx="4849090" cy="923330"/>
          </a:xfrm>
          <a:prstGeom prst="rect">
            <a:avLst/>
          </a:prstGeom>
          <a:noFill/>
          <a:ln w="76200">
            <a:noFill/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r>
              <a:rPr lang="en-US" sz="5400" b="1" dirty="0">
                <a:solidFill>
                  <a:srgbClr val="002060"/>
                </a:solidFill>
              </a:rPr>
              <a:t>Oes …..</a:t>
            </a:r>
            <a:r>
              <a:rPr lang="en-US" sz="5400" b="1" dirty="0">
                <a:solidFill>
                  <a:srgbClr val="FF0000"/>
                </a:solidFill>
              </a:rPr>
              <a:t> </a:t>
            </a:r>
            <a:r>
              <a:rPr lang="en-US" sz="5400" b="1" dirty="0" err="1">
                <a:solidFill>
                  <a:srgbClr val="002060"/>
                </a:solidFill>
              </a:rPr>
              <a:t>gyda</a:t>
            </a:r>
            <a:r>
              <a:rPr lang="en-US" sz="5400" b="1" dirty="0">
                <a:solidFill>
                  <a:srgbClr val="002060"/>
                </a:solidFill>
              </a:rPr>
              <a:t> </a:t>
            </a:r>
            <a:r>
              <a:rPr lang="en-US" sz="5400" b="1" dirty="0" err="1">
                <a:solidFill>
                  <a:srgbClr val="FF0000"/>
                </a:solidFill>
              </a:rPr>
              <a:t>fe</a:t>
            </a:r>
            <a:r>
              <a:rPr lang="en-US" sz="5400" b="1" dirty="0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6B81B42-604A-9481-4308-0182150F8550}"/>
              </a:ext>
            </a:extLst>
          </p:cNvPr>
          <p:cNvSpPr txBox="1"/>
          <p:nvPr/>
        </p:nvSpPr>
        <p:spPr>
          <a:xfrm>
            <a:off x="573359" y="1177922"/>
            <a:ext cx="3103418" cy="461665"/>
          </a:xfrm>
          <a:prstGeom prst="rect">
            <a:avLst/>
          </a:prstGeom>
          <a:solidFill>
            <a:schemeClr val="bg1"/>
          </a:solidFill>
          <a:ln w="28575">
            <a:solidFill>
              <a:srgbClr val="002060"/>
            </a:solidFill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Oes, </a:t>
            </a:r>
            <a:r>
              <a:rPr lang="en-US" sz="2400" b="1" dirty="0" err="1">
                <a:solidFill>
                  <a:srgbClr val="002060"/>
                </a:solidFill>
              </a:rPr>
              <a:t>mae</a:t>
            </a:r>
            <a:r>
              <a:rPr lang="en-US" sz="2400" b="1" dirty="0">
                <a:solidFill>
                  <a:srgbClr val="002060"/>
                </a:solidFill>
              </a:rPr>
              <a:t> ….. </a:t>
            </a:r>
            <a:r>
              <a:rPr lang="en-US" sz="2400" b="1" dirty="0" err="1">
                <a:solidFill>
                  <a:srgbClr val="002060"/>
                </a:solidFill>
              </a:rPr>
              <a:t>gyda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fe</a:t>
            </a:r>
            <a:r>
              <a:rPr lang="en-US" sz="2400" b="1" dirty="0">
                <a:solidFill>
                  <a:srgbClr val="002060"/>
                </a:solidFill>
              </a:rPr>
              <a:t>.</a:t>
            </a:r>
            <a:endParaRPr lang="en-US" sz="2400" b="1" dirty="0">
              <a:solidFill>
                <a:srgbClr val="002060"/>
              </a:solidFill>
              <a:cs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37FC222-13AC-FACE-D2B5-CE998CF36C39}"/>
              </a:ext>
            </a:extLst>
          </p:cNvPr>
          <p:cNvSpPr txBox="1"/>
          <p:nvPr/>
        </p:nvSpPr>
        <p:spPr>
          <a:xfrm>
            <a:off x="7958929" y="1174164"/>
            <a:ext cx="4028595" cy="461665"/>
          </a:xfrm>
          <a:prstGeom prst="rect">
            <a:avLst/>
          </a:prstGeom>
          <a:solidFill>
            <a:schemeClr val="bg1"/>
          </a:solidFill>
          <a:ln w="28575">
            <a:solidFill>
              <a:srgbClr val="002060"/>
            </a:solidFill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Nac </a:t>
            </a:r>
            <a:r>
              <a:rPr lang="en-US" sz="2400" b="1" dirty="0" err="1">
                <a:solidFill>
                  <a:srgbClr val="002060"/>
                </a:solidFill>
              </a:rPr>
              <a:t>oes</a:t>
            </a:r>
            <a:r>
              <a:rPr lang="en-US" sz="2400" b="1" dirty="0">
                <a:solidFill>
                  <a:srgbClr val="002060"/>
                </a:solidFill>
              </a:rPr>
              <a:t>, does dim ….. </a:t>
            </a:r>
            <a:r>
              <a:rPr lang="en-US" sz="2400" b="1" dirty="0" err="1">
                <a:solidFill>
                  <a:srgbClr val="002060"/>
                </a:solidFill>
              </a:rPr>
              <a:t>gyda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fe</a:t>
            </a:r>
            <a:r>
              <a:rPr lang="en-US" sz="2400" b="1" dirty="0">
                <a:solidFill>
                  <a:srgbClr val="002060"/>
                </a:solidFill>
              </a:rPr>
              <a:t>.</a:t>
            </a:r>
            <a:endParaRPr lang="en-US" sz="2400" b="1" dirty="0">
              <a:solidFill>
                <a:srgbClr val="002060"/>
              </a:solidFill>
              <a:cs typeface="Calibri"/>
            </a:endParaRPr>
          </a:p>
        </p:txBody>
      </p:sp>
      <p:pic>
        <p:nvPicPr>
          <p:cNvPr id="2" name="Picture 2" descr="Samochód Pojazdu · Darmowa grafika wektorowa na Pixabay">
            <a:extLst>
              <a:ext uri="{FF2B5EF4-FFF2-40B4-BE49-F238E27FC236}">
                <a16:creationId xmlns:a16="http://schemas.microsoft.com/office/drawing/2014/main" id="{7CA261BF-AEF3-C970-FDBF-766443FDB4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564" y="2313709"/>
            <a:ext cx="3103418" cy="1551709"/>
          </a:xfrm>
          <a:prstGeom prst="rect">
            <a:avLst/>
          </a:prstGeom>
        </p:spPr>
      </p:pic>
      <p:pic>
        <p:nvPicPr>
          <p:cNvPr id="4" name="Picture 4" descr="Bike Bicycle Wheels · Free vector graphic on Pixabay">
            <a:extLst>
              <a:ext uri="{FF2B5EF4-FFF2-40B4-BE49-F238E27FC236}">
                <a16:creationId xmlns:a16="http://schemas.microsoft.com/office/drawing/2014/main" id="{5FF5A793-AC7A-C59D-207B-BD5ACDF180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3171" y="4764836"/>
            <a:ext cx="2743200" cy="1737360"/>
          </a:xfrm>
          <a:prstGeom prst="rect">
            <a:avLst/>
          </a:prstGeom>
        </p:spPr>
      </p:pic>
      <p:pic>
        <p:nvPicPr>
          <p:cNvPr id="8" name="Picture 9">
            <a:extLst>
              <a:ext uri="{FF2B5EF4-FFF2-40B4-BE49-F238E27FC236}">
                <a16:creationId xmlns:a16="http://schemas.microsoft.com/office/drawing/2014/main" id="{FE6739C7-8A64-DF20-259A-4BEDC1722F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551687" y="4473121"/>
            <a:ext cx="2743244" cy="2026558"/>
          </a:xfrm>
          <a:prstGeom prst="rect">
            <a:avLst/>
          </a:prstGeom>
        </p:spPr>
      </p:pic>
      <p:pic>
        <p:nvPicPr>
          <p:cNvPr id="14" name="Picture 15" descr="Graphical user interface&#10;&#10;Description automatically generated">
            <a:extLst>
              <a:ext uri="{FF2B5EF4-FFF2-40B4-BE49-F238E27FC236}">
                <a16:creationId xmlns:a16="http://schemas.microsoft.com/office/drawing/2014/main" id="{39D254DF-E05D-8FE9-363C-72E3BB1E75F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5202029" y="2426629"/>
            <a:ext cx="1967346" cy="2010612"/>
          </a:xfrm>
          <a:prstGeom prst="rect">
            <a:avLst/>
          </a:prstGeom>
        </p:spPr>
      </p:pic>
      <p:pic>
        <p:nvPicPr>
          <p:cNvPr id="5" name="Picture 5" descr="House Residence · Free vector graphic on Pixabay">
            <a:extLst>
              <a:ext uri="{FF2B5EF4-FFF2-40B4-BE49-F238E27FC236}">
                <a16:creationId xmlns:a16="http://schemas.microsoft.com/office/drawing/2014/main" id="{DFC38869-011F-A551-612C-FE169AA851D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53587" y="2098851"/>
            <a:ext cx="3324385" cy="2440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47260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97744A8D-8F2E-66F9-4DF2-210FE08F2DA9}"/>
              </a:ext>
            </a:extLst>
          </p:cNvPr>
          <p:cNvSpPr txBox="1"/>
          <p:nvPr/>
        </p:nvSpPr>
        <p:spPr>
          <a:xfrm>
            <a:off x="3671612" y="-78034"/>
            <a:ext cx="4849090" cy="923330"/>
          </a:xfrm>
          <a:prstGeom prst="rect">
            <a:avLst/>
          </a:prstGeom>
          <a:noFill/>
          <a:ln w="76200">
            <a:noFill/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r>
              <a:rPr lang="en-US" sz="5400" b="1" dirty="0">
                <a:solidFill>
                  <a:srgbClr val="002060"/>
                </a:solidFill>
              </a:rPr>
              <a:t>Oes</a:t>
            </a:r>
            <a:r>
              <a:rPr lang="en-US" sz="5400" b="1" dirty="0">
                <a:solidFill>
                  <a:srgbClr val="FF0000"/>
                </a:solidFill>
              </a:rPr>
              <a:t> </a:t>
            </a:r>
            <a:r>
              <a:rPr lang="en-US" sz="5400" b="1" dirty="0">
                <a:solidFill>
                  <a:srgbClr val="002060"/>
                </a:solidFill>
              </a:rPr>
              <a:t>…..</a:t>
            </a:r>
            <a:r>
              <a:rPr lang="en-US" sz="5400" b="1" dirty="0">
                <a:solidFill>
                  <a:srgbClr val="FF0000"/>
                </a:solidFill>
              </a:rPr>
              <a:t> </a:t>
            </a:r>
            <a:r>
              <a:rPr lang="en-US" sz="5400" b="1" dirty="0" err="1">
                <a:solidFill>
                  <a:srgbClr val="002060"/>
                </a:solidFill>
              </a:rPr>
              <a:t>gyda</a:t>
            </a:r>
            <a:r>
              <a:rPr lang="en-US" sz="5400" b="1" dirty="0">
                <a:solidFill>
                  <a:srgbClr val="002060"/>
                </a:solidFill>
              </a:rPr>
              <a:t> </a:t>
            </a:r>
            <a:r>
              <a:rPr lang="en-US" sz="5400" b="1" dirty="0" err="1">
                <a:solidFill>
                  <a:srgbClr val="FF0000"/>
                </a:solidFill>
              </a:rPr>
              <a:t>fe</a:t>
            </a:r>
            <a:r>
              <a:rPr lang="en-US" sz="5400" b="1" dirty="0">
                <a:solidFill>
                  <a:srgbClr val="002060"/>
                </a:solidFill>
              </a:rPr>
              <a:t>?</a:t>
            </a:r>
          </a:p>
        </p:txBody>
      </p:sp>
      <p:pic>
        <p:nvPicPr>
          <p:cNvPr id="6" name="Picture 6" descr="Diagram&#10;&#10;Description automatically generated">
            <a:extLst>
              <a:ext uri="{FF2B5EF4-FFF2-40B4-BE49-F238E27FC236}">
                <a16:creationId xmlns:a16="http://schemas.microsoft.com/office/drawing/2014/main" id="{659F5765-8A12-5838-9FFC-DC44427065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1032" y="977070"/>
            <a:ext cx="7397387" cy="5123255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6C7C5C7-54E0-8733-F69D-ABF6F3401DDF}"/>
              </a:ext>
            </a:extLst>
          </p:cNvPr>
          <p:cNvSpPr txBox="1"/>
          <p:nvPr/>
        </p:nvSpPr>
        <p:spPr>
          <a:xfrm>
            <a:off x="558565" y="6248451"/>
            <a:ext cx="3103418" cy="461665"/>
          </a:xfrm>
          <a:prstGeom prst="rect">
            <a:avLst/>
          </a:prstGeom>
          <a:solidFill>
            <a:schemeClr val="bg1"/>
          </a:solidFill>
          <a:ln w="28575">
            <a:solidFill>
              <a:srgbClr val="002060"/>
            </a:solidFill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Oes, </a:t>
            </a:r>
            <a:r>
              <a:rPr lang="en-US" sz="2400" b="1" dirty="0" err="1">
                <a:solidFill>
                  <a:srgbClr val="002060"/>
                </a:solidFill>
              </a:rPr>
              <a:t>mae</a:t>
            </a:r>
            <a:r>
              <a:rPr lang="en-US" sz="2400" b="1" dirty="0">
                <a:solidFill>
                  <a:srgbClr val="002060"/>
                </a:solidFill>
              </a:rPr>
              <a:t> ….. </a:t>
            </a:r>
            <a:r>
              <a:rPr lang="en-US" sz="2400" b="1" dirty="0" err="1">
                <a:solidFill>
                  <a:srgbClr val="002060"/>
                </a:solidFill>
              </a:rPr>
              <a:t>gyda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fe</a:t>
            </a:r>
            <a:r>
              <a:rPr lang="en-US" sz="2400" b="1" dirty="0">
                <a:solidFill>
                  <a:srgbClr val="002060"/>
                </a:solidFill>
              </a:rPr>
              <a:t>.</a:t>
            </a:r>
            <a:endParaRPr lang="en-US" sz="2400" b="1" dirty="0">
              <a:solidFill>
                <a:srgbClr val="002060"/>
              </a:solidFill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A25FB81-813B-2A1E-64CB-043A89529418}"/>
              </a:ext>
            </a:extLst>
          </p:cNvPr>
          <p:cNvSpPr txBox="1"/>
          <p:nvPr/>
        </p:nvSpPr>
        <p:spPr>
          <a:xfrm>
            <a:off x="7636048" y="6244693"/>
            <a:ext cx="4028595" cy="461665"/>
          </a:xfrm>
          <a:prstGeom prst="rect">
            <a:avLst/>
          </a:prstGeom>
          <a:solidFill>
            <a:schemeClr val="bg1"/>
          </a:solidFill>
          <a:ln w="28575">
            <a:solidFill>
              <a:srgbClr val="002060"/>
            </a:solidFill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Nac </a:t>
            </a:r>
            <a:r>
              <a:rPr lang="en-US" sz="2400" b="1" dirty="0" err="1">
                <a:solidFill>
                  <a:srgbClr val="002060"/>
                </a:solidFill>
              </a:rPr>
              <a:t>oes</a:t>
            </a:r>
            <a:r>
              <a:rPr lang="en-US" sz="2400" b="1" dirty="0">
                <a:solidFill>
                  <a:srgbClr val="002060"/>
                </a:solidFill>
              </a:rPr>
              <a:t>, does dim ….. </a:t>
            </a:r>
            <a:r>
              <a:rPr lang="en-US" sz="2400" b="1" dirty="0" err="1">
                <a:solidFill>
                  <a:srgbClr val="002060"/>
                </a:solidFill>
              </a:rPr>
              <a:t>gyda</a:t>
            </a:r>
            <a:r>
              <a:rPr lang="en-US" sz="2400" b="1" dirty="0">
                <a:solidFill>
                  <a:srgbClr val="002060"/>
                </a:solidFill>
              </a:rPr>
              <a:t> </a:t>
            </a:r>
            <a:r>
              <a:rPr lang="en-US" sz="2400" b="1" dirty="0" err="1">
                <a:solidFill>
                  <a:srgbClr val="FF0000"/>
                </a:solidFill>
              </a:rPr>
              <a:t>fe</a:t>
            </a:r>
            <a:r>
              <a:rPr lang="en-US" sz="2400" b="1" dirty="0">
                <a:solidFill>
                  <a:srgbClr val="002060"/>
                </a:solidFill>
              </a:rPr>
              <a:t>.</a:t>
            </a:r>
            <a:endParaRPr lang="en-US" sz="2400" b="1" dirty="0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5973150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97744A8D-8F2E-66F9-4DF2-210FE08F2DA9}"/>
              </a:ext>
            </a:extLst>
          </p:cNvPr>
          <p:cNvSpPr txBox="1"/>
          <p:nvPr/>
        </p:nvSpPr>
        <p:spPr>
          <a:xfrm>
            <a:off x="3671611" y="78967"/>
            <a:ext cx="4849090" cy="830997"/>
          </a:xfrm>
          <a:prstGeom prst="rect">
            <a:avLst/>
          </a:prstGeom>
          <a:noFill/>
          <a:ln w="76200">
            <a:noFill/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r>
              <a:rPr lang="en-US" sz="4800" b="1" dirty="0">
                <a:solidFill>
                  <a:srgbClr val="002060"/>
                </a:solidFill>
              </a:rPr>
              <a:t>Oes ….. </a:t>
            </a:r>
            <a:r>
              <a:rPr lang="en-US" sz="4800" b="1" dirty="0" err="1">
                <a:solidFill>
                  <a:srgbClr val="002060"/>
                </a:solidFill>
              </a:rPr>
              <a:t>gyda</a:t>
            </a:r>
            <a:r>
              <a:rPr lang="en-US" sz="4800" b="1" dirty="0">
                <a:solidFill>
                  <a:srgbClr val="002060"/>
                </a:solidFill>
              </a:rPr>
              <a:t> </a:t>
            </a:r>
            <a:r>
              <a:rPr lang="en-US" sz="4800" b="1" dirty="0" err="1">
                <a:solidFill>
                  <a:srgbClr val="FF0000"/>
                </a:solidFill>
              </a:rPr>
              <a:t>fe</a:t>
            </a:r>
            <a:r>
              <a:rPr lang="en-US" sz="4800" b="1" dirty="0">
                <a:solidFill>
                  <a:srgbClr val="002060"/>
                </a:solidFill>
              </a:rPr>
              <a:t>?</a:t>
            </a: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F91AC1D2-89DC-E180-EC17-D4B2256E8E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3506398"/>
              </p:ext>
            </p:extLst>
          </p:nvPr>
        </p:nvGraphicFramePr>
        <p:xfrm>
          <a:off x="595745" y="1233054"/>
          <a:ext cx="11046658" cy="454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3054">
                  <a:extLst>
                    <a:ext uri="{9D8B030D-6E8A-4147-A177-3AD203B41FA5}">
                      <a16:colId xmlns:a16="http://schemas.microsoft.com/office/drawing/2014/main" val="2190538000"/>
                    </a:ext>
                  </a:extLst>
                </a:gridCol>
                <a:gridCol w="1468579">
                  <a:extLst>
                    <a:ext uri="{9D8B030D-6E8A-4147-A177-3AD203B41FA5}">
                      <a16:colId xmlns:a16="http://schemas.microsoft.com/office/drawing/2014/main" val="2051368450"/>
                    </a:ext>
                  </a:extLst>
                </a:gridCol>
                <a:gridCol w="2951016">
                  <a:extLst>
                    <a:ext uri="{9D8B030D-6E8A-4147-A177-3AD203B41FA5}">
                      <a16:colId xmlns:a16="http://schemas.microsoft.com/office/drawing/2014/main" val="1499561486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1283529909"/>
                    </a:ext>
                  </a:extLst>
                </a:gridCol>
                <a:gridCol w="1357745">
                  <a:extLst>
                    <a:ext uri="{9D8B030D-6E8A-4147-A177-3AD203B41FA5}">
                      <a16:colId xmlns:a16="http://schemas.microsoft.com/office/drawing/2014/main" val="1117092036"/>
                    </a:ext>
                  </a:extLst>
                </a:gridCol>
                <a:gridCol w="2207464">
                  <a:extLst>
                    <a:ext uri="{9D8B030D-6E8A-4147-A177-3AD203B41FA5}">
                      <a16:colId xmlns:a16="http://schemas.microsoft.com/office/drawing/2014/main" val="2638917159"/>
                    </a:ext>
                  </a:extLst>
                </a:gridCol>
              </a:tblGrid>
              <a:tr h="370839">
                <a:tc gridSpan="6"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3600" b="1" dirty="0">
                          <a:solidFill>
                            <a:srgbClr val="002060"/>
                          </a:solidFill>
                        </a:rPr>
                        <a:t>Y </a:t>
                      </a:r>
                      <a:r>
                        <a:rPr lang="en-GB" sz="3600" b="1" dirty="0" err="1">
                          <a:solidFill>
                            <a:srgbClr val="002060"/>
                          </a:solidFill>
                        </a:rPr>
                        <a:t>Teulu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CCF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23393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rgbClr val="002060"/>
                          </a:solidFill>
                        </a:rPr>
                        <a:t>mam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i="1" dirty="0">
                          <a:solidFill>
                            <a:srgbClr val="002060"/>
                          </a:solidFill>
                        </a:rPr>
                        <a:t>mother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 err="1">
                          <a:solidFill>
                            <a:srgbClr val="002060"/>
                          </a:solidFill>
                        </a:rPr>
                        <a:t>mab</a:t>
                      </a:r>
                      <a:r>
                        <a:rPr lang="en-GB" sz="2400" b="1" dirty="0">
                          <a:solidFill>
                            <a:srgbClr val="002060"/>
                          </a:solidFill>
                        </a:rPr>
                        <a:t> 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i="1" dirty="0">
                          <a:solidFill>
                            <a:srgbClr val="002060"/>
                          </a:solidFill>
                        </a:rPr>
                        <a:t>son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 err="1">
                          <a:solidFill>
                            <a:srgbClr val="002060"/>
                          </a:solidFill>
                        </a:rPr>
                        <a:t>ewythr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i="1" dirty="0">
                          <a:solidFill>
                            <a:srgbClr val="002060"/>
                          </a:solidFill>
                        </a:rPr>
                        <a:t>uncle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64665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1" dirty="0" err="1">
                          <a:solidFill>
                            <a:srgbClr val="002060"/>
                          </a:solidFill>
                        </a:rPr>
                        <a:t>llysfam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i="1" dirty="0">
                          <a:solidFill>
                            <a:srgbClr val="002060"/>
                          </a:solidFill>
                        </a:rPr>
                        <a:t>stepmother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rgbClr val="002060"/>
                          </a:solidFill>
                        </a:rPr>
                        <a:t>merch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i="1" dirty="0">
                          <a:solidFill>
                            <a:srgbClr val="002060"/>
                          </a:solidFill>
                        </a:rPr>
                        <a:t>daughter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 err="1">
                          <a:solidFill>
                            <a:srgbClr val="002060"/>
                          </a:solidFill>
                        </a:rPr>
                        <a:t>wyr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i="1" dirty="0">
                          <a:solidFill>
                            <a:srgbClr val="002060"/>
                          </a:solidFill>
                        </a:rPr>
                        <a:t>grandson</a:t>
                      </a:r>
                      <a:endParaRPr lang="en-GB" sz="2000" b="0" i="1" dirty="0" err="1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89240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rgbClr val="002060"/>
                          </a:solidFill>
                        </a:rPr>
                        <a:t>tad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i="1" dirty="0">
                          <a:solidFill>
                            <a:srgbClr val="002060"/>
                          </a:solidFill>
                        </a:rPr>
                        <a:t>father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 err="1">
                          <a:solidFill>
                            <a:srgbClr val="002060"/>
                          </a:solidFill>
                        </a:rPr>
                        <a:t>mab</a:t>
                      </a:r>
                      <a:r>
                        <a:rPr lang="en-GB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GB" sz="2400" b="1" dirty="0" err="1">
                          <a:solidFill>
                            <a:srgbClr val="002060"/>
                          </a:solidFill>
                        </a:rPr>
                        <a:t>yng</a:t>
                      </a:r>
                      <a:r>
                        <a:rPr lang="en-GB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GB" sz="2400" b="1" dirty="0" err="1">
                          <a:solidFill>
                            <a:srgbClr val="002060"/>
                          </a:solidFill>
                        </a:rPr>
                        <a:t>nghyfraith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i="1" dirty="0">
                          <a:solidFill>
                            <a:srgbClr val="002060"/>
                          </a:solidFill>
                        </a:rPr>
                        <a:t>son in law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 err="1">
                          <a:solidFill>
                            <a:srgbClr val="002060"/>
                          </a:solidFill>
                        </a:rPr>
                        <a:t>wyres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i="1" dirty="0">
                          <a:solidFill>
                            <a:srgbClr val="002060"/>
                          </a:solidFill>
                        </a:rPr>
                        <a:t>granddaughter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71079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1" dirty="0" err="1">
                          <a:solidFill>
                            <a:srgbClr val="002060"/>
                          </a:solidFill>
                        </a:rPr>
                        <a:t>llysdad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i="1" dirty="0">
                          <a:solidFill>
                            <a:srgbClr val="002060"/>
                          </a:solidFill>
                        </a:rPr>
                        <a:t>stepfather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rgbClr val="002060"/>
                          </a:solidFill>
                        </a:rPr>
                        <a:t>merch </a:t>
                      </a:r>
                      <a:r>
                        <a:rPr lang="en-GB" sz="2400" b="1" dirty="0" err="1">
                          <a:solidFill>
                            <a:srgbClr val="002060"/>
                          </a:solidFill>
                        </a:rPr>
                        <a:t>yng</a:t>
                      </a:r>
                      <a:r>
                        <a:rPr lang="en-GB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GB" sz="2400" b="1" dirty="0" err="1">
                          <a:solidFill>
                            <a:srgbClr val="002060"/>
                          </a:solidFill>
                        </a:rPr>
                        <a:t>nghyfraith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i="1" dirty="0">
                          <a:solidFill>
                            <a:srgbClr val="002060"/>
                          </a:solidFill>
                        </a:rPr>
                        <a:t>daughter in law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err="1">
                          <a:solidFill>
                            <a:srgbClr val="002060"/>
                          </a:solidFill>
                        </a:rPr>
                        <a:t>g</a:t>
                      </a:r>
                      <a:r>
                        <a:rPr lang="en-GB" sz="2400" b="1" i="0" u="none" strike="noStrike" noProof="0" err="1">
                          <a:solidFill>
                            <a:srgbClr val="002060"/>
                          </a:solidFill>
                          <a:latin typeface="Calibri"/>
                        </a:rPr>
                        <a:t>ŵ</a:t>
                      </a:r>
                      <a:r>
                        <a:rPr lang="en-GB" sz="2400" b="1" err="1">
                          <a:solidFill>
                            <a:srgbClr val="002060"/>
                          </a:solidFill>
                        </a:rPr>
                        <a:t>r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i="1" dirty="0">
                          <a:solidFill>
                            <a:srgbClr val="002060"/>
                          </a:solidFill>
                        </a:rPr>
                        <a:t>husband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87793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1" dirty="0" err="1">
                          <a:solidFill>
                            <a:srgbClr val="002060"/>
                          </a:solidFill>
                        </a:rPr>
                        <a:t>brawd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i="1" dirty="0">
                          <a:solidFill>
                            <a:srgbClr val="002060"/>
                          </a:solidFill>
                        </a:rPr>
                        <a:t>brother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 err="1">
                          <a:solidFill>
                            <a:srgbClr val="002060"/>
                          </a:solidFill>
                        </a:rPr>
                        <a:t>cefnder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i="1" dirty="0">
                          <a:solidFill>
                            <a:srgbClr val="002060"/>
                          </a:solidFill>
                        </a:rPr>
                        <a:t>cousin (male)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 err="1">
                          <a:solidFill>
                            <a:srgbClr val="002060"/>
                          </a:solidFill>
                        </a:rPr>
                        <a:t>gwraig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i="1" dirty="0">
                          <a:solidFill>
                            <a:srgbClr val="002060"/>
                          </a:solidFill>
                        </a:rPr>
                        <a:t>wife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21754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1" dirty="0" err="1">
                          <a:solidFill>
                            <a:srgbClr val="002060"/>
                          </a:solidFill>
                        </a:rPr>
                        <a:t>chwaer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i="1" dirty="0">
                          <a:solidFill>
                            <a:srgbClr val="002060"/>
                          </a:solidFill>
                        </a:rPr>
                        <a:t>sister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 err="1">
                          <a:solidFill>
                            <a:srgbClr val="002060"/>
                          </a:solidFill>
                        </a:rPr>
                        <a:t>cyfnither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i="1" dirty="0">
                          <a:solidFill>
                            <a:srgbClr val="002060"/>
                          </a:solidFill>
                        </a:rPr>
                        <a:t>cousin (female)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rgbClr val="002060"/>
                          </a:solidFill>
                        </a:rPr>
                        <a:t>partner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i="1" dirty="0">
                          <a:solidFill>
                            <a:srgbClr val="002060"/>
                          </a:solidFill>
                        </a:rPr>
                        <a:t>partner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17637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1" dirty="0" err="1">
                          <a:solidFill>
                            <a:srgbClr val="002060"/>
                          </a:solidFill>
                        </a:rPr>
                        <a:t>rhieni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i="1" dirty="0">
                          <a:solidFill>
                            <a:srgbClr val="002060"/>
                          </a:solidFill>
                        </a:rPr>
                        <a:t>parents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 err="1">
                          <a:solidFill>
                            <a:srgbClr val="002060"/>
                          </a:solidFill>
                        </a:rPr>
                        <a:t>modryb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i="1" dirty="0">
                          <a:solidFill>
                            <a:srgbClr val="002060"/>
                          </a:solidFill>
                        </a:rPr>
                        <a:t>auntie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rgbClr val="002060"/>
                          </a:solidFill>
                        </a:rPr>
                        <a:t>mam-</a:t>
                      </a:r>
                      <a:r>
                        <a:rPr lang="en-GB" sz="2400" b="1" dirty="0" err="1">
                          <a:solidFill>
                            <a:srgbClr val="002060"/>
                          </a:solidFill>
                        </a:rPr>
                        <a:t>gu</a:t>
                      </a:r>
                      <a:r>
                        <a:rPr lang="en-GB" sz="2400" b="1" dirty="0">
                          <a:solidFill>
                            <a:srgbClr val="002060"/>
                          </a:solidFill>
                        </a:rPr>
                        <a:t> 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i="1" dirty="0">
                          <a:solidFill>
                            <a:srgbClr val="002060"/>
                          </a:solidFill>
                        </a:rPr>
                        <a:t>grandmother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78881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rgbClr val="002060"/>
                          </a:solidFill>
                        </a:rPr>
                        <a:t>tad-cu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i="1" dirty="0">
                          <a:solidFill>
                            <a:srgbClr val="002060"/>
                          </a:solidFill>
                        </a:rPr>
                        <a:t>grandfather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 err="1">
                          <a:solidFill>
                            <a:srgbClr val="002060"/>
                          </a:solidFill>
                        </a:rPr>
                        <a:t>taid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i="1" dirty="0">
                          <a:solidFill>
                            <a:srgbClr val="002060"/>
                          </a:solidFill>
                        </a:rPr>
                        <a:t>grandfather (North Wales)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 err="1">
                          <a:solidFill>
                            <a:srgbClr val="002060"/>
                          </a:solidFill>
                        </a:rPr>
                        <a:t>nain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i="1" dirty="0">
                          <a:solidFill>
                            <a:srgbClr val="002060"/>
                          </a:solidFill>
                        </a:rPr>
                        <a:t>Grandmother</a:t>
                      </a:r>
                    </a:p>
                    <a:p>
                      <a:pPr lvl="0">
                        <a:buNone/>
                      </a:pPr>
                      <a:r>
                        <a:rPr lang="en-GB" sz="2000" b="0" i="1" dirty="0">
                          <a:solidFill>
                            <a:srgbClr val="002060"/>
                          </a:solidFill>
                        </a:rPr>
                        <a:t>(North Wales)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048521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0E54B3D-C02F-0AFC-6FFF-1F75EFD650C4}"/>
              </a:ext>
            </a:extLst>
          </p:cNvPr>
          <p:cNvSpPr txBox="1"/>
          <p:nvPr/>
        </p:nvSpPr>
        <p:spPr>
          <a:xfrm>
            <a:off x="1584741" y="6027012"/>
            <a:ext cx="3103418" cy="461665"/>
          </a:xfrm>
          <a:prstGeom prst="rect">
            <a:avLst/>
          </a:prstGeom>
          <a:solidFill>
            <a:schemeClr val="bg1"/>
          </a:solidFill>
          <a:ln w="28575">
            <a:solidFill>
              <a:srgbClr val="002060"/>
            </a:solidFill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Oes, </a:t>
            </a:r>
            <a:r>
              <a:rPr lang="en-US" sz="2400" b="1" dirty="0" err="1">
                <a:solidFill>
                  <a:srgbClr val="002060"/>
                </a:solidFill>
              </a:rPr>
              <a:t>mae</a:t>
            </a:r>
            <a:r>
              <a:rPr lang="en-US" sz="2400" b="1" dirty="0">
                <a:solidFill>
                  <a:srgbClr val="002060"/>
                </a:solidFill>
              </a:rPr>
              <a:t> ….. </a:t>
            </a:r>
            <a:r>
              <a:rPr lang="en-US" sz="2400" b="1" dirty="0" err="1">
                <a:solidFill>
                  <a:srgbClr val="002060"/>
                </a:solidFill>
              </a:rPr>
              <a:t>gyda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fe</a:t>
            </a:r>
            <a:r>
              <a:rPr lang="en-US" sz="2400" b="1" dirty="0">
                <a:solidFill>
                  <a:srgbClr val="002060"/>
                </a:solidFill>
              </a:rPr>
              <a:t>.</a:t>
            </a:r>
            <a:endParaRPr lang="en-US" sz="2400" b="1" dirty="0">
              <a:solidFill>
                <a:srgbClr val="002060"/>
              </a:solidFill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BFD7BDA-A057-8FAC-CCE1-70E98E832969}"/>
              </a:ext>
            </a:extLst>
          </p:cNvPr>
          <p:cNvSpPr txBox="1"/>
          <p:nvPr/>
        </p:nvSpPr>
        <p:spPr>
          <a:xfrm>
            <a:off x="6850565" y="6023255"/>
            <a:ext cx="4028595" cy="461665"/>
          </a:xfrm>
          <a:prstGeom prst="rect">
            <a:avLst/>
          </a:prstGeom>
          <a:solidFill>
            <a:schemeClr val="bg1"/>
          </a:solidFill>
          <a:ln w="28575">
            <a:solidFill>
              <a:srgbClr val="002060"/>
            </a:solidFill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Nac </a:t>
            </a:r>
            <a:r>
              <a:rPr lang="en-US" sz="2400" b="1" dirty="0" err="1">
                <a:solidFill>
                  <a:srgbClr val="002060"/>
                </a:solidFill>
              </a:rPr>
              <a:t>oes</a:t>
            </a:r>
            <a:r>
              <a:rPr lang="en-US" sz="2400" b="1" dirty="0">
                <a:solidFill>
                  <a:srgbClr val="002060"/>
                </a:solidFill>
              </a:rPr>
              <a:t>, does dim ….. </a:t>
            </a:r>
            <a:r>
              <a:rPr lang="en-US" sz="2400" b="1" dirty="0" err="1">
                <a:solidFill>
                  <a:srgbClr val="002060"/>
                </a:solidFill>
              </a:rPr>
              <a:t>gyda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fe</a:t>
            </a:r>
            <a:r>
              <a:rPr lang="en-US" sz="2400" b="1" dirty="0">
                <a:solidFill>
                  <a:srgbClr val="002060"/>
                </a:solidFill>
              </a:rPr>
              <a:t>.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4865678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361A7DCF-CCAB-9BAD-A6BF-B9855E3B25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5011294"/>
              </p:ext>
            </p:extLst>
          </p:nvPr>
        </p:nvGraphicFramePr>
        <p:xfrm>
          <a:off x="751229" y="1007078"/>
          <a:ext cx="8269733" cy="55731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8814">
                  <a:extLst>
                    <a:ext uri="{9D8B030D-6E8A-4147-A177-3AD203B41FA5}">
                      <a16:colId xmlns:a16="http://schemas.microsoft.com/office/drawing/2014/main" val="3626143616"/>
                    </a:ext>
                  </a:extLst>
                </a:gridCol>
                <a:gridCol w="6690919">
                  <a:extLst>
                    <a:ext uri="{9D8B030D-6E8A-4147-A177-3AD203B41FA5}">
                      <a16:colId xmlns:a16="http://schemas.microsoft.com/office/drawing/2014/main" val="4126008244"/>
                    </a:ext>
                  </a:extLst>
                </a:gridCol>
              </a:tblGrid>
              <a:tr h="400372">
                <a:tc>
                  <a:txBody>
                    <a:bodyPr/>
                    <a:lstStyle/>
                    <a:p>
                      <a:pPr fontAlgn="base"/>
                      <a:r>
                        <a:rPr lang="en-US" sz="1800" b="1" dirty="0" err="1">
                          <a:solidFill>
                            <a:srgbClr val="002060"/>
                          </a:solidFill>
                          <a:effectLst/>
                        </a:rPr>
                        <a:t>Enw</a:t>
                      </a:r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: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>
                      <a:solidFill>
                        <a:srgbClr val="002060"/>
                      </a:solidFill>
                    </a:lnB>
                    <a:solidFill>
                      <a:srgbClr val="FBFF88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  Jac Rhys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>
                      <a:solidFill>
                        <a:srgbClr val="002060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998657"/>
                  </a:ext>
                </a:extLst>
              </a:tr>
              <a:tr h="374542">
                <a:tc>
                  <a:txBody>
                    <a:bodyPr/>
                    <a:lstStyle/>
                    <a:p>
                      <a:pPr fontAlgn="base"/>
                      <a:r>
                        <a:rPr lang="en-US" sz="1800" b="1" dirty="0" err="1">
                          <a:solidFill>
                            <a:srgbClr val="002060"/>
                          </a:solidFill>
                          <a:effectLst/>
                        </a:rPr>
                        <a:t>Oed</a:t>
                      </a:r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:</a:t>
                      </a:r>
                      <a:endParaRPr lang="en-US" sz="1800" b="1"/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>
                      <a:solidFill>
                        <a:srgbClr val="002060"/>
                      </a:solidFill>
                    </a:lnB>
                    <a:solidFill>
                      <a:srgbClr val="FBFF88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  22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>
                      <a:solidFill>
                        <a:srgbClr val="002060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4849349"/>
                  </a:ext>
                </a:extLst>
              </a:tr>
              <a:tr h="38745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Pen-</a:t>
                      </a:r>
                      <a:r>
                        <a:rPr lang="en-US" sz="1800" b="1" dirty="0" err="1">
                          <a:solidFill>
                            <a:srgbClr val="002060"/>
                          </a:solidFill>
                          <a:effectLst/>
                        </a:rPr>
                        <a:t>blwydd</a:t>
                      </a:r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: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>
                      <a:solidFill>
                        <a:srgbClr val="002060"/>
                      </a:solidFill>
                    </a:lnB>
                    <a:solidFill>
                      <a:srgbClr val="FBFF88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  Mai 29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>
                      <a:solidFill>
                        <a:srgbClr val="002060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0693002"/>
                  </a:ext>
                </a:extLst>
              </a:tr>
              <a:tr h="361627">
                <a:tc>
                  <a:txBody>
                    <a:bodyPr/>
                    <a:lstStyle/>
                    <a:p>
                      <a:pPr fontAlgn="base"/>
                      <a:r>
                        <a:rPr lang="en-US" sz="1800" b="1" dirty="0" err="1">
                          <a:solidFill>
                            <a:srgbClr val="002060"/>
                          </a:solidFill>
                          <a:effectLst/>
                        </a:rPr>
                        <a:t>Cartref</a:t>
                      </a:r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: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>
                      <a:solidFill>
                        <a:srgbClr val="002060"/>
                      </a:solidFill>
                    </a:lnB>
                    <a:solidFill>
                      <a:srgbClr val="FBFF88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i="0" u="none" strike="noStrike" noProof="0" dirty="0">
                          <a:solidFill>
                            <a:srgbClr val="002060"/>
                          </a:solidFill>
                          <a:effectLst/>
                          <a:latin typeface="Calibri"/>
                        </a:rPr>
                        <a:t>  </a:t>
                      </a:r>
                      <a:r>
                        <a:rPr lang="en-US" sz="1800" b="0" i="0" u="none" strike="noStrike" noProof="0" dirty="0" err="1">
                          <a:solidFill>
                            <a:srgbClr val="002060"/>
                          </a:solidFill>
                          <a:effectLst/>
                          <a:latin typeface="Calibri"/>
                        </a:rPr>
                        <a:t>t</a:t>
                      </a:r>
                      <a:r>
                        <a:rPr lang="en-US" sz="1800" b="0" i="0" u="none" strike="noStrike" noProof="0" dirty="0" err="1">
                          <a:solidFill>
                            <a:srgbClr val="002060"/>
                          </a:solidFill>
                          <a:effectLst/>
                        </a:rPr>
                        <a:t>ŷ</a:t>
                      </a:r>
                      <a:r>
                        <a:rPr lang="en-US" sz="1800" b="0" i="0" u="none" strike="noStrike" noProof="0" dirty="0">
                          <a:solidFill>
                            <a:srgbClr val="002060"/>
                          </a:solidFill>
                          <a:effectLst/>
                        </a:rPr>
                        <a:t> teras, </a:t>
                      </a:r>
                      <a:r>
                        <a:rPr lang="en-US" sz="1800" b="0" i="0" u="none" strike="noStrike" noProof="0" dirty="0" err="1">
                          <a:solidFill>
                            <a:srgbClr val="002060"/>
                          </a:solidFill>
                          <a:effectLst/>
                        </a:rPr>
                        <a:t>Caerdydd</a:t>
                      </a:r>
                      <a:endParaRPr lang="en-US" sz="1800" b="0" i="0" u="none" strike="noStrike" noProof="0" dirty="0" err="1">
                        <a:solidFill>
                          <a:srgbClr val="00206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>
                      <a:solidFill>
                        <a:srgbClr val="002060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2647086"/>
                  </a:ext>
                </a:extLst>
              </a:tr>
              <a:tr h="361627">
                <a:tc>
                  <a:txBody>
                    <a:bodyPr/>
                    <a:lstStyle/>
                    <a:p>
                      <a:pPr fontAlgn="base"/>
                      <a:r>
                        <a:rPr lang="en-US" sz="1800" b="1" dirty="0" err="1">
                          <a:solidFill>
                            <a:srgbClr val="002060"/>
                          </a:solidFill>
                          <a:effectLst/>
                        </a:rPr>
                        <a:t>Hobïau</a:t>
                      </a:r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: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>
                      <a:solidFill>
                        <a:srgbClr val="002060"/>
                      </a:solidFill>
                    </a:lnB>
                    <a:solidFill>
                      <a:srgbClr val="FBFF88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  </a:t>
                      </a: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darllen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, </a:t>
                      </a: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chwarae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pêl-droed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, </a:t>
                      </a: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gwylio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pêl-droed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, </a:t>
                      </a: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rhedeg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>
                      <a:solidFill>
                        <a:srgbClr val="002060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6345861"/>
                  </a:ext>
                </a:extLst>
              </a:tr>
              <a:tr h="361627">
                <a:tc>
                  <a:txBody>
                    <a:bodyPr/>
                    <a:lstStyle/>
                    <a:p>
                      <a:pPr fontAlgn="base"/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Hoff </a:t>
                      </a:r>
                      <a:r>
                        <a:rPr lang="en-US" sz="1800" b="1" dirty="0" err="1">
                          <a:solidFill>
                            <a:srgbClr val="002060"/>
                          </a:solidFill>
                          <a:effectLst/>
                        </a:rPr>
                        <a:t>fwyd</a:t>
                      </a:r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: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>
                      <a:solidFill>
                        <a:srgbClr val="002060"/>
                      </a:solidFill>
                    </a:lnB>
                    <a:solidFill>
                      <a:srgbClr val="FBFF88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  </a:t>
                      </a: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bwyd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Tsienïaidd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>
                      <a:solidFill>
                        <a:srgbClr val="002060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4136477"/>
                  </a:ext>
                </a:extLst>
              </a:tr>
              <a:tr h="361627">
                <a:tc>
                  <a:txBody>
                    <a:bodyPr/>
                    <a:lstStyle/>
                    <a:p>
                      <a:pPr fontAlgn="base"/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Cas </a:t>
                      </a:r>
                      <a:r>
                        <a:rPr lang="en-US" sz="1800" b="1" dirty="0" err="1">
                          <a:solidFill>
                            <a:srgbClr val="002060"/>
                          </a:solidFill>
                          <a:effectLst/>
                        </a:rPr>
                        <a:t>fwyd</a:t>
                      </a:r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: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>
                      <a:solidFill>
                        <a:srgbClr val="002060"/>
                      </a:solidFill>
                    </a:lnB>
                    <a:solidFill>
                      <a:srgbClr val="FBFF88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  </a:t>
                      </a: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siocled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>
                      <a:solidFill>
                        <a:srgbClr val="002060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9740024"/>
                  </a:ext>
                </a:extLst>
              </a:tr>
              <a:tr h="361627">
                <a:tc>
                  <a:txBody>
                    <a:bodyPr/>
                    <a:lstStyle/>
                    <a:p>
                      <a:pPr fontAlgn="base"/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Hoff </a:t>
                      </a:r>
                      <a:r>
                        <a:rPr lang="en-US" sz="1800" b="1" dirty="0" err="1">
                          <a:solidFill>
                            <a:srgbClr val="002060"/>
                          </a:solidFill>
                          <a:effectLst/>
                        </a:rPr>
                        <a:t>bethau</a:t>
                      </a:r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: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F88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  </a:t>
                      </a: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llyfrau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ffeithiol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, </a:t>
                      </a: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mynd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ar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wyliau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836644"/>
                  </a:ext>
                </a:extLst>
              </a:tr>
              <a:tr h="36162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Cas </a:t>
                      </a:r>
                      <a:r>
                        <a:rPr lang="en-US" sz="1800" b="1" dirty="0" err="1">
                          <a:solidFill>
                            <a:srgbClr val="002060"/>
                          </a:solidFill>
                          <a:effectLst/>
                        </a:rPr>
                        <a:t>bethau</a:t>
                      </a:r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: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F88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  </a:t>
                      </a: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pobl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anghwrtais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, </a:t>
                      </a: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hufen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iâ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2562392"/>
                  </a:ext>
                </a:extLst>
              </a:tr>
              <a:tr h="36162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1" dirty="0" err="1">
                          <a:solidFill>
                            <a:srgbClr val="002060"/>
                          </a:solidFill>
                          <a:effectLst/>
                        </a:rPr>
                        <a:t>Gwallt</a:t>
                      </a:r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: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F88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  brown, </a:t>
                      </a: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byr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4986559"/>
                  </a:ext>
                </a:extLst>
              </a:tr>
              <a:tr h="36162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1" dirty="0" err="1">
                          <a:solidFill>
                            <a:srgbClr val="002060"/>
                          </a:solidFill>
                          <a:effectLst/>
                        </a:rPr>
                        <a:t>Llygaid</a:t>
                      </a:r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: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F88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  brown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8996624"/>
                  </a:ext>
                </a:extLst>
              </a:tr>
              <a:tr h="36162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1" dirty="0" err="1">
                          <a:solidFill>
                            <a:srgbClr val="002060"/>
                          </a:solidFill>
                          <a:effectLst/>
                        </a:rPr>
                        <a:t>Teulu</a:t>
                      </a:r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: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F88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b="0" i="0" u="none" strike="noStrike" noProof="0" dirty="0">
                          <a:solidFill>
                            <a:srgbClr val="002060"/>
                          </a:solidFill>
                          <a:effectLst/>
                          <a:latin typeface="Calibri"/>
                        </a:rPr>
                        <a:t>  mam, </a:t>
                      </a:r>
                      <a:r>
                        <a:rPr lang="en-GB" sz="1800" b="0" i="0" u="none" strike="noStrike" noProof="0" dirty="0" err="1">
                          <a:solidFill>
                            <a:srgbClr val="002060"/>
                          </a:solidFill>
                          <a:effectLst/>
                          <a:latin typeface="Calibri"/>
                        </a:rPr>
                        <a:t>llysdad</a:t>
                      </a:r>
                      <a:r>
                        <a:rPr lang="en-GB" sz="1800" b="0" i="0" u="none" strike="noStrike" noProof="0" dirty="0">
                          <a:solidFill>
                            <a:srgbClr val="002060"/>
                          </a:solidFill>
                          <a:effectLst/>
                          <a:latin typeface="Calibri"/>
                        </a:rPr>
                        <a:t>, </a:t>
                      </a:r>
                      <a:r>
                        <a:rPr lang="en-GB" sz="1800" b="0" i="0" u="none" strike="noStrike" noProof="0" dirty="0" err="1">
                          <a:solidFill>
                            <a:srgbClr val="002060"/>
                          </a:solidFill>
                          <a:effectLst/>
                          <a:latin typeface="Calibri"/>
                        </a:rPr>
                        <a:t>gwraig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0905141"/>
                  </a:ext>
                </a:extLst>
              </a:tr>
              <a:tr h="38745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1" dirty="0" err="1">
                          <a:solidFill>
                            <a:srgbClr val="002060"/>
                          </a:solidFill>
                          <a:effectLst/>
                        </a:rPr>
                        <a:t>Brawd</a:t>
                      </a:r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: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F88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  un </a:t>
                      </a: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brawd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800022"/>
                  </a:ext>
                </a:extLst>
              </a:tr>
              <a:tr h="36162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1" dirty="0" err="1">
                          <a:solidFill>
                            <a:srgbClr val="002060"/>
                          </a:solidFill>
                          <a:effectLst/>
                        </a:rPr>
                        <a:t>Chwaer</a:t>
                      </a:r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: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F88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  </a:t>
                      </a: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dwy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chwaer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3377660"/>
                  </a:ext>
                </a:extLst>
              </a:tr>
              <a:tr h="36162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1" dirty="0" err="1">
                          <a:solidFill>
                            <a:srgbClr val="002060"/>
                          </a:solidFill>
                          <a:effectLst/>
                        </a:rPr>
                        <a:t>Anifail</a:t>
                      </a:r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1800" b="1" dirty="0" err="1">
                          <a:solidFill>
                            <a:srgbClr val="002060"/>
                          </a:solidFill>
                          <a:effectLst/>
                        </a:rPr>
                        <a:t>Anwes</a:t>
                      </a:r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</a:rPr>
                        <a:t>:</a:t>
                      </a: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>
                      <a:solidFill>
                        <a:srgbClr val="002060"/>
                      </a:solidFill>
                    </a:lnB>
                    <a:solidFill>
                      <a:srgbClr val="FBFF88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  ci </a:t>
                      </a: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labradôr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rgbClr val="002060"/>
                          </a:solidFill>
                          <a:effectLst/>
                        </a:rPr>
                        <a:t>siocled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</a:rPr>
                        <a:t> (Ted)</a:t>
                      </a:r>
                      <a:endParaRPr lang="en-US" sz="1800" b="0" dirty="0" err="1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rgbClr val="002060"/>
                      </a:solidFill>
                    </a:lnL>
                    <a:lnR w="12700">
                      <a:solidFill>
                        <a:srgbClr val="002060"/>
                      </a:solidFill>
                    </a:lnR>
                    <a:lnT w="12700">
                      <a:solidFill>
                        <a:srgbClr val="002060"/>
                      </a:solidFill>
                    </a:lnT>
                    <a:lnB w="12700">
                      <a:solidFill>
                        <a:srgbClr val="002060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0939102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6F7437E6-A34F-11FD-0544-35523D046031}"/>
              </a:ext>
            </a:extLst>
          </p:cNvPr>
          <p:cNvSpPr txBox="1"/>
          <p:nvPr/>
        </p:nvSpPr>
        <p:spPr>
          <a:xfrm>
            <a:off x="4545281" y="82025"/>
            <a:ext cx="3103210" cy="1077218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cs typeface="Calibri"/>
              </a:rPr>
              <a:t>Ei </a:t>
            </a:r>
            <a:r>
              <a:rPr lang="en-US" sz="4400" b="1" dirty="0" err="1">
                <a:solidFill>
                  <a:srgbClr val="FF0000"/>
                </a:solidFill>
                <a:cs typeface="Calibri"/>
              </a:rPr>
              <a:t>b</a:t>
            </a:r>
            <a:r>
              <a:rPr lang="en-US" sz="4400" b="1" dirty="0" err="1">
                <a:solidFill>
                  <a:srgbClr val="002060"/>
                </a:solidFill>
                <a:cs typeface="Calibri"/>
              </a:rPr>
              <a:t>asport</a:t>
            </a:r>
            <a:endParaRPr lang="en-US" sz="4400" b="1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                                          </a:t>
            </a:r>
            <a:endParaRPr lang="en-US" sz="2000" i="1" dirty="0">
              <a:solidFill>
                <a:srgbClr val="002060"/>
              </a:solidFill>
              <a:cs typeface="Calibri" panose="020F0502020204030204"/>
            </a:endParaRP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71937377-6C3F-B94A-1558-D06B4C46B1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05342" y="282199"/>
            <a:ext cx="2074028" cy="2586925"/>
          </a:xfrm>
          <a:prstGeom prst="rect">
            <a:avLst/>
          </a:prstGeom>
          <a:ln w="28575">
            <a:solidFill>
              <a:srgbClr val="002060"/>
            </a:solidFill>
          </a:ln>
        </p:spPr>
      </p:pic>
      <p:sp>
        <p:nvSpPr>
          <p:cNvPr id="5" name="Star: 6 Points 4">
            <a:extLst>
              <a:ext uri="{FF2B5EF4-FFF2-40B4-BE49-F238E27FC236}">
                <a16:creationId xmlns:a16="http://schemas.microsoft.com/office/drawing/2014/main" id="{5AB0576E-D4F2-6DDC-CA72-D3939ABA6BBD}"/>
              </a:ext>
            </a:extLst>
          </p:cNvPr>
          <p:cNvSpPr/>
          <p:nvPr/>
        </p:nvSpPr>
        <p:spPr>
          <a:xfrm rot="-780000">
            <a:off x="7193796" y="2996340"/>
            <a:ext cx="3693763" cy="3629186"/>
          </a:xfrm>
          <a:prstGeom prst="star6">
            <a:avLst/>
          </a:prstGeom>
          <a:solidFill>
            <a:srgbClr val="FBFF88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err="1">
                <a:solidFill>
                  <a:srgbClr val="002060"/>
                </a:solidFill>
                <a:cs typeface="Calibri"/>
              </a:rPr>
              <a:t>Meddyliwch</a:t>
            </a:r>
            <a:r>
              <a:rPr lang="en-GB" sz="2400" b="1" dirty="0">
                <a:solidFill>
                  <a:srgbClr val="002060"/>
                </a:solidFill>
                <a:cs typeface="Calibri"/>
              </a:rPr>
              <a:t> am </a:t>
            </a:r>
            <a:r>
              <a:rPr lang="en-GB" sz="2400" b="1" dirty="0" err="1">
                <a:solidFill>
                  <a:srgbClr val="002060"/>
                </a:solidFill>
                <a:cs typeface="Calibri"/>
              </a:rPr>
              <a:t>gwestiynau</a:t>
            </a:r>
            <a:r>
              <a:rPr lang="en-GB" sz="2400" b="1" dirty="0">
                <a:solidFill>
                  <a:srgbClr val="002060"/>
                </a:solidFill>
                <a:cs typeface="Calibri"/>
              </a:rPr>
              <a:t> </a:t>
            </a:r>
            <a:r>
              <a:rPr lang="en-GB" sz="2400" b="1" dirty="0" err="1">
                <a:solidFill>
                  <a:srgbClr val="002060"/>
                </a:solidFill>
                <a:cs typeface="Calibri"/>
              </a:rPr>
              <a:t>i</a:t>
            </a:r>
            <a:r>
              <a:rPr lang="en-GB" sz="2400" b="1" dirty="0">
                <a:solidFill>
                  <a:srgbClr val="002060"/>
                </a:solidFill>
                <a:cs typeface="Calibri"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cs typeface="Calibri"/>
              </a:rPr>
              <a:t>gofyn</a:t>
            </a:r>
            <a:r>
              <a:rPr lang="en-GB" sz="2400" b="1" dirty="0">
                <a:solidFill>
                  <a:srgbClr val="002060"/>
                </a:solidFill>
                <a:cs typeface="Calibri"/>
              </a:rPr>
              <a:t> </a:t>
            </a:r>
            <a:r>
              <a:rPr lang="en-GB" sz="2400" b="1" dirty="0" err="1">
                <a:solidFill>
                  <a:srgbClr val="002060"/>
                </a:solidFill>
                <a:cs typeface="Calibri"/>
              </a:rPr>
              <a:t>i'ch</a:t>
            </a:r>
            <a:r>
              <a:rPr lang="en-GB" sz="2400" b="1" dirty="0">
                <a:solidFill>
                  <a:srgbClr val="002060"/>
                </a:solidFill>
                <a:cs typeface="Calibri"/>
              </a:rPr>
              <a:t> partner am Jac Rhys!</a:t>
            </a:r>
          </a:p>
        </p:txBody>
      </p:sp>
    </p:spTree>
    <p:extLst>
      <p:ext uri="{BB962C8B-B14F-4D97-AF65-F5344CB8AC3E}">
        <p14:creationId xmlns:p14="http://schemas.microsoft.com/office/powerpoint/2010/main" val="1312806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82984423-A365-3623-BA52-FD03042CAE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689" y="271236"/>
            <a:ext cx="11060622" cy="6302611"/>
          </a:xfrm>
          <a:prstGeom prst="rect">
            <a:avLst/>
          </a:prstGeom>
          <a:ln>
            <a:solidFill>
              <a:srgbClr val="002060"/>
            </a:solidFill>
          </a:ln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C58F03E2-099B-570B-5C89-B1FB8A093473}"/>
                  </a:ext>
                </a:extLst>
              </p14:cNvPr>
              <p14:cNvContentPartPr/>
              <p14:nvPr/>
            </p14:nvContentPartPr>
            <p14:xfrm>
              <a:off x="2019961" y="4031816"/>
              <a:ext cx="3614993" cy="844029"/>
            </p14:xfrm>
          </p:contentPart>
        </mc:Choice>
        <mc:Fallback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C58F03E2-099B-570B-5C89-B1FB8A093473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002323" y="4013827"/>
                <a:ext cx="3650628" cy="879647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44938488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D3DFB335-CC6F-0E12-2DBE-9B86E74355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535" y="1052569"/>
            <a:ext cx="11318928" cy="4739946"/>
          </a:xfrm>
          <a:prstGeom prst="rect">
            <a:avLst/>
          </a:prstGeom>
          <a:ln>
            <a:solidFill>
              <a:srgbClr val="002060"/>
            </a:solidFill>
          </a:ln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44E90F11-9895-686E-B740-4CF76DA2218F}"/>
                  </a:ext>
                </a:extLst>
              </p14:cNvPr>
              <p14:cNvContentPartPr/>
              <p14:nvPr/>
            </p14:nvContentPartPr>
            <p14:xfrm>
              <a:off x="1715435" y="2375062"/>
              <a:ext cx="3907495" cy="778989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44E90F11-9895-686E-B740-4CF76DA2218F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697796" y="2357071"/>
                <a:ext cx="3943132" cy="81461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98469577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DCD9C319-51C4-4B3F-AEB3-47BB3616FF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EC94526-3D11-AA9A-A5E5-E81B5A0FDEFB}"/>
              </a:ext>
            </a:extLst>
          </p:cNvPr>
          <p:cNvSpPr txBox="1"/>
          <p:nvPr/>
        </p:nvSpPr>
        <p:spPr>
          <a:xfrm>
            <a:off x="5898015" y="159005"/>
            <a:ext cx="6104965" cy="6354904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dirty="0">
                <a:solidFill>
                  <a:srgbClr val="002060"/>
                </a:solidFill>
                <a:ea typeface="+mj-ea"/>
                <a:cs typeface="Calibri Light"/>
              </a:rPr>
              <a:t>Eich task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6000" b="1">
              <a:solidFill>
                <a:srgbClr val="002060"/>
              </a:solidFill>
              <a:latin typeface="Calibri Light" panose="020F0302020204030204"/>
              <a:cs typeface="Calibri Light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>
              <a:solidFill>
                <a:srgbClr val="000000"/>
              </a:solidFill>
              <a:latin typeface="Calibri" panose="020F0502020204030204"/>
              <a:ea typeface="+mj-ea"/>
              <a:cs typeface="Calibri" panose="020F0502020204030204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 b="1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 </a:t>
            </a:r>
            <a:r>
              <a:rPr lang="en-US" sz="5200" b="1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 </a:t>
            </a:r>
            <a:endParaRPr lang="en-US" sz="5200" dirty="0">
              <a:solidFill>
                <a:srgbClr val="002060"/>
              </a:solidFill>
              <a:latin typeface="+mj-lt"/>
              <a:ea typeface="+mj-ea"/>
              <a:cs typeface="Calibri Light"/>
            </a:endParaRPr>
          </a:p>
        </p:txBody>
      </p:sp>
      <p:pic>
        <p:nvPicPr>
          <p:cNvPr id="3" name="Picture 3" descr="A picture containing text, toy, vector graphics, doll&#10;&#10;Description automatically generated">
            <a:extLst>
              <a:ext uri="{FF2B5EF4-FFF2-40B4-BE49-F238E27FC236}">
                <a16:creationId xmlns:a16="http://schemas.microsoft.com/office/drawing/2014/main" id="{056C21F6-0EEE-89F6-A0C6-546822E217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55" y="2782"/>
            <a:ext cx="5659820" cy="6852435"/>
          </a:xfrm>
          <a:prstGeom prst="rect">
            <a:avLst/>
          </a:prstGeom>
        </p:spPr>
      </p:pic>
      <p:pic>
        <p:nvPicPr>
          <p:cNvPr id="4" name="Picture 5" descr="Table&#10;&#10;Description automatically generated">
            <a:extLst>
              <a:ext uri="{FF2B5EF4-FFF2-40B4-BE49-F238E27FC236}">
                <a16:creationId xmlns:a16="http://schemas.microsoft.com/office/drawing/2014/main" id="{9EAEFC01-FA40-8839-687D-A18EB34E52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4638" y="1133222"/>
            <a:ext cx="5171267" cy="5392301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158324870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331" y="585270"/>
            <a:ext cx="6786459" cy="6266768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5937BB17-5B48-3DBB-17BA-C9089CD2ED15}"/>
              </a:ext>
            </a:extLst>
          </p:cNvPr>
          <p:cNvSpPr txBox="1"/>
          <p:nvPr/>
        </p:nvSpPr>
        <p:spPr>
          <a:xfrm>
            <a:off x="4259374" y="5214668"/>
            <a:ext cx="3673250" cy="120032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b="1">
                <a:solidFill>
                  <a:srgbClr val="002060"/>
                </a:solidFill>
                <a:cs typeface="Calibri"/>
              </a:rPr>
              <a:t>Oes </a:t>
            </a:r>
            <a:r>
              <a:rPr lang="en-US" sz="4400" b="1" err="1">
                <a:solidFill>
                  <a:srgbClr val="002060"/>
                </a:solidFill>
                <a:cs typeface="Calibri"/>
              </a:rPr>
              <a:t>cwestiwn</a:t>
            </a:r>
            <a:r>
              <a:rPr lang="en-US" sz="4400" b="1">
                <a:solidFill>
                  <a:srgbClr val="002060"/>
                </a:solidFill>
                <a:cs typeface="Calibri"/>
              </a:rPr>
              <a:t>?</a:t>
            </a:r>
          </a:p>
          <a:p>
            <a:pPr algn="ctr"/>
            <a:r>
              <a:rPr lang="en-US" sz="2800" i="1">
                <a:solidFill>
                  <a:srgbClr val="002060"/>
                </a:solidFill>
                <a:cs typeface="Calibri"/>
              </a:rPr>
              <a:t>Any questions?</a:t>
            </a:r>
          </a:p>
        </p:txBody>
      </p:sp>
      <p:pic>
        <p:nvPicPr>
          <p:cNvPr id="4" name="Graphic 4" descr="Badge Question Mark with solid fill">
            <a:extLst>
              <a:ext uri="{FF2B5EF4-FFF2-40B4-BE49-F238E27FC236}">
                <a16:creationId xmlns:a16="http://schemas.microsoft.com/office/drawing/2014/main" id="{A2F07784-7C90-FCBA-FFBA-CF3149D842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011064" y="1620329"/>
            <a:ext cx="2467154" cy="2452777"/>
          </a:xfrm>
          <a:prstGeom prst="rect">
            <a:avLst/>
          </a:prstGeom>
        </p:spPr>
      </p:pic>
      <p:pic>
        <p:nvPicPr>
          <p:cNvPr id="5" name="Graphic 4" descr="Badge Question Mark with solid fill">
            <a:extLst>
              <a:ext uri="{FF2B5EF4-FFF2-40B4-BE49-F238E27FC236}">
                <a16:creationId xmlns:a16="http://schemas.microsoft.com/office/drawing/2014/main" id="{4DE9BD05-C9E8-5CB4-6D08-1332C51BC9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48573" y="125083"/>
            <a:ext cx="2467154" cy="2452777"/>
          </a:xfrm>
          <a:prstGeom prst="rect">
            <a:avLst/>
          </a:prstGeom>
        </p:spPr>
      </p:pic>
      <p:pic>
        <p:nvPicPr>
          <p:cNvPr id="6" name="Graphic 5" descr="Badge Question Mark with solid fill">
            <a:extLst>
              <a:ext uri="{FF2B5EF4-FFF2-40B4-BE49-F238E27FC236}">
                <a16:creationId xmlns:a16="http://schemas.microsoft.com/office/drawing/2014/main" id="{F1407BF4-1BF0-FC21-F78E-F368B92D7A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980761" y="3920704"/>
            <a:ext cx="1949570" cy="1906439"/>
          </a:xfrm>
          <a:prstGeom prst="rect">
            <a:avLst/>
          </a:prstGeom>
        </p:spPr>
      </p:pic>
      <p:pic>
        <p:nvPicPr>
          <p:cNvPr id="7" name="Graphic 6" descr="Badge Question Mark with solid fill">
            <a:extLst>
              <a:ext uri="{FF2B5EF4-FFF2-40B4-BE49-F238E27FC236}">
                <a16:creationId xmlns:a16="http://schemas.microsoft.com/office/drawing/2014/main" id="{119605BD-5C11-D65E-14C6-07C511D555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303251" y="2166666"/>
            <a:ext cx="1949570" cy="1906439"/>
          </a:xfrm>
          <a:prstGeom prst="rect">
            <a:avLst/>
          </a:prstGeom>
        </p:spPr>
      </p:pic>
      <p:pic>
        <p:nvPicPr>
          <p:cNvPr id="8" name="Graphic 7" descr="Badge Question Mark with solid fill">
            <a:extLst>
              <a:ext uri="{FF2B5EF4-FFF2-40B4-BE49-F238E27FC236}">
                <a16:creationId xmlns:a16="http://schemas.microsoft.com/office/drawing/2014/main" id="{0D72DA85-7FDD-8024-8417-9DE46BA610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65742" y="168213"/>
            <a:ext cx="1949570" cy="1906439"/>
          </a:xfrm>
          <a:prstGeom prst="rect">
            <a:avLst/>
          </a:prstGeom>
        </p:spPr>
      </p:pic>
      <p:pic>
        <p:nvPicPr>
          <p:cNvPr id="9" name="Graphic 8" descr="Badge Question Mark with solid fill">
            <a:extLst>
              <a:ext uri="{FF2B5EF4-FFF2-40B4-BE49-F238E27FC236}">
                <a16:creationId xmlns:a16="http://schemas.microsoft.com/office/drawing/2014/main" id="{843BD4C6-C91A-B7BE-72CC-8F9ED6DCBB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08006" y="4265762"/>
            <a:ext cx="2467154" cy="2452777"/>
          </a:xfrm>
          <a:prstGeom prst="rect">
            <a:avLst/>
          </a:prstGeom>
        </p:spPr>
      </p:pic>
      <p:pic>
        <p:nvPicPr>
          <p:cNvPr id="10" name="Graphic 9" descr="Badge Question Mark with solid fill">
            <a:extLst>
              <a:ext uri="{FF2B5EF4-FFF2-40B4-BE49-F238E27FC236}">
                <a16:creationId xmlns:a16="http://schemas.microsoft.com/office/drawing/2014/main" id="{482450BD-3B86-9B26-9EED-5D41572AA9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482196" y="355120"/>
            <a:ext cx="1302588" cy="1273834"/>
          </a:xfrm>
          <a:prstGeom prst="rect">
            <a:avLst/>
          </a:prstGeom>
        </p:spPr>
      </p:pic>
      <p:pic>
        <p:nvPicPr>
          <p:cNvPr id="11" name="Graphic 10" descr="Badge Question Mark with solid fill">
            <a:extLst>
              <a:ext uri="{FF2B5EF4-FFF2-40B4-BE49-F238E27FC236}">
                <a16:creationId xmlns:a16="http://schemas.microsoft.com/office/drawing/2014/main" id="{0C51584A-0AE3-2D27-CBF3-AA3D94D70F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33554" y="3086818"/>
            <a:ext cx="1302588" cy="1273834"/>
          </a:xfrm>
          <a:prstGeom prst="rect">
            <a:avLst/>
          </a:prstGeom>
        </p:spPr>
      </p:pic>
      <p:pic>
        <p:nvPicPr>
          <p:cNvPr id="12" name="Graphic 11" descr="Badge Question Mark with solid fill">
            <a:extLst>
              <a:ext uri="{FF2B5EF4-FFF2-40B4-BE49-F238E27FC236}">
                <a16:creationId xmlns:a16="http://schemas.microsoft.com/office/drawing/2014/main" id="{D053E3B9-4F25-F640-432B-DF98B5EF9B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896045" y="168214"/>
            <a:ext cx="1302588" cy="1273834"/>
          </a:xfrm>
          <a:prstGeom prst="rect">
            <a:avLst/>
          </a:prstGeom>
        </p:spPr>
      </p:pic>
      <p:pic>
        <p:nvPicPr>
          <p:cNvPr id="13" name="Graphic 12" descr="Badge Question Mark with solid fill">
            <a:extLst>
              <a:ext uri="{FF2B5EF4-FFF2-40B4-BE49-F238E27FC236}">
                <a16:creationId xmlns:a16="http://schemas.microsoft.com/office/drawing/2014/main" id="{4ADA113B-504F-3445-2E75-F532352228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699629" y="2569233"/>
            <a:ext cx="1302588" cy="1273834"/>
          </a:xfrm>
          <a:prstGeom prst="rect">
            <a:avLst/>
          </a:prstGeom>
        </p:spPr>
      </p:pic>
      <p:pic>
        <p:nvPicPr>
          <p:cNvPr id="14" name="Graphic 13" descr="Badge Question Mark with solid fill">
            <a:extLst>
              <a:ext uri="{FF2B5EF4-FFF2-40B4-BE49-F238E27FC236}">
                <a16:creationId xmlns:a16="http://schemas.microsoft.com/office/drawing/2014/main" id="{CEF6A9A0-7B14-5E6F-3ECA-A5303B70EA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247516" y="5487837"/>
            <a:ext cx="1302588" cy="1273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63595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con&#10;&#10;Description automatically generated">
            <a:extLst>
              <a:ext uri="{FF2B5EF4-FFF2-40B4-BE49-F238E27FC236}">
                <a16:creationId xmlns:a16="http://schemas.microsoft.com/office/drawing/2014/main" id="{D4B72622-B28A-CBF4-BE38-EA5ED73413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90" b="207"/>
          <a:stretch/>
        </p:blipFill>
        <p:spPr>
          <a:xfrm>
            <a:off x="77492" y="348085"/>
            <a:ext cx="5923225" cy="639503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B083F80-C5CA-AA4E-A0FB-72C7EBC86799}"/>
              </a:ext>
            </a:extLst>
          </p:cNvPr>
          <p:cNvSpPr txBox="1"/>
          <p:nvPr/>
        </p:nvSpPr>
        <p:spPr>
          <a:xfrm rot="20937613">
            <a:off x="1073785" y="4863598"/>
            <a:ext cx="3781227" cy="1077218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000" b="1" dirty="0" err="1">
                <a:solidFill>
                  <a:srgbClr val="002060"/>
                </a:solidFill>
                <a:cs typeface="Calibri"/>
              </a:rPr>
              <a:t>Erbyn</a:t>
            </a:r>
            <a:r>
              <a:rPr lang="en-US" sz="4000" b="1" dirty="0">
                <a:solidFill>
                  <a:srgbClr val="002060"/>
                </a:solidFill>
                <a:cs typeface="Calibri"/>
              </a:rPr>
              <a:t> y </a:t>
            </a:r>
            <a:r>
              <a:rPr lang="en-US" sz="4000" b="1" dirty="0" err="1">
                <a:solidFill>
                  <a:srgbClr val="002060"/>
                </a:solidFill>
                <a:cs typeface="Calibri"/>
              </a:rPr>
              <a:t>tro</a:t>
            </a:r>
            <a:r>
              <a:rPr lang="en-US" sz="4000" b="1" dirty="0">
                <a:solidFill>
                  <a:srgbClr val="002060"/>
                </a:solidFill>
                <a:cs typeface="Calibri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Calibri"/>
              </a:rPr>
              <a:t>nesaf</a:t>
            </a:r>
            <a:endParaRPr lang="en-US" sz="4000" b="1" dirty="0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400" i="1" dirty="0">
                <a:solidFill>
                  <a:srgbClr val="002060"/>
                </a:solidFill>
                <a:cs typeface="Calibri"/>
              </a:rPr>
              <a:t>By next time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071EF5-A957-14E7-E073-C041C15935C3}"/>
              </a:ext>
            </a:extLst>
          </p:cNvPr>
          <p:cNvSpPr txBox="1"/>
          <p:nvPr/>
        </p:nvSpPr>
        <p:spPr>
          <a:xfrm>
            <a:off x="5451516" y="348880"/>
            <a:ext cx="6625070" cy="440120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3200" b="1" dirty="0">
                <a:solidFill>
                  <a:srgbClr val="002060"/>
                </a:solidFill>
                <a:ea typeface="+mn-lt"/>
                <a:cs typeface="+mn-lt"/>
              </a:rPr>
              <a:t>  </a:t>
            </a:r>
            <a:r>
              <a:rPr lang="en-US" sz="3200" b="1" dirty="0" err="1">
                <a:solidFill>
                  <a:srgbClr val="002060"/>
                </a:solidFill>
                <a:ea typeface="+mn-lt"/>
                <a:cs typeface="+mn-lt"/>
              </a:rPr>
              <a:t>Dysgwch</a:t>
            </a:r>
            <a:r>
              <a:rPr lang="en-US" sz="3200" b="1" dirty="0">
                <a:solidFill>
                  <a:srgbClr val="002060"/>
                </a:solidFill>
                <a:ea typeface="+mn-lt"/>
                <a:cs typeface="+mn-lt"/>
              </a:rPr>
              <a:t> y </a:t>
            </a:r>
            <a:r>
              <a:rPr lang="en-US" sz="3200" b="1" dirty="0" err="1">
                <a:solidFill>
                  <a:srgbClr val="002060"/>
                </a:solidFill>
                <a:ea typeface="+mn-lt"/>
                <a:cs typeface="+mn-lt"/>
              </a:rPr>
              <a:t>patrymau</a:t>
            </a:r>
            <a:r>
              <a:rPr lang="en-US" sz="3200" b="1" dirty="0">
                <a:solidFill>
                  <a:srgbClr val="002060"/>
                </a:solidFill>
                <a:ea typeface="+mn-lt"/>
                <a:cs typeface="+mn-lt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a typeface="+mn-lt"/>
                <a:cs typeface="+mn-lt"/>
              </a:rPr>
              <a:t>iaith</a:t>
            </a:r>
            <a:r>
              <a:rPr lang="en-US" sz="3200" b="1" dirty="0">
                <a:solidFill>
                  <a:srgbClr val="002060"/>
                </a:solidFill>
                <a:ea typeface="+mn-lt"/>
                <a:cs typeface="+mn-lt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a typeface="+mn-lt"/>
                <a:cs typeface="+mn-lt"/>
              </a:rPr>
              <a:t>a’r</a:t>
            </a:r>
            <a:r>
              <a:rPr lang="en-US" sz="3200" b="1" dirty="0">
                <a:solidFill>
                  <a:srgbClr val="002060"/>
                </a:solidFill>
                <a:ea typeface="+mn-lt"/>
                <a:cs typeface="+mn-lt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a typeface="+mn-lt"/>
                <a:cs typeface="+mn-lt"/>
              </a:rPr>
              <a:t>eirfa</a:t>
            </a:r>
            <a:r>
              <a:rPr lang="en-US" sz="3200" b="1" dirty="0">
                <a:solidFill>
                  <a:srgbClr val="002060"/>
                </a:solidFill>
                <a:ea typeface="+mn-lt"/>
                <a:cs typeface="+mn-lt"/>
              </a:rPr>
              <a:t>.</a:t>
            </a:r>
            <a:endParaRPr lang="en-US" sz="3200" b="1">
              <a:solidFill>
                <a:srgbClr val="002060"/>
              </a:solidFill>
              <a:cs typeface="Calibri"/>
            </a:endParaRPr>
          </a:p>
          <a:p>
            <a:r>
              <a:rPr lang="en-US" sz="3600" dirty="0">
                <a:solidFill>
                  <a:srgbClr val="002060"/>
                </a:solidFill>
                <a:ea typeface="+mn-lt"/>
                <a:cs typeface="+mn-lt"/>
              </a:rPr>
              <a:t>     </a:t>
            </a:r>
            <a:r>
              <a:rPr lang="en-US" sz="2800" i="1" dirty="0">
                <a:solidFill>
                  <a:srgbClr val="002060"/>
                </a:solidFill>
                <a:ea typeface="+mn-lt"/>
                <a:cs typeface="+mn-lt"/>
              </a:rPr>
              <a:t>Learn the language patterns and any </a:t>
            </a:r>
          </a:p>
          <a:p>
            <a:r>
              <a:rPr lang="en-US" sz="2800" i="1" dirty="0">
                <a:solidFill>
                  <a:srgbClr val="002060"/>
                </a:solidFill>
                <a:ea typeface="+mn-lt"/>
                <a:cs typeface="+mn-lt"/>
              </a:rPr>
              <a:t>      new vocabulary.</a:t>
            </a:r>
            <a:endParaRPr lang="en-US" dirty="0"/>
          </a:p>
          <a:p>
            <a:endParaRPr lang="en-US" sz="2800" i="1" dirty="0">
              <a:solidFill>
                <a:srgbClr val="002060"/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3200" b="1" dirty="0">
                <a:solidFill>
                  <a:srgbClr val="002060"/>
                </a:solidFill>
                <a:ea typeface="+mn-lt"/>
                <a:cs typeface="+mn-lt"/>
              </a:rPr>
              <a:t>  </a:t>
            </a:r>
            <a:r>
              <a:rPr lang="en-US" sz="3200" b="1" dirty="0" err="1">
                <a:solidFill>
                  <a:srgbClr val="002060"/>
                </a:solidFill>
                <a:ea typeface="+mn-lt"/>
                <a:cs typeface="+mn-lt"/>
              </a:rPr>
              <a:t>Cwblhewch</a:t>
            </a:r>
            <a:r>
              <a:rPr lang="en-US" sz="3200" b="1" dirty="0">
                <a:solidFill>
                  <a:srgbClr val="002060"/>
                </a:solidFill>
                <a:ea typeface="+mn-lt"/>
                <a:cs typeface="+mn-lt"/>
              </a:rPr>
              <a:t> y </a:t>
            </a:r>
            <a:r>
              <a:rPr lang="en-US" sz="3200" b="1" dirty="0" err="1">
                <a:solidFill>
                  <a:srgbClr val="002060"/>
                </a:solidFill>
                <a:ea typeface="+mn-lt"/>
                <a:cs typeface="+mn-lt"/>
              </a:rPr>
              <a:t>dasg</a:t>
            </a:r>
            <a:r>
              <a:rPr lang="en-US" sz="3200" b="1" dirty="0">
                <a:solidFill>
                  <a:srgbClr val="002060"/>
                </a:solidFill>
                <a:ea typeface="+mn-lt"/>
                <a:cs typeface="+mn-lt"/>
              </a:rPr>
              <a:t> </a:t>
            </a:r>
            <a:r>
              <a:rPr lang="en-US" sz="3200" b="1" dirty="0" err="1">
                <a:solidFill>
                  <a:srgbClr val="002060"/>
                </a:solidFill>
                <a:ea typeface="+mn-lt"/>
                <a:cs typeface="+mn-lt"/>
              </a:rPr>
              <a:t>ysgrifennu</a:t>
            </a:r>
            <a:r>
              <a:rPr lang="en-US" sz="3200" b="1" dirty="0">
                <a:solidFill>
                  <a:srgbClr val="002060"/>
                </a:solidFill>
                <a:ea typeface="+mn-lt"/>
                <a:cs typeface="+mn-lt"/>
              </a:rPr>
              <a:t>.</a:t>
            </a:r>
            <a:endParaRPr lang="en-US" sz="3200" b="1" dirty="0">
              <a:solidFill>
                <a:srgbClr val="002060"/>
              </a:solidFill>
              <a:cs typeface="Calibri"/>
            </a:endParaRPr>
          </a:p>
          <a:p>
            <a:r>
              <a:rPr lang="en-US" sz="3600" b="1" dirty="0">
                <a:solidFill>
                  <a:srgbClr val="002060"/>
                </a:solidFill>
                <a:ea typeface="+mn-lt"/>
                <a:cs typeface="+mn-lt"/>
              </a:rPr>
              <a:t>     </a:t>
            </a:r>
            <a:r>
              <a:rPr lang="en-US" sz="2800" i="1" dirty="0">
                <a:solidFill>
                  <a:srgbClr val="002060"/>
                </a:solidFill>
                <a:ea typeface="+mn-lt"/>
                <a:cs typeface="+mn-lt"/>
              </a:rPr>
              <a:t>Complete the written task.</a:t>
            </a:r>
            <a:endParaRPr lang="en-US" sz="3600" b="1" dirty="0">
              <a:solidFill>
                <a:srgbClr val="002060"/>
              </a:solidFill>
              <a:ea typeface="+mn-lt"/>
              <a:cs typeface="+mn-lt"/>
            </a:endParaRPr>
          </a:p>
          <a:p>
            <a:endParaRPr lang="en-US" sz="2800" i="1" dirty="0">
              <a:solidFill>
                <a:srgbClr val="002060"/>
              </a:solidFill>
              <a:ea typeface="+mn-lt"/>
              <a:cs typeface="+mn-lt"/>
            </a:endParaRPr>
          </a:p>
          <a:p>
            <a:endParaRPr lang="en-US" sz="3200" b="1" dirty="0">
              <a:solidFill>
                <a:srgbClr val="002060"/>
              </a:solidFill>
              <a:ea typeface="+mn-lt"/>
              <a:cs typeface="+mn-lt"/>
            </a:endParaRPr>
          </a:p>
          <a:p>
            <a:endParaRPr lang="en-US" sz="2800" i="1" dirty="0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6057039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>
            <a:extLst>
              <a:ext uri="{FF2B5EF4-FFF2-40B4-BE49-F238E27FC236}">
                <a16:creationId xmlns:a16="http://schemas.microsoft.com/office/drawing/2014/main" id="{5F690DBD-CFA8-31C8-7877-002438B5F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311" y="4173"/>
            <a:ext cx="4871544" cy="566114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B9738B8-5480-5B4C-8CF6-8C2225BA5B0B}"/>
              </a:ext>
            </a:extLst>
          </p:cNvPr>
          <p:cNvSpPr txBox="1"/>
          <p:nvPr/>
        </p:nvSpPr>
        <p:spPr>
          <a:xfrm>
            <a:off x="3848267" y="1254744"/>
            <a:ext cx="8157629" cy="255454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8000" dirty="0">
                <a:solidFill>
                  <a:srgbClr val="002060"/>
                </a:solidFill>
                <a:latin typeface="Calibri"/>
                <a:cs typeface="Calibri"/>
              </a:rPr>
              <a:t>Da </a:t>
            </a:r>
            <a:r>
              <a:rPr lang="en-US" sz="8000" dirty="0" err="1">
                <a:solidFill>
                  <a:srgbClr val="002060"/>
                </a:solidFill>
                <a:latin typeface="Calibri"/>
                <a:cs typeface="Calibri"/>
              </a:rPr>
              <a:t>iawn</a:t>
            </a:r>
            <a:r>
              <a:rPr lang="en-US" sz="8000" dirty="0">
                <a:solidFill>
                  <a:srgbClr val="002060"/>
                </a:solidFill>
                <a:latin typeface="Calibri"/>
                <a:cs typeface="Calibri"/>
              </a:rPr>
              <a:t>, </a:t>
            </a:r>
            <a:r>
              <a:rPr lang="en-US" sz="8000" dirty="0" err="1">
                <a:solidFill>
                  <a:srgbClr val="002060"/>
                </a:solidFill>
                <a:latin typeface="Calibri"/>
                <a:cs typeface="Calibri"/>
              </a:rPr>
              <a:t>bawb</a:t>
            </a:r>
            <a:r>
              <a:rPr lang="en-US" sz="8000" dirty="0">
                <a:solidFill>
                  <a:srgbClr val="002060"/>
                </a:solidFill>
                <a:latin typeface="Calibri"/>
                <a:cs typeface="Calibri"/>
              </a:rPr>
              <a:t>!</a:t>
            </a:r>
          </a:p>
          <a:p>
            <a:pPr algn="ctr"/>
            <a:r>
              <a:rPr lang="en-US" sz="8000" dirty="0">
                <a:solidFill>
                  <a:srgbClr val="002060"/>
                </a:solidFill>
                <a:latin typeface="Calibri"/>
                <a:cs typeface="Calibri"/>
              </a:rPr>
              <a:t>Hwyl </a:t>
            </a:r>
            <a:r>
              <a:rPr lang="en-US" sz="8000" dirty="0" err="1">
                <a:solidFill>
                  <a:srgbClr val="002060"/>
                </a:solidFill>
                <a:latin typeface="Calibri"/>
                <a:cs typeface="Calibri"/>
              </a:rPr>
              <a:t>fawr</a:t>
            </a:r>
            <a:r>
              <a:rPr lang="en-US" sz="8000" dirty="0">
                <a:solidFill>
                  <a:srgbClr val="002060"/>
                </a:solidFill>
                <a:latin typeface="Calibri"/>
                <a:cs typeface="Calibri"/>
              </a:rPr>
              <a:t>!</a:t>
            </a:r>
          </a:p>
        </p:txBody>
      </p:sp>
      <p:pic>
        <p:nvPicPr>
          <p:cNvPr id="5" name="Picture 6">
            <a:extLst>
              <a:ext uri="{FF2B5EF4-FFF2-40B4-BE49-F238E27FC236}">
                <a16:creationId xmlns:a16="http://schemas.microsoft.com/office/drawing/2014/main" id="{F39A2374-A2EE-9A78-7B03-C2BB01CBCA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583" y="5540339"/>
            <a:ext cx="12197166" cy="131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6145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53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8</vt:i4>
      </vt:variant>
      <vt:variant>
        <vt:lpstr>Slide Titles</vt:lpstr>
      </vt:variant>
      <vt:variant>
        <vt:i4>53</vt:i4>
      </vt:variant>
    </vt:vector>
  </HeadingPairs>
  <TitlesOfParts>
    <vt:vector size="61" baseType="lpstr"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755</cp:revision>
  <dcterms:created xsi:type="dcterms:W3CDTF">2023-03-14T19:47:38Z</dcterms:created>
  <dcterms:modified xsi:type="dcterms:W3CDTF">2023-03-15T17:39:59Z</dcterms:modified>
</cp:coreProperties>
</file>