
<file path=[Content_Types].xml><?xml version="1.0" encoding="utf-8"?>
<Types xmlns="http://schemas.openxmlformats.org/package/2006/content-types">
  <Default Extension="png" ContentType="image/png"/>
  <Default Extension="emf" ContentType="image/x-emf"/>
  <Default Extension="jpeg" ContentType="image/jpeg"/>
  <Default Extension="JPG" ContentType="image/.jp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39"/>
  </p:notesMasterIdLst>
  <p:sldIdLst>
    <p:sldId id="298" r:id="rId4"/>
    <p:sldId id="263" r:id="rId5"/>
    <p:sldId id="264" r:id="rId6"/>
    <p:sldId id="265" r:id="rId7"/>
    <p:sldId id="266" r:id="rId8"/>
    <p:sldId id="267" r:id="rId9"/>
    <p:sldId id="268" r:id="rId10"/>
    <p:sldId id="269" r:id="rId11"/>
    <p:sldId id="270" r:id="rId12"/>
    <p:sldId id="271" r:id="rId13"/>
    <p:sldId id="281" r:id="rId14"/>
    <p:sldId id="272" r:id="rId15"/>
    <p:sldId id="273" r:id="rId16"/>
    <p:sldId id="274" r:id="rId17"/>
    <p:sldId id="275" r:id="rId18"/>
    <p:sldId id="276" r:id="rId19"/>
    <p:sldId id="277" r:id="rId20"/>
    <p:sldId id="278" r:id="rId21"/>
    <p:sldId id="279" r:id="rId22"/>
    <p:sldId id="280" r:id="rId23"/>
    <p:sldId id="282" r:id="rId24"/>
    <p:sldId id="286" r:id="rId25"/>
    <p:sldId id="287" r:id="rId26"/>
    <p:sldId id="289" r:id="rId27"/>
    <p:sldId id="290" r:id="rId28"/>
    <p:sldId id="291" r:id="rId29"/>
    <p:sldId id="292" r:id="rId30"/>
    <p:sldId id="293" r:id="rId31"/>
    <p:sldId id="294" r:id="rId32"/>
    <p:sldId id="295" r:id="rId33"/>
    <p:sldId id="297" r:id="rId34"/>
    <p:sldId id="331" r:id="rId35"/>
    <p:sldId id="332" r:id="rId36"/>
    <p:sldId id="333" r:id="rId37"/>
    <p:sldId id="299" r:id="rId38"/>
  </p:sldIdLst>
  <p:sldSz cx="12192000" cy="6858000"/>
  <p:notesSz cx="6858000" cy="9144000"/>
  <p:custDataLst>
    <p:tags r:id="rId4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作者"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4E7DA6"/>
    <a:srgbClr val="E71B40"/>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248"/>
        <p:guide pos="3840"/>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4" Type="http://schemas.openxmlformats.org/officeDocument/2006/relationships/tags" Target="tags/tag172.xml"/><Relationship Id="rId43" Type="http://schemas.openxmlformats.org/officeDocument/2006/relationships/commentAuthors" Target="commentAuthors.xml"/><Relationship Id="rId42" Type="http://schemas.openxmlformats.org/officeDocument/2006/relationships/tableStyles" Target="tableStyles.xml"/><Relationship Id="rId41" Type="http://schemas.openxmlformats.org/officeDocument/2006/relationships/viewProps" Target="viewProps.xml"/><Relationship Id="rId40" Type="http://schemas.openxmlformats.org/officeDocument/2006/relationships/presProps" Target="presProps.xml"/><Relationship Id="rId4" Type="http://schemas.openxmlformats.org/officeDocument/2006/relationships/slide" Target="slides/slide1.xml"/><Relationship Id="rId39" Type="http://schemas.openxmlformats.org/officeDocument/2006/relationships/notesMaster" Target="notesMasters/notesMaster1.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Master" Target="slideMasters/slideMaster2.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9" Type="http://schemas.openxmlformats.org/officeDocument/2006/relationships/tags" Target="../tags/tag8.xml"/><Relationship Id="rId8" Type="http://schemas.openxmlformats.org/officeDocument/2006/relationships/tags" Target="../tags/tag7.xml"/><Relationship Id="rId7" Type="http://schemas.openxmlformats.org/officeDocument/2006/relationships/tags" Target="../tags/tag6.xml"/><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4" Type="http://schemas.openxmlformats.org/officeDocument/2006/relationships/tags" Target="../tags/tag13.xml"/><Relationship Id="rId13" Type="http://schemas.openxmlformats.org/officeDocument/2006/relationships/tags" Target="../tags/tag12.xml"/><Relationship Id="rId12" Type="http://schemas.openxmlformats.org/officeDocument/2006/relationships/tags" Target="../tags/tag11.xml"/><Relationship Id="rId11" Type="http://schemas.openxmlformats.org/officeDocument/2006/relationships/tags" Target="../tags/tag10.xml"/><Relationship Id="rId10" Type="http://schemas.openxmlformats.org/officeDocument/2006/relationships/tags" Target="../tags/tag9.xml"/><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6" Type="http://schemas.openxmlformats.org/officeDocument/2006/relationships/tags" Target="../tags/tag18.xml"/><Relationship Id="rId5" Type="http://schemas.openxmlformats.org/officeDocument/2006/relationships/tags" Target="../tags/tag17.xml"/><Relationship Id="rId4" Type="http://schemas.openxmlformats.org/officeDocument/2006/relationships/tags" Target="../tags/tag16.xml"/><Relationship Id="rId3" Type="http://schemas.openxmlformats.org/officeDocument/2006/relationships/tags" Target="../tags/tag15.xml"/><Relationship Id="rId2" Type="http://schemas.openxmlformats.org/officeDocument/2006/relationships/tags" Target="../tags/tag14.xml"/><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9" Type="http://schemas.openxmlformats.org/officeDocument/2006/relationships/tags" Target="../tags/tag26.xml"/><Relationship Id="rId8" Type="http://schemas.openxmlformats.org/officeDocument/2006/relationships/tags" Target="../tags/tag25.xml"/><Relationship Id="rId7" Type="http://schemas.openxmlformats.org/officeDocument/2006/relationships/tags" Target="../tags/tag24.xml"/><Relationship Id="rId6" Type="http://schemas.openxmlformats.org/officeDocument/2006/relationships/tags" Target="../tags/tag23.xml"/><Relationship Id="rId5" Type="http://schemas.openxmlformats.org/officeDocument/2006/relationships/tags" Target="../tags/tag22.xml"/><Relationship Id="rId4" Type="http://schemas.openxmlformats.org/officeDocument/2006/relationships/tags" Target="../tags/tag21.xml"/><Relationship Id="rId3" Type="http://schemas.openxmlformats.org/officeDocument/2006/relationships/tags" Target="../tags/tag20.xml"/><Relationship Id="rId2" Type="http://schemas.openxmlformats.org/officeDocument/2006/relationships/tags" Target="../tags/tag19.xml"/><Relationship Id="rId15" Type="http://schemas.openxmlformats.org/officeDocument/2006/relationships/tags" Target="../tags/tag32.xml"/><Relationship Id="rId14" Type="http://schemas.openxmlformats.org/officeDocument/2006/relationships/tags" Target="../tags/tag31.xml"/><Relationship Id="rId13" Type="http://schemas.openxmlformats.org/officeDocument/2006/relationships/tags" Target="../tags/tag30.xml"/><Relationship Id="rId12" Type="http://schemas.openxmlformats.org/officeDocument/2006/relationships/tags" Target="../tags/tag29.xml"/><Relationship Id="rId11" Type="http://schemas.openxmlformats.org/officeDocument/2006/relationships/tags" Target="../tags/tag28.xml"/><Relationship Id="rId10" Type="http://schemas.openxmlformats.org/officeDocument/2006/relationships/tags" Target="../tags/tag27.xml"/><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7" Type="http://schemas.openxmlformats.org/officeDocument/2006/relationships/tags" Target="../tags/tag38.xml"/><Relationship Id="rId6" Type="http://schemas.openxmlformats.org/officeDocument/2006/relationships/tags" Target="../tags/tag37.xml"/><Relationship Id="rId5" Type="http://schemas.openxmlformats.org/officeDocument/2006/relationships/tags" Target="../tags/tag36.xml"/><Relationship Id="rId4" Type="http://schemas.openxmlformats.org/officeDocument/2006/relationships/tags" Target="../tags/tag35.xml"/><Relationship Id="rId3" Type="http://schemas.openxmlformats.org/officeDocument/2006/relationships/tags" Target="../tags/tag34.xml"/><Relationship Id="rId2" Type="http://schemas.openxmlformats.org/officeDocument/2006/relationships/tags" Target="../tags/tag33.xml"/><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9" Type="http://schemas.openxmlformats.org/officeDocument/2006/relationships/tags" Target="../tags/tag46.xml"/><Relationship Id="rId8" Type="http://schemas.openxmlformats.org/officeDocument/2006/relationships/tags" Target="../tags/tag45.xml"/><Relationship Id="rId7" Type="http://schemas.openxmlformats.org/officeDocument/2006/relationships/tags" Target="../tags/tag44.xml"/><Relationship Id="rId6" Type="http://schemas.openxmlformats.org/officeDocument/2006/relationships/tags" Target="../tags/tag43.xml"/><Relationship Id="rId5" Type="http://schemas.openxmlformats.org/officeDocument/2006/relationships/tags" Target="../tags/tag42.xml"/><Relationship Id="rId4" Type="http://schemas.openxmlformats.org/officeDocument/2006/relationships/tags" Target="../tags/tag41.xml"/><Relationship Id="rId3" Type="http://schemas.openxmlformats.org/officeDocument/2006/relationships/tags" Target="../tags/tag40.xml"/><Relationship Id="rId2" Type="http://schemas.openxmlformats.org/officeDocument/2006/relationships/tags" Target="../tags/tag39.xml"/><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8" Type="http://schemas.openxmlformats.org/officeDocument/2006/relationships/tags" Target="../tags/tag53.xml"/><Relationship Id="rId7" Type="http://schemas.openxmlformats.org/officeDocument/2006/relationships/tags" Target="../tags/tag52.xml"/><Relationship Id="rId6" Type="http://schemas.openxmlformats.org/officeDocument/2006/relationships/tags" Target="../tags/tag51.xml"/><Relationship Id="rId5" Type="http://schemas.openxmlformats.org/officeDocument/2006/relationships/tags" Target="../tags/tag50.xml"/><Relationship Id="rId4" Type="http://schemas.openxmlformats.org/officeDocument/2006/relationships/tags" Target="../tags/tag49.xml"/><Relationship Id="rId3" Type="http://schemas.openxmlformats.org/officeDocument/2006/relationships/tags" Target="../tags/tag48.xml"/><Relationship Id="rId2" Type="http://schemas.openxmlformats.org/officeDocument/2006/relationships/tags" Target="../tags/tag47.xml"/><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4" Type="http://schemas.openxmlformats.org/officeDocument/2006/relationships/tags" Target="../tags/tag56.xml"/><Relationship Id="rId3" Type="http://schemas.openxmlformats.org/officeDocument/2006/relationships/tags" Target="../tags/tag55.xml"/><Relationship Id="rId2" Type="http://schemas.openxmlformats.org/officeDocument/2006/relationships/tags" Target="../tags/tag54.xml"/><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7" Type="http://schemas.openxmlformats.org/officeDocument/2006/relationships/tags" Target="../tags/tag62.xml"/><Relationship Id="rId6" Type="http://schemas.openxmlformats.org/officeDocument/2006/relationships/tags" Target="../tags/tag61.xml"/><Relationship Id="rId5" Type="http://schemas.openxmlformats.org/officeDocument/2006/relationships/tags" Target="../tags/tag60.xml"/><Relationship Id="rId4" Type="http://schemas.openxmlformats.org/officeDocument/2006/relationships/tags" Target="../tags/tag59.xml"/><Relationship Id="rId3" Type="http://schemas.openxmlformats.org/officeDocument/2006/relationships/tags" Target="../tags/tag58.xml"/><Relationship Id="rId2" Type="http://schemas.openxmlformats.org/officeDocument/2006/relationships/tags" Target="../tags/tag57.xml"/><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6" Type="http://schemas.openxmlformats.org/officeDocument/2006/relationships/tags" Target="../tags/tag67.xml"/><Relationship Id="rId5" Type="http://schemas.openxmlformats.org/officeDocument/2006/relationships/tags" Target="../tags/tag66.xml"/><Relationship Id="rId4" Type="http://schemas.openxmlformats.org/officeDocument/2006/relationships/tags" Target="../tags/tag65.xml"/><Relationship Id="rId3" Type="http://schemas.openxmlformats.org/officeDocument/2006/relationships/tags" Target="../tags/tag64.xml"/><Relationship Id="rId2" Type="http://schemas.openxmlformats.org/officeDocument/2006/relationships/tags" Target="../tags/tag63.xml"/><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5" Type="http://schemas.openxmlformats.org/officeDocument/2006/relationships/tags" Target="../tags/tag71.xml"/><Relationship Id="rId4" Type="http://schemas.openxmlformats.org/officeDocument/2006/relationships/tags" Target="../tags/tag70.xml"/><Relationship Id="rId3" Type="http://schemas.openxmlformats.org/officeDocument/2006/relationships/tags" Target="../tags/tag69.xml"/><Relationship Id="rId2" Type="http://schemas.openxmlformats.org/officeDocument/2006/relationships/tags" Target="../tags/tag68.xml"/><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9" Type="http://schemas.openxmlformats.org/officeDocument/2006/relationships/tags" Target="../tags/tag79.xml"/><Relationship Id="rId8" Type="http://schemas.openxmlformats.org/officeDocument/2006/relationships/tags" Target="../tags/tag78.xml"/><Relationship Id="rId7" Type="http://schemas.openxmlformats.org/officeDocument/2006/relationships/tags" Target="../tags/tag77.xml"/><Relationship Id="rId6" Type="http://schemas.openxmlformats.org/officeDocument/2006/relationships/tags" Target="../tags/tag76.xml"/><Relationship Id="rId5" Type="http://schemas.openxmlformats.org/officeDocument/2006/relationships/tags" Target="../tags/tag75.xml"/><Relationship Id="rId4" Type="http://schemas.openxmlformats.org/officeDocument/2006/relationships/tags" Target="../tags/tag74.xml"/><Relationship Id="rId3" Type="http://schemas.openxmlformats.org/officeDocument/2006/relationships/tags" Target="../tags/tag73.xml"/><Relationship Id="rId2" Type="http://schemas.openxmlformats.org/officeDocument/2006/relationships/tags" Target="../tags/tag72.xml"/><Relationship Id="rId11" Type="http://schemas.openxmlformats.org/officeDocument/2006/relationships/tags" Target="../tags/tag81.xml"/><Relationship Id="rId10" Type="http://schemas.openxmlformats.org/officeDocument/2006/relationships/tags" Target="../tags/tag80.xml"/><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8" Type="http://schemas.openxmlformats.org/officeDocument/2006/relationships/tags" Target="../tags/tag88.xml"/><Relationship Id="rId7" Type="http://schemas.openxmlformats.org/officeDocument/2006/relationships/tags" Target="../tags/tag87.xml"/><Relationship Id="rId6" Type="http://schemas.openxmlformats.org/officeDocument/2006/relationships/tags" Target="../tags/tag86.xml"/><Relationship Id="rId5" Type="http://schemas.openxmlformats.org/officeDocument/2006/relationships/tags" Target="../tags/tag85.xml"/><Relationship Id="rId4" Type="http://schemas.openxmlformats.org/officeDocument/2006/relationships/tags" Target="../tags/tag84.xml"/><Relationship Id="rId3" Type="http://schemas.openxmlformats.org/officeDocument/2006/relationships/tags" Target="../tags/tag83.xml"/><Relationship Id="rId2" Type="http://schemas.openxmlformats.org/officeDocument/2006/relationships/tags" Target="../tags/tag82.xml"/><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9" Type="http://schemas.openxmlformats.org/officeDocument/2006/relationships/tags" Target="../tags/tag96.xml"/><Relationship Id="rId8" Type="http://schemas.openxmlformats.org/officeDocument/2006/relationships/tags" Target="../tags/tag95.xml"/><Relationship Id="rId7" Type="http://schemas.openxmlformats.org/officeDocument/2006/relationships/tags" Target="../tags/tag94.xml"/><Relationship Id="rId6" Type="http://schemas.openxmlformats.org/officeDocument/2006/relationships/tags" Target="../tags/tag93.xml"/><Relationship Id="rId5" Type="http://schemas.openxmlformats.org/officeDocument/2006/relationships/tags" Target="../tags/tag92.xml"/><Relationship Id="rId4" Type="http://schemas.openxmlformats.org/officeDocument/2006/relationships/tags" Target="../tags/tag91.xml"/><Relationship Id="rId3" Type="http://schemas.openxmlformats.org/officeDocument/2006/relationships/tags" Target="../tags/tag90.xml"/><Relationship Id="rId2" Type="http://schemas.openxmlformats.org/officeDocument/2006/relationships/tags" Target="../tags/tag89.xml"/><Relationship Id="rId13" Type="http://schemas.openxmlformats.org/officeDocument/2006/relationships/tags" Target="../tags/tag100.xml"/><Relationship Id="rId12" Type="http://schemas.openxmlformats.org/officeDocument/2006/relationships/tags" Target="../tags/tag99.xml"/><Relationship Id="rId11" Type="http://schemas.openxmlformats.org/officeDocument/2006/relationships/tags" Target="../tags/tag98.xml"/><Relationship Id="rId10" Type="http://schemas.openxmlformats.org/officeDocument/2006/relationships/tags" Target="../tags/tag97.xml"/><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9" Type="http://schemas.openxmlformats.org/officeDocument/2006/relationships/tags" Target="../tags/tag108.xml"/><Relationship Id="rId8" Type="http://schemas.openxmlformats.org/officeDocument/2006/relationships/tags" Target="../tags/tag107.xml"/><Relationship Id="rId7" Type="http://schemas.openxmlformats.org/officeDocument/2006/relationships/tags" Target="../tags/tag106.xml"/><Relationship Id="rId6" Type="http://schemas.openxmlformats.org/officeDocument/2006/relationships/tags" Target="../tags/tag105.xml"/><Relationship Id="rId5" Type="http://schemas.openxmlformats.org/officeDocument/2006/relationships/tags" Target="../tags/tag104.xml"/><Relationship Id="rId4" Type="http://schemas.openxmlformats.org/officeDocument/2006/relationships/tags" Target="../tags/tag103.xml"/><Relationship Id="rId3" Type="http://schemas.openxmlformats.org/officeDocument/2006/relationships/tags" Target="../tags/tag102.xml"/><Relationship Id="rId2" Type="http://schemas.openxmlformats.org/officeDocument/2006/relationships/tags" Target="../tags/tag101.xml"/><Relationship Id="rId11" Type="http://schemas.openxmlformats.org/officeDocument/2006/relationships/tags" Target="../tags/tag110.xml"/><Relationship Id="rId10" Type="http://schemas.openxmlformats.org/officeDocument/2006/relationships/tags" Target="../tags/tag109.xml"/><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9" Type="http://schemas.openxmlformats.org/officeDocument/2006/relationships/tags" Target="../tags/tag118.xml"/><Relationship Id="rId8" Type="http://schemas.openxmlformats.org/officeDocument/2006/relationships/tags" Target="../tags/tag117.xml"/><Relationship Id="rId7" Type="http://schemas.openxmlformats.org/officeDocument/2006/relationships/tags" Target="../tags/tag116.xml"/><Relationship Id="rId6" Type="http://schemas.openxmlformats.org/officeDocument/2006/relationships/tags" Target="../tags/tag115.xml"/><Relationship Id="rId5" Type="http://schemas.openxmlformats.org/officeDocument/2006/relationships/tags" Target="../tags/tag114.xml"/><Relationship Id="rId4" Type="http://schemas.openxmlformats.org/officeDocument/2006/relationships/tags" Target="../tags/tag113.xml"/><Relationship Id="rId3" Type="http://schemas.openxmlformats.org/officeDocument/2006/relationships/tags" Target="../tags/tag112.xml"/><Relationship Id="rId2" Type="http://schemas.openxmlformats.org/officeDocument/2006/relationships/tags" Target="../tags/tag111.xml"/><Relationship Id="rId11" Type="http://schemas.openxmlformats.org/officeDocument/2006/relationships/tags" Target="../tags/tag120.xml"/><Relationship Id="rId10" Type="http://schemas.openxmlformats.org/officeDocument/2006/relationships/tags" Target="../tags/tag119.xml"/><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9" Type="http://schemas.openxmlformats.org/officeDocument/2006/relationships/tags" Target="../tags/tag128.xml"/><Relationship Id="rId8" Type="http://schemas.openxmlformats.org/officeDocument/2006/relationships/tags" Target="../tags/tag127.xml"/><Relationship Id="rId7" Type="http://schemas.openxmlformats.org/officeDocument/2006/relationships/tags" Target="../tags/tag126.xml"/><Relationship Id="rId6" Type="http://schemas.openxmlformats.org/officeDocument/2006/relationships/tags" Target="../tags/tag125.xml"/><Relationship Id="rId5" Type="http://schemas.openxmlformats.org/officeDocument/2006/relationships/tags" Target="../tags/tag124.xml"/><Relationship Id="rId4" Type="http://schemas.openxmlformats.org/officeDocument/2006/relationships/tags" Target="../tags/tag123.xml"/><Relationship Id="rId3" Type="http://schemas.openxmlformats.org/officeDocument/2006/relationships/tags" Target="../tags/tag122.xml"/><Relationship Id="rId2" Type="http://schemas.openxmlformats.org/officeDocument/2006/relationships/tags" Target="../tags/tag121.xml"/><Relationship Id="rId11" Type="http://schemas.openxmlformats.org/officeDocument/2006/relationships/tags" Target="../tags/tag130.xml"/><Relationship Id="rId10" Type="http://schemas.openxmlformats.org/officeDocument/2006/relationships/tags" Target="../tags/tag129.xml"/><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9" Type="http://schemas.openxmlformats.org/officeDocument/2006/relationships/tags" Target="../tags/tag138.xml"/><Relationship Id="rId8" Type="http://schemas.openxmlformats.org/officeDocument/2006/relationships/tags" Target="../tags/tag137.xml"/><Relationship Id="rId7" Type="http://schemas.openxmlformats.org/officeDocument/2006/relationships/tags" Target="../tags/tag136.xml"/><Relationship Id="rId6" Type="http://schemas.openxmlformats.org/officeDocument/2006/relationships/tags" Target="../tags/tag135.xml"/><Relationship Id="rId5" Type="http://schemas.openxmlformats.org/officeDocument/2006/relationships/tags" Target="../tags/tag134.xml"/><Relationship Id="rId4" Type="http://schemas.openxmlformats.org/officeDocument/2006/relationships/tags" Target="../tags/tag133.xml"/><Relationship Id="rId3" Type="http://schemas.openxmlformats.org/officeDocument/2006/relationships/tags" Target="../tags/tag132.xml"/><Relationship Id="rId2" Type="http://schemas.openxmlformats.org/officeDocument/2006/relationships/tags" Target="../tags/tag131.xml"/><Relationship Id="rId13" Type="http://schemas.openxmlformats.org/officeDocument/2006/relationships/tags" Target="../tags/tag142.xml"/><Relationship Id="rId12" Type="http://schemas.openxmlformats.org/officeDocument/2006/relationships/tags" Target="../tags/tag141.xml"/><Relationship Id="rId11" Type="http://schemas.openxmlformats.org/officeDocument/2006/relationships/tags" Target="../tags/tag140.xml"/><Relationship Id="rId10" Type="http://schemas.openxmlformats.org/officeDocument/2006/relationships/tags" Target="../tags/tag139.xml"/><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9" Type="http://schemas.openxmlformats.org/officeDocument/2006/relationships/tags" Target="../tags/tag150.xml"/><Relationship Id="rId8" Type="http://schemas.openxmlformats.org/officeDocument/2006/relationships/tags" Target="../tags/tag149.xml"/><Relationship Id="rId7" Type="http://schemas.openxmlformats.org/officeDocument/2006/relationships/tags" Target="../tags/tag148.xml"/><Relationship Id="rId6" Type="http://schemas.openxmlformats.org/officeDocument/2006/relationships/tags" Target="../tags/tag147.xml"/><Relationship Id="rId5" Type="http://schemas.openxmlformats.org/officeDocument/2006/relationships/tags" Target="../tags/tag146.xml"/><Relationship Id="rId4" Type="http://schemas.openxmlformats.org/officeDocument/2006/relationships/tags" Target="../tags/tag145.xml"/><Relationship Id="rId3" Type="http://schemas.openxmlformats.org/officeDocument/2006/relationships/tags" Target="../tags/tag144.xml"/><Relationship Id="rId2" Type="http://schemas.openxmlformats.org/officeDocument/2006/relationships/tags" Target="../tags/tag143.xml"/><Relationship Id="rId13" Type="http://schemas.openxmlformats.org/officeDocument/2006/relationships/tags" Target="../tags/tag154.xml"/><Relationship Id="rId12" Type="http://schemas.openxmlformats.org/officeDocument/2006/relationships/tags" Target="../tags/tag153.xml"/><Relationship Id="rId11" Type="http://schemas.openxmlformats.org/officeDocument/2006/relationships/tags" Target="../tags/tag152.xml"/><Relationship Id="rId10" Type="http://schemas.openxmlformats.org/officeDocument/2006/relationships/tags" Target="../tags/tag151.xm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CB0CDA56-1B1F-4508-A296-04B755FC9ED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3F48397-B2FA-472E-984B-EF071D1CEA3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B0CDA56-1B1F-4508-A296-04B755FC9ED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3F48397-B2FA-472E-984B-EF071D1CEA3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CB0CDA56-1B1F-4508-A296-04B755FC9ED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3F48397-B2FA-472E-984B-EF071D1CEA3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CB0CDA56-1B1F-4508-A296-04B755FC9EDF}"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3F48397-B2FA-472E-984B-EF071D1CEA3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CB0CDA56-1B1F-4508-A296-04B755FC9EDF}"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3F48397-B2FA-472E-984B-EF071D1CEA3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CB0CDA56-1B1F-4508-A296-04B755FC9EDF}"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3F48397-B2FA-472E-984B-EF071D1CEA3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B0CDA56-1B1F-4508-A296-04B755FC9EDF}"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3F48397-B2FA-472E-984B-EF071D1CEA3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CB0CDA56-1B1F-4508-A296-04B755FC9EDF}"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3F48397-B2FA-472E-984B-EF071D1CEA3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CB0CDA56-1B1F-4508-A296-04B755FC9EDF}"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3F48397-B2FA-472E-984B-EF071D1CEA3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B0CDA56-1B1F-4508-A296-04B755FC9ED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3F48397-B2FA-472E-984B-EF071D1CEA3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B0CDA56-1B1F-4508-A296-04B755FC9EDF}"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3F48397-B2FA-472E-984B-EF071D1CEA3D}"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bg2"/>
        </a:solidFill>
        <a:effectLst/>
      </p:bgPr>
    </p:bg>
    <p:spTree>
      <p:nvGrpSpPr>
        <p:cNvPr id="1" name=""/>
        <p:cNvGrpSpPr/>
        <p:nvPr/>
      </p:nvGrpSpPr>
      <p:grpSpPr>
        <a:xfrm>
          <a:off x="0" y="0"/>
          <a:ext cx="0" cy="0"/>
          <a:chOff x="0" y="0"/>
          <a:chExt cx="0" cy="0"/>
        </a:xfrm>
      </p:grpSpPr>
      <p:grpSp>
        <p:nvGrpSpPr>
          <p:cNvPr id="7" name="组合 6"/>
          <p:cNvGrpSpPr/>
          <p:nvPr userDrawn="1">
            <p:custDataLst>
              <p:tags r:id="rId2"/>
            </p:custDataLst>
          </p:nvPr>
        </p:nvGrpSpPr>
        <p:grpSpPr>
          <a:xfrm>
            <a:off x="-127311" y="5"/>
            <a:ext cx="12429370" cy="2108195"/>
            <a:chOff x="-127311" y="5"/>
            <a:chExt cx="12429370" cy="2108195"/>
          </a:xfrm>
        </p:grpSpPr>
        <p:sp>
          <p:nvSpPr>
            <p:cNvPr id="8" name="任意多边形: 形状 7"/>
            <p:cNvSpPr/>
            <p:nvPr>
              <p:custDataLst>
                <p:tags r:id="rId3"/>
              </p:custDataLst>
            </p:nvPr>
          </p:nvSpPr>
          <p:spPr>
            <a:xfrm rot="4971377">
              <a:off x="5633770" y="-4560088"/>
              <a:ext cx="907207" cy="12429370"/>
            </a:xfrm>
            <a:custGeom>
              <a:avLst/>
              <a:gdLst>
                <a:gd name="connsiteX0" fmla="*/ 0 w 1132861"/>
                <a:gd name="connsiteY0" fmla="*/ 0 h 12429370"/>
                <a:gd name="connsiteX1" fmla="*/ 421422 w 1132861"/>
                <a:gd name="connsiteY1" fmla="*/ 52817 h 12429370"/>
                <a:gd name="connsiteX2" fmla="*/ 1132861 w 1132861"/>
                <a:gd name="connsiteY2" fmla="*/ 12429370 h 12429370"/>
                <a:gd name="connsiteX3" fmla="*/ 0 w 1132861"/>
                <a:gd name="connsiteY3" fmla="*/ 12287388 h 12429370"/>
              </a:gdLst>
              <a:ahLst/>
              <a:cxnLst>
                <a:cxn ang="0">
                  <a:pos x="connsiteX0" y="connsiteY0"/>
                </a:cxn>
                <a:cxn ang="0">
                  <a:pos x="connsiteX1" y="connsiteY1"/>
                </a:cxn>
                <a:cxn ang="0">
                  <a:pos x="connsiteX2" y="connsiteY2"/>
                </a:cxn>
                <a:cxn ang="0">
                  <a:pos x="connsiteX3" y="connsiteY3"/>
                </a:cxn>
              </a:cxnLst>
              <a:rect l="l" t="t" r="r" b="b"/>
              <a:pathLst>
                <a:path w="1132861" h="12429370">
                  <a:moveTo>
                    <a:pt x="0" y="0"/>
                  </a:moveTo>
                  <a:lnTo>
                    <a:pt x="421422" y="52817"/>
                  </a:lnTo>
                  <a:lnTo>
                    <a:pt x="1132861" y="12429370"/>
                  </a:lnTo>
                  <a:lnTo>
                    <a:pt x="0" y="12287388"/>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形状 8"/>
            <p:cNvSpPr/>
            <p:nvPr>
              <p:custDataLst>
                <p:tags r:id="rId4"/>
              </p:custDataLst>
            </p:nvPr>
          </p:nvSpPr>
          <p:spPr>
            <a:xfrm rot="5400000">
              <a:off x="5215200" y="-5215203"/>
              <a:ext cx="1761592" cy="12192007"/>
            </a:xfrm>
            <a:custGeom>
              <a:avLst/>
              <a:gdLst>
                <a:gd name="connsiteX0" fmla="*/ 0 w 1930397"/>
                <a:gd name="connsiteY0" fmla="*/ 12192007 h 12192007"/>
                <a:gd name="connsiteX1" fmla="*/ 0 w 1930397"/>
                <a:gd name="connsiteY1" fmla="*/ 0 h 12192007"/>
                <a:gd name="connsiteX2" fmla="*/ 758239 w 1930397"/>
                <a:gd name="connsiteY2" fmla="*/ 0 h 12192007"/>
                <a:gd name="connsiteX3" fmla="*/ 1930397 w 1930397"/>
                <a:gd name="connsiteY3" fmla="*/ 12192007 h 12192007"/>
              </a:gdLst>
              <a:ahLst/>
              <a:cxnLst>
                <a:cxn ang="0">
                  <a:pos x="connsiteX0" y="connsiteY0"/>
                </a:cxn>
                <a:cxn ang="0">
                  <a:pos x="connsiteX1" y="connsiteY1"/>
                </a:cxn>
                <a:cxn ang="0">
                  <a:pos x="connsiteX2" y="connsiteY2"/>
                </a:cxn>
                <a:cxn ang="0">
                  <a:pos x="connsiteX3" y="connsiteY3"/>
                </a:cxn>
              </a:cxnLst>
              <a:rect l="l" t="t" r="r" b="b"/>
              <a:pathLst>
                <a:path w="1930397" h="12192007">
                  <a:moveTo>
                    <a:pt x="0" y="12192007"/>
                  </a:moveTo>
                  <a:lnTo>
                    <a:pt x="0" y="0"/>
                  </a:lnTo>
                  <a:lnTo>
                    <a:pt x="758239" y="0"/>
                  </a:lnTo>
                  <a:lnTo>
                    <a:pt x="1930397" y="1219200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形状 9"/>
            <p:cNvSpPr/>
            <p:nvPr>
              <p:custDataLst>
                <p:tags r:id="rId5"/>
              </p:custDataLst>
            </p:nvPr>
          </p:nvSpPr>
          <p:spPr>
            <a:xfrm rot="5107084">
              <a:off x="4552342" y="-3275210"/>
              <a:ext cx="536239" cy="9742831"/>
            </a:xfrm>
            <a:custGeom>
              <a:avLst/>
              <a:gdLst>
                <a:gd name="connsiteX0" fmla="*/ 0 w 587624"/>
                <a:gd name="connsiteY0" fmla="*/ 0 h 9742831"/>
                <a:gd name="connsiteX1" fmla="*/ 587624 w 587624"/>
                <a:gd name="connsiteY1" fmla="*/ 9742831 h 9742831"/>
                <a:gd name="connsiteX2" fmla="*/ 0 w 587624"/>
                <a:gd name="connsiteY2" fmla="*/ 9685968 h 9742831"/>
              </a:gdLst>
              <a:ahLst/>
              <a:cxnLst>
                <a:cxn ang="0">
                  <a:pos x="connsiteX0" y="connsiteY0"/>
                </a:cxn>
                <a:cxn ang="0">
                  <a:pos x="connsiteX1" y="connsiteY1"/>
                </a:cxn>
                <a:cxn ang="0">
                  <a:pos x="connsiteX2" y="connsiteY2"/>
                </a:cxn>
              </a:cxnLst>
              <a:rect l="l" t="t" r="r" b="b"/>
              <a:pathLst>
                <a:path w="587624" h="9742831">
                  <a:moveTo>
                    <a:pt x="0" y="0"/>
                  </a:moveTo>
                  <a:lnTo>
                    <a:pt x="587624" y="9742831"/>
                  </a:lnTo>
                  <a:lnTo>
                    <a:pt x="0" y="9685968"/>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形状 10"/>
            <p:cNvSpPr/>
            <p:nvPr>
              <p:custDataLst>
                <p:tags r:id="rId6"/>
              </p:custDataLst>
            </p:nvPr>
          </p:nvSpPr>
          <p:spPr>
            <a:xfrm rot="15897560">
              <a:off x="9001004" y="-1390393"/>
              <a:ext cx="846410" cy="5663579"/>
            </a:xfrm>
            <a:custGeom>
              <a:avLst/>
              <a:gdLst>
                <a:gd name="connsiteX0" fmla="*/ 927517 w 927517"/>
                <a:gd name="connsiteY0" fmla="*/ 5663579 h 5663579"/>
                <a:gd name="connsiteX1" fmla="*/ 0 w 927517"/>
                <a:gd name="connsiteY1" fmla="*/ 5577535 h 5663579"/>
                <a:gd name="connsiteX2" fmla="*/ 419317 w 927517"/>
                <a:gd name="connsiteY2" fmla="*/ 0 h 5663579"/>
              </a:gdLst>
              <a:ahLst/>
              <a:cxnLst>
                <a:cxn ang="0">
                  <a:pos x="connsiteX0" y="connsiteY0"/>
                </a:cxn>
                <a:cxn ang="0">
                  <a:pos x="connsiteX1" y="connsiteY1"/>
                </a:cxn>
                <a:cxn ang="0">
                  <a:pos x="connsiteX2" y="connsiteY2"/>
                </a:cxn>
              </a:cxnLst>
              <a:rect l="l" t="t" r="r" b="b"/>
              <a:pathLst>
                <a:path w="927517" h="5663579">
                  <a:moveTo>
                    <a:pt x="927517" y="5663579"/>
                  </a:moveTo>
                  <a:lnTo>
                    <a:pt x="0" y="5577535"/>
                  </a:lnTo>
                  <a:lnTo>
                    <a:pt x="419317" y="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等腰三角形 11"/>
          <p:cNvSpPr/>
          <p:nvPr userDrawn="1">
            <p:custDataLst>
              <p:tags r:id="rId7"/>
            </p:custDataLst>
          </p:nvPr>
        </p:nvSpPr>
        <p:spPr>
          <a:xfrm rot="16200000">
            <a:off x="7826138" y="2492134"/>
            <a:ext cx="997432" cy="7734300"/>
          </a:xfrm>
          <a:prstGeom prst="triangle">
            <a:avLst>
              <a:gd name="adj" fmla="val 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ctrTitle" hasCustomPrompt="1"/>
            <p:custDataLst>
              <p:tags r:id="rId8"/>
            </p:custDataLst>
          </p:nvPr>
        </p:nvSpPr>
        <p:spPr>
          <a:xfrm>
            <a:off x="2730319" y="2702794"/>
            <a:ext cx="7117545" cy="1118535"/>
          </a:xfrm>
        </p:spPr>
        <p:txBody>
          <a:bodyPr lIns="90000" tIns="46800" rIns="90000" bIns="46800" anchor="b" anchorCtr="0">
            <a:normAutofit/>
          </a:bodyPr>
          <a:lstStyle>
            <a:lvl1pPr algn="ctr">
              <a:defRPr sz="6600" spc="600" baseline="0">
                <a:solidFill>
                  <a:schemeClr val="tx1">
                    <a:lumMod val="85000"/>
                    <a:lumOff val="15000"/>
                  </a:schemeClr>
                </a:solidFill>
                <a:ea typeface="汉仪旗黑-85S" panose="00020600040101010101" pitchFamily="18" charset="-122"/>
              </a:defRPr>
            </a:lvl1pPr>
          </a:lstStyle>
          <a:p>
            <a:r>
              <a:rPr lang="zh-CN" altLang="en-US" dirty="0"/>
              <a:t>编辑标题</a:t>
            </a:r>
            <a:endParaRPr lang="zh-CN" altLang="en-US" dirty="0"/>
          </a:p>
        </p:txBody>
      </p:sp>
      <p:sp>
        <p:nvSpPr>
          <p:cNvPr id="3" name="副标题 2"/>
          <p:cNvSpPr>
            <a:spLocks noGrp="1"/>
          </p:cNvSpPr>
          <p:nvPr>
            <p:ph type="subTitle" idx="1" hasCustomPrompt="1"/>
            <p:custDataLst>
              <p:tags r:id="rId9"/>
            </p:custDataLst>
          </p:nvPr>
        </p:nvSpPr>
        <p:spPr>
          <a:xfrm>
            <a:off x="2730319" y="3886684"/>
            <a:ext cx="7117545" cy="676319"/>
          </a:xfrm>
        </p:spPr>
        <p:txBody>
          <a:bodyPr lIns="90000" tIns="46800" rIns="90000" bIns="46800" anchor="t">
            <a:normAutofit/>
          </a:bodyPr>
          <a:lstStyle>
            <a:lvl1pPr marL="0" indent="0" algn="ctr" eaLnBrk="1" fontAlgn="auto" latinLnBrk="0" hangingPunct="1">
              <a:lnSpc>
                <a:spcPct val="100000"/>
              </a:lnSpc>
              <a:buNone/>
              <a:defRPr sz="2800" u="none" strike="noStrike" kern="1200" cap="none" spc="200" normalizeH="0" baseline="0">
                <a:solidFill>
                  <a:schemeClr val="tx1">
                    <a:lumMod val="85000"/>
                    <a:lumOff val="1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10"/>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11"/>
            </p:custDataLst>
          </p:nvPr>
        </p:nvSpPr>
        <p:spPr/>
        <p:txBody>
          <a:bodyPr/>
          <a:lstStyle/>
          <a:p>
            <a:endParaRPr lang="zh-CN" altLang="en-US" dirty="0"/>
          </a:p>
        </p:txBody>
      </p:sp>
      <p:sp>
        <p:nvSpPr>
          <p:cNvPr id="18" name="灯片编号占位符 17"/>
          <p:cNvSpPr>
            <a:spLocks noGrp="1"/>
          </p:cNvSpPr>
          <p:nvPr>
            <p:ph type="sldNum" sz="quarter" idx="12"/>
            <p:custDataLst>
              <p:tags r:id="rId12"/>
            </p:custDataLst>
          </p:nvPr>
        </p:nvSpPr>
        <p:spPr/>
        <p:txBody>
          <a:bodyPr/>
          <a:lstStyle/>
          <a:p>
            <a:fld id="{49AE70B2-8BF9-45C0-BB95-33D1B9D3A854}" type="slidenum">
              <a:rPr lang="zh-CN" altLang="en-US" smtClean="0"/>
            </a:fld>
            <a:endParaRPr lang="zh-CN" altLang="en-US" dirty="0"/>
          </a:p>
        </p:txBody>
      </p:sp>
      <p:sp>
        <p:nvSpPr>
          <p:cNvPr id="5" name="文本占位符 4"/>
          <p:cNvSpPr>
            <a:spLocks noGrp="1"/>
          </p:cNvSpPr>
          <p:nvPr>
            <p:ph type="body" sz="quarter" idx="13" hasCustomPrompt="1"/>
            <p:custDataLst>
              <p:tags r:id="rId13"/>
            </p:custDataLst>
          </p:nvPr>
        </p:nvSpPr>
        <p:spPr>
          <a:xfrm>
            <a:off x="3630542" y="4681986"/>
            <a:ext cx="2523129" cy="412826"/>
          </a:xfrm>
        </p:spPr>
        <p:txBody>
          <a:bodyPr lIns="90000" tIns="46800" rIns="90000" bIns="46800" anchor="ctr" anchorCtr="0">
            <a:normAutofit/>
          </a:bodyPr>
          <a:lstStyle>
            <a:lvl1pPr marL="0" indent="0" algn="r">
              <a:lnSpc>
                <a:spcPct val="100000"/>
              </a:lnSpc>
              <a:buNone/>
              <a:defRPr sz="1800">
                <a:solidFill>
                  <a:schemeClr val="tx1">
                    <a:lumMod val="85000"/>
                    <a:lumOff val="15000"/>
                  </a:schemeClr>
                </a:solidFill>
              </a:defRPr>
            </a:lvl1pPr>
          </a:lstStyle>
          <a:p>
            <a:pPr lvl="0"/>
            <a:r>
              <a:rPr lang="zh-CN" altLang="en-US" dirty="0"/>
              <a:t>编辑文本</a:t>
            </a:r>
            <a:endParaRPr lang="zh-CN" altLang="en-US" dirty="0"/>
          </a:p>
        </p:txBody>
      </p:sp>
      <p:sp>
        <p:nvSpPr>
          <p:cNvPr id="13" name="文本占位符 12"/>
          <p:cNvSpPr>
            <a:spLocks noGrp="1"/>
          </p:cNvSpPr>
          <p:nvPr>
            <p:ph type="body" sz="quarter" idx="14" hasCustomPrompt="1"/>
            <p:custDataLst>
              <p:tags r:id="rId14"/>
            </p:custDataLst>
          </p:nvPr>
        </p:nvSpPr>
        <p:spPr>
          <a:xfrm>
            <a:off x="6402188" y="4681986"/>
            <a:ext cx="2523127" cy="412826"/>
          </a:xfrm>
        </p:spPr>
        <p:txBody>
          <a:bodyPr lIns="90000" tIns="46800" rIns="90000" bIns="46800" anchor="ctr" anchorCtr="0">
            <a:normAutofit/>
          </a:bodyPr>
          <a:lstStyle>
            <a:lvl1pPr marL="0" indent="0" algn="l">
              <a:lnSpc>
                <a:spcPct val="100000"/>
              </a:lnSpc>
              <a:buNone/>
              <a:defRPr sz="1800">
                <a:solidFill>
                  <a:schemeClr val="tx1">
                    <a:lumMod val="85000"/>
                    <a:lumOff val="15000"/>
                  </a:schemeClr>
                </a:solidFill>
              </a:defRPr>
            </a:lvl1pPr>
          </a:lstStyle>
          <a:p>
            <a:pPr lvl="0"/>
            <a:r>
              <a:rPr lang="zh-CN" altLang="en-US" dirty="0"/>
              <a:t>编辑文本</a:t>
            </a:r>
            <a:endParaRPr lang="zh-CN" alt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952508"/>
            <a:ext cx="10852237"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chemeClr val="bg2"/>
        </a:solidFill>
        <a:effectLst/>
      </p:bgPr>
    </p:bg>
    <p:spTree>
      <p:nvGrpSpPr>
        <p:cNvPr id="1" name=""/>
        <p:cNvGrpSpPr/>
        <p:nvPr/>
      </p:nvGrpSpPr>
      <p:grpSpPr>
        <a:xfrm>
          <a:off x="0" y="0"/>
          <a:ext cx="0" cy="0"/>
          <a:chOff x="0" y="0"/>
          <a:chExt cx="0" cy="0"/>
        </a:xfrm>
      </p:grpSpPr>
      <p:grpSp>
        <p:nvGrpSpPr>
          <p:cNvPr id="7" name="组合 6"/>
          <p:cNvGrpSpPr/>
          <p:nvPr userDrawn="1">
            <p:custDataLst>
              <p:tags r:id="rId2"/>
            </p:custDataLst>
          </p:nvPr>
        </p:nvGrpSpPr>
        <p:grpSpPr>
          <a:xfrm>
            <a:off x="4001597" y="5613400"/>
            <a:ext cx="8190403" cy="1244600"/>
            <a:chOff x="4001597" y="5613400"/>
            <a:chExt cx="8190403" cy="1244600"/>
          </a:xfrm>
        </p:grpSpPr>
        <p:sp>
          <p:nvSpPr>
            <p:cNvPr id="8" name="任意多边形: 形状 7"/>
            <p:cNvSpPr/>
            <p:nvPr>
              <p:custDataLst>
                <p:tags r:id="rId3"/>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dirty="0"/>
            </a:p>
          </p:txBody>
        </p:sp>
        <p:sp>
          <p:nvSpPr>
            <p:cNvPr id="9" name="等腰三角形 8"/>
            <p:cNvSpPr/>
            <p:nvPr>
              <p:custDataLst>
                <p:tags r:id="rId4"/>
              </p:custDataLst>
            </p:nvPr>
          </p:nvSpPr>
          <p:spPr>
            <a:xfrm>
              <a:off x="5816600" y="5949254"/>
              <a:ext cx="6375400" cy="908746"/>
            </a:xfrm>
            <a:prstGeom prst="triangle">
              <a:avLst>
                <a:gd name="adj" fmla="val 10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p>
          </p:txBody>
        </p:sp>
      </p:grpSp>
      <p:grpSp>
        <p:nvGrpSpPr>
          <p:cNvPr id="10" name="组合 9"/>
          <p:cNvGrpSpPr/>
          <p:nvPr userDrawn="1">
            <p:custDataLst>
              <p:tags r:id="rId5"/>
            </p:custDataLst>
          </p:nvPr>
        </p:nvGrpSpPr>
        <p:grpSpPr>
          <a:xfrm>
            <a:off x="5187002" y="2377388"/>
            <a:ext cx="570170" cy="707886"/>
            <a:chOff x="10608342" y="5053054"/>
            <a:chExt cx="1583658" cy="1966165"/>
          </a:xfrm>
        </p:grpSpPr>
        <p:sp>
          <p:nvSpPr>
            <p:cNvPr id="11" name="任意多边形: 形状 10"/>
            <p:cNvSpPr/>
            <p:nvPr>
              <p:custDataLst>
                <p:tags r:id="rId6"/>
              </p:custDataLst>
            </p:nvPr>
          </p:nvSpPr>
          <p:spPr>
            <a:xfrm rot="697528">
              <a:off x="10608342" y="5053054"/>
              <a:ext cx="1399913" cy="1966165"/>
            </a:xfrm>
            <a:custGeom>
              <a:avLst/>
              <a:gdLst>
                <a:gd name="connsiteX0" fmla="*/ 1399913 w 1399913"/>
                <a:gd name="connsiteY0" fmla="*/ 0 h 1966165"/>
                <a:gd name="connsiteX1" fmla="*/ 1399913 w 1399913"/>
                <a:gd name="connsiteY1" fmla="*/ 1678156 h 1966165"/>
                <a:gd name="connsiteX2" fmla="*/ 0 w 1399913"/>
                <a:gd name="connsiteY2" fmla="*/ 1966165 h 1966165"/>
              </a:gdLst>
              <a:ahLst/>
              <a:cxnLst>
                <a:cxn ang="0">
                  <a:pos x="connsiteX0" y="connsiteY0"/>
                </a:cxn>
                <a:cxn ang="0">
                  <a:pos x="connsiteX1" y="connsiteY1"/>
                </a:cxn>
                <a:cxn ang="0">
                  <a:pos x="connsiteX2" y="connsiteY2"/>
                </a:cxn>
              </a:cxnLst>
              <a:rect l="l" t="t" r="r" b="b"/>
              <a:pathLst>
                <a:path w="1399913" h="1966165">
                  <a:moveTo>
                    <a:pt x="1399913" y="0"/>
                  </a:moveTo>
                  <a:lnTo>
                    <a:pt x="1399913" y="1678156"/>
                  </a:lnTo>
                  <a:lnTo>
                    <a:pt x="0" y="1966165"/>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p>
          </p:txBody>
        </p:sp>
        <p:sp>
          <p:nvSpPr>
            <p:cNvPr id="12" name="等腰三角形 11"/>
            <p:cNvSpPr/>
            <p:nvPr>
              <p:custDataLst>
                <p:tags r:id="rId7"/>
              </p:custDataLst>
            </p:nvPr>
          </p:nvSpPr>
          <p:spPr>
            <a:xfrm>
              <a:off x="10960100" y="5207000"/>
              <a:ext cx="1231900" cy="1651000"/>
            </a:xfrm>
            <a:prstGeom prst="triangle">
              <a:avLst>
                <a:gd name="adj" fmla="val 1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5000" lnSpcReduction="10000"/>
            </a:bodyPr>
            <a:lstStyle/>
            <a:p>
              <a:pPr algn="ctr"/>
              <a:endParaRPr lang="zh-CN" altLang="en-US"/>
            </a:p>
          </p:txBody>
        </p:sp>
      </p:grpSp>
      <p:grpSp>
        <p:nvGrpSpPr>
          <p:cNvPr id="14" name="组合 13"/>
          <p:cNvGrpSpPr/>
          <p:nvPr userDrawn="1">
            <p:custDataLst>
              <p:tags r:id="rId8"/>
            </p:custDataLst>
          </p:nvPr>
        </p:nvGrpSpPr>
        <p:grpSpPr>
          <a:xfrm rot="10800000">
            <a:off x="-1" y="0"/>
            <a:ext cx="12192000" cy="1244600"/>
            <a:chOff x="4001597" y="5613400"/>
            <a:chExt cx="8190403" cy="1244600"/>
          </a:xfrm>
        </p:grpSpPr>
        <p:sp>
          <p:nvSpPr>
            <p:cNvPr id="15" name="任意多边形: 形状 14"/>
            <p:cNvSpPr/>
            <p:nvPr>
              <p:custDataLst>
                <p:tags r:id="rId9"/>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p>
          </p:txBody>
        </p:sp>
        <p:sp>
          <p:nvSpPr>
            <p:cNvPr id="16" name="等腰三角形 15"/>
            <p:cNvSpPr/>
            <p:nvPr>
              <p:custDataLst>
                <p:tags r:id="rId10"/>
              </p:custDataLst>
            </p:nvPr>
          </p:nvSpPr>
          <p:spPr>
            <a:xfrm>
              <a:off x="5816600" y="5949254"/>
              <a:ext cx="6375400" cy="908746"/>
            </a:xfrm>
            <a:prstGeom prst="triangle">
              <a:avLst>
                <a:gd name="adj" fmla="val 1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p>
          </p:txBody>
        </p:sp>
      </p:grpSp>
      <p:sp>
        <p:nvSpPr>
          <p:cNvPr id="2" name="标题 1"/>
          <p:cNvSpPr>
            <a:spLocks noGrp="1"/>
          </p:cNvSpPr>
          <p:nvPr>
            <p:ph type="title" hasCustomPrompt="1"/>
            <p:custDataLst>
              <p:tags r:id="rId11"/>
            </p:custDataLst>
          </p:nvPr>
        </p:nvSpPr>
        <p:spPr>
          <a:xfrm>
            <a:off x="3500907" y="3090044"/>
            <a:ext cx="5190185" cy="740727"/>
          </a:xfrm>
        </p:spPr>
        <p:txBody>
          <a:bodyPr lIns="90170" tIns="46990" rIns="90170" bIns="0" anchor="b" anchorCtr="0">
            <a:normAutofit/>
          </a:bodyPr>
          <a:lstStyle>
            <a:lvl1pPr algn="ctr">
              <a:defRPr sz="4000" u="none" strike="noStrike" kern="1200" cap="none" spc="300" normalizeH="0">
                <a:solidFill>
                  <a:schemeClr val="tx1">
                    <a:lumMod val="85000"/>
                    <a:lumOff val="15000"/>
                  </a:schemeClr>
                </a:solidFill>
                <a:uFillTx/>
                <a:latin typeface="Arial" panose="020B0604020202020204" pitchFamily="34" charset="0"/>
                <a:ea typeface="汉仪旗黑-85S" panose="00020600040101010101" pitchFamily="18" charset="-122"/>
              </a:defRPr>
            </a:lvl1pPr>
          </a:lstStyle>
          <a:p>
            <a:r>
              <a:rPr lang="zh-CN" altLang="en-US" dirty="0"/>
              <a:t>单击此处编辑标题</a:t>
            </a:r>
            <a:endParaRPr lang="zh-CN" altLang="en-US" dirty="0"/>
          </a:p>
        </p:txBody>
      </p:sp>
      <p:sp>
        <p:nvSpPr>
          <p:cNvPr id="3" name="文本占位符 2"/>
          <p:cNvSpPr>
            <a:spLocks noGrp="1"/>
          </p:cNvSpPr>
          <p:nvPr>
            <p:ph type="body" idx="1"/>
            <p:custDataLst>
              <p:tags r:id="rId12"/>
            </p:custDataLst>
          </p:nvPr>
        </p:nvSpPr>
        <p:spPr>
          <a:xfrm>
            <a:off x="3500907" y="3883113"/>
            <a:ext cx="5190185" cy="1477027"/>
          </a:xfrm>
        </p:spPr>
        <p:txBody>
          <a:bodyPr lIns="90170" tIns="0" rIns="90170" bIns="46990">
            <a:normAutofit/>
          </a:bodyPr>
          <a:lstStyle>
            <a:lvl1pPr marL="0" indent="0" algn="ctr" eaLnBrk="1" fontAlgn="auto" latinLnBrk="0" hangingPunct="1">
              <a:buNone/>
              <a:defRPr kumimoji="0" lang="zh-CN" altLang="en-US" sz="2000" b="0" i="0" u="none" strike="noStrike" kern="1200" cap="none" spc="150" normalizeH="0" baseline="0" noProof="1">
                <a:solidFill>
                  <a:schemeClr val="tx1">
                    <a:lumMod val="85000"/>
                    <a:lumOff val="15000"/>
                  </a:schemeClr>
                </a:solidFill>
                <a:uFillTx/>
                <a:latin typeface="Arial" panose="020B0604020202020204" pitchFamily="34" charset="0"/>
                <a:ea typeface="微软雅黑" panose="020B050302020402020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13"/>
            </p:custDataLst>
          </p:nvPr>
        </p:nvSpPr>
        <p:spPr/>
        <p:txBody>
          <a:bodyPr>
            <a:normAutofit/>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14"/>
            </p:custDataLst>
          </p:nvPr>
        </p:nvSpPr>
        <p:spPr/>
        <p:txBody>
          <a:bodyPr>
            <a:normAutofit/>
          </a:bodyPr>
          <a:lstStyle/>
          <a:p>
            <a:endParaRPr lang="zh-CN" altLang="en-US"/>
          </a:p>
        </p:txBody>
      </p:sp>
      <p:sp>
        <p:nvSpPr>
          <p:cNvPr id="6" name="灯片编号占位符 5"/>
          <p:cNvSpPr>
            <a:spLocks noGrp="1"/>
          </p:cNvSpPr>
          <p:nvPr>
            <p:ph type="sldNum" sz="quarter" idx="12"/>
            <p:custDataLst>
              <p:tags r:id="rId15"/>
            </p:custDataLst>
          </p:nvPr>
        </p:nvSpPr>
        <p:spPr/>
        <p:txBody>
          <a:bodyPr>
            <a:normAutofit/>
          </a:bodyPr>
          <a:lstStyle/>
          <a:p>
            <a:fld id="{49AE70B2-8BF9-45C0-BB95-33D1B9D3A854}" type="slidenum">
              <a:rPr lang="zh-CN" altLang="en-US" smtClean="0"/>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43234"/>
            <a:ext cx="10852237" cy="441964"/>
          </a:xfrm>
        </p:spPr>
        <p:txBody>
          <a:bodyPr vert="horz" lIns="90170" tIns="46990" rIns="90170" bIns="4699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汉仪旗黑-85S" panose="00020600040101010101" pitchFamily="18"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3"/>
            </p:custDataLst>
          </p:nvPr>
        </p:nvSpPr>
        <p:spPr>
          <a:xfrm>
            <a:off x="669930" y="952508"/>
            <a:ext cx="5283242"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4"/>
            </p:custDataLst>
          </p:nvPr>
        </p:nvSpPr>
        <p:spPr>
          <a:xfrm>
            <a:off x="6238877" y="952508"/>
            <a:ext cx="5283242" cy="5388907"/>
          </a:xfrm>
        </p:spPr>
        <p:txBody>
          <a:bodyPr lIns="90170" tIns="46990" rIns="90170" bIns="46990">
            <a:normAutofit/>
          </a:bodyPr>
          <a:lstStyle>
            <a:lvl1pPr>
              <a:defRPr sz="1600" baseline="0">
                <a:solidFill>
                  <a:schemeClr val="tx1">
                    <a:lumMod val="85000"/>
                    <a:lumOff val="15000"/>
                  </a:schemeClr>
                </a:solidFill>
                <a:latin typeface="Arial" panose="020B0604020202020204" pitchFamily="34" charset="0"/>
                <a:ea typeface="微软雅黑" panose="020B0503020204020204" charset="-122"/>
              </a:defRPr>
            </a:lvl1pPr>
            <a:lvl2pPr>
              <a:defRPr sz="1600" baseline="0">
                <a:solidFill>
                  <a:schemeClr val="tx1">
                    <a:lumMod val="85000"/>
                    <a:lumOff val="15000"/>
                  </a:schemeClr>
                </a:solidFill>
                <a:latin typeface="Arial" panose="020B0604020202020204" pitchFamily="34" charset="0"/>
                <a:ea typeface="微软雅黑" panose="020B0503020204020204" charset="-122"/>
              </a:defRPr>
            </a:lvl2pPr>
            <a:lvl3pPr>
              <a:defRPr sz="1600" baseline="0">
                <a:solidFill>
                  <a:schemeClr val="tx1">
                    <a:lumMod val="85000"/>
                    <a:lumOff val="15000"/>
                  </a:schemeClr>
                </a:solidFill>
                <a:latin typeface="Arial" panose="020B0604020202020204" pitchFamily="34" charset="0"/>
                <a:ea typeface="微软雅黑" panose="020B0503020204020204" charset="-122"/>
              </a:defRPr>
            </a:lvl3pPr>
            <a:lvl4pPr>
              <a:defRPr sz="1600" baseline="0">
                <a:solidFill>
                  <a:schemeClr val="tx1">
                    <a:lumMod val="85000"/>
                    <a:lumOff val="15000"/>
                  </a:schemeClr>
                </a:solidFill>
                <a:latin typeface="Arial" panose="020B0604020202020204" pitchFamily="34" charset="0"/>
                <a:ea typeface="微软雅黑" panose="020B0503020204020204" charset="-122"/>
              </a:defRPr>
            </a:lvl4pPr>
            <a:lvl5pPr>
              <a:defRPr sz="1600" baseline="0">
                <a:solidFill>
                  <a:schemeClr val="tx1">
                    <a:lumMod val="85000"/>
                    <a:lumOff val="1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lIns="90170" tIns="46990" rIns="90170" bIns="46990">
            <a:normAutofit/>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lIns="90170" tIns="46990" rIns="90170" bIns="46990">
            <a:normAutofit/>
          </a:bodyPr>
          <a:lstStyle/>
          <a:p>
            <a:endParaRPr lang="zh-CN" altLang="en-US"/>
          </a:p>
        </p:txBody>
      </p:sp>
      <p:sp>
        <p:nvSpPr>
          <p:cNvPr id="7" name="灯片编号占位符 6"/>
          <p:cNvSpPr>
            <a:spLocks noGrp="1"/>
          </p:cNvSpPr>
          <p:nvPr>
            <p:ph type="sldNum" sz="quarter" idx="12"/>
            <p:custDataLst>
              <p:tags r:id="rId7"/>
            </p:custDataLst>
          </p:nvPr>
        </p:nvSpPr>
        <p:spPr/>
        <p:txBody>
          <a:bodyPr lIns="90170" tIns="46990" rIns="90170" bIns="46990">
            <a:normAutofit/>
          </a:bodyPr>
          <a:lstStyle/>
          <a:p>
            <a:fld id="{49AE70B2-8BF9-45C0-BB95-33D1B9D3A854}" type="slidenum">
              <a:rPr lang="zh-CN" altLang="en-US" smtClean="0"/>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952508"/>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0" u="none" strike="noStrike" kern="1200" cap="none" spc="200" normalizeH="0" baseline="0">
                <a:solidFill>
                  <a:schemeClr val="tx1">
                    <a:lumMod val="85000"/>
                    <a:lumOff val="15000"/>
                  </a:schemeClr>
                </a:solidFill>
                <a:uFillTx/>
                <a:latin typeface="Arial" panose="020B0604020202020204" pitchFamily="34" charset="0"/>
                <a:ea typeface="微软雅黑" panose="020B050302020402020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406525"/>
            <a:ext cx="5283200"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952508"/>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0"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406525"/>
            <a:ext cx="5283242"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grpSp>
        <p:nvGrpSpPr>
          <p:cNvPr id="9" name="组合 8"/>
          <p:cNvGrpSpPr/>
          <p:nvPr userDrawn="1">
            <p:custDataLst>
              <p:tags r:id="rId2"/>
            </p:custDataLst>
          </p:nvPr>
        </p:nvGrpSpPr>
        <p:grpSpPr>
          <a:xfrm>
            <a:off x="10608342" y="5053054"/>
            <a:ext cx="1583658" cy="1966165"/>
            <a:chOff x="10608342" y="5053054"/>
            <a:chExt cx="1583658" cy="1966165"/>
          </a:xfrm>
        </p:grpSpPr>
        <p:sp>
          <p:nvSpPr>
            <p:cNvPr id="10" name="任意多边形: 形状 9"/>
            <p:cNvSpPr/>
            <p:nvPr>
              <p:custDataLst>
                <p:tags r:id="rId3"/>
              </p:custDataLst>
            </p:nvPr>
          </p:nvSpPr>
          <p:spPr>
            <a:xfrm rot="697528">
              <a:off x="10608342" y="5053054"/>
              <a:ext cx="1399913" cy="1966165"/>
            </a:xfrm>
            <a:custGeom>
              <a:avLst/>
              <a:gdLst>
                <a:gd name="connsiteX0" fmla="*/ 1399913 w 1399913"/>
                <a:gd name="connsiteY0" fmla="*/ 0 h 1966165"/>
                <a:gd name="connsiteX1" fmla="*/ 1399913 w 1399913"/>
                <a:gd name="connsiteY1" fmla="*/ 1678156 h 1966165"/>
                <a:gd name="connsiteX2" fmla="*/ 0 w 1399913"/>
                <a:gd name="connsiteY2" fmla="*/ 1966165 h 1966165"/>
              </a:gdLst>
              <a:ahLst/>
              <a:cxnLst>
                <a:cxn ang="0">
                  <a:pos x="connsiteX0" y="connsiteY0"/>
                </a:cxn>
                <a:cxn ang="0">
                  <a:pos x="connsiteX1" y="connsiteY1"/>
                </a:cxn>
                <a:cxn ang="0">
                  <a:pos x="connsiteX2" y="connsiteY2"/>
                </a:cxn>
              </a:cxnLst>
              <a:rect l="l" t="t" r="r" b="b"/>
              <a:pathLst>
                <a:path w="1399913" h="1966165">
                  <a:moveTo>
                    <a:pt x="1399913" y="0"/>
                  </a:moveTo>
                  <a:lnTo>
                    <a:pt x="1399913" y="1678156"/>
                  </a:lnTo>
                  <a:lnTo>
                    <a:pt x="0" y="1966165"/>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custDataLst>
                <p:tags r:id="rId4"/>
              </p:custDataLst>
            </p:nvPr>
          </p:nvSpPr>
          <p:spPr>
            <a:xfrm>
              <a:off x="10960100" y="5207000"/>
              <a:ext cx="1231900" cy="1651000"/>
            </a:xfrm>
            <a:prstGeom prst="triangle">
              <a:avLst>
                <a:gd name="adj" fmla="val 10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标题 1"/>
          <p:cNvSpPr>
            <a:spLocks noGrp="1"/>
          </p:cNvSpPr>
          <p:nvPr>
            <p:ph type="title"/>
            <p:custDataLst>
              <p:tags r:id="rId5"/>
            </p:custDataLst>
          </p:nvPr>
        </p:nvSpPr>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6"/>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7"/>
            </p:custDataLst>
          </p:nvPr>
        </p:nvSpPr>
        <p:spPr/>
        <p:txBody>
          <a:bodyPr/>
          <a:lstStyle/>
          <a:p>
            <a:endParaRPr lang="zh-CN" altLang="en-US"/>
          </a:p>
        </p:txBody>
      </p:sp>
      <p:sp>
        <p:nvSpPr>
          <p:cNvPr id="5" name="灯片编号占位符 4"/>
          <p:cNvSpPr>
            <a:spLocks noGrp="1"/>
          </p:cNvSpPr>
          <p:nvPr>
            <p:ph type="sldNum" sz="quarter" idx="12"/>
            <p:custDataLst>
              <p:tags r:id="rId8"/>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2"/>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2"/>
        </a:solidFill>
        <a:effectLst/>
      </p:bgPr>
    </p:bg>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endParaRPr dirty="0">
              <a:sym typeface="+mn-ea"/>
            </a:endParaRPr>
          </a:p>
        </p:txBody>
      </p:sp>
      <p:sp>
        <p:nvSpPr>
          <p:cNvPr id="3" name="图片占位符 2"/>
          <p:cNvSpPr>
            <a:spLocks noGrp="1"/>
          </p:cNvSpPr>
          <p:nvPr>
            <p:ph type="pic" idx="1"/>
            <p:custDataLst>
              <p:tags r:id="rId3"/>
            </p:custDataLst>
          </p:nvPr>
        </p:nvSpPr>
        <p:spPr>
          <a:xfrm>
            <a:off x="669930" y="952508"/>
            <a:ext cx="5283242" cy="5388907"/>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4"/>
            </p:custDataLst>
          </p:nvPr>
        </p:nvSpPr>
        <p:spPr>
          <a:xfrm>
            <a:off x="6238925"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5"/>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6"/>
            </p:custDataLst>
          </p:nvPr>
        </p:nvSpPr>
        <p:spPr/>
        <p:txBody>
          <a:bodyPr/>
          <a:lstStyle/>
          <a:p>
            <a:endParaRPr lang="zh-CN" altLang="en-US" dirty="0"/>
          </a:p>
        </p:txBody>
      </p:sp>
      <p:sp>
        <p:nvSpPr>
          <p:cNvPr id="7" name="灯片编号占位符 6"/>
          <p:cNvSpPr>
            <a:spLocks noGrp="1"/>
          </p:cNvSpPr>
          <p:nvPr>
            <p:ph type="sldNum" sz="quarter" idx="12"/>
            <p:custDataLst>
              <p:tags r:id="rId7"/>
            </p:custDataLst>
          </p:nvPr>
        </p:nvSpPr>
        <p:spPr/>
        <p:txBody>
          <a:bodyPr/>
          <a:lstStyle/>
          <a:p>
            <a:fld id="{FABC47A4-756D-490B-A52F-7D9E2C9FC05F}" type="slidenum">
              <a:rPr lang="zh-CN" altLang="en-US" smtClean="0"/>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2"/>
        </a:solidFill>
        <a:effectLst/>
      </p:bgPr>
    </p:bg>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charset="-122"/>
              </a:defRPr>
            </a:lvl1pPr>
            <a:lvl2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charset="-122"/>
              </a:defRPr>
            </a:lvl2pPr>
            <a:lvl3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charset="-122"/>
              </a:defRPr>
            </a:lvl3pPr>
            <a:lvl4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charset="-122"/>
              </a:defRPr>
            </a:lvl4pPr>
            <a:lvl5pPr indent="0" eaLnBrk="1" fontAlgn="auto" latinLnBrk="0" hangingPunct="1">
              <a:defRPr baseline="0">
                <a:solidFill>
                  <a:schemeClr val="tx1">
                    <a:lumMod val="85000"/>
                    <a:lumOff val="1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2"/>
        </a:solidFill>
        <a:effectLst/>
      </p:bgPr>
    </p:bg>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388907"/>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bg2"/>
        </a:solidFill>
        <a:effectLst/>
      </p:bgPr>
    </p:bg>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3588374" y="2588654"/>
            <a:ext cx="5015250" cy="1519707"/>
          </a:xfrm>
        </p:spPr>
        <p:txBody>
          <a:bodyPr vert="horz" lIns="90170" tIns="46990" rIns="90170" bIns="46990" rtlCol="0" anchor="ctr" anchorCtr="0">
            <a:normAutofit/>
          </a:bodyPr>
          <a:lstStyle>
            <a:lvl1pPr marL="0" marR="0" algn="ctr" defTabSz="914400" rtl="0" eaLnBrk="1" fontAlgn="auto" latinLnBrk="0" hangingPunct="1">
              <a:lnSpc>
                <a:spcPct val="100000"/>
              </a:lnSpc>
              <a:buNone/>
              <a:defRPr kumimoji="0" lang="zh-CN" altLang="en-US" sz="8000" b="1" i="0" u="none" strike="noStrike" kern="1200" cap="none" spc="600" normalizeH="0" baseline="0" noProof="1" dirty="0">
                <a:solidFill>
                  <a:schemeClr val="tx1">
                    <a:lumMod val="85000"/>
                    <a:lumOff val="15000"/>
                  </a:schemeClr>
                </a:solidFill>
                <a:uFillTx/>
                <a:latin typeface="Arial" panose="020B0604020202020204" pitchFamily="34" charset="0"/>
                <a:ea typeface="汉仪旗黑-85S" panose="00020600040101010101" pitchFamily="18" charset="-122"/>
                <a:cs typeface="+mj-cs"/>
                <a:sym typeface="+mn-ea"/>
              </a:defRPr>
            </a:lvl1pPr>
          </a:lstStyle>
          <a:p>
            <a:pPr lvl="0"/>
            <a:r>
              <a:rPr dirty="0">
                <a:sym typeface="+mn-ea"/>
              </a:rPr>
              <a:t>编辑标题</a:t>
            </a:r>
            <a:endParaRPr dirty="0">
              <a:sym typeface="+mn-ea"/>
            </a:endParaRPr>
          </a:p>
        </p:txBody>
      </p:sp>
      <p:sp>
        <p:nvSpPr>
          <p:cNvPr id="3" name="日期占位符 2"/>
          <p:cNvSpPr>
            <a:spLocks noGrp="1"/>
          </p:cNvSpPr>
          <p:nvPr>
            <p:ph type="dt" sz="half" idx="10"/>
            <p:custDataLst>
              <p:tags r:id="rId3"/>
            </p:custDataLst>
          </p:nvPr>
        </p:nvSpPr>
        <p:spPr/>
        <p:txBody>
          <a:bodyPr lIns="90170" tIns="46990" rIns="90170" bIns="46990">
            <a:normAutofit/>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lIns="90170" tIns="46990" rIns="90170" bIns="46990">
            <a:normAutofit/>
          </a:bodyPr>
          <a:lstStyle/>
          <a:p>
            <a:endParaRPr lang="zh-CN" altLang="en-US"/>
          </a:p>
        </p:txBody>
      </p:sp>
      <p:sp>
        <p:nvSpPr>
          <p:cNvPr id="5" name="灯片编号占位符 4"/>
          <p:cNvSpPr>
            <a:spLocks noGrp="1"/>
          </p:cNvSpPr>
          <p:nvPr>
            <p:ph type="sldNum" sz="quarter" idx="12"/>
            <p:custDataLst>
              <p:tags r:id="rId5"/>
            </p:custDataLst>
          </p:nvPr>
        </p:nvSpPr>
        <p:spPr/>
        <p:txBody>
          <a:bodyPr lIns="90170" tIns="46990" rIns="90170" bIns="46990">
            <a:normAutofit/>
          </a:bodyPr>
          <a:lstStyle/>
          <a:p>
            <a:fld id="{49AE70B2-8BF9-45C0-BB95-33D1B9D3A854}" type="slidenum">
              <a:rPr lang="zh-CN" altLang="en-US" smtClean="0"/>
            </a:fld>
            <a:endParaRPr lang="zh-CN" altLang="en-US"/>
          </a:p>
        </p:txBody>
      </p:sp>
      <p:grpSp>
        <p:nvGrpSpPr>
          <p:cNvPr id="6" name="组合 5"/>
          <p:cNvGrpSpPr/>
          <p:nvPr userDrawn="1">
            <p:custDataLst>
              <p:tags r:id="rId6"/>
            </p:custDataLst>
          </p:nvPr>
        </p:nvGrpSpPr>
        <p:grpSpPr>
          <a:xfrm flipH="1">
            <a:off x="8603626" y="3112882"/>
            <a:ext cx="436739" cy="542227"/>
            <a:chOff x="10608342" y="5053054"/>
            <a:chExt cx="1583658" cy="1966165"/>
          </a:xfrm>
        </p:grpSpPr>
        <p:sp>
          <p:nvSpPr>
            <p:cNvPr id="7" name="任意多边形: 形状 6"/>
            <p:cNvSpPr/>
            <p:nvPr>
              <p:custDataLst>
                <p:tags r:id="rId7"/>
              </p:custDataLst>
            </p:nvPr>
          </p:nvSpPr>
          <p:spPr>
            <a:xfrm rot="697528">
              <a:off x="10608342" y="5053054"/>
              <a:ext cx="1399913" cy="1966165"/>
            </a:xfrm>
            <a:custGeom>
              <a:avLst/>
              <a:gdLst>
                <a:gd name="connsiteX0" fmla="*/ 1399913 w 1399913"/>
                <a:gd name="connsiteY0" fmla="*/ 0 h 1966165"/>
                <a:gd name="connsiteX1" fmla="*/ 1399913 w 1399913"/>
                <a:gd name="connsiteY1" fmla="*/ 1678156 h 1966165"/>
                <a:gd name="connsiteX2" fmla="*/ 0 w 1399913"/>
                <a:gd name="connsiteY2" fmla="*/ 1966165 h 1966165"/>
              </a:gdLst>
              <a:ahLst/>
              <a:cxnLst>
                <a:cxn ang="0">
                  <a:pos x="connsiteX0" y="connsiteY0"/>
                </a:cxn>
                <a:cxn ang="0">
                  <a:pos x="connsiteX1" y="connsiteY1"/>
                </a:cxn>
                <a:cxn ang="0">
                  <a:pos x="connsiteX2" y="connsiteY2"/>
                </a:cxn>
              </a:cxnLst>
              <a:rect l="l" t="t" r="r" b="b"/>
              <a:pathLst>
                <a:path w="1399913" h="1966165">
                  <a:moveTo>
                    <a:pt x="1399913" y="0"/>
                  </a:moveTo>
                  <a:lnTo>
                    <a:pt x="1399913" y="1678156"/>
                  </a:lnTo>
                  <a:lnTo>
                    <a:pt x="0" y="1966165"/>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0170" tIns="46990" rIns="90170" bIns="46990" rtlCol="0" anchor="ctr">
              <a:normAutofit/>
            </a:bodyPr>
            <a:lstStyle/>
            <a:p>
              <a:pPr algn="ctr"/>
              <a:endParaRPr lang="zh-CN" altLang="en-US" dirty="0"/>
            </a:p>
          </p:txBody>
        </p:sp>
        <p:sp>
          <p:nvSpPr>
            <p:cNvPr id="8" name="等腰三角形 7"/>
            <p:cNvSpPr/>
            <p:nvPr>
              <p:custDataLst>
                <p:tags r:id="rId8"/>
              </p:custDataLst>
            </p:nvPr>
          </p:nvSpPr>
          <p:spPr>
            <a:xfrm>
              <a:off x="10960100" y="5207000"/>
              <a:ext cx="1231900" cy="1651000"/>
            </a:xfrm>
            <a:prstGeom prst="triangle">
              <a:avLst>
                <a:gd name="adj" fmla="val 1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0170" tIns="46990" rIns="90170" bIns="46990" rtlCol="0" anchor="ctr">
              <a:normAutofit fontScale="55000" lnSpcReduction="20000"/>
            </a:bodyPr>
            <a:lstStyle/>
            <a:p>
              <a:pPr algn="ctr"/>
              <a:endParaRPr lang="zh-CN" altLang="en-US" dirty="0"/>
            </a:p>
          </p:txBody>
        </p:sp>
      </p:grpSp>
      <p:grpSp>
        <p:nvGrpSpPr>
          <p:cNvPr id="9" name="组合 8"/>
          <p:cNvGrpSpPr/>
          <p:nvPr userDrawn="1">
            <p:custDataLst>
              <p:tags r:id="rId9"/>
            </p:custDataLst>
          </p:nvPr>
        </p:nvGrpSpPr>
        <p:grpSpPr>
          <a:xfrm>
            <a:off x="3151635" y="3119499"/>
            <a:ext cx="436739" cy="542227"/>
            <a:chOff x="10608342" y="5053054"/>
            <a:chExt cx="1583658" cy="1966165"/>
          </a:xfrm>
        </p:grpSpPr>
        <p:sp>
          <p:nvSpPr>
            <p:cNvPr id="10" name="任意多边形: 形状 9"/>
            <p:cNvSpPr/>
            <p:nvPr>
              <p:custDataLst>
                <p:tags r:id="rId10"/>
              </p:custDataLst>
            </p:nvPr>
          </p:nvSpPr>
          <p:spPr>
            <a:xfrm rot="697528">
              <a:off x="10608342" y="5053054"/>
              <a:ext cx="1399913" cy="1966165"/>
            </a:xfrm>
            <a:custGeom>
              <a:avLst/>
              <a:gdLst>
                <a:gd name="connsiteX0" fmla="*/ 1399913 w 1399913"/>
                <a:gd name="connsiteY0" fmla="*/ 0 h 1966165"/>
                <a:gd name="connsiteX1" fmla="*/ 1399913 w 1399913"/>
                <a:gd name="connsiteY1" fmla="*/ 1678156 h 1966165"/>
                <a:gd name="connsiteX2" fmla="*/ 0 w 1399913"/>
                <a:gd name="connsiteY2" fmla="*/ 1966165 h 1966165"/>
              </a:gdLst>
              <a:ahLst/>
              <a:cxnLst>
                <a:cxn ang="0">
                  <a:pos x="connsiteX0" y="connsiteY0"/>
                </a:cxn>
                <a:cxn ang="0">
                  <a:pos x="connsiteX1" y="connsiteY1"/>
                </a:cxn>
                <a:cxn ang="0">
                  <a:pos x="connsiteX2" y="connsiteY2"/>
                </a:cxn>
              </a:cxnLst>
              <a:rect l="l" t="t" r="r" b="b"/>
              <a:pathLst>
                <a:path w="1399913" h="1966165">
                  <a:moveTo>
                    <a:pt x="1399913" y="0"/>
                  </a:moveTo>
                  <a:lnTo>
                    <a:pt x="1399913" y="1678156"/>
                  </a:lnTo>
                  <a:lnTo>
                    <a:pt x="0" y="1966165"/>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0170" tIns="46990" rIns="90170" bIns="46990" rtlCol="0" anchor="ctr">
              <a:normAutofit/>
            </a:bodyPr>
            <a:lstStyle/>
            <a:p>
              <a:pPr algn="ctr"/>
              <a:endParaRPr lang="zh-CN" altLang="en-US">
                <a:solidFill>
                  <a:schemeClr val="bg1"/>
                </a:solidFill>
              </a:endParaRPr>
            </a:p>
          </p:txBody>
        </p:sp>
        <p:sp>
          <p:nvSpPr>
            <p:cNvPr id="11" name="等腰三角形 10"/>
            <p:cNvSpPr/>
            <p:nvPr>
              <p:custDataLst>
                <p:tags r:id="rId11"/>
              </p:custDataLst>
            </p:nvPr>
          </p:nvSpPr>
          <p:spPr>
            <a:xfrm>
              <a:off x="10960100" y="5207000"/>
              <a:ext cx="1231900" cy="1651000"/>
            </a:xfrm>
            <a:prstGeom prst="triangle">
              <a:avLst>
                <a:gd name="adj" fmla="val 1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0170" tIns="46990" rIns="90170" bIns="46990" rtlCol="0" anchor="ctr">
              <a:normAutofit fontScale="55000" lnSpcReduction="20000"/>
            </a:bodyPr>
            <a:lstStyle/>
            <a:p>
              <a:pPr algn="ctr"/>
              <a:endParaRPr lang="zh-CN" altLang="en-US" dirty="0"/>
            </a:p>
          </p:txBody>
        </p:sp>
      </p:gr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grpSp>
        <p:nvGrpSpPr>
          <p:cNvPr id="8" name="组合 7"/>
          <p:cNvGrpSpPr/>
          <p:nvPr userDrawn="1">
            <p:custDataLst>
              <p:tags r:id="rId2"/>
            </p:custDataLst>
          </p:nvPr>
        </p:nvGrpSpPr>
        <p:grpSpPr>
          <a:xfrm>
            <a:off x="4001597" y="6045200"/>
            <a:ext cx="8190403" cy="812800"/>
            <a:chOff x="4001597" y="5613400"/>
            <a:chExt cx="8190403" cy="1244600"/>
          </a:xfrm>
        </p:grpSpPr>
        <p:sp>
          <p:nvSpPr>
            <p:cNvPr id="9" name="任意多边形: 形状 8"/>
            <p:cNvSpPr/>
            <p:nvPr>
              <p:custDataLst>
                <p:tags r:id="rId3"/>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custDataLst>
                <p:tags r:id="rId4"/>
              </p:custDataLst>
            </p:nvPr>
          </p:nvSpPr>
          <p:spPr>
            <a:xfrm>
              <a:off x="5816600" y="5949254"/>
              <a:ext cx="6375400" cy="908746"/>
            </a:xfrm>
            <a:prstGeom prst="triangle">
              <a:avLst>
                <a:gd name="adj" fmla="val 100000"/>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标题 1"/>
          <p:cNvSpPr>
            <a:spLocks noGrp="1"/>
          </p:cNvSpPr>
          <p:nvPr userDrawn="1">
            <p:ph type="title" hasCustomPrompt="1"/>
            <p:custDataLst>
              <p:tags r:id="rId5"/>
            </p:custDataLst>
          </p:nvPr>
        </p:nvSpPr>
        <p:spPr>
          <a:xfrm>
            <a:off x="838200" y="794326"/>
            <a:ext cx="10515600" cy="540484"/>
          </a:xfrm>
        </p:spPr>
        <p:txBody>
          <a:bodyPr>
            <a:normAutofit/>
          </a:bodyPr>
          <a:lstStyle>
            <a:lvl1pPr>
              <a:defRPr sz="2200" b="1" spc="200" baseline="0">
                <a:solidFill>
                  <a:schemeClr val="tx1">
                    <a:lumMod val="85000"/>
                    <a:lumOff val="15000"/>
                  </a:schemeClr>
                </a:solidFill>
                <a:latin typeface="Arial" panose="020B0604020202020204" pitchFamily="34" charset="0"/>
                <a:ea typeface="微软雅黑" panose="020B0503020204020204" charset="-122"/>
              </a:defRPr>
            </a:lvl1pPr>
          </a:lstStyle>
          <a:p>
            <a:r>
              <a:rPr lang="zh-CN" altLang="en-US"/>
              <a:t>单击此处添加标题</a:t>
            </a:r>
            <a:endParaRPr lang="zh-CN" altLang="en-US" dirty="0"/>
          </a:p>
        </p:txBody>
      </p:sp>
      <p:sp>
        <p:nvSpPr>
          <p:cNvPr id="3" name="日期占位符 2"/>
          <p:cNvSpPr>
            <a:spLocks noGrp="1"/>
          </p:cNvSpPr>
          <p:nvPr userDrawn="1">
            <p:ph type="dt" sz="half" idx="10"/>
            <p:custDataLst>
              <p:tags r:id="rId6"/>
            </p:custDataLst>
          </p:nvPr>
        </p:nvSpPr>
        <p:spPr/>
        <p:txBody>
          <a:bodyPr/>
          <a:lstStyle>
            <a:lvl1pPr>
              <a:defRPr baseline="0">
                <a:latin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userDrawn="1">
            <p:ph type="ftr" sz="quarter" idx="11"/>
            <p:custDataLst>
              <p:tags r:id="rId7"/>
            </p:custDataLst>
          </p:nvPr>
        </p:nvSpPr>
        <p:spPr/>
        <p:txBody>
          <a:bodyPr/>
          <a:lstStyle>
            <a:lvl1pPr>
              <a:defRPr baseline="0">
                <a:latin typeface="微软雅黑" panose="020B0503020204020204" charset="-122"/>
              </a:defRPr>
            </a:lvl1pPr>
          </a:lstStyle>
          <a:p>
            <a:endParaRPr lang="zh-CN" altLang="en-US" dirty="0"/>
          </a:p>
        </p:txBody>
      </p:sp>
      <p:sp>
        <p:nvSpPr>
          <p:cNvPr id="5" name="灯片编号占位符 4"/>
          <p:cNvSpPr>
            <a:spLocks noGrp="1"/>
          </p:cNvSpPr>
          <p:nvPr userDrawn="1">
            <p:ph type="sldNum" sz="quarter" idx="12"/>
            <p:custDataLst>
              <p:tags r:id="rId8"/>
            </p:custDataLst>
          </p:nvPr>
        </p:nvSpPr>
        <p:spPr/>
        <p:txBody>
          <a:bodyPr/>
          <a:lstStyle>
            <a:lvl1pPr>
              <a:defRPr baseline="0">
                <a:latin typeface="微软雅黑" panose="020B0503020204020204" charset="-122"/>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tx2"/>
        </a:solidFill>
        <a:effectLst/>
      </p:bgPr>
    </p:bg>
    <p:spTree>
      <p:nvGrpSpPr>
        <p:cNvPr id="1" name=""/>
        <p:cNvGrpSpPr/>
        <p:nvPr/>
      </p:nvGrpSpPr>
      <p:grpSpPr>
        <a:xfrm>
          <a:off x="0" y="0"/>
          <a:ext cx="0" cy="0"/>
          <a:chOff x="0" y="0"/>
          <a:chExt cx="0" cy="0"/>
        </a:xfrm>
      </p:grpSpPr>
      <p:sp>
        <p:nvSpPr>
          <p:cNvPr id="8" name="矩形 7"/>
          <p:cNvSpPr/>
          <p:nvPr userDrawn="1">
            <p:custDataLst>
              <p:tags r:id="rId2"/>
            </p:custDataLst>
          </p:nvPr>
        </p:nvSpPr>
        <p:spPr>
          <a:xfrm>
            <a:off x="292735" y="304165"/>
            <a:ext cx="11606530" cy="62496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charset="-122"/>
            </a:endParaRPr>
          </a:p>
        </p:txBody>
      </p:sp>
      <p:grpSp>
        <p:nvGrpSpPr>
          <p:cNvPr id="11" name="组合 10"/>
          <p:cNvGrpSpPr/>
          <p:nvPr userDrawn="1">
            <p:custDataLst>
              <p:tags r:id="rId3"/>
            </p:custDataLst>
          </p:nvPr>
        </p:nvGrpSpPr>
        <p:grpSpPr>
          <a:xfrm rot="16200000">
            <a:off x="11009630" y="351790"/>
            <a:ext cx="737870" cy="916305"/>
            <a:chOff x="10608342" y="5053054"/>
            <a:chExt cx="1583658" cy="1966165"/>
          </a:xfrm>
        </p:grpSpPr>
        <p:sp>
          <p:nvSpPr>
            <p:cNvPr id="12" name="任意多边形: 形状 11"/>
            <p:cNvSpPr/>
            <p:nvPr>
              <p:custDataLst>
                <p:tags r:id="rId4"/>
              </p:custDataLst>
            </p:nvPr>
          </p:nvSpPr>
          <p:spPr>
            <a:xfrm rot="697528">
              <a:off x="10608342" y="5053054"/>
              <a:ext cx="1399913" cy="1966165"/>
            </a:xfrm>
            <a:custGeom>
              <a:avLst/>
              <a:gdLst>
                <a:gd name="connsiteX0" fmla="*/ 1399913 w 1399913"/>
                <a:gd name="connsiteY0" fmla="*/ 0 h 1966165"/>
                <a:gd name="connsiteX1" fmla="*/ 1399913 w 1399913"/>
                <a:gd name="connsiteY1" fmla="*/ 1678156 h 1966165"/>
                <a:gd name="connsiteX2" fmla="*/ 0 w 1399913"/>
                <a:gd name="connsiteY2" fmla="*/ 1966165 h 1966165"/>
              </a:gdLst>
              <a:ahLst/>
              <a:cxnLst>
                <a:cxn ang="0">
                  <a:pos x="connsiteX0" y="connsiteY0"/>
                </a:cxn>
                <a:cxn ang="0">
                  <a:pos x="connsiteX1" y="connsiteY1"/>
                </a:cxn>
                <a:cxn ang="0">
                  <a:pos x="connsiteX2" y="connsiteY2"/>
                </a:cxn>
              </a:cxnLst>
              <a:rect l="l" t="t" r="r" b="b"/>
              <a:pathLst>
                <a:path w="1399913" h="1966165">
                  <a:moveTo>
                    <a:pt x="1399913" y="0"/>
                  </a:moveTo>
                  <a:lnTo>
                    <a:pt x="1399913" y="1678156"/>
                  </a:lnTo>
                  <a:lnTo>
                    <a:pt x="0" y="1966165"/>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charset="-122"/>
              </a:endParaRPr>
            </a:p>
          </p:txBody>
        </p:sp>
        <p:sp>
          <p:nvSpPr>
            <p:cNvPr id="13" name="等腰三角形 12"/>
            <p:cNvSpPr/>
            <p:nvPr>
              <p:custDataLst>
                <p:tags r:id="rId5"/>
              </p:custDataLst>
            </p:nvPr>
          </p:nvSpPr>
          <p:spPr>
            <a:xfrm>
              <a:off x="10960100" y="5207000"/>
              <a:ext cx="1231900" cy="1651000"/>
            </a:xfrm>
            <a:prstGeom prst="triangle">
              <a:avLst>
                <a:gd name="adj" fmla="val 1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charset="-122"/>
              </a:endParaRPr>
            </a:p>
          </p:txBody>
        </p:sp>
      </p:grpSp>
      <p:grpSp>
        <p:nvGrpSpPr>
          <p:cNvPr id="14" name="组合 13"/>
          <p:cNvGrpSpPr/>
          <p:nvPr userDrawn="1">
            <p:custDataLst>
              <p:tags r:id="rId6"/>
            </p:custDataLst>
          </p:nvPr>
        </p:nvGrpSpPr>
        <p:grpSpPr>
          <a:xfrm rot="5400000">
            <a:off x="443865" y="5584825"/>
            <a:ext cx="737870" cy="916305"/>
            <a:chOff x="10608342" y="5053054"/>
            <a:chExt cx="1583658" cy="1966165"/>
          </a:xfrm>
        </p:grpSpPr>
        <p:sp>
          <p:nvSpPr>
            <p:cNvPr id="16" name="任意多边形: 形状 15"/>
            <p:cNvSpPr/>
            <p:nvPr>
              <p:custDataLst>
                <p:tags r:id="rId7"/>
              </p:custDataLst>
            </p:nvPr>
          </p:nvSpPr>
          <p:spPr>
            <a:xfrm rot="697528">
              <a:off x="10608342" y="5053054"/>
              <a:ext cx="1399913" cy="1966165"/>
            </a:xfrm>
            <a:custGeom>
              <a:avLst/>
              <a:gdLst>
                <a:gd name="connsiteX0" fmla="*/ 1399913 w 1399913"/>
                <a:gd name="connsiteY0" fmla="*/ 0 h 1966165"/>
                <a:gd name="connsiteX1" fmla="*/ 1399913 w 1399913"/>
                <a:gd name="connsiteY1" fmla="*/ 1678156 h 1966165"/>
                <a:gd name="connsiteX2" fmla="*/ 0 w 1399913"/>
                <a:gd name="connsiteY2" fmla="*/ 1966165 h 1966165"/>
              </a:gdLst>
              <a:ahLst/>
              <a:cxnLst>
                <a:cxn ang="0">
                  <a:pos x="connsiteX0" y="connsiteY0"/>
                </a:cxn>
                <a:cxn ang="0">
                  <a:pos x="connsiteX1" y="connsiteY1"/>
                </a:cxn>
                <a:cxn ang="0">
                  <a:pos x="connsiteX2" y="connsiteY2"/>
                </a:cxn>
              </a:cxnLst>
              <a:rect l="l" t="t" r="r" b="b"/>
              <a:pathLst>
                <a:path w="1399913" h="1966165">
                  <a:moveTo>
                    <a:pt x="1399913" y="0"/>
                  </a:moveTo>
                  <a:lnTo>
                    <a:pt x="1399913" y="1678156"/>
                  </a:lnTo>
                  <a:lnTo>
                    <a:pt x="0" y="1966165"/>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charset="-122"/>
              </a:endParaRPr>
            </a:p>
          </p:txBody>
        </p:sp>
        <p:sp>
          <p:nvSpPr>
            <p:cNvPr id="17" name="等腰三角形 16"/>
            <p:cNvSpPr/>
            <p:nvPr>
              <p:custDataLst>
                <p:tags r:id="rId8"/>
              </p:custDataLst>
            </p:nvPr>
          </p:nvSpPr>
          <p:spPr>
            <a:xfrm>
              <a:off x="10960100" y="5207000"/>
              <a:ext cx="1231900" cy="1651000"/>
            </a:xfrm>
            <a:prstGeom prst="triangle">
              <a:avLst>
                <a:gd name="adj" fmla="val 1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charset="-122"/>
              </a:endParaRPr>
            </a:p>
          </p:txBody>
        </p:sp>
      </p:grpSp>
      <p:sp>
        <p:nvSpPr>
          <p:cNvPr id="2" name="标题 1"/>
          <p:cNvSpPr>
            <a:spLocks noGrp="1"/>
          </p:cNvSpPr>
          <p:nvPr>
            <p:ph type="title" hasCustomPrompt="1"/>
            <p:custDataLst>
              <p:tags r:id="rId9"/>
            </p:custDataLst>
          </p:nvPr>
        </p:nvSpPr>
        <p:spPr>
          <a:xfrm>
            <a:off x="1281600" y="1249200"/>
            <a:ext cx="9626400" cy="723600"/>
          </a:xfrm>
        </p:spPr>
        <p:txBody>
          <a:bodyPr anchor="ctr"/>
          <a:lstStyle>
            <a:lvl1pPr>
              <a:defRPr sz="3200" b="1"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charset="-122"/>
              </a:defRPr>
            </a:lvl1pPr>
          </a:lstStyle>
          <a:p>
            <a:r>
              <a:rPr lang="zh-CN" altLang="en-US" dirty="0"/>
              <a:t>单击此处编辑标题</a:t>
            </a:r>
            <a:endParaRPr lang="zh-CN" altLang="en-US" dirty="0"/>
          </a:p>
        </p:txBody>
      </p:sp>
      <p:sp>
        <p:nvSpPr>
          <p:cNvPr id="7" name="内容占位符 6"/>
          <p:cNvSpPr>
            <a:spLocks noGrp="1"/>
          </p:cNvSpPr>
          <p:nvPr>
            <p:ph sz="quarter" idx="13" hasCustomPrompt="1"/>
            <p:custDataLst>
              <p:tags r:id="rId10"/>
            </p:custDataLst>
          </p:nvPr>
        </p:nvSpPr>
        <p:spPr>
          <a:xfrm>
            <a:off x="1281113" y="2163600"/>
            <a:ext cx="9626600" cy="3445200"/>
          </a:xfrm>
        </p:spPr>
        <p:txBody>
          <a:bodyPr>
            <a:normAutofit/>
          </a:bodyPr>
          <a:lstStyle>
            <a:lvl1pPr marL="0" indent="0">
              <a:buNone/>
              <a:defRPr sz="1600"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charset="-122"/>
              </a:defRPr>
            </a:lvl1pPr>
            <a:lvl2pPr>
              <a:defRPr baseline="0">
                <a:solidFill>
                  <a:schemeClr val="tx1"/>
                </a:solidFill>
                <a:latin typeface="微软雅黑" panose="020B0503020204020204" charset="-122"/>
                <a:ea typeface="微软雅黑" panose="020B0503020204020204" charset="-122"/>
              </a:defRPr>
            </a:lvl2pPr>
            <a:lvl3pPr>
              <a:defRPr baseline="0">
                <a:solidFill>
                  <a:schemeClr val="tx1"/>
                </a:solidFill>
                <a:latin typeface="微软雅黑" panose="020B0503020204020204" charset="-122"/>
                <a:ea typeface="微软雅黑" panose="020B0503020204020204" charset="-122"/>
              </a:defRPr>
            </a:lvl3pPr>
            <a:lvl4pPr>
              <a:defRPr baseline="0">
                <a:solidFill>
                  <a:schemeClr val="tx1"/>
                </a:solidFill>
                <a:latin typeface="微软雅黑" panose="020B0503020204020204" charset="-122"/>
                <a:ea typeface="微软雅黑" panose="020B0503020204020204" charset="-122"/>
              </a:defRPr>
            </a:lvl4pPr>
            <a:lvl5pPr>
              <a:defRPr baseline="0">
                <a:solidFill>
                  <a:schemeClr val="tx1"/>
                </a:solidFill>
                <a:latin typeface="微软雅黑" panose="020B0503020204020204" charset="-122"/>
                <a:ea typeface="微软雅黑" panose="020B0503020204020204" charset="-122"/>
              </a:defRPr>
            </a:lvl5pPr>
          </a:lstStyle>
          <a:p>
            <a:pPr lvl="0"/>
            <a:r>
              <a:rPr lang="zh-CN" altLang="en-US"/>
              <a:t>单击此处添加文本</a:t>
            </a:r>
            <a:endParaRPr lang="zh-CN" altLang="en-US" dirty="0"/>
          </a:p>
        </p:txBody>
      </p:sp>
      <p:sp>
        <p:nvSpPr>
          <p:cNvPr id="3" name="日期占位符 2"/>
          <p:cNvSpPr>
            <a:spLocks noGrp="1"/>
          </p:cNvSpPr>
          <p:nvPr>
            <p:ph type="dt" sz="half" idx="10"/>
            <p:custDataLst>
              <p:tags r:id="rId11"/>
            </p:custDataLst>
          </p:nvPr>
        </p:nvSpPr>
        <p:spPr/>
        <p:txBody>
          <a:bodyPr/>
          <a:lstStyle>
            <a:lvl1pPr>
              <a:defRPr u="none" strike="noStrike" kern="1200" cap="none" spc="0" normalizeH="0">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5" name="灯片编号占位符 4"/>
          <p:cNvSpPr>
            <a:spLocks noGrp="1"/>
          </p:cNvSpPr>
          <p:nvPr>
            <p:ph type="sldNum" sz="quarter" idx="12"/>
            <p:custDataLst>
              <p:tags r:id="rId12"/>
            </p:custDataLst>
          </p:nvPr>
        </p:nvSpPr>
        <p:spPr/>
        <p:txBody>
          <a:bodyPr/>
          <a:lstStyle>
            <a:lvl1pPr>
              <a:defRPr u="none" strike="noStrike" kern="1200" cap="none" spc="0" normalizeH="0">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
        <p:nvSpPr>
          <p:cNvPr id="4" name="页脚占位符 3"/>
          <p:cNvSpPr>
            <a:spLocks noGrp="1"/>
          </p:cNvSpPr>
          <p:nvPr>
            <p:ph type="ftr" sz="quarter" idx="11"/>
            <p:custDataLst>
              <p:tags r:id="rId13"/>
            </p:custDataLst>
          </p:nvPr>
        </p:nvSpPr>
        <p:spPr/>
        <p:txBody>
          <a:bodyPr/>
          <a:lstStyle>
            <a:lvl1pPr>
              <a:defRPr u="none" strike="noStrike" kern="1200" cap="none" spc="0" normalizeH="0">
                <a:latin typeface="Arial" panose="020B0604020202020204" pitchFamily="34" charset="0"/>
                <a:ea typeface="微软雅黑" panose="020B0503020204020204" charset="-122"/>
              </a:defRPr>
            </a:lvl1pPr>
          </a:lstStyle>
          <a:p>
            <a:endParaRPr lang="zh-CN" altLang="en-US"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左右">
    <p:spTree>
      <p:nvGrpSpPr>
        <p:cNvPr id="1" name=""/>
        <p:cNvGrpSpPr/>
        <p:nvPr/>
      </p:nvGrpSpPr>
      <p:grpSpPr>
        <a:xfrm>
          <a:off x="0" y="0"/>
          <a:ext cx="0" cy="0"/>
          <a:chOff x="0" y="0"/>
          <a:chExt cx="0" cy="0"/>
        </a:xfrm>
      </p:grpSpPr>
      <p:sp>
        <p:nvSpPr>
          <p:cNvPr id="13" name="矩形 12"/>
          <p:cNvSpPr/>
          <p:nvPr userDrawn="1">
            <p:custDataLst>
              <p:tags r:id="rId2"/>
            </p:custDataLst>
          </p:nvPr>
        </p:nvSpPr>
        <p:spPr>
          <a:xfrm>
            <a:off x="0" y="0"/>
            <a:ext cx="4823460" cy="6858635"/>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dirty="0">
              <a:latin typeface="Arial" panose="020B0604020202020204" pitchFamily="34" charset="0"/>
              <a:ea typeface="微软雅黑" panose="020B0503020204020204" charset="-122"/>
              <a:sym typeface="+mn-ea"/>
            </a:endParaRPr>
          </a:p>
        </p:txBody>
      </p:sp>
      <p:sp>
        <p:nvSpPr>
          <p:cNvPr id="2" name="标题 1"/>
          <p:cNvSpPr>
            <a:spLocks noGrp="1"/>
          </p:cNvSpPr>
          <p:nvPr userDrawn="1">
            <p:ph type="title" hasCustomPrompt="1"/>
            <p:custDataLst>
              <p:tags r:id="rId3"/>
            </p:custDataLst>
          </p:nvPr>
        </p:nvSpPr>
        <p:spPr>
          <a:xfrm>
            <a:off x="583200" y="770400"/>
            <a:ext cx="3960000" cy="882000"/>
          </a:xfrm>
        </p:spPr>
        <p:txBody>
          <a:bodyPr anchor="ctr">
            <a:normAutofit/>
          </a:bodyPr>
          <a:lstStyle>
            <a:lvl1pPr>
              <a:defRPr sz="3200" b="1" u="none" strike="noStrike" kern="1200" cap="none" spc="0" normalizeH="0" baseline="0">
                <a:solidFill>
                  <a:schemeClr val="bg1"/>
                </a:solidFill>
                <a:uFillTx/>
                <a:latin typeface="Arial" panose="020B0604020202020204" pitchFamily="34" charset="0"/>
                <a:ea typeface="微软雅黑" panose="020B0503020204020204" charset="-122"/>
              </a:defRPr>
            </a:lvl1pPr>
          </a:lstStyle>
          <a:p>
            <a:r>
              <a:rPr lang="zh-CN" altLang="en-US" dirty="0"/>
              <a:t>单击编辑标题</a:t>
            </a:r>
            <a:endParaRPr lang="zh-CN" altLang="en-US" dirty="0"/>
          </a:p>
        </p:txBody>
      </p:sp>
      <p:sp>
        <p:nvSpPr>
          <p:cNvPr id="3" name="日期占位符 2"/>
          <p:cNvSpPr>
            <a:spLocks noGrp="1"/>
          </p:cNvSpPr>
          <p:nvPr>
            <p:ph type="dt" sz="half" idx="10"/>
            <p:custDataLst>
              <p:tags r:id="rId4"/>
            </p:custDataLst>
          </p:nvPr>
        </p:nvSpPr>
        <p:spPr/>
        <p:txBody>
          <a:bodyPr/>
          <a:lstStyle>
            <a:lvl1pPr>
              <a:defRPr u="none" strike="noStrike" kern="1200" cap="none" spc="0" normalizeH="0">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userDrawn="1">
            <p:ph type="ftr" sz="quarter" idx="11"/>
            <p:custDataLst>
              <p:tags r:id="rId5"/>
            </p:custDataLst>
          </p:nvPr>
        </p:nvSpPr>
        <p:spPr/>
        <p:txBody>
          <a:bodyPr/>
          <a:lstStyle>
            <a:lvl1pPr>
              <a:defRPr u="none" strike="noStrike" kern="1200" cap="none" spc="0" normalizeH="0">
                <a:latin typeface="Arial" panose="020B0604020202020204" pitchFamily="34" charset="0"/>
                <a:ea typeface="微软雅黑" panose="020B0503020204020204" charset="-122"/>
              </a:defRPr>
            </a:lvl1pPr>
          </a:lstStyle>
          <a:p>
            <a:endParaRPr lang="zh-CN" altLang="en-US" dirty="0"/>
          </a:p>
        </p:txBody>
      </p:sp>
      <p:sp>
        <p:nvSpPr>
          <p:cNvPr id="5" name="灯片编号占位符 4"/>
          <p:cNvSpPr>
            <a:spLocks noGrp="1"/>
          </p:cNvSpPr>
          <p:nvPr userDrawn="1">
            <p:ph type="sldNum" sz="quarter" idx="12"/>
            <p:custDataLst>
              <p:tags r:id="rId6"/>
            </p:custDataLst>
          </p:nvPr>
        </p:nvSpPr>
        <p:spPr/>
        <p:txBody>
          <a:bodyPr/>
          <a:lstStyle>
            <a:lvl1pPr>
              <a:defRPr u="none" strike="noStrike" kern="1200" cap="none" spc="0" normalizeH="0">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
        <p:nvSpPr>
          <p:cNvPr id="7" name="文本占位符 6"/>
          <p:cNvSpPr>
            <a:spLocks noGrp="1"/>
          </p:cNvSpPr>
          <p:nvPr userDrawn="1">
            <p:ph type="body" sz="quarter" idx="13"/>
            <p:custDataLst>
              <p:tags r:id="rId7"/>
            </p:custDataLst>
          </p:nvPr>
        </p:nvSpPr>
        <p:spPr>
          <a:xfrm>
            <a:off x="586800" y="1764000"/>
            <a:ext cx="3956400" cy="4093200"/>
          </a:xfrm>
        </p:spPr>
        <p:txBody>
          <a:bodyPr>
            <a:normAutofit/>
          </a:bodyPr>
          <a:lstStyle>
            <a:lvl1pPr marL="0" indent="0">
              <a:lnSpc>
                <a:spcPct val="130000"/>
              </a:lnSpc>
              <a:spcAft>
                <a:spcPts val="1000"/>
              </a:spcAft>
              <a:buFont typeface="Arial" panose="020B0604020202020204" pitchFamily="34" charset="0"/>
              <a:buNone/>
              <a:defRPr sz="1600" u="none" strike="noStrike" kern="1200" cap="none" spc="0" normalizeH="0" baseline="0">
                <a:solidFill>
                  <a:schemeClr val="bg1"/>
                </a:solidFill>
                <a:latin typeface="Arial" panose="020B0604020202020204" pitchFamily="34" charset="0"/>
                <a:ea typeface="微软雅黑" panose="020B0503020204020204" charset="-122"/>
              </a:defRPr>
            </a:lvl1pPr>
            <a:lvl2pPr marL="457200" indent="0">
              <a:lnSpc>
                <a:spcPct val="130000"/>
              </a:lnSpc>
              <a:spcAft>
                <a:spcPts val="1000"/>
              </a:spcAft>
              <a:buFont typeface="Arial" panose="020B0604020202020204" pitchFamily="34" charset="0"/>
              <a:buNone/>
              <a:defRPr sz="1600" u="none" strike="noStrike" kern="1200" cap="none" spc="0" normalizeH="0" baseline="0">
                <a:solidFill>
                  <a:schemeClr val="bg1"/>
                </a:solidFill>
                <a:latin typeface="Arial" panose="020B0604020202020204" pitchFamily="34" charset="0"/>
                <a:ea typeface="微软雅黑" panose="020B0503020204020204" charset="-122"/>
              </a:defRPr>
            </a:lvl2pPr>
            <a:lvl3pPr marL="914400" indent="0">
              <a:lnSpc>
                <a:spcPct val="130000"/>
              </a:lnSpc>
              <a:spcAft>
                <a:spcPts val="1000"/>
              </a:spcAft>
              <a:buFont typeface="Arial" panose="020B0604020202020204" pitchFamily="34" charset="0"/>
              <a:buNone/>
              <a:defRPr sz="1600" u="none" strike="noStrike" kern="1200" cap="none" spc="0" normalizeH="0" baseline="0">
                <a:solidFill>
                  <a:schemeClr val="bg1"/>
                </a:solidFill>
                <a:latin typeface="Arial" panose="020B0604020202020204" pitchFamily="34" charset="0"/>
                <a:ea typeface="微软雅黑" panose="020B0503020204020204" charset="-122"/>
              </a:defRPr>
            </a:lvl3pPr>
            <a:lvl4pPr marL="1371600" indent="0">
              <a:lnSpc>
                <a:spcPct val="130000"/>
              </a:lnSpc>
              <a:spcAft>
                <a:spcPts val="1000"/>
              </a:spcAft>
              <a:buFont typeface="Arial" panose="020B0604020202020204" pitchFamily="34" charset="0"/>
              <a:buNone/>
              <a:defRPr sz="1600" u="none" strike="noStrike" kern="1200" cap="none" spc="0" normalizeH="0" baseline="0">
                <a:solidFill>
                  <a:schemeClr val="bg1"/>
                </a:solidFill>
                <a:latin typeface="Arial" panose="020B0604020202020204" pitchFamily="34" charset="0"/>
                <a:ea typeface="微软雅黑" panose="020B0503020204020204" charset="-122"/>
              </a:defRPr>
            </a:lvl4pPr>
            <a:lvl5pPr marL="1828800" indent="0">
              <a:lnSpc>
                <a:spcPct val="130000"/>
              </a:lnSpc>
              <a:spcAft>
                <a:spcPts val="1000"/>
              </a:spcAft>
              <a:buFont typeface="Arial" panose="020B0604020202020204" pitchFamily="34" charset="0"/>
              <a:buNone/>
              <a:defRPr sz="1600" u="none" strike="noStrike" kern="1200" cap="none" spc="0" normalizeH="0" baseline="0">
                <a:solidFill>
                  <a:schemeClr val="bg1"/>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sym typeface="+mn-ea"/>
              </a:rPr>
              <a:t>第</a:t>
            </a:r>
            <a:r>
              <a:rPr lang="zh-CN" altLang="en-US" dirty="0"/>
              <a:t>二级</a:t>
            </a:r>
            <a:endParaRPr lang="zh-CN" altLang="en-US" dirty="0"/>
          </a:p>
          <a:p>
            <a:pPr lvl="2"/>
            <a:r>
              <a:rPr lang="zh-CN" altLang="en-US" dirty="0">
                <a:sym typeface="+mn-ea"/>
              </a:rPr>
              <a:t>第</a:t>
            </a:r>
            <a:r>
              <a:rPr lang="zh-CN" altLang="en-US" dirty="0"/>
              <a:t>三级</a:t>
            </a:r>
            <a:endParaRPr lang="zh-CN" altLang="en-US" dirty="0"/>
          </a:p>
          <a:p>
            <a:pPr lvl="3"/>
            <a:r>
              <a:rPr lang="zh-CN" altLang="en-US" dirty="0">
                <a:sym typeface="+mn-ea"/>
              </a:rPr>
              <a:t>第</a:t>
            </a:r>
            <a:r>
              <a:rPr lang="zh-CN" altLang="en-US" dirty="0"/>
              <a:t>四级</a:t>
            </a:r>
            <a:endParaRPr lang="zh-CN" altLang="en-US" dirty="0"/>
          </a:p>
          <a:p>
            <a:pPr lvl="4"/>
            <a:r>
              <a:rPr lang="zh-CN" altLang="en-US" dirty="0">
                <a:sym typeface="+mn-ea"/>
              </a:rPr>
              <a:t>第</a:t>
            </a:r>
            <a:r>
              <a:rPr lang="zh-CN" altLang="en-US" dirty="0"/>
              <a:t>五级</a:t>
            </a:r>
            <a:endParaRPr lang="zh-CN" altLang="en-US" dirty="0"/>
          </a:p>
        </p:txBody>
      </p:sp>
      <p:sp>
        <p:nvSpPr>
          <p:cNvPr id="9" name="内容占位符 8"/>
          <p:cNvSpPr>
            <a:spLocks noGrp="1"/>
          </p:cNvSpPr>
          <p:nvPr userDrawn="1">
            <p:ph sz="quarter" idx="14"/>
            <p:custDataLst>
              <p:tags r:id="rId8"/>
            </p:custDataLst>
          </p:nvPr>
        </p:nvSpPr>
        <p:spPr>
          <a:xfrm>
            <a:off x="5101200" y="769938"/>
            <a:ext cx="6480000" cy="5087937"/>
          </a:xfrm>
        </p:spPr>
        <p:txBody>
          <a:bodyPr>
            <a:normAutofit/>
          </a:bodyPr>
          <a:lstStyle>
            <a:lvl1pPr marL="0" indent="0">
              <a:lnSpc>
                <a:spcPct val="130000"/>
              </a:lnSpc>
              <a:spcAft>
                <a:spcPts val="1000"/>
              </a:spcAft>
              <a:buFont typeface="Arial" panose="020B0604020202020204" pitchFamily="34" charset="0"/>
              <a:buNone/>
              <a:defRPr sz="1600" u="none" strike="noStrike" kern="1200" cap="none" spc="0" normalizeH="0" baseline="0">
                <a:solidFill>
                  <a:schemeClr val="tx1">
                    <a:lumMod val="75000"/>
                  </a:schemeClr>
                </a:solidFill>
                <a:latin typeface="Arial" panose="020B0604020202020204" pitchFamily="34" charset="0"/>
                <a:ea typeface="微软雅黑" panose="020B0503020204020204" charset="-122"/>
              </a:defRPr>
            </a:lvl1pPr>
            <a:lvl2pPr marL="457200" indent="0">
              <a:lnSpc>
                <a:spcPct val="130000"/>
              </a:lnSpc>
              <a:spcAft>
                <a:spcPts val="1000"/>
              </a:spcAft>
              <a:buFont typeface="Arial" panose="020B0604020202020204" pitchFamily="34" charset="0"/>
              <a:buNone/>
              <a:defRPr sz="1600" u="none" strike="noStrike" kern="1200" cap="none" spc="0" normalizeH="0" baseline="0">
                <a:solidFill>
                  <a:schemeClr val="tx1">
                    <a:lumMod val="75000"/>
                  </a:schemeClr>
                </a:solidFill>
                <a:latin typeface="Arial" panose="020B0604020202020204" pitchFamily="34" charset="0"/>
                <a:ea typeface="微软雅黑" panose="020B0503020204020204" charset="-122"/>
              </a:defRPr>
            </a:lvl2pPr>
            <a:lvl3pPr marL="914400" indent="0">
              <a:lnSpc>
                <a:spcPct val="130000"/>
              </a:lnSpc>
              <a:spcAft>
                <a:spcPts val="1000"/>
              </a:spcAft>
              <a:buFont typeface="Arial" panose="020B0604020202020204" pitchFamily="34" charset="0"/>
              <a:buNone/>
              <a:defRPr sz="1600" u="none" strike="noStrike" kern="1200" cap="none" spc="0" normalizeH="0" baseline="0">
                <a:solidFill>
                  <a:schemeClr val="tx1">
                    <a:lumMod val="75000"/>
                  </a:schemeClr>
                </a:solidFill>
                <a:latin typeface="Arial" panose="020B0604020202020204" pitchFamily="34" charset="0"/>
                <a:ea typeface="微软雅黑" panose="020B0503020204020204" charset="-122"/>
              </a:defRPr>
            </a:lvl3pPr>
            <a:lvl4pPr marL="1371600" indent="0">
              <a:lnSpc>
                <a:spcPct val="130000"/>
              </a:lnSpc>
              <a:spcAft>
                <a:spcPts val="1000"/>
              </a:spcAft>
              <a:buFont typeface="Arial" panose="020B0604020202020204" pitchFamily="34" charset="0"/>
              <a:buNone/>
              <a:defRPr sz="1600" u="none" strike="noStrike" kern="1200" cap="none" spc="0" normalizeH="0" baseline="0">
                <a:solidFill>
                  <a:schemeClr val="tx1">
                    <a:lumMod val="75000"/>
                  </a:schemeClr>
                </a:solidFill>
                <a:latin typeface="Arial" panose="020B0604020202020204" pitchFamily="34" charset="0"/>
                <a:ea typeface="微软雅黑" panose="020B0503020204020204" charset="-122"/>
              </a:defRPr>
            </a:lvl4pPr>
            <a:lvl5pPr marL="1828800" indent="0">
              <a:lnSpc>
                <a:spcPct val="130000"/>
              </a:lnSpc>
              <a:spcAft>
                <a:spcPts val="1000"/>
              </a:spcAft>
              <a:buFont typeface="Arial" panose="020B0604020202020204" pitchFamily="34" charset="0"/>
              <a:buNone/>
              <a:defRPr sz="1600" u="none" strike="noStrike" kern="1200" cap="none" spc="0" normalizeH="0" baseline="0">
                <a:solidFill>
                  <a:schemeClr val="tx1">
                    <a:lumMod val="75000"/>
                  </a:schemeClr>
                </a:solidFill>
                <a:latin typeface="Arial" panose="020B0604020202020204" pitchFamily="34" charset="0"/>
                <a:ea typeface="微软雅黑" panose="020B0503020204020204" charset="-122"/>
              </a:defRPr>
            </a:lvl5pPr>
          </a:lstStyle>
          <a:p>
            <a:pPr lvl="0"/>
            <a:r>
              <a:rPr lang="zh-CN" altLang="en-US"/>
              <a:t>单击此处编辑母版文本样式</a:t>
            </a:r>
            <a:endParaRPr lang="zh-CN" altLang="en-US"/>
          </a:p>
          <a:p>
            <a:pPr lvl="1"/>
            <a:r>
              <a:rPr lang="zh-CN" altLang="en-US">
                <a:sym typeface="+mn-ea"/>
              </a:rPr>
              <a:t>第</a:t>
            </a:r>
            <a:r>
              <a:rPr lang="zh-CN" altLang="en-US"/>
              <a:t>二级</a:t>
            </a:r>
            <a:endParaRPr lang="zh-CN" altLang="en-US"/>
          </a:p>
          <a:p>
            <a:pPr lvl="2"/>
            <a:r>
              <a:rPr lang="zh-CN" altLang="en-US">
                <a:sym typeface="+mn-ea"/>
              </a:rPr>
              <a:t>第</a:t>
            </a:r>
            <a:r>
              <a:rPr lang="zh-CN" altLang="en-US"/>
              <a:t>三级</a:t>
            </a:r>
            <a:endParaRPr lang="zh-CN" altLang="en-US"/>
          </a:p>
          <a:p>
            <a:pPr lvl="3"/>
            <a:r>
              <a:rPr lang="zh-CN" altLang="en-US">
                <a:sym typeface="+mn-ea"/>
              </a:rPr>
              <a:t>第</a:t>
            </a:r>
            <a:r>
              <a:rPr lang="zh-CN" altLang="en-US"/>
              <a:t>四级</a:t>
            </a:r>
            <a:endParaRPr lang="zh-CN" altLang="en-US"/>
          </a:p>
          <a:p>
            <a:pPr lvl="4"/>
            <a:r>
              <a:rPr lang="zh-CN" altLang="en-US">
                <a:sym typeface="+mn-ea"/>
              </a:rPr>
              <a:t>第</a:t>
            </a:r>
            <a:r>
              <a:rPr lang="zh-CN" altLang="en-US"/>
              <a:t>五级</a:t>
            </a:r>
            <a:endParaRPr lang="zh-CN" altLang="en-US" dirty="0"/>
          </a:p>
        </p:txBody>
      </p:sp>
      <p:grpSp>
        <p:nvGrpSpPr>
          <p:cNvPr id="11" name="组合 10"/>
          <p:cNvGrpSpPr/>
          <p:nvPr userDrawn="1">
            <p:custDataLst>
              <p:tags r:id="rId9"/>
            </p:custDataLst>
          </p:nvPr>
        </p:nvGrpSpPr>
        <p:grpSpPr>
          <a:xfrm>
            <a:off x="-1" y="0"/>
            <a:ext cx="4823460" cy="769938"/>
            <a:chOff x="-1" y="0"/>
            <a:chExt cx="4823460" cy="769938"/>
          </a:xfrm>
        </p:grpSpPr>
        <p:sp>
          <p:nvSpPr>
            <p:cNvPr id="12" name="任意多边形: 形状 11"/>
            <p:cNvSpPr/>
            <p:nvPr>
              <p:custDataLst>
                <p:tags r:id="rId10"/>
              </p:custDataLst>
            </p:nvPr>
          </p:nvSpPr>
          <p:spPr>
            <a:xfrm rot="10800000">
              <a:off x="0" y="0"/>
              <a:ext cx="4823459" cy="769938"/>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charset="-122"/>
              </a:endParaRPr>
            </a:p>
          </p:txBody>
        </p:sp>
        <p:sp>
          <p:nvSpPr>
            <p:cNvPr id="14" name="等腰三角形 13"/>
            <p:cNvSpPr/>
            <p:nvPr>
              <p:custDataLst>
                <p:tags r:id="rId11"/>
              </p:custDataLst>
            </p:nvPr>
          </p:nvSpPr>
          <p:spPr>
            <a:xfrm rot="10800000">
              <a:off x="-1" y="0"/>
              <a:ext cx="3754576" cy="562171"/>
            </a:xfrm>
            <a:prstGeom prst="triangle">
              <a:avLst>
                <a:gd name="adj" fmla="val 1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ea typeface="微软雅黑" panose="020B0503020204020204" charset="-122"/>
              </a:endParaRPr>
            </a:p>
          </p:txBody>
        </p:sp>
      </p:gr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上下">
    <p:spTree>
      <p:nvGrpSpPr>
        <p:cNvPr id="1" name=""/>
        <p:cNvGrpSpPr/>
        <p:nvPr/>
      </p:nvGrpSpPr>
      <p:grpSpPr>
        <a:xfrm>
          <a:off x="0" y="0"/>
          <a:ext cx="0" cy="0"/>
          <a:chOff x="0" y="0"/>
          <a:chExt cx="0" cy="0"/>
        </a:xfrm>
      </p:grpSpPr>
      <p:sp>
        <p:nvSpPr>
          <p:cNvPr id="13" name="矩形 12"/>
          <p:cNvSpPr/>
          <p:nvPr userDrawn="1">
            <p:custDataLst>
              <p:tags r:id="rId2"/>
            </p:custDataLst>
          </p:nvPr>
        </p:nvSpPr>
        <p:spPr>
          <a:xfrm>
            <a:off x="0" y="0"/>
            <a:ext cx="12192000" cy="26640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latin typeface="Arial" panose="020B0604020202020204" pitchFamily="34" charset="0"/>
              <a:ea typeface="微软雅黑" panose="020B0503020204020204" charset="-122"/>
              <a:sym typeface="+mn-ea"/>
            </a:endParaRPr>
          </a:p>
        </p:txBody>
      </p:sp>
      <p:sp>
        <p:nvSpPr>
          <p:cNvPr id="2" name="标题 1"/>
          <p:cNvSpPr>
            <a:spLocks noGrp="1"/>
          </p:cNvSpPr>
          <p:nvPr userDrawn="1">
            <p:ph type="title"/>
            <p:custDataLst>
              <p:tags r:id="rId3"/>
            </p:custDataLst>
          </p:nvPr>
        </p:nvSpPr>
        <p:spPr>
          <a:xfrm>
            <a:off x="612000" y="781200"/>
            <a:ext cx="10976400" cy="626400"/>
          </a:xfrm>
        </p:spPr>
        <p:txBody>
          <a:bodyPr anchor="ctr"/>
          <a:lstStyle>
            <a:lvl1pPr algn="ctr">
              <a:defRPr sz="3600" b="1" u="none" strike="noStrike" kern="1200" cap="none" spc="0" normalizeH="0" baseline="0">
                <a:solidFill>
                  <a:schemeClr val="bg1"/>
                </a:solidFill>
                <a:uFillTx/>
                <a:latin typeface="Arial" panose="020B0604020202020204" pitchFamily="34" charset="0"/>
                <a:ea typeface="微软雅黑" panose="020B0503020204020204" charset="-122"/>
              </a:defRPr>
            </a:lvl1pPr>
          </a:lstStyle>
          <a:p>
            <a:r>
              <a:rPr lang="zh-CN" altLang="en-US" dirty="0"/>
              <a:t>单击此处编辑母版标题样式</a:t>
            </a:r>
            <a:endParaRPr lang="zh-CN" altLang="en-US" dirty="0"/>
          </a:p>
        </p:txBody>
      </p:sp>
      <p:sp>
        <p:nvSpPr>
          <p:cNvPr id="3" name="日期占位符 2"/>
          <p:cNvSpPr>
            <a:spLocks noGrp="1"/>
          </p:cNvSpPr>
          <p:nvPr userDrawn="1">
            <p:ph type="dt" sz="half" idx="10"/>
            <p:custDataLst>
              <p:tags r:id="rId4"/>
            </p:custDataLst>
          </p:nvPr>
        </p:nvSpPr>
        <p:spPr/>
        <p:txBody>
          <a:bodyPr/>
          <a:lstStyle>
            <a:lvl1pPr>
              <a:defRPr u="none" strike="noStrike" kern="1200" cap="none" spc="0" normalizeH="0">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userDrawn="1">
            <p:ph type="ftr" sz="quarter" idx="11"/>
            <p:custDataLst>
              <p:tags r:id="rId5"/>
            </p:custDataLst>
          </p:nvPr>
        </p:nvSpPr>
        <p:spPr/>
        <p:txBody>
          <a:bodyPr/>
          <a:lstStyle>
            <a:lvl1pPr>
              <a:defRPr u="none" strike="noStrike" kern="1200" cap="none" spc="0" normalizeH="0">
                <a:latin typeface="Arial" panose="020B0604020202020204" pitchFamily="34" charset="0"/>
                <a:ea typeface="微软雅黑" panose="020B0503020204020204" charset="-122"/>
              </a:defRPr>
            </a:lvl1pPr>
          </a:lstStyle>
          <a:p>
            <a:endParaRPr lang="zh-CN" altLang="en-US" dirty="0"/>
          </a:p>
        </p:txBody>
      </p:sp>
      <p:sp>
        <p:nvSpPr>
          <p:cNvPr id="5" name="灯片编号占位符 4"/>
          <p:cNvSpPr>
            <a:spLocks noGrp="1"/>
          </p:cNvSpPr>
          <p:nvPr userDrawn="1">
            <p:ph type="sldNum" sz="quarter" idx="12"/>
            <p:custDataLst>
              <p:tags r:id="rId6"/>
            </p:custDataLst>
          </p:nvPr>
        </p:nvSpPr>
        <p:spPr/>
        <p:txBody>
          <a:bodyPr/>
          <a:lstStyle>
            <a:lvl1pPr>
              <a:defRPr u="none" strike="noStrike" kern="1200" cap="none" spc="0" normalizeH="0">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
        <p:nvSpPr>
          <p:cNvPr id="7" name="文本占位符 6"/>
          <p:cNvSpPr>
            <a:spLocks noGrp="1"/>
          </p:cNvSpPr>
          <p:nvPr userDrawn="1">
            <p:ph type="body" sz="quarter" idx="13"/>
            <p:custDataLst>
              <p:tags r:id="rId7"/>
            </p:custDataLst>
          </p:nvPr>
        </p:nvSpPr>
        <p:spPr>
          <a:xfrm>
            <a:off x="612000" y="1659600"/>
            <a:ext cx="10975975" cy="828000"/>
          </a:xfrm>
        </p:spPr>
        <p:txBody>
          <a:bodyPr>
            <a:normAutofit/>
          </a:bodyPr>
          <a:lstStyle>
            <a:lvl1pPr marL="0" indent="0" algn="ctr">
              <a:lnSpc>
                <a:spcPct val="130000"/>
              </a:lnSpc>
              <a:spcBef>
                <a:spcPts val="0"/>
              </a:spcBef>
              <a:spcAft>
                <a:spcPts val="1000"/>
              </a:spcAft>
              <a:buNone/>
              <a:defRPr sz="1600" u="none" strike="noStrike" kern="1200" cap="none" spc="0" normalizeH="0" baseline="0">
                <a:solidFill>
                  <a:schemeClr val="bg1"/>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
        <p:nvSpPr>
          <p:cNvPr id="9" name="内容占位符 8"/>
          <p:cNvSpPr>
            <a:spLocks noGrp="1"/>
          </p:cNvSpPr>
          <p:nvPr userDrawn="1">
            <p:ph sz="quarter" idx="14"/>
            <p:custDataLst>
              <p:tags r:id="rId8"/>
            </p:custDataLst>
          </p:nvPr>
        </p:nvSpPr>
        <p:spPr>
          <a:xfrm>
            <a:off x="612775" y="2808000"/>
            <a:ext cx="10965600" cy="3430800"/>
          </a:xfrm>
        </p:spPr>
        <p:txBody>
          <a:bodyPr>
            <a:normAutofit/>
          </a:bodyPr>
          <a:lstStyle>
            <a:lvl1pPr marL="0" indent="0">
              <a:lnSpc>
                <a:spcPct val="130000"/>
              </a:lnSpc>
              <a:spcAft>
                <a:spcPts val="1000"/>
              </a:spcAft>
              <a:buNone/>
              <a:defRPr sz="1600" u="none" strike="noStrike" kern="1200" cap="none" spc="0" normalizeH="0" baseline="0">
                <a:solidFill>
                  <a:schemeClr val="tx1">
                    <a:lumMod val="85000"/>
                    <a:lumOff val="15000"/>
                  </a:schemeClr>
                </a:solidFill>
                <a:latin typeface="Arial" panose="020B0604020202020204" pitchFamily="34" charset="0"/>
                <a:ea typeface="微软雅黑" panose="020B0503020204020204" charset="-122"/>
              </a:defRPr>
            </a:lvl1pPr>
            <a:lvl2pPr marL="457200" indent="0">
              <a:lnSpc>
                <a:spcPct val="130000"/>
              </a:lnSpc>
              <a:spcAft>
                <a:spcPts val="1000"/>
              </a:spcAft>
              <a:buNone/>
              <a:defRPr sz="1600" u="none" strike="noStrike" kern="1200" cap="none" spc="0" normalizeH="0" baseline="0">
                <a:solidFill>
                  <a:schemeClr val="tx1">
                    <a:lumMod val="85000"/>
                    <a:lumOff val="15000"/>
                  </a:schemeClr>
                </a:solidFill>
                <a:latin typeface="Arial" panose="020B0604020202020204" pitchFamily="34" charset="0"/>
                <a:ea typeface="微软雅黑" panose="020B0503020204020204" charset="-122"/>
              </a:defRPr>
            </a:lvl2pPr>
            <a:lvl3pPr marL="914400" indent="0">
              <a:lnSpc>
                <a:spcPct val="130000"/>
              </a:lnSpc>
              <a:spcAft>
                <a:spcPts val="1000"/>
              </a:spcAft>
              <a:buNone/>
              <a:defRPr sz="1600" u="none" strike="noStrike" kern="1200" cap="none" spc="0" normalizeH="0" baseline="0">
                <a:solidFill>
                  <a:schemeClr val="tx1">
                    <a:lumMod val="85000"/>
                    <a:lumOff val="15000"/>
                  </a:schemeClr>
                </a:solidFill>
                <a:latin typeface="Arial" panose="020B0604020202020204" pitchFamily="34" charset="0"/>
                <a:ea typeface="微软雅黑" panose="020B0503020204020204" charset="-122"/>
              </a:defRPr>
            </a:lvl3pPr>
            <a:lvl4pPr marL="1371600" indent="0">
              <a:lnSpc>
                <a:spcPct val="130000"/>
              </a:lnSpc>
              <a:spcAft>
                <a:spcPts val="1000"/>
              </a:spcAft>
              <a:buNone/>
              <a:defRPr sz="1600" u="none" strike="noStrike" kern="1200" cap="none" spc="0" normalizeH="0" baseline="0">
                <a:solidFill>
                  <a:schemeClr val="tx1">
                    <a:lumMod val="85000"/>
                    <a:lumOff val="15000"/>
                  </a:schemeClr>
                </a:solidFill>
                <a:latin typeface="Arial" panose="020B0604020202020204" pitchFamily="34" charset="0"/>
                <a:ea typeface="微软雅黑" panose="020B0503020204020204" charset="-122"/>
              </a:defRPr>
            </a:lvl4pPr>
            <a:lvl5pPr marL="1828800" indent="0">
              <a:lnSpc>
                <a:spcPct val="130000"/>
              </a:lnSpc>
              <a:spcAft>
                <a:spcPts val="1000"/>
              </a:spcAft>
              <a:buNone/>
              <a:defRPr sz="1600" u="none" strike="noStrike" kern="1200" cap="none" spc="0" normalizeH="0" baseline="0">
                <a:solidFill>
                  <a:schemeClr val="tx1">
                    <a:lumMod val="85000"/>
                    <a:lumOff val="1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sym typeface="+mn-ea"/>
              </a:rPr>
              <a:t>第</a:t>
            </a:r>
            <a:r>
              <a:rPr lang="zh-CN" altLang="en-US" dirty="0"/>
              <a:t>二级</a:t>
            </a:r>
            <a:endParaRPr lang="zh-CN" altLang="en-US" dirty="0"/>
          </a:p>
          <a:p>
            <a:pPr lvl="2"/>
            <a:r>
              <a:rPr lang="zh-CN" altLang="en-US" dirty="0">
                <a:sym typeface="+mn-ea"/>
              </a:rPr>
              <a:t>第</a:t>
            </a:r>
            <a:r>
              <a:rPr lang="zh-CN" altLang="en-US" dirty="0"/>
              <a:t>三级</a:t>
            </a:r>
            <a:endParaRPr lang="zh-CN" altLang="en-US" dirty="0"/>
          </a:p>
          <a:p>
            <a:pPr lvl="3"/>
            <a:r>
              <a:rPr lang="zh-CN" altLang="en-US" dirty="0">
                <a:sym typeface="+mn-ea"/>
              </a:rPr>
              <a:t>第</a:t>
            </a:r>
            <a:r>
              <a:rPr lang="zh-CN" altLang="en-US" dirty="0"/>
              <a:t>四级</a:t>
            </a:r>
            <a:endParaRPr lang="zh-CN" altLang="en-US" dirty="0"/>
          </a:p>
          <a:p>
            <a:pPr lvl="4"/>
            <a:r>
              <a:rPr lang="zh-CN" altLang="en-US" dirty="0">
                <a:sym typeface="+mn-ea"/>
              </a:rPr>
              <a:t>第</a:t>
            </a:r>
            <a:r>
              <a:rPr lang="zh-CN" altLang="en-US" dirty="0"/>
              <a:t>五级</a:t>
            </a:r>
            <a:endParaRPr lang="zh-CN" altLang="en-US" dirty="0"/>
          </a:p>
        </p:txBody>
      </p:sp>
      <p:grpSp>
        <p:nvGrpSpPr>
          <p:cNvPr id="12" name="组合 11"/>
          <p:cNvGrpSpPr/>
          <p:nvPr userDrawn="1">
            <p:custDataLst>
              <p:tags r:id="rId9"/>
            </p:custDataLst>
          </p:nvPr>
        </p:nvGrpSpPr>
        <p:grpSpPr>
          <a:xfrm flipV="1">
            <a:off x="5921829" y="0"/>
            <a:ext cx="6270171" cy="812800"/>
            <a:chOff x="4001597" y="5613400"/>
            <a:chExt cx="8190403" cy="1244600"/>
          </a:xfrm>
        </p:grpSpPr>
        <p:sp>
          <p:nvSpPr>
            <p:cNvPr id="14" name="任意多边形: 形状 13"/>
            <p:cNvSpPr/>
            <p:nvPr>
              <p:custDataLst>
                <p:tags r:id="rId10"/>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charset="-122"/>
              </a:endParaRPr>
            </a:p>
          </p:txBody>
        </p:sp>
        <p:sp>
          <p:nvSpPr>
            <p:cNvPr id="15" name="等腰三角形 14"/>
            <p:cNvSpPr/>
            <p:nvPr>
              <p:custDataLst>
                <p:tags r:id="rId11"/>
              </p:custDataLst>
            </p:nvPr>
          </p:nvSpPr>
          <p:spPr>
            <a:xfrm>
              <a:off x="5816600" y="5949254"/>
              <a:ext cx="6375400" cy="908746"/>
            </a:xfrm>
            <a:prstGeom prst="triangle">
              <a:avLst>
                <a:gd name="adj" fmla="val 1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charset="-122"/>
              </a:endParaRPr>
            </a:p>
          </p:txBody>
        </p:sp>
      </p:gr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下上">
    <p:spTree>
      <p:nvGrpSpPr>
        <p:cNvPr id="1" name=""/>
        <p:cNvGrpSpPr/>
        <p:nvPr/>
      </p:nvGrpSpPr>
      <p:grpSpPr>
        <a:xfrm>
          <a:off x="0" y="0"/>
          <a:ext cx="0" cy="0"/>
          <a:chOff x="0" y="0"/>
          <a:chExt cx="0" cy="0"/>
        </a:xfrm>
      </p:grpSpPr>
      <p:grpSp>
        <p:nvGrpSpPr>
          <p:cNvPr id="12" name="组合 11"/>
          <p:cNvGrpSpPr/>
          <p:nvPr userDrawn="1">
            <p:custDataLst>
              <p:tags r:id="rId2"/>
            </p:custDataLst>
          </p:nvPr>
        </p:nvGrpSpPr>
        <p:grpSpPr>
          <a:xfrm flipV="1">
            <a:off x="5921829" y="0"/>
            <a:ext cx="6270171" cy="812800"/>
            <a:chOff x="4001597" y="5613400"/>
            <a:chExt cx="8190403" cy="1244600"/>
          </a:xfrm>
        </p:grpSpPr>
        <p:sp>
          <p:nvSpPr>
            <p:cNvPr id="14" name="任意多边形: 形状 13"/>
            <p:cNvSpPr/>
            <p:nvPr>
              <p:custDataLst>
                <p:tags r:id="rId3"/>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charset="-122"/>
              </a:endParaRPr>
            </a:p>
          </p:txBody>
        </p:sp>
        <p:sp>
          <p:nvSpPr>
            <p:cNvPr id="15" name="等腰三角形 14"/>
            <p:cNvSpPr/>
            <p:nvPr>
              <p:custDataLst>
                <p:tags r:id="rId4"/>
              </p:custDataLst>
            </p:nvPr>
          </p:nvSpPr>
          <p:spPr>
            <a:xfrm>
              <a:off x="5816600" y="5949254"/>
              <a:ext cx="6375400" cy="908746"/>
            </a:xfrm>
            <a:prstGeom prst="triangle">
              <a:avLst>
                <a:gd name="adj" fmla="val 1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charset="-122"/>
              </a:endParaRPr>
            </a:p>
          </p:txBody>
        </p:sp>
      </p:grpSp>
      <p:sp>
        <p:nvSpPr>
          <p:cNvPr id="13" name="矩形 12"/>
          <p:cNvSpPr/>
          <p:nvPr userDrawn="1">
            <p:custDataLst>
              <p:tags r:id="rId5"/>
            </p:custDataLst>
          </p:nvPr>
        </p:nvSpPr>
        <p:spPr>
          <a:xfrm>
            <a:off x="0" y="5041901"/>
            <a:ext cx="12192000" cy="1828799"/>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ea typeface="微软雅黑" panose="020B0503020204020204" charset="-122"/>
              <a:sym typeface="+mn-ea"/>
            </a:endParaRPr>
          </a:p>
        </p:txBody>
      </p:sp>
      <p:sp>
        <p:nvSpPr>
          <p:cNvPr id="2" name="标题 1"/>
          <p:cNvSpPr>
            <a:spLocks noGrp="1"/>
          </p:cNvSpPr>
          <p:nvPr userDrawn="1">
            <p:ph type="title"/>
            <p:custDataLst>
              <p:tags r:id="rId6"/>
            </p:custDataLst>
          </p:nvPr>
        </p:nvSpPr>
        <p:spPr>
          <a:xfrm>
            <a:off x="604520" y="669290"/>
            <a:ext cx="10976610" cy="565150"/>
          </a:xfrm>
        </p:spPr>
        <p:txBody>
          <a:bodyPr anchor="ctr"/>
          <a:lstStyle>
            <a:lvl1pPr algn="ctr">
              <a:lnSpc>
                <a:spcPct val="100000"/>
              </a:lnSpc>
              <a:defRPr sz="3200" b="1"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charset="-122"/>
              </a:defRPr>
            </a:lvl1pPr>
          </a:lstStyle>
          <a:p>
            <a:r>
              <a:rPr lang="zh-CN" altLang="en-US" dirty="0"/>
              <a:t>单击此处编辑母版标题样式</a:t>
            </a:r>
            <a:endParaRPr lang="zh-CN" altLang="en-US" dirty="0"/>
          </a:p>
        </p:txBody>
      </p:sp>
      <p:sp>
        <p:nvSpPr>
          <p:cNvPr id="3" name="日期占位符 2"/>
          <p:cNvSpPr>
            <a:spLocks noGrp="1"/>
          </p:cNvSpPr>
          <p:nvPr userDrawn="1">
            <p:ph type="dt" sz="half" idx="10"/>
            <p:custDataLst>
              <p:tags r:id="rId7"/>
            </p:custDataLst>
          </p:nvPr>
        </p:nvSpPr>
        <p:spPr/>
        <p:txBody>
          <a:bodyPr/>
          <a:lstStyle>
            <a:lvl1pPr>
              <a:defRPr u="none" strike="noStrike" kern="1200" cap="none" spc="0" normalizeH="0">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userDrawn="1">
            <p:ph type="ftr" sz="quarter" idx="11"/>
            <p:custDataLst>
              <p:tags r:id="rId8"/>
            </p:custDataLst>
          </p:nvPr>
        </p:nvSpPr>
        <p:spPr/>
        <p:txBody>
          <a:bodyPr/>
          <a:lstStyle>
            <a:lvl1pPr>
              <a:defRPr u="none" strike="noStrike" kern="1200" cap="none" spc="0" normalizeH="0">
                <a:latin typeface="Arial" panose="020B0604020202020204" pitchFamily="34" charset="0"/>
                <a:ea typeface="微软雅黑" panose="020B0503020204020204" charset="-122"/>
              </a:defRPr>
            </a:lvl1pPr>
          </a:lstStyle>
          <a:p>
            <a:endParaRPr lang="zh-CN" altLang="en-US" dirty="0"/>
          </a:p>
        </p:txBody>
      </p:sp>
      <p:sp>
        <p:nvSpPr>
          <p:cNvPr id="5" name="灯片编号占位符 4"/>
          <p:cNvSpPr>
            <a:spLocks noGrp="1"/>
          </p:cNvSpPr>
          <p:nvPr userDrawn="1">
            <p:ph type="sldNum" sz="quarter" idx="12"/>
            <p:custDataLst>
              <p:tags r:id="rId9"/>
            </p:custDataLst>
          </p:nvPr>
        </p:nvSpPr>
        <p:spPr/>
        <p:txBody>
          <a:bodyPr/>
          <a:lstStyle>
            <a:lvl1pPr>
              <a:defRPr u="none" strike="noStrike" kern="1200" cap="none" spc="0" normalizeH="0">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
        <p:nvSpPr>
          <p:cNvPr id="7" name="内容占位符 6"/>
          <p:cNvSpPr>
            <a:spLocks noGrp="1"/>
          </p:cNvSpPr>
          <p:nvPr userDrawn="1">
            <p:ph sz="quarter" idx="13"/>
            <p:custDataLst>
              <p:tags r:id="rId10"/>
            </p:custDataLst>
          </p:nvPr>
        </p:nvSpPr>
        <p:spPr>
          <a:xfrm>
            <a:off x="604837" y="1681200"/>
            <a:ext cx="10990800" cy="3211200"/>
          </a:xfrm>
        </p:spPr>
        <p:txBody>
          <a:bodyPr>
            <a:normAutofit/>
          </a:bodyPr>
          <a:lstStyle>
            <a:lvl1pPr marL="0" indent="0">
              <a:lnSpc>
                <a:spcPct val="130000"/>
              </a:lnSpc>
              <a:spcAft>
                <a:spcPts val="1000"/>
              </a:spcAft>
              <a:buFont typeface="Arial" panose="020B0604020202020204" pitchFamily="34" charset="0"/>
              <a:buNone/>
              <a:defRPr sz="1600" u="none" strike="noStrike" kern="1200" cap="none" spc="0" normalizeH="0" baseline="0">
                <a:solidFill>
                  <a:schemeClr val="tx1">
                    <a:lumMod val="85000"/>
                    <a:lumOff val="15000"/>
                  </a:schemeClr>
                </a:solidFill>
                <a:latin typeface="Arial" panose="020B0604020202020204" pitchFamily="34" charset="0"/>
                <a:ea typeface="微软雅黑" panose="020B0503020204020204" charset="-122"/>
              </a:defRPr>
            </a:lvl1pPr>
            <a:lvl2pPr marL="457200" indent="0">
              <a:lnSpc>
                <a:spcPct val="130000"/>
              </a:lnSpc>
              <a:spcAft>
                <a:spcPts val="1000"/>
              </a:spcAft>
              <a:buFont typeface="Arial" panose="020B0604020202020204" pitchFamily="34" charset="0"/>
              <a:buNone/>
              <a:defRPr sz="1600" u="none" strike="noStrike" kern="1200" cap="none" spc="0" normalizeH="0" baseline="0">
                <a:solidFill>
                  <a:schemeClr val="tx1">
                    <a:lumMod val="85000"/>
                    <a:lumOff val="15000"/>
                  </a:schemeClr>
                </a:solidFill>
                <a:latin typeface="Arial" panose="020B0604020202020204" pitchFamily="34" charset="0"/>
                <a:ea typeface="微软雅黑" panose="020B0503020204020204" charset="-122"/>
              </a:defRPr>
            </a:lvl2pPr>
            <a:lvl3pPr marL="914400" indent="0">
              <a:lnSpc>
                <a:spcPct val="130000"/>
              </a:lnSpc>
              <a:spcAft>
                <a:spcPts val="1000"/>
              </a:spcAft>
              <a:buFont typeface="Arial" panose="020B0604020202020204" pitchFamily="34" charset="0"/>
              <a:buNone/>
              <a:defRPr sz="1600" u="none" strike="noStrike" kern="1200" cap="none" spc="0" normalizeH="0" baseline="0">
                <a:solidFill>
                  <a:schemeClr val="tx1">
                    <a:lumMod val="85000"/>
                    <a:lumOff val="15000"/>
                  </a:schemeClr>
                </a:solidFill>
                <a:latin typeface="Arial" panose="020B0604020202020204" pitchFamily="34" charset="0"/>
                <a:ea typeface="微软雅黑" panose="020B0503020204020204" charset="-122"/>
              </a:defRPr>
            </a:lvl3pPr>
            <a:lvl4pPr marL="1371600" indent="0">
              <a:lnSpc>
                <a:spcPct val="130000"/>
              </a:lnSpc>
              <a:spcAft>
                <a:spcPts val="1000"/>
              </a:spcAft>
              <a:buFont typeface="Arial" panose="020B0604020202020204" pitchFamily="34" charset="0"/>
              <a:buNone/>
              <a:defRPr sz="1600" u="none" strike="noStrike" kern="1200" cap="none" spc="0" normalizeH="0" baseline="0">
                <a:solidFill>
                  <a:schemeClr val="tx1">
                    <a:lumMod val="85000"/>
                    <a:lumOff val="15000"/>
                  </a:schemeClr>
                </a:solidFill>
                <a:latin typeface="Arial" panose="020B0604020202020204" pitchFamily="34" charset="0"/>
                <a:ea typeface="微软雅黑" panose="020B0503020204020204" charset="-122"/>
              </a:defRPr>
            </a:lvl4pPr>
            <a:lvl5pPr marL="1828800" indent="0">
              <a:lnSpc>
                <a:spcPct val="130000"/>
              </a:lnSpc>
              <a:spcAft>
                <a:spcPts val="1000"/>
              </a:spcAft>
              <a:buFont typeface="Arial" panose="020B0604020202020204" pitchFamily="34" charset="0"/>
              <a:buNone/>
              <a:defRPr sz="1600" u="none" strike="noStrike" kern="1200" cap="none" spc="0" normalizeH="0" baseline="0">
                <a:solidFill>
                  <a:schemeClr val="tx1">
                    <a:lumMod val="85000"/>
                    <a:lumOff val="1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endParaRPr lang="zh-CN" altLang="en-US" dirty="0"/>
          </a:p>
          <a:p>
            <a:pPr lvl="1"/>
            <a:r>
              <a:rPr lang="zh-CN" altLang="en-US" dirty="0">
                <a:sym typeface="+mn-ea"/>
              </a:rPr>
              <a:t>第</a:t>
            </a:r>
            <a:r>
              <a:rPr lang="zh-CN" altLang="en-US" dirty="0"/>
              <a:t>二级</a:t>
            </a:r>
            <a:endParaRPr lang="zh-CN" altLang="en-US" dirty="0"/>
          </a:p>
          <a:p>
            <a:pPr lvl="2"/>
            <a:r>
              <a:rPr lang="zh-CN" altLang="en-US" dirty="0">
                <a:sym typeface="+mn-ea"/>
              </a:rPr>
              <a:t>第</a:t>
            </a:r>
            <a:r>
              <a:rPr lang="zh-CN" altLang="en-US" dirty="0"/>
              <a:t>三级</a:t>
            </a:r>
            <a:endParaRPr lang="zh-CN" altLang="en-US" dirty="0"/>
          </a:p>
          <a:p>
            <a:pPr lvl="3"/>
            <a:r>
              <a:rPr lang="zh-CN" altLang="en-US" dirty="0">
                <a:sym typeface="+mn-ea"/>
              </a:rPr>
              <a:t>第</a:t>
            </a:r>
            <a:r>
              <a:rPr lang="zh-CN" altLang="en-US" dirty="0"/>
              <a:t>四级</a:t>
            </a:r>
            <a:endParaRPr lang="zh-CN" altLang="en-US" dirty="0"/>
          </a:p>
          <a:p>
            <a:pPr lvl="4"/>
            <a:r>
              <a:rPr lang="zh-CN" altLang="en-US" dirty="0">
                <a:sym typeface="+mn-ea"/>
              </a:rPr>
              <a:t>第</a:t>
            </a:r>
            <a:r>
              <a:rPr lang="zh-CN" altLang="en-US" dirty="0"/>
              <a:t>五级</a:t>
            </a:r>
            <a:endParaRPr lang="zh-CN" altLang="en-US" dirty="0"/>
          </a:p>
        </p:txBody>
      </p:sp>
      <p:sp>
        <p:nvSpPr>
          <p:cNvPr id="9" name="文本占位符 8"/>
          <p:cNvSpPr>
            <a:spLocks noGrp="1"/>
          </p:cNvSpPr>
          <p:nvPr userDrawn="1">
            <p:ph type="body" sz="quarter" idx="14"/>
            <p:custDataLst>
              <p:tags r:id="rId11"/>
            </p:custDataLst>
          </p:nvPr>
        </p:nvSpPr>
        <p:spPr>
          <a:xfrm>
            <a:off x="594000" y="5180400"/>
            <a:ext cx="11001600" cy="1011600"/>
          </a:xfrm>
        </p:spPr>
        <p:txBody>
          <a:bodyPr>
            <a:normAutofit/>
          </a:bodyPr>
          <a:lstStyle>
            <a:lvl1pPr marL="0" indent="0">
              <a:lnSpc>
                <a:spcPct val="130000"/>
              </a:lnSpc>
              <a:spcBef>
                <a:spcPts val="0"/>
              </a:spcBef>
              <a:spcAft>
                <a:spcPts val="1000"/>
              </a:spcAft>
              <a:buFont typeface="Arial" panose="020B0604020202020204" pitchFamily="34" charset="0"/>
              <a:buNone/>
              <a:defRPr sz="1600" u="none" strike="noStrike" kern="1200" cap="none" spc="0" normalizeH="0" baseline="0">
                <a:solidFill>
                  <a:schemeClr val="bg1"/>
                </a:solidFill>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导航">
    <p:spTree>
      <p:nvGrpSpPr>
        <p:cNvPr id="1" name=""/>
        <p:cNvGrpSpPr/>
        <p:nvPr/>
      </p:nvGrpSpPr>
      <p:grpSpPr>
        <a:xfrm>
          <a:off x="0" y="0"/>
          <a:ext cx="0" cy="0"/>
          <a:chOff x="0" y="0"/>
          <a:chExt cx="0" cy="0"/>
        </a:xfrm>
      </p:grpSpPr>
      <p:grpSp>
        <p:nvGrpSpPr>
          <p:cNvPr id="16" name="组合 15"/>
          <p:cNvGrpSpPr/>
          <p:nvPr userDrawn="1">
            <p:custDataLst>
              <p:tags r:id="rId2"/>
            </p:custDataLst>
          </p:nvPr>
        </p:nvGrpSpPr>
        <p:grpSpPr>
          <a:xfrm>
            <a:off x="4001597" y="6045200"/>
            <a:ext cx="8190403" cy="812800"/>
            <a:chOff x="4001597" y="5613400"/>
            <a:chExt cx="8190403" cy="1244600"/>
          </a:xfrm>
        </p:grpSpPr>
        <p:sp>
          <p:nvSpPr>
            <p:cNvPr id="17" name="任意多边形: 形状 16"/>
            <p:cNvSpPr/>
            <p:nvPr>
              <p:custDataLst>
                <p:tags r:id="rId3"/>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charset="-122"/>
              </a:endParaRPr>
            </a:p>
          </p:txBody>
        </p:sp>
        <p:sp>
          <p:nvSpPr>
            <p:cNvPr id="18" name="等腰三角形 17"/>
            <p:cNvSpPr/>
            <p:nvPr>
              <p:custDataLst>
                <p:tags r:id="rId4"/>
              </p:custDataLst>
            </p:nvPr>
          </p:nvSpPr>
          <p:spPr>
            <a:xfrm>
              <a:off x="5816600" y="5949254"/>
              <a:ext cx="6375400" cy="908746"/>
            </a:xfrm>
            <a:prstGeom prst="triangle">
              <a:avLst>
                <a:gd name="adj" fmla="val 1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charset="-122"/>
              </a:endParaRPr>
            </a:p>
          </p:txBody>
        </p:sp>
      </p:grpSp>
      <p:sp>
        <p:nvSpPr>
          <p:cNvPr id="15" name="矩形 14"/>
          <p:cNvSpPr/>
          <p:nvPr userDrawn="1">
            <p:custDataLst>
              <p:tags r:id="rId5"/>
            </p:custDataLst>
          </p:nvPr>
        </p:nvSpPr>
        <p:spPr>
          <a:xfrm>
            <a:off x="0" y="0"/>
            <a:ext cx="12192000" cy="914407"/>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en-US" altLang="zh-CN">
              <a:solidFill>
                <a:schemeClr val="bg1"/>
              </a:solidFill>
              <a:latin typeface="Viner Hand ITC" panose="03070502030502020203" charset="0"/>
              <a:ea typeface="微软雅黑" panose="020B0503020204020204" charset="-122"/>
              <a:cs typeface="Viner Hand ITC" panose="03070502030502020203" charset="0"/>
              <a:sym typeface="+mn-ea"/>
            </a:endParaRPr>
          </a:p>
        </p:txBody>
      </p:sp>
      <p:sp>
        <p:nvSpPr>
          <p:cNvPr id="2" name="标题 1"/>
          <p:cNvSpPr>
            <a:spLocks noGrp="1"/>
          </p:cNvSpPr>
          <p:nvPr>
            <p:ph type="title"/>
            <p:custDataLst>
              <p:tags r:id="rId6"/>
            </p:custDataLst>
          </p:nvPr>
        </p:nvSpPr>
        <p:spPr>
          <a:xfrm>
            <a:off x="579600" y="237600"/>
            <a:ext cx="11037600" cy="441964"/>
          </a:xfrm>
        </p:spPr>
        <p:txBody>
          <a:bodyPr>
            <a:noAutofit/>
          </a:bodyPr>
          <a:lstStyle>
            <a:lvl1pPr>
              <a:lnSpc>
                <a:spcPct val="100000"/>
              </a:lnSpc>
              <a:defRPr sz="2400" b="1" u="none" strike="noStrike" kern="1200" cap="none" spc="0" normalizeH="0" baseline="0">
                <a:solidFill>
                  <a:schemeClr val="bg1"/>
                </a:solidFill>
                <a:uFillTx/>
                <a:latin typeface="Arial" panose="020B0604020202020204" pitchFamily="34" charset="0"/>
                <a:ea typeface="微软雅黑" panose="020B0503020204020204" charset="-122"/>
              </a:defRPr>
            </a:lvl1pPr>
          </a:lstStyle>
          <a:p>
            <a:r>
              <a:rPr lang="zh-CN" altLang="en-US" dirty="0"/>
              <a:t>单击此处编辑母版标题样式</a:t>
            </a:r>
            <a:endParaRPr lang="zh-CN" altLang="en-US" dirty="0"/>
          </a:p>
        </p:txBody>
      </p:sp>
      <p:sp>
        <p:nvSpPr>
          <p:cNvPr id="7" name="内容占位符 6"/>
          <p:cNvSpPr>
            <a:spLocks noGrp="1"/>
          </p:cNvSpPr>
          <p:nvPr>
            <p:ph sz="quarter" idx="13"/>
            <p:custDataLst>
              <p:tags r:id="rId7"/>
            </p:custDataLst>
          </p:nvPr>
        </p:nvSpPr>
        <p:spPr>
          <a:xfrm>
            <a:off x="579600" y="1663200"/>
            <a:ext cx="5342400" cy="2894400"/>
          </a:xfrm>
        </p:spPr>
        <p:txBody>
          <a:bodyPr/>
          <a:lstStyle>
            <a:lvl1pPr marL="0" indent="0">
              <a:lnSpc>
                <a:spcPct val="130000"/>
              </a:lnSpc>
              <a:spcAft>
                <a:spcPts val="1000"/>
              </a:spcAft>
              <a:buNone/>
              <a:defRPr sz="1600"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charset="-122"/>
              </a:defRPr>
            </a:lvl1pPr>
            <a:lvl2pPr marL="457200" indent="0">
              <a:lnSpc>
                <a:spcPct val="130000"/>
              </a:lnSpc>
              <a:spcAft>
                <a:spcPts val="1000"/>
              </a:spcAft>
              <a:buNone/>
              <a:defRPr sz="1600"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charset="-122"/>
              </a:defRPr>
            </a:lvl2pPr>
            <a:lvl3pPr marL="914400" indent="0">
              <a:lnSpc>
                <a:spcPct val="130000"/>
              </a:lnSpc>
              <a:spcAft>
                <a:spcPts val="1000"/>
              </a:spcAft>
              <a:buNone/>
              <a:defRPr sz="1600"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charset="-122"/>
              </a:defRPr>
            </a:lvl3pPr>
            <a:lvl4pPr marL="1371600" indent="0">
              <a:lnSpc>
                <a:spcPct val="130000"/>
              </a:lnSpc>
              <a:spcAft>
                <a:spcPts val="1000"/>
              </a:spcAft>
              <a:buNone/>
              <a:defRPr sz="1600"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charset="-122"/>
              </a:defRPr>
            </a:lvl4pPr>
            <a:lvl5pPr marL="1828800" indent="0">
              <a:lnSpc>
                <a:spcPct val="130000"/>
              </a:lnSpc>
              <a:spcAft>
                <a:spcPts val="1000"/>
              </a:spcAft>
              <a:buNone/>
              <a:defRPr sz="1600"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charset="-122"/>
              </a:defRPr>
            </a:lvl5pPr>
          </a:lstStyle>
          <a:p>
            <a:pPr lvl="0"/>
            <a:r>
              <a:rPr lang="zh-CN" altLang="en-US"/>
              <a:t>单击此处编辑母版文本样式</a:t>
            </a:r>
            <a:endParaRPr lang="zh-CN" altLang="en-US"/>
          </a:p>
          <a:p>
            <a:pPr lvl="1"/>
            <a:r>
              <a:rPr lang="zh-CN" altLang="en-US" dirty="0">
                <a:sym typeface="+mn-ea"/>
              </a:rPr>
              <a:t>第</a:t>
            </a:r>
            <a:r>
              <a:rPr lang="zh-CN" altLang="en-US"/>
              <a:t>二级</a:t>
            </a:r>
            <a:endParaRPr lang="zh-CN" altLang="en-US"/>
          </a:p>
          <a:p>
            <a:pPr lvl="2"/>
            <a:r>
              <a:rPr lang="zh-CN" altLang="en-US" dirty="0">
                <a:sym typeface="+mn-ea"/>
              </a:rPr>
              <a:t>第</a:t>
            </a:r>
            <a:r>
              <a:rPr lang="zh-CN" altLang="en-US"/>
              <a:t>三级</a:t>
            </a:r>
            <a:endParaRPr lang="zh-CN" altLang="en-US"/>
          </a:p>
          <a:p>
            <a:pPr lvl="3"/>
            <a:r>
              <a:rPr lang="zh-CN" altLang="en-US" dirty="0">
                <a:sym typeface="+mn-ea"/>
              </a:rPr>
              <a:t>第</a:t>
            </a:r>
            <a:r>
              <a:rPr lang="zh-CN" altLang="en-US"/>
              <a:t>四级</a:t>
            </a:r>
            <a:endParaRPr lang="zh-CN" altLang="en-US"/>
          </a:p>
          <a:p>
            <a:pPr lvl="4"/>
            <a:r>
              <a:rPr lang="zh-CN" altLang="en-US" dirty="0">
                <a:sym typeface="+mn-ea"/>
              </a:rPr>
              <a:t>第</a:t>
            </a:r>
            <a:r>
              <a:rPr lang="zh-CN" altLang="en-US"/>
              <a:t>五级</a:t>
            </a:r>
            <a:endParaRPr lang="zh-CN" altLang="en-US"/>
          </a:p>
        </p:txBody>
      </p:sp>
      <p:sp>
        <p:nvSpPr>
          <p:cNvPr id="3" name="日期占位符 2"/>
          <p:cNvSpPr>
            <a:spLocks noGrp="1"/>
          </p:cNvSpPr>
          <p:nvPr>
            <p:ph type="dt" sz="half" idx="10"/>
            <p:custDataLst>
              <p:tags r:id="rId8"/>
            </p:custDataLst>
          </p:nvPr>
        </p:nvSpPr>
        <p:spPr/>
        <p:txBody>
          <a:bodyPr/>
          <a:lstStyle>
            <a:lvl1pPr>
              <a:defRPr u="none" strike="noStrike" kern="1200" cap="none" spc="0" normalizeH="0">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9"/>
            </p:custDataLst>
          </p:nvPr>
        </p:nvSpPr>
        <p:spPr/>
        <p:txBody>
          <a:bodyPr/>
          <a:lstStyle>
            <a:lvl1pPr>
              <a:defRPr u="none" strike="noStrike" kern="1200" cap="none" spc="0" normalizeH="0">
                <a:latin typeface="Arial" panose="020B0604020202020204" pitchFamily="34" charset="0"/>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10"/>
            </p:custDataLst>
          </p:nvPr>
        </p:nvSpPr>
        <p:spPr/>
        <p:txBody>
          <a:bodyPr/>
          <a:lstStyle>
            <a:lvl1pPr>
              <a:defRPr u="none" strike="noStrike" kern="1200" cap="none" spc="0" normalizeH="0">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
        <p:nvSpPr>
          <p:cNvPr id="9" name="内容占位符 8"/>
          <p:cNvSpPr>
            <a:spLocks noGrp="1"/>
          </p:cNvSpPr>
          <p:nvPr>
            <p:ph sz="quarter" idx="14"/>
            <p:custDataLst>
              <p:tags r:id="rId11"/>
            </p:custDataLst>
          </p:nvPr>
        </p:nvSpPr>
        <p:spPr>
          <a:xfrm>
            <a:off x="6242400" y="1663200"/>
            <a:ext cx="5367600" cy="2894400"/>
          </a:xfrm>
        </p:spPr>
        <p:txBody>
          <a:bodyPr>
            <a:normAutofit/>
          </a:bodyPr>
          <a:lstStyle>
            <a:lvl1pPr marL="0" indent="0">
              <a:lnSpc>
                <a:spcPct val="130000"/>
              </a:lnSpc>
              <a:spcAft>
                <a:spcPts val="1000"/>
              </a:spcAft>
              <a:buNone/>
              <a:defRPr sz="1600"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charset="-122"/>
              </a:defRPr>
            </a:lvl1pPr>
            <a:lvl2pPr marL="457200" indent="0">
              <a:lnSpc>
                <a:spcPct val="130000"/>
              </a:lnSpc>
              <a:spcAft>
                <a:spcPts val="1000"/>
              </a:spcAft>
              <a:buNone/>
              <a:defRPr sz="1600"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charset="-122"/>
              </a:defRPr>
            </a:lvl2pPr>
            <a:lvl3pPr marL="914400" indent="0">
              <a:lnSpc>
                <a:spcPct val="130000"/>
              </a:lnSpc>
              <a:spcAft>
                <a:spcPts val="1000"/>
              </a:spcAft>
              <a:buNone/>
              <a:defRPr sz="1600"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charset="-122"/>
              </a:defRPr>
            </a:lvl3pPr>
            <a:lvl4pPr marL="1371600" indent="0">
              <a:lnSpc>
                <a:spcPct val="130000"/>
              </a:lnSpc>
              <a:spcAft>
                <a:spcPts val="1000"/>
              </a:spcAft>
              <a:buNone/>
              <a:defRPr sz="1600"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charset="-122"/>
              </a:defRPr>
            </a:lvl4pPr>
            <a:lvl5pPr marL="1828800" indent="0">
              <a:lnSpc>
                <a:spcPct val="130000"/>
              </a:lnSpc>
              <a:spcAft>
                <a:spcPts val="1000"/>
              </a:spcAft>
              <a:buNone/>
              <a:defRPr sz="1600"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charset="-122"/>
              </a:defRPr>
            </a:lvl5pPr>
          </a:lstStyle>
          <a:p>
            <a:pPr lvl="0"/>
            <a:r>
              <a:rPr lang="zh-CN" altLang="en-US"/>
              <a:t>单击此处编辑母版文本样式</a:t>
            </a:r>
            <a:endParaRPr lang="zh-CN" altLang="en-US"/>
          </a:p>
          <a:p>
            <a:pPr lvl="1"/>
            <a:r>
              <a:rPr lang="zh-CN" altLang="en-US" dirty="0">
                <a:sym typeface="+mn-ea"/>
              </a:rPr>
              <a:t>第</a:t>
            </a:r>
            <a:r>
              <a:rPr lang="zh-CN" altLang="en-US"/>
              <a:t>二级</a:t>
            </a:r>
            <a:endParaRPr lang="zh-CN" altLang="en-US"/>
          </a:p>
          <a:p>
            <a:pPr lvl="2"/>
            <a:r>
              <a:rPr lang="zh-CN" altLang="en-US" dirty="0">
                <a:sym typeface="+mn-ea"/>
              </a:rPr>
              <a:t>第</a:t>
            </a:r>
            <a:r>
              <a:rPr lang="zh-CN" altLang="en-US"/>
              <a:t>三级</a:t>
            </a:r>
            <a:endParaRPr lang="zh-CN" altLang="en-US"/>
          </a:p>
          <a:p>
            <a:pPr lvl="3"/>
            <a:r>
              <a:rPr lang="zh-CN" altLang="en-US" dirty="0">
                <a:sym typeface="+mn-ea"/>
              </a:rPr>
              <a:t>第</a:t>
            </a:r>
            <a:r>
              <a:rPr lang="zh-CN" altLang="en-US"/>
              <a:t>四级</a:t>
            </a:r>
            <a:endParaRPr lang="zh-CN" altLang="en-US"/>
          </a:p>
          <a:p>
            <a:pPr lvl="4"/>
            <a:r>
              <a:rPr lang="zh-CN" altLang="en-US" dirty="0">
                <a:sym typeface="+mn-ea"/>
              </a:rPr>
              <a:t>第</a:t>
            </a:r>
            <a:r>
              <a:rPr lang="zh-CN" altLang="en-US"/>
              <a:t>五级</a:t>
            </a:r>
            <a:endParaRPr lang="zh-CN" altLang="en-US"/>
          </a:p>
        </p:txBody>
      </p:sp>
      <p:sp>
        <p:nvSpPr>
          <p:cNvPr id="11" name="文本占位符 10"/>
          <p:cNvSpPr>
            <a:spLocks noGrp="1"/>
          </p:cNvSpPr>
          <p:nvPr>
            <p:ph type="body" sz="quarter" idx="15"/>
            <p:custDataLst>
              <p:tags r:id="rId12"/>
            </p:custDataLst>
          </p:nvPr>
        </p:nvSpPr>
        <p:spPr>
          <a:xfrm>
            <a:off x="572400" y="4816800"/>
            <a:ext cx="5342400" cy="781200"/>
          </a:xfrm>
        </p:spPr>
        <p:txBody>
          <a:bodyPr>
            <a:normAutofit/>
          </a:bodyPr>
          <a:lstStyle>
            <a:lvl1pPr marL="0" indent="0">
              <a:lnSpc>
                <a:spcPct val="130000"/>
              </a:lnSpc>
              <a:spcBef>
                <a:spcPts val="0"/>
              </a:spcBef>
              <a:spcAft>
                <a:spcPts val="1000"/>
              </a:spcAft>
              <a:buNone/>
              <a:defRPr sz="1600"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
        <p:nvSpPr>
          <p:cNvPr id="13" name="文本占位符 12"/>
          <p:cNvSpPr>
            <a:spLocks noGrp="1"/>
          </p:cNvSpPr>
          <p:nvPr>
            <p:ph type="body" sz="quarter" idx="16"/>
            <p:custDataLst>
              <p:tags r:id="rId13"/>
            </p:custDataLst>
          </p:nvPr>
        </p:nvSpPr>
        <p:spPr>
          <a:xfrm>
            <a:off x="6253200" y="4813200"/>
            <a:ext cx="5367600" cy="781200"/>
          </a:xfrm>
        </p:spPr>
        <p:txBody>
          <a:bodyPr>
            <a:normAutofit/>
          </a:bodyPr>
          <a:lstStyle>
            <a:lvl1pPr marL="0" indent="0">
              <a:lnSpc>
                <a:spcPct val="130000"/>
              </a:lnSpc>
              <a:spcBef>
                <a:spcPts val="0"/>
              </a:spcBef>
              <a:spcAft>
                <a:spcPts val="1000"/>
              </a:spcAft>
              <a:buNone/>
              <a:defRPr sz="1600"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tx2"/>
        </a:solidFill>
        <a:effectLst/>
      </p:bgPr>
    </p:bg>
    <p:spTree>
      <p:nvGrpSpPr>
        <p:cNvPr id="1" name=""/>
        <p:cNvGrpSpPr/>
        <p:nvPr/>
      </p:nvGrpSpPr>
      <p:grpSpPr>
        <a:xfrm>
          <a:off x="0" y="0"/>
          <a:ext cx="0" cy="0"/>
          <a:chOff x="0" y="0"/>
          <a:chExt cx="0" cy="0"/>
        </a:xfrm>
      </p:grpSpPr>
      <p:sp>
        <p:nvSpPr>
          <p:cNvPr id="12" name="矩形 11"/>
          <p:cNvSpPr/>
          <p:nvPr userDrawn="1">
            <p:custDataLst>
              <p:tags r:id="rId2"/>
            </p:custDataLst>
          </p:nvPr>
        </p:nvSpPr>
        <p:spPr>
          <a:xfrm>
            <a:off x="0" y="959224"/>
            <a:ext cx="12192000" cy="4939553"/>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latin typeface="Arial" panose="020B0604020202020204" pitchFamily="34" charset="0"/>
              <a:ea typeface="微软雅黑" panose="020B0503020204020204" charset="-122"/>
              <a:sym typeface="+mn-ea"/>
            </a:endParaRPr>
          </a:p>
        </p:txBody>
      </p:sp>
      <p:grpSp>
        <p:nvGrpSpPr>
          <p:cNvPr id="15" name="组合 14"/>
          <p:cNvGrpSpPr/>
          <p:nvPr userDrawn="1">
            <p:custDataLst>
              <p:tags r:id="rId3"/>
            </p:custDataLst>
          </p:nvPr>
        </p:nvGrpSpPr>
        <p:grpSpPr>
          <a:xfrm rot="10800000">
            <a:off x="0" y="0"/>
            <a:ext cx="5457825" cy="1529715"/>
            <a:chOff x="4001597" y="5613400"/>
            <a:chExt cx="8190403" cy="1244600"/>
          </a:xfrm>
        </p:grpSpPr>
        <p:sp>
          <p:nvSpPr>
            <p:cNvPr id="16" name="任意多边形: 形状 15"/>
            <p:cNvSpPr/>
            <p:nvPr>
              <p:custDataLst>
                <p:tags r:id="rId4"/>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charset="-122"/>
              </a:endParaRPr>
            </a:p>
          </p:txBody>
        </p:sp>
        <p:sp>
          <p:nvSpPr>
            <p:cNvPr id="17" name="等腰三角形 16"/>
            <p:cNvSpPr/>
            <p:nvPr>
              <p:custDataLst>
                <p:tags r:id="rId5"/>
              </p:custDataLst>
            </p:nvPr>
          </p:nvSpPr>
          <p:spPr>
            <a:xfrm>
              <a:off x="5816600" y="5949254"/>
              <a:ext cx="6375400" cy="908746"/>
            </a:xfrm>
            <a:prstGeom prst="triangle">
              <a:avLst>
                <a:gd name="adj" fmla="val 1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charset="-122"/>
              </a:endParaRPr>
            </a:p>
          </p:txBody>
        </p:sp>
      </p:grpSp>
      <p:grpSp>
        <p:nvGrpSpPr>
          <p:cNvPr id="18" name="组合 17"/>
          <p:cNvGrpSpPr/>
          <p:nvPr userDrawn="1">
            <p:custDataLst>
              <p:tags r:id="rId6"/>
            </p:custDataLst>
          </p:nvPr>
        </p:nvGrpSpPr>
        <p:grpSpPr>
          <a:xfrm>
            <a:off x="6734175" y="5323840"/>
            <a:ext cx="5457825" cy="1529715"/>
            <a:chOff x="4001597" y="5613400"/>
            <a:chExt cx="8190403" cy="1244600"/>
          </a:xfrm>
        </p:grpSpPr>
        <p:sp>
          <p:nvSpPr>
            <p:cNvPr id="19" name="任意多边形: 形状 18"/>
            <p:cNvSpPr/>
            <p:nvPr>
              <p:custDataLst>
                <p:tags r:id="rId7"/>
              </p:custDataLst>
            </p:nvPr>
          </p:nvSpPr>
          <p:spPr>
            <a:xfrm>
              <a:off x="4001597" y="5613400"/>
              <a:ext cx="8190402" cy="1244600"/>
            </a:xfrm>
            <a:custGeom>
              <a:avLst/>
              <a:gdLst>
                <a:gd name="connsiteX0" fmla="*/ 8190402 w 8190402"/>
                <a:gd name="connsiteY0" fmla="*/ 0 h 1244600"/>
                <a:gd name="connsiteX1" fmla="*/ 8190402 w 8190402"/>
                <a:gd name="connsiteY1" fmla="*/ 1155849 h 1244600"/>
                <a:gd name="connsiteX2" fmla="*/ 4203232 w 8190402"/>
                <a:gd name="connsiteY2" fmla="*/ 1244600 h 1244600"/>
                <a:gd name="connsiteX3" fmla="*/ 0 w 8190402"/>
                <a:gd name="connsiteY3" fmla="*/ 1244600 h 1244600"/>
              </a:gdLst>
              <a:ahLst/>
              <a:cxnLst>
                <a:cxn ang="0">
                  <a:pos x="connsiteX0" y="connsiteY0"/>
                </a:cxn>
                <a:cxn ang="0">
                  <a:pos x="connsiteX1" y="connsiteY1"/>
                </a:cxn>
                <a:cxn ang="0">
                  <a:pos x="connsiteX2" y="connsiteY2"/>
                </a:cxn>
                <a:cxn ang="0">
                  <a:pos x="connsiteX3" y="connsiteY3"/>
                </a:cxn>
              </a:cxnLst>
              <a:rect l="l" t="t" r="r" b="b"/>
              <a:pathLst>
                <a:path w="8190402" h="1244600">
                  <a:moveTo>
                    <a:pt x="8190402" y="0"/>
                  </a:moveTo>
                  <a:lnTo>
                    <a:pt x="8190402" y="1155849"/>
                  </a:lnTo>
                  <a:lnTo>
                    <a:pt x="4203232" y="1244600"/>
                  </a:lnTo>
                  <a:lnTo>
                    <a:pt x="0" y="124460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charset="-122"/>
              </a:endParaRPr>
            </a:p>
          </p:txBody>
        </p:sp>
        <p:sp>
          <p:nvSpPr>
            <p:cNvPr id="20" name="等腰三角形 19"/>
            <p:cNvSpPr/>
            <p:nvPr>
              <p:custDataLst>
                <p:tags r:id="rId8"/>
              </p:custDataLst>
            </p:nvPr>
          </p:nvSpPr>
          <p:spPr>
            <a:xfrm>
              <a:off x="5816600" y="5949254"/>
              <a:ext cx="6375400" cy="908746"/>
            </a:xfrm>
            <a:prstGeom prst="triangle">
              <a:avLst>
                <a:gd name="adj" fmla="val 1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charset="-122"/>
              </a:endParaRPr>
            </a:p>
          </p:txBody>
        </p:sp>
      </p:grpSp>
      <p:sp>
        <p:nvSpPr>
          <p:cNvPr id="2" name="标题 1"/>
          <p:cNvSpPr>
            <a:spLocks noGrp="1"/>
          </p:cNvSpPr>
          <p:nvPr userDrawn="1">
            <p:ph type="title" hasCustomPrompt="1"/>
            <p:custDataLst>
              <p:tags r:id="rId9"/>
            </p:custDataLst>
          </p:nvPr>
        </p:nvSpPr>
        <p:spPr>
          <a:xfrm>
            <a:off x="1522800" y="1339200"/>
            <a:ext cx="9144000" cy="2386800"/>
          </a:xfrm>
        </p:spPr>
        <p:txBody>
          <a:bodyPr anchor="b"/>
          <a:lstStyle>
            <a:lvl1pPr algn="ctr">
              <a:defRPr sz="6000" b="1"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charset="-122"/>
              </a:defRPr>
            </a:lvl1pPr>
          </a:lstStyle>
          <a:p>
            <a:r>
              <a:rPr lang="zh-CN" altLang="en-US" dirty="0"/>
              <a:t>单击此处编辑标题</a:t>
            </a:r>
            <a:endParaRPr lang="zh-CN" altLang="en-US" dirty="0"/>
          </a:p>
        </p:txBody>
      </p:sp>
      <p:sp>
        <p:nvSpPr>
          <p:cNvPr id="3" name="日期占位符 2"/>
          <p:cNvSpPr>
            <a:spLocks noGrp="1"/>
          </p:cNvSpPr>
          <p:nvPr userDrawn="1">
            <p:ph type="dt" sz="half" idx="10"/>
            <p:custDataLst>
              <p:tags r:id="rId10"/>
            </p:custDataLst>
          </p:nvPr>
        </p:nvSpPr>
        <p:spPr/>
        <p:txBody>
          <a:bodyPr/>
          <a:lstStyle>
            <a:lvl1pPr>
              <a:defRPr u="none" strike="noStrike" kern="1200" cap="none" spc="0" normalizeH="0">
                <a:latin typeface="Arial" panose="020B0604020202020204" pitchFamily="34" charset="0"/>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userDrawn="1">
            <p:ph type="ftr" sz="quarter" idx="11"/>
            <p:custDataLst>
              <p:tags r:id="rId11"/>
            </p:custDataLst>
          </p:nvPr>
        </p:nvSpPr>
        <p:spPr/>
        <p:txBody>
          <a:bodyPr/>
          <a:lstStyle>
            <a:lvl1pPr>
              <a:defRPr u="none" strike="noStrike" kern="1200" cap="none" spc="0" normalizeH="0">
                <a:latin typeface="Arial" panose="020B0604020202020204" pitchFamily="34" charset="0"/>
                <a:ea typeface="微软雅黑" panose="020B0503020204020204" charset="-122"/>
              </a:defRPr>
            </a:lvl1pPr>
          </a:lstStyle>
          <a:p>
            <a:endParaRPr lang="zh-CN" altLang="en-US" dirty="0"/>
          </a:p>
        </p:txBody>
      </p:sp>
      <p:sp>
        <p:nvSpPr>
          <p:cNvPr id="5" name="灯片编号占位符 4"/>
          <p:cNvSpPr>
            <a:spLocks noGrp="1"/>
          </p:cNvSpPr>
          <p:nvPr userDrawn="1">
            <p:ph type="sldNum" sz="quarter" idx="12"/>
            <p:custDataLst>
              <p:tags r:id="rId12"/>
            </p:custDataLst>
          </p:nvPr>
        </p:nvSpPr>
        <p:spPr/>
        <p:txBody>
          <a:bodyPr/>
          <a:lstStyle>
            <a:lvl1pPr>
              <a:defRPr u="none" strike="noStrike" kern="1200" cap="none" spc="0" normalizeH="0">
                <a:latin typeface="Arial" panose="020B0604020202020204" pitchFamily="34" charset="0"/>
                <a:ea typeface="微软雅黑" panose="020B0503020204020204" charset="-122"/>
              </a:defRPr>
            </a:lvl1pPr>
          </a:lstStyle>
          <a:p>
            <a:fld id="{49AE70B2-8BF9-45C0-BB95-33D1B9D3A854}" type="slidenum">
              <a:rPr lang="zh-CN" altLang="en-US" smtClean="0"/>
            </a:fld>
            <a:endParaRPr lang="zh-CN" altLang="en-US" dirty="0"/>
          </a:p>
        </p:txBody>
      </p:sp>
      <p:sp>
        <p:nvSpPr>
          <p:cNvPr id="7" name="文本占位符 6"/>
          <p:cNvSpPr>
            <a:spLocks noGrp="1"/>
          </p:cNvSpPr>
          <p:nvPr userDrawn="1">
            <p:ph type="body" sz="quarter" idx="13"/>
            <p:custDataLst>
              <p:tags r:id="rId13"/>
            </p:custDataLst>
          </p:nvPr>
        </p:nvSpPr>
        <p:spPr>
          <a:xfrm>
            <a:off x="1522413" y="3862800"/>
            <a:ext cx="9144000" cy="1656000"/>
          </a:xfrm>
        </p:spPr>
        <p:txBody>
          <a:bodyPr>
            <a:normAutofit/>
          </a:bodyPr>
          <a:lstStyle>
            <a:lvl1pPr marL="0" indent="0" algn="ctr">
              <a:lnSpc>
                <a:spcPct val="130000"/>
              </a:lnSpc>
              <a:spcBef>
                <a:spcPts val="0"/>
              </a:spcBef>
              <a:spcAft>
                <a:spcPts val="1000"/>
              </a:spcAft>
              <a:buNone/>
              <a:defRPr sz="1600" u="none" strike="noStrike" kern="1200" cap="none" spc="0" normalizeH="0" baseline="0">
                <a:solidFill>
                  <a:schemeClr val="tx1">
                    <a:lumMod val="85000"/>
                    <a:lumOff val="15000"/>
                  </a:schemeClr>
                </a:solidFill>
                <a:uFillTx/>
                <a:latin typeface="Arial" panose="020B0604020202020204" pitchFamily="34" charset="0"/>
                <a:ea typeface="微软雅黑" panose="020B0503020204020204" charset="-122"/>
              </a:defRPr>
            </a:lvl1pPr>
          </a:lstStyle>
          <a:p>
            <a:pPr lvl="0"/>
            <a:r>
              <a:rPr lang="zh-CN" altLang="en-US" dirty="0"/>
              <a:t>单击此处编辑母版文本样式</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5" Type="http://schemas.openxmlformats.org/officeDocument/2006/relationships/theme" Target="../theme/theme2.xml"/><Relationship Id="rId24" Type="http://schemas.openxmlformats.org/officeDocument/2006/relationships/tags" Target="../tags/tag160.xml"/><Relationship Id="rId23" Type="http://schemas.openxmlformats.org/officeDocument/2006/relationships/tags" Target="../tags/tag159.xml"/><Relationship Id="rId22" Type="http://schemas.openxmlformats.org/officeDocument/2006/relationships/tags" Target="../tags/tag158.xml"/><Relationship Id="rId21" Type="http://schemas.openxmlformats.org/officeDocument/2006/relationships/tags" Target="../tags/tag157.xml"/><Relationship Id="rId20" Type="http://schemas.openxmlformats.org/officeDocument/2006/relationships/tags" Target="../tags/tag156.xml"/><Relationship Id="rId2" Type="http://schemas.openxmlformats.org/officeDocument/2006/relationships/slideLayout" Target="../slideLayouts/slideLayout13.xml"/><Relationship Id="rId19" Type="http://schemas.openxmlformats.org/officeDocument/2006/relationships/tags" Target="../tags/tag155.xml"/><Relationship Id="rId18" Type="http://schemas.openxmlformats.org/officeDocument/2006/relationships/slideLayout" Target="../slideLayouts/slideLayout29.xml"/><Relationship Id="rId17" Type="http://schemas.openxmlformats.org/officeDocument/2006/relationships/slideLayout" Target="../slideLayouts/slideLayout28.xml"/><Relationship Id="rId16" Type="http://schemas.openxmlformats.org/officeDocument/2006/relationships/slideLayout" Target="../slideLayouts/slideLayout27.xml"/><Relationship Id="rId15" Type="http://schemas.openxmlformats.org/officeDocument/2006/relationships/slideLayout" Target="../slideLayouts/slideLayout26.xml"/><Relationship Id="rId14" Type="http://schemas.openxmlformats.org/officeDocument/2006/relationships/slideLayout" Target="../slideLayouts/slideLayout25.xml"/><Relationship Id="rId13" Type="http://schemas.openxmlformats.org/officeDocument/2006/relationships/slideLayout" Target="../slideLayouts/slideLayout24.xml"/><Relationship Id="rId12" Type="http://schemas.openxmlformats.org/officeDocument/2006/relationships/slideLayout" Target="../slideLayouts/slideLayout23.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100000">
              <a:schemeClr val="bg1">
                <a:alpha val="63000"/>
                <a:lumMod val="77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0CDA56-1B1F-4508-A296-04B755FC9EDF}"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F48397-B2FA-472E-984B-EF071D1CEA3D}"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p14:dur="0"/>
    </mc:Choice>
    <mc:Fallback>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9"/>
            </p:custDataLst>
          </p:nvPr>
        </p:nvSpPr>
        <p:spPr>
          <a:xfrm>
            <a:off x="669882" y="443230"/>
            <a:ext cx="10852237" cy="441964"/>
          </a:xfrm>
          <a:prstGeom prst="rect">
            <a:avLst/>
          </a:prstGeom>
        </p:spPr>
        <p:txBody>
          <a:bodyPr vert="horz" lIns="101600" tIns="38100" rIns="76200" bIns="38100" rtlCol="0" anchor="t"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20"/>
            </p:custDataLst>
          </p:nvPr>
        </p:nvSpPr>
        <p:spPr>
          <a:xfrm>
            <a:off x="669882" y="952508"/>
            <a:ext cx="10852237" cy="5388907"/>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21"/>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22"/>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23"/>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userDrawn="1">
            <p:custDataLst>
              <p:tags r:id="rId24"/>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fontAlgn="auto" latinLnBrk="0" hangingPunct="1">
        <a:lnSpc>
          <a:spcPct val="100000"/>
        </a:lnSpc>
        <a:spcBef>
          <a:spcPct val="0"/>
        </a:spcBef>
        <a:buNone/>
        <a:defRPr sz="2400" b="1" u="none" strike="noStrike" kern="1200" cap="none" spc="200" normalizeH="0" baseline="0">
          <a:solidFill>
            <a:schemeClr val="tx1">
              <a:lumMod val="85000"/>
              <a:lumOff val="15000"/>
            </a:schemeClr>
          </a:solidFill>
          <a:uFillTx/>
          <a:latin typeface="Arial" panose="020B0604020202020204" pitchFamily="34" charset="0"/>
          <a:ea typeface="微软雅黑" panose="020B050302020402020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png"/><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png"/><Relationship Id="rId1" Type="http://schemas.openxmlformats.org/officeDocument/2006/relationships/tags" Target="../tags/tag161.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hyperlink" Target="https://www.spglobal.com/marketintelligence/en/news-insights/latest-news-headlines/global-electric-vehicle-sales-doubled-us-made-ev-comeback-in-2021-70489884#:~:text=In%20all%2C%20there%20were%2016.5%20million%20electric%20cars,carbon%20dioxide%20emissions%2C%20accounting%20for%2033%25%20in%202020" TargetMode="External"/><Relationship Id="rId1" Type="http://schemas.openxmlformats.org/officeDocument/2006/relationships/hyperlink" Target="https://www.iea.org/data-and-statistics/data-product/global-ev-outlook-2022" TargetMode="Externa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hyperlink" Target="Tesla%20&#22312;&#20013;&#22269;.mp4" TargetMode="External"/><Relationship Id="rId1" Type="http://schemas.openxmlformats.org/officeDocument/2006/relationships/image" Target="../media/image5.jpe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jpeg"/></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tags" Target="../tags/tag162.xml"/><Relationship Id="rId2" Type="http://schemas.openxmlformats.org/officeDocument/2006/relationships/image" Target="../media/image8.jpeg"/><Relationship Id="rId1" Type="http://schemas.openxmlformats.org/officeDocument/2006/relationships/image" Target="../media/image7.png"/></Relationships>
</file>

<file path=ppt/slides/_rels/slide8.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2.jpeg"/><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image" Target="../media/image9.emf"/></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4.jpeg"/><Relationship Id="rId2" Type="http://schemas.openxmlformats.org/officeDocument/2006/relationships/hyperlink" Target="http://m3.biz.itc.cn/pic/new/n/86/22/Img6492286_n.jpg" TargetMode="External"/><Relationship Id="rId1" Type="http://schemas.openxmlformats.org/officeDocument/2006/relationships/image" Target="../media/image13.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hyperlink" Target="Tesla%20&#22312;&#20013;&#22269;.mp4" TargetMode="External"/><Relationship Id="rId1" Type="http://schemas.openxmlformats.org/officeDocument/2006/relationships/image" Target="../media/image5.jpeg"/></Relationships>
</file>

<file path=ppt/slides/_rels/slide12.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7.jpeg"/><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image" Target="../media/image12.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5.jpeg"/><Relationship Id="rId1" Type="http://schemas.openxmlformats.org/officeDocument/2006/relationships/image" Target="../media/image12.jpeg"/></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6.jpeg"/><Relationship Id="rId2" Type="http://schemas.openxmlformats.org/officeDocument/2006/relationships/image" Target="../media/image18.jpeg"/><Relationship Id="rId1" Type="http://schemas.openxmlformats.org/officeDocument/2006/relationships/image" Target="../media/image12.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7.jpeg"/><Relationship Id="rId1" Type="http://schemas.openxmlformats.org/officeDocument/2006/relationships/image" Target="../media/image12.jpeg"/></Relationships>
</file>

<file path=ppt/slides/_rels/slide16.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2.jpeg"/><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image" Target="../media/image9.emf"/></Relationships>
</file>

<file path=ppt/slides/_rels/slide1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image" Target="../media/image12.jpe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1.jpeg"/><Relationship Id="rId1" Type="http://schemas.openxmlformats.org/officeDocument/2006/relationships/image" Target="../media/image12.jpe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2.jpeg"/><Relationship Id="rId1" Type="http://schemas.openxmlformats.org/officeDocument/2006/relationships/image" Target="../media/image12.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9" Type="http://schemas.openxmlformats.org/officeDocument/2006/relationships/tags" Target="../tags/tag170.xml"/><Relationship Id="rId8" Type="http://schemas.openxmlformats.org/officeDocument/2006/relationships/tags" Target="../tags/tag169.xml"/><Relationship Id="rId7" Type="http://schemas.openxmlformats.org/officeDocument/2006/relationships/tags" Target="../tags/tag168.xml"/><Relationship Id="rId6" Type="http://schemas.openxmlformats.org/officeDocument/2006/relationships/tags" Target="../tags/tag167.xml"/><Relationship Id="rId5" Type="http://schemas.openxmlformats.org/officeDocument/2006/relationships/tags" Target="../tags/tag166.xml"/><Relationship Id="rId4" Type="http://schemas.openxmlformats.org/officeDocument/2006/relationships/tags" Target="../tags/tag165.xml"/><Relationship Id="rId3" Type="http://schemas.openxmlformats.org/officeDocument/2006/relationships/tags" Target="../tags/tag164.xml"/><Relationship Id="rId2" Type="http://schemas.openxmlformats.org/officeDocument/2006/relationships/tags" Target="../tags/tag163.xml"/><Relationship Id="rId12" Type="http://schemas.openxmlformats.org/officeDocument/2006/relationships/slideLayout" Target="../slideLayouts/slideLayout17.xml"/><Relationship Id="rId11" Type="http://schemas.openxmlformats.org/officeDocument/2006/relationships/tags" Target="../tags/tag171.xml"/><Relationship Id="rId10" Type="http://schemas.openxmlformats.org/officeDocument/2006/relationships/image" Target="../media/image24.png"/><Relationship Id="rId1" Type="http://schemas.openxmlformats.org/officeDocument/2006/relationships/image" Target="../media/image23.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hyperlink" Target="Tesla%20&#22312;&#20013;&#22269;.mp4" TargetMode="External"/><Relationship Id="rId1" Type="http://schemas.openxmlformats.org/officeDocument/2006/relationships/image" Target="../media/image5.jpe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6.jpeg"/><Relationship Id="rId1" Type="http://schemas.openxmlformats.org/officeDocument/2006/relationships/image" Target="../media/image25.jpeg"/></Relationships>
</file>

<file path=ppt/slides/_rels/slide2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image" Target="../media/image27.jpe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0.jpeg"/></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1.jpe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3.jpeg"/><Relationship Id="rId1" Type="http://schemas.openxmlformats.org/officeDocument/2006/relationships/image" Target="../media/image32.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AutoShape 2" descr="http://img1.imgtn.bdimg.com/it/u=2304504973,87563196&amp;fm=11&amp;gp=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zh-CN" altLang="en-US"/>
          </a:p>
        </p:txBody>
      </p:sp>
      <p:sp>
        <p:nvSpPr>
          <p:cNvPr id="7172" name="AutoShape 4" descr="http://img1.imgtn.bdimg.com/it/u=2304504973,87563196&amp;fm=11&amp;gp=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zh-CN" altLang="en-US"/>
          </a:p>
        </p:txBody>
      </p:sp>
      <p:pic>
        <p:nvPicPr>
          <p:cNvPr id="6" name="图片 5"/>
          <p:cNvPicPr>
            <a:picLocks noChangeAspect="1"/>
          </p:cNvPicPr>
          <p:nvPr/>
        </p:nvPicPr>
        <p:blipFill>
          <a:blip r:embed="rId1"/>
          <a:stretch>
            <a:fillRect/>
          </a:stretch>
        </p:blipFill>
        <p:spPr>
          <a:xfrm>
            <a:off x="2991485" y="892175"/>
            <a:ext cx="6191250" cy="3524250"/>
          </a:xfrm>
          <a:prstGeom prst="rect">
            <a:avLst/>
          </a:prstGeom>
        </p:spPr>
      </p:pic>
      <p:sp>
        <p:nvSpPr>
          <p:cNvPr id="8" name="文本框 7"/>
          <p:cNvSpPr txBox="1"/>
          <p:nvPr/>
        </p:nvSpPr>
        <p:spPr>
          <a:xfrm>
            <a:off x="1049020" y="4145280"/>
            <a:ext cx="10093960" cy="1198880"/>
          </a:xfrm>
          <a:prstGeom prst="rect">
            <a:avLst/>
          </a:prstGeom>
          <a:noFill/>
        </p:spPr>
        <p:txBody>
          <a:bodyPr wrap="square" rtlCol="0" anchor="t">
            <a:spAutoFit/>
          </a:bodyPr>
          <a:p>
            <a:pPr algn="ctr"/>
            <a:r>
              <a:rPr lang="en-US" altLang="zh-CN" sz="3600" b="1">
                <a:latin typeface="黑体" panose="02010609060101010101" charset="-122"/>
                <a:ea typeface="黑体" panose="02010609060101010101" charset="-122"/>
                <a:sym typeface="+mn-ea"/>
              </a:rPr>
              <a:t>Group Research Directions</a:t>
            </a:r>
            <a:endParaRPr lang="en-US" altLang="zh-CN" sz="3600" b="1">
              <a:latin typeface="黑体" panose="02010609060101010101" charset="-122"/>
              <a:ea typeface="黑体" panose="02010609060101010101" charset="-122"/>
              <a:sym typeface="+mn-ea"/>
            </a:endParaRPr>
          </a:p>
          <a:p>
            <a:pPr algn="ctr"/>
            <a:r>
              <a:rPr lang="en-US" altLang="zh-CN" sz="3600" b="1">
                <a:latin typeface="黑体" panose="02010609060101010101" charset="-122"/>
                <a:ea typeface="黑体" panose="02010609060101010101" charset="-122"/>
                <a:sym typeface="+mn-ea"/>
              </a:rPr>
              <a:t>The development of technology and AI</a:t>
            </a:r>
            <a:endParaRPr lang="en-US" altLang="zh-CN" sz="3600" b="1">
              <a:latin typeface="黑体" panose="02010609060101010101" charset="-122"/>
              <a:ea typeface="黑体" panose="02010609060101010101" charset="-122"/>
              <a:sym typeface="+mn-ea"/>
            </a:endParaRPr>
          </a:p>
        </p:txBody>
      </p:sp>
      <p:sp>
        <p:nvSpPr>
          <p:cNvPr id="14" name="文本框 13"/>
          <p:cNvSpPr txBox="1"/>
          <p:nvPr/>
        </p:nvSpPr>
        <p:spPr>
          <a:xfrm>
            <a:off x="5064760" y="5484495"/>
            <a:ext cx="2044700" cy="368300"/>
          </a:xfrm>
          <a:prstGeom prst="rect">
            <a:avLst/>
          </a:prstGeom>
          <a:noFill/>
        </p:spPr>
        <p:txBody>
          <a:bodyPr wrap="square" rtlCol="0">
            <a:spAutoFit/>
          </a:bodyPr>
          <a:p>
            <a:pPr algn="ctr"/>
            <a:r>
              <a:rPr lang="en-US" altLang="zh-CN" b="1" u="sng">
                <a:solidFill>
                  <a:srgbClr val="E71B40"/>
                </a:solidFill>
                <a:latin typeface="等线" panose="02010600030101010101" charset="-122"/>
                <a:ea typeface="等线" panose="02010600030101010101" charset="-122"/>
              </a:rPr>
              <a:t>Company:Tesla</a:t>
            </a:r>
            <a:endParaRPr lang="en-US" altLang="zh-CN" b="1" u="sng">
              <a:solidFill>
                <a:srgbClr val="E71B40"/>
              </a:solidFill>
              <a:latin typeface="等线" panose="02010600030101010101" charset="-122"/>
              <a:ea typeface="等线" panose="02010600030101010101" charset="-122"/>
            </a:endParaRPr>
          </a:p>
        </p:txBody>
      </p:sp>
      <p:sp>
        <p:nvSpPr>
          <p:cNvPr id="15" name="文本框 14"/>
          <p:cNvSpPr txBox="1"/>
          <p:nvPr/>
        </p:nvSpPr>
        <p:spPr>
          <a:xfrm>
            <a:off x="4315460" y="5886450"/>
            <a:ext cx="3946525" cy="306705"/>
          </a:xfrm>
          <a:prstGeom prst="rect">
            <a:avLst/>
          </a:prstGeom>
          <a:noFill/>
        </p:spPr>
        <p:txBody>
          <a:bodyPr wrap="square" rtlCol="0">
            <a:spAutoFit/>
          </a:bodyPr>
          <a:p>
            <a:r>
              <a:rPr lang="en-US" altLang="zh-CN" sz="1400">
                <a:ea typeface="+mn-lt"/>
              </a:rPr>
              <a:t>2.Huaping Zeng (2216598):Why  choose Tesla/</a:t>
            </a:r>
            <a:endParaRPr lang="en-US" altLang="zh-CN" sz="1400">
              <a:ea typeface="+mn-lt"/>
            </a:endParaRPr>
          </a:p>
        </p:txBody>
      </p:sp>
      <p:sp>
        <p:nvSpPr>
          <p:cNvPr id="16" name="文本框 15"/>
          <p:cNvSpPr txBox="1"/>
          <p:nvPr/>
        </p:nvSpPr>
        <p:spPr>
          <a:xfrm>
            <a:off x="278765" y="5886450"/>
            <a:ext cx="4184650" cy="306705"/>
          </a:xfrm>
          <a:prstGeom prst="rect">
            <a:avLst/>
          </a:prstGeom>
          <a:noFill/>
        </p:spPr>
        <p:txBody>
          <a:bodyPr wrap="square" rtlCol="0">
            <a:spAutoFit/>
          </a:bodyPr>
          <a:p>
            <a:r>
              <a:rPr lang="en-US" altLang="zh-CN" sz="1400">
                <a:ea typeface="+mn-lt"/>
              </a:rPr>
              <a:t>1.Tao Hu (2218853) :Tesla's Macro Environment /</a:t>
            </a:r>
            <a:endParaRPr lang="en-US" altLang="zh-CN" sz="1400">
              <a:ea typeface="+mn-lt"/>
            </a:endParaRPr>
          </a:p>
        </p:txBody>
      </p:sp>
      <p:sp>
        <p:nvSpPr>
          <p:cNvPr id="17" name="文本框 16"/>
          <p:cNvSpPr txBox="1"/>
          <p:nvPr/>
        </p:nvSpPr>
        <p:spPr>
          <a:xfrm>
            <a:off x="278765" y="6193155"/>
            <a:ext cx="3435350" cy="306705"/>
          </a:xfrm>
          <a:prstGeom prst="rect">
            <a:avLst/>
          </a:prstGeom>
          <a:noFill/>
        </p:spPr>
        <p:txBody>
          <a:bodyPr wrap="square" rtlCol="0">
            <a:spAutoFit/>
          </a:bodyPr>
          <a:p>
            <a:r>
              <a:rPr lang="en-US" altLang="zh-CN" sz="1400">
                <a:ea typeface="+mn-lt"/>
              </a:rPr>
              <a:t>4.Heng Yang (2217955): </a:t>
            </a:r>
            <a:r>
              <a:rPr lang="en-US" altLang="zh-CN" sz="1400">
                <a:ea typeface="+mn-lt"/>
                <a:sym typeface="+mn-ea"/>
              </a:rPr>
              <a:t>PESTEL Analysis /</a:t>
            </a:r>
            <a:endParaRPr lang="en-US" altLang="zh-CN" sz="1400">
              <a:ea typeface="+mn-lt"/>
            </a:endParaRPr>
          </a:p>
        </p:txBody>
      </p:sp>
      <p:sp>
        <p:nvSpPr>
          <p:cNvPr id="18" name="文本框 17"/>
          <p:cNvSpPr txBox="1"/>
          <p:nvPr/>
        </p:nvSpPr>
        <p:spPr>
          <a:xfrm>
            <a:off x="7987665" y="5886450"/>
            <a:ext cx="3295650" cy="306705"/>
          </a:xfrm>
          <a:prstGeom prst="rect">
            <a:avLst/>
          </a:prstGeom>
          <a:noFill/>
        </p:spPr>
        <p:txBody>
          <a:bodyPr wrap="square" rtlCol="0">
            <a:spAutoFit/>
          </a:bodyPr>
          <a:p>
            <a:r>
              <a:rPr lang="en-US" altLang="zh-CN" sz="1400">
                <a:ea typeface="+mn-lt"/>
              </a:rPr>
              <a:t>3.Jiale Tong (2217120): PESTEL Analysis</a:t>
            </a:r>
            <a:endParaRPr lang="en-US" altLang="zh-CN" sz="1400">
              <a:ea typeface="+mn-lt"/>
            </a:endParaRPr>
          </a:p>
        </p:txBody>
      </p:sp>
      <p:sp>
        <p:nvSpPr>
          <p:cNvPr id="19" name="文本框 18"/>
          <p:cNvSpPr txBox="1"/>
          <p:nvPr/>
        </p:nvSpPr>
        <p:spPr>
          <a:xfrm>
            <a:off x="8698230" y="6193155"/>
            <a:ext cx="3502660" cy="306705"/>
          </a:xfrm>
          <a:prstGeom prst="rect">
            <a:avLst/>
          </a:prstGeom>
          <a:noFill/>
        </p:spPr>
        <p:txBody>
          <a:bodyPr wrap="square" rtlCol="0">
            <a:spAutoFit/>
          </a:bodyPr>
          <a:p>
            <a:r>
              <a:rPr lang="en-US" altLang="zh-CN" sz="1400">
                <a:ea typeface="+mn-lt"/>
              </a:rPr>
              <a:t>6. Lei Liu (2216376):SWOT  and  Conclusion</a:t>
            </a:r>
            <a:endParaRPr lang="en-US" altLang="zh-CN" sz="1400">
              <a:ea typeface="+mn-lt"/>
            </a:endParaRPr>
          </a:p>
        </p:txBody>
      </p:sp>
      <p:sp>
        <p:nvSpPr>
          <p:cNvPr id="20" name="文本框 19"/>
          <p:cNvSpPr txBox="1"/>
          <p:nvPr/>
        </p:nvSpPr>
        <p:spPr>
          <a:xfrm>
            <a:off x="3576320" y="6193155"/>
            <a:ext cx="5229860" cy="306705"/>
          </a:xfrm>
          <a:prstGeom prst="rect">
            <a:avLst/>
          </a:prstGeom>
          <a:noFill/>
        </p:spPr>
        <p:txBody>
          <a:bodyPr wrap="square" rtlCol="0">
            <a:spAutoFit/>
          </a:bodyPr>
          <a:p>
            <a:r>
              <a:rPr lang="en-US" altLang="zh-CN" sz="1400">
                <a:ea typeface="+mn-lt"/>
              </a:rPr>
              <a:t>5.Zefeng Zhang (2217959):Porter's  Five  Forces  Analysis  Model /</a:t>
            </a:r>
            <a:endParaRPr lang="en-US" altLang="zh-CN" sz="1400">
              <a:ea typeface="+mn-lt"/>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20750" y="464185"/>
            <a:ext cx="3479800" cy="475615"/>
          </a:xfrm>
          <a:prstGeom prst="rect">
            <a:avLst/>
          </a:prstGeom>
          <a:noFill/>
        </p:spPr>
        <p:txBody>
          <a:bodyPr wrap="square" rtlCol="0">
            <a:spAutoFit/>
          </a:bodyPr>
          <a:lstStyle/>
          <a:p>
            <a:r>
              <a:rPr lang="zh-CN" altLang="en-US" sz="2500" b="1" dirty="0" smtClean="0">
                <a:latin typeface="微软雅黑" panose="020B0503020204020204" charset="-122"/>
                <a:ea typeface="微软雅黑" panose="020B0503020204020204" charset="-122"/>
              </a:rPr>
              <a:t>Macro environment</a:t>
            </a:r>
            <a:endParaRPr lang="zh-CN" altLang="en-US" sz="2500" b="1" dirty="0" smtClean="0">
              <a:latin typeface="微软雅黑" panose="020B0503020204020204" charset="-122"/>
              <a:ea typeface="微软雅黑" panose="020B0503020204020204" charset="-122"/>
            </a:endParaRPr>
          </a:p>
        </p:txBody>
      </p:sp>
      <p:sp>
        <p:nvSpPr>
          <p:cNvPr id="3" name="矩形 2"/>
          <p:cNvSpPr/>
          <p:nvPr/>
        </p:nvSpPr>
        <p:spPr>
          <a:xfrm>
            <a:off x="306537" y="539845"/>
            <a:ext cx="437061" cy="324390"/>
          </a:xfrm>
          <a:prstGeom prst="rect">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70" name="AutoShape 2" descr="http://img1.imgtn.bdimg.com/it/u=2304504973,87563196&amp;fm=11&amp;gp=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zh-CN" altLang="en-US"/>
          </a:p>
        </p:txBody>
      </p:sp>
      <p:sp>
        <p:nvSpPr>
          <p:cNvPr id="7172" name="AutoShape 4" descr="http://img1.imgtn.bdimg.com/it/u=2304504973,87563196&amp;fm=11&amp;gp=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zh-CN" altLang="en-US"/>
          </a:p>
        </p:txBody>
      </p:sp>
      <p:sp>
        <p:nvSpPr>
          <p:cNvPr id="4" name="文本框 3"/>
          <p:cNvSpPr txBox="1"/>
          <p:nvPr/>
        </p:nvSpPr>
        <p:spPr>
          <a:xfrm>
            <a:off x="927100" y="1728470"/>
            <a:ext cx="2261870" cy="368300"/>
          </a:xfrm>
          <a:prstGeom prst="rect">
            <a:avLst/>
          </a:prstGeom>
          <a:noFill/>
        </p:spPr>
        <p:txBody>
          <a:bodyPr wrap="none" rtlCol="0" anchor="t">
            <a:spAutoFit/>
          </a:bodyPr>
          <a:p>
            <a:pPr marL="285750" indent="-285750" algn="just">
              <a:buFont typeface="Wingdings" panose="05000000000000000000" charset="0"/>
              <a:buChar char=""/>
            </a:pPr>
            <a:r>
              <a:rPr lang="en-US" altLang="zh-CN" b="1" kern="100" dirty="0">
                <a:effectLst/>
                <a:latin typeface="等线" panose="02010600030101010101" charset="-122"/>
                <a:ea typeface="等线" panose="02010600030101010101" charset="-122"/>
                <a:cs typeface="Times New Roman" panose="02020603050405020304" pitchFamily="18" charset="0"/>
                <a:sym typeface="+mn-ea"/>
              </a:rPr>
              <a:t>Global EV market</a:t>
            </a:r>
            <a:endParaRPr lang="en-US" altLang="zh-CN" b="1" kern="100" dirty="0">
              <a:effectLst/>
              <a:latin typeface="等线" panose="02010600030101010101" charset="-122"/>
              <a:ea typeface="等线" panose="02010600030101010101" charset="-122"/>
              <a:cs typeface="Times New Roman" panose="02020603050405020304" pitchFamily="18" charset="0"/>
              <a:sym typeface="+mn-ea"/>
            </a:endParaRPr>
          </a:p>
        </p:txBody>
      </p:sp>
      <p:sp>
        <p:nvSpPr>
          <p:cNvPr id="5" name="文本框 4"/>
          <p:cNvSpPr txBox="1"/>
          <p:nvPr/>
        </p:nvSpPr>
        <p:spPr>
          <a:xfrm>
            <a:off x="912178" y="2096770"/>
            <a:ext cx="3735070" cy="337185"/>
          </a:xfrm>
          <a:prstGeom prst="rect">
            <a:avLst/>
          </a:prstGeom>
          <a:noFill/>
        </p:spPr>
        <p:txBody>
          <a:bodyPr wrap="none" rtlCol="0" anchor="t">
            <a:spAutoFit/>
          </a:bodyPr>
          <a:p>
            <a:pPr indent="0" algn="just">
              <a:buNone/>
            </a:pPr>
            <a:r>
              <a:rPr lang="en-US" altLang="zh-CN" sz="1600" kern="100" dirty="0">
                <a:effectLst/>
                <a:latin typeface="等线" panose="02010600030101010101" charset="-122"/>
                <a:ea typeface="等线" panose="02010600030101010101" charset="-122"/>
                <a:cs typeface="Times New Roman" panose="02020603050405020304" pitchFamily="18" charset="0"/>
                <a:sym typeface="+mn-ea"/>
              </a:rPr>
              <a:t>16.5 million</a:t>
            </a:r>
            <a:r>
              <a:rPr lang="en-US" altLang="zh-CN" sz="1600" dirty="0">
                <a:solidFill>
                  <a:srgbClr val="000000"/>
                </a:solidFill>
                <a:effectLst/>
                <a:latin typeface="Times New Roman Regular" panose="02020603050405020304"/>
                <a:ea typeface="等线" panose="02010600030101010101" charset="-122"/>
                <a:cs typeface="Times New Roman Regular" panose="02020603050405020304"/>
                <a:sym typeface="+mn-ea"/>
              </a:rPr>
              <a:t> </a:t>
            </a:r>
            <a:r>
              <a:rPr lang="en-US" altLang="zh-CN" sz="1600" kern="100" dirty="0">
                <a:effectLst/>
                <a:latin typeface="等线" panose="02010600030101010101" charset="-122"/>
                <a:ea typeface="等线" panose="02010600030101010101" charset="-122"/>
                <a:cs typeface="Times New Roman" panose="02020603050405020304" pitchFamily="18" charset="0"/>
                <a:sym typeface="+mn-ea"/>
              </a:rPr>
              <a:t>electric vehicles on the road</a:t>
            </a:r>
            <a:endParaRPr lang="zh-CN" altLang="en-US" sz="1600"/>
          </a:p>
        </p:txBody>
      </p:sp>
      <p:sp>
        <p:nvSpPr>
          <p:cNvPr id="7" name="文本框 6"/>
          <p:cNvSpPr txBox="1"/>
          <p:nvPr/>
        </p:nvSpPr>
        <p:spPr>
          <a:xfrm>
            <a:off x="911860" y="2896235"/>
            <a:ext cx="3115310" cy="368300"/>
          </a:xfrm>
          <a:prstGeom prst="rect">
            <a:avLst/>
          </a:prstGeom>
          <a:noFill/>
        </p:spPr>
        <p:txBody>
          <a:bodyPr wrap="none" rtlCol="0" anchor="t">
            <a:spAutoFit/>
          </a:bodyPr>
          <a:p>
            <a:pPr marL="285750" indent="-285750" algn="just">
              <a:buFont typeface="Wingdings" panose="05000000000000000000" charset="0"/>
              <a:buChar char=""/>
            </a:pPr>
            <a:r>
              <a:rPr lang="en-US" altLang="zh-CN" b="1" kern="100" dirty="0">
                <a:latin typeface="等线" panose="02010600030101010101" charset="-122"/>
                <a:ea typeface="等线" panose="02010600030101010101" charset="-122"/>
                <a:cs typeface="Times New Roman" panose="02020603050405020304" pitchFamily="18" charset="0"/>
                <a:sym typeface="+mn-ea"/>
              </a:rPr>
              <a:t>Digital technology and AI</a:t>
            </a:r>
            <a:endParaRPr lang="en-US" altLang="zh-CN" b="1" kern="100" dirty="0">
              <a:latin typeface="等线" panose="02010600030101010101" charset="-122"/>
              <a:ea typeface="等线" panose="02010600030101010101" charset="-122"/>
              <a:cs typeface="Times New Roman" panose="02020603050405020304" pitchFamily="18" charset="0"/>
              <a:sym typeface="+mn-ea"/>
            </a:endParaRPr>
          </a:p>
        </p:txBody>
      </p:sp>
      <p:sp>
        <p:nvSpPr>
          <p:cNvPr id="9" name="文本框 8"/>
          <p:cNvSpPr txBox="1"/>
          <p:nvPr/>
        </p:nvSpPr>
        <p:spPr>
          <a:xfrm>
            <a:off x="939165" y="3300095"/>
            <a:ext cx="4385945" cy="583565"/>
          </a:xfrm>
          <a:prstGeom prst="rect">
            <a:avLst/>
          </a:prstGeom>
          <a:noFill/>
        </p:spPr>
        <p:txBody>
          <a:bodyPr wrap="square" rtlCol="0" anchor="t">
            <a:spAutoFit/>
          </a:bodyPr>
          <a:p>
            <a:pPr indent="0" algn="just">
              <a:buNone/>
            </a:pPr>
            <a:r>
              <a:rPr lang="en-US" altLang="zh-CN" sz="1600" kern="100" dirty="0">
                <a:effectLst/>
                <a:latin typeface="等线" panose="02010600030101010101" charset="-122"/>
                <a:ea typeface="等线" panose="02010600030101010101" charset="-122"/>
                <a:cs typeface="Times New Roman" panose="02020603050405020304" pitchFamily="18" charset="0"/>
                <a:sym typeface="+mn-ea"/>
              </a:rPr>
              <a:t>As important means to ease traffic congestion, reduce accidents and improve driving skills</a:t>
            </a:r>
            <a:endParaRPr lang="en-US" altLang="zh-CN" sz="1600" kern="100" dirty="0">
              <a:effectLst/>
              <a:latin typeface="等线" panose="02010600030101010101" charset="-122"/>
              <a:ea typeface="等线" panose="02010600030101010101" charset="-122"/>
              <a:cs typeface="Times New Roman" panose="02020603050405020304" pitchFamily="18" charset="0"/>
              <a:sym typeface="+mn-ea"/>
            </a:endParaRPr>
          </a:p>
        </p:txBody>
      </p:sp>
      <p:sp>
        <p:nvSpPr>
          <p:cNvPr id="10" name="文本框 9"/>
          <p:cNvSpPr txBox="1"/>
          <p:nvPr/>
        </p:nvSpPr>
        <p:spPr>
          <a:xfrm>
            <a:off x="938848" y="4296410"/>
            <a:ext cx="1442720" cy="368300"/>
          </a:xfrm>
          <a:prstGeom prst="rect">
            <a:avLst/>
          </a:prstGeom>
          <a:noFill/>
        </p:spPr>
        <p:txBody>
          <a:bodyPr wrap="none" rtlCol="0" anchor="t">
            <a:spAutoFit/>
          </a:bodyPr>
          <a:p>
            <a:pPr marL="285750" indent="-285750" algn="just">
              <a:buFont typeface="Wingdings" panose="05000000000000000000" charset="0"/>
              <a:buChar char=""/>
            </a:pPr>
            <a:r>
              <a:rPr lang="en-US" altLang="zh-CN" b="1" kern="100" dirty="0">
                <a:latin typeface="等线" panose="02010600030101010101" charset="-122"/>
                <a:ea typeface="等线" panose="02010600030101010101" charset="-122"/>
                <a:cs typeface="Times New Roman" panose="02020603050405020304" pitchFamily="18" charset="0"/>
                <a:sym typeface="+mn-ea"/>
              </a:rPr>
              <a:t>Problems</a:t>
            </a:r>
            <a:endParaRPr lang="en-US" altLang="zh-CN" b="1" kern="100" dirty="0">
              <a:latin typeface="等线" panose="02010600030101010101" charset="-122"/>
              <a:ea typeface="等线" panose="02010600030101010101" charset="-122"/>
              <a:cs typeface="Times New Roman" panose="02020603050405020304" pitchFamily="18" charset="0"/>
              <a:sym typeface="+mn-ea"/>
            </a:endParaRPr>
          </a:p>
        </p:txBody>
      </p:sp>
      <p:sp>
        <p:nvSpPr>
          <p:cNvPr id="11" name="文本框 10"/>
          <p:cNvSpPr txBox="1"/>
          <p:nvPr/>
        </p:nvSpPr>
        <p:spPr>
          <a:xfrm>
            <a:off x="948055" y="4664710"/>
            <a:ext cx="4386580" cy="829945"/>
          </a:xfrm>
          <a:prstGeom prst="rect">
            <a:avLst/>
          </a:prstGeom>
          <a:noFill/>
        </p:spPr>
        <p:txBody>
          <a:bodyPr wrap="square" rtlCol="0" anchor="t">
            <a:spAutoFit/>
          </a:bodyPr>
          <a:p>
            <a:pPr indent="0" algn="just">
              <a:buNone/>
            </a:pPr>
            <a:r>
              <a:rPr lang="en-US" altLang="zh-CN" sz="1600" kern="100" dirty="0">
                <a:effectLst/>
                <a:latin typeface="等线" panose="02010600030101010101" charset="-122"/>
                <a:ea typeface="等线" panose="02010600030101010101" charset="-122"/>
                <a:cs typeface="Times New Roman" panose="02020603050405020304" pitchFamily="18" charset="0"/>
                <a:sym typeface="+mn-ea"/>
              </a:rPr>
              <a:t>Controlling the trajectory of vehicles, stealing owners' personal information, and interfering with driving systems</a:t>
            </a:r>
            <a:endParaRPr lang="en-US" altLang="zh-CN" sz="1600" kern="100" dirty="0">
              <a:effectLst/>
              <a:latin typeface="等线" panose="02010600030101010101" charset="-122"/>
              <a:ea typeface="等线" panose="02010600030101010101" charset="-122"/>
              <a:cs typeface="Times New Roman" panose="02020603050405020304" pitchFamily="18" charset="0"/>
              <a:sym typeface="+mn-ea"/>
            </a:endParaRPr>
          </a:p>
        </p:txBody>
      </p:sp>
      <p:pic>
        <p:nvPicPr>
          <p:cNvPr id="12" name="图片 11"/>
          <p:cNvPicPr>
            <a:picLocks noChangeAspect="1"/>
          </p:cNvPicPr>
          <p:nvPr/>
        </p:nvPicPr>
        <p:blipFill>
          <a:blip r:embed="rId1"/>
          <a:srcRect t="19960"/>
          <a:stretch>
            <a:fillRect/>
          </a:stretch>
        </p:blipFill>
        <p:spPr>
          <a:xfrm>
            <a:off x="7489190" y="966470"/>
            <a:ext cx="4110355" cy="2167255"/>
          </a:xfrm>
          <a:prstGeom prst="rect">
            <a:avLst/>
          </a:prstGeom>
        </p:spPr>
      </p:pic>
      <p:pic>
        <p:nvPicPr>
          <p:cNvPr id="13" name="图片 12"/>
          <p:cNvPicPr>
            <a:picLocks noChangeAspect="1"/>
          </p:cNvPicPr>
          <p:nvPr/>
        </p:nvPicPr>
        <p:blipFill>
          <a:blip r:embed="rId2"/>
          <a:stretch>
            <a:fillRect/>
          </a:stretch>
        </p:blipFill>
        <p:spPr>
          <a:xfrm>
            <a:off x="7489190" y="3255010"/>
            <a:ext cx="4122420" cy="274447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AutoShape 2" descr="http://img1.imgtn.bdimg.com/it/u=2304504973,87563196&amp;fm=11&amp;gp=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zh-CN" altLang="en-US"/>
          </a:p>
        </p:txBody>
      </p:sp>
      <p:sp>
        <p:nvSpPr>
          <p:cNvPr id="7172" name="AutoShape 4" descr="http://img1.imgtn.bdimg.com/it/u=2304504973,87563196&amp;fm=11&amp;gp=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zh-CN" altLang="en-US"/>
          </a:p>
        </p:txBody>
      </p:sp>
      <p:pic>
        <p:nvPicPr>
          <p:cNvPr id="8" name="图片 7"/>
          <p:cNvPicPr>
            <a:picLocks noChangeAspect="1"/>
          </p:cNvPicPr>
          <p:nvPr>
            <p:custDataLst>
              <p:tags r:id="rId1"/>
            </p:custDataLst>
          </p:nvPr>
        </p:nvPicPr>
        <p:blipFill>
          <a:blip r:embed="rId2"/>
          <a:stretch>
            <a:fillRect/>
          </a:stretch>
        </p:blipFill>
        <p:spPr>
          <a:xfrm>
            <a:off x="843280" y="1120140"/>
            <a:ext cx="10504805" cy="4617720"/>
          </a:xfrm>
          <a:prstGeom prst="rect">
            <a:avLst/>
          </a:prstGeom>
          <a:ln>
            <a:noFill/>
          </a:ln>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20750" y="464185"/>
            <a:ext cx="3479800" cy="475615"/>
          </a:xfrm>
          <a:prstGeom prst="rect">
            <a:avLst/>
          </a:prstGeom>
          <a:noFill/>
        </p:spPr>
        <p:txBody>
          <a:bodyPr wrap="square" rtlCol="0">
            <a:spAutoFit/>
          </a:bodyPr>
          <a:lstStyle/>
          <a:p>
            <a:r>
              <a:rPr lang="zh-CN" altLang="en-US" sz="2500" b="1" dirty="0" smtClean="0">
                <a:latin typeface="微软雅黑" panose="020B0503020204020204" charset="-122"/>
                <a:ea typeface="微软雅黑" panose="020B0503020204020204" charset="-122"/>
              </a:rPr>
              <a:t>References</a:t>
            </a:r>
            <a:endParaRPr lang="zh-CN" altLang="en-US" sz="2500" b="1" dirty="0" smtClean="0">
              <a:latin typeface="微软雅黑" panose="020B0503020204020204" charset="-122"/>
              <a:ea typeface="微软雅黑" panose="020B0503020204020204" charset="-122"/>
            </a:endParaRPr>
          </a:p>
        </p:txBody>
      </p:sp>
      <p:sp>
        <p:nvSpPr>
          <p:cNvPr id="3" name="矩形 2"/>
          <p:cNvSpPr/>
          <p:nvPr/>
        </p:nvSpPr>
        <p:spPr>
          <a:xfrm>
            <a:off x="306537" y="539845"/>
            <a:ext cx="437061" cy="324390"/>
          </a:xfrm>
          <a:prstGeom prst="rect">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70" name="AutoShape 2" descr="http://img1.imgtn.bdimg.com/it/u=2304504973,87563196&amp;fm=11&amp;gp=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zh-CN" altLang="en-US"/>
          </a:p>
        </p:txBody>
      </p:sp>
      <p:sp>
        <p:nvSpPr>
          <p:cNvPr id="7172" name="AutoShape 4" descr="http://img1.imgtn.bdimg.com/it/u=2304504973,87563196&amp;fm=11&amp;gp=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zh-CN" altLang="en-US"/>
          </a:p>
        </p:txBody>
      </p:sp>
      <p:sp>
        <p:nvSpPr>
          <p:cNvPr id="6" name="副标题 4"/>
          <p:cNvSpPr>
            <a:spLocks noGrp="1"/>
          </p:cNvSpPr>
          <p:nvPr/>
        </p:nvSpPr>
        <p:spPr>
          <a:xfrm>
            <a:off x="218440" y="1628775"/>
            <a:ext cx="10454005" cy="4048125"/>
          </a:xfrm>
          <a:prstGeom prst="rect">
            <a:avLst/>
          </a:prstGeom>
        </p:spPr>
        <p:txBody>
          <a:bodyPr vert="horz" lIns="91440" tIns="45720" rIns="91440" bIns="45720" rtlCol="0">
            <a:normAutofit fontScale="9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lumMod val="75000"/>
                    <a:lumOff val="25000"/>
                  </a:schemeClr>
                </a:solidFill>
                <a:effectLst/>
                <a:latin typeface="+mn-ea"/>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Wingdings" panose="05000000000000000000" charset="0"/>
              <a:buChar char=""/>
            </a:pPr>
            <a:r>
              <a:rPr lang="en-US" altLang="zh-CN" sz="1600" kern="100" dirty="0">
                <a:solidFill>
                  <a:schemeClr val="tx1"/>
                </a:solidFill>
                <a:effectLst/>
                <a:latin typeface="等线" panose="02010600030101010101" charset="-122"/>
                <a:ea typeface="等线" panose="02010600030101010101" charset="-122"/>
                <a:cs typeface="Times New Roman" panose="02020603050405020304" pitchFamily="18" charset="0"/>
              </a:rPr>
              <a:t>IEA. (2022). </a:t>
            </a:r>
            <a:r>
              <a:rPr lang="en-US" altLang="zh-CN" sz="1600" i="1" kern="100" dirty="0">
                <a:solidFill>
                  <a:schemeClr val="tx1"/>
                </a:solidFill>
                <a:effectLst/>
                <a:latin typeface="等线" panose="02010600030101010101" charset="-122"/>
                <a:ea typeface="等线" panose="02010600030101010101" charset="-122"/>
                <a:cs typeface="Times New Roman" panose="02020603050405020304" pitchFamily="18" charset="0"/>
              </a:rPr>
              <a:t>Global EV Outlook 2022</a:t>
            </a:r>
            <a:r>
              <a:rPr lang="en-US" altLang="zh-CN" sz="1600" kern="100" dirty="0">
                <a:solidFill>
                  <a:schemeClr val="tx1"/>
                </a:solidFill>
                <a:effectLst/>
                <a:latin typeface="等线" panose="02010600030101010101" charset="-122"/>
                <a:ea typeface="等线" panose="02010600030101010101" charset="-122"/>
                <a:cs typeface="Times New Roman" panose="02020603050405020304" pitchFamily="18" charset="0"/>
              </a:rPr>
              <a:t>. San Jose State University. College of Business. </a:t>
            </a:r>
            <a:r>
              <a:rPr lang="en-US" altLang="zh-CN" sz="1600" kern="100" dirty="0" err="1">
                <a:solidFill>
                  <a:schemeClr val="tx1"/>
                </a:solidFill>
                <a:effectLst/>
                <a:latin typeface="等线" panose="02010600030101010101" charset="-122"/>
                <a:ea typeface="等线" panose="02010600030101010101" charset="-122"/>
                <a:cs typeface="Times New Roman" panose="02020603050405020304" pitchFamily="18" charset="0"/>
              </a:rPr>
              <a:t>Mineta</a:t>
            </a:r>
            <a:r>
              <a:rPr lang="en-US" altLang="zh-CN" sz="1600" kern="100" dirty="0">
                <a:solidFill>
                  <a:schemeClr val="tx1"/>
                </a:solidFill>
                <a:effectLst/>
                <a:latin typeface="等线" panose="02010600030101010101" charset="-122"/>
                <a:ea typeface="等线" panose="02010600030101010101" charset="-122"/>
                <a:cs typeface="Times New Roman" panose="02020603050405020304" pitchFamily="18" charset="0"/>
              </a:rPr>
              <a:t> Transportation Institute.Retrieved October from </a:t>
            </a:r>
            <a:r>
              <a:rPr lang="en-US" altLang="zh-CN" sz="1600" u="sng" kern="100" dirty="0">
                <a:solidFill>
                  <a:schemeClr val="tx1"/>
                </a:solidFill>
                <a:effectLst/>
                <a:latin typeface="等线" panose="02010600030101010101" charset="-122"/>
                <a:ea typeface="等线" panose="02010600030101010101" charset="-122"/>
                <a:cs typeface="Times New Roman" panose="02020603050405020304" pitchFamily="18" charset="0"/>
                <a:hlinkClick r:id="rId1"/>
              </a:rPr>
              <a:t>https://www.iea.org/data-and-statistics/data-product/global-ev-outlook-2022</a:t>
            </a:r>
            <a:endParaRPr lang="en-US" altLang="zh-CN" sz="1600" u="sng" kern="100" dirty="0">
              <a:solidFill>
                <a:schemeClr val="tx1"/>
              </a:solidFill>
              <a:effectLst/>
              <a:latin typeface="等线" panose="02010600030101010101" charset="-122"/>
              <a:ea typeface="等线" panose="02010600030101010101" charset="-122"/>
              <a:cs typeface="Times New Roman" panose="02020603050405020304" pitchFamily="18" charset="0"/>
              <a:hlinkClick r:id="rId1"/>
            </a:endParaRPr>
          </a:p>
          <a:p>
            <a:pPr marL="457200" indent="-457200" algn="l">
              <a:buFont typeface="Wingdings" panose="05000000000000000000" charset="0"/>
              <a:buChar char=""/>
            </a:pPr>
            <a:endParaRPr lang="zh-CN" altLang="zh-CN" sz="1600" kern="100" dirty="0">
              <a:solidFill>
                <a:schemeClr val="tx1"/>
              </a:solidFill>
              <a:effectLst/>
              <a:latin typeface="等线" panose="02010600030101010101" charset="-122"/>
              <a:ea typeface="等线" panose="02010600030101010101" charset="-122"/>
              <a:cs typeface="Times New Roman" panose="02020603050405020304" pitchFamily="18" charset="0"/>
            </a:endParaRPr>
          </a:p>
          <a:p>
            <a:pPr marL="457200" indent="-457200" algn="l">
              <a:buFont typeface="Wingdings" panose="05000000000000000000" charset="0"/>
              <a:buChar char=""/>
            </a:pPr>
            <a:r>
              <a:rPr lang="en-US" altLang="zh-CN" sz="1600" kern="100" dirty="0" err="1">
                <a:solidFill>
                  <a:schemeClr val="tx1"/>
                </a:solidFill>
                <a:effectLst/>
                <a:latin typeface="等线" panose="02010600030101010101" charset="-122"/>
                <a:ea typeface="等线" panose="02010600030101010101" charset="-122"/>
                <a:cs typeface="Times New Roman" panose="02020603050405020304" pitchFamily="18" charset="0"/>
              </a:rPr>
              <a:t>Rigas</a:t>
            </a:r>
            <a:r>
              <a:rPr lang="en-US" altLang="zh-CN" sz="1600" kern="100" dirty="0">
                <a:solidFill>
                  <a:schemeClr val="tx1"/>
                </a:solidFill>
                <a:effectLst/>
                <a:latin typeface="等线" panose="02010600030101010101" charset="-122"/>
                <a:ea typeface="等线" panose="02010600030101010101" charset="-122"/>
                <a:cs typeface="Times New Roman" panose="02020603050405020304" pitchFamily="18" charset="0"/>
              </a:rPr>
              <a:t>, E. S., </a:t>
            </a:r>
            <a:r>
              <a:rPr lang="en-US" altLang="zh-CN" sz="1600" kern="100" dirty="0" err="1">
                <a:solidFill>
                  <a:schemeClr val="tx1"/>
                </a:solidFill>
                <a:effectLst/>
                <a:latin typeface="等线" panose="02010600030101010101" charset="-122"/>
                <a:ea typeface="等线" panose="02010600030101010101" charset="-122"/>
                <a:cs typeface="Times New Roman" panose="02020603050405020304" pitchFamily="18" charset="0"/>
              </a:rPr>
              <a:t>Ramchurn</a:t>
            </a:r>
            <a:r>
              <a:rPr lang="en-US" altLang="zh-CN" sz="1600" kern="100" dirty="0">
                <a:solidFill>
                  <a:schemeClr val="tx1"/>
                </a:solidFill>
                <a:effectLst/>
                <a:latin typeface="等线" panose="02010600030101010101" charset="-122"/>
                <a:ea typeface="等线" panose="02010600030101010101" charset="-122"/>
                <a:cs typeface="Times New Roman" panose="02020603050405020304" pitchFamily="18" charset="0"/>
              </a:rPr>
              <a:t>, S. D., &amp; </a:t>
            </a:r>
            <a:r>
              <a:rPr lang="en-US" altLang="zh-CN" sz="1600" kern="100" dirty="0" err="1">
                <a:solidFill>
                  <a:schemeClr val="tx1"/>
                </a:solidFill>
                <a:effectLst/>
                <a:latin typeface="等线" panose="02010600030101010101" charset="-122"/>
                <a:ea typeface="等线" panose="02010600030101010101" charset="-122"/>
                <a:cs typeface="Times New Roman" panose="02020603050405020304" pitchFamily="18" charset="0"/>
              </a:rPr>
              <a:t>Bassiliades</a:t>
            </a:r>
            <a:r>
              <a:rPr lang="en-US" altLang="zh-CN" sz="1600" kern="100" dirty="0">
                <a:solidFill>
                  <a:schemeClr val="tx1"/>
                </a:solidFill>
                <a:effectLst/>
                <a:latin typeface="等线" panose="02010600030101010101" charset="-122"/>
                <a:ea typeface="等线" panose="02010600030101010101" charset="-122"/>
                <a:cs typeface="Times New Roman" panose="02020603050405020304" pitchFamily="18" charset="0"/>
              </a:rPr>
              <a:t>, N. (2014). Managing electric vehicles in the smart grid using artificial intelligence: A survey. </a:t>
            </a:r>
            <a:r>
              <a:rPr lang="en-US" altLang="zh-CN" sz="1600" i="1" kern="100" dirty="0">
                <a:solidFill>
                  <a:schemeClr val="tx1"/>
                </a:solidFill>
                <a:effectLst/>
                <a:latin typeface="等线" panose="02010600030101010101" charset="-122"/>
                <a:ea typeface="等线" panose="02010600030101010101" charset="-122"/>
                <a:cs typeface="Times New Roman" panose="02020603050405020304" pitchFamily="18" charset="0"/>
              </a:rPr>
              <a:t>IEEE Transactions on Intelligent Transportation Systems</a:t>
            </a:r>
            <a:r>
              <a:rPr lang="en-US" altLang="zh-CN" sz="1600" kern="100" dirty="0">
                <a:solidFill>
                  <a:schemeClr val="tx1"/>
                </a:solidFill>
                <a:effectLst/>
                <a:latin typeface="等线" panose="02010600030101010101" charset="-122"/>
                <a:ea typeface="等线" panose="02010600030101010101" charset="-122"/>
                <a:cs typeface="Times New Roman" panose="02020603050405020304" pitchFamily="18" charset="0"/>
              </a:rPr>
              <a:t>,</a:t>
            </a:r>
            <a:r>
              <a:rPr lang="en-US" altLang="zh-CN" sz="1600" i="1" kern="100" dirty="0">
                <a:solidFill>
                  <a:schemeClr val="tx1"/>
                </a:solidFill>
                <a:effectLst/>
                <a:latin typeface="等线" panose="02010600030101010101" charset="-122"/>
                <a:ea typeface="等线" panose="02010600030101010101" charset="-122"/>
                <a:cs typeface="Times New Roman" panose="02020603050405020304" pitchFamily="18" charset="0"/>
              </a:rPr>
              <a:t> 16</a:t>
            </a:r>
            <a:r>
              <a:rPr lang="en-US" altLang="zh-CN" sz="1600" kern="100" dirty="0">
                <a:solidFill>
                  <a:schemeClr val="tx1"/>
                </a:solidFill>
                <a:effectLst/>
                <a:latin typeface="等线" panose="02010600030101010101" charset="-122"/>
                <a:ea typeface="等线" panose="02010600030101010101" charset="-122"/>
                <a:cs typeface="Times New Roman" panose="02020603050405020304" pitchFamily="18" charset="0"/>
              </a:rPr>
              <a:t>(4), 1619-1635. </a:t>
            </a:r>
            <a:endParaRPr lang="en-US" altLang="zh-CN" sz="1600" kern="100" dirty="0">
              <a:solidFill>
                <a:schemeClr val="tx1"/>
              </a:solidFill>
              <a:effectLst/>
              <a:latin typeface="等线" panose="02010600030101010101" charset="-122"/>
              <a:ea typeface="等线" panose="02010600030101010101" charset="-122"/>
              <a:cs typeface="Times New Roman" panose="02020603050405020304" pitchFamily="18" charset="0"/>
            </a:endParaRPr>
          </a:p>
          <a:p>
            <a:pPr marL="457200" indent="-457200" algn="l">
              <a:buFont typeface="Wingdings" panose="05000000000000000000" charset="0"/>
              <a:buChar char=""/>
            </a:pPr>
            <a:endParaRPr lang="zh-CN" altLang="zh-CN" sz="1600" kern="100" dirty="0">
              <a:solidFill>
                <a:schemeClr val="tx1"/>
              </a:solidFill>
              <a:effectLst/>
              <a:latin typeface="等线" panose="02010600030101010101" charset="-122"/>
              <a:ea typeface="等线" panose="02010600030101010101" charset="-122"/>
              <a:cs typeface="Times New Roman" panose="02020603050405020304" pitchFamily="18" charset="0"/>
            </a:endParaRPr>
          </a:p>
          <a:p>
            <a:pPr marL="457200" indent="-457200" algn="l">
              <a:buFont typeface="Wingdings" panose="05000000000000000000" charset="0"/>
              <a:buChar char=""/>
            </a:pPr>
            <a:r>
              <a:rPr lang="en-US" altLang="zh-CN" sz="1600" kern="100" dirty="0">
                <a:solidFill>
                  <a:schemeClr val="tx1"/>
                </a:solidFill>
                <a:effectLst/>
                <a:latin typeface="等线" panose="02010600030101010101" charset="-122"/>
                <a:ea typeface="等线" panose="02010600030101010101" charset="-122"/>
                <a:cs typeface="Times New Roman" panose="02020603050405020304" pitchFamily="18" charset="0"/>
              </a:rPr>
              <a:t>Rives, K. (2022). </a:t>
            </a:r>
            <a:r>
              <a:rPr lang="en-US" altLang="zh-CN" sz="1600" i="1" kern="100" dirty="0">
                <a:solidFill>
                  <a:schemeClr val="tx1"/>
                </a:solidFill>
                <a:effectLst/>
                <a:latin typeface="等线" panose="02010600030101010101" charset="-122"/>
                <a:ea typeface="等线" panose="02010600030101010101" charset="-122"/>
                <a:cs typeface="Times New Roman" panose="02020603050405020304" pitchFamily="18" charset="0"/>
              </a:rPr>
              <a:t>Global electric vehicle sales doubled; US made EV comeback in 2021</a:t>
            </a:r>
            <a:r>
              <a:rPr lang="en-US" altLang="zh-CN" sz="1600" kern="100" dirty="0">
                <a:solidFill>
                  <a:schemeClr val="tx1"/>
                </a:solidFill>
                <a:effectLst/>
                <a:latin typeface="等线" panose="02010600030101010101" charset="-122"/>
                <a:ea typeface="等线" panose="02010600030101010101" charset="-122"/>
                <a:cs typeface="Times New Roman" panose="02020603050405020304" pitchFamily="18" charset="0"/>
              </a:rPr>
              <a:t>. San Jose State University.College</a:t>
            </a:r>
            <a:endParaRPr lang="en-US" altLang="zh-CN" sz="1600" kern="100" dirty="0">
              <a:solidFill>
                <a:schemeClr val="tx1"/>
              </a:solidFill>
              <a:effectLst/>
              <a:latin typeface="等线" panose="02010600030101010101" charset="-122"/>
              <a:ea typeface="等线" panose="02010600030101010101" charset="-122"/>
              <a:cs typeface="Times New Roman" panose="02020603050405020304" pitchFamily="18" charset="0"/>
            </a:endParaRPr>
          </a:p>
          <a:p>
            <a:pPr algn="l">
              <a:lnSpc>
                <a:spcPct val="100000"/>
              </a:lnSpc>
              <a:buFont typeface="Wingdings" panose="05000000000000000000" charset="0"/>
            </a:pPr>
            <a:r>
              <a:rPr lang="en-US" altLang="zh-CN" sz="1600" kern="100" dirty="0">
                <a:solidFill>
                  <a:schemeClr val="tx1"/>
                </a:solidFill>
                <a:effectLst/>
                <a:latin typeface="等线" panose="02010600030101010101" charset="-122"/>
                <a:ea typeface="等线" panose="02010600030101010101" charset="-122"/>
                <a:cs typeface="Times New Roman" panose="02020603050405020304" pitchFamily="18" charset="0"/>
              </a:rPr>
              <a:t>of Business. </a:t>
            </a:r>
            <a:r>
              <a:rPr lang="en-US" altLang="zh-CN" sz="1600" kern="100" dirty="0" err="1">
                <a:solidFill>
                  <a:schemeClr val="tx1"/>
                </a:solidFill>
                <a:effectLst/>
                <a:latin typeface="等线" panose="02010600030101010101" charset="-122"/>
                <a:ea typeface="等线" panose="02010600030101010101" charset="-122"/>
                <a:cs typeface="Times New Roman" panose="02020603050405020304" pitchFamily="18" charset="0"/>
              </a:rPr>
              <a:t>Mineta</a:t>
            </a:r>
            <a:r>
              <a:rPr lang="en-US" altLang="zh-CN" sz="1600" kern="100" dirty="0">
                <a:solidFill>
                  <a:schemeClr val="tx1"/>
                </a:solidFill>
                <a:effectLst/>
                <a:latin typeface="等线" panose="02010600030101010101" charset="-122"/>
                <a:ea typeface="等线" panose="02010600030101010101" charset="-122"/>
                <a:cs typeface="Times New Roman" panose="02020603050405020304" pitchFamily="18" charset="0"/>
              </a:rPr>
              <a:t> Transportation Institute. Retrieved October from</a:t>
            </a:r>
            <a:r>
              <a:rPr lang="en-US" altLang="zh-CN" sz="1600" u="sng" kern="100" dirty="0">
                <a:solidFill>
                  <a:schemeClr val="tx1"/>
                </a:solidFill>
                <a:effectLst/>
                <a:latin typeface="等线" panose="02010600030101010101" charset="-122"/>
                <a:ea typeface="等线" panose="02010600030101010101" charset="-122"/>
                <a:cs typeface="Times New Roman" panose="02020603050405020304" pitchFamily="18" charset="0"/>
                <a:hlinkClick r:id="rId2"/>
              </a:rPr>
              <a:t>https://www.spglobal.com/marketintelligence/en/news-insights/latest-news-headlines/global-electric-vehicle-sales-doubled-us-made-ev-comeback-in-2021-70489884#:~:text=In%20all%2C%20there%20were%2016.5%20million%20electric%20cars,carbon%20dioxide%20emissions%2C%20accounting%20for%2033%25%20in%202020</a:t>
            </a:r>
            <a:r>
              <a:rPr lang="en-US" altLang="zh-CN" sz="1600" kern="100" dirty="0">
                <a:solidFill>
                  <a:schemeClr val="tx1"/>
                </a:solidFill>
                <a:effectLst/>
                <a:latin typeface="等线" panose="02010600030101010101" charset="-122"/>
                <a:ea typeface="等线" panose="02010600030101010101" charset="-122"/>
                <a:cs typeface="Times New Roman" panose="02020603050405020304" pitchFamily="18" charset="0"/>
              </a:rPr>
              <a:t>.</a:t>
            </a:r>
            <a:endParaRPr lang="en-US" altLang="zh-CN" sz="1600" kern="100" dirty="0">
              <a:solidFill>
                <a:schemeClr val="tx1"/>
              </a:solidFill>
              <a:effectLst/>
              <a:latin typeface="等线" panose="02010600030101010101" charset="-122"/>
              <a:ea typeface="等线" panose="02010600030101010101" charset="-122"/>
              <a:cs typeface="Times New Roman" panose="02020603050405020304" pitchFamily="18" charset="0"/>
            </a:endParaRPr>
          </a:p>
          <a:p>
            <a:pPr marL="457200" indent="-457200" algn="l">
              <a:buFont typeface="Wingdings" panose="05000000000000000000" charset="0"/>
              <a:buChar char=""/>
            </a:pPr>
            <a:endParaRPr lang="zh-CN" altLang="zh-CN" sz="1600" kern="100" dirty="0">
              <a:solidFill>
                <a:schemeClr val="tx1"/>
              </a:solidFill>
              <a:effectLst/>
              <a:latin typeface="等线" panose="02010600030101010101" charset="-122"/>
              <a:ea typeface="等线" panose="02010600030101010101" charset="-122"/>
              <a:cs typeface="Times New Roman" panose="02020603050405020304" pitchFamily="18" charset="0"/>
            </a:endParaRPr>
          </a:p>
          <a:p>
            <a:pPr marL="457200" indent="-457200" algn="l">
              <a:buFont typeface="Wingdings" panose="05000000000000000000" charset="0"/>
              <a:buChar char=""/>
            </a:pPr>
            <a:r>
              <a:rPr lang="en-US" altLang="zh-CN" sz="1600" kern="100" dirty="0" err="1">
                <a:solidFill>
                  <a:schemeClr val="tx1"/>
                </a:solidFill>
                <a:effectLst/>
                <a:latin typeface="等线" panose="02010600030101010101" charset="-122"/>
                <a:ea typeface="等线" panose="02010600030101010101" charset="-122"/>
                <a:cs typeface="Times New Roman" panose="02020603050405020304" pitchFamily="18" charset="0"/>
              </a:rPr>
              <a:t>Unterweger</a:t>
            </a:r>
            <a:r>
              <a:rPr lang="en-US" altLang="zh-CN" sz="1600" kern="100" dirty="0">
                <a:solidFill>
                  <a:schemeClr val="tx1"/>
                </a:solidFill>
                <a:effectLst/>
                <a:latin typeface="等线" panose="02010600030101010101" charset="-122"/>
                <a:ea typeface="等线" panose="02010600030101010101" charset="-122"/>
                <a:cs typeface="Times New Roman" panose="02020603050405020304" pitchFamily="18" charset="0"/>
              </a:rPr>
              <a:t>, A., </a:t>
            </a:r>
            <a:r>
              <a:rPr lang="en-US" altLang="zh-CN" sz="1600" kern="100" dirty="0" err="1">
                <a:solidFill>
                  <a:schemeClr val="tx1"/>
                </a:solidFill>
                <a:effectLst/>
                <a:latin typeface="等线" panose="02010600030101010101" charset="-122"/>
                <a:ea typeface="等线" panose="02010600030101010101" charset="-122"/>
                <a:cs typeface="Times New Roman" panose="02020603050405020304" pitchFamily="18" charset="0"/>
              </a:rPr>
              <a:t>Knirsch</a:t>
            </a:r>
            <a:r>
              <a:rPr lang="en-US" altLang="zh-CN" sz="1600" kern="100" dirty="0">
                <a:solidFill>
                  <a:schemeClr val="tx1"/>
                </a:solidFill>
                <a:effectLst/>
                <a:latin typeface="等线" panose="02010600030101010101" charset="-122"/>
                <a:ea typeface="等线" panose="02010600030101010101" charset="-122"/>
                <a:cs typeface="Times New Roman" panose="02020603050405020304" pitchFamily="18" charset="0"/>
              </a:rPr>
              <a:t>, F., Engel, D., </a:t>
            </a:r>
            <a:r>
              <a:rPr lang="en-US" altLang="zh-CN" sz="1600" kern="100" dirty="0" err="1">
                <a:solidFill>
                  <a:schemeClr val="tx1"/>
                </a:solidFill>
                <a:effectLst/>
                <a:latin typeface="等线" panose="02010600030101010101" charset="-122"/>
                <a:ea typeface="等线" panose="02010600030101010101" charset="-122"/>
                <a:cs typeface="Times New Roman" panose="02020603050405020304" pitchFamily="18" charset="0"/>
              </a:rPr>
              <a:t>Musikhina</a:t>
            </a:r>
            <a:r>
              <a:rPr lang="en-US" altLang="zh-CN" sz="1600" kern="100" dirty="0">
                <a:solidFill>
                  <a:schemeClr val="tx1"/>
                </a:solidFill>
                <a:effectLst/>
                <a:latin typeface="等线" panose="02010600030101010101" charset="-122"/>
                <a:ea typeface="等线" panose="02010600030101010101" charset="-122"/>
                <a:cs typeface="Times New Roman" panose="02020603050405020304" pitchFamily="18" charset="0"/>
              </a:rPr>
              <a:t>, D., </a:t>
            </a:r>
            <a:r>
              <a:rPr lang="en-US" altLang="zh-CN" sz="1600" kern="100" dirty="0" err="1">
                <a:solidFill>
                  <a:schemeClr val="tx1"/>
                </a:solidFill>
                <a:effectLst/>
                <a:latin typeface="等线" panose="02010600030101010101" charset="-122"/>
                <a:ea typeface="等线" panose="02010600030101010101" charset="-122"/>
                <a:cs typeface="Times New Roman" panose="02020603050405020304" pitchFamily="18" charset="0"/>
              </a:rPr>
              <a:t>Alyousef</a:t>
            </a:r>
            <a:r>
              <a:rPr lang="en-US" altLang="zh-CN" sz="1600" kern="100" dirty="0">
                <a:solidFill>
                  <a:schemeClr val="tx1"/>
                </a:solidFill>
                <a:effectLst/>
                <a:latin typeface="等线" panose="02010600030101010101" charset="-122"/>
                <a:ea typeface="等线" panose="02010600030101010101" charset="-122"/>
                <a:cs typeface="Times New Roman" panose="02020603050405020304" pitchFamily="18" charset="0"/>
              </a:rPr>
              <a:t>, A., &amp; de Meer, H. (2022). An analysis of privacy preservation in electric vehicle charging. </a:t>
            </a:r>
            <a:r>
              <a:rPr lang="en-US" altLang="zh-CN" sz="1600" i="1" kern="100" dirty="0">
                <a:solidFill>
                  <a:schemeClr val="tx1"/>
                </a:solidFill>
                <a:effectLst/>
                <a:latin typeface="等线" panose="02010600030101010101" charset="-122"/>
                <a:ea typeface="等线" panose="02010600030101010101" charset="-122"/>
                <a:cs typeface="Times New Roman" panose="02020603050405020304" pitchFamily="18" charset="0"/>
              </a:rPr>
              <a:t>Energy Informatics</a:t>
            </a:r>
            <a:r>
              <a:rPr lang="en-US" altLang="zh-CN" sz="1600" kern="100" dirty="0">
                <a:solidFill>
                  <a:schemeClr val="tx1"/>
                </a:solidFill>
                <a:effectLst/>
                <a:latin typeface="等线" panose="02010600030101010101" charset="-122"/>
                <a:ea typeface="等线" panose="02010600030101010101" charset="-122"/>
                <a:cs typeface="Times New Roman" panose="02020603050405020304" pitchFamily="18" charset="0"/>
              </a:rPr>
              <a:t>,</a:t>
            </a:r>
            <a:r>
              <a:rPr lang="en-US" altLang="zh-CN" sz="1600" i="1" kern="100" dirty="0">
                <a:solidFill>
                  <a:schemeClr val="tx1"/>
                </a:solidFill>
                <a:effectLst/>
                <a:latin typeface="等线" panose="02010600030101010101" charset="-122"/>
                <a:ea typeface="等线" panose="02010600030101010101" charset="-122"/>
                <a:cs typeface="Times New Roman" panose="02020603050405020304" pitchFamily="18" charset="0"/>
              </a:rPr>
              <a:t> 5</a:t>
            </a:r>
            <a:r>
              <a:rPr lang="en-US" altLang="zh-CN" sz="1600" kern="100" dirty="0">
                <a:solidFill>
                  <a:schemeClr val="tx1"/>
                </a:solidFill>
                <a:effectLst/>
                <a:latin typeface="等线" panose="02010600030101010101" charset="-122"/>
                <a:ea typeface="等线" panose="02010600030101010101" charset="-122"/>
                <a:cs typeface="Times New Roman" panose="02020603050405020304" pitchFamily="18" charset="0"/>
              </a:rPr>
              <a:t>(1), 1-27. </a:t>
            </a:r>
            <a:endParaRPr lang="zh-CN" altLang="en-US" sz="1600" dirty="0">
              <a:latin typeface="等线" panose="02010600030101010101" charset="-122"/>
              <a:ea typeface="等线" panose="02010600030101010101" charset="-122"/>
              <a:cs typeface="Times New Roman Regular" panose="02020603050405020304"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1">
            <a:extLst>
              <a:ext uri="{28A0092B-C50C-407E-A947-70E740481C1C}">
                <a14:useLocalDpi xmlns:a14="http://schemas.microsoft.com/office/drawing/2010/main" val="0"/>
              </a:ext>
            </a:extLst>
          </a:blip>
          <a:srcRect t="4749" b="11609"/>
          <a:stretch>
            <a:fillRect/>
          </a:stretch>
        </p:blipFill>
        <p:spPr>
          <a:xfrm>
            <a:off x="0" y="-43543"/>
            <a:ext cx="12242390" cy="6901543"/>
          </a:xfrm>
          <a:prstGeom prst="rect">
            <a:avLst/>
          </a:prstGeom>
        </p:spPr>
      </p:pic>
      <p:sp>
        <p:nvSpPr>
          <p:cNvPr id="200" name="任意多边形 199">
            <a:hlinkClick r:id="rId2" action="ppaction://hlinkfile"/>
          </p:cNvPr>
          <p:cNvSpPr/>
          <p:nvPr/>
        </p:nvSpPr>
        <p:spPr>
          <a:xfrm>
            <a:off x="5072331" y="-43543"/>
            <a:ext cx="7170059" cy="6901543"/>
          </a:xfrm>
          <a:custGeom>
            <a:avLst/>
            <a:gdLst>
              <a:gd name="connsiteX0" fmla="*/ 1725386 w 7170059"/>
              <a:gd name="connsiteY0" fmla="*/ 0 h 6901543"/>
              <a:gd name="connsiteX1" fmla="*/ 7170059 w 7170059"/>
              <a:gd name="connsiteY1" fmla="*/ 0 h 6901543"/>
              <a:gd name="connsiteX2" fmla="*/ 7170059 w 7170059"/>
              <a:gd name="connsiteY2" fmla="*/ 6901543 h 6901543"/>
              <a:gd name="connsiteX3" fmla="*/ 0 w 7170059"/>
              <a:gd name="connsiteY3" fmla="*/ 6901543 h 6901543"/>
            </a:gdLst>
            <a:ahLst/>
            <a:cxnLst>
              <a:cxn ang="0">
                <a:pos x="connsiteX0" y="connsiteY0"/>
              </a:cxn>
              <a:cxn ang="0">
                <a:pos x="connsiteX1" y="connsiteY1"/>
              </a:cxn>
              <a:cxn ang="0">
                <a:pos x="connsiteX2" y="connsiteY2"/>
              </a:cxn>
              <a:cxn ang="0">
                <a:pos x="connsiteX3" y="connsiteY3"/>
              </a:cxn>
            </a:cxnLst>
            <a:rect l="l" t="t" r="r" b="b"/>
            <a:pathLst>
              <a:path w="7170059" h="6901543">
                <a:moveTo>
                  <a:pt x="1725386" y="0"/>
                </a:moveTo>
                <a:lnTo>
                  <a:pt x="7170059" y="0"/>
                </a:lnTo>
                <a:lnTo>
                  <a:pt x="7170059" y="6901543"/>
                </a:lnTo>
                <a:lnTo>
                  <a:pt x="0" y="6901543"/>
                </a:lnTo>
                <a:close/>
              </a:path>
            </a:pathLst>
          </a:custGeom>
          <a:solidFill>
            <a:schemeClr val="tx1">
              <a:lumMod val="95000"/>
              <a:lumOff val="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7672705" y="3779520"/>
            <a:ext cx="3137535" cy="891540"/>
          </a:xfrm>
          <a:prstGeom prst="rect">
            <a:avLst/>
          </a:prstGeom>
          <a:noFill/>
        </p:spPr>
        <p:txBody>
          <a:bodyPr wrap="square" rtlCol="0">
            <a:spAutoFit/>
          </a:bodyPr>
          <a:lstStyle/>
          <a:p>
            <a:pPr algn="l">
              <a:lnSpc>
                <a:spcPct val="130000"/>
              </a:lnSpc>
            </a:pPr>
            <a:r>
              <a:rPr lang="en-US" altLang="zh-CN" sz="4000" b="1" dirty="0" smtClean="0">
                <a:solidFill>
                  <a:schemeClr val="bg1"/>
                </a:solidFill>
                <a:latin typeface="等线" panose="02010600030101010101" charset="-122"/>
                <a:ea typeface="等线" panose="02010600030101010101" charset="-122"/>
              </a:rPr>
              <a:t>   </a:t>
            </a:r>
            <a:r>
              <a:rPr lang="zh-CN" altLang="en-US" sz="4000" b="1" dirty="0" smtClean="0">
                <a:solidFill>
                  <a:schemeClr val="bg1"/>
                </a:solidFill>
                <a:latin typeface="等线" panose="02010600030101010101" charset="-122"/>
                <a:ea typeface="等线" panose="02010600030101010101" charset="-122"/>
              </a:rPr>
              <a:t>Why Tesla</a:t>
            </a:r>
            <a:endParaRPr lang="zh-CN" altLang="en-US" sz="4000" b="1" dirty="0" smtClean="0">
              <a:solidFill>
                <a:schemeClr val="bg1"/>
              </a:solidFill>
              <a:latin typeface="等线" panose="02010600030101010101" charset="-122"/>
              <a:ea typeface="等线" panose="02010600030101010101" charset="-122"/>
            </a:endParaRPr>
          </a:p>
        </p:txBody>
      </p:sp>
      <p:sp>
        <p:nvSpPr>
          <p:cNvPr id="197" name="Freeform 5">
            <a:hlinkClick r:id="rId2" action="ppaction://hlinkfile"/>
          </p:cNvPr>
          <p:cNvSpPr>
            <a:spLocks noEditPoints="1"/>
          </p:cNvSpPr>
          <p:nvPr/>
        </p:nvSpPr>
        <p:spPr bwMode="auto">
          <a:xfrm>
            <a:off x="6850380" y="3719830"/>
            <a:ext cx="1028065" cy="1028065"/>
          </a:xfrm>
          <a:custGeom>
            <a:avLst/>
            <a:gdLst>
              <a:gd name="T0" fmla="*/ 914 w 1184"/>
              <a:gd name="T1" fmla="*/ 271 h 1184"/>
              <a:gd name="T2" fmla="*/ 683 w 1184"/>
              <a:gd name="T3" fmla="*/ 592 h 1184"/>
              <a:gd name="T4" fmla="*/ 501 w 1184"/>
              <a:gd name="T5" fmla="*/ 592 h 1184"/>
              <a:gd name="T6" fmla="*/ 639 w 1184"/>
              <a:gd name="T7" fmla="*/ 515 h 1184"/>
              <a:gd name="T8" fmla="*/ 592 w 1184"/>
              <a:gd name="T9" fmla="*/ 1184 h 1184"/>
              <a:gd name="T10" fmla="*/ 592 w 1184"/>
              <a:gd name="T11" fmla="*/ 0 h 1184"/>
              <a:gd name="T12" fmla="*/ 1055 w 1184"/>
              <a:gd name="T13" fmla="*/ 793 h 1184"/>
              <a:gd name="T14" fmla="*/ 989 w 1184"/>
              <a:gd name="T15" fmla="*/ 742 h 1184"/>
              <a:gd name="T16" fmla="*/ 1095 w 1184"/>
              <a:gd name="T17" fmla="*/ 616 h 1184"/>
              <a:gd name="T18" fmla="*/ 1016 w 1184"/>
              <a:gd name="T19" fmla="*/ 569 h 1184"/>
              <a:gd name="T20" fmla="*/ 1061 w 1184"/>
              <a:gd name="T21" fmla="*/ 408 h 1184"/>
              <a:gd name="T22" fmla="*/ 978 w 1184"/>
              <a:gd name="T23" fmla="*/ 417 h 1184"/>
              <a:gd name="T24" fmla="*/ 793 w 1184"/>
              <a:gd name="T25" fmla="*/ 130 h 1184"/>
              <a:gd name="T26" fmla="*/ 741 w 1184"/>
              <a:gd name="T27" fmla="*/ 196 h 1184"/>
              <a:gd name="T28" fmla="*/ 615 w 1184"/>
              <a:gd name="T29" fmla="*/ 89 h 1184"/>
              <a:gd name="T30" fmla="*/ 569 w 1184"/>
              <a:gd name="T31" fmla="*/ 169 h 1184"/>
              <a:gd name="T32" fmla="*/ 407 w 1184"/>
              <a:gd name="T33" fmla="*/ 124 h 1184"/>
              <a:gd name="T34" fmla="*/ 417 w 1184"/>
              <a:gd name="T35" fmla="*/ 207 h 1184"/>
              <a:gd name="T36" fmla="*/ 253 w 1184"/>
              <a:gd name="T37" fmla="*/ 220 h 1184"/>
              <a:gd name="T38" fmla="*/ 276 w 1184"/>
              <a:gd name="T39" fmla="*/ 309 h 1184"/>
              <a:gd name="T40" fmla="*/ 130 w 1184"/>
              <a:gd name="T41" fmla="*/ 392 h 1184"/>
              <a:gd name="T42" fmla="*/ 196 w 1184"/>
              <a:gd name="T43" fmla="*/ 443 h 1184"/>
              <a:gd name="T44" fmla="*/ 89 w 1184"/>
              <a:gd name="T45" fmla="*/ 569 h 1184"/>
              <a:gd name="T46" fmla="*/ 169 w 1184"/>
              <a:gd name="T47" fmla="*/ 616 h 1184"/>
              <a:gd name="T48" fmla="*/ 124 w 1184"/>
              <a:gd name="T49" fmla="*/ 777 h 1184"/>
              <a:gd name="T50" fmla="*/ 206 w 1184"/>
              <a:gd name="T51" fmla="*/ 768 h 1184"/>
              <a:gd name="T52" fmla="*/ 220 w 1184"/>
              <a:gd name="T53" fmla="*/ 932 h 1184"/>
              <a:gd name="T54" fmla="*/ 309 w 1184"/>
              <a:gd name="T55" fmla="*/ 908 h 1184"/>
              <a:gd name="T56" fmla="*/ 592 w 1184"/>
              <a:gd name="T57" fmla="*/ 1097 h 1184"/>
              <a:gd name="T58" fmla="*/ 875 w 1184"/>
              <a:gd name="T59" fmla="*/ 908 h 1184"/>
              <a:gd name="T60" fmla="*/ 964 w 1184"/>
              <a:gd name="T61" fmla="*/ 932 h 1184"/>
              <a:gd name="T62" fmla="*/ 425 w 1184"/>
              <a:gd name="T63" fmla="*/ 909 h 1184"/>
              <a:gd name="T64" fmla="*/ 760 w 1184"/>
              <a:gd name="T65" fmla="*/ 843 h 1184"/>
              <a:gd name="T66" fmla="*/ 425 w 1184"/>
              <a:gd name="T67" fmla="*/ 909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84" h="1184">
                <a:moveTo>
                  <a:pt x="639" y="515"/>
                </a:moveTo>
                <a:cubicBezTo>
                  <a:pt x="914" y="271"/>
                  <a:pt x="914" y="271"/>
                  <a:pt x="914" y="271"/>
                </a:cubicBezTo>
                <a:cubicBezTo>
                  <a:pt x="671" y="548"/>
                  <a:pt x="671" y="548"/>
                  <a:pt x="671" y="548"/>
                </a:cubicBezTo>
                <a:cubicBezTo>
                  <a:pt x="679" y="561"/>
                  <a:pt x="683" y="576"/>
                  <a:pt x="683" y="592"/>
                </a:cubicBezTo>
                <a:cubicBezTo>
                  <a:pt x="683" y="643"/>
                  <a:pt x="642" y="683"/>
                  <a:pt x="592" y="683"/>
                </a:cubicBezTo>
                <a:cubicBezTo>
                  <a:pt x="542" y="683"/>
                  <a:pt x="501" y="643"/>
                  <a:pt x="501" y="592"/>
                </a:cubicBezTo>
                <a:cubicBezTo>
                  <a:pt x="501" y="542"/>
                  <a:pt x="542" y="502"/>
                  <a:pt x="592" y="502"/>
                </a:cubicBezTo>
                <a:cubicBezTo>
                  <a:pt x="610" y="502"/>
                  <a:pt x="625" y="507"/>
                  <a:pt x="639" y="515"/>
                </a:cubicBezTo>
                <a:close/>
                <a:moveTo>
                  <a:pt x="1184" y="592"/>
                </a:moveTo>
                <a:cubicBezTo>
                  <a:pt x="1184" y="919"/>
                  <a:pt x="919" y="1184"/>
                  <a:pt x="592" y="1184"/>
                </a:cubicBezTo>
                <a:cubicBezTo>
                  <a:pt x="266" y="1184"/>
                  <a:pt x="0" y="919"/>
                  <a:pt x="0" y="592"/>
                </a:cubicBezTo>
                <a:cubicBezTo>
                  <a:pt x="0" y="266"/>
                  <a:pt x="266" y="0"/>
                  <a:pt x="592" y="0"/>
                </a:cubicBezTo>
                <a:cubicBezTo>
                  <a:pt x="919" y="0"/>
                  <a:pt x="1184" y="266"/>
                  <a:pt x="1184" y="592"/>
                </a:cubicBezTo>
                <a:close/>
                <a:moveTo>
                  <a:pt x="1055" y="793"/>
                </a:moveTo>
                <a:cubicBezTo>
                  <a:pt x="980" y="763"/>
                  <a:pt x="980" y="763"/>
                  <a:pt x="980" y="763"/>
                </a:cubicBezTo>
                <a:cubicBezTo>
                  <a:pt x="989" y="742"/>
                  <a:pt x="989" y="742"/>
                  <a:pt x="989" y="742"/>
                </a:cubicBezTo>
                <a:cubicBezTo>
                  <a:pt x="1063" y="772"/>
                  <a:pt x="1063" y="772"/>
                  <a:pt x="1063" y="772"/>
                </a:cubicBezTo>
                <a:cubicBezTo>
                  <a:pt x="1082" y="723"/>
                  <a:pt x="1093" y="670"/>
                  <a:pt x="1095" y="616"/>
                </a:cubicBezTo>
                <a:cubicBezTo>
                  <a:pt x="1016" y="616"/>
                  <a:pt x="1016" y="616"/>
                  <a:pt x="1016" y="616"/>
                </a:cubicBezTo>
                <a:cubicBezTo>
                  <a:pt x="1016" y="569"/>
                  <a:pt x="1016" y="569"/>
                  <a:pt x="1016" y="569"/>
                </a:cubicBezTo>
                <a:cubicBezTo>
                  <a:pt x="1095" y="569"/>
                  <a:pt x="1095" y="569"/>
                  <a:pt x="1095" y="569"/>
                </a:cubicBezTo>
                <a:cubicBezTo>
                  <a:pt x="1093" y="512"/>
                  <a:pt x="1081" y="458"/>
                  <a:pt x="1061" y="408"/>
                </a:cubicBezTo>
                <a:cubicBezTo>
                  <a:pt x="987" y="439"/>
                  <a:pt x="987" y="439"/>
                  <a:pt x="987" y="439"/>
                </a:cubicBezTo>
                <a:cubicBezTo>
                  <a:pt x="978" y="417"/>
                  <a:pt x="978" y="417"/>
                  <a:pt x="978" y="417"/>
                </a:cubicBezTo>
                <a:cubicBezTo>
                  <a:pt x="1052" y="386"/>
                  <a:pt x="1052" y="386"/>
                  <a:pt x="1052" y="386"/>
                </a:cubicBezTo>
                <a:cubicBezTo>
                  <a:pt x="1001" y="272"/>
                  <a:pt x="908" y="180"/>
                  <a:pt x="793" y="130"/>
                </a:cubicBezTo>
                <a:cubicBezTo>
                  <a:pt x="763" y="204"/>
                  <a:pt x="763" y="204"/>
                  <a:pt x="763" y="204"/>
                </a:cubicBezTo>
                <a:cubicBezTo>
                  <a:pt x="741" y="196"/>
                  <a:pt x="741" y="196"/>
                  <a:pt x="741" y="196"/>
                </a:cubicBezTo>
                <a:cubicBezTo>
                  <a:pt x="772" y="122"/>
                  <a:pt x="772" y="122"/>
                  <a:pt x="772" y="122"/>
                </a:cubicBezTo>
                <a:cubicBezTo>
                  <a:pt x="723" y="103"/>
                  <a:pt x="670" y="92"/>
                  <a:pt x="615" y="89"/>
                </a:cubicBezTo>
                <a:cubicBezTo>
                  <a:pt x="615" y="169"/>
                  <a:pt x="615" y="169"/>
                  <a:pt x="615" y="169"/>
                </a:cubicBezTo>
                <a:cubicBezTo>
                  <a:pt x="569" y="169"/>
                  <a:pt x="569" y="169"/>
                  <a:pt x="569" y="169"/>
                </a:cubicBezTo>
                <a:cubicBezTo>
                  <a:pt x="569" y="89"/>
                  <a:pt x="569" y="89"/>
                  <a:pt x="569" y="89"/>
                </a:cubicBezTo>
                <a:cubicBezTo>
                  <a:pt x="512" y="92"/>
                  <a:pt x="458" y="104"/>
                  <a:pt x="407" y="124"/>
                </a:cubicBezTo>
                <a:cubicBezTo>
                  <a:pt x="439" y="198"/>
                  <a:pt x="439" y="198"/>
                  <a:pt x="439" y="198"/>
                </a:cubicBezTo>
                <a:cubicBezTo>
                  <a:pt x="417" y="207"/>
                  <a:pt x="417" y="207"/>
                  <a:pt x="417" y="207"/>
                </a:cubicBezTo>
                <a:cubicBezTo>
                  <a:pt x="386" y="133"/>
                  <a:pt x="386" y="133"/>
                  <a:pt x="386" y="133"/>
                </a:cubicBezTo>
                <a:cubicBezTo>
                  <a:pt x="337" y="155"/>
                  <a:pt x="292" y="185"/>
                  <a:pt x="253" y="220"/>
                </a:cubicBezTo>
                <a:cubicBezTo>
                  <a:pt x="309" y="277"/>
                  <a:pt x="309" y="277"/>
                  <a:pt x="309" y="277"/>
                </a:cubicBezTo>
                <a:cubicBezTo>
                  <a:pt x="276" y="309"/>
                  <a:pt x="276" y="309"/>
                  <a:pt x="276" y="309"/>
                </a:cubicBezTo>
                <a:cubicBezTo>
                  <a:pt x="220" y="253"/>
                  <a:pt x="220" y="253"/>
                  <a:pt x="220" y="253"/>
                </a:cubicBezTo>
                <a:cubicBezTo>
                  <a:pt x="183" y="294"/>
                  <a:pt x="152" y="340"/>
                  <a:pt x="130" y="392"/>
                </a:cubicBezTo>
                <a:cubicBezTo>
                  <a:pt x="204" y="422"/>
                  <a:pt x="204" y="422"/>
                  <a:pt x="204" y="422"/>
                </a:cubicBezTo>
                <a:cubicBezTo>
                  <a:pt x="196" y="443"/>
                  <a:pt x="196" y="443"/>
                  <a:pt x="196" y="443"/>
                </a:cubicBezTo>
                <a:cubicBezTo>
                  <a:pt x="121" y="413"/>
                  <a:pt x="121" y="413"/>
                  <a:pt x="121" y="413"/>
                </a:cubicBezTo>
                <a:cubicBezTo>
                  <a:pt x="103" y="462"/>
                  <a:pt x="92" y="515"/>
                  <a:pt x="89" y="569"/>
                </a:cubicBezTo>
                <a:cubicBezTo>
                  <a:pt x="169" y="569"/>
                  <a:pt x="169" y="569"/>
                  <a:pt x="169" y="569"/>
                </a:cubicBezTo>
                <a:cubicBezTo>
                  <a:pt x="169" y="616"/>
                  <a:pt x="169" y="616"/>
                  <a:pt x="169" y="616"/>
                </a:cubicBezTo>
                <a:cubicBezTo>
                  <a:pt x="89" y="616"/>
                  <a:pt x="89" y="616"/>
                  <a:pt x="89" y="616"/>
                </a:cubicBezTo>
                <a:cubicBezTo>
                  <a:pt x="92" y="673"/>
                  <a:pt x="104" y="727"/>
                  <a:pt x="124" y="777"/>
                </a:cubicBezTo>
                <a:cubicBezTo>
                  <a:pt x="197" y="746"/>
                  <a:pt x="197" y="746"/>
                  <a:pt x="197" y="746"/>
                </a:cubicBezTo>
                <a:cubicBezTo>
                  <a:pt x="206" y="768"/>
                  <a:pt x="206" y="768"/>
                  <a:pt x="206" y="768"/>
                </a:cubicBezTo>
                <a:cubicBezTo>
                  <a:pt x="133" y="799"/>
                  <a:pt x="133" y="799"/>
                  <a:pt x="133" y="799"/>
                </a:cubicBezTo>
                <a:cubicBezTo>
                  <a:pt x="155" y="848"/>
                  <a:pt x="184" y="892"/>
                  <a:pt x="220" y="932"/>
                </a:cubicBezTo>
                <a:cubicBezTo>
                  <a:pt x="276" y="876"/>
                  <a:pt x="276" y="876"/>
                  <a:pt x="276" y="876"/>
                </a:cubicBezTo>
                <a:cubicBezTo>
                  <a:pt x="309" y="908"/>
                  <a:pt x="309" y="908"/>
                  <a:pt x="309" y="908"/>
                </a:cubicBezTo>
                <a:cubicBezTo>
                  <a:pt x="253" y="964"/>
                  <a:pt x="253" y="964"/>
                  <a:pt x="253" y="964"/>
                </a:cubicBezTo>
                <a:cubicBezTo>
                  <a:pt x="343" y="1046"/>
                  <a:pt x="462" y="1097"/>
                  <a:pt x="592" y="1097"/>
                </a:cubicBezTo>
                <a:cubicBezTo>
                  <a:pt x="723" y="1097"/>
                  <a:pt x="842" y="1046"/>
                  <a:pt x="932" y="964"/>
                </a:cubicBezTo>
                <a:cubicBezTo>
                  <a:pt x="875" y="908"/>
                  <a:pt x="875" y="908"/>
                  <a:pt x="875" y="908"/>
                </a:cubicBezTo>
                <a:cubicBezTo>
                  <a:pt x="908" y="876"/>
                  <a:pt x="908" y="876"/>
                  <a:pt x="908" y="876"/>
                </a:cubicBezTo>
                <a:cubicBezTo>
                  <a:pt x="964" y="932"/>
                  <a:pt x="964" y="932"/>
                  <a:pt x="964" y="932"/>
                </a:cubicBezTo>
                <a:cubicBezTo>
                  <a:pt x="1002" y="891"/>
                  <a:pt x="1032" y="844"/>
                  <a:pt x="1055" y="793"/>
                </a:cubicBezTo>
                <a:close/>
                <a:moveTo>
                  <a:pt x="425" y="909"/>
                </a:moveTo>
                <a:cubicBezTo>
                  <a:pt x="760" y="909"/>
                  <a:pt x="760" y="909"/>
                  <a:pt x="760" y="909"/>
                </a:cubicBezTo>
                <a:cubicBezTo>
                  <a:pt x="760" y="843"/>
                  <a:pt x="760" y="843"/>
                  <a:pt x="760" y="843"/>
                </a:cubicBezTo>
                <a:cubicBezTo>
                  <a:pt x="425" y="843"/>
                  <a:pt x="425" y="843"/>
                  <a:pt x="425" y="843"/>
                </a:cubicBezTo>
                <a:lnTo>
                  <a:pt x="425" y="909"/>
                </a:lnTo>
                <a:close/>
              </a:path>
            </a:pathLst>
          </a:custGeom>
          <a:solidFill>
            <a:schemeClr val="bg1">
              <a:alpha val="70000"/>
            </a:schemeClr>
          </a:solidFill>
          <a:ln>
            <a:noFill/>
          </a:ln>
        </p:spPr>
        <p:txBody>
          <a:bodyPr vert="horz" wrap="square" lIns="91440" tIns="45720" rIns="91440" bIns="45720" numCol="1" anchor="t" anchorCtr="0" compatLnSpc="1"/>
          <a:lstStyle/>
          <a:p>
            <a:endParaRPr lang="zh-CN" altLang="en-US"/>
          </a:p>
        </p:txBody>
      </p:sp>
      <p:sp>
        <p:nvSpPr>
          <p:cNvPr id="206" name="任意多边形 205"/>
          <p:cNvSpPr/>
          <p:nvPr/>
        </p:nvSpPr>
        <p:spPr>
          <a:xfrm>
            <a:off x="4905246" y="-43544"/>
            <a:ext cx="7170059" cy="6901543"/>
          </a:xfrm>
          <a:custGeom>
            <a:avLst/>
            <a:gdLst>
              <a:gd name="connsiteX0" fmla="*/ 1725386 w 7170059"/>
              <a:gd name="connsiteY0" fmla="*/ 0 h 6901543"/>
              <a:gd name="connsiteX1" fmla="*/ 1839397 w 7170059"/>
              <a:gd name="connsiteY1" fmla="*/ 0 h 6901543"/>
              <a:gd name="connsiteX2" fmla="*/ 114011 w 7170059"/>
              <a:gd name="connsiteY2" fmla="*/ 6901542 h 6901543"/>
              <a:gd name="connsiteX3" fmla="*/ 7170059 w 7170059"/>
              <a:gd name="connsiteY3" fmla="*/ 6901542 h 6901543"/>
              <a:gd name="connsiteX4" fmla="*/ 7170059 w 7170059"/>
              <a:gd name="connsiteY4" fmla="*/ 6901543 h 6901543"/>
              <a:gd name="connsiteX5" fmla="*/ 0 w 7170059"/>
              <a:gd name="connsiteY5" fmla="*/ 6901543 h 6901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70059" h="6901543">
                <a:moveTo>
                  <a:pt x="1725386" y="0"/>
                </a:moveTo>
                <a:lnTo>
                  <a:pt x="1839397" y="0"/>
                </a:lnTo>
                <a:lnTo>
                  <a:pt x="114011" y="6901542"/>
                </a:lnTo>
                <a:lnTo>
                  <a:pt x="7170059" y="6901542"/>
                </a:lnTo>
                <a:lnTo>
                  <a:pt x="7170059" y="6901543"/>
                </a:lnTo>
                <a:lnTo>
                  <a:pt x="0" y="6901543"/>
                </a:lnTo>
                <a:close/>
              </a:path>
            </a:pathLst>
          </a:custGeom>
          <a:solidFill>
            <a:schemeClr val="tx1">
              <a:lumMod val="95000"/>
              <a:lumOff val="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 name="组合 2"/>
          <p:cNvGrpSpPr/>
          <p:nvPr/>
        </p:nvGrpSpPr>
        <p:grpSpPr>
          <a:xfrm>
            <a:off x="10885106" y="6154675"/>
            <a:ext cx="704211" cy="455795"/>
            <a:chOff x="2894013" y="908050"/>
            <a:chExt cx="7137400" cy="4619626"/>
          </a:xfrm>
        </p:grpSpPr>
        <p:sp>
          <p:nvSpPr>
            <p:cNvPr id="4" name="AutoShape 3"/>
            <p:cNvSpPr>
              <a:spLocks noChangeAspect="1" noChangeArrowheads="1" noTextEdit="1"/>
            </p:cNvSpPr>
            <p:nvPr/>
          </p:nvSpPr>
          <p:spPr bwMode="auto">
            <a:xfrm>
              <a:off x="2894013" y="908050"/>
              <a:ext cx="7137400" cy="461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
              <a:endParaRPr lang="zh-CN" altLang="en-US"/>
            </a:p>
          </p:txBody>
        </p:sp>
        <p:sp>
          <p:nvSpPr>
            <p:cNvPr id="5" name="Freeform 5"/>
            <p:cNvSpPr>
              <a:spLocks noEditPoints="1"/>
            </p:cNvSpPr>
            <p:nvPr/>
          </p:nvSpPr>
          <p:spPr bwMode="auto">
            <a:xfrm>
              <a:off x="5538788" y="909638"/>
              <a:ext cx="4492625" cy="4618038"/>
            </a:xfrm>
            <a:custGeom>
              <a:avLst/>
              <a:gdLst>
                <a:gd name="T0" fmla="*/ 1495 w 1913"/>
                <a:gd name="T1" fmla="*/ 277 h 1965"/>
                <a:gd name="T2" fmla="*/ 706 w 1913"/>
                <a:gd name="T3" fmla="*/ 0 h 1965"/>
                <a:gd name="T4" fmla="*/ 138 w 1913"/>
                <a:gd name="T5" fmla="*/ 311 h 1965"/>
                <a:gd name="T6" fmla="*/ 0 w 1913"/>
                <a:gd name="T7" fmla="*/ 983 h 1965"/>
                <a:gd name="T8" fmla="*/ 138 w 1913"/>
                <a:gd name="T9" fmla="*/ 1655 h 1965"/>
                <a:gd name="T10" fmla="*/ 706 w 1913"/>
                <a:gd name="T11" fmla="*/ 1965 h 1965"/>
                <a:gd name="T12" fmla="*/ 1495 w 1913"/>
                <a:gd name="T13" fmla="*/ 1688 h 1965"/>
                <a:gd name="T14" fmla="*/ 1913 w 1913"/>
                <a:gd name="T15" fmla="*/ 983 h 1965"/>
                <a:gd name="T16" fmla="*/ 1495 w 1913"/>
                <a:gd name="T17" fmla="*/ 277 h 1965"/>
                <a:gd name="T18" fmla="*/ 1368 w 1913"/>
                <a:gd name="T19" fmla="*/ 1514 h 1965"/>
                <a:gd name="T20" fmla="*/ 706 w 1913"/>
                <a:gd name="T21" fmla="*/ 1750 h 1965"/>
                <a:gd name="T22" fmla="*/ 215 w 1913"/>
                <a:gd name="T23" fmla="*/ 983 h 1965"/>
                <a:gd name="T24" fmla="*/ 706 w 1913"/>
                <a:gd name="T25" fmla="*/ 216 h 1965"/>
                <a:gd name="T26" fmla="*/ 1368 w 1913"/>
                <a:gd name="T27" fmla="*/ 451 h 1965"/>
                <a:gd name="T28" fmla="*/ 1697 w 1913"/>
                <a:gd name="T29" fmla="*/ 983 h 1965"/>
                <a:gd name="T30" fmla="*/ 1368 w 1913"/>
                <a:gd name="T31" fmla="*/ 1514 h 19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13" h="1965">
                  <a:moveTo>
                    <a:pt x="1495" y="277"/>
                  </a:moveTo>
                  <a:cubicBezTo>
                    <a:pt x="1258" y="104"/>
                    <a:pt x="963" y="0"/>
                    <a:pt x="706" y="0"/>
                  </a:cubicBezTo>
                  <a:cubicBezTo>
                    <a:pt x="447" y="0"/>
                    <a:pt x="256" y="105"/>
                    <a:pt x="138" y="311"/>
                  </a:cubicBezTo>
                  <a:cubicBezTo>
                    <a:pt x="45" y="472"/>
                    <a:pt x="0" y="692"/>
                    <a:pt x="0" y="983"/>
                  </a:cubicBezTo>
                  <a:cubicBezTo>
                    <a:pt x="0" y="1274"/>
                    <a:pt x="45" y="1494"/>
                    <a:pt x="138" y="1655"/>
                  </a:cubicBezTo>
                  <a:cubicBezTo>
                    <a:pt x="256" y="1861"/>
                    <a:pt x="447" y="1965"/>
                    <a:pt x="706" y="1965"/>
                  </a:cubicBezTo>
                  <a:cubicBezTo>
                    <a:pt x="963" y="1965"/>
                    <a:pt x="1258" y="1862"/>
                    <a:pt x="1495" y="1688"/>
                  </a:cubicBezTo>
                  <a:cubicBezTo>
                    <a:pt x="1765" y="1491"/>
                    <a:pt x="1913" y="1240"/>
                    <a:pt x="1913" y="983"/>
                  </a:cubicBezTo>
                  <a:cubicBezTo>
                    <a:pt x="1913" y="725"/>
                    <a:pt x="1765" y="475"/>
                    <a:pt x="1495" y="277"/>
                  </a:cubicBezTo>
                  <a:close/>
                  <a:moveTo>
                    <a:pt x="1368" y="1514"/>
                  </a:moveTo>
                  <a:cubicBezTo>
                    <a:pt x="1170" y="1659"/>
                    <a:pt x="916" y="1750"/>
                    <a:pt x="706" y="1750"/>
                  </a:cubicBezTo>
                  <a:cubicBezTo>
                    <a:pt x="478" y="1750"/>
                    <a:pt x="215" y="1662"/>
                    <a:pt x="215" y="983"/>
                  </a:cubicBezTo>
                  <a:cubicBezTo>
                    <a:pt x="215" y="303"/>
                    <a:pt x="478" y="216"/>
                    <a:pt x="706" y="216"/>
                  </a:cubicBezTo>
                  <a:cubicBezTo>
                    <a:pt x="916" y="216"/>
                    <a:pt x="1170" y="306"/>
                    <a:pt x="1368" y="451"/>
                  </a:cubicBezTo>
                  <a:cubicBezTo>
                    <a:pt x="1577" y="605"/>
                    <a:pt x="1697" y="798"/>
                    <a:pt x="1697" y="983"/>
                  </a:cubicBezTo>
                  <a:cubicBezTo>
                    <a:pt x="1697" y="1167"/>
                    <a:pt x="1577" y="1361"/>
                    <a:pt x="1368" y="1514"/>
                  </a:cubicBezTo>
                  <a:close/>
                </a:path>
              </a:pathLst>
            </a:custGeom>
            <a:solidFill>
              <a:srgbClr val="4E7DA6"/>
            </a:solidFill>
            <a:ln>
              <a:noFill/>
            </a:ln>
          </p:spPr>
          <p:txBody>
            <a:bodyPr vert="horz" wrap="square" lIns="91440" tIns="45720" rIns="91440" bIns="45720" numCol="1" anchor="t" anchorCtr="0" compatLnSpc="1"/>
            <a:p>
              <a:endParaRPr lang="zh-CN" altLang="en-US"/>
            </a:p>
          </p:txBody>
        </p:sp>
        <p:sp>
          <p:nvSpPr>
            <p:cNvPr id="6" name="Freeform 6"/>
            <p:cNvSpPr/>
            <p:nvPr/>
          </p:nvSpPr>
          <p:spPr bwMode="auto">
            <a:xfrm>
              <a:off x="2895601" y="1168400"/>
              <a:ext cx="2414588" cy="504825"/>
            </a:xfrm>
            <a:custGeom>
              <a:avLst/>
              <a:gdLst>
                <a:gd name="T0" fmla="*/ 921 w 1028"/>
                <a:gd name="T1" fmla="*/ 0 h 215"/>
                <a:gd name="T2" fmla="*/ 108 w 1028"/>
                <a:gd name="T3" fmla="*/ 0 h 215"/>
                <a:gd name="T4" fmla="*/ 0 w 1028"/>
                <a:gd name="T5" fmla="*/ 107 h 215"/>
                <a:gd name="T6" fmla="*/ 108 w 1028"/>
                <a:gd name="T7" fmla="*/ 215 h 215"/>
                <a:gd name="T8" fmla="*/ 921 w 1028"/>
                <a:gd name="T9" fmla="*/ 215 h 215"/>
                <a:gd name="T10" fmla="*/ 1028 w 1028"/>
                <a:gd name="T11" fmla="*/ 107 h 215"/>
                <a:gd name="T12" fmla="*/ 921 w 102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1028" h="215">
                  <a:moveTo>
                    <a:pt x="921" y="0"/>
                  </a:moveTo>
                  <a:cubicBezTo>
                    <a:pt x="108" y="0"/>
                    <a:pt x="108" y="0"/>
                    <a:pt x="108" y="0"/>
                  </a:cubicBezTo>
                  <a:cubicBezTo>
                    <a:pt x="48" y="0"/>
                    <a:pt x="0" y="48"/>
                    <a:pt x="0" y="107"/>
                  </a:cubicBezTo>
                  <a:cubicBezTo>
                    <a:pt x="0" y="167"/>
                    <a:pt x="48" y="215"/>
                    <a:pt x="108" y="215"/>
                  </a:cubicBezTo>
                  <a:cubicBezTo>
                    <a:pt x="921" y="215"/>
                    <a:pt x="921" y="215"/>
                    <a:pt x="921" y="215"/>
                  </a:cubicBezTo>
                  <a:cubicBezTo>
                    <a:pt x="980" y="215"/>
                    <a:pt x="1028" y="167"/>
                    <a:pt x="1028" y="107"/>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p>
              <a:endParaRPr lang="zh-CN" altLang="en-US"/>
            </a:p>
          </p:txBody>
        </p:sp>
        <p:sp>
          <p:nvSpPr>
            <p:cNvPr id="7" name="Freeform 7"/>
            <p:cNvSpPr/>
            <p:nvPr/>
          </p:nvSpPr>
          <p:spPr bwMode="auto">
            <a:xfrm>
              <a:off x="2895601" y="2092325"/>
              <a:ext cx="2414588" cy="504825"/>
            </a:xfrm>
            <a:custGeom>
              <a:avLst/>
              <a:gdLst>
                <a:gd name="T0" fmla="*/ 921 w 1028"/>
                <a:gd name="T1" fmla="*/ 0 h 215"/>
                <a:gd name="T2" fmla="*/ 108 w 1028"/>
                <a:gd name="T3" fmla="*/ 0 h 215"/>
                <a:gd name="T4" fmla="*/ 0 w 1028"/>
                <a:gd name="T5" fmla="*/ 108 h 215"/>
                <a:gd name="T6" fmla="*/ 108 w 1028"/>
                <a:gd name="T7" fmla="*/ 215 h 215"/>
                <a:gd name="T8" fmla="*/ 921 w 1028"/>
                <a:gd name="T9" fmla="*/ 215 h 215"/>
                <a:gd name="T10" fmla="*/ 1028 w 1028"/>
                <a:gd name="T11" fmla="*/ 108 h 215"/>
                <a:gd name="T12" fmla="*/ 921 w 102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1028" h="215">
                  <a:moveTo>
                    <a:pt x="921" y="0"/>
                  </a:moveTo>
                  <a:cubicBezTo>
                    <a:pt x="108" y="0"/>
                    <a:pt x="108" y="0"/>
                    <a:pt x="108" y="0"/>
                  </a:cubicBezTo>
                  <a:cubicBezTo>
                    <a:pt x="48" y="0"/>
                    <a:pt x="0" y="48"/>
                    <a:pt x="0" y="108"/>
                  </a:cubicBezTo>
                  <a:cubicBezTo>
                    <a:pt x="0" y="167"/>
                    <a:pt x="48" y="215"/>
                    <a:pt x="108" y="215"/>
                  </a:cubicBezTo>
                  <a:cubicBezTo>
                    <a:pt x="921" y="215"/>
                    <a:pt x="921" y="215"/>
                    <a:pt x="921" y="215"/>
                  </a:cubicBezTo>
                  <a:cubicBezTo>
                    <a:pt x="980" y="215"/>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p>
              <a:endParaRPr lang="zh-CN" altLang="en-US"/>
            </a:p>
          </p:txBody>
        </p:sp>
        <p:sp>
          <p:nvSpPr>
            <p:cNvPr id="8" name="Freeform 8"/>
            <p:cNvSpPr/>
            <p:nvPr/>
          </p:nvSpPr>
          <p:spPr bwMode="auto">
            <a:xfrm>
              <a:off x="2895601" y="3016250"/>
              <a:ext cx="2414588" cy="504825"/>
            </a:xfrm>
            <a:custGeom>
              <a:avLst/>
              <a:gdLst>
                <a:gd name="T0" fmla="*/ 921 w 1028"/>
                <a:gd name="T1" fmla="*/ 0 h 215"/>
                <a:gd name="T2" fmla="*/ 108 w 1028"/>
                <a:gd name="T3" fmla="*/ 0 h 215"/>
                <a:gd name="T4" fmla="*/ 0 w 1028"/>
                <a:gd name="T5" fmla="*/ 108 h 215"/>
                <a:gd name="T6" fmla="*/ 108 w 1028"/>
                <a:gd name="T7" fmla="*/ 215 h 215"/>
                <a:gd name="T8" fmla="*/ 921 w 1028"/>
                <a:gd name="T9" fmla="*/ 215 h 215"/>
                <a:gd name="T10" fmla="*/ 1028 w 1028"/>
                <a:gd name="T11" fmla="*/ 108 h 215"/>
                <a:gd name="T12" fmla="*/ 921 w 102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1028" h="215">
                  <a:moveTo>
                    <a:pt x="921" y="0"/>
                  </a:moveTo>
                  <a:cubicBezTo>
                    <a:pt x="108" y="0"/>
                    <a:pt x="108" y="0"/>
                    <a:pt x="108" y="0"/>
                  </a:cubicBezTo>
                  <a:cubicBezTo>
                    <a:pt x="48" y="0"/>
                    <a:pt x="0" y="48"/>
                    <a:pt x="0" y="108"/>
                  </a:cubicBezTo>
                  <a:cubicBezTo>
                    <a:pt x="0" y="167"/>
                    <a:pt x="48" y="215"/>
                    <a:pt x="108" y="215"/>
                  </a:cubicBezTo>
                  <a:cubicBezTo>
                    <a:pt x="921" y="215"/>
                    <a:pt x="921" y="215"/>
                    <a:pt x="921" y="215"/>
                  </a:cubicBezTo>
                  <a:cubicBezTo>
                    <a:pt x="980" y="215"/>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p>
              <a:endParaRPr lang="zh-CN" altLang="en-US"/>
            </a:p>
          </p:txBody>
        </p:sp>
        <p:sp>
          <p:nvSpPr>
            <p:cNvPr id="9" name="Freeform 9"/>
            <p:cNvSpPr/>
            <p:nvPr/>
          </p:nvSpPr>
          <p:spPr bwMode="auto">
            <a:xfrm>
              <a:off x="2895601" y="3938588"/>
              <a:ext cx="2414588" cy="508000"/>
            </a:xfrm>
            <a:custGeom>
              <a:avLst/>
              <a:gdLst>
                <a:gd name="T0" fmla="*/ 921 w 1028"/>
                <a:gd name="T1" fmla="*/ 0 h 216"/>
                <a:gd name="T2" fmla="*/ 108 w 1028"/>
                <a:gd name="T3" fmla="*/ 0 h 216"/>
                <a:gd name="T4" fmla="*/ 0 w 1028"/>
                <a:gd name="T5" fmla="*/ 108 h 216"/>
                <a:gd name="T6" fmla="*/ 108 w 1028"/>
                <a:gd name="T7" fmla="*/ 216 h 216"/>
                <a:gd name="T8" fmla="*/ 921 w 1028"/>
                <a:gd name="T9" fmla="*/ 216 h 216"/>
                <a:gd name="T10" fmla="*/ 1028 w 1028"/>
                <a:gd name="T11" fmla="*/ 108 h 216"/>
                <a:gd name="T12" fmla="*/ 921 w 1028"/>
                <a:gd name="T13" fmla="*/ 0 h 216"/>
              </a:gdLst>
              <a:ahLst/>
              <a:cxnLst>
                <a:cxn ang="0">
                  <a:pos x="T0" y="T1"/>
                </a:cxn>
                <a:cxn ang="0">
                  <a:pos x="T2" y="T3"/>
                </a:cxn>
                <a:cxn ang="0">
                  <a:pos x="T4" y="T5"/>
                </a:cxn>
                <a:cxn ang="0">
                  <a:pos x="T6" y="T7"/>
                </a:cxn>
                <a:cxn ang="0">
                  <a:pos x="T8" y="T9"/>
                </a:cxn>
                <a:cxn ang="0">
                  <a:pos x="T10" y="T11"/>
                </a:cxn>
                <a:cxn ang="0">
                  <a:pos x="T12" y="T13"/>
                </a:cxn>
              </a:cxnLst>
              <a:rect l="0" t="0" r="r" b="b"/>
              <a:pathLst>
                <a:path w="1028" h="216">
                  <a:moveTo>
                    <a:pt x="921" y="0"/>
                  </a:moveTo>
                  <a:cubicBezTo>
                    <a:pt x="108" y="0"/>
                    <a:pt x="108" y="0"/>
                    <a:pt x="108" y="0"/>
                  </a:cubicBezTo>
                  <a:cubicBezTo>
                    <a:pt x="48" y="0"/>
                    <a:pt x="0" y="48"/>
                    <a:pt x="0" y="108"/>
                  </a:cubicBezTo>
                  <a:cubicBezTo>
                    <a:pt x="0" y="167"/>
                    <a:pt x="48" y="216"/>
                    <a:pt x="108" y="216"/>
                  </a:cubicBezTo>
                  <a:cubicBezTo>
                    <a:pt x="921" y="216"/>
                    <a:pt x="921" y="216"/>
                    <a:pt x="921" y="216"/>
                  </a:cubicBezTo>
                  <a:cubicBezTo>
                    <a:pt x="980" y="216"/>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p>
              <a:endParaRPr lang="zh-CN" altLang="en-US"/>
            </a:p>
          </p:txBody>
        </p:sp>
        <p:sp>
          <p:nvSpPr>
            <p:cNvPr id="10" name="Freeform 10"/>
            <p:cNvSpPr/>
            <p:nvPr/>
          </p:nvSpPr>
          <p:spPr bwMode="auto">
            <a:xfrm>
              <a:off x="2895601" y="4862513"/>
              <a:ext cx="2414588" cy="506413"/>
            </a:xfrm>
            <a:custGeom>
              <a:avLst/>
              <a:gdLst>
                <a:gd name="T0" fmla="*/ 921 w 1028"/>
                <a:gd name="T1" fmla="*/ 0 h 216"/>
                <a:gd name="T2" fmla="*/ 108 w 1028"/>
                <a:gd name="T3" fmla="*/ 0 h 216"/>
                <a:gd name="T4" fmla="*/ 0 w 1028"/>
                <a:gd name="T5" fmla="*/ 108 h 216"/>
                <a:gd name="T6" fmla="*/ 108 w 1028"/>
                <a:gd name="T7" fmla="*/ 216 h 216"/>
                <a:gd name="T8" fmla="*/ 921 w 1028"/>
                <a:gd name="T9" fmla="*/ 216 h 216"/>
                <a:gd name="T10" fmla="*/ 1028 w 1028"/>
                <a:gd name="T11" fmla="*/ 108 h 216"/>
                <a:gd name="T12" fmla="*/ 921 w 1028"/>
                <a:gd name="T13" fmla="*/ 0 h 216"/>
              </a:gdLst>
              <a:ahLst/>
              <a:cxnLst>
                <a:cxn ang="0">
                  <a:pos x="T0" y="T1"/>
                </a:cxn>
                <a:cxn ang="0">
                  <a:pos x="T2" y="T3"/>
                </a:cxn>
                <a:cxn ang="0">
                  <a:pos x="T4" y="T5"/>
                </a:cxn>
                <a:cxn ang="0">
                  <a:pos x="T6" y="T7"/>
                </a:cxn>
                <a:cxn ang="0">
                  <a:pos x="T8" y="T9"/>
                </a:cxn>
                <a:cxn ang="0">
                  <a:pos x="T10" y="T11"/>
                </a:cxn>
                <a:cxn ang="0">
                  <a:pos x="T12" y="T13"/>
                </a:cxn>
              </a:cxnLst>
              <a:rect l="0" t="0" r="r" b="b"/>
              <a:pathLst>
                <a:path w="1028" h="216">
                  <a:moveTo>
                    <a:pt x="921" y="0"/>
                  </a:moveTo>
                  <a:cubicBezTo>
                    <a:pt x="108" y="0"/>
                    <a:pt x="108" y="0"/>
                    <a:pt x="108" y="0"/>
                  </a:cubicBezTo>
                  <a:cubicBezTo>
                    <a:pt x="48" y="0"/>
                    <a:pt x="0" y="48"/>
                    <a:pt x="0" y="108"/>
                  </a:cubicBezTo>
                  <a:cubicBezTo>
                    <a:pt x="0" y="167"/>
                    <a:pt x="48" y="216"/>
                    <a:pt x="108" y="216"/>
                  </a:cubicBezTo>
                  <a:cubicBezTo>
                    <a:pt x="921" y="216"/>
                    <a:pt x="921" y="216"/>
                    <a:pt x="921" y="216"/>
                  </a:cubicBezTo>
                  <a:cubicBezTo>
                    <a:pt x="980" y="216"/>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p>
              <a:endParaRPr lang="zh-CN" altLang="en-US"/>
            </a:p>
          </p:txBody>
        </p:sp>
      </p:grpSp>
      <p:sp>
        <p:nvSpPr>
          <p:cNvPr id="11" name="文本框 10"/>
          <p:cNvSpPr txBox="1"/>
          <p:nvPr/>
        </p:nvSpPr>
        <p:spPr>
          <a:xfrm>
            <a:off x="11150060" y="6239737"/>
            <a:ext cx="558014" cy="337185"/>
          </a:xfrm>
          <a:prstGeom prst="rect">
            <a:avLst/>
          </a:prstGeom>
          <a:noFill/>
        </p:spPr>
        <p:txBody>
          <a:bodyPr wrap="square" rtlCol="0">
            <a:spAutoFit/>
          </a:bodyPr>
          <a:p>
            <a:r>
              <a:rPr lang="en-US" altLang="zh-CN" sz="1600" dirty="0" smtClean="0">
                <a:latin typeface="微软雅黑" panose="020B0503020204020204" charset="-122"/>
                <a:ea typeface="微软雅黑" panose="020B0503020204020204" charset="-122"/>
              </a:rPr>
              <a:t>01</a:t>
            </a:r>
            <a:endParaRPr lang="zh-CN" altLang="en-US" sz="1600" dirty="0">
              <a:latin typeface="微软雅黑" panose="020B0503020204020204" charset="-122"/>
              <a:ea typeface="微软雅黑" panose="020B0503020204020204" charset="-122"/>
            </a:endParaRPr>
          </a:p>
        </p:txBody>
      </p:sp>
      <p:sp>
        <p:nvSpPr>
          <p:cNvPr id="15" name="文本框 1"/>
          <p:cNvSpPr txBox="1"/>
          <p:nvPr/>
        </p:nvSpPr>
        <p:spPr>
          <a:xfrm>
            <a:off x="902335" y="448945"/>
            <a:ext cx="3722370" cy="475615"/>
          </a:xfrm>
          <a:prstGeom prst="rect">
            <a:avLst/>
          </a:prstGeom>
          <a:noFill/>
        </p:spPr>
        <p:txBody>
          <a:bodyPr wrap="square" rtlCol="0">
            <a:spAutoFit/>
          </a:bodyPr>
          <a:p>
            <a:r>
              <a:rPr sz="2500" b="1" dirty="0" smtClean="0">
                <a:latin typeface="等线" panose="02010600030101010101" charset="-122"/>
                <a:ea typeface="等线" panose="02010600030101010101" charset="-122"/>
              </a:rPr>
              <a:t>To introduce myself</a:t>
            </a:r>
            <a:endParaRPr lang="en-US" sz="2500" b="1" dirty="0" smtClean="0">
              <a:latin typeface="等线" panose="02010600030101010101" charset="-122"/>
              <a:ea typeface="等线" panose="02010600030101010101" charset="-122"/>
            </a:endParaRPr>
          </a:p>
        </p:txBody>
      </p:sp>
      <p:sp>
        <p:nvSpPr>
          <p:cNvPr id="16" name="矩形 15"/>
          <p:cNvSpPr/>
          <p:nvPr/>
        </p:nvSpPr>
        <p:spPr>
          <a:xfrm>
            <a:off x="302822" y="542091"/>
            <a:ext cx="437061" cy="324390"/>
          </a:xfrm>
          <a:prstGeom prst="rect">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等线" panose="02010600030101010101" charset="-122"/>
              <a:ea typeface="等线" panose="02010600030101010101" charset="-122"/>
            </a:endParaRPr>
          </a:p>
        </p:txBody>
      </p:sp>
      <p:sp>
        <p:nvSpPr>
          <p:cNvPr id="17" name="文本框 16"/>
          <p:cNvSpPr txBox="1"/>
          <p:nvPr/>
        </p:nvSpPr>
        <p:spPr>
          <a:xfrm>
            <a:off x="184150" y="6235065"/>
            <a:ext cx="5911215" cy="474345"/>
          </a:xfrm>
          <a:prstGeom prst="rect">
            <a:avLst/>
          </a:prstGeom>
          <a:noFill/>
        </p:spPr>
        <p:txBody>
          <a:bodyPr wrap="square" rtlCol="0">
            <a:noAutofit/>
          </a:bodyPr>
          <a:p>
            <a:pPr algn="l" fontAlgn="auto">
              <a:lnSpc>
                <a:spcPct val="100000"/>
              </a:lnSpc>
            </a:pPr>
            <a:r>
              <a:rPr lang="zh-CN" altLang="en-US" b="1">
                <a:latin typeface="等线" panose="02010600030101010101" charset="-122"/>
                <a:ea typeface="等线" panose="02010600030101010101" charset="-122"/>
              </a:rPr>
              <a:t> </a:t>
            </a:r>
            <a:r>
              <a:rPr lang="en-US" altLang="zh-CN" b="1">
                <a:latin typeface="等线" panose="02010600030101010101" charset="-122"/>
                <a:ea typeface="等线" panose="02010600030101010101" charset="-122"/>
              </a:rPr>
              <a:t>N</a:t>
            </a:r>
            <a:r>
              <a:rPr lang="zh-CN" altLang="en-US" b="1">
                <a:latin typeface="等线" panose="02010600030101010101" charset="-122"/>
                <a:ea typeface="等线" panose="02010600030101010101" charset="-122"/>
              </a:rPr>
              <a:t>ame</a:t>
            </a:r>
            <a:r>
              <a:rPr lang="en-US" altLang="zh-CN" b="1">
                <a:latin typeface="等线" panose="02010600030101010101" charset="-122"/>
                <a:ea typeface="等线" panose="02010600030101010101" charset="-122"/>
              </a:rPr>
              <a:t>: Huaping Zeng                    Student ID:2216598</a:t>
            </a:r>
            <a:endParaRPr lang="en-US" altLang="zh-CN" b="1">
              <a:latin typeface="等线" panose="02010600030101010101" charset="-122"/>
              <a:ea typeface="等线" panose="02010600030101010101" charset="-122"/>
            </a:endParaRPr>
          </a:p>
        </p:txBody>
      </p:sp>
      <p:grpSp>
        <p:nvGrpSpPr>
          <p:cNvPr id="2" name="组合 1"/>
          <p:cNvGrpSpPr/>
          <p:nvPr/>
        </p:nvGrpSpPr>
        <p:grpSpPr>
          <a:xfrm>
            <a:off x="8190230" y="788035"/>
            <a:ext cx="4080510" cy="5263515"/>
            <a:chOff x="2075" y="1929"/>
            <a:chExt cx="4702" cy="5540"/>
          </a:xfrm>
        </p:grpSpPr>
        <p:sp>
          <p:nvSpPr>
            <p:cNvPr id="37" name="椭圆 36"/>
            <p:cNvSpPr/>
            <p:nvPr/>
          </p:nvSpPr>
          <p:spPr>
            <a:xfrm rot="5400000">
              <a:off x="5517" y="6589"/>
              <a:ext cx="671" cy="726"/>
            </a:xfrm>
            <a:prstGeom prst="ellipse">
              <a:avLst/>
            </a:prstGeom>
            <a:solidFill>
              <a:srgbClr val="C00000">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000">
                <a:cs typeface="+mn-ea"/>
                <a:sym typeface="+mn-lt"/>
              </a:endParaRPr>
            </a:p>
          </p:txBody>
        </p:sp>
        <p:sp>
          <p:nvSpPr>
            <p:cNvPr id="40" name="椭圆 39"/>
            <p:cNvSpPr/>
            <p:nvPr/>
          </p:nvSpPr>
          <p:spPr>
            <a:xfrm rot="5400000">
              <a:off x="6118" y="2798"/>
              <a:ext cx="456" cy="436"/>
            </a:xfrm>
            <a:prstGeom prst="ellipse">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000">
                <a:cs typeface="+mn-ea"/>
                <a:sym typeface="+mn-lt"/>
              </a:endParaRPr>
            </a:p>
          </p:txBody>
        </p:sp>
        <p:sp>
          <p:nvSpPr>
            <p:cNvPr id="41" name="椭圆 40"/>
            <p:cNvSpPr/>
            <p:nvPr/>
          </p:nvSpPr>
          <p:spPr>
            <a:xfrm>
              <a:off x="2075" y="1929"/>
              <a:ext cx="4702" cy="5540"/>
            </a:xfrm>
            <a:prstGeom prst="ellipse">
              <a:avLst/>
            </a:prstGeom>
            <a:solidFill>
              <a:schemeClr val="tx2">
                <a:lumMod val="20000"/>
                <a:lumOff val="80000"/>
                <a:alpha val="2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cs typeface="+mn-ea"/>
                <a:sym typeface="+mn-lt"/>
              </a:endParaRPr>
            </a:p>
          </p:txBody>
        </p:sp>
        <p:sp>
          <p:nvSpPr>
            <p:cNvPr id="42" name="椭圆 41"/>
            <p:cNvSpPr/>
            <p:nvPr/>
          </p:nvSpPr>
          <p:spPr>
            <a:xfrm>
              <a:off x="2679" y="2561"/>
              <a:ext cx="3407" cy="4427"/>
            </a:xfrm>
            <a:prstGeom prst="ellipse">
              <a:avLst/>
            </a:prstGeom>
            <a:blipFill rotWithShape="1">
              <a:blip r:embed="rId1" cstate="screen"/>
              <a:stretch>
                <a:fillRect/>
              </a:stretch>
            </a:bli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3" name="椭圆 42"/>
            <p:cNvSpPr/>
            <p:nvPr/>
          </p:nvSpPr>
          <p:spPr>
            <a:xfrm rot="5400000">
              <a:off x="2558" y="6469"/>
              <a:ext cx="612" cy="546"/>
            </a:xfrm>
            <a:prstGeom prst="ellipse">
              <a:avLst/>
            </a:prstGeom>
            <a:solidFill>
              <a:srgbClr val="FFFF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sz="1000">
                <a:cs typeface="+mn-ea"/>
                <a:sym typeface="+mn-lt"/>
              </a:endParaRPr>
            </a:p>
          </p:txBody>
        </p:sp>
      </p:grpSp>
      <p:sp>
        <p:nvSpPr>
          <p:cNvPr id="44" name="文本框 43"/>
          <p:cNvSpPr txBox="1"/>
          <p:nvPr/>
        </p:nvSpPr>
        <p:spPr>
          <a:xfrm>
            <a:off x="219710" y="963930"/>
            <a:ext cx="8100695" cy="4222115"/>
          </a:xfrm>
          <a:prstGeom prst="rect">
            <a:avLst/>
          </a:prstGeom>
          <a:noFill/>
        </p:spPr>
        <p:txBody>
          <a:bodyPr wrap="square" rtlCol="0" anchor="t">
            <a:noAutofit/>
          </a:bodyPr>
          <a:p>
            <a:pPr marL="285750" indent="-285750">
              <a:lnSpc>
                <a:spcPct val="130000"/>
              </a:lnSpc>
              <a:buFont typeface="Wingdings" panose="05000000000000000000" charset="0"/>
              <a:buChar char="l"/>
            </a:pPr>
            <a:r>
              <a:rPr lang="zh-CN" altLang="en-US" sz="1600" dirty="0">
                <a:solidFill>
                  <a:schemeClr val="tx1"/>
                </a:solidFill>
                <a:latin typeface="等线" panose="02010600030101010101" charset="-122"/>
                <a:ea typeface="等线" panose="02010600030101010101" charset="-122"/>
                <a:cs typeface="华文中宋" panose="02010600040101010101" charset="-122"/>
                <a:sym typeface="+mn-ea"/>
              </a:rPr>
              <a:t>Deputy director of out-patient Department, Foshan Maternal and Child Health Hospital affiliated to Southern Medical University</a:t>
            </a:r>
            <a:endParaRPr lang="zh-CN" altLang="en-US" sz="1600" dirty="0">
              <a:solidFill>
                <a:schemeClr val="tx1"/>
              </a:solidFill>
              <a:latin typeface="等线" panose="02010600030101010101" charset="-122"/>
              <a:ea typeface="等线" panose="02010600030101010101" charset="-122"/>
              <a:cs typeface="华文中宋" panose="02010600040101010101" charset="-122"/>
              <a:sym typeface="+mn-ea"/>
            </a:endParaRPr>
          </a:p>
          <a:p>
            <a:pPr indent="0">
              <a:lnSpc>
                <a:spcPct val="130000"/>
              </a:lnSpc>
              <a:buFont typeface="Wingdings" panose="05000000000000000000" charset="0"/>
              <a:buNone/>
            </a:pPr>
            <a:endParaRPr lang="zh-CN" altLang="en-US" sz="1600" dirty="0">
              <a:solidFill>
                <a:schemeClr val="tx1"/>
              </a:solidFill>
              <a:latin typeface="等线" panose="02010600030101010101" charset="-122"/>
              <a:ea typeface="等线" panose="02010600030101010101" charset="-122"/>
              <a:cs typeface="华文中宋" panose="02010600040101010101" charset="-122"/>
              <a:sym typeface="+mn-ea"/>
            </a:endParaRPr>
          </a:p>
          <a:p>
            <a:pPr marL="285750" indent="-285750">
              <a:lnSpc>
                <a:spcPct val="130000"/>
              </a:lnSpc>
              <a:buFont typeface="Wingdings" panose="05000000000000000000" charset="0"/>
              <a:buChar char="l"/>
            </a:pPr>
            <a:r>
              <a:rPr lang="zh-CN" altLang="en-US" sz="1600" dirty="0">
                <a:latin typeface="等线" panose="02010600030101010101" charset="-122"/>
                <a:ea typeface="等线" panose="02010600030101010101" charset="-122"/>
                <a:cs typeface="华文中宋" panose="02010600040101010101" charset="-122"/>
                <a:sym typeface="+mn-ea"/>
              </a:rPr>
              <a:t>Director of Foshan Outpatient and Humanities Professional Committee</a:t>
            </a:r>
            <a:endParaRPr lang="zh-CN" altLang="en-US" sz="1600" dirty="0">
              <a:latin typeface="等线" panose="02010600030101010101" charset="-122"/>
              <a:ea typeface="等线" panose="02010600030101010101" charset="-122"/>
              <a:cs typeface="华文中宋" panose="02010600040101010101" charset="-122"/>
              <a:sym typeface="+mn-ea"/>
            </a:endParaRPr>
          </a:p>
          <a:p>
            <a:pPr indent="0">
              <a:lnSpc>
                <a:spcPct val="130000"/>
              </a:lnSpc>
              <a:buFont typeface="Wingdings" panose="05000000000000000000" charset="0"/>
              <a:buNone/>
            </a:pPr>
            <a:endParaRPr lang="zh-CN" altLang="en-US" sz="1600" dirty="0">
              <a:latin typeface="等线" panose="02010600030101010101" charset="-122"/>
              <a:ea typeface="等线" panose="02010600030101010101" charset="-122"/>
              <a:cs typeface="华文中宋" panose="02010600040101010101" charset="-122"/>
              <a:sym typeface="+mn-ea"/>
            </a:endParaRPr>
          </a:p>
          <a:p>
            <a:pPr marL="285750" indent="-285750">
              <a:lnSpc>
                <a:spcPct val="130000"/>
              </a:lnSpc>
              <a:buFont typeface="Wingdings" panose="05000000000000000000" charset="0"/>
              <a:buChar char="l"/>
            </a:pPr>
            <a:r>
              <a:rPr lang="zh-CN" altLang="en-US" sz="1600" dirty="0">
                <a:solidFill>
                  <a:schemeClr val="tx1"/>
                </a:solidFill>
                <a:uFillTx/>
                <a:latin typeface="等线" panose="02010600030101010101" charset="-122"/>
                <a:ea typeface="等线" panose="02010600030101010101" charset="-122"/>
                <a:cs typeface="华文中宋" panose="02010600040101010101" charset="-122"/>
                <a:sym typeface="+mn-ea"/>
              </a:rPr>
              <a:t>Member of Nursing Society and Health Care Standardization Committee of China Health Information and Health Care Big Data Society</a:t>
            </a:r>
            <a:endParaRPr lang="zh-CN" altLang="en-US" sz="1600" dirty="0">
              <a:solidFill>
                <a:schemeClr val="tx1"/>
              </a:solidFill>
              <a:uFillTx/>
              <a:latin typeface="等线" panose="02010600030101010101" charset="-122"/>
              <a:ea typeface="等线" panose="02010600030101010101" charset="-122"/>
              <a:cs typeface="华文中宋" panose="02010600040101010101" charset="-122"/>
              <a:sym typeface="+mn-ea"/>
            </a:endParaRPr>
          </a:p>
          <a:p>
            <a:pPr indent="0">
              <a:lnSpc>
                <a:spcPct val="130000"/>
              </a:lnSpc>
              <a:buFont typeface="Wingdings" panose="05000000000000000000" charset="0"/>
              <a:buNone/>
            </a:pPr>
            <a:endParaRPr lang="zh-CN" altLang="en-US" sz="1600" dirty="0">
              <a:solidFill>
                <a:schemeClr val="tx1"/>
              </a:solidFill>
              <a:uFillTx/>
              <a:latin typeface="等线" panose="02010600030101010101" charset="-122"/>
              <a:ea typeface="等线" panose="02010600030101010101" charset="-122"/>
              <a:cs typeface="华文中宋" panose="02010600040101010101" charset="-122"/>
              <a:sym typeface="+mn-ea"/>
            </a:endParaRPr>
          </a:p>
          <a:p>
            <a:pPr marL="285750" indent="-285750">
              <a:lnSpc>
                <a:spcPct val="130000"/>
              </a:lnSpc>
              <a:buFont typeface="Wingdings" panose="05000000000000000000" charset="0"/>
              <a:buChar char="l"/>
            </a:pPr>
            <a:r>
              <a:rPr lang="zh-CN" altLang="en-US" sz="1600" dirty="0">
                <a:solidFill>
                  <a:schemeClr val="tx1"/>
                </a:solidFill>
                <a:latin typeface="等线" panose="02010600030101010101" charset="-122"/>
                <a:ea typeface="等线" panose="02010600030101010101" charset="-122"/>
                <a:cs typeface="华文中宋" panose="02010600040101010101" charset="-122"/>
                <a:sym typeface="+mn-ea"/>
              </a:rPr>
              <a:t>Member of Guangdong Rehabilitation Medicine Committee</a:t>
            </a:r>
            <a:endParaRPr lang="zh-CN" altLang="en-US" sz="1600" dirty="0">
              <a:solidFill>
                <a:schemeClr val="tx1"/>
              </a:solidFill>
              <a:latin typeface="等线" panose="02010600030101010101" charset="-122"/>
              <a:ea typeface="等线" panose="02010600030101010101" charset="-122"/>
              <a:cs typeface="华文中宋" panose="02010600040101010101" charset="-122"/>
              <a:sym typeface="+mn-ea"/>
            </a:endParaRPr>
          </a:p>
          <a:p>
            <a:pPr indent="0">
              <a:lnSpc>
                <a:spcPct val="130000"/>
              </a:lnSpc>
              <a:buFont typeface="Wingdings" panose="05000000000000000000" charset="0"/>
              <a:buNone/>
            </a:pPr>
            <a:endParaRPr lang="zh-CN" altLang="en-US" sz="1600" dirty="0">
              <a:solidFill>
                <a:schemeClr val="tx1"/>
              </a:solidFill>
              <a:latin typeface="等线" panose="02010600030101010101" charset="-122"/>
              <a:ea typeface="等线" panose="02010600030101010101" charset="-122"/>
              <a:cs typeface="华文中宋" panose="02010600040101010101" charset="-122"/>
              <a:sym typeface="+mn-ea"/>
            </a:endParaRPr>
          </a:p>
          <a:p>
            <a:pPr marL="285750" indent="-285750">
              <a:lnSpc>
                <a:spcPct val="130000"/>
              </a:lnSpc>
              <a:buFont typeface="Wingdings" panose="05000000000000000000" charset="0"/>
              <a:buChar char="l"/>
            </a:pPr>
            <a:r>
              <a:rPr lang="zh-CN" altLang="en-US" sz="1600" dirty="0">
                <a:solidFill>
                  <a:schemeClr val="tx1"/>
                </a:solidFill>
                <a:latin typeface="等线" panose="02010600030101010101" charset="-122"/>
                <a:ea typeface="等线" panose="02010600030101010101" charset="-122"/>
                <a:cs typeface="华文中宋" panose="02010600040101010101" charset="-122"/>
                <a:sym typeface="+mn-ea"/>
              </a:rPr>
              <a:t>Member of the Standing Committee of Nuclear Medicine and Molecular Imaging Nurses Branch of Guangdong Nursing Association</a:t>
            </a:r>
            <a:endParaRPr lang="zh-CN" altLang="en-US" sz="1600" dirty="0">
              <a:solidFill>
                <a:schemeClr val="tx1"/>
              </a:solidFill>
              <a:latin typeface="等线" panose="02010600030101010101" charset="-122"/>
              <a:ea typeface="等线" panose="02010600030101010101" charset="-122"/>
              <a:cs typeface="华文中宋" panose="02010600040101010101" charset="-122"/>
              <a:sym typeface="+mn-ea"/>
            </a:endParaRPr>
          </a:p>
          <a:p>
            <a:pPr indent="0">
              <a:lnSpc>
                <a:spcPct val="130000"/>
              </a:lnSpc>
              <a:buFont typeface="Wingdings" panose="05000000000000000000" charset="0"/>
              <a:buNone/>
            </a:pPr>
            <a:endParaRPr lang="zh-CN" altLang="en-US" sz="1600" dirty="0">
              <a:solidFill>
                <a:schemeClr val="tx1"/>
              </a:solidFill>
              <a:latin typeface="等线" panose="02010600030101010101" charset="-122"/>
              <a:ea typeface="等线" panose="02010600030101010101" charset="-122"/>
              <a:cs typeface="华文中宋" panose="02010600040101010101" charset="-122"/>
              <a:sym typeface="+mn-ea"/>
            </a:endParaRPr>
          </a:p>
          <a:p>
            <a:pPr marL="285750" indent="-285750">
              <a:lnSpc>
                <a:spcPct val="130000"/>
              </a:lnSpc>
              <a:buFont typeface="Wingdings" panose="05000000000000000000" charset="0"/>
              <a:buChar char="l"/>
            </a:pPr>
            <a:r>
              <a:rPr lang="en-US" sz="1600" dirty="0">
                <a:latin typeface="等线" panose="02010600030101010101" charset="-122"/>
                <a:ea typeface="等线" panose="02010600030101010101" charset="-122"/>
                <a:cs typeface="华文中宋" panose="02010600040101010101" charset="-122"/>
                <a:sym typeface="+mn-ea"/>
              </a:rPr>
              <a:t>Author of</a:t>
            </a:r>
            <a:r>
              <a:rPr sz="1600" dirty="0">
                <a:latin typeface="等线" panose="02010600030101010101" charset="-122"/>
                <a:ea typeface="等线" panose="02010600030101010101" charset="-122"/>
                <a:cs typeface="华文中宋" panose="02010600040101010101" charset="-122"/>
                <a:sym typeface="+mn-ea"/>
              </a:rPr>
              <a:t> more than 20 academic papers, presided over and participated in 4 projects of the National Health Bureau and the National Science and Technology Bureau, obtained 4 utility model patents, and edited 1 work</a:t>
            </a:r>
            <a:r>
              <a:rPr lang="en-US" sz="1600" dirty="0">
                <a:latin typeface="等线" panose="02010600030101010101" charset="-122"/>
                <a:ea typeface="等线" panose="02010600030101010101" charset="-122"/>
                <a:cs typeface="华文中宋" panose="02010600040101010101" charset="-122"/>
                <a:sym typeface="+mn-ea"/>
              </a:rPr>
              <a:t>.</a:t>
            </a:r>
            <a:endParaRPr lang="zh-CN" altLang="en-US" sz="1600" dirty="0">
              <a:solidFill>
                <a:schemeClr val="tx1"/>
              </a:solidFill>
              <a:latin typeface="等线" panose="02010600030101010101" charset="-122"/>
              <a:ea typeface="等线" panose="02010600030101010101" charset="-122"/>
              <a:cs typeface="华文中宋" panose="02010600040101010101" charset="-122"/>
              <a:sym typeface="+mn-ea"/>
            </a:endParaRPr>
          </a:p>
          <a:p>
            <a:pPr marL="285750" indent="-285750">
              <a:lnSpc>
                <a:spcPct val="130000"/>
              </a:lnSpc>
              <a:buFont typeface="Wingdings" panose="05000000000000000000" charset="0"/>
              <a:buChar char="l"/>
            </a:pPr>
            <a:endParaRPr lang="zh-CN" altLang="en-US" sz="1600" dirty="0">
              <a:solidFill>
                <a:schemeClr val="tx1"/>
              </a:solidFill>
              <a:latin typeface="等线" panose="02010600030101010101" charset="-122"/>
              <a:ea typeface="等线" panose="02010600030101010101" charset="-122"/>
              <a:cs typeface="华文中宋" panose="02010600040101010101" charset="-122"/>
              <a:sym typeface="+mn-ea"/>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1">
            <a:alphaModFix amt="23000"/>
          </a:blip>
          <a:stretch>
            <a:fillRect/>
          </a:stretch>
        </a:blipFill>
        <a:effectLst/>
      </p:bgPr>
    </p:bg>
    <p:spTree>
      <p:nvGrpSpPr>
        <p:cNvPr id="1" name=""/>
        <p:cNvGrpSpPr/>
        <p:nvPr/>
      </p:nvGrpSpPr>
      <p:grpSpPr>
        <a:xfrm>
          <a:off x="0" y="0"/>
          <a:ext cx="0" cy="0"/>
          <a:chOff x="0" y="0"/>
          <a:chExt cx="0" cy="0"/>
        </a:xfrm>
      </p:grpSpPr>
      <p:sp>
        <p:nvSpPr>
          <p:cNvPr id="15" name="文本框 1"/>
          <p:cNvSpPr txBox="1"/>
          <p:nvPr/>
        </p:nvSpPr>
        <p:spPr>
          <a:xfrm>
            <a:off x="902335" y="431165"/>
            <a:ext cx="2348230" cy="475615"/>
          </a:xfrm>
          <a:prstGeom prst="rect">
            <a:avLst/>
          </a:prstGeom>
          <a:noFill/>
        </p:spPr>
        <p:txBody>
          <a:bodyPr wrap="square" rtlCol="0">
            <a:spAutoFit/>
          </a:bodyPr>
          <a:p>
            <a:r>
              <a:rPr sz="2500" b="1" dirty="0" smtClean="0">
                <a:latin typeface="等线" panose="02010600030101010101" charset="-122"/>
                <a:ea typeface="等线" panose="02010600030101010101" charset="-122"/>
              </a:rPr>
              <a:t>My hospital</a:t>
            </a:r>
            <a:endParaRPr lang="en-US" sz="2500" b="1" dirty="0" smtClean="0">
              <a:latin typeface="等线" panose="02010600030101010101" charset="-122"/>
              <a:ea typeface="等线" panose="02010600030101010101" charset="-122"/>
            </a:endParaRPr>
          </a:p>
        </p:txBody>
      </p:sp>
      <p:sp>
        <p:nvSpPr>
          <p:cNvPr id="4" name="矩形 3"/>
          <p:cNvSpPr/>
          <p:nvPr/>
        </p:nvSpPr>
        <p:spPr>
          <a:xfrm>
            <a:off x="302822" y="524311"/>
            <a:ext cx="437061" cy="324390"/>
          </a:xfrm>
          <a:prstGeom prst="rect">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6" name="组合 5"/>
          <p:cNvGrpSpPr/>
          <p:nvPr/>
        </p:nvGrpSpPr>
        <p:grpSpPr>
          <a:xfrm>
            <a:off x="11147361" y="5792725"/>
            <a:ext cx="704211" cy="455795"/>
            <a:chOff x="2894013" y="908050"/>
            <a:chExt cx="7137400" cy="4619626"/>
          </a:xfrm>
        </p:grpSpPr>
        <p:sp>
          <p:nvSpPr>
            <p:cNvPr id="7" name="AutoShape 3"/>
            <p:cNvSpPr>
              <a:spLocks noChangeAspect="1" noChangeArrowheads="1" noTextEdit="1"/>
            </p:cNvSpPr>
            <p:nvPr/>
          </p:nvSpPr>
          <p:spPr bwMode="auto">
            <a:xfrm>
              <a:off x="2894013" y="908050"/>
              <a:ext cx="7137400" cy="461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
              <a:endParaRPr lang="zh-CN" altLang="en-US"/>
            </a:p>
          </p:txBody>
        </p:sp>
        <p:sp>
          <p:nvSpPr>
            <p:cNvPr id="12" name="Freeform 5"/>
            <p:cNvSpPr>
              <a:spLocks noEditPoints="1"/>
            </p:cNvSpPr>
            <p:nvPr/>
          </p:nvSpPr>
          <p:spPr bwMode="auto">
            <a:xfrm>
              <a:off x="5538788" y="909638"/>
              <a:ext cx="4492625" cy="4618038"/>
            </a:xfrm>
            <a:custGeom>
              <a:avLst/>
              <a:gdLst>
                <a:gd name="T0" fmla="*/ 1495 w 1913"/>
                <a:gd name="T1" fmla="*/ 277 h 1965"/>
                <a:gd name="T2" fmla="*/ 706 w 1913"/>
                <a:gd name="T3" fmla="*/ 0 h 1965"/>
                <a:gd name="T4" fmla="*/ 138 w 1913"/>
                <a:gd name="T5" fmla="*/ 311 h 1965"/>
                <a:gd name="T6" fmla="*/ 0 w 1913"/>
                <a:gd name="T7" fmla="*/ 983 h 1965"/>
                <a:gd name="T8" fmla="*/ 138 w 1913"/>
                <a:gd name="T9" fmla="*/ 1655 h 1965"/>
                <a:gd name="T10" fmla="*/ 706 w 1913"/>
                <a:gd name="T11" fmla="*/ 1965 h 1965"/>
                <a:gd name="T12" fmla="*/ 1495 w 1913"/>
                <a:gd name="T13" fmla="*/ 1688 h 1965"/>
                <a:gd name="T14" fmla="*/ 1913 w 1913"/>
                <a:gd name="T15" fmla="*/ 983 h 1965"/>
                <a:gd name="T16" fmla="*/ 1495 w 1913"/>
                <a:gd name="T17" fmla="*/ 277 h 1965"/>
                <a:gd name="T18" fmla="*/ 1368 w 1913"/>
                <a:gd name="T19" fmla="*/ 1514 h 1965"/>
                <a:gd name="T20" fmla="*/ 706 w 1913"/>
                <a:gd name="T21" fmla="*/ 1750 h 1965"/>
                <a:gd name="T22" fmla="*/ 215 w 1913"/>
                <a:gd name="T23" fmla="*/ 983 h 1965"/>
                <a:gd name="T24" fmla="*/ 706 w 1913"/>
                <a:gd name="T25" fmla="*/ 216 h 1965"/>
                <a:gd name="T26" fmla="*/ 1368 w 1913"/>
                <a:gd name="T27" fmla="*/ 451 h 1965"/>
                <a:gd name="T28" fmla="*/ 1697 w 1913"/>
                <a:gd name="T29" fmla="*/ 983 h 1965"/>
                <a:gd name="T30" fmla="*/ 1368 w 1913"/>
                <a:gd name="T31" fmla="*/ 1514 h 19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13" h="1965">
                  <a:moveTo>
                    <a:pt x="1495" y="277"/>
                  </a:moveTo>
                  <a:cubicBezTo>
                    <a:pt x="1258" y="104"/>
                    <a:pt x="963" y="0"/>
                    <a:pt x="706" y="0"/>
                  </a:cubicBezTo>
                  <a:cubicBezTo>
                    <a:pt x="447" y="0"/>
                    <a:pt x="256" y="105"/>
                    <a:pt x="138" y="311"/>
                  </a:cubicBezTo>
                  <a:cubicBezTo>
                    <a:pt x="45" y="472"/>
                    <a:pt x="0" y="692"/>
                    <a:pt x="0" y="983"/>
                  </a:cubicBezTo>
                  <a:cubicBezTo>
                    <a:pt x="0" y="1274"/>
                    <a:pt x="45" y="1494"/>
                    <a:pt x="138" y="1655"/>
                  </a:cubicBezTo>
                  <a:cubicBezTo>
                    <a:pt x="256" y="1861"/>
                    <a:pt x="447" y="1965"/>
                    <a:pt x="706" y="1965"/>
                  </a:cubicBezTo>
                  <a:cubicBezTo>
                    <a:pt x="963" y="1965"/>
                    <a:pt x="1258" y="1862"/>
                    <a:pt x="1495" y="1688"/>
                  </a:cubicBezTo>
                  <a:cubicBezTo>
                    <a:pt x="1765" y="1491"/>
                    <a:pt x="1913" y="1240"/>
                    <a:pt x="1913" y="983"/>
                  </a:cubicBezTo>
                  <a:cubicBezTo>
                    <a:pt x="1913" y="725"/>
                    <a:pt x="1765" y="475"/>
                    <a:pt x="1495" y="277"/>
                  </a:cubicBezTo>
                  <a:close/>
                  <a:moveTo>
                    <a:pt x="1368" y="1514"/>
                  </a:moveTo>
                  <a:cubicBezTo>
                    <a:pt x="1170" y="1659"/>
                    <a:pt x="916" y="1750"/>
                    <a:pt x="706" y="1750"/>
                  </a:cubicBezTo>
                  <a:cubicBezTo>
                    <a:pt x="478" y="1750"/>
                    <a:pt x="215" y="1662"/>
                    <a:pt x="215" y="983"/>
                  </a:cubicBezTo>
                  <a:cubicBezTo>
                    <a:pt x="215" y="303"/>
                    <a:pt x="478" y="216"/>
                    <a:pt x="706" y="216"/>
                  </a:cubicBezTo>
                  <a:cubicBezTo>
                    <a:pt x="916" y="216"/>
                    <a:pt x="1170" y="306"/>
                    <a:pt x="1368" y="451"/>
                  </a:cubicBezTo>
                  <a:cubicBezTo>
                    <a:pt x="1577" y="605"/>
                    <a:pt x="1697" y="798"/>
                    <a:pt x="1697" y="983"/>
                  </a:cubicBezTo>
                  <a:cubicBezTo>
                    <a:pt x="1697" y="1167"/>
                    <a:pt x="1577" y="1361"/>
                    <a:pt x="1368" y="1514"/>
                  </a:cubicBezTo>
                  <a:close/>
                </a:path>
              </a:pathLst>
            </a:custGeom>
            <a:solidFill>
              <a:srgbClr val="4E7DA6"/>
            </a:solidFill>
            <a:ln>
              <a:noFill/>
            </a:ln>
          </p:spPr>
          <p:txBody>
            <a:bodyPr vert="horz" wrap="square" lIns="91440" tIns="45720" rIns="91440" bIns="45720" numCol="1" anchor="t" anchorCtr="0" compatLnSpc="1"/>
            <a:p>
              <a:endParaRPr lang="zh-CN" altLang="en-US"/>
            </a:p>
          </p:txBody>
        </p:sp>
        <p:sp>
          <p:nvSpPr>
            <p:cNvPr id="13" name="Freeform 6"/>
            <p:cNvSpPr/>
            <p:nvPr/>
          </p:nvSpPr>
          <p:spPr bwMode="auto">
            <a:xfrm>
              <a:off x="2895601" y="1168400"/>
              <a:ext cx="2414588" cy="504825"/>
            </a:xfrm>
            <a:custGeom>
              <a:avLst/>
              <a:gdLst>
                <a:gd name="T0" fmla="*/ 921 w 1028"/>
                <a:gd name="T1" fmla="*/ 0 h 215"/>
                <a:gd name="T2" fmla="*/ 108 w 1028"/>
                <a:gd name="T3" fmla="*/ 0 h 215"/>
                <a:gd name="T4" fmla="*/ 0 w 1028"/>
                <a:gd name="T5" fmla="*/ 107 h 215"/>
                <a:gd name="T6" fmla="*/ 108 w 1028"/>
                <a:gd name="T7" fmla="*/ 215 h 215"/>
                <a:gd name="T8" fmla="*/ 921 w 1028"/>
                <a:gd name="T9" fmla="*/ 215 h 215"/>
                <a:gd name="T10" fmla="*/ 1028 w 1028"/>
                <a:gd name="T11" fmla="*/ 107 h 215"/>
                <a:gd name="T12" fmla="*/ 921 w 102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1028" h="215">
                  <a:moveTo>
                    <a:pt x="921" y="0"/>
                  </a:moveTo>
                  <a:cubicBezTo>
                    <a:pt x="108" y="0"/>
                    <a:pt x="108" y="0"/>
                    <a:pt x="108" y="0"/>
                  </a:cubicBezTo>
                  <a:cubicBezTo>
                    <a:pt x="48" y="0"/>
                    <a:pt x="0" y="48"/>
                    <a:pt x="0" y="107"/>
                  </a:cubicBezTo>
                  <a:cubicBezTo>
                    <a:pt x="0" y="167"/>
                    <a:pt x="48" y="215"/>
                    <a:pt x="108" y="215"/>
                  </a:cubicBezTo>
                  <a:cubicBezTo>
                    <a:pt x="921" y="215"/>
                    <a:pt x="921" y="215"/>
                    <a:pt x="921" y="215"/>
                  </a:cubicBezTo>
                  <a:cubicBezTo>
                    <a:pt x="980" y="215"/>
                    <a:pt x="1028" y="167"/>
                    <a:pt x="1028" y="107"/>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p>
              <a:endParaRPr lang="zh-CN" altLang="en-US"/>
            </a:p>
          </p:txBody>
        </p:sp>
        <p:sp>
          <p:nvSpPr>
            <p:cNvPr id="14" name="Freeform 7"/>
            <p:cNvSpPr/>
            <p:nvPr/>
          </p:nvSpPr>
          <p:spPr bwMode="auto">
            <a:xfrm>
              <a:off x="2895601" y="2092325"/>
              <a:ext cx="2414588" cy="504825"/>
            </a:xfrm>
            <a:custGeom>
              <a:avLst/>
              <a:gdLst>
                <a:gd name="T0" fmla="*/ 921 w 1028"/>
                <a:gd name="T1" fmla="*/ 0 h 215"/>
                <a:gd name="T2" fmla="*/ 108 w 1028"/>
                <a:gd name="T3" fmla="*/ 0 h 215"/>
                <a:gd name="T4" fmla="*/ 0 w 1028"/>
                <a:gd name="T5" fmla="*/ 108 h 215"/>
                <a:gd name="T6" fmla="*/ 108 w 1028"/>
                <a:gd name="T7" fmla="*/ 215 h 215"/>
                <a:gd name="T8" fmla="*/ 921 w 1028"/>
                <a:gd name="T9" fmla="*/ 215 h 215"/>
                <a:gd name="T10" fmla="*/ 1028 w 1028"/>
                <a:gd name="T11" fmla="*/ 108 h 215"/>
                <a:gd name="T12" fmla="*/ 921 w 102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1028" h="215">
                  <a:moveTo>
                    <a:pt x="921" y="0"/>
                  </a:moveTo>
                  <a:cubicBezTo>
                    <a:pt x="108" y="0"/>
                    <a:pt x="108" y="0"/>
                    <a:pt x="108" y="0"/>
                  </a:cubicBezTo>
                  <a:cubicBezTo>
                    <a:pt x="48" y="0"/>
                    <a:pt x="0" y="48"/>
                    <a:pt x="0" y="108"/>
                  </a:cubicBezTo>
                  <a:cubicBezTo>
                    <a:pt x="0" y="167"/>
                    <a:pt x="48" y="215"/>
                    <a:pt x="108" y="215"/>
                  </a:cubicBezTo>
                  <a:cubicBezTo>
                    <a:pt x="921" y="215"/>
                    <a:pt x="921" y="215"/>
                    <a:pt x="921" y="215"/>
                  </a:cubicBezTo>
                  <a:cubicBezTo>
                    <a:pt x="980" y="215"/>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p>
              <a:endParaRPr lang="zh-CN" altLang="en-US"/>
            </a:p>
          </p:txBody>
        </p:sp>
        <p:sp>
          <p:nvSpPr>
            <p:cNvPr id="17" name="Freeform 8"/>
            <p:cNvSpPr/>
            <p:nvPr/>
          </p:nvSpPr>
          <p:spPr bwMode="auto">
            <a:xfrm>
              <a:off x="2895601" y="3016250"/>
              <a:ext cx="2414588" cy="504825"/>
            </a:xfrm>
            <a:custGeom>
              <a:avLst/>
              <a:gdLst>
                <a:gd name="T0" fmla="*/ 921 w 1028"/>
                <a:gd name="T1" fmla="*/ 0 h 215"/>
                <a:gd name="T2" fmla="*/ 108 w 1028"/>
                <a:gd name="T3" fmla="*/ 0 h 215"/>
                <a:gd name="T4" fmla="*/ 0 w 1028"/>
                <a:gd name="T5" fmla="*/ 108 h 215"/>
                <a:gd name="T6" fmla="*/ 108 w 1028"/>
                <a:gd name="T7" fmla="*/ 215 h 215"/>
                <a:gd name="T8" fmla="*/ 921 w 1028"/>
                <a:gd name="T9" fmla="*/ 215 h 215"/>
                <a:gd name="T10" fmla="*/ 1028 w 1028"/>
                <a:gd name="T11" fmla="*/ 108 h 215"/>
                <a:gd name="T12" fmla="*/ 921 w 102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1028" h="215">
                  <a:moveTo>
                    <a:pt x="921" y="0"/>
                  </a:moveTo>
                  <a:cubicBezTo>
                    <a:pt x="108" y="0"/>
                    <a:pt x="108" y="0"/>
                    <a:pt x="108" y="0"/>
                  </a:cubicBezTo>
                  <a:cubicBezTo>
                    <a:pt x="48" y="0"/>
                    <a:pt x="0" y="48"/>
                    <a:pt x="0" y="108"/>
                  </a:cubicBezTo>
                  <a:cubicBezTo>
                    <a:pt x="0" y="167"/>
                    <a:pt x="48" y="215"/>
                    <a:pt x="108" y="215"/>
                  </a:cubicBezTo>
                  <a:cubicBezTo>
                    <a:pt x="921" y="215"/>
                    <a:pt x="921" y="215"/>
                    <a:pt x="921" y="215"/>
                  </a:cubicBezTo>
                  <a:cubicBezTo>
                    <a:pt x="980" y="215"/>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p>
              <a:endParaRPr lang="zh-CN" altLang="en-US"/>
            </a:p>
          </p:txBody>
        </p:sp>
        <p:sp>
          <p:nvSpPr>
            <p:cNvPr id="18" name="Freeform 9"/>
            <p:cNvSpPr/>
            <p:nvPr/>
          </p:nvSpPr>
          <p:spPr bwMode="auto">
            <a:xfrm>
              <a:off x="2895601" y="3938588"/>
              <a:ext cx="2414588" cy="508000"/>
            </a:xfrm>
            <a:custGeom>
              <a:avLst/>
              <a:gdLst>
                <a:gd name="T0" fmla="*/ 921 w 1028"/>
                <a:gd name="T1" fmla="*/ 0 h 216"/>
                <a:gd name="T2" fmla="*/ 108 w 1028"/>
                <a:gd name="T3" fmla="*/ 0 h 216"/>
                <a:gd name="T4" fmla="*/ 0 w 1028"/>
                <a:gd name="T5" fmla="*/ 108 h 216"/>
                <a:gd name="T6" fmla="*/ 108 w 1028"/>
                <a:gd name="T7" fmla="*/ 216 h 216"/>
                <a:gd name="T8" fmla="*/ 921 w 1028"/>
                <a:gd name="T9" fmla="*/ 216 h 216"/>
                <a:gd name="T10" fmla="*/ 1028 w 1028"/>
                <a:gd name="T11" fmla="*/ 108 h 216"/>
                <a:gd name="T12" fmla="*/ 921 w 1028"/>
                <a:gd name="T13" fmla="*/ 0 h 216"/>
              </a:gdLst>
              <a:ahLst/>
              <a:cxnLst>
                <a:cxn ang="0">
                  <a:pos x="T0" y="T1"/>
                </a:cxn>
                <a:cxn ang="0">
                  <a:pos x="T2" y="T3"/>
                </a:cxn>
                <a:cxn ang="0">
                  <a:pos x="T4" y="T5"/>
                </a:cxn>
                <a:cxn ang="0">
                  <a:pos x="T6" y="T7"/>
                </a:cxn>
                <a:cxn ang="0">
                  <a:pos x="T8" y="T9"/>
                </a:cxn>
                <a:cxn ang="0">
                  <a:pos x="T10" y="T11"/>
                </a:cxn>
                <a:cxn ang="0">
                  <a:pos x="T12" y="T13"/>
                </a:cxn>
              </a:cxnLst>
              <a:rect l="0" t="0" r="r" b="b"/>
              <a:pathLst>
                <a:path w="1028" h="216">
                  <a:moveTo>
                    <a:pt x="921" y="0"/>
                  </a:moveTo>
                  <a:cubicBezTo>
                    <a:pt x="108" y="0"/>
                    <a:pt x="108" y="0"/>
                    <a:pt x="108" y="0"/>
                  </a:cubicBezTo>
                  <a:cubicBezTo>
                    <a:pt x="48" y="0"/>
                    <a:pt x="0" y="48"/>
                    <a:pt x="0" y="108"/>
                  </a:cubicBezTo>
                  <a:cubicBezTo>
                    <a:pt x="0" y="167"/>
                    <a:pt x="48" y="216"/>
                    <a:pt x="108" y="216"/>
                  </a:cubicBezTo>
                  <a:cubicBezTo>
                    <a:pt x="921" y="216"/>
                    <a:pt x="921" y="216"/>
                    <a:pt x="921" y="216"/>
                  </a:cubicBezTo>
                  <a:cubicBezTo>
                    <a:pt x="980" y="216"/>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p>
              <a:endParaRPr lang="zh-CN" altLang="en-US"/>
            </a:p>
          </p:txBody>
        </p:sp>
        <p:sp>
          <p:nvSpPr>
            <p:cNvPr id="19" name="Freeform 10"/>
            <p:cNvSpPr/>
            <p:nvPr/>
          </p:nvSpPr>
          <p:spPr bwMode="auto">
            <a:xfrm>
              <a:off x="2895601" y="4862513"/>
              <a:ext cx="2414588" cy="506413"/>
            </a:xfrm>
            <a:custGeom>
              <a:avLst/>
              <a:gdLst>
                <a:gd name="T0" fmla="*/ 921 w 1028"/>
                <a:gd name="T1" fmla="*/ 0 h 216"/>
                <a:gd name="T2" fmla="*/ 108 w 1028"/>
                <a:gd name="T3" fmla="*/ 0 h 216"/>
                <a:gd name="T4" fmla="*/ 0 w 1028"/>
                <a:gd name="T5" fmla="*/ 108 h 216"/>
                <a:gd name="T6" fmla="*/ 108 w 1028"/>
                <a:gd name="T7" fmla="*/ 216 h 216"/>
                <a:gd name="T8" fmla="*/ 921 w 1028"/>
                <a:gd name="T9" fmla="*/ 216 h 216"/>
                <a:gd name="T10" fmla="*/ 1028 w 1028"/>
                <a:gd name="T11" fmla="*/ 108 h 216"/>
                <a:gd name="T12" fmla="*/ 921 w 1028"/>
                <a:gd name="T13" fmla="*/ 0 h 216"/>
              </a:gdLst>
              <a:ahLst/>
              <a:cxnLst>
                <a:cxn ang="0">
                  <a:pos x="T0" y="T1"/>
                </a:cxn>
                <a:cxn ang="0">
                  <a:pos x="T2" y="T3"/>
                </a:cxn>
                <a:cxn ang="0">
                  <a:pos x="T4" y="T5"/>
                </a:cxn>
                <a:cxn ang="0">
                  <a:pos x="T6" y="T7"/>
                </a:cxn>
                <a:cxn ang="0">
                  <a:pos x="T8" y="T9"/>
                </a:cxn>
                <a:cxn ang="0">
                  <a:pos x="T10" y="T11"/>
                </a:cxn>
                <a:cxn ang="0">
                  <a:pos x="T12" y="T13"/>
                </a:cxn>
              </a:cxnLst>
              <a:rect l="0" t="0" r="r" b="b"/>
              <a:pathLst>
                <a:path w="1028" h="216">
                  <a:moveTo>
                    <a:pt x="921" y="0"/>
                  </a:moveTo>
                  <a:cubicBezTo>
                    <a:pt x="108" y="0"/>
                    <a:pt x="108" y="0"/>
                    <a:pt x="108" y="0"/>
                  </a:cubicBezTo>
                  <a:cubicBezTo>
                    <a:pt x="48" y="0"/>
                    <a:pt x="0" y="48"/>
                    <a:pt x="0" y="108"/>
                  </a:cubicBezTo>
                  <a:cubicBezTo>
                    <a:pt x="0" y="167"/>
                    <a:pt x="48" y="216"/>
                    <a:pt x="108" y="216"/>
                  </a:cubicBezTo>
                  <a:cubicBezTo>
                    <a:pt x="921" y="216"/>
                    <a:pt x="921" y="216"/>
                    <a:pt x="921" y="216"/>
                  </a:cubicBezTo>
                  <a:cubicBezTo>
                    <a:pt x="980" y="216"/>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p>
              <a:endParaRPr lang="zh-CN" altLang="en-US"/>
            </a:p>
          </p:txBody>
        </p:sp>
      </p:grpSp>
      <p:sp>
        <p:nvSpPr>
          <p:cNvPr id="20" name="文本框 19"/>
          <p:cNvSpPr txBox="1"/>
          <p:nvPr/>
        </p:nvSpPr>
        <p:spPr>
          <a:xfrm>
            <a:off x="11412315" y="5877787"/>
            <a:ext cx="558014" cy="337185"/>
          </a:xfrm>
          <a:prstGeom prst="rect">
            <a:avLst/>
          </a:prstGeom>
          <a:noFill/>
        </p:spPr>
        <p:txBody>
          <a:bodyPr wrap="square" rtlCol="0">
            <a:spAutoFit/>
          </a:bodyPr>
          <a:p>
            <a:r>
              <a:rPr lang="en-US" altLang="zh-CN" sz="1600" dirty="0" smtClean="0">
                <a:latin typeface="微软雅黑" panose="020B0503020204020204" charset="-122"/>
                <a:ea typeface="微软雅黑" panose="020B0503020204020204" charset="-122"/>
              </a:rPr>
              <a:t>02</a:t>
            </a:r>
            <a:endParaRPr lang="zh-CN" altLang="en-US" sz="1600" dirty="0">
              <a:latin typeface="微软雅黑" panose="020B0503020204020204" charset="-122"/>
              <a:ea typeface="微软雅黑" panose="020B0503020204020204" charset="-122"/>
            </a:endParaRPr>
          </a:p>
        </p:txBody>
      </p:sp>
      <p:grpSp>
        <p:nvGrpSpPr>
          <p:cNvPr id="30" name="组合 29"/>
          <p:cNvGrpSpPr/>
          <p:nvPr/>
        </p:nvGrpSpPr>
        <p:grpSpPr>
          <a:xfrm>
            <a:off x="302895" y="1408430"/>
            <a:ext cx="5114925" cy="5029835"/>
            <a:chOff x="-2551" y="1994"/>
            <a:chExt cx="7492" cy="7492"/>
          </a:xfrm>
        </p:grpSpPr>
        <p:sp>
          <p:nvSpPr>
            <p:cNvPr id="32" name="椭圆 31"/>
            <p:cNvSpPr/>
            <p:nvPr/>
          </p:nvSpPr>
          <p:spPr>
            <a:xfrm>
              <a:off x="-2551" y="1994"/>
              <a:ext cx="7492" cy="7492"/>
            </a:xfrm>
            <a:prstGeom prst="ellipse">
              <a:avLst/>
            </a:prstGeom>
            <a:blipFill dpi="0" rotWithShape="1">
              <a:blip r:embed="rId2">
                <a:extLst>
                  <a:ext uri="{28A0092B-C50C-407E-A947-70E740481C1C}">
                    <a14:useLocalDpi xmlns:a14="http://schemas.microsoft.com/office/drawing/2010/main" val="0"/>
                  </a:ext>
                </a:extLst>
              </a:blip>
              <a:srcRect/>
              <a:stretch>
                <a:fillRect l="-25000" r="-25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4" name="椭圆 33"/>
            <p:cNvSpPr/>
            <p:nvPr/>
          </p:nvSpPr>
          <p:spPr>
            <a:xfrm>
              <a:off x="-2551" y="1994"/>
              <a:ext cx="7492" cy="7492"/>
            </a:xfrm>
            <a:prstGeom prst="ellipse">
              <a:avLst/>
            </a:prstGeom>
            <a:solidFill>
              <a:schemeClr val="accent1">
                <a:lumMod val="50000"/>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sp>
        <p:nvSpPr>
          <p:cNvPr id="36" name="椭圆 35"/>
          <p:cNvSpPr/>
          <p:nvPr/>
        </p:nvSpPr>
        <p:spPr>
          <a:xfrm>
            <a:off x="302895" y="990600"/>
            <a:ext cx="5519420" cy="5583555"/>
          </a:xfrm>
          <a:prstGeom prst="ellipse">
            <a:avLst/>
          </a:prstGeom>
          <a:noFill/>
          <a:ln w="635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1" name="文本框 70"/>
          <p:cNvSpPr txBox="1"/>
          <p:nvPr/>
        </p:nvSpPr>
        <p:spPr>
          <a:xfrm>
            <a:off x="5956935" y="2399030"/>
            <a:ext cx="6322060" cy="2557780"/>
          </a:xfrm>
          <a:prstGeom prst="rect">
            <a:avLst/>
          </a:prstGeom>
          <a:noFill/>
        </p:spPr>
        <p:txBody>
          <a:bodyPr wrap="square" rtlCol="0" anchor="t">
            <a:noAutofit/>
          </a:bodyPr>
          <a:p>
            <a:pPr marL="285750" indent="-285750" fontAlgn="auto">
              <a:lnSpc>
                <a:spcPts val="6000"/>
              </a:lnSpc>
              <a:buFont typeface="Wingdings" panose="05000000000000000000" charset="0"/>
              <a:buChar char="l"/>
            </a:pPr>
            <a:r>
              <a:rPr lang="zh-CN" altLang="en-US" sz="2400">
                <a:latin typeface="等线" panose="02010600030101010101" charset="-122"/>
                <a:ea typeface="等线" panose="02010600030101010101" charset="-122"/>
                <a:sym typeface="+mn-ea"/>
              </a:rPr>
              <a:t>Foshan Women and Children's Hospital</a:t>
            </a:r>
            <a:endParaRPr lang="zh-CN" altLang="en-US" sz="2400">
              <a:latin typeface="等线" panose="02010600030101010101" charset="-122"/>
              <a:ea typeface="等线" panose="02010600030101010101" charset="-122"/>
              <a:sym typeface="+mn-ea"/>
            </a:endParaRPr>
          </a:p>
          <a:p>
            <a:pPr marL="285750" indent="-285750" fontAlgn="auto">
              <a:lnSpc>
                <a:spcPts val="6000"/>
              </a:lnSpc>
              <a:buFont typeface="Wingdings" panose="05000000000000000000" charset="0"/>
              <a:buChar char="l"/>
            </a:pPr>
            <a:r>
              <a:rPr lang="zh-CN" altLang="en-US" sz="2400">
                <a:latin typeface="等线" panose="02010600030101010101" charset="-122"/>
                <a:ea typeface="等线" panose="02010600030101010101" charset="-122"/>
                <a:sym typeface="+mn-ea"/>
              </a:rPr>
              <a:t>Foshan Maternity Hospital</a:t>
            </a:r>
            <a:endParaRPr lang="zh-CN" altLang="en-US" sz="2400" dirty="0">
              <a:latin typeface="等线" panose="02010600030101010101" charset="-122"/>
              <a:ea typeface="等线" panose="02010600030101010101" charset="-122"/>
              <a:cs typeface="华文中宋" panose="02010600040101010101" charset="-122"/>
              <a:sym typeface="+mn-ea"/>
            </a:endParaRPr>
          </a:p>
          <a:p>
            <a:pPr marL="285750" indent="-285750">
              <a:lnSpc>
                <a:spcPct val="130000"/>
              </a:lnSpc>
              <a:buFont typeface="Wingdings" panose="05000000000000000000" charset="0"/>
              <a:buChar char="l"/>
            </a:pPr>
            <a:endParaRPr lang="zh-CN" altLang="en-US" sz="2400" dirty="0">
              <a:latin typeface="等线" panose="02010600030101010101" charset="-122"/>
              <a:ea typeface="等线" panose="02010600030101010101" charset="-122"/>
              <a:cs typeface="华文中宋" panose="02010600040101010101" charset="-122"/>
              <a:sym typeface="+mn-ea"/>
            </a:endParaRPr>
          </a:p>
        </p:txBody>
      </p:sp>
    </p:spTree>
    <p:custDataLst>
      <p:tags r:id="rId3"/>
    </p:custDataLst>
  </p:cSld>
  <p:clrMapOvr>
    <a:masterClrMapping/>
  </p:clrMapOvr>
  <mc:AlternateContent xmlns:mc="http://schemas.openxmlformats.org/markup-compatibility/2006">
    <mc:Choice xmlns:p14="http://schemas.microsoft.com/office/powerpoint/2010/main" Requires="p14">
      <p:transition spd="slow" p14:dur="1250" advClick="0"/>
    </mc:Choice>
    <mc:Fallback>
      <p:transition spd="slow" advClick="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矩形 86"/>
          <p:cNvSpPr/>
          <p:nvPr/>
        </p:nvSpPr>
        <p:spPr>
          <a:xfrm>
            <a:off x="5673090" y="3427730"/>
            <a:ext cx="5739130" cy="650875"/>
          </a:xfrm>
          <a:prstGeom prst="rect">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latin typeface="等线" panose="02010600030101010101" charset="-122"/>
                <a:ea typeface="等线" panose="02010600030101010101" charset="-122"/>
              </a:rPr>
              <a:t> Its innovative body structure</a:t>
            </a:r>
            <a:endParaRPr lang="zh-CN" altLang="en-US" sz="2400" b="1">
              <a:latin typeface="等线" panose="02010600030101010101" charset="-122"/>
              <a:ea typeface="等线" panose="02010600030101010101" charset="-122"/>
            </a:endParaRPr>
          </a:p>
        </p:txBody>
      </p:sp>
      <p:sp>
        <p:nvSpPr>
          <p:cNvPr id="2" name="文本框 1"/>
          <p:cNvSpPr txBox="1"/>
          <p:nvPr/>
        </p:nvSpPr>
        <p:spPr>
          <a:xfrm>
            <a:off x="899795" y="446405"/>
            <a:ext cx="8502015" cy="475615"/>
          </a:xfrm>
          <a:prstGeom prst="rect">
            <a:avLst/>
          </a:prstGeom>
          <a:noFill/>
        </p:spPr>
        <p:txBody>
          <a:bodyPr wrap="square" rtlCol="0">
            <a:spAutoFit/>
          </a:bodyPr>
          <a:lstStyle/>
          <a:p>
            <a:r>
              <a:rPr lang="zh-CN" altLang="en-US" sz="2500" b="1" dirty="0" smtClean="0">
                <a:latin typeface="等线" panose="02010600030101010101" charset="-122"/>
                <a:ea typeface="等线" panose="02010600030101010101" charset="-122"/>
              </a:rPr>
              <a:t>Tesla's success</a:t>
            </a:r>
            <a:endParaRPr lang="zh-CN" altLang="en-US" sz="2500" b="1" dirty="0" smtClean="0">
              <a:latin typeface="等线" panose="02010600030101010101" charset="-122"/>
              <a:ea typeface="等线" panose="02010600030101010101" charset="-122"/>
            </a:endParaRPr>
          </a:p>
        </p:txBody>
      </p:sp>
      <p:sp>
        <p:nvSpPr>
          <p:cNvPr id="3" name="矩形 2"/>
          <p:cNvSpPr/>
          <p:nvPr/>
        </p:nvSpPr>
        <p:spPr>
          <a:xfrm>
            <a:off x="300187" y="539210"/>
            <a:ext cx="437061" cy="324390"/>
          </a:xfrm>
          <a:prstGeom prst="rect">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等线" panose="02010600030101010101" charset="-122"/>
              <a:ea typeface="等线" panose="02010600030101010101" charset="-122"/>
            </a:endParaRPr>
          </a:p>
        </p:txBody>
      </p:sp>
      <p:grpSp>
        <p:nvGrpSpPr>
          <p:cNvPr id="68" name="组合 67"/>
          <p:cNvGrpSpPr/>
          <p:nvPr/>
        </p:nvGrpSpPr>
        <p:grpSpPr>
          <a:xfrm>
            <a:off x="4476977" y="3264943"/>
            <a:ext cx="962499" cy="962499"/>
            <a:chOff x="5615501" y="997149"/>
            <a:chExt cx="962499" cy="962499"/>
          </a:xfrm>
        </p:grpSpPr>
        <p:grpSp>
          <p:nvGrpSpPr>
            <p:cNvPr id="30" name="组合 29"/>
            <p:cNvGrpSpPr/>
            <p:nvPr/>
          </p:nvGrpSpPr>
          <p:grpSpPr>
            <a:xfrm>
              <a:off x="5615501" y="997149"/>
              <a:ext cx="962499" cy="962499"/>
              <a:chOff x="1055688" y="1863640"/>
              <a:chExt cx="2108034" cy="2108034"/>
            </a:xfrm>
          </p:grpSpPr>
          <p:sp>
            <p:nvSpPr>
              <p:cNvPr id="31" name="椭圆 30"/>
              <p:cNvSpPr/>
              <p:nvPr/>
            </p:nvSpPr>
            <p:spPr>
              <a:xfrm>
                <a:off x="1055688" y="1863640"/>
                <a:ext cx="2108034" cy="2108034"/>
              </a:xfrm>
              <a:prstGeom prst="ellipse">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等线" panose="02010600030101010101" charset="-122"/>
                  <a:ea typeface="等线" panose="02010600030101010101" charset="-122"/>
                </a:endParaRPr>
              </a:p>
            </p:txBody>
          </p:sp>
          <p:sp>
            <p:nvSpPr>
              <p:cNvPr id="32" name="椭圆 31"/>
              <p:cNvSpPr/>
              <p:nvPr/>
            </p:nvSpPr>
            <p:spPr>
              <a:xfrm>
                <a:off x="1167764" y="1975716"/>
                <a:ext cx="1883882" cy="1883882"/>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等线" panose="02010600030101010101" charset="-122"/>
                  <a:ea typeface="等线" panose="02010600030101010101" charset="-122"/>
                </a:endParaRPr>
              </a:p>
            </p:txBody>
          </p:sp>
        </p:grpSp>
        <p:pic>
          <p:nvPicPr>
            <p:cNvPr id="33" name="图片 32"/>
            <p:cNvPicPr>
              <a:picLocks noChangeAspect="1"/>
            </p:cNvPicPr>
            <p:nvPr/>
          </p:nvPicPr>
          <p:blipFill>
            <a:blip r:embed="rId1"/>
            <a:stretch>
              <a:fillRect/>
            </a:stretch>
          </p:blipFill>
          <p:spPr>
            <a:xfrm>
              <a:off x="5813794" y="1182742"/>
              <a:ext cx="591314" cy="591314"/>
            </a:xfrm>
            <a:prstGeom prst="rect">
              <a:avLst/>
            </a:prstGeom>
          </p:spPr>
        </p:pic>
      </p:grpSp>
      <p:grpSp>
        <p:nvGrpSpPr>
          <p:cNvPr id="61" name="组合 60"/>
          <p:cNvGrpSpPr/>
          <p:nvPr/>
        </p:nvGrpSpPr>
        <p:grpSpPr>
          <a:xfrm>
            <a:off x="4413790" y="5050261"/>
            <a:ext cx="962499" cy="962499"/>
            <a:chOff x="9028279" y="1863640"/>
            <a:chExt cx="2108034" cy="2108034"/>
          </a:xfrm>
        </p:grpSpPr>
        <p:grpSp>
          <p:nvGrpSpPr>
            <p:cNvPr id="40" name="组合 39"/>
            <p:cNvGrpSpPr/>
            <p:nvPr/>
          </p:nvGrpSpPr>
          <p:grpSpPr>
            <a:xfrm>
              <a:off x="9028279" y="1863640"/>
              <a:ext cx="2108034" cy="2108034"/>
              <a:chOff x="1055688" y="1863640"/>
              <a:chExt cx="2108034" cy="2108034"/>
            </a:xfrm>
            <a:solidFill>
              <a:srgbClr val="F24535"/>
            </a:solidFill>
          </p:grpSpPr>
          <p:sp>
            <p:nvSpPr>
              <p:cNvPr id="41" name="椭圆 40"/>
              <p:cNvSpPr/>
              <p:nvPr/>
            </p:nvSpPr>
            <p:spPr>
              <a:xfrm>
                <a:off x="1055688" y="1863640"/>
                <a:ext cx="2108034" cy="21080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等线" panose="02010600030101010101" charset="-122"/>
                  <a:ea typeface="等线" panose="02010600030101010101" charset="-122"/>
                </a:endParaRPr>
              </a:p>
            </p:txBody>
          </p:sp>
          <p:sp>
            <p:nvSpPr>
              <p:cNvPr id="42" name="椭圆 41"/>
              <p:cNvSpPr/>
              <p:nvPr/>
            </p:nvSpPr>
            <p:spPr>
              <a:xfrm>
                <a:off x="1167764" y="1975716"/>
                <a:ext cx="1883882" cy="1883882"/>
              </a:xfrm>
              <a:prstGeom prst="ellipse">
                <a:avLst/>
              </a:prstGeom>
              <a:grp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等线" panose="02010600030101010101" charset="-122"/>
                  <a:ea typeface="等线" panose="02010600030101010101" charset="-122"/>
                </a:endParaRPr>
              </a:p>
            </p:txBody>
          </p:sp>
        </p:grpSp>
        <p:pic>
          <p:nvPicPr>
            <p:cNvPr id="44" name="图片 43"/>
            <p:cNvPicPr>
              <a:picLocks noChangeAspect="1"/>
            </p:cNvPicPr>
            <p:nvPr/>
          </p:nvPicPr>
          <p:blipFill>
            <a:blip r:embed="rId2"/>
            <a:stretch>
              <a:fillRect/>
            </a:stretch>
          </p:blipFill>
          <p:spPr>
            <a:xfrm>
              <a:off x="9299355" y="2134716"/>
              <a:ext cx="1565882" cy="1565882"/>
            </a:xfrm>
            <a:prstGeom prst="rect">
              <a:avLst/>
            </a:prstGeom>
          </p:spPr>
        </p:pic>
      </p:grpSp>
      <p:grpSp>
        <p:nvGrpSpPr>
          <p:cNvPr id="60" name="组合 59"/>
          <p:cNvGrpSpPr/>
          <p:nvPr/>
        </p:nvGrpSpPr>
        <p:grpSpPr>
          <a:xfrm>
            <a:off x="4496975" y="1626770"/>
            <a:ext cx="962499" cy="962499"/>
            <a:chOff x="6457799" y="1863640"/>
            <a:chExt cx="2108034" cy="2108034"/>
          </a:xfrm>
        </p:grpSpPr>
        <p:grpSp>
          <p:nvGrpSpPr>
            <p:cNvPr id="37" name="组合 36"/>
            <p:cNvGrpSpPr/>
            <p:nvPr/>
          </p:nvGrpSpPr>
          <p:grpSpPr>
            <a:xfrm>
              <a:off x="6457799" y="1863640"/>
              <a:ext cx="2108034" cy="2108034"/>
              <a:chOff x="1055688" y="1863640"/>
              <a:chExt cx="2108034" cy="2108034"/>
            </a:xfrm>
            <a:solidFill>
              <a:srgbClr val="F27405"/>
            </a:solidFill>
          </p:grpSpPr>
          <p:sp>
            <p:nvSpPr>
              <p:cNvPr id="38" name="椭圆 37"/>
              <p:cNvSpPr/>
              <p:nvPr/>
            </p:nvSpPr>
            <p:spPr>
              <a:xfrm>
                <a:off x="1055688" y="1863640"/>
                <a:ext cx="2108034" cy="21080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等线" panose="02010600030101010101" charset="-122"/>
                  <a:ea typeface="等线" panose="02010600030101010101" charset="-122"/>
                </a:endParaRPr>
              </a:p>
            </p:txBody>
          </p:sp>
          <p:sp>
            <p:nvSpPr>
              <p:cNvPr id="39" name="椭圆 38"/>
              <p:cNvSpPr/>
              <p:nvPr/>
            </p:nvSpPr>
            <p:spPr>
              <a:xfrm>
                <a:off x="1167764" y="1975716"/>
                <a:ext cx="1883882" cy="1883882"/>
              </a:xfrm>
              <a:prstGeom prst="ellipse">
                <a:avLst/>
              </a:prstGeom>
              <a:grp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等线" panose="02010600030101010101" charset="-122"/>
                  <a:ea typeface="等线" panose="02010600030101010101" charset="-122"/>
                </a:endParaRPr>
              </a:p>
            </p:txBody>
          </p:sp>
        </p:grpSp>
        <p:pic>
          <p:nvPicPr>
            <p:cNvPr id="45" name="图片 44"/>
            <p:cNvPicPr>
              <a:picLocks noChangeAspect="1"/>
            </p:cNvPicPr>
            <p:nvPr/>
          </p:nvPicPr>
          <p:blipFill>
            <a:blip r:embed="rId3"/>
            <a:stretch>
              <a:fillRect/>
            </a:stretch>
          </p:blipFill>
          <p:spPr>
            <a:xfrm>
              <a:off x="6848429" y="2394602"/>
              <a:ext cx="1326774" cy="1046110"/>
            </a:xfrm>
            <a:prstGeom prst="rect">
              <a:avLst/>
            </a:prstGeom>
          </p:spPr>
        </p:pic>
      </p:grpSp>
      <p:cxnSp>
        <p:nvCxnSpPr>
          <p:cNvPr id="63" name="直接连接符 62"/>
          <p:cNvCxnSpPr/>
          <p:nvPr/>
        </p:nvCxnSpPr>
        <p:spPr>
          <a:xfrm>
            <a:off x="3243156" y="3614979"/>
            <a:ext cx="1151255" cy="29210"/>
          </a:xfrm>
          <a:prstGeom prst="line">
            <a:avLst/>
          </a:prstGeom>
          <a:ln w="31750">
            <a:solidFill>
              <a:srgbClr val="5F89AE">
                <a:alpha val="75000"/>
              </a:srgbClr>
            </a:solidFill>
          </a:ln>
        </p:spPr>
        <p:style>
          <a:lnRef idx="1">
            <a:schemeClr val="accent1"/>
          </a:lnRef>
          <a:fillRef idx="0">
            <a:schemeClr val="accent1"/>
          </a:fillRef>
          <a:effectRef idx="0">
            <a:schemeClr val="accent1"/>
          </a:effectRef>
          <a:fontRef idx="minor">
            <a:schemeClr val="tx1"/>
          </a:fontRef>
        </p:style>
      </p:cxnSp>
      <p:grpSp>
        <p:nvGrpSpPr>
          <p:cNvPr id="65" name="组合 64"/>
          <p:cNvGrpSpPr/>
          <p:nvPr/>
        </p:nvGrpSpPr>
        <p:grpSpPr>
          <a:xfrm>
            <a:off x="300304" y="2204439"/>
            <a:ext cx="2762637" cy="2762637"/>
            <a:chOff x="1055688" y="1863640"/>
            <a:chExt cx="2108034" cy="2108034"/>
          </a:xfrm>
        </p:grpSpPr>
        <p:sp>
          <p:nvSpPr>
            <p:cNvPr id="66" name="椭圆 65"/>
            <p:cNvSpPr/>
            <p:nvPr/>
          </p:nvSpPr>
          <p:spPr>
            <a:xfrm>
              <a:off x="1055688" y="1863640"/>
              <a:ext cx="2108034" cy="2108034"/>
            </a:xfrm>
            <a:prstGeom prst="ellipse">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等线" panose="02010600030101010101" charset="-122"/>
                <a:ea typeface="等线" panose="02010600030101010101" charset="-122"/>
              </a:endParaRPr>
            </a:p>
          </p:txBody>
        </p:sp>
        <p:sp>
          <p:nvSpPr>
            <p:cNvPr id="67" name="椭圆 66"/>
            <p:cNvSpPr/>
            <p:nvPr/>
          </p:nvSpPr>
          <p:spPr>
            <a:xfrm>
              <a:off x="1167764" y="1975716"/>
              <a:ext cx="1883882" cy="1883882"/>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等线" panose="02010600030101010101" charset="-122"/>
                <a:ea typeface="等线" panose="02010600030101010101" charset="-122"/>
              </a:endParaRPr>
            </a:p>
          </p:txBody>
        </p:sp>
      </p:grpSp>
      <p:cxnSp>
        <p:nvCxnSpPr>
          <p:cNvPr id="72" name="直接连接符 71"/>
          <p:cNvCxnSpPr/>
          <p:nvPr/>
        </p:nvCxnSpPr>
        <p:spPr>
          <a:xfrm flipV="1">
            <a:off x="2961332" y="2204599"/>
            <a:ext cx="1461770" cy="586740"/>
          </a:xfrm>
          <a:prstGeom prst="line">
            <a:avLst/>
          </a:prstGeom>
          <a:ln w="31750">
            <a:solidFill>
              <a:srgbClr val="F27405">
                <a:alpha val="75000"/>
              </a:srgb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a:off x="3015717" y="4468163"/>
            <a:ext cx="1395730" cy="798195"/>
          </a:xfrm>
          <a:prstGeom prst="line">
            <a:avLst/>
          </a:prstGeom>
          <a:ln w="31750">
            <a:solidFill>
              <a:srgbClr val="F67A6E">
                <a:alpha val="75000"/>
              </a:srgbClr>
            </a:solidFill>
          </a:ln>
        </p:spPr>
        <p:style>
          <a:lnRef idx="1">
            <a:schemeClr val="accent1"/>
          </a:lnRef>
          <a:fillRef idx="0">
            <a:schemeClr val="accent1"/>
          </a:fillRef>
          <a:effectRef idx="0">
            <a:schemeClr val="accent1"/>
          </a:effectRef>
          <a:fontRef idx="minor">
            <a:schemeClr val="tx1"/>
          </a:fontRef>
        </p:style>
      </p:cxnSp>
      <p:sp>
        <p:nvSpPr>
          <p:cNvPr id="88" name="矩形 87"/>
          <p:cNvSpPr/>
          <p:nvPr/>
        </p:nvSpPr>
        <p:spPr>
          <a:xfrm>
            <a:off x="5672455" y="1795145"/>
            <a:ext cx="5739765" cy="626110"/>
          </a:xfrm>
          <a:prstGeom prst="rect">
            <a:avLst/>
          </a:prstGeom>
          <a:solidFill>
            <a:srgbClr val="F274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latin typeface="等线" panose="02010600030101010101" charset="-122"/>
                <a:ea typeface="等线" panose="02010600030101010101" charset="-122"/>
              </a:rPr>
              <a:t> It solved the problem with the battery</a:t>
            </a:r>
            <a:endParaRPr lang="zh-CN" altLang="en-US" sz="2400" b="1">
              <a:latin typeface="等线" panose="02010600030101010101" charset="-122"/>
              <a:ea typeface="等线" panose="02010600030101010101" charset="-122"/>
            </a:endParaRPr>
          </a:p>
        </p:txBody>
      </p:sp>
      <p:sp>
        <p:nvSpPr>
          <p:cNvPr id="90" name="矩形 89"/>
          <p:cNvSpPr/>
          <p:nvPr/>
        </p:nvSpPr>
        <p:spPr>
          <a:xfrm>
            <a:off x="5672455" y="5201920"/>
            <a:ext cx="5740400" cy="643890"/>
          </a:xfrm>
          <a:prstGeom prst="rect">
            <a:avLst/>
          </a:prstGeom>
          <a:solidFill>
            <a:srgbClr val="F245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latin typeface="等线" panose="02010600030101010101" charset="-122"/>
                <a:ea typeface="等线" panose="02010600030101010101" charset="-122"/>
              </a:rPr>
              <a:t> The pioneering way of operation</a:t>
            </a:r>
            <a:endParaRPr lang="zh-CN" altLang="en-US" sz="2400" b="1">
              <a:latin typeface="等线" panose="02010600030101010101" charset="-122"/>
              <a:ea typeface="等线" panose="02010600030101010101" charset="-122"/>
            </a:endParaRPr>
          </a:p>
        </p:txBody>
      </p:sp>
      <p:grpSp>
        <p:nvGrpSpPr>
          <p:cNvPr id="94" name="组合 93"/>
          <p:cNvGrpSpPr/>
          <p:nvPr/>
        </p:nvGrpSpPr>
        <p:grpSpPr>
          <a:xfrm>
            <a:off x="11147361" y="6068315"/>
            <a:ext cx="704211" cy="455795"/>
            <a:chOff x="2894013" y="908050"/>
            <a:chExt cx="7137400" cy="4619626"/>
          </a:xfrm>
        </p:grpSpPr>
        <p:sp>
          <p:nvSpPr>
            <p:cNvPr id="95" name="AutoShape 3"/>
            <p:cNvSpPr>
              <a:spLocks noChangeAspect="1" noChangeArrowheads="1" noTextEdit="1"/>
            </p:cNvSpPr>
            <p:nvPr/>
          </p:nvSpPr>
          <p:spPr bwMode="auto">
            <a:xfrm>
              <a:off x="2894013" y="908050"/>
              <a:ext cx="7137400" cy="461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96" name="Freeform 5"/>
            <p:cNvSpPr>
              <a:spLocks noEditPoints="1"/>
            </p:cNvSpPr>
            <p:nvPr/>
          </p:nvSpPr>
          <p:spPr bwMode="auto">
            <a:xfrm>
              <a:off x="5538788" y="909638"/>
              <a:ext cx="4492625" cy="4618038"/>
            </a:xfrm>
            <a:custGeom>
              <a:avLst/>
              <a:gdLst>
                <a:gd name="T0" fmla="*/ 1495 w 1913"/>
                <a:gd name="T1" fmla="*/ 277 h 1965"/>
                <a:gd name="T2" fmla="*/ 706 w 1913"/>
                <a:gd name="T3" fmla="*/ 0 h 1965"/>
                <a:gd name="T4" fmla="*/ 138 w 1913"/>
                <a:gd name="T5" fmla="*/ 311 h 1965"/>
                <a:gd name="T6" fmla="*/ 0 w 1913"/>
                <a:gd name="T7" fmla="*/ 983 h 1965"/>
                <a:gd name="T8" fmla="*/ 138 w 1913"/>
                <a:gd name="T9" fmla="*/ 1655 h 1965"/>
                <a:gd name="T10" fmla="*/ 706 w 1913"/>
                <a:gd name="T11" fmla="*/ 1965 h 1965"/>
                <a:gd name="T12" fmla="*/ 1495 w 1913"/>
                <a:gd name="T13" fmla="*/ 1688 h 1965"/>
                <a:gd name="T14" fmla="*/ 1913 w 1913"/>
                <a:gd name="T15" fmla="*/ 983 h 1965"/>
                <a:gd name="T16" fmla="*/ 1495 w 1913"/>
                <a:gd name="T17" fmla="*/ 277 h 1965"/>
                <a:gd name="T18" fmla="*/ 1368 w 1913"/>
                <a:gd name="T19" fmla="*/ 1514 h 1965"/>
                <a:gd name="T20" fmla="*/ 706 w 1913"/>
                <a:gd name="T21" fmla="*/ 1750 h 1965"/>
                <a:gd name="T22" fmla="*/ 215 w 1913"/>
                <a:gd name="T23" fmla="*/ 983 h 1965"/>
                <a:gd name="T24" fmla="*/ 706 w 1913"/>
                <a:gd name="T25" fmla="*/ 216 h 1965"/>
                <a:gd name="T26" fmla="*/ 1368 w 1913"/>
                <a:gd name="T27" fmla="*/ 451 h 1965"/>
                <a:gd name="T28" fmla="*/ 1697 w 1913"/>
                <a:gd name="T29" fmla="*/ 983 h 1965"/>
                <a:gd name="T30" fmla="*/ 1368 w 1913"/>
                <a:gd name="T31" fmla="*/ 1514 h 19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13" h="1965">
                  <a:moveTo>
                    <a:pt x="1495" y="277"/>
                  </a:moveTo>
                  <a:cubicBezTo>
                    <a:pt x="1258" y="104"/>
                    <a:pt x="963" y="0"/>
                    <a:pt x="706" y="0"/>
                  </a:cubicBezTo>
                  <a:cubicBezTo>
                    <a:pt x="447" y="0"/>
                    <a:pt x="256" y="105"/>
                    <a:pt x="138" y="311"/>
                  </a:cubicBezTo>
                  <a:cubicBezTo>
                    <a:pt x="45" y="472"/>
                    <a:pt x="0" y="692"/>
                    <a:pt x="0" y="983"/>
                  </a:cubicBezTo>
                  <a:cubicBezTo>
                    <a:pt x="0" y="1274"/>
                    <a:pt x="45" y="1494"/>
                    <a:pt x="138" y="1655"/>
                  </a:cubicBezTo>
                  <a:cubicBezTo>
                    <a:pt x="256" y="1861"/>
                    <a:pt x="447" y="1965"/>
                    <a:pt x="706" y="1965"/>
                  </a:cubicBezTo>
                  <a:cubicBezTo>
                    <a:pt x="963" y="1965"/>
                    <a:pt x="1258" y="1862"/>
                    <a:pt x="1495" y="1688"/>
                  </a:cubicBezTo>
                  <a:cubicBezTo>
                    <a:pt x="1765" y="1491"/>
                    <a:pt x="1913" y="1240"/>
                    <a:pt x="1913" y="983"/>
                  </a:cubicBezTo>
                  <a:cubicBezTo>
                    <a:pt x="1913" y="725"/>
                    <a:pt x="1765" y="475"/>
                    <a:pt x="1495" y="277"/>
                  </a:cubicBezTo>
                  <a:close/>
                  <a:moveTo>
                    <a:pt x="1368" y="1514"/>
                  </a:moveTo>
                  <a:cubicBezTo>
                    <a:pt x="1170" y="1659"/>
                    <a:pt x="916" y="1750"/>
                    <a:pt x="706" y="1750"/>
                  </a:cubicBezTo>
                  <a:cubicBezTo>
                    <a:pt x="478" y="1750"/>
                    <a:pt x="215" y="1662"/>
                    <a:pt x="215" y="983"/>
                  </a:cubicBezTo>
                  <a:cubicBezTo>
                    <a:pt x="215" y="303"/>
                    <a:pt x="478" y="216"/>
                    <a:pt x="706" y="216"/>
                  </a:cubicBezTo>
                  <a:cubicBezTo>
                    <a:pt x="916" y="216"/>
                    <a:pt x="1170" y="306"/>
                    <a:pt x="1368" y="451"/>
                  </a:cubicBezTo>
                  <a:cubicBezTo>
                    <a:pt x="1577" y="605"/>
                    <a:pt x="1697" y="798"/>
                    <a:pt x="1697" y="983"/>
                  </a:cubicBezTo>
                  <a:cubicBezTo>
                    <a:pt x="1697" y="1167"/>
                    <a:pt x="1577" y="1361"/>
                    <a:pt x="1368" y="1514"/>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97" name="Freeform 6"/>
            <p:cNvSpPr/>
            <p:nvPr/>
          </p:nvSpPr>
          <p:spPr bwMode="auto">
            <a:xfrm>
              <a:off x="2895601" y="1168400"/>
              <a:ext cx="2414588" cy="504825"/>
            </a:xfrm>
            <a:custGeom>
              <a:avLst/>
              <a:gdLst>
                <a:gd name="T0" fmla="*/ 921 w 1028"/>
                <a:gd name="T1" fmla="*/ 0 h 215"/>
                <a:gd name="T2" fmla="*/ 108 w 1028"/>
                <a:gd name="T3" fmla="*/ 0 h 215"/>
                <a:gd name="T4" fmla="*/ 0 w 1028"/>
                <a:gd name="T5" fmla="*/ 107 h 215"/>
                <a:gd name="T6" fmla="*/ 108 w 1028"/>
                <a:gd name="T7" fmla="*/ 215 h 215"/>
                <a:gd name="T8" fmla="*/ 921 w 1028"/>
                <a:gd name="T9" fmla="*/ 215 h 215"/>
                <a:gd name="T10" fmla="*/ 1028 w 1028"/>
                <a:gd name="T11" fmla="*/ 107 h 215"/>
                <a:gd name="T12" fmla="*/ 921 w 102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1028" h="215">
                  <a:moveTo>
                    <a:pt x="921" y="0"/>
                  </a:moveTo>
                  <a:cubicBezTo>
                    <a:pt x="108" y="0"/>
                    <a:pt x="108" y="0"/>
                    <a:pt x="108" y="0"/>
                  </a:cubicBezTo>
                  <a:cubicBezTo>
                    <a:pt x="48" y="0"/>
                    <a:pt x="0" y="48"/>
                    <a:pt x="0" y="107"/>
                  </a:cubicBezTo>
                  <a:cubicBezTo>
                    <a:pt x="0" y="167"/>
                    <a:pt x="48" y="215"/>
                    <a:pt x="108" y="215"/>
                  </a:cubicBezTo>
                  <a:cubicBezTo>
                    <a:pt x="921" y="215"/>
                    <a:pt x="921" y="215"/>
                    <a:pt x="921" y="215"/>
                  </a:cubicBezTo>
                  <a:cubicBezTo>
                    <a:pt x="980" y="215"/>
                    <a:pt x="1028" y="167"/>
                    <a:pt x="1028" y="107"/>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98" name="Freeform 7"/>
            <p:cNvSpPr/>
            <p:nvPr/>
          </p:nvSpPr>
          <p:spPr bwMode="auto">
            <a:xfrm>
              <a:off x="2895601" y="2092325"/>
              <a:ext cx="2414588" cy="504825"/>
            </a:xfrm>
            <a:custGeom>
              <a:avLst/>
              <a:gdLst>
                <a:gd name="T0" fmla="*/ 921 w 1028"/>
                <a:gd name="T1" fmla="*/ 0 h 215"/>
                <a:gd name="T2" fmla="*/ 108 w 1028"/>
                <a:gd name="T3" fmla="*/ 0 h 215"/>
                <a:gd name="T4" fmla="*/ 0 w 1028"/>
                <a:gd name="T5" fmla="*/ 108 h 215"/>
                <a:gd name="T6" fmla="*/ 108 w 1028"/>
                <a:gd name="T7" fmla="*/ 215 h 215"/>
                <a:gd name="T8" fmla="*/ 921 w 1028"/>
                <a:gd name="T9" fmla="*/ 215 h 215"/>
                <a:gd name="T10" fmla="*/ 1028 w 1028"/>
                <a:gd name="T11" fmla="*/ 108 h 215"/>
                <a:gd name="T12" fmla="*/ 921 w 102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1028" h="215">
                  <a:moveTo>
                    <a:pt x="921" y="0"/>
                  </a:moveTo>
                  <a:cubicBezTo>
                    <a:pt x="108" y="0"/>
                    <a:pt x="108" y="0"/>
                    <a:pt x="108" y="0"/>
                  </a:cubicBezTo>
                  <a:cubicBezTo>
                    <a:pt x="48" y="0"/>
                    <a:pt x="0" y="48"/>
                    <a:pt x="0" y="108"/>
                  </a:cubicBezTo>
                  <a:cubicBezTo>
                    <a:pt x="0" y="167"/>
                    <a:pt x="48" y="215"/>
                    <a:pt x="108" y="215"/>
                  </a:cubicBezTo>
                  <a:cubicBezTo>
                    <a:pt x="921" y="215"/>
                    <a:pt x="921" y="215"/>
                    <a:pt x="921" y="215"/>
                  </a:cubicBezTo>
                  <a:cubicBezTo>
                    <a:pt x="980" y="215"/>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99" name="Freeform 8"/>
            <p:cNvSpPr/>
            <p:nvPr/>
          </p:nvSpPr>
          <p:spPr bwMode="auto">
            <a:xfrm>
              <a:off x="2895601" y="3016250"/>
              <a:ext cx="2414588" cy="504825"/>
            </a:xfrm>
            <a:custGeom>
              <a:avLst/>
              <a:gdLst>
                <a:gd name="T0" fmla="*/ 921 w 1028"/>
                <a:gd name="T1" fmla="*/ 0 h 215"/>
                <a:gd name="T2" fmla="*/ 108 w 1028"/>
                <a:gd name="T3" fmla="*/ 0 h 215"/>
                <a:gd name="T4" fmla="*/ 0 w 1028"/>
                <a:gd name="T5" fmla="*/ 108 h 215"/>
                <a:gd name="T6" fmla="*/ 108 w 1028"/>
                <a:gd name="T7" fmla="*/ 215 h 215"/>
                <a:gd name="T8" fmla="*/ 921 w 1028"/>
                <a:gd name="T9" fmla="*/ 215 h 215"/>
                <a:gd name="T10" fmla="*/ 1028 w 1028"/>
                <a:gd name="T11" fmla="*/ 108 h 215"/>
                <a:gd name="T12" fmla="*/ 921 w 102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1028" h="215">
                  <a:moveTo>
                    <a:pt x="921" y="0"/>
                  </a:moveTo>
                  <a:cubicBezTo>
                    <a:pt x="108" y="0"/>
                    <a:pt x="108" y="0"/>
                    <a:pt x="108" y="0"/>
                  </a:cubicBezTo>
                  <a:cubicBezTo>
                    <a:pt x="48" y="0"/>
                    <a:pt x="0" y="48"/>
                    <a:pt x="0" y="108"/>
                  </a:cubicBezTo>
                  <a:cubicBezTo>
                    <a:pt x="0" y="167"/>
                    <a:pt x="48" y="215"/>
                    <a:pt x="108" y="215"/>
                  </a:cubicBezTo>
                  <a:cubicBezTo>
                    <a:pt x="921" y="215"/>
                    <a:pt x="921" y="215"/>
                    <a:pt x="921" y="215"/>
                  </a:cubicBezTo>
                  <a:cubicBezTo>
                    <a:pt x="980" y="215"/>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100" name="Freeform 9"/>
            <p:cNvSpPr/>
            <p:nvPr/>
          </p:nvSpPr>
          <p:spPr bwMode="auto">
            <a:xfrm>
              <a:off x="2895601" y="3938588"/>
              <a:ext cx="2414588" cy="508000"/>
            </a:xfrm>
            <a:custGeom>
              <a:avLst/>
              <a:gdLst>
                <a:gd name="T0" fmla="*/ 921 w 1028"/>
                <a:gd name="T1" fmla="*/ 0 h 216"/>
                <a:gd name="T2" fmla="*/ 108 w 1028"/>
                <a:gd name="T3" fmla="*/ 0 h 216"/>
                <a:gd name="T4" fmla="*/ 0 w 1028"/>
                <a:gd name="T5" fmla="*/ 108 h 216"/>
                <a:gd name="T6" fmla="*/ 108 w 1028"/>
                <a:gd name="T7" fmla="*/ 216 h 216"/>
                <a:gd name="T8" fmla="*/ 921 w 1028"/>
                <a:gd name="T9" fmla="*/ 216 h 216"/>
                <a:gd name="T10" fmla="*/ 1028 w 1028"/>
                <a:gd name="T11" fmla="*/ 108 h 216"/>
                <a:gd name="T12" fmla="*/ 921 w 1028"/>
                <a:gd name="T13" fmla="*/ 0 h 216"/>
              </a:gdLst>
              <a:ahLst/>
              <a:cxnLst>
                <a:cxn ang="0">
                  <a:pos x="T0" y="T1"/>
                </a:cxn>
                <a:cxn ang="0">
                  <a:pos x="T2" y="T3"/>
                </a:cxn>
                <a:cxn ang="0">
                  <a:pos x="T4" y="T5"/>
                </a:cxn>
                <a:cxn ang="0">
                  <a:pos x="T6" y="T7"/>
                </a:cxn>
                <a:cxn ang="0">
                  <a:pos x="T8" y="T9"/>
                </a:cxn>
                <a:cxn ang="0">
                  <a:pos x="T10" y="T11"/>
                </a:cxn>
                <a:cxn ang="0">
                  <a:pos x="T12" y="T13"/>
                </a:cxn>
              </a:cxnLst>
              <a:rect l="0" t="0" r="r" b="b"/>
              <a:pathLst>
                <a:path w="1028" h="216">
                  <a:moveTo>
                    <a:pt x="921" y="0"/>
                  </a:moveTo>
                  <a:cubicBezTo>
                    <a:pt x="108" y="0"/>
                    <a:pt x="108" y="0"/>
                    <a:pt x="108" y="0"/>
                  </a:cubicBezTo>
                  <a:cubicBezTo>
                    <a:pt x="48" y="0"/>
                    <a:pt x="0" y="48"/>
                    <a:pt x="0" y="108"/>
                  </a:cubicBezTo>
                  <a:cubicBezTo>
                    <a:pt x="0" y="167"/>
                    <a:pt x="48" y="216"/>
                    <a:pt x="108" y="216"/>
                  </a:cubicBezTo>
                  <a:cubicBezTo>
                    <a:pt x="921" y="216"/>
                    <a:pt x="921" y="216"/>
                    <a:pt x="921" y="216"/>
                  </a:cubicBezTo>
                  <a:cubicBezTo>
                    <a:pt x="980" y="216"/>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101" name="Freeform 10"/>
            <p:cNvSpPr/>
            <p:nvPr/>
          </p:nvSpPr>
          <p:spPr bwMode="auto">
            <a:xfrm>
              <a:off x="2895601" y="4862513"/>
              <a:ext cx="2414588" cy="506413"/>
            </a:xfrm>
            <a:custGeom>
              <a:avLst/>
              <a:gdLst>
                <a:gd name="T0" fmla="*/ 921 w 1028"/>
                <a:gd name="T1" fmla="*/ 0 h 216"/>
                <a:gd name="T2" fmla="*/ 108 w 1028"/>
                <a:gd name="T3" fmla="*/ 0 h 216"/>
                <a:gd name="T4" fmla="*/ 0 w 1028"/>
                <a:gd name="T5" fmla="*/ 108 h 216"/>
                <a:gd name="T6" fmla="*/ 108 w 1028"/>
                <a:gd name="T7" fmla="*/ 216 h 216"/>
                <a:gd name="T8" fmla="*/ 921 w 1028"/>
                <a:gd name="T9" fmla="*/ 216 h 216"/>
                <a:gd name="T10" fmla="*/ 1028 w 1028"/>
                <a:gd name="T11" fmla="*/ 108 h 216"/>
                <a:gd name="T12" fmla="*/ 921 w 1028"/>
                <a:gd name="T13" fmla="*/ 0 h 216"/>
              </a:gdLst>
              <a:ahLst/>
              <a:cxnLst>
                <a:cxn ang="0">
                  <a:pos x="T0" y="T1"/>
                </a:cxn>
                <a:cxn ang="0">
                  <a:pos x="T2" y="T3"/>
                </a:cxn>
                <a:cxn ang="0">
                  <a:pos x="T4" y="T5"/>
                </a:cxn>
                <a:cxn ang="0">
                  <a:pos x="T6" y="T7"/>
                </a:cxn>
                <a:cxn ang="0">
                  <a:pos x="T8" y="T9"/>
                </a:cxn>
                <a:cxn ang="0">
                  <a:pos x="T10" y="T11"/>
                </a:cxn>
                <a:cxn ang="0">
                  <a:pos x="T12" y="T13"/>
                </a:cxn>
              </a:cxnLst>
              <a:rect l="0" t="0" r="r" b="b"/>
              <a:pathLst>
                <a:path w="1028" h="216">
                  <a:moveTo>
                    <a:pt x="921" y="0"/>
                  </a:moveTo>
                  <a:cubicBezTo>
                    <a:pt x="108" y="0"/>
                    <a:pt x="108" y="0"/>
                    <a:pt x="108" y="0"/>
                  </a:cubicBezTo>
                  <a:cubicBezTo>
                    <a:pt x="48" y="0"/>
                    <a:pt x="0" y="48"/>
                    <a:pt x="0" y="108"/>
                  </a:cubicBezTo>
                  <a:cubicBezTo>
                    <a:pt x="0" y="167"/>
                    <a:pt x="48" y="216"/>
                    <a:pt x="108" y="216"/>
                  </a:cubicBezTo>
                  <a:cubicBezTo>
                    <a:pt x="921" y="216"/>
                    <a:pt x="921" y="216"/>
                    <a:pt x="921" y="216"/>
                  </a:cubicBezTo>
                  <a:cubicBezTo>
                    <a:pt x="980" y="216"/>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grpSp>
      <p:sp>
        <p:nvSpPr>
          <p:cNvPr id="102" name="文本框 101"/>
          <p:cNvSpPr txBox="1"/>
          <p:nvPr/>
        </p:nvSpPr>
        <p:spPr>
          <a:xfrm>
            <a:off x="11412315" y="6153377"/>
            <a:ext cx="558014" cy="337185"/>
          </a:xfrm>
          <a:prstGeom prst="rect">
            <a:avLst/>
          </a:prstGeom>
          <a:noFill/>
        </p:spPr>
        <p:txBody>
          <a:bodyPr wrap="square" rtlCol="0">
            <a:spAutoFit/>
          </a:bodyPr>
          <a:lstStyle/>
          <a:p>
            <a:r>
              <a:rPr lang="en-US" altLang="zh-CN" sz="1600" dirty="0" smtClean="0">
                <a:latin typeface="微软雅黑" panose="020B0503020204020204" charset="-122"/>
                <a:ea typeface="微软雅黑" panose="020B0503020204020204" charset="-122"/>
              </a:rPr>
              <a:t>03</a:t>
            </a:r>
            <a:endParaRPr lang="zh-CN" altLang="en-US" sz="1600" dirty="0">
              <a:latin typeface="微软雅黑" panose="020B0503020204020204" charset="-122"/>
              <a:ea typeface="微软雅黑" panose="020B0503020204020204" charset="-122"/>
            </a:endParaRPr>
          </a:p>
        </p:txBody>
      </p:sp>
      <p:sp>
        <p:nvSpPr>
          <p:cNvPr id="7170" name="AutoShape 2" descr="http://img1.imgtn.bdimg.com/it/u=2304504973,87563196&amp;fm=11&amp;gp=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zh-CN" altLang="en-US"/>
          </a:p>
        </p:txBody>
      </p:sp>
      <p:sp>
        <p:nvSpPr>
          <p:cNvPr id="7172" name="AutoShape 4" descr="http://img1.imgtn.bdimg.com/it/u=2304504973,87563196&amp;fm=11&amp;gp=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zh-CN" altLang="en-US"/>
          </a:p>
        </p:txBody>
      </p:sp>
      <p:pic>
        <p:nvPicPr>
          <p:cNvPr id="76" name="图片 75" descr="u=2907344582,2811565715&amp;fm=21&amp;gp=0.jpg"/>
          <p:cNvPicPr>
            <a:picLocks noChangeAspect="1"/>
          </p:cNvPicPr>
          <p:nvPr/>
        </p:nvPicPr>
        <p:blipFill>
          <a:blip r:embed="rId4"/>
          <a:stretch>
            <a:fillRect/>
          </a:stretch>
        </p:blipFill>
        <p:spPr>
          <a:xfrm>
            <a:off x="650737" y="2946027"/>
            <a:ext cx="2037518" cy="1338072"/>
          </a:xfrm>
          <a:prstGeom prst="rect">
            <a:avLst/>
          </a:prstGeom>
          <a:ln>
            <a:noFill/>
          </a:ln>
          <a:effectLst>
            <a:softEdge rad="112500"/>
          </a:effectLst>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1"/>
          <p:cNvSpPr txBox="1"/>
          <p:nvPr/>
        </p:nvSpPr>
        <p:spPr>
          <a:xfrm>
            <a:off x="912495" y="449580"/>
            <a:ext cx="2122170" cy="475615"/>
          </a:xfrm>
          <a:prstGeom prst="rect">
            <a:avLst/>
          </a:prstGeom>
          <a:noFill/>
        </p:spPr>
        <p:txBody>
          <a:bodyPr wrap="square" rtlCol="0">
            <a:spAutoFit/>
          </a:bodyPr>
          <a:lstStyle/>
          <a:p>
            <a:r>
              <a:rPr lang="en-US" sz="2500" b="1" dirty="0" smtClean="0">
                <a:latin typeface="等线" panose="02010600030101010101" charset="-122"/>
                <a:ea typeface="等线" panose="02010600030101010101" charset="-122"/>
              </a:rPr>
              <a:t>C</a:t>
            </a:r>
            <a:r>
              <a:rPr sz="2500" b="1" dirty="0" smtClean="0">
                <a:latin typeface="等线" panose="02010600030101010101" charset="-122"/>
                <a:ea typeface="等线" panose="02010600030101010101" charset="-122"/>
              </a:rPr>
              <a:t>onclusion</a:t>
            </a:r>
            <a:endParaRPr lang="en-US" sz="2500" b="1" dirty="0" smtClean="0">
              <a:latin typeface="等线" panose="02010600030101010101" charset="-122"/>
              <a:ea typeface="等线" panose="02010600030101010101" charset="-122"/>
            </a:endParaRPr>
          </a:p>
        </p:txBody>
      </p:sp>
      <p:sp>
        <p:nvSpPr>
          <p:cNvPr id="4" name="矩形 3"/>
          <p:cNvSpPr/>
          <p:nvPr/>
        </p:nvSpPr>
        <p:spPr>
          <a:xfrm>
            <a:off x="312982" y="542726"/>
            <a:ext cx="437061" cy="324390"/>
          </a:xfrm>
          <a:prstGeom prst="rect">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等线" panose="02010600030101010101" charset="-122"/>
              <a:ea typeface="等线" panose="02010600030101010101" charset="-122"/>
            </a:endParaRPr>
          </a:p>
        </p:txBody>
      </p:sp>
      <p:sp>
        <p:nvSpPr>
          <p:cNvPr id="2" name="文本框 1"/>
          <p:cNvSpPr txBox="1"/>
          <p:nvPr/>
        </p:nvSpPr>
        <p:spPr>
          <a:xfrm>
            <a:off x="252730" y="1263650"/>
            <a:ext cx="5836920" cy="2452370"/>
          </a:xfrm>
          <a:prstGeom prst="rect">
            <a:avLst/>
          </a:prstGeom>
          <a:noFill/>
        </p:spPr>
        <p:txBody>
          <a:bodyPr wrap="square" rtlCol="0" anchor="t">
            <a:noAutofit/>
          </a:bodyPr>
          <a:p>
            <a:pPr algn="just" fontAlgn="auto">
              <a:lnSpc>
                <a:spcPct val="150000"/>
              </a:lnSpc>
            </a:pPr>
            <a:r>
              <a:rPr lang="zh-CN" altLang="en-US" sz="2400">
                <a:latin typeface="等线" panose="02010600030101010101" charset="-122"/>
                <a:ea typeface="等线" panose="02010600030101010101" charset="-122"/>
              </a:rPr>
              <a:t>As an automobile company less than 20 years old, Tesla has won</a:t>
            </a:r>
            <a:r>
              <a:rPr lang="en-US" altLang="zh-CN" sz="2400">
                <a:latin typeface="等线" panose="02010600030101010101" charset="-122"/>
                <a:ea typeface="等线" panose="02010600030101010101" charset="-122"/>
              </a:rPr>
              <a:t> </a:t>
            </a:r>
            <a:r>
              <a:rPr lang="zh-CN" altLang="en-US" sz="2400">
                <a:latin typeface="等线" panose="02010600030101010101" charset="-122"/>
                <a:ea typeface="等线" panose="02010600030101010101" charset="-122"/>
              </a:rPr>
              <a:t>many</a:t>
            </a:r>
            <a:r>
              <a:rPr lang="en-US" altLang="zh-CN" sz="2400">
                <a:latin typeface="等线" panose="02010600030101010101" charset="-122"/>
                <a:ea typeface="等线" panose="02010600030101010101" charset="-122"/>
              </a:rPr>
              <a:t> </a:t>
            </a:r>
            <a:r>
              <a:rPr lang="zh-CN" altLang="en-US" sz="2400">
                <a:latin typeface="等线" panose="02010600030101010101" charset="-122"/>
                <a:ea typeface="等线" panose="02010600030101010101" charset="-122"/>
              </a:rPr>
              <a:t>accolades for being a pioneer of the times, and its successful experience is worth learning from. At the same time, the difficulties and challenges faced in its development are also worthy of our discussion.</a:t>
            </a:r>
            <a:endParaRPr lang="zh-CN" altLang="en-US" sz="2400">
              <a:latin typeface="等线" panose="02010600030101010101" charset="-122"/>
              <a:ea typeface="等线" panose="02010600030101010101" charset="-122"/>
            </a:endParaRPr>
          </a:p>
        </p:txBody>
      </p:sp>
      <p:grpSp>
        <p:nvGrpSpPr>
          <p:cNvPr id="94" name="组合 93"/>
          <p:cNvGrpSpPr/>
          <p:nvPr/>
        </p:nvGrpSpPr>
        <p:grpSpPr>
          <a:xfrm>
            <a:off x="5266626" y="5693030"/>
            <a:ext cx="704211" cy="455795"/>
            <a:chOff x="2894013" y="908050"/>
            <a:chExt cx="7137400" cy="4619626"/>
          </a:xfrm>
        </p:grpSpPr>
        <p:sp>
          <p:nvSpPr>
            <p:cNvPr id="95" name="AutoShape 3"/>
            <p:cNvSpPr>
              <a:spLocks noChangeAspect="1" noChangeArrowheads="1" noTextEdit="1"/>
            </p:cNvSpPr>
            <p:nvPr/>
          </p:nvSpPr>
          <p:spPr bwMode="auto">
            <a:xfrm>
              <a:off x="2894013" y="908050"/>
              <a:ext cx="7137400" cy="461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96" name="Freeform 5"/>
            <p:cNvSpPr>
              <a:spLocks noEditPoints="1"/>
            </p:cNvSpPr>
            <p:nvPr/>
          </p:nvSpPr>
          <p:spPr bwMode="auto">
            <a:xfrm>
              <a:off x="5538788" y="909638"/>
              <a:ext cx="4492625" cy="4618038"/>
            </a:xfrm>
            <a:custGeom>
              <a:avLst/>
              <a:gdLst>
                <a:gd name="T0" fmla="*/ 1495 w 1913"/>
                <a:gd name="T1" fmla="*/ 277 h 1965"/>
                <a:gd name="T2" fmla="*/ 706 w 1913"/>
                <a:gd name="T3" fmla="*/ 0 h 1965"/>
                <a:gd name="T4" fmla="*/ 138 w 1913"/>
                <a:gd name="T5" fmla="*/ 311 h 1965"/>
                <a:gd name="T6" fmla="*/ 0 w 1913"/>
                <a:gd name="T7" fmla="*/ 983 h 1965"/>
                <a:gd name="T8" fmla="*/ 138 w 1913"/>
                <a:gd name="T9" fmla="*/ 1655 h 1965"/>
                <a:gd name="T10" fmla="*/ 706 w 1913"/>
                <a:gd name="T11" fmla="*/ 1965 h 1965"/>
                <a:gd name="T12" fmla="*/ 1495 w 1913"/>
                <a:gd name="T13" fmla="*/ 1688 h 1965"/>
                <a:gd name="T14" fmla="*/ 1913 w 1913"/>
                <a:gd name="T15" fmla="*/ 983 h 1965"/>
                <a:gd name="T16" fmla="*/ 1495 w 1913"/>
                <a:gd name="T17" fmla="*/ 277 h 1965"/>
                <a:gd name="T18" fmla="*/ 1368 w 1913"/>
                <a:gd name="T19" fmla="*/ 1514 h 1965"/>
                <a:gd name="T20" fmla="*/ 706 w 1913"/>
                <a:gd name="T21" fmla="*/ 1750 h 1965"/>
                <a:gd name="T22" fmla="*/ 215 w 1913"/>
                <a:gd name="T23" fmla="*/ 983 h 1965"/>
                <a:gd name="T24" fmla="*/ 706 w 1913"/>
                <a:gd name="T25" fmla="*/ 216 h 1965"/>
                <a:gd name="T26" fmla="*/ 1368 w 1913"/>
                <a:gd name="T27" fmla="*/ 451 h 1965"/>
                <a:gd name="T28" fmla="*/ 1697 w 1913"/>
                <a:gd name="T29" fmla="*/ 983 h 1965"/>
                <a:gd name="T30" fmla="*/ 1368 w 1913"/>
                <a:gd name="T31" fmla="*/ 1514 h 19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13" h="1965">
                  <a:moveTo>
                    <a:pt x="1495" y="277"/>
                  </a:moveTo>
                  <a:cubicBezTo>
                    <a:pt x="1258" y="104"/>
                    <a:pt x="963" y="0"/>
                    <a:pt x="706" y="0"/>
                  </a:cubicBezTo>
                  <a:cubicBezTo>
                    <a:pt x="447" y="0"/>
                    <a:pt x="256" y="105"/>
                    <a:pt x="138" y="311"/>
                  </a:cubicBezTo>
                  <a:cubicBezTo>
                    <a:pt x="45" y="472"/>
                    <a:pt x="0" y="692"/>
                    <a:pt x="0" y="983"/>
                  </a:cubicBezTo>
                  <a:cubicBezTo>
                    <a:pt x="0" y="1274"/>
                    <a:pt x="45" y="1494"/>
                    <a:pt x="138" y="1655"/>
                  </a:cubicBezTo>
                  <a:cubicBezTo>
                    <a:pt x="256" y="1861"/>
                    <a:pt x="447" y="1965"/>
                    <a:pt x="706" y="1965"/>
                  </a:cubicBezTo>
                  <a:cubicBezTo>
                    <a:pt x="963" y="1965"/>
                    <a:pt x="1258" y="1862"/>
                    <a:pt x="1495" y="1688"/>
                  </a:cubicBezTo>
                  <a:cubicBezTo>
                    <a:pt x="1765" y="1491"/>
                    <a:pt x="1913" y="1240"/>
                    <a:pt x="1913" y="983"/>
                  </a:cubicBezTo>
                  <a:cubicBezTo>
                    <a:pt x="1913" y="725"/>
                    <a:pt x="1765" y="475"/>
                    <a:pt x="1495" y="277"/>
                  </a:cubicBezTo>
                  <a:close/>
                  <a:moveTo>
                    <a:pt x="1368" y="1514"/>
                  </a:moveTo>
                  <a:cubicBezTo>
                    <a:pt x="1170" y="1659"/>
                    <a:pt x="916" y="1750"/>
                    <a:pt x="706" y="1750"/>
                  </a:cubicBezTo>
                  <a:cubicBezTo>
                    <a:pt x="478" y="1750"/>
                    <a:pt x="215" y="1662"/>
                    <a:pt x="215" y="983"/>
                  </a:cubicBezTo>
                  <a:cubicBezTo>
                    <a:pt x="215" y="303"/>
                    <a:pt x="478" y="216"/>
                    <a:pt x="706" y="216"/>
                  </a:cubicBezTo>
                  <a:cubicBezTo>
                    <a:pt x="916" y="216"/>
                    <a:pt x="1170" y="306"/>
                    <a:pt x="1368" y="451"/>
                  </a:cubicBezTo>
                  <a:cubicBezTo>
                    <a:pt x="1577" y="605"/>
                    <a:pt x="1697" y="798"/>
                    <a:pt x="1697" y="983"/>
                  </a:cubicBezTo>
                  <a:cubicBezTo>
                    <a:pt x="1697" y="1167"/>
                    <a:pt x="1577" y="1361"/>
                    <a:pt x="1368" y="1514"/>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97" name="Freeform 6"/>
            <p:cNvSpPr/>
            <p:nvPr/>
          </p:nvSpPr>
          <p:spPr bwMode="auto">
            <a:xfrm>
              <a:off x="2895601" y="1168400"/>
              <a:ext cx="2414588" cy="504825"/>
            </a:xfrm>
            <a:custGeom>
              <a:avLst/>
              <a:gdLst>
                <a:gd name="T0" fmla="*/ 921 w 1028"/>
                <a:gd name="T1" fmla="*/ 0 h 215"/>
                <a:gd name="T2" fmla="*/ 108 w 1028"/>
                <a:gd name="T3" fmla="*/ 0 h 215"/>
                <a:gd name="T4" fmla="*/ 0 w 1028"/>
                <a:gd name="T5" fmla="*/ 107 h 215"/>
                <a:gd name="T6" fmla="*/ 108 w 1028"/>
                <a:gd name="T7" fmla="*/ 215 h 215"/>
                <a:gd name="T8" fmla="*/ 921 w 1028"/>
                <a:gd name="T9" fmla="*/ 215 h 215"/>
                <a:gd name="T10" fmla="*/ 1028 w 1028"/>
                <a:gd name="T11" fmla="*/ 107 h 215"/>
                <a:gd name="T12" fmla="*/ 921 w 102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1028" h="215">
                  <a:moveTo>
                    <a:pt x="921" y="0"/>
                  </a:moveTo>
                  <a:cubicBezTo>
                    <a:pt x="108" y="0"/>
                    <a:pt x="108" y="0"/>
                    <a:pt x="108" y="0"/>
                  </a:cubicBezTo>
                  <a:cubicBezTo>
                    <a:pt x="48" y="0"/>
                    <a:pt x="0" y="48"/>
                    <a:pt x="0" y="107"/>
                  </a:cubicBezTo>
                  <a:cubicBezTo>
                    <a:pt x="0" y="167"/>
                    <a:pt x="48" y="215"/>
                    <a:pt x="108" y="215"/>
                  </a:cubicBezTo>
                  <a:cubicBezTo>
                    <a:pt x="921" y="215"/>
                    <a:pt x="921" y="215"/>
                    <a:pt x="921" y="215"/>
                  </a:cubicBezTo>
                  <a:cubicBezTo>
                    <a:pt x="980" y="215"/>
                    <a:pt x="1028" y="167"/>
                    <a:pt x="1028" y="107"/>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98" name="Freeform 7"/>
            <p:cNvSpPr/>
            <p:nvPr/>
          </p:nvSpPr>
          <p:spPr bwMode="auto">
            <a:xfrm>
              <a:off x="2895601" y="2092325"/>
              <a:ext cx="2414588" cy="504825"/>
            </a:xfrm>
            <a:custGeom>
              <a:avLst/>
              <a:gdLst>
                <a:gd name="T0" fmla="*/ 921 w 1028"/>
                <a:gd name="T1" fmla="*/ 0 h 215"/>
                <a:gd name="T2" fmla="*/ 108 w 1028"/>
                <a:gd name="T3" fmla="*/ 0 h 215"/>
                <a:gd name="T4" fmla="*/ 0 w 1028"/>
                <a:gd name="T5" fmla="*/ 108 h 215"/>
                <a:gd name="T6" fmla="*/ 108 w 1028"/>
                <a:gd name="T7" fmla="*/ 215 h 215"/>
                <a:gd name="T8" fmla="*/ 921 w 1028"/>
                <a:gd name="T9" fmla="*/ 215 h 215"/>
                <a:gd name="T10" fmla="*/ 1028 w 1028"/>
                <a:gd name="T11" fmla="*/ 108 h 215"/>
                <a:gd name="T12" fmla="*/ 921 w 102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1028" h="215">
                  <a:moveTo>
                    <a:pt x="921" y="0"/>
                  </a:moveTo>
                  <a:cubicBezTo>
                    <a:pt x="108" y="0"/>
                    <a:pt x="108" y="0"/>
                    <a:pt x="108" y="0"/>
                  </a:cubicBezTo>
                  <a:cubicBezTo>
                    <a:pt x="48" y="0"/>
                    <a:pt x="0" y="48"/>
                    <a:pt x="0" y="108"/>
                  </a:cubicBezTo>
                  <a:cubicBezTo>
                    <a:pt x="0" y="167"/>
                    <a:pt x="48" y="215"/>
                    <a:pt x="108" y="215"/>
                  </a:cubicBezTo>
                  <a:cubicBezTo>
                    <a:pt x="921" y="215"/>
                    <a:pt x="921" y="215"/>
                    <a:pt x="921" y="215"/>
                  </a:cubicBezTo>
                  <a:cubicBezTo>
                    <a:pt x="980" y="215"/>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99" name="Freeform 8"/>
            <p:cNvSpPr/>
            <p:nvPr/>
          </p:nvSpPr>
          <p:spPr bwMode="auto">
            <a:xfrm>
              <a:off x="2895601" y="3016250"/>
              <a:ext cx="2414588" cy="504825"/>
            </a:xfrm>
            <a:custGeom>
              <a:avLst/>
              <a:gdLst>
                <a:gd name="T0" fmla="*/ 921 w 1028"/>
                <a:gd name="T1" fmla="*/ 0 h 215"/>
                <a:gd name="T2" fmla="*/ 108 w 1028"/>
                <a:gd name="T3" fmla="*/ 0 h 215"/>
                <a:gd name="T4" fmla="*/ 0 w 1028"/>
                <a:gd name="T5" fmla="*/ 108 h 215"/>
                <a:gd name="T6" fmla="*/ 108 w 1028"/>
                <a:gd name="T7" fmla="*/ 215 h 215"/>
                <a:gd name="T8" fmla="*/ 921 w 1028"/>
                <a:gd name="T9" fmla="*/ 215 h 215"/>
                <a:gd name="T10" fmla="*/ 1028 w 1028"/>
                <a:gd name="T11" fmla="*/ 108 h 215"/>
                <a:gd name="T12" fmla="*/ 921 w 102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1028" h="215">
                  <a:moveTo>
                    <a:pt x="921" y="0"/>
                  </a:moveTo>
                  <a:cubicBezTo>
                    <a:pt x="108" y="0"/>
                    <a:pt x="108" y="0"/>
                    <a:pt x="108" y="0"/>
                  </a:cubicBezTo>
                  <a:cubicBezTo>
                    <a:pt x="48" y="0"/>
                    <a:pt x="0" y="48"/>
                    <a:pt x="0" y="108"/>
                  </a:cubicBezTo>
                  <a:cubicBezTo>
                    <a:pt x="0" y="167"/>
                    <a:pt x="48" y="215"/>
                    <a:pt x="108" y="215"/>
                  </a:cubicBezTo>
                  <a:cubicBezTo>
                    <a:pt x="921" y="215"/>
                    <a:pt x="921" y="215"/>
                    <a:pt x="921" y="215"/>
                  </a:cubicBezTo>
                  <a:cubicBezTo>
                    <a:pt x="980" y="215"/>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100" name="Freeform 9"/>
            <p:cNvSpPr/>
            <p:nvPr/>
          </p:nvSpPr>
          <p:spPr bwMode="auto">
            <a:xfrm>
              <a:off x="2895601" y="3938588"/>
              <a:ext cx="2414588" cy="508000"/>
            </a:xfrm>
            <a:custGeom>
              <a:avLst/>
              <a:gdLst>
                <a:gd name="T0" fmla="*/ 921 w 1028"/>
                <a:gd name="T1" fmla="*/ 0 h 216"/>
                <a:gd name="T2" fmla="*/ 108 w 1028"/>
                <a:gd name="T3" fmla="*/ 0 h 216"/>
                <a:gd name="T4" fmla="*/ 0 w 1028"/>
                <a:gd name="T5" fmla="*/ 108 h 216"/>
                <a:gd name="T6" fmla="*/ 108 w 1028"/>
                <a:gd name="T7" fmla="*/ 216 h 216"/>
                <a:gd name="T8" fmla="*/ 921 w 1028"/>
                <a:gd name="T9" fmla="*/ 216 h 216"/>
                <a:gd name="T10" fmla="*/ 1028 w 1028"/>
                <a:gd name="T11" fmla="*/ 108 h 216"/>
                <a:gd name="T12" fmla="*/ 921 w 1028"/>
                <a:gd name="T13" fmla="*/ 0 h 216"/>
              </a:gdLst>
              <a:ahLst/>
              <a:cxnLst>
                <a:cxn ang="0">
                  <a:pos x="T0" y="T1"/>
                </a:cxn>
                <a:cxn ang="0">
                  <a:pos x="T2" y="T3"/>
                </a:cxn>
                <a:cxn ang="0">
                  <a:pos x="T4" y="T5"/>
                </a:cxn>
                <a:cxn ang="0">
                  <a:pos x="T6" y="T7"/>
                </a:cxn>
                <a:cxn ang="0">
                  <a:pos x="T8" y="T9"/>
                </a:cxn>
                <a:cxn ang="0">
                  <a:pos x="T10" y="T11"/>
                </a:cxn>
                <a:cxn ang="0">
                  <a:pos x="T12" y="T13"/>
                </a:cxn>
              </a:cxnLst>
              <a:rect l="0" t="0" r="r" b="b"/>
              <a:pathLst>
                <a:path w="1028" h="216">
                  <a:moveTo>
                    <a:pt x="921" y="0"/>
                  </a:moveTo>
                  <a:cubicBezTo>
                    <a:pt x="108" y="0"/>
                    <a:pt x="108" y="0"/>
                    <a:pt x="108" y="0"/>
                  </a:cubicBezTo>
                  <a:cubicBezTo>
                    <a:pt x="48" y="0"/>
                    <a:pt x="0" y="48"/>
                    <a:pt x="0" y="108"/>
                  </a:cubicBezTo>
                  <a:cubicBezTo>
                    <a:pt x="0" y="167"/>
                    <a:pt x="48" y="216"/>
                    <a:pt x="108" y="216"/>
                  </a:cubicBezTo>
                  <a:cubicBezTo>
                    <a:pt x="921" y="216"/>
                    <a:pt x="921" y="216"/>
                    <a:pt x="921" y="216"/>
                  </a:cubicBezTo>
                  <a:cubicBezTo>
                    <a:pt x="980" y="216"/>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101" name="Freeform 10"/>
            <p:cNvSpPr/>
            <p:nvPr/>
          </p:nvSpPr>
          <p:spPr bwMode="auto">
            <a:xfrm>
              <a:off x="2895601" y="4862513"/>
              <a:ext cx="2414588" cy="506413"/>
            </a:xfrm>
            <a:custGeom>
              <a:avLst/>
              <a:gdLst>
                <a:gd name="T0" fmla="*/ 921 w 1028"/>
                <a:gd name="T1" fmla="*/ 0 h 216"/>
                <a:gd name="T2" fmla="*/ 108 w 1028"/>
                <a:gd name="T3" fmla="*/ 0 h 216"/>
                <a:gd name="T4" fmla="*/ 0 w 1028"/>
                <a:gd name="T5" fmla="*/ 108 h 216"/>
                <a:gd name="T6" fmla="*/ 108 w 1028"/>
                <a:gd name="T7" fmla="*/ 216 h 216"/>
                <a:gd name="T8" fmla="*/ 921 w 1028"/>
                <a:gd name="T9" fmla="*/ 216 h 216"/>
                <a:gd name="T10" fmla="*/ 1028 w 1028"/>
                <a:gd name="T11" fmla="*/ 108 h 216"/>
                <a:gd name="T12" fmla="*/ 921 w 1028"/>
                <a:gd name="T13" fmla="*/ 0 h 216"/>
              </a:gdLst>
              <a:ahLst/>
              <a:cxnLst>
                <a:cxn ang="0">
                  <a:pos x="T0" y="T1"/>
                </a:cxn>
                <a:cxn ang="0">
                  <a:pos x="T2" y="T3"/>
                </a:cxn>
                <a:cxn ang="0">
                  <a:pos x="T4" y="T5"/>
                </a:cxn>
                <a:cxn ang="0">
                  <a:pos x="T6" y="T7"/>
                </a:cxn>
                <a:cxn ang="0">
                  <a:pos x="T8" y="T9"/>
                </a:cxn>
                <a:cxn ang="0">
                  <a:pos x="T10" y="T11"/>
                </a:cxn>
                <a:cxn ang="0">
                  <a:pos x="T12" y="T13"/>
                </a:cxn>
              </a:cxnLst>
              <a:rect l="0" t="0" r="r" b="b"/>
              <a:pathLst>
                <a:path w="1028" h="216">
                  <a:moveTo>
                    <a:pt x="921" y="0"/>
                  </a:moveTo>
                  <a:cubicBezTo>
                    <a:pt x="108" y="0"/>
                    <a:pt x="108" y="0"/>
                    <a:pt x="108" y="0"/>
                  </a:cubicBezTo>
                  <a:cubicBezTo>
                    <a:pt x="48" y="0"/>
                    <a:pt x="0" y="48"/>
                    <a:pt x="0" y="108"/>
                  </a:cubicBezTo>
                  <a:cubicBezTo>
                    <a:pt x="0" y="167"/>
                    <a:pt x="48" y="216"/>
                    <a:pt x="108" y="216"/>
                  </a:cubicBezTo>
                  <a:cubicBezTo>
                    <a:pt x="921" y="216"/>
                    <a:pt x="921" y="216"/>
                    <a:pt x="921" y="216"/>
                  </a:cubicBezTo>
                  <a:cubicBezTo>
                    <a:pt x="980" y="216"/>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grpSp>
      <p:sp>
        <p:nvSpPr>
          <p:cNvPr id="102" name="文本框 101"/>
          <p:cNvSpPr txBox="1"/>
          <p:nvPr/>
        </p:nvSpPr>
        <p:spPr>
          <a:xfrm>
            <a:off x="5531580" y="5778092"/>
            <a:ext cx="558014" cy="583565"/>
          </a:xfrm>
          <a:prstGeom prst="rect">
            <a:avLst/>
          </a:prstGeom>
          <a:noFill/>
        </p:spPr>
        <p:txBody>
          <a:bodyPr wrap="square" rtlCol="0">
            <a:spAutoFit/>
          </a:bodyPr>
          <a:lstStyle/>
          <a:p>
            <a:r>
              <a:rPr lang="en-US" altLang="zh-CN" sz="1600" dirty="0" smtClean="0">
                <a:latin typeface="微软雅黑" panose="020B0503020204020204" charset="-122"/>
                <a:ea typeface="微软雅黑" panose="020B0503020204020204" charset="-122"/>
              </a:rPr>
              <a:t>04</a:t>
            </a:r>
            <a:endParaRPr lang="en-US" altLang="zh-CN" sz="1600" dirty="0" smtClean="0">
              <a:latin typeface="微软雅黑" panose="020B0503020204020204" charset="-122"/>
              <a:ea typeface="微软雅黑" panose="020B0503020204020204" charset="-122"/>
            </a:endParaRPr>
          </a:p>
          <a:p>
            <a:endParaRPr lang="zh-CN" altLang="en-US" sz="1600" dirty="0">
              <a:latin typeface="微软雅黑" panose="020B0503020204020204" charset="-122"/>
              <a:ea typeface="微软雅黑" panose="020B0503020204020204" charset="-122"/>
            </a:endParaRPr>
          </a:p>
        </p:txBody>
      </p:sp>
      <p:pic>
        <p:nvPicPr>
          <p:cNvPr id="6" name="Picture 3" descr="C:\Users\liujing4\Desktop\工程硕士\市场营销\TESLA.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320915" y="0"/>
            <a:ext cx="4925695" cy="3715385"/>
          </a:xfrm>
          <a:prstGeom prst="rect">
            <a:avLst/>
          </a:prstGeom>
          <a:noFill/>
          <a:extLst>
            <a:ext uri="{909E8E84-426E-40DD-AFC4-6F175D3DCCD1}">
              <a14:hiddenFill xmlns:a14="http://schemas.microsoft.com/office/drawing/2010/main">
                <a:solidFill>
                  <a:srgbClr val="FFFFFF"/>
                </a:solidFill>
              </a14:hiddenFill>
            </a:ext>
          </a:extLst>
        </p:spPr>
      </p:pic>
      <p:pic>
        <p:nvPicPr>
          <p:cNvPr id="11" name="图片 10" descr="http://m3.biz.itc.cn/pic/new/n/86/22/Img6492286_n.jpg">
            <a:hlinkClick r:id="rId2"/>
          </p:cNvPr>
          <p:cNvPicPr/>
          <p:nvPr/>
        </p:nvPicPr>
        <p:blipFill rotWithShape="1">
          <a:blip r:embed="rId3"/>
          <a:srcRect l="915" b="48993"/>
          <a:stretch>
            <a:fillRect/>
          </a:stretch>
        </p:blipFill>
        <p:spPr bwMode="auto">
          <a:xfrm>
            <a:off x="7320915" y="3715385"/>
            <a:ext cx="4925695" cy="3142615"/>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1"/>
          <p:cNvSpPr txBox="1"/>
          <p:nvPr/>
        </p:nvSpPr>
        <p:spPr>
          <a:xfrm>
            <a:off x="934720" y="422275"/>
            <a:ext cx="1784985" cy="475615"/>
          </a:xfrm>
          <a:prstGeom prst="rect">
            <a:avLst/>
          </a:prstGeom>
          <a:noFill/>
        </p:spPr>
        <p:txBody>
          <a:bodyPr wrap="square" rtlCol="0">
            <a:spAutoFit/>
          </a:bodyPr>
          <a:p>
            <a:r>
              <a:rPr lang="en-US" sz="2500" b="1" dirty="0" smtClean="0">
                <a:latin typeface="等线" panose="02010600030101010101" charset="-122"/>
                <a:ea typeface="等线" panose="02010600030101010101" charset="-122"/>
              </a:rPr>
              <a:t>Reference</a:t>
            </a:r>
            <a:endParaRPr lang="en-US" sz="2500" b="1" dirty="0" smtClean="0">
              <a:latin typeface="等线" panose="02010600030101010101" charset="-122"/>
              <a:ea typeface="等线" panose="02010600030101010101" charset="-122"/>
            </a:endParaRPr>
          </a:p>
        </p:txBody>
      </p:sp>
      <p:sp>
        <p:nvSpPr>
          <p:cNvPr id="4" name="矩形 3"/>
          <p:cNvSpPr/>
          <p:nvPr/>
        </p:nvSpPr>
        <p:spPr>
          <a:xfrm>
            <a:off x="335207" y="515421"/>
            <a:ext cx="437061" cy="324390"/>
          </a:xfrm>
          <a:prstGeom prst="rect">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等线" panose="02010600030101010101" charset="-122"/>
              <a:ea typeface="等线" panose="02010600030101010101" charset="-122"/>
            </a:endParaRPr>
          </a:p>
        </p:txBody>
      </p:sp>
      <p:sp>
        <p:nvSpPr>
          <p:cNvPr id="41" name="文本框 40"/>
          <p:cNvSpPr txBox="1"/>
          <p:nvPr/>
        </p:nvSpPr>
        <p:spPr>
          <a:xfrm>
            <a:off x="230505" y="1107440"/>
            <a:ext cx="8528685" cy="5490210"/>
          </a:xfrm>
          <a:prstGeom prst="rect">
            <a:avLst/>
          </a:prstGeom>
          <a:noFill/>
        </p:spPr>
        <p:txBody>
          <a:bodyPr wrap="square" rtlCol="0" anchor="t">
            <a:noAutofit/>
          </a:bodyPr>
          <a:p>
            <a:pPr marL="342900" indent="-342900" algn="l" fontAlgn="auto">
              <a:lnSpc>
                <a:spcPct val="150000"/>
              </a:lnSpc>
              <a:buClr>
                <a:srgbClr val="000000"/>
              </a:buClr>
              <a:buFont typeface="Wingdings" panose="05000000000000000000" charset="0"/>
              <a:buChar char="l"/>
            </a:pPr>
            <a:r>
              <a:rPr sz="2100">
                <a:latin typeface="等线" panose="02010600030101010101" charset="-122"/>
                <a:ea typeface="等线" panose="02010600030101010101" charset="-122"/>
              </a:rPr>
              <a:t>Jerry Zang, (2020)</a:t>
            </a:r>
            <a:r>
              <a:rPr sz="2100" i="1">
                <a:latin typeface="等线" panose="02010600030101010101" charset="-122"/>
                <a:ea typeface="等线" panose="02010600030101010101" charset="-122"/>
              </a:rPr>
              <a:t> Tesla Is A Revolution </a:t>
            </a:r>
            <a:endParaRPr sz="2100">
              <a:latin typeface="等线" panose="02010600030101010101" charset="-122"/>
              <a:ea typeface="等线" panose="02010600030101010101" charset="-122"/>
            </a:endParaRPr>
          </a:p>
          <a:p>
            <a:pPr algn="l" fontAlgn="auto">
              <a:lnSpc>
                <a:spcPct val="150000"/>
              </a:lnSpc>
            </a:pPr>
            <a:r>
              <a:rPr lang="en-US" sz="2100">
                <a:latin typeface="等线" panose="02010600030101010101" charset="-122"/>
                <a:ea typeface="等线" panose="02010600030101010101" charset="-122"/>
              </a:rPr>
              <a:t>    </a:t>
            </a:r>
            <a:r>
              <a:rPr sz="2100">
                <a:latin typeface="等线" panose="02010600030101010101" charset="-122"/>
                <a:ea typeface="等线" panose="02010600030101010101" charset="-122"/>
              </a:rPr>
              <a:t>Available at:</a:t>
            </a:r>
            <a:r>
              <a:rPr sz="2100">
                <a:solidFill>
                  <a:srgbClr val="002060"/>
                </a:solidFill>
                <a:latin typeface="等线" panose="02010600030101010101" charset="-122"/>
                <a:ea typeface="等线" panose="02010600030101010101" charset="-122"/>
              </a:rPr>
              <a:t> </a:t>
            </a:r>
            <a:r>
              <a:rPr sz="2100" u="sng">
                <a:solidFill>
                  <a:srgbClr val="002060"/>
                </a:solidFill>
                <a:latin typeface="等线" panose="02010600030101010101" charset="-122"/>
                <a:ea typeface="等线" panose="02010600030101010101" charset="-122"/>
              </a:rPr>
              <a:t>https://www.sohu.com/a/373850764_146833</a:t>
            </a:r>
            <a:endParaRPr sz="2100">
              <a:latin typeface="等线" panose="02010600030101010101" charset="-122"/>
              <a:ea typeface="等线" panose="02010600030101010101" charset="-122"/>
            </a:endParaRPr>
          </a:p>
          <a:p>
            <a:pPr algn="l" fontAlgn="auto">
              <a:lnSpc>
                <a:spcPct val="150000"/>
              </a:lnSpc>
            </a:pPr>
            <a:r>
              <a:rPr lang="en-US" sz="2100">
                <a:latin typeface="等线" panose="02010600030101010101" charset="-122"/>
                <a:ea typeface="等线" panose="02010600030101010101" charset="-122"/>
              </a:rPr>
              <a:t>    </a:t>
            </a:r>
            <a:r>
              <a:rPr sz="2100">
                <a:latin typeface="等线" panose="02010600030101010101" charset="-122"/>
                <a:ea typeface="等线" panose="02010600030101010101" charset="-122"/>
              </a:rPr>
              <a:t>(Assessed: 28, October, 2022)</a:t>
            </a:r>
            <a:endParaRPr sz="2100">
              <a:latin typeface="等线" panose="02010600030101010101" charset="-122"/>
              <a:ea typeface="等线" panose="02010600030101010101" charset="-122"/>
            </a:endParaRPr>
          </a:p>
          <a:p>
            <a:pPr algn="l" fontAlgn="auto">
              <a:lnSpc>
                <a:spcPts val="1500"/>
              </a:lnSpc>
            </a:pPr>
            <a:endParaRPr sz="2100">
              <a:latin typeface="等线" panose="02010600030101010101" charset="-122"/>
              <a:ea typeface="等线" panose="02010600030101010101" charset="-122"/>
            </a:endParaRPr>
          </a:p>
          <a:p>
            <a:pPr marL="342900" indent="-342900" algn="l" fontAlgn="auto">
              <a:lnSpc>
                <a:spcPct val="150000"/>
              </a:lnSpc>
              <a:buFont typeface="Wingdings" panose="05000000000000000000" charset="0"/>
              <a:buChar char="l"/>
            </a:pPr>
            <a:r>
              <a:rPr sz="2100">
                <a:latin typeface="等线" panose="02010600030101010101" charset="-122"/>
                <a:ea typeface="等线" panose="02010600030101010101" charset="-122"/>
              </a:rPr>
              <a:t>Xiang Lele, (2021) </a:t>
            </a:r>
            <a:r>
              <a:rPr sz="2100" i="1">
                <a:latin typeface="等线" panose="02010600030101010101" charset="-122"/>
                <a:ea typeface="等线" panose="02010600030101010101" charset="-122"/>
              </a:rPr>
              <a:t>The Battery life of Tesla</a:t>
            </a:r>
            <a:endParaRPr sz="2100" i="1">
              <a:latin typeface="等线" panose="02010600030101010101" charset="-122"/>
              <a:ea typeface="等线" panose="02010600030101010101" charset="-122"/>
            </a:endParaRPr>
          </a:p>
          <a:p>
            <a:pPr algn="l" fontAlgn="auto">
              <a:lnSpc>
                <a:spcPct val="150000"/>
              </a:lnSpc>
            </a:pPr>
            <a:r>
              <a:rPr lang="en-US" sz="2100">
                <a:latin typeface="等线" panose="02010600030101010101" charset="-122"/>
                <a:ea typeface="等线" panose="02010600030101010101" charset="-122"/>
              </a:rPr>
              <a:t>    </a:t>
            </a:r>
            <a:r>
              <a:rPr sz="2100">
                <a:latin typeface="等线" panose="02010600030101010101" charset="-122"/>
                <a:ea typeface="等线" panose="02010600030101010101" charset="-122"/>
              </a:rPr>
              <a:t>Available at: </a:t>
            </a:r>
            <a:r>
              <a:rPr sz="2100" u="sng">
                <a:solidFill>
                  <a:srgbClr val="002060"/>
                </a:solidFill>
                <a:latin typeface="等线" panose="02010600030101010101" charset="-122"/>
                <a:ea typeface="等线" panose="02010600030101010101" charset="-122"/>
              </a:rPr>
              <a:t>https://baike.pcauto.com.cn/90367/156391.html</a:t>
            </a:r>
            <a:endParaRPr sz="2100">
              <a:solidFill>
                <a:srgbClr val="002060"/>
              </a:solidFill>
              <a:latin typeface="等线" panose="02010600030101010101" charset="-122"/>
              <a:ea typeface="等线" panose="02010600030101010101" charset="-122"/>
            </a:endParaRPr>
          </a:p>
          <a:p>
            <a:pPr algn="l" fontAlgn="auto">
              <a:lnSpc>
                <a:spcPct val="150000"/>
              </a:lnSpc>
            </a:pPr>
            <a:r>
              <a:rPr lang="en-US" sz="2100">
                <a:latin typeface="等线" panose="02010600030101010101" charset="-122"/>
                <a:ea typeface="等线" panose="02010600030101010101" charset="-122"/>
              </a:rPr>
              <a:t>    </a:t>
            </a:r>
            <a:r>
              <a:rPr sz="2100">
                <a:latin typeface="等线" panose="02010600030101010101" charset="-122"/>
                <a:ea typeface="等线" panose="02010600030101010101" charset="-122"/>
              </a:rPr>
              <a:t>(Assessed: 29, October, 2022)</a:t>
            </a:r>
            <a:endParaRPr sz="2100">
              <a:latin typeface="等线" panose="02010600030101010101" charset="-122"/>
              <a:ea typeface="等线" panose="02010600030101010101" charset="-122"/>
            </a:endParaRPr>
          </a:p>
          <a:p>
            <a:pPr algn="l" fontAlgn="auto">
              <a:lnSpc>
                <a:spcPts val="1500"/>
              </a:lnSpc>
            </a:pPr>
            <a:endParaRPr sz="2100">
              <a:latin typeface="等线" panose="02010600030101010101" charset="-122"/>
              <a:ea typeface="等线" panose="02010600030101010101" charset="-122"/>
            </a:endParaRPr>
          </a:p>
          <a:p>
            <a:pPr marL="342900" indent="-342900" algn="l" fontAlgn="auto">
              <a:lnSpc>
                <a:spcPct val="150000"/>
              </a:lnSpc>
              <a:buFont typeface="Wingdings" panose="05000000000000000000" charset="0"/>
              <a:buChar char="l"/>
            </a:pPr>
            <a:r>
              <a:rPr sz="2100">
                <a:latin typeface="等线" panose="02010600030101010101" charset="-122"/>
                <a:ea typeface="等线" panose="02010600030101010101" charset="-122"/>
              </a:rPr>
              <a:t>Xiang Lele, (2022)</a:t>
            </a:r>
            <a:r>
              <a:rPr sz="2100" i="1">
                <a:latin typeface="等线" panose="02010600030101010101" charset="-122"/>
                <a:ea typeface="等线" panose="02010600030101010101" charset="-122"/>
              </a:rPr>
              <a:t> The Analysis of the Structure of Tesla as A Purely Electricity-Powered Vehicle</a:t>
            </a:r>
            <a:endParaRPr sz="2100">
              <a:latin typeface="等线" panose="02010600030101010101" charset="-122"/>
              <a:ea typeface="等线" panose="02010600030101010101" charset="-122"/>
            </a:endParaRPr>
          </a:p>
          <a:p>
            <a:pPr algn="l" fontAlgn="auto">
              <a:lnSpc>
                <a:spcPct val="150000"/>
              </a:lnSpc>
            </a:pPr>
            <a:r>
              <a:rPr lang="en-US" sz="2100">
                <a:latin typeface="等线" panose="02010600030101010101" charset="-122"/>
                <a:ea typeface="等线" panose="02010600030101010101" charset="-122"/>
              </a:rPr>
              <a:t>    </a:t>
            </a:r>
            <a:r>
              <a:rPr sz="2100">
                <a:latin typeface="等线" panose="02010600030101010101" charset="-122"/>
                <a:ea typeface="等线" panose="02010600030101010101" charset="-122"/>
              </a:rPr>
              <a:t>Available at: </a:t>
            </a:r>
            <a:r>
              <a:rPr sz="2100" u="sng">
                <a:solidFill>
                  <a:srgbClr val="002060"/>
                </a:solidFill>
                <a:latin typeface="等线" panose="02010600030101010101" charset="-122"/>
                <a:ea typeface="等线" panose="02010600030101010101" charset="-122"/>
              </a:rPr>
              <a:t>http://baike.pcauto.com.cn/96518/168688.html</a:t>
            </a:r>
            <a:r>
              <a:rPr sz="2100">
                <a:solidFill>
                  <a:srgbClr val="002060"/>
                </a:solidFill>
                <a:latin typeface="等线" panose="02010600030101010101" charset="-122"/>
                <a:ea typeface="等线" panose="02010600030101010101" charset="-122"/>
              </a:rPr>
              <a:t> </a:t>
            </a:r>
            <a:endParaRPr sz="2100">
              <a:solidFill>
                <a:srgbClr val="002060"/>
              </a:solidFill>
              <a:latin typeface="等线" panose="02010600030101010101" charset="-122"/>
              <a:ea typeface="等线" panose="02010600030101010101" charset="-122"/>
            </a:endParaRPr>
          </a:p>
          <a:p>
            <a:pPr algn="l" fontAlgn="auto">
              <a:lnSpc>
                <a:spcPct val="150000"/>
              </a:lnSpc>
            </a:pPr>
            <a:r>
              <a:rPr lang="en-US" sz="2100">
                <a:latin typeface="等线" panose="02010600030101010101" charset="-122"/>
                <a:ea typeface="等线" panose="02010600030101010101" charset="-122"/>
              </a:rPr>
              <a:t>    </a:t>
            </a:r>
            <a:r>
              <a:rPr sz="2100">
                <a:latin typeface="等线" panose="02010600030101010101" charset="-122"/>
                <a:ea typeface="等线" panose="02010600030101010101" charset="-122"/>
              </a:rPr>
              <a:t>(Assessed: 29, October, 2022)</a:t>
            </a:r>
            <a:endParaRPr sz="2100">
              <a:latin typeface="等线" panose="02010600030101010101" charset="-122"/>
              <a:ea typeface="等线" panose="02010600030101010101"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1">
            <a:extLst>
              <a:ext uri="{28A0092B-C50C-407E-A947-70E740481C1C}">
                <a14:useLocalDpi xmlns:a14="http://schemas.microsoft.com/office/drawing/2010/main" val="0"/>
              </a:ext>
            </a:extLst>
          </a:blip>
          <a:srcRect t="4749" b="11609"/>
          <a:stretch>
            <a:fillRect/>
          </a:stretch>
        </p:blipFill>
        <p:spPr>
          <a:xfrm>
            <a:off x="0" y="-43543"/>
            <a:ext cx="12242390" cy="6901543"/>
          </a:xfrm>
          <a:prstGeom prst="rect">
            <a:avLst/>
          </a:prstGeom>
        </p:spPr>
      </p:pic>
      <p:sp>
        <p:nvSpPr>
          <p:cNvPr id="200" name="任意多边形 199">
            <a:hlinkClick r:id="rId2" action="ppaction://hlinkfile"/>
          </p:cNvPr>
          <p:cNvSpPr/>
          <p:nvPr/>
        </p:nvSpPr>
        <p:spPr>
          <a:xfrm>
            <a:off x="5072331" y="-43543"/>
            <a:ext cx="7170059" cy="6901543"/>
          </a:xfrm>
          <a:custGeom>
            <a:avLst/>
            <a:gdLst>
              <a:gd name="connsiteX0" fmla="*/ 1725386 w 7170059"/>
              <a:gd name="connsiteY0" fmla="*/ 0 h 6901543"/>
              <a:gd name="connsiteX1" fmla="*/ 7170059 w 7170059"/>
              <a:gd name="connsiteY1" fmla="*/ 0 h 6901543"/>
              <a:gd name="connsiteX2" fmla="*/ 7170059 w 7170059"/>
              <a:gd name="connsiteY2" fmla="*/ 6901543 h 6901543"/>
              <a:gd name="connsiteX3" fmla="*/ 0 w 7170059"/>
              <a:gd name="connsiteY3" fmla="*/ 6901543 h 6901543"/>
            </a:gdLst>
            <a:ahLst/>
            <a:cxnLst>
              <a:cxn ang="0">
                <a:pos x="connsiteX0" y="connsiteY0"/>
              </a:cxn>
              <a:cxn ang="0">
                <a:pos x="connsiteX1" y="connsiteY1"/>
              </a:cxn>
              <a:cxn ang="0">
                <a:pos x="connsiteX2" y="connsiteY2"/>
              </a:cxn>
              <a:cxn ang="0">
                <a:pos x="connsiteX3" y="connsiteY3"/>
              </a:cxn>
            </a:cxnLst>
            <a:rect l="l" t="t" r="r" b="b"/>
            <a:pathLst>
              <a:path w="7170059" h="6901543">
                <a:moveTo>
                  <a:pt x="1725386" y="0"/>
                </a:moveTo>
                <a:lnTo>
                  <a:pt x="7170059" y="0"/>
                </a:lnTo>
                <a:lnTo>
                  <a:pt x="7170059" y="6901543"/>
                </a:lnTo>
                <a:lnTo>
                  <a:pt x="0" y="6901543"/>
                </a:lnTo>
                <a:close/>
              </a:path>
            </a:pathLst>
          </a:custGeom>
          <a:solidFill>
            <a:schemeClr val="tx1">
              <a:lumMod val="95000"/>
              <a:lumOff val="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6745605" y="3738880"/>
            <a:ext cx="6007100" cy="891540"/>
          </a:xfrm>
          <a:prstGeom prst="rect">
            <a:avLst/>
          </a:prstGeom>
          <a:noFill/>
        </p:spPr>
        <p:txBody>
          <a:bodyPr wrap="square" rtlCol="0">
            <a:spAutoFit/>
          </a:bodyPr>
          <a:lstStyle/>
          <a:p>
            <a:pPr algn="l">
              <a:lnSpc>
                <a:spcPct val="130000"/>
              </a:lnSpc>
            </a:pPr>
            <a:r>
              <a:rPr sz="4000" b="1" dirty="0" smtClean="0">
                <a:solidFill>
                  <a:schemeClr val="bg1"/>
                </a:solidFill>
                <a:latin typeface="等线" panose="02010600030101010101" charset="-122"/>
                <a:ea typeface="等线" panose="02010600030101010101" charset="-122"/>
              </a:rPr>
              <a:t>Pestel analyzes of Tesla </a:t>
            </a:r>
            <a:endParaRPr sz="4000" b="1" dirty="0" smtClean="0">
              <a:solidFill>
                <a:schemeClr val="bg1"/>
              </a:solidFill>
              <a:latin typeface="等线" panose="02010600030101010101" charset="-122"/>
              <a:ea typeface="等线" panose="02010600030101010101" charset="-122"/>
            </a:endParaRPr>
          </a:p>
        </p:txBody>
      </p:sp>
      <p:sp>
        <p:nvSpPr>
          <p:cNvPr id="197" name="Freeform 5">
            <a:hlinkClick r:id="rId2" action="ppaction://hlinkfile"/>
          </p:cNvPr>
          <p:cNvSpPr>
            <a:spLocks noEditPoints="1"/>
          </p:cNvSpPr>
          <p:nvPr/>
        </p:nvSpPr>
        <p:spPr bwMode="auto">
          <a:xfrm>
            <a:off x="5793105" y="3719830"/>
            <a:ext cx="1028065" cy="1028065"/>
          </a:xfrm>
          <a:custGeom>
            <a:avLst/>
            <a:gdLst>
              <a:gd name="T0" fmla="*/ 914 w 1184"/>
              <a:gd name="T1" fmla="*/ 271 h 1184"/>
              <a:gd name="T2" fmla="*/ 683 w 1184"/>
              <a:gd name="T3" fmla="*/ 592 h 1184"/>
              <a:gd name="T4" fmla="*/ 501 w 1184"/>
              <a:gd name="T5" fmla="*/ 592 h 1184"/>
              <a:gd name="T6" fmla="*/ 639 w 1184"/>
              <a:gd name="T7" fmla="*/ 515 h 1184"/>
              <a:gd name="T8" fmla="*/ 592 w 1184"/>
              <a:gd name="T9" fmla="*/ 1184 h 1184"/>
              <a:gd name="T10" fmla="*/ 592 w 1184"/>
              <a:gd name="T11" fmla="*/ 0 h 1184"/>
              <a:gd name="T12" fmla="*/ 1055 w 1184"/>
              <a:gd name="T13" fmla="*/ 793 h 1184"/>
              <a:gd name="T14" fmla="*/ 989 w 1184"/>
              <a:gd name="T15" fmla="*/ 742 h 1184"/>
              <a:gd name="T16" fmla="*/ 1095 w 1184"/>
              <a:gd name="T17" fmla="*/ 616 h 1184"/>
              <a:gd name="T18" fmla="*/ 1016 w 1184"/>
              <a:gd name="T19" fmla="*/ 569 h 1184"/>
              <a:gd name="T20" fmla="*/ 1061 w 1184"/>
              <a:gd name="T21" fmla="*/ 408 h 1184"/>
              <a:gd name="T22" fmla="*/ 978 w 1184"/>
              <a:gd name="T23" fmla="*/ 417 h 1184"/>
              <a:gd name="T24" fmla="*/ 793 w 1184"/>
              <a:gd name="T25" fmla="*/ 130 h 1184"/>
              <a:gd name="T26" fmla="*/ 741 w 1184"/>
              <a:gd name="T27" fmla="*/ 196 h 1184"/>
              <a:gd name="T28" fmla="*/ 615 w 1184"/>
              <a:gd name="T29" fmla="*/ 89 h 1184"/>
              <a:gd name="T30" fmla="*/ 569 w 1184"/>
              <a:gd name="T31" fmla="*/ 169 h 1184"/>
              <a:gd name="T32" fmla="*/ 407 w 1184"/>
              <a:gd name="T33" fmla="*/ 124 h 1184"/>
              <a:gd name="T34" fmla="*/ 417 w 1184"/>
              <a:gd name="T35" fmla="*/ 207 h 1184"/>
              <a:gd name="T36" fmla="*/ 253 w 1184"/>
              <a:gd name="T37" fmla="*/ 220 h 1184"/>
              <a:gd name="T38" fmla="*/ 276 w 1184"/>
              <a:gd name="T39" fmla="*/ 309 h 1184"/>
              <a:gd name="T40" fmla="*/ 130 w 1184"/>
              <a:gd name="T41" fmla="*/ 392 h 1184"/>
              <a:gd name="T42" fmla="*/ 196 w 1184"/>
              <a:gd name="T43" fmla="*/ 443 h 1184"/>
              <a:gd name="T44" fmla="*/ 89 w 1184"/>
              <a:gd name="T45" fmla="*/ 569 h 1184"/>
              <a:gd name="T46" fmla="*/ 169 w 1184"/>
              <a:gd name="T47" fmla="*/ 616 h 1184"/>
              <a:gd name="T48" fmla="*/ 124 w 1184"/>
              <a:gd name="T49" fmla="*/ 777 h 1184"/>
              <a:gd name="T50" fmla="*/ 206 w 1184"/>
              <a:gd name="T51" fmla="*/ 768 h 1184"/>
              <a:gd name="T52" fmla="*/ 220 w 1184"/>
              <a:gd name="T53" fmla="*/ 932 h 1184"/>
              <a:gd name="T54" fmla="*/ 309 w 1184"/>
              <a:gd name="T55" fmla="*/ 908 h 1184"/>
              <a:gd name="T56" fmla="*/ 592 w 1184"/>
              <a:gd name="T57" fmla="*/ 1097 h 1184"/>
              <a:gd name="T58" fmla="*/ 875 w 1184"/>
              <a:gd name="T59" fmla="*/ 908 h 1184"/>
              <a:gd name="T60" fmla="*/ 964 w 1184"/>
              <a:gd name="T61" fmla="*/ 932 h 1184"/>
              <a:gd name="T62" fmla="*/ 425 w 1184"/>
              <a:gd name="T63" fmla="*/ 909 h 1184"/>
              <a:gd name="T64" fmla="*/ 760 w 1184"/>
              <a:gd name="T65" fmla="*/ 843 h 1184"/>
              <a:gd name="T66" fmla="*/ 425 w 1184"/>
              <a:gd name="T67" fmla="*/ 909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84" h="1184">
                <a:moveTo>
                  <a:pt x="639" y="515"/>
                </a:moveTo>
                <a:cubicBezTo>
                  <a:pt x="914" y="271"/>
                  <a:pt x="914" y="271"/>
                  <a:pt x="914" y="271"/>
                </a:cubicBezTo>
                <a:cubicBezTo>
                  <a:pt x="671" y="548"/>
                  <a:pt x="671" y="548"/>
                  <a:pt x="671" y="548"/>
                </a:cubicBezTo>
                <a:cubicBezTo>
                  <a:pt x="679" y="561"/>
                  <a:pt x="683" y="576"/>
                  <a:pt x="683" y="592"/>
                </a:cubicBezTo>
                <a:cubicBezTo>
                  <a:pt x="683" y="643"/>
                  <a:pt x="642" y="683"/>
                  <a:pt x="592" y="683"/>
                </a:cubicBezTo>
                <a:cubicBezTo>
                  <a:pt x="542" y="683"/>
                  <a:pt x="501" y="643"/>
                  <a:pt x="501" y="592"/>
                </a:cubicBezTo>
                <a:cubicBezTo>
                  <a:pt x="501" y="542"/>
                  <a:pt x="542" y="502"/>
                  <a:pt x="592" y="502"/>
                </a:cubicBezTo>
                <a:cubicBezTo>
                  <a:pt x="610" y="502"/>
                  <a:pt x="625" y="507"/>
                  <a:pt x="639" y="515"/>
                </a:cubicBezTo>
                <a:close/>
                <a:moveTo>
                  <a:pt x="1184" y="592"/>
                </a:moveTo>
                <a:cubicBezTo>
                  <a:pt x="1184" y="919"/>
                  <a:pt x="919" y="1184"/>
                  <a:pt x="592" y="1184"/>
                </a:cubicBezTo>
                <a:cubicBezTo>
                  <a:pt x="266" y="1184"/>
                  <a:pt x="0" y="919"/>
                  <a:pt x="0" y="592"/>
                </a:cubicBezTo>
                <a:cubicBezTo>
                  <a:pt x="0" y="266"/>
                  <a:pt x="266" y="0"/>
                  <a:pt x="592" y="0"/>
                </a:cubicBezTo>
                <a:cubicBezTo>
                  <a:pt x="919" y="0"/>
                  <a:pt x="1184" y="266"/>
                  <a:pt x="1184" y="592"/>
                </a:cubicBezTo>
                <a:close/>
                <a:moveTo>
                  <a:pt x="1055" y="793"/>
                </a:moveTo>
                <a:cubicBezTo>
                  <a:pt x="980" y="763"/>
                  <a:pt x="980" y="763"/>
                  <a:pt x="980" y="763"/>
                </a:cubicBezTo>
                <a:cubicBezTo>
                  <a:pt x="989" y="742"/>
                  <a:pt x="989" y="742"/>
                  <a:pt x="989" y="742"/>
                </a:cubicBezTo>
                <a:cubicBezTo>
                  <a:pt x="1063" y="772"/>
                  <a:pt x="1063" y="772"/>
                  <a:pt x="1063" y="772"/>
                </a:cubicBezTo>
                <a:cubicBezTo>
                  <a:pt x="1082" y="723"/>
                  <a:pt x="1093" y="670"/>
                  <a:pt x="1095" y="616"/>
                </a:cubicBezTo>
                <a:cubicBezTo>
                  <a:pt x="1016" y="616"/>
                  <a:pt x="1016" y="616"/>
                  <a:pt x="1016" y="616"/>
                </a:cubicBezTo>
                <a:cubicBezTo>
                  <a:pt x="1016" y="569"/>
                  <a:pt x="1016" y="569"/>
                  <a:pt x="1016" y="569"/>
                </a:cubicBezTo>
                <a:cubicBezTo>
                  <a:pt x="1095" y="569"/>
                  <a:pt x="1095" y="569"/>
                  <a:pt x="1095" y="569"/>
                </a:cubicBezTo>
                <a:cubicBezTo>
                  <a:pt x="1093" y="512"/>
                  <a:pt x="1081" y="458"/>
                  <a:pt x="1061" y="408"/>
                </a:cubicBezTo>
                <a:cubicBezTo>
                  <a:pt x="987" y="439"/>
                  <a:pt x="987" y="439"/>
                  <a:pt x="987" y="439"/>
                </a:cubicBezTo>
                <a:cubicBezTo>
                  <a:pt x="978" y="417"/>
                  <a:pt x="978" y="417"/>
                  <a:pt x="978" y="417"/>
                </a:cubicBezTo>
                <a:cubicBezTo>
                  <a:pt x="1052" y="386"/>
                  <a:pt x="1052" y="386"/>
                  <a:pt x="1052" y="386"/>
                </a:cubicBezTo>
                <a:cubicBezTo>
                  <a:pt x="1001" y="272"/>
                  <a:pt x="908" y="180"/>
                  <a:pt x="793" y="130"/>
                </a:cubicBezTo>
                <a:cubicBezTo>
                  <a:pt x="763" y="204"/>
                  <a:pt x="763" y="204"/>
                  <a:pt x="763" y="204"/>
                </a:cubicBezTo>
                <a:cubicBezTo>
                  <a:pt x="741" y="196"/>
                  <a:pt x="741" y="196"/>
                  <a:pt x="741" y="196"/>
                </a:cubicBezTo>
                <a:cubicBezTo>
                  <a:pt x="772" y="122"/>
                  <a:pt x="772" y="122"/>
                  <a:pt x="772" y="122"/>
                </a:cubicBezTo>
                <a:cubicBezTo>
                  <a:pt x="723" y="103"/>
                  <a:pt x="670" y="92"/>
                  <a:pt x="615" y="89"/>
                </a:cubicBezTo>
                <a:cubicBezTo>
                  <a:pt x="615" y="169"/>
                  <a:pt x="615" y="169"/>
                  <a:pt x="615" y="169"/>
                </a:cubicBezTo>
                <a:cubicBezTo>
                  <a:pt x="569" y="169"/>
                  <a:pt x="569" y="169"/>
                  <a:pt x="569" y="169"/>
                </a:cubicBezTo>
                <a:cubicBezTo>
                  <a:pt x="569" y="89"/>
                  <a:pt x="569" y="89"/>
                  <a:pt x="569" y="89"/>
                </a:cubicBezTo>
                <a:cubicBezTo>
                  <a:pt x="512" y="92"/>
                  <a:pt x="458" y="104"/>
                  <a:pt x="407" y="124"/>
                </a:cubicBezTo>
                <a:cubicBezTo>
                  <a:pt x="439" y="198"/>
                  <a:pt x="439" y="198"/>
                  <a:pt x="439" y="198"/>
                </a:cubicBezTo>
                <a:cubicBezTo>
                  <a:pt x="417" y="207"/>
                  <a:pt x="417" y="207"/>
                  <a:pt x="417" y="207"/>
                </a:cubicBezTo>
                <a:cubicBezTo>
                  <a:pt x="386" y="133"/>
                  <a:pt x="386" y="133"/>
                  <a:pt x="386" y="133"/>
                </a:cubicBezTo>
                <a:cubicBezTo>
                  <a:pt x="337" y="155"/>
                  <a:pt x="292" y="185"/>
                  <a:pt x="253" y="220"/>
                </a:cubicBezTo>
                <a:cubicBezTo>
                  <a:pt x="309" y="277"/>
                  <a:pt x="309" y="277"/>
                  <a:pt x="309" y="277"/>
                </a:cubicBezTo>
                <a:cubicBezTo>
                  <a:pt x="276" y="309"/>
                  <a:pt x="276" y="309"/>
                  <a:pt x="276" y="309"/>
                </a:cubicBezTo>
                <a:cubicBezTo>
                  <a:pt x="220" y="253"/>
                  <a:pt x="220" y="253"/>
                  <a:pt x="220" y="253"/>
                </a:cubicBezTo>
                <a:cubicBezTo>
                  <a:pt x="183" y="294"/>
                  <a:pt x="152" y="340"/>
                  <a:pt x="130" y="392"/>
                </a:cubicBezTo>
                <a:cubicBezTo>
                  <a:pt x="204" y="422"/>
                  <a:pt x="204" y="422"/>
                  <a:pt x="204" y="422"/>
                </a:cubicBezTo>
                <a:cubicBezTo>
                  <a:pt x="196" y="443"/>
                  <a:pt x="196" y="443"/>
                  <a:pt x="196" y="443"/>
                </a:cubicBezTo>
                <a:cubicBezTo>
                  <a:pt x="121" y="413"/>
                  <a:pt x="121" y="413"/>
                  <a:pt x="121" y="413"/>
                </a:cubicBezTo>
                <a:cubicBezTo>
                  <a:pt x="103" y="462"/>
                  <a:pt x="92" y="515"/>
                  <a:pt x="89" y="569"/>
                </a:cubicBezTo>
                <a:cubicBezTo>
                  <a:pt x="169" y="569"/>
                  <a:pt x="169" y="569"/>
                  <a:pt x="169" y="569"/>
                </a:cubicBezTo>
                <a:cubicBezTo>
                  <a:pt x="169" y="616"/>
                  <a:pt x="169" y="616"/>
                  <a:pt x="169" y="616"/>
                </a:cubicBezTo>
                <a:cubicBezTo>
                  <a:pt x="89" y="616"/>
                  <a:pt x="89" y="616"/>
                  <a:pt x="89" y="616"/>
                </a:cubicBezTo>
                <a:cubicBezTo>
                  <a:pt x="92" y="673"/>
                  <a:pt x="104" y="727"/>
                  <a:pt x="124" y="777"/>
                </a:cubicBezTo>
                <a:cubicBezTo>
                  <a:pt x="197" y="746"/>
                  <a:pt x="197" y="746"/>
                  <a:pt x="197" y="746"/>
                </a:cubicBezTo>
                <a:cubicBezTo>
                  <a:pt x="206" y="768"/>
                  <a:pt x="206" y="768"/>
                  <a:pt x="206" y="768"/>
                </a:cubicBezTo>
                <a:cubicBezTo>
                  <a:pt x="133" y="799"/>
                  <a:pt x="133" y="799"/>
                  <a:pt x="133" y="799"/>
                </a:cubicBezTo>
                <a:cubicBezTo>
                  <a:pt x="155" y="848"/>
                  <a:pt x="184" y="892"/>
                  <a:pt x="220" y="932"/>
                </a:cubicBezTo>
                <a:cubicBezTo>
                  <a:pt x="276" y="876"/>
                  <a:pt x="276" y="876"/>
                  <a:pt x="276" y="876"/>
                </a:cubicBezTo>
                <a:cubicBezTo>
                  <a:pt x="309" y="908"/>
                  <a:pt x="309" y="908"/>
                  <a:pt x="309" y="908"/>
                </a:cubicBezTo>
                <a:cubicBezTo>
                  <a:pt x="253" y="964"/>
                  <a:pt x="253" y="964"/>
                  <a:pt x="253" y="964"/>
                </a:cubicBezTo>
                <a:cubicBezTo>
                  <a:pt x="343" y="1046"/>
                  <a:pt x="462" y="1097"/>
                  <a:pt x="592" y="1097"/>
                </a:cubicBezTo>
                <a:cubicBezTo>
                  <a:pt x="723" y="1097"/>
                  <a:pt x="842" y="1046"/>
                  <a:pt x="932" y="964"/>
                </a:cubicBezTo>
                <a:cubicBezTo>
                  <a:pt x="875" y="908"/>
                  <a:pt x="875" y="908"/>
                  <a:pt x="875" y="908"/>
                </a:cubicBezTo>
                <a:cubicBezTo>
                  <a:pt x="908" y="876"/>
                  <a:pt x="908" y="876"/>
                  <a:pt x="908" y="876"/>
                </a:cubicBezTo>
                <a:cubicBezTo>
                  <a:pt x="964" y="932"/>
                  <a:pt x="964" y="932"/>
                  <a:pt x="964" y="932"/>
                </a:cubicBezTo>
                <a:cubicBezTo>
                  <a:pt x="1002" y="891"/>
                  <a:pt x="1032" y="844"/>
                  <a:pt x="1055" y="793"/>
                </a:cubicBezTo>
                <a:close/>
                <a:moveTo>
                  <a:pt x="425" y="909"/>
                </a:moveTo>
                <a:cubicBezTo>
                  <a:pt x="760" y="909"/>
                  <a:pt x="760" y="909"/>
                  <a:pt x="760" y="909"/>
                </a:cubicBezTo>
                <a:cubicBezTo>
                  <a:pt x="760" y="843"/>
                  <a:pt x="760" y="843"/>
                  <a:pt x="760" y="843"/>
                </a:cubicBezTo>
                <a:cubicBezTo>
                  <a:pt x="425" y="843"/>
                  <a:pt x="425" y="843"/>
                  <a:pt x="425" y="843"/>
                </a:cubicBezTo>
                <a:lnTo>
                  <a:pt x="425" y="909"/>
                </a:lnTo>
                <a:close/>
              </a:path>
            </a:pathLst>
          </a:custGeom>
          <a:solidFill>
            <a:schemeClr val="bg1">
              <a:alpha val="70000"/>
            </a:schemeClr>
          </a:solidFill>
          <a:ln>
            <a:noFill/>
          </a:ln>
        </p:spPr>
        <p:txBody>
          <a:bodyPr vert="horz" wrap="square" lIns="91440" tIns="45720" rIns="91440" bIns="45720" numCol="1" anchor="t" anchorCtr="0" compatLnSpc="1"/>
          <a:lstStyle/>
          <a:p>
            <a:endParaRPr lang="zh-CN" altLang="en-US"/>
          </a:p>
        </p:txBody>
      </p:sp>
      <p:sp>
        <p:nvSpPr>
          <p:cNvPr id="206" name="任意多边形 205"/>
          <p:cNvSpPr/>
          <p:nvPr/>
        </p:nvSpPr>
        <p:spPr>
          <a:xfrm>
            <a:off x="4905246" y="-43544"/>
            <a:ext cx="7170059" cy="6901543"/>
          </a:xfrm>
          <a:custGeom>
            <a:avLst/>
            <a:gdLst>
              <a:gd name="connsiteX0" fmla="*/ 1725386 w 7170059"/>
              <a:gd name="connsiteY0" fmla="*/ 0 h 6901543"/>
              <a:gd name="connsiteX1" fmla="*/ 1839397 w 7170059"/>
              <a:gd name="connsiteY1" fmla="*/ 0 h 6901543"/>
              <a:gd name="connsiteX2" fmla="*/ 114011 w 7170059"/>
              <a:gd name="connsiteY2" fmla="*/ 6901542 h 6901543"/>
              <a:gd name="connsiteX3" fmla="*/ 7170059 w 7170059"/>
              <a:gd name="connsiteY3" fmla="*/ 6901542 h 6901543"/>
              <a:gd name="connsiteX4" fmla="*/ 7170059 w 7170059"/>
              <a:gd name="connsiteY4" fmla="*/ 6901543 h 6901543"/>
              <a:gd name="connsiteX5" fmla="*/ 0 w 7170059"/>
              <a:gd name="connsiteY5" fmla="*/ 6901543 h 6901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70059" h="6901543">
                <a:moveTo>
                  <a:pt x="1725386" y="0"/>
                </a:moveTo>
                <a:lnTo>
                  <a:pt x="1839397" y="0"/>
                </a:lnTo>
                <a:lnTo>
                  <a:pt x="114011" y="6901542"/>
                </a:lnTo>
                <a:lnTo>
                  <a:pt x="7170059" y="6901542"/>
                </a:lnTo>
                <a:lnTo>
                  <a:pt x="7170059" y="6901543"/>
                </a:lnTo>
                <a:lnTo>
                  <a:pt x="0" y="6901543"/>
                </a:lnTo>
                <a:close/>
              </a:path>
            </a:pathLst>
          </a:custGeom>
          <a:solidFill>
            <a:schemeClr val="tx1">
              <a:lumMod val="95000"/>
              <a:lumOff val="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矩形 86"/>
          <p:cNvSpPr/>
          <p:nvPr/>
        </p:nvSpPr>
        <p:spPr>
          <a:xfrm>
            <a:off x="5929630" y="3331210"/>
            <a:ext cx="3822065" cy="101028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smtClean="0">
                <a:latin typeface="等线" panose="02010600030101010101" charset="-122"/>
                <a:ea typeface="等线" panose="02010600030101010101" charset="-122"/>
              </a:rPr>
              <a:t>Economic</a:t>
            </a:r>
            <a:endParaRPr lang="en-US" altLang="zh-CN" sz="2400" b="1" dirty="0" smtClean="0">
              <a:latin typeface="等线" panose="02010600030101010101" charset="-122"/>
              <a:ea typeface="等线" panose="02010600030101010101" charset="-122"/>
            </a:endParaRPr>
          </a:p>
        </p:txBody>
      </p:sp>
      <p:sp>
        <p:nvSpPr>
          <p:cNvPr id="2" name="文本框 1"/>
          <p:cNvSpPr txBox="1"/>
          <p:nvPr/>
        </p:nvSpPr>
        <p:spPr>
          <a:xfrm>
            <a:off x="922020" y="452755"/>
            <a:ext cx="9387840" cy="475615"/>
          </a:xfrm>
          <a:prstGeom prst="rect">
            <a:avLst/>
          </a:prstGeom>
          <a:noFill/>
        </p:spPr>
        <p:txBody>
          <a:bodyPr wrap="square" rtlCol="0">
            <a:spAutoFit/>
          </a:bodyPr>
          <a:lstStyle/>
          <a:p>
            <a:r>
              <a:rPr lang="zh-CN" altLang="en-US" sz="2500" b="1" dirty="0" smtClean="0">
                <a:latin typeface="等线" panose="02010600030101010101" charset="-122"/>
                <a:ea typeface="等线" panose="02010600030101010101" charset="-122"/>
              </a:rPr>
              <a:t>Pestel analyzes of Tesla  is related to the following points</a:t>
            </a:r>
            <a:endParaRPr lang="zh-CN" altLang="en-US" sz="2500" b="1" dirty="0" smtClean="0">
              <a:latin typeface="等线" panose="02010600030101010101" charset="-122"/>
              <a:ea typeface="等线" panose="02010600030101010101" charset="-122"/>
            </a:endParaRPr>
          </a:p>
        </p:txBody>
      </p:sp>
      <p:sp>
        <p:nvSpPr>
          <p:cNvPr id="3" name="矩形 2"/>
          <p:cNvSpPr/>
          <p:nvPr/>
        </p:nvSpPr>
        <p:spPr>
          <a:xfrm>
            <a:off x="307807" y="528415"/>
            <a:ext cx="437061" cy="324390"/>
          </a:xfrm>
          <a:prstGeom prst="rect">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等线" panose="02010600030101010101" charset="-122"/>
              <a:ea typeface="等线" panose="02010600030101010101" charset="-122"/>
            </a:endParaRPr>
          </a:p>
        </p:txBody>
      </p:sp>
      <p:cxnSp>
        <p:nvCxnSpPr>
          <p:cNvPr id="63" name="直接连接符 62"/>
          <p:cNvCxnSpPr/>
          <p:nvPr/>
        </p:nvCxnSpPr>
        <p:spPr>
          <a:xfrm>
            <a:off x="3204421" y="3614979"/>
            <a:ext cx="1151255" cy="29210"/>
          </a:xfrm>
          <a:prstGeom prst="line">
            <a:avLst/>
          </a:prstGeom>
          <a:ln w="31750">
            <a:solidFill>
              <a:srgbClr val="00B0F0">
                <a:alpha val="75000"/>
              </a:srgbClr>
            </a:solidFill>
          </a:ln>
        </p:spPr>
        <p:style>
          <a:lnRef idx="1">
            <a:schemeClr val="accent1"/>
          </a:lnRef>
          <a:fillRef idx="0">
            <a:schemeClr val="accent1"/>
          </a:fillRef>
          <a:effectRef idx="0">
            <a:schemeClr val="accent1"/>
          </a:effectRef>
          <a:fontRef idx="minor">
            <a:schemeClr val="tx1"/>
          </a:fontRef>
        </p:style>
      </p:cxnSp>
      <p:grpSp>
        <p:nvGrpSpPr>
          <p:cNvPr id="65" name="组合 64"/>
          <p:cNvGrpSpPr/>
          <p:nvPr/>
        </p:nvGrpSpPr>
        <p:grpSpPr>
          <a:xfrm>
            <a:off x="307289" y="2287624"/>
            <a:ext cx="2762637" cy="2762637"/>
            <a:chOff x="1055688" y="1863640"/>
            <a:chExt cx="2108034" cy="2108034"/>
          </a:xfrm>
        </p:grpSpPr>
        <p:sp>
          <p:nvSpPr>
            <p:cNvPr id="66" name="椭圆 65"/>
            <p:cNvSpPr/>
            <p:nvPr/>
          </p:nvSpPr>
          <p:spPr>
            <a:xfrm>
              <a:off x="1055688" y="1863640"/>
              <a:ext cx="2108034" cy="2108034"/>
            </a:xfrm>
            <a:prstGeom prst="ellipse">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等线" panose="02010600030101010101" charset="-122"/>
                <a:ea typeface="等线" panose="02010600030101010101" charset="-122"/>
              </a:endParaRPr>
            </a:p>
          </p:txBody>
        </p:sp>
        <p:sp>
          <p:nvSpPr>
            <p:cNvPr id="67" name="椭圆 66"/>
            <p:cNvSpPr/>
            <p:nvPr/>
          </p:nvSpPr>
          <p:spPr>
            <a:xfrm>
              <a:off x="1167764" y="1975716"/>
              <a:ext cx="1883882" cy="1883882"/>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等线" panose="02010600030101010101" charset="-122"/>
                <a:ea typeface="等线" panose="02010600030101010101" charset="-122"/>
              </a:endParaRPr>
            </a:p>
          </p:txBody>
        </p:sp>
      </p:grpSp>
      <p:cxnSp>
        <p:nvCxnSpPr>
          <p:cNvPr id="72" name="直接连接符 71"/>
          <p:cNvCxnSpPr/>
          <p:nvPr/>
        </p:nvCxnSpPr>
        <p:spPr>
          <a:xfrm flipV="1">
            <a:off x="2922597" y="2204599"/>
            <a:ext cx="1461770" cy="586740"/>
          </a:xfrm>
          <a:prstGeom prst="line">
            <a:avLst/>
          </a:prstGeom>
          <a:ln w="31750">
            <a:solidFill>
              <a:srgbClr val="00B050">
                <a:alpha val="75000"/>
              </a:srgb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a:off x="2976982" y="4468163"/>
            <a:ext cx="1395730" cy="798195"/>
          </a:xfrm>
          <a:prstGeom prst="line">
            <a:avLst/>
          </a:prstGeom>
          <a:ln w="31750">
            <a:solidFill>
              <a:srgbClr val="F23DE0">
                <a:alpha val="75000"/>
              </a:srgbClr>
            </a:solidFill>
          </a:ln>
        </p:spPr>
        <p:style>
          <a:lnRef idx="1">
            <a:schemeClr val="accent1"/>
          </a:lnRef>
          <a:fillRef idx="0">
            <a:schemeClr val="accent1"/>
          </a:fillRef>
          <a:effectRef idx="0">
            <a:schemeClr val="accent1"/>
          </a:effectRef>
          <a:fontRef idx="minor">
            <a:schemeClr val="tx1"/>
          </a:fontRef>
        </p:style>
      </p:cxnSp>
      <p:sp>
        <p:nvSpPr>
          <p:cNvPr id="88" name="矩形 87"/>
          <p:cNvSpPr/>
          <p:nvPr/>
        </p:nvSpPr>
        <p:spPr>
          <a:xfrm>
            <a:off x="5917090" y="1617636"/>
            <a:ext cx="3793859" cy="967804"/>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等线" panose="02010600030101010101" charset="-122"/>
                <a:ea typeface="等线" panose="02010600030101010101" charset="-122"/>
              </a:rPr>
              <a:t>Political</a:t>
            </a:r>
            <a:r>
              <a:rPr lang="zh-CN" altLang="zh-CN" sz="2400" b="1" dirty="0">
                <a:latin typeface="等线" panose="02010600030101010101" charset="-122"/>
                <a:ea typeface="等线" panose="02010600030101010101" charset="-122"/>
              </a:rPr>
              <a:t> </a:t>
            </a:r>
            <a:endParaRPr lang="zh-CN" altLang="en-US" sz="2400" b="1" dirty="0">
              <a:latin typeface="等线" panose="02010600030101010101" charset="-122"/>
              <a:ea typeface="等线" panose="02010600030101010101" charset="-122"/>
            </a:endParaRPr>
          </a:p>
        </p:txBody>
      </p:sp>
      <p:sp>
        <p:nvSpPr>
          <p:cNvPr id="90" name="矩形 89"/>
          <p:cNvSpPr/>
          <p:nvPr/>
        </p:nvSpPr>
        <p:spPr>
          <a:xfrm>
            <a:off x="5876148" y="5122371"/>
            <a:ext cx="3875746" cy="967804"/>
          </a:xfrm>
          <a:prstGeom prst="rect">
            <a:avLst/>
          </a:prstGeom>
          <a:solidFill>
            <a:srgbClr val="F23D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smtClean="0">
                <a:latin typeface="等线" panose="02010600030101010101" charset="-122"/>
                <a:ea typeface="等线" panose="02010600030101010101" charset="-122"/>
              </a:rPr>
              <a:t>Sociocultural</a:t>
            </a:r>
            <a:endParaRPr lang="en-US" altLang="zh-CN" sz="2400" b="1" dirty="0" smtClean="0">
              <a:latin typeface="等线" panose="02010600030101010101" charset="-122"/>
              <a:ea typeface="等线" panose="02010600030101010101" charset="-122"/>
            </a:endParaRPr>
          </a:p>
        </p:txBody>
      </p:sp>
      <p:sp>
        <p:nvSpPr>
          <p:cNvPr id="7170" name="AutoShape 2" descr="http://img1.imgtn.bdimg.com/it/u=2304504973,87563196&amp;fm=11&amp;gp=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zh-CN" altLang="en-US"/>
          </a:p>
        </p:txBody>
      </p:sp>
      <p:sp>
        <p:nvSpPr>
          <p:cNvPr id="7172" name="AutoShape 4" descr="http://img1.imgtn.bdimg.com/it/u=2304504973,87563196&amp;fm=11&amp;gp=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zh-CN" altLang="en-US"/>
          </a:p>
        </p:txBody>
      </p:sp>
      <p:pic>
        <p:nvPicPr>
          <p:cNvPr id="76" name="图片 75" descr="u=2907344582,2811565715&amp;fm=21&amp;gp=0.jpg"/>
          <p:cNvPicPr>
            <a:picLocks noChangeAspect="1"/>
          </p:cNvPicPr>
          <p:nvPr/>
        </p:nvPicPr>
        <p:blipFill>
          <a:blip r:embed="rId1"/>
          <a:stretch>
            <a:fillRect/>
          </a:stretch>
        </p:blipFill>
        <p:spPr>
          <a:xfrm>
            <a:off x="657722" y="3029212"/>
            <a:ext cx="2037518" cy="1338072"/>
          </a:xfrm>
          <a:prstGeom prst="rect">
            <a:avLst/>
          </a:prstGeom>
          <a:ln>
            <a:noFill/>
          </a:ln>
          <a:effectLst>
            <a:softEdge rad="112500"/>
          </a:effectLst>
        </p:spPr>
      </p:pic>
      <p:sp>
        <p:nvSpPr>
          <p:cNvPr id="43" name="Oval 65"/>
          <p:cNvSpPr>
            <a:spLocks noChangeArrowheads="1"/>
          </p:cNvSpPr>
          <p:nvPr/>
        </p:nvSpPr>
        <p:spPr bwMode="auto">
          <a:xfrm>
            <a:off x="4423695" y="1646203"/>
            <a:ext cx="977046" cy="939007"/>
          </a:xfrm>
          <a:prstGeom prst="ellipse">
            <a:avLst/>
          </a:prstGeom>
          <a:blipFill dpi="0" rotWithShape="1">
            <a:blip r:embed="rId2"/>
            <a:stretch>
              <a:fillRect/>
            </a:stretch>
          </a:blipFill>
          <a:ln w="19050">
            <a:solidFill>
              <a:srgbClr val="00B050"/>
            </a:solidFill>
            <a:round/>
          </a:ln>
        </p:spPr>
        <p:txBody>
          <a:bodyPr/>
          <a:lstStyle/>
          <a:p>
            <a:pPr algn="ctr"/>
            <a:endParaRPr lang="en-US" altLang="zh-CN" sz="5600">
              <a:solidFill>
                <a:srgbClr val="000000"/>
              </a:solidFill>
              <a:latin typeface="等线" panose="02010600030101010101" charset="-122"/>
              <a:ea typeface="等线" panose="02010600030101010101" charset="-122"/>
              <a:cs typeface="ヒラギノ角ゴ ProN W3"/>
              <a:sym typeface="微软雅黑" panose="020B0503020204020204" charset="-122"/>
            </a:endParaRPr>
          </a:p>
        </p:txBody>
      </p:sp>
      <p:sp>
        <p:nvSpPr>
          <p:cNvPr id="46" name="Oval 73"/>
          <p:cNvSpPr>
            <a:spLocks noChangeArrowheads="1"/>
          </p:cNvSpPr>
          <p:nvPr/>
        </p:nvSpPr>
        <p:spPr bwMode="auto">
          <a:xfrm>
            <a:off x="4430668" y="3293110"/>
            <a:ext cx="970073" cy="949912"/>
          </a:xfrm>
          <a:prstGeom prst="ellipse">
            <a:avLst/>
          </a:prstGeom>
          <a:blipFill dpi="0" rotWithShape="1">
            <a:blip r:embed="rId3"/>
            <a:stretch>
              <a:fillRect/>
            </a:stretch>
          </a:blipFill>
          <a:ln w="19050">
            <a:solidFill>
              <a:srgbClr val="0070C0"/>
            </a:solidFill>
            <a:round/>
          </a:ln>
        </p:spPr>
        <p:txBody>
          <a:bodyPr/>
          <a:lstStyle/>
          <a:p>
            <a:pPr algn="ctr"/>
            <a:endParaRPr lang="en-US" altLang="zh-CN" sz="5600">
              <a:solidFill>
                <a:srgbClr val="000000"/>
              </a:solidFill>
              <a:latin typeface="等线" panose="02010600030101010101" charset="-122"/>
              <a:ea typeface="等线" panose="02010600030101010101" charset="-122"/>
              <a:cs typeface="ヒラギノ角ゴ ProN W3"/>
              <a:sym typeface="微软雅黑" panose="020B0503020204020204" charset="-122"/>
            </a:endParaRPr>
          </a:p>
        </p:txBody>
      </p:sp>
      <p:sp>
        <p:nvSpPr>
          <p:cNvPr id="47" name="Oval 51"/>
          <p:cNvSpPr>
            <a:spLocks noChangeArrowheads="1"/>
          </p:cNvSpPr>
          <p:nvPr/>
        </p:nvSpPr>
        <p:spPr bwMode="auto">
          <a:xfrm>
            <a:off x="4430668" y="5063012"/>
            <a:ext cx="1018765" cy="978247"/>
          </a:xfrm>
          <a:prstGeom prst="ellipse">
            <a:avLst/>
          </a:prstGeom>
          <a:blipFill dpi="0" rotWithShape="1">
            <a:blip r:embed="rId4"/>
            <a:stretch>
              <a:fillRect/>
            </a:stretch>
          </a:blipFill>
          <a:ln w="19050">
            <a:solidFill>
              <a:srgbClr val="F23DE0"/>
            </a:solidFill>
            <a:round/>
          </a:ln>
        </p:spPr>
        <p:txBody>
          <a:bodyPr/>
          <a:lstStyle/>
          <a:p>
            <a:pPr algn="ctr"/>
            <a:endParaRPr lang="en-US" altLang="zh-CN" sz="5600">
              <a:solidFill>
                <a:srgbClr val="000000"/>
              </a:solidFill>
              <a:latin typeface="等线" panose="02010600030101010101" charset="-122"/>
              <a:ea typeface="等线" panose="02010600030101010101" charset="-122"/>
              <a:cs typeface="ヒラギノ角ゴ ProN W3"/>
              <a:sym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ppt_w</p:attrName>
                                        </p:attrNameLst>
                                      </p:cBhvr>
                                      <p:tavLst>
                                        <p:tav tm="0">
                                          <p:val>
                                            <p:fltVal val="0"/>
                                          </p:val>
                                        </p:tav>
                                        <p:tav tm="100000">
                                          <p:val>
                                            <p:strVal val="#ppt_w"/>
                                          </p:val>
                                        </p:tav>
                                      </p:tavLst>
                                    </p:anim>
                                    <p:anim calcmode="lin" valueType="num">
                                      <p:cBhvr>
                                        <p:cTn id="8" dur="500" fill="hold"/>
                                        <p:tgtEl>
                                          <p:spTgt spid="43"/>
                                        </p:tgtEl>
                                        <p:attrNameLst>
                                          <p:attrName>ppt_h</p:attrName>
                                        </p:attrNameLst>
                                      </p:cBhvr>
                                      <p:tavLst>
                                        <p:tav tm="0">
                                          <p:val>
                                            <p:fltVal val="0"/>
                                          </p:val>
                                        </p:tav>
                                        <p:tav tm="100000">
                                          <p:val>
                                            <p:strVal val="#ppt_h"/>
                                          </p:val>
                                        </p:tav>
                                      </p:tavLst>
                                    </p:anim>
                                    <p:animEffect transition="in" filter="fade">
                                      <p:cBhvr>
                                        <p:cTn id="9" dur="500"/>
                                        <p:tgtEl>
                                          <p:spTgt spid="43"/>
                                        </p:tgtEl>
                                      </p:cBhvr>
                                    </p:animEffect>
                                    <p:anim calcmode="lin" valueType="num">
                                      <p:cBhvr>
                                        <p:cTn id="10" dur="500" fill="hold"/>
                                        <p:tgtEl>
                                          <p:spTgt spid="43"/>
                                        </p:tgtEl>
                                        <p:attrNameLst>
                                          <p:attrName>ppt_x</p:attrName>
                                        </p:attrNameLst>
                                      </p:cBhvr>
                                      <p:tavLst>
                                        <p:tav tm="0">
                                          <p:val>
                                            <p:fltVal val="0.5"/>
                                          </p:val>
                                        </p:tav>
                                        <p:tav tm="100000">
                                          <p:val>
                                            <p:strVal val="#ppt_x"/>
                                          </p:val>
                                        </p:tav>
                                      </p:tavLst>
                                    </p:anim>
                                    <p:anim calcmode="lin" valueType="num">
                                      <p:cBhvr>
                                        <p:cTn id="11" dur="500" fill="hold"/>
                                        <p:tgtEl>
                                          <p:spTgt spid="43"/>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26" presetClass="emph" presetSubtype="0" fill="hold" grpId="1" nodeType="afterEffect">
                                  <p:stCondLst>
                                    <p:cond delay="0"/>
                                  </p:stCondLst>
                                  <p:childTnLst>
                                    <p:animEffect transition="out" filter="fade">
                                      <p:cBhvr>
                                        <p:cTn id="14" dur="500" tmFilter="0, 0; .2, .5; .8, .5; 1, 0"/>
                                        <p:tgtEl>
                                          <p:spTgt spid="43"/>
                                        </p:tgtEl>
                                      </p:cBhvr>
                                    </p:animEffect>
                                    <p:animScale>
                                      <p:cBhvr>
                                        <p:cTn id="15" dur="250" autoRev="1" fill="hold"/>
                                        <p:tgtEl>
                                          <p:spTgt spid="43"/>
                                        </p:tgtEl>
                                      </p:cBhvr>
                                      <p:by x="105000" y="105000"/>
                                    </p:animScale>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46"/>
                                        </p:tgtEl>
                                        <p:attrNameLst>
                                          <p:attrName>style.visibility</p:attrName>
                                        </p:attrNameLst>
                                      </p:cBhvr>
                                      <p:to>
                                        <p:strVal val="visible"/>
                                      </p:to>
                                    </p:set>
                                    <p:anim calcmode="lin" valueType="num">
                                      <p:cBhvr>
                                        <p:cTn id="19" dur="500" fill="hold"/>
                                        <p:tgtEl>
                                          <p:spTgt spid="46"/>
                                        </p:tgtEl>
                                        <p:attrNameLst>
                                          <p:attrName>ppt_w</p:attrName>
                                        </p:attrNameLst>
                                      </p:cBhvr>
                                      <p:tavLst>
                                        <p:tav tm="0">
                                          <p:val>
                                            <p:fltVal val="0"/>
                                          </p:val>
                                        </p:tav>
                                        <p:tav tm="100000">
                                          <p:val>
                                            <p:strVal val="#ppt_w"/>
                                          </p:val>
                                        </p:tav>
                                      </p:tavLst>
                                    </p:anim>
                                    <p:anim calcmode="lin" valueType="num">
                                      <p:cBhvr>
                                        <p:cTn id="20" dur="500" fill="hold"/>
                                        <p:tgtEl>
                                          <p:spTgt spid="46"/>
                                        </p:tgtEl>
                                        <p:attrNameLst>
                                          <p:attrName>ppt_h</p:attrName>
                                        </p:attrNameLst>
                                      </p:cBhvr>
                                      <p:tavLst>
                                        <p:tav tm="0">
                                          <p:val>
                                            <p:fltVal val="0"/>
                                          </p:val>
                                        </p:tav>
                                        <p:tav tm="100000">
                                          <p:val>
                                            <p:strVal val="#ppt_h"/>
                                          </p:val>
                                        </p:tav>
                                      </p:tavLst>
                                    </p:anim>
                                    <p:animEffect transition="in" filter="fade">
                                      <p:cBhvr>
                                        <p:cTn id="21" dur="500"/>
                                        <p:tgtEl>
                                          <p:spTgt spid="46"/>
                                        </p:tgtEl>
                                      </p:cBhvr>
                                    </p:animEffect>
                                    <p:anim calcmode="lin" valueType="num">
                                      <p:cBhvr>
                                        <p:cTn id="22" dur="500" fill="hold"/>
                                        <p:tgtEl>
                                          <p:spTgt spid="46"/>
                                        </p:tgtEl>
                                        <p:attrNameLst>
                                          <p:attrName>ppt_x</p:attrName>
                                        </p:attrNameLst>
                                      </p:cBhvr>
                                      <p:tavLst>
                                        <p:tav tm="0">
                                          <p:val>
                                            <p:fltVal val="0.5"/>
                                          </p:val>
                                        </p:tav>
                                        <p:tav tm="100000">
                                          <p:val>
                                            <p:strVal val="#ppt_x"/>
                                          </p:val>
                                        </p:tav>
                                      </p:tavLst>
                                    </p:anim>
                                    <p:anim calcmode="lin" valueType="num">
                                      <p:cBhvr>
                                        <p:cTn id="23" dur="500" fill="hold"/>
                                        <p:tgtEl>
                                          <p:spTgt spid="46"/>
                                        </p:tgtEl>
                                        <p:attrNameLst>
                                          <p:attrName>ppt_y</p:attrName>
                                        </p:attrNameLst>
                                      </p:cBhvr>
                                      <p:tavLst>
                                        <p:tav tm="0">
                                          <p:val>
                                            <p:fltVal val="0.5"/>
                                          </p:val>
                                        </p:tav>
                                        <p:tav tm="100000">
                                          <p:val>
                                            <p:strVal val="#ppt_y"/>
                                          </p:val>
                                        </p:tav>
                                      </p:tavLst>
                                    </p:anim>
                                  </p:childTnLst>
                                </p:cTn>
                              </p:par>
                            </p:childTnLst>
                          </p:cTn>
                        </p:par>
                        <p:par>
                          <p:cTn id="24" fill="hold">
                            <p:stCondLst>
                              <p:cond delay="1500"/>
                            </p:stCondLst>
                            <p:childTnLst>
                              <p:par>
                                <p:cTn id="25" presetID="26" presetClass="emph" presetSubtype="0" fill="hold" grpId="1" nodeType="afterEffect">
                                  <p:stCondLst>
                                    <p:cond delay="0"/>
                                  </p:stCondLst>
                                  <p:childTnLst>
                                    <p:animEffect transition="out" filter="fade">
                                      <p:cBhvr>
                                        <p:cTn id="26" dur="500" tmFilter="0, 0; .2, .5; .8, .5; 1, 0"/>
                                        <p:tgtEl>
                                          <p:spTgt spid="46"/>
                                        </p:tgtEl>
                                      </p:cBhvr>
                                    </p:animEffect>
                                    <p:animScale>
                                      <p:cBhvr>
                                        <p:cTn id="27" dur="250" autoRev="1" fill="hold"/>
                                        <p:tgtEl>
                                          <p:spTgt spid="46"/>
                                        </p:tgtEl>
                                      </p:cBhvr>
                                      <p:by x="105000" y="105000"/>
                                    </p:animScale>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47"/>
                                        </p:tgtEl>
                                        <p:attrNameLst>
                                          <p:attrName>style.visibility</p:attrName>
                                        </p:attrNameLst>
                                      </p:cBhvr>
                                      <p:to>
                                        <p:strVal val="visible"/>
                                      </p:to>
                                    </p:set>
                                    <p:anim calcmode="lin" valueType="num">
                                      <p:cBhvr>
                                        <p:cTn id="31" dur="500" fill="hold"/>
                                        <p:tgtEl>
                                          <p:spTgt spid="47"/>
                                        </p:tgtEl>
                                        <p:attrNameLst>
                                          <p:attrName>ppt_w</p:attrName>
                                        </p:attrNameLst>
                                      </p:cBhvr>
                                      <p:tavLst>
                                        <p:tav tm="0">
                                          <p:val>
                                            <p:fltVal val="0"/>
                                          </p:val>
                                        </p:tav>
                                        <p:tav tm="100000">
                                          <p:val>
                                            <p:strVal val="#ppt_w"/>
                                          </p:val>
                                        </p:tav>
                                      </p:tavLst>
                                    </p:anim>
                                    <p:anim calcmode="lin" valueType="num">
                                      <p:cBhvr>
                                        <p:cTn id="32" dur="500" fill="hold"/>
                                        <p:tgtEl>
                                          <p:spTgt spid="47"/>
                                        </p:tgtEl>
                                        <p:attrNameLst>
                                          <p:attrName>ppt_h</p:attrName>
                                        </p:attrNameLst>
                                      </p:cBhvr>
                                      <p:tavLst>
                                        <p:tav tm="0">
                                          <p:val>
                                            <p:fltVal val="0"/>
                                          </p:val>
                                        </p:tav>
                                        <p:tav tm="100000">
                                          <p:val>
                                            <p:strVal val="#ppt_h"/>
                                          </p:val>
                                        </p:tav>
                                      </p:tavLst>
                                    </p:anim>
                                    <p:animEffect transition="in" filter="fade">
                                      <p:cBhvr>
                                        <p:cTn id="33" dur="500"/>
                                        <p:tgtEl>
                                          <p:spTgt spid="47"/>
                                        </p:tgtEl>
                                      </p:cBhvr>
                                    </p:animEffect>
                                    <p:anim calcmode="lin" valueType="num">
                                      <p:cBhvr>
                                        <p:cTn id="34" dur="500" fill="hold"/>
                                        <p:tgtEl>
                                          <p:spTgt spid="47"/>
                                        </p:tgtEl>
                                        <p:attrNameLst>
                                          <p:attrName>ppt_x</p:attrName>
                                        </p:attrNameLst>
                                      </p:cBhvr>
                                      <p:tavLst>
                                        <p:tav tm="0">
                                          <p:val>
                                            <p:fltVal val="0.5"/>
                                          </p:val>
                                        </p:tav>
                                        <p:tav tm="100000">
                                          <p:val>
                                            <p:strVal val="#ppt_x"/>
                                          </p:val>
                                        </p:tav>
                                      </p:tavLst>
                                    </p:anim>
                                    <p:anim calcmode="lin" valueType="num">
                                      <p:cBhvr>
                                        <p:cTn id="35" dur="500" fill="hold"/>
                                        <p:tgtEl>
                                          <p:spTgt spid="47"/>
                                        </p:tgtEl>
                                        <p:attrNameLst>
                                          <p:attrName>ppt_y</p:attrName>
                                        </p:attrNameLst>
                                      </p:cBhvr>
                                      <p:tavLst>
                                        <p:tav tm="0">
                                          <p:val>
                                            <p:fltVal val="0.5"/>
                                          </p:val>
                                        </p:tav>
                                        <p:tav tm="100000">
                                          <p:val>
                                            <p:strVal val="#ppt_y"/>
                                          </p:val>
                                        </p:tav>
                                      </p:tavLst>
                                    </p:anim>
                                  </p:childTnLst>
                                </p:cTn>
                              </p:par>
                            </p:childTnLst>
                          </p:cTn>
                        </p:par>
                        <p:par>
                          <p:cTn id="36" fill="hold">
                            <p:stCondLst>
                              <p:cond delay="2500"/>
                            </p:stCondLst>
                            <p:childTnLst>
                              <p:par>
                                <p:cTn id="37" presetID="26" presetClass="emph" presetSubtype="0" fill="hold" grpId="1" nodeType="afterEffect">
                                  <p:stCondLst>
                                    <p:cond delay="0"/>
                                  </p:stCondLst>
                                  <p:childTnLst>
                                    <p:animEffect transition="out" filter="fade">
                                      <p:cBhvr>
                                        <p:cTn id="38" dur="500" tmFilter="0, 0; .2, .5; .8, .5; 1, 0"/>
                                        <p:tgtEl>
                                          <p:spTgt spid="47"/>
                                        </p:tgtEl>
                                      </p:cBhvr>
                                    </p:animEffect>
                                    <p:animScale>
                                      <p:cBhvr>
                                        <p:cTn id="39" dur="250" autoRev="1" fill="hold"/>
                                        <p:tgtEl>
                                          <p:spTgt spid="4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bldLvl="0" animBg="1"/>
      <p:bldP spid="43" grpId="1" bldLvl="0" animBg="1"/>
      <p:bldP spid="46" grpId="0" bldLvl="0" animBg="1"/>
      <p:bldP spid="46" grpId="1" bldLvl="0" animBg="1"/>
      <p:bldP spid="47" grpId="0" bldLvl="0" animBg="1"/>
      <p:bldP spid="47" grpId="1"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22020" y="462280"/>
            <a:ext cx="9387840" cy="475615"/>
          </a:xfrm>
          <a:prstGeom prst="rect">
            <a:avLst/>
          </a:prstGeom>
          <a:noFill/>
        </p:spPr>
        <p:txBody>
          <a:bodyPr wrap="square" rtlCol="0">
            <a:spAutoFit/>
          </a:bodyPr>
          <a:lstStyle/>
          <a:p>
            <a:r>
              <a:rPr lang="zh-CN" altLang="en-US" sz="2500" b="1" dirty="0" smtClean="0">
                <a:latin typeface="微软雅黑" panose="020B0503020204020204" charset="-122"/>
                <a:ea typeface="微软雅黑" panose="020B0503020204020204" charset="-122"/>
              </a:rPr>
              <a:t>Pestel analyzes of Tesla  is related to the following points</a:t>
            </a:r>
            <a:endParaRPr lang="zh-CN" altLang="en-US" sz="2500" b="1" dirty="0" smtClean="0">
              <a:latin typeface="微软雅黑" panose="020B0503020204020204" charset="-122"/>
              <a:ea typeface="微软雅黑" panose="020B0503020204020204" charset="-122"/>
            </a:endParaRPr>
          </a:p>
        </p:txBody>
      </p:sp>
      <p:sp>
        <p:nvSpPr>
          <p:cNvPr id="3" name="矩形 2"/>
          <p:cNvSpPr/>
          <p:nvPr/>
        </p:nvSpPr>
        <p:spPr>
          <a:xfrm>
            <a:off x="307807" y="537940"/>
            <a:ext cx="437061" cy="324390"/>
          </a:xfrm>
          <a:prstGeom prst="rect">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5" name="组合 64"/>
          <p:cNvGrpSpPr/>
          <p:nvPr/>
        </p:nvGrpSpPr>
        <p:grpSpPr>
          <a:xfrm>
            <a:off x="307924" y="2204439"/>
            <a:ext cx="2762637" cy="2762637"/>
            <a:chOff x="1055688" y="1863640"/>
            <a:chExt cx="2108034" cy="2108034"/>
          </a:xfrm>
        </p:grpSpPr>
        <p:sp>
          <p:nvSpPr>
            <p:cNvPr id="66" name="椭圆 65"/>
            <p:cNvSpPr/>
            <p:nvPr/>
          </p:nvSpPr>
          <p:spPr>
            <a:xfrm>
              <a:off x="1055688" y="1863640"/>
              <a:ext cx="2108034" cy="2108034"/>
            </a:xfrm>
            <a:prstGeom prst="ellipse">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a:off x="1167764" y="1975716"/>
              <a:ext cx="1883882" cy="1883882"/>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8" name="矩形 87"/>
          <p:cNvSpPr/>
          <p:nvPr/>
        </p:nvSpPr>
        <p:spPr>
          <a:xfrm>
            <a:off x="4097655" y="2030095"/>
            <a:ext cx="2270125" cy="53721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smtClean="0"/>
              <a:t>Politically</a:t>
            </a:r>
            <a:endParaRPr lang="zh-CN" altLang="en-US" sz="2400" dirty="0">
              <a:latin typeface="微软雅黑" panose="020B0503020204020204" charset="-122"/>
              <a:ea typeface="微软雅黑" panose="020B0503020204020204" charset="-122"/>
            </a:endParaRPr>
          </a:p>
        </p:txBody>
      </p:sp>
      <p:sp>
        <p:nvSpPr>
          <p:cNvPr id="7170" name="AutoShape 2" descr="http://img1.imgtn.bdimg.com/it/u=2304504973,87563196&amp;fm=11&amp;gp=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zh-CN" altLang="en-US"/>
          </a:p>
        </p:txBody>
      </p:sp>
      <p:sp>
        <p:nvSpPr>
          <p:cNvPr id="7172" name="AutoShape 4" descr="http://img1.imgtn.bdimg.com/it/u=2304504973,87563196&amp;fm=11&amp;gp=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zh-CN" altLang="en-US"/>
          </a:p>
        </p:txBody>
      </p:sp>
      <p:pic>
        <p:nvPicPr>
          <p:cNvPr id="76" name="图片 75" descr="u=2907344582,2811565715&amp;fm=21&amp;gp=0.jpg"/>
          <p:cNvPicPr>
            <a:picLocks noChangeAspect="1"/>
          </p:cNvPicPr>
          <p:nvPr/>
        </p:nvPicPr>
        <p:blipFill>
          <a:blip r:embed="rId1"/>
          <a:stretch>
            <a:fillRect/>
          </a:stretch>
        </p:blipFill>
        <p:spPr>
          <a:xfrm>
            <a:off x="658357" y="2946027"/>
            <a:ext cx="2037518" cy="1338072"/>
          </a:xfrm>
          <a:prstGeom prst="rect">
            <a:avLst/>
          </a:prstGeom>
          <a:ln>
            <a:noFill/>
          </a:ln>
          <a:effectLst>
            <a:softEdge rad="112500"/>
          </a:effectLst>
        </p:spPr>
      </p:pic>
      <p:sp>
        <p:nvSpPr>
          <p:cNvPr id="43" name="文本框 42"/>
          <p:cNvSpPr txBox="1"/>
          <p:nvPr/>
        </p:nvSpPr>
        <p:spPr>
          <a:xfrm>
            <a:off x="3202940" y="2870200"/>
            <a:ext cx="7915275" cy="3079750"/>
          </a:xfrm>
          <a:prstGeom prst="rect">
            <a:avLst/>
          </a:prstGeom>
          <a:noFill/>
        </p:spPr>
        <p:txBody>
          <a:bodyPr wrap="square" rtlCol="0" anchor="t">
            <a:noAutofit/>
          </a:bodyPr>
          <a:lstStyle/>
          <a:p>
            <a:pPr algn="just">
              <a:lnSpc>
                <a:spcPct val="150000"/>
              </a:lnSpc>
            </a:pPr>
            <a:r>
              <a:rPr lang="en-US" altLang="zh-CN" dirty="0" smtClean="0">
                <a:latin typeface="等线" panose="02010600030101010101" charset="-122"/>
                <a:ea typeface="等线" panose="02010600030101010101" charset="-122"/>
              </a:rPr>
              <a:t>On </a:t>
            </a:r>
            <a:r>
              <a:rPr lang="en-US" altLang="zh-CN" dirty="0">
                <a:latin typeface="等线" panose="02010600030101010101" charset="-122"/>
                <a:ea typeface="等线" panose="02010600030101010101" charset="-122"/>
              </a:rPr>
              <a:t>June 16, 2022, the United States officially passed the Inflation Reduction Act and reformulated some legal provisions for the electric vehicle industry, which will have a huge impact on the global electric vehicle industry landscape; </a:t>
            </a:r>
            <a:endParaRPr lang="en-US" altLang="zh-CN" dirty="0" smtClean="0">
              <a:latin typeface="等线" panose="02010600030101010101" charset="-122"/>
              <a:ea typeface="等线" panose="02010600030101010101" charset="-122"/>
            </a:endParaRPr>
          </a:p>
          <a:p>
            <a:pPr algn="just">
              <a:lnSpc>
                <a:spcPct val="150000"/>
              </a:lnSpc>
            </a:pPr>
            <a:r>
              <a:rPr lang="en-US" altLang="zh-CN" dirty="0">
                <a:latin typeface="等线" panose="02010600030101010101" charset="-122"/>
                <a:ea typeface="等线" panose="02010600030101010101" charset="-122"/>
              </a:rPr>
              <a:t>John Owen. Impact of Inflation on China's Economy [J]. Automotive News,222,97(7059).</a:t>
            </a:r>
            <a:endParaRPr lang="zh-CN" altLang="zh-CN" dirty="0">
              <a:latin typeface="等线" panose="02010600030101010101" charset="-122"/>
              <a:ea typeface="等线" panose="02010600030101010101" charset="-122"/>
            </a:endParaRPr>
          </a:p>
          <a:p>
            <a:pPr algn="just"/>
            <a:endParaRPr lang="en-US" altLang="zh-CN" dirty="0" smtClean="0">
              <a:latin typeface="等线" panose="02010600030101010101" charset="-122"/>
              <a:ea typeface="等线" panose="02010600030101010101" charset="-122"/>
            </a:endParaRPr>
          </a:p>
        </p:txBody>
      </p:sp>
      <p:sp>
        <p:nvSpPr>
          <p:cNvPr id="46" name="Oval 65"/>
          <p:cNvSpPr>
            <a:spLocks noChangeArrowheads="1"/>
          </p:cNvSpPr>
          <p:nvPr/>
        </p:nvSpPr>
        <p:spPr bwMode="auto">
          <a:xfrm>
            <a:off x="3202940" y="1935480"/>
            <a:ext cx="762635" cy="755015"/>
          </a:xfrm>
          <a:prstGeom prst="ellipse">
            <a:avLst/>
          </a:prstGeom>
          <a:blipFill dpi="0" rotWithShape="1">
            <a:blip r:embed="rId2"/>
            <a:stretch>
              <a:fillRect/>
            </a:stretch>
          </a:blipFill>
          <a:ln w="19050">
            <a:solidFill>
              <a:srgbClr val="00B050"/>
            </a:solidFill>
            <a:round/>
          </a:ln>
        </p:spPr>
        <p:txBody>
          <a:bodyPr/>
          <a:lstStyle/>
          <a:p>
            <a:pPr algn="ctr"/>
            <a:endParaRPr lang="en-US" altLang="zh-CN" sz="5600">
              <a:solidFill>
                <a:srgbClr val="000000"/>
              </a:solidFill>
              <a:latin typeface="微软雅黑" panose="020B0503020204020204" charset="-122"/>
              <a:ea typeface="微软雅黑" panose="020B0503020204020204" charset="-122"/>
              <a:cs typeface="ヒラギノ角ゴ ProN W3"/>
              <a:sym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p:cTn id="7" dur="500" fill="hold"/>
                                        <p:tgtEl>
                                          <p:spTgt spid="46"/>
                                        </p:tgtEl>
                                        <p:attrNameLst>
                                          <p:attrName>ppt_w</p:attrName>
                                        </p:attrNameLst>
                                      </p:cBhvr>
                                      <p:tavLst>
                                        <p:tav tm="0">
                                          <p:val>
                                            <p:fltVal val="0"/>
                                          </p:val>
                                        </p:tav>
                                        <p:tav tm="100000">
                                          <p:val>
                                            <p:strVal val="#ppt_w"/>
                                          </p:val>
                                        </p:tav>
                                      </p:tavLst>
                                    </p:anim>
                                    <p:anim calcmode="lin" valueType="num">
                                      <p:cBhvr>
                                        <p:cTn id="8" dur="500" fill="hold"/>
                                        <p:tgtEl>
                                          <p:spTgt spid="46"/>
                                        </p:tgtEl>
                                        <p:attrNameLst>
                                          <p:attrName>ppt_h</p:attrName>
                                        </p:attrNameLst>
                                      </p:cBhvr>
                                      <p:tavLst>
                                        <p:tav tm="0">
                                          <p:val>
                                            <p:fltVal val="0"/>
                                          </p:val>
                                        </p:tav>
                                        <p:tav tm="100000">
                                          <p:val>
                                            <p:strVal val="#ppt_h"/>
                                          </p:val>
                                        </p:tav>
                                      </p:tavLst>
                                    </p:anim>
                                    <p:animEffect transition="in" filter="fade">
                                      <p:cBhvr>
                                        <p:cTn id="9" dur="500"/>
                                        <p:tgtEl>
                                          <p:spTgt spid="46"/>
                                        </p:tgtEl>
                                      </p:cBhvr>
                                    </p:animEffect>
                                    <p:anim calcmode="lin" valueType="num">
                                      <p:cBhvr>
                                        <p:cTn id="10" dur="500" fill="hold"/>
                                        <p:tgtEl>
                                          <p:spTgt spid="46"/>
                                        </p:tgtEl>
                                        <p:attrNameLst>
                                          <p:attrName>ppt_x</p:attrName>
                                        </p:attrNameLst>
                                      </p:cBhvr>
                                      <p:tavLst>
                                        <p:tav tm="0">
                                          <p:val>
                                            <p:fltVal val="0.5"/>
                                          </p:val>
                                        </p:tav>
                                        <p:tav tm="100000">
                                          <p:val>
                                            <p:strVal val="#ppt_x"/>
                                          </p:val>
                                        </p:tav>
                                      </p:tavLst>
                                    </p:anim>
                                    <p:anim calcmode="lin" valueType="num">
                                      <p:cBhvr>
                                        <p:cTn id="11" dur="500" fill="hold"/>
                                        <p:tgtEl>
                                          <p:spTgt spid="46"/>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26" presetClass="emph" presetSubtype="0" fill="hold" grpId="1" nodeType="afterEffect">
                                  <p:stCondLst>
                                    <p:cond delay="0"/>
                                  </p:stCondLst>
                                  <p:childTnLst>
                                    <p:animEffect transition="out" filter="fade">
                                      <p:cBhvr>
                                        <p:cTn id="14" dur="500" tmFilter="0, 0; .2, .5; .8, .5; 1, 0"/>
                                        <p:tgtEl>
                                          <p:spTgt spid="46"/>
                                        </p:tgtEl>
                                      </p:cBhvr>
                                    </p:animEffect>
                                    <p:animScale>
                                      <p:cBhvr>
                                        <p:cTn id="15" dur="250" autoRev="1" fill="hold"/>
                                        <p:tgtEl>
                                          <p:spTgt spid="4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bldLvl="0" animBg="1"/>
      <p:bldP spid="46" grpId="1"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22020" y="462280"/>
            <a:ext cx="9387840" cy="475615"/>
          </a:xfrm>
          <a:prstGeom prst="rect">
            <a:avLst/>
          </a:prstGeom>
          <a:noFill/>
        </p:spPr>
        <p:txBody>
          <a:bodyPr wrap="square" rtlCol="0">
            <a:spAutoFit/>
          </a:bodyPr>
          <a:lstStyle/>
          <a:p>
            <a:r>
              <a:rPr lang="zh-CN" altLang="en-US" sz="2500" b="1" dirty="0" smtClean="0">
                <a:latin typeface="微软雅黑" panose="020B0503020204020204" charset="-122"/>
                <a:ea typeface="微软雅黑" panose="020B0503020204020204" charset="-122"/>
              </a:rPr>
              <a:t>Pestel analyzes of Tesla  is related to the following points</a:t>
            </a:r>
            <a:endParaRPr lang="zh-CN" altLang="en-US" sz="2500" b="1" dirty="0" smtClean="0">
              <a:latin typeface="微软雅黑" panose="020B0503020204020204" charset="-122"/>
              <a:ea typeface="微软雅黑" panose="020B0503020204020204" charset="-122"/>
            </a:endParaRPr>
          </a:p>
        </p:txBody>
      </p:sp>
      <p:sp>
        <p:nvSpPr>
          <p:cNvPr id="3" name="矩形 2"/>
          <p:cNvSpPr/>
          <p:nvPr/>
        </p:nvSpPr>
        <p:spPr>
          <a:xfrm>
            <a:off x="307807" y="537940"/>
            <a:ext cx="437061" cy="324390"/>
          </a:xfrm>
          <a:prstGeom prst="rect">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5" name="组合 64"/>
          <p:cNvGrpSpPr/>
          <p:nvPr/>
        </p:nvGrpSpPr>
        <p:grpSpPr>
          <a:xfrm>
            <a:off x="307924" y="2046959"/>
            <a:ext cx="2762637" cy="2762637"/>
            <a:chOff x="1055688" y="1863640"/>
            <a:chExt cx="2108034" cy="2108034"/>
          </a:xfrm>
        </p:grpSpPr>
        <p:sp>
          <p:nvSpPr>
            <p:cNvPr id="66" name="椭圆 65"/>
            <p:cNvSpPr/>
            <p:nvPr/>
          </p:nvSpPr>
          <p:spPr>
            <a:xfrm>
              <a:off x="1055688" y="1863640"/>
              <a:ext cx="2108034" cy="2108034"/>
            </a:xfrm>
            <a:prstGeom prst="ellipse">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a:off x="1167764" y="1975716"/>
              <a:ext cx="1883882" cy="1883882"/>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8" name="矩形 87"/>
          <p:cNvSpPr/>
          <p:nvPr/>
        </p:nvSpPr>
        <p:spPr>
          <a:xfrm>
            <a:off x="4101465" y="2098040"/>
            <a:ext cx="1918335" cy="4826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2400" b="1" dirty="0" smtClean="0">
              <a:latin typeface="等线" panose="02010600030101010101" charset="-122"/>
              <a:ea typeface="等线" panose="02010600030101010101" charset="-122"/>
            </a:endParaRPr>
          </a:p>
          <a:p>
            <a:pPr algn="ctr"/>
            <a:r>
              <a:rPr lang="en-US" altLang="zh-CN" sz="2400" b="1" dirty="0" smtClean="0">
                <a:latin typeface="等线" panose="02010600030101010101" charset="-122"/>
                <a:ea typeface="等线" panose="02010600030101010101" charset="-122"/>
              </a:rPr>
              <a:t>Economic</a:t>
            </a:r>
            <a:endParaRPr lang="zh-CN" altLang="en-US" sz="2400" b="1" dirty="0">
              <a:latin typeface="等线" panose="02010600030101010101" charset="-122"/>
              <a:ea typeface="等线" panose="02010600030101010101" charset="-122"/>
            </a:endParaRPr>
          </a:p>
          <a:p>
            <a:pPr algn="ctr"/>
            <a:r>
              <a:rPr lang="zh-CN" altLang="zh-CN" sz="2400" b="1" dirty="0" smtClean="0">
                <a:latin typeface="等线" panose="02010600030101010101" charset="-122"/>
                <a:ea typeface="等线" panose="02010600030101010101" charset="-122"/>
              </a:rPr>
              <a:t> </a:t>
            </a:r>
            <a:endParaRPr lang="zh-CN" altLang="en-US" sz="2400" b="1" dirty="0">
              <a:latin typeface="等线" panose="02010600030101010101" charset="-122"/>
              <a:ea typeface="等线" panose="02010600030101010101" charset="-122"/>
            </a:endParaRPr>
          </a:p>
        </p:txBody>
      </p:sp>
      <p:sp>
        <p:nvSpPr>
          <p:cNvPr id="7170" name="AutoShape 2" descr="http://img1.imgtn.bdimg.com/it/u=2304504973,87563196&amp;fm=11&amp;gp=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zh-CN" altLang="en-US"/>
          </a:p>
        </p:txBody>
      </p:sp>
      <p:sp>
        <p:nvSpPr>
          <p:cNvPr id="7172" name="AutoShape 4" descr="http://img1.imgtn.bdimg.com/it/u=2304504973,87563196&amp;fm=11&amp;gp=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zh-CN" altLang="en-US"/>
          </a:p>
        </p:txBody>
      </p:sp>
      <p:pic>
        <p:nvPicPr>
          <p:cNvPr id="76" name="图片 75" descr="u=2907344582,2811565715&amp;fm=21&amp;gp=0.jpg"/>
          <p:cNvPicPr>
            <a:picLocks noChangeAspect="1"/>
          </p:cNvPicPr>
          <p:nvPr/>
        </p:nvPicPr>
        <p:blipFill>
          <a:blip r:embed="rId1"/>
          <a:stretch>
            <a:fillRect/>
          </a:stretch>
        </p:blipFill>
        <p:spPr>
          <a:xfrm>
            <a:off x="658357" y="2788547"/>
            <a:ext cx="2037518" cy="1338072"/>
          </a:xfrm>
          <a:prstGeom prst="rect">
            <a:avLst/>
          </a:prstGeom>
          <a:ln>
            <a:noFill/>
          </a:ln>
          <a:effectLst>
            <a:softEdge rad="112500"/>
          </a:effectLst>
        </p:spPr>
      </p:pic>
      <p:pic>
        <p:nvPicPr>
          <p:cNvPr id="43" name="图片 42" descr="/Users/yangheng/Desktop/特斯拉财报.jpeg"/>
          <p:cNvPicPr/>
          <p:nvPr/>
        </p:nvPicPr>
        <p:blipFill>
          <a:blip r:embed="rId2">
            <a:extLst>
              <a:ext uri="{28A0092B-C50C-407E-A947-70E740481C1C}">
                <a14:useLocalDpi xmlns:a14="http://schemas.microsoft.com/office/drawing/2010/main" val="0"/>
              </a:ext>
            </a:extLst>
          </a:blip>
          <a:srcRect/>
          <a:stretch>
            <a:fillRect/>
          </a:stretch>
        </p:blipFill>
        <p:spPr bwMode="auto">
          <a:xfrm>
            <a:off x="3198495" y="2884805"/>
            <a:ext cx="6479540" cy="3423920"/>
          </a:xfrm>
          <a:prstGeom prst="rect">
            <a:avLst/>
          </a:prstGeom>
          <a:noFill/>
          <a:ln>
            <a:noFill/>
          </a:ln>
        </p:spPr>
      </p:pic>
      <p:sp>
        <p:nvSpPr>
          <p:cNvPr id="46" name="Oval 73"/>
          <p:cNvSpPr>
            <a:spLocks noChangeArrowheads="1"/>
          </p:cNvSpPr>
          <p:nvPr/>
        </p:nvSpPr>
        <p:spPr bwMode="auto">
          <a:xfrm>
            <a:off x="3198495" y="1959610"/>
            <a:ext cx="775335" cy="759460"/>
          </a:xfrm>
          <a:prstGeom prst="ellipse">
            <a:avLst/>
          </a:prstGeom>
          <a:blipFill dpi="0" rotWithShape="1">
            <a:blip r:embed="rId3"/>
            <a:stretch>
              <a:fillRect/>
            </a:stretch>
          </a:blipFill>
          <a:ln w="19050">
            <a:solidFill>
              <a:srgbClr val="0070C0"/>
            </a:solidFill>
            <a:round/>
          </a:ln>
        </p:spPr>
        <p:txBody>
          <a:bodyPr/>
          <a:lstStyle/>
          <a:p>
            <a:pPr algn="ctr"/>
            <a:endParaRPr lang="en-US" altLang="zh-CN" sz="5600">
              <a:solidFill>
                <a:srgbClr val="000000"/>
              </a:solidFill>
              <a:latin typeface="微软雅黑" panose="020B0503020204020204" charset="-122"/>
              <a:ea typeface="微软雅黑" panose="020B0503020204020204" charset="-122"/>
              <a:cs typeface="ヒラギノ角ゴ ProN W3"/>
              <a:sym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p:cTn id="7" dur="500" fill="hold"/>
                                        <p:tgtEl>
                                          <p:spTgt spid="46"/>
                                        </p:tgtEl>
                                        <p:attrNameLst>
                                          <p:attrName>ppt_w</p:attrName>
                                        </p:attrNameLst>
                                      </p:cBhvr>
                                      <p:tavLst>
                                        <p:tav tm="0">
                                          <p:val>
                                            <p:fltVal val="0"/>
                                          </p:val>
                                        </p:tav>
                                        <p:tav tm="100000">
                                          <p:val>
                                            <p:strVal val="#ppt_w"/>
                                          </p:val>
                                        </p:tav>
                                      </p:tavLst>
                                    </p:anim>
                                    <p:anim calcmode="lin" valueType="num">
                                      <p:cBhvr>
                                        <p:cTn id="8" dur="500" fill="hold"/>
                                        <p:tgtEl>
                                          <p:spTgt spid="46"/>
                                        </p:tgtEl>
                                        <p:attrNameLst>
                                          <p:attrName>ppt_h</p:attrName>
                                        </p:attrNameLst>
                                      </p:cBhvr>
                                      <p:tavLst>
                                        <p:tav tm="0">
                                          <p:val>
                                            <p:fltVal val="0"/>
                                          </p:val>
                                        </p:tav>
                                        <p:tav tm="100000">
                                          <p:val>
                                            <p:strVal val="#ppt_h"/>
                                          </p:val>
                                        </p:tav>
                                      </p:tavLst>
                                    </p:anim>
                                    <p:animEffect transition="in" filter="fade">
                                      <p:cBhvr>
                                        <p:cTn id="9" dur="500"/>
                                        <p:tgtEl>
                                          <p:spTgt spid="46"/>
                                        </p:tgtEl>
                                      </p:cBhvr>
                                    </p:animEffect>
                                    <p:anim calcmode="lin" valueType="num">
                                      <p:cBhvr>
                                        <p:cTn id="10" dur="500" fill="hold"/>
                                        <p:tgtEl>
                                          <p:spTgt spid="46"/>
                                        </p:tgtEl>
                                        <p:attrNameLst>
                                          <p:attrName>ppt_x</p:attrName>
                                        </p:attrNameLst>
                                      </p:cBhvr>
                                      <p:tavLst>
                                        <p:tav tm="0">
                                          <p:val>
                                            <p:fltVal val="0.5"/>
                                          </p:val>
                                        </p:tav>
                                        <p:tav tm="100000">
                                          <p:val>
                                            <p:strVal val="#ppt_x"/>
                                          </p:val>
                                        </p:tav>
                                      </p:tavLst>
                                    </p:anim>
                                    <p:anim calcmode="lin" valueType="num">
                                      <p:cBhvr>
                                        <p:cTn id="11" dur="500" fill="hold"/>
                                        <p:tgtEl>
                                          <p:spTgt spid="46"/>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26" presetClass="emph" presetSubtype="0" fill="hold" grpId="1" nodeType="afterEffect">
                                  <p:stCondLst>
                                    <p:cond delay="0"/>
                                  </p:stCondLst>
                                  <p:childTnLst>
                                    <p:animEffect transition="out" filter="fade">
                                      <p:cBhvr>
                                        <p:cTn id="14" dur="500" tmFilter="0, 0; .2, .5; .8, .5; 1, 0"/>
                                        <p:tgtEl>
                                          <p:spTgt spid="46"/>
                                        </p:tgtEl>
                                      </p:cBhvr>
                                    </p:animEffect>
                                    <p:animScale>
                                      <p:cBhvr>
                                        <p:cTn id="15" dur="250" autoRev="1" fill="hold"/>
                                        <p:tgtEl>
                                          <p:spTgt spid="4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bldLvl="0" animBg="1"/>
      <p:bldP spid="46" grpId="1"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41070" y="452755"/>
            <a:ext cx="9387840" cy="475615"/>
          </a:xfrm>
          <a:prstGeom prst="rect">
            <a:avLst/>
          </a:prstGeom>
          <a:noFill/>
        </p:spPr>
        <p:txBody>
          <a:bodyPr wrap="square" rtlCol="0">
            <a:spAutoFit/>
          </a:bodyPr>
          <a:lstStyle/>
          <a:p>
            <a:r>
              <a:rPr lang="zh-CN" altLang="en-US" sz="2500" b="1" dirty="0" smtClean="0">
                <a:latin typeface="微软雅黑" panose="020B0503020204020204" charset="-122"/>
                <a:ea typeface="微软雅黑" panose="020B0503020204020204" charset="-122"/>
              </a:rPr>
              <a:t>Pestel analyzes of Tesla  is related to the following points</a:t>
            </a:r>
            <a:endParaRPr lang="zh-CN" altLang="en-US" sz="2500" b="1" dirty="0" smtClean="0">
              <a:latin typeface="微软雅黑" panose="020B0503020204020204" charset="-122"/>
              <a:ea typeface="微软雅黑" panose="020B0503020204020204" charset="-122"/>
            </a:endParaRPr>
          </a:p>
        </p:txBody>
      </p:sp>
      <p:sp>
        <p:nvSpPr>
          <p:cNvPr id="3" name="矩形 2"/>
          <p:cNvSpPr/>
          <p:nvPr/>
        </p:nvSpPr>
        <p:spPr>
          <a:xfrm>
            <a:off x="326857" y="528415"/>
            <a:ext cx="437061" cy="324390"/>
          </a:xfrm>
          <a:prstGeom prst="rect">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5" name="组合 64"/>
          <p:cNvGrpSpPr/>
          <p:nvPr/>
        </p:nvGrpSpPr>
        <p:grpSpPr>
          <a:xfrm>
            <a:off x="313639" y="2047594"/>
            <a:ext cx="2762637" cy="2762637"/>
            <a:chOff x="1055688" y="1863640"/>
            <a:chExt cx="2108034" cy="2108034"/>
          </a:xfrm>
        </p:grpSpPr>
        <p:sp>
          <p:nvSpPr>
            <p:cNvPr id="66" name="椭圆 65"/>
            <p:cNvSpPr/>
            <p:nvPr/>
          </p:nvSpPr>
          <p:spPr>
            <a:xfrm>
              <a:off x="1055688" y="1863640"/>
              <a:ext cx="2108034" cy="2108034"/>
            </a:xfrm>
            <a:prstGeom prst="ellipse">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a:off x="1167764" y="1975716"/>
              <a:ext cx="1883882" cy="1883882"/>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8" name="矩形 87"/>
          <p:cNvSpPr/>
          <p:nvPr/>
        </p:nvSpPr>
        <p:spPr>
          <a:xfrm>
            <a:off x="4029710" y="2092325"/>
            <a:ext cx="1537335" cy="521335"/>
          </a:xfrm>
          <a:prstGeom prst="rect">
            <a:avLst/>
          </a:prstGeom>
          <a:solidFill>
            <a:srgbClr val="EA41F2"/>
          </a:solidFill>
          <a:ln>
            <a:solidFill>
              <a:srgbClr val="F23D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a:latin typeface="等线" panose="02010600030101010101" charset="-122"/>
                <a:ea typeface="等线" panose="02010600030101010101" charset="-122"/>
              </a:rPr>
              <a:t>Political</a:t>
            </a:r>
            <a:r>
              <a:rPr lang="zh-CN" altLang="zh-CN" sz="2400" b="1" dirty="0">
                <a:latin typeface="等线" panose="02010600030101010101" charset="-122"/>
                <a:ea typeface="等线" panose="02010600030101010101" charset="-122"/>
              </a:rPr>
              <a:t> </a:t>
            </a:r>
            <a:endParaRPr lang="zh-CN" altLang="en-US" sz="2400" b="1" dirty="0">
              <a:latin typeface="等线" panose="02010600030101010101" charset="-122"/>
              <a:ea typeface="等线" panose="02010600030101010101" charset="-122"/>
            </a:endParaRPr>
          </a:p>
        </p:txBody>
      </p:sp>
      <p:sp>
        <p:nvSpPr>
          <p:cNvPr id="7170" name="AutoShape 2" descr="http://img1.imgtn.bdimg.com/it/u=2304504973,87563196&amp;fm=11&amp;gp=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zh-CN" altLang="en-US"/>
          </a:p>
        </p:txBody>
      </p:sp>
      <p:sp>
        <p:nvSpPr>
          <p:cNvPr id="7172" name="AutoShape 4" descr="http://img1.imgtn.bdimg.com/it/u=2304504973,87563196&amp;fm=11&amp;gp=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zh-CN" altLang="en-US"/>
          </a:p>
        </p:txBody>
      </p:sp>
      <p:pic>
        <p:nvPicPr>
          <p:cNvPr id="76" name="图片 75" descr="u=2907344582,2811565715&amp;fm=21&amp;gp=0.jpg"/>
          <p:cNvPicPr>
            <a:picLocks noChangeAspect="1"/>
          </p:cNvPicPr>
          <p:nvPr/>
        </p:nvPicPr>
        <p:blipFill>
          <a:blip r:embed="rId1"/>
          <a:stretch>
            <a:fillRect/>
          </a:stretch>
        </p:blipFill>
        <p:spPr>
          <a:xfrm>
            <a:off x="664072" y="2789182"/>
            <a:ext cx="2037518" cy="1338072"/>
          </a:xfrm>
          <a:prstGeom prst="rect">
            <a:avLst/>
          </a:prstGeom>
          <a:ln>
            <a:noFill/>
          </a:ln>
          <a:effectLst>
            <a:softEdge rad="112500"/>
          </a:effectLst>
        </p:spPr>
      </p:pic>
      <p:sp>
        <p:nvSpPr>
          <p:cNvPr id="43" name="文本框 42"/>
          <p:cNvSpPr txBox="1"/>
          <p:nvPr/>
        </p:nvSpPr>
        <p:spPr>
          <a:xfrm>
            <a:off x="3119120" y="2726690"/>
            <a:ext cx="8737600" cy="3439795"/>
          </a:xfrm>
          <a:prstGeom prst="rect">
            <a:avLst/>
          </a:prstGeom>
          <a:noFill/>
        </p:spPr>
        <p:txBody>
          <a:bodyPr wrap="square" rtlCol="0" anchor="t">
            <a:noAutofit/>
          </a:bodyPr>
          <a:lstStyle/>
          <a:p>
            <a:pPr algn="just">
              <a:lnSpc>
                <a:spcPct val="150000"/>
              </a:lnSpc>
            </a:pPr>
            <a:r>
              <a:rPr lang="en-US" altLang="zh-CN" dirty="0" smtClean="0">
                <a:latin typeface="等线" panose="02010600030101010101" charset="-122"/>
                <a:ea typeface="等线" panose="02010600030101010101" charset="-122"/>
              </a:rPr>
              <a:t>For </a:t>
            </a:r>
            <a:r>
              <a:rPr lang="en-US" altLang="zh-CN" dirty="0">
                <a:latin typeface="等线" panose="02010600030101010101" charset="-122"/>
                <a:ea typeface="等线" panose="02010600030101010101" charset="-122"/>
              </a:rPr>
              <a:t>the security of electric vehicles, such as automatic driving, battery, battery explosion efficiency considerations, have a greater part of the public to buy electric cars more attention, especially the latest car spontaneous combustion, automated driving accidents, and the battery in the actual mileage in cold weather, the serious influence public consumption enthusiasm for electric vehicles, Tesla must develop more efficient, lower replacement cost and safer technology to guide the public to upgrade from fuel cars to electric cars through industrial upgrading.</a:t>
            </a:r>
            <a:endParaRPr lang="zh-CN" altLang="zh-CN" dirty="0">
              <a:latin typeface="等线" panose="02010600030101010101" charset="-122"/>
              <a:ea typeface="等线" panose="02010600030101010101" charset="-122"/>
            </a:endParaRPr>
          </a:p>
          <a:p>
            <a:pPr algn="just">
              <a:lnSpc>
                <a:spcPct val="150000"/>
              </a:lnSpc>
            </a:pPr>
            <a:r>
              <a:rPr lang="en-US" altLang="zh-CN" dirty="0">
                <a:latin typeface="等线" panose="02010600030101010101" charset="-122"/>
                <a:ea typeface="等线" panose="02010600030101010101" charset="-122"/>
              </a:rPr>
              <a:t> </a:t>
            </a:r>
            <a:endParaRPr lang="zh-CN" altLang="zh-CN" dirty="0">
              <a:latin typeface="等线" panose="02010600030101010101" charset="-122"/>
              <a:ea typeface="等线" panose="02010600030101010101" charset="-122"/>
            </a:endParaRPr>
          </a:p>
          <a:p>
            <a:pPr algn="just" fontAlgn="auto" latinLnBrk="1">
              <a:lnSpc>
                <a:spcPct val="150000"/>
              </a:lnSpc>
            </a:pPr>
            <a:endParaRPr lang="zh-CN" altLang="en-US" dirty="0">
              <a:latin typeface="等线" panose="02010600030101010101" charset="-122"/>
              <a:ea typeface="等线" panose="02010600030101010101" charset="-122"/>
            </a:endParaRPr>
          </a:p>
        </p:txBody>
      </p:sp>
      <p:sp>
        <p:nvSpPr>
          <p:cNvPr id="46" name="Oval 51"/>
          <p:cNvSpPr>
            <a:spLocks noChangeArrowheads="1"/>
          </p:cNvSpPr>
          <p:nvPr/>
        </p:nvSpPr>
        <p:spPr bwMode="auto">
          <a:xfrm>
            <a:off x="3195320" y="1978660"/>
            <a:ext cx="715645" cy="748030"/>
          </a:xfrm>
          <a:prstGeom prst="ellipse">
            <a:avLst/>
          </a:prstGeom>
          <a:blipFill dpi="0" rotWithShape="1">
            <a:blip r:embed="rId2"/>
            <a:stretch>
              <a:fillRect/>
            </a:stretch>
          </a:blipFill>
          <a:ln w="19050">
            <a:solidFill>
              <a:srgbClr val="F23DE0"/>
            </a:solidFill>
            <a:round/>
          </a:ln>
        </p:spPr>
        <p:txBody>
          <a:bodyPr/>
          <a:lstStyle/>
          <a:p>
            <a:pPr algn="ctr"/>
            <a:endParaRPr lang="en-US" altLang="zh-CN" sz="5600">
              <a:solidFill>
                <a:srgbClr val="000000"/>
              </a:solidFill>
              <a:latin typeface="微软雅黑" panose="020B0503020204020204" charset="-122"/>
              <a:ea typeface="微软雅黑" panose="020B0503020204020204" charset="-122"/>
              <a:cs typeface="ヒラギノ角ゴ ProN W3"/>
              <a:sym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p:cTn id="7" dur="500" fill="hold"/>
                                        <p:tgtEl>
                                          <p:spTgt spid="46"/>
                                        </p:tgtEl>
                                        <p:attrNameLst>
                                          <p:attrName>ppt_w</p:attrName>
                                        </p:attrNameLst>
                                      </p:cBhvr>
                                      <p:tavLst>
                                        <p:tav tm="0">
                                          <p:val>
                                            <p:fltVal val="0"/>
                                          </p:val>
                                        </p:tav>
                                        <p:tav tm="100000">
                                          <p:val>
                                            <p:strVal val="#ppt_w"/>
                                          </p:val>
                                        </p:tav>
                                      </p:tavLst>
                                    </p:anim>
                                    <p:anim calcmode="lin" valueType="num">
                                      <p:cBhvr>
                                        <p:cTn id="8" dur="500" fill="hold"/>
                                        <p:tgtEl>
                                          <p:spTgt spid="46"/>
                                        </p:tgtEl>
                                        <p:attrNameLst>
                                          <p:attrName>ppt_h</p:attrName>
                                        </p:attrNameLst>
                                      </p:cBhvr>
                                      <p:tavLst>
                                        <p:tav tm="0">
                                          <p:val>
                                            <p:fltVal val="0"/>
                                          </p:val>
                                        </p:tav>
                                        <p:tav tm="100000">
                                          <p:val>
                                            <p:strVal val="#ppt_h"/>
                                          </p:val>
                                        </p:tav>
                                      </p:tavLst>
                                    </p:anim>
                                    <p:animEffect transition="in" filter="fade">
                                      <p:cBhvr>
                                        <p:cTn id="9" dur="500"/>
                                        <p:tgtEl>
                                          <p:spTgt spid="46"/>
                                        </p:tgtEl>
                                      </p:cBhvr>
                                    </p:animEffect>
                                    <p:anim calcmode="lin" valueType="num">
                                      <p:cBhvr>
                                        <p:cTn id="10" dur="500" fill="hold"/>
                                        <p:tgtEl>
                                          <p:spTgt spid="46"/>
                                        </p:tgtEl>
                                        <p:attrNameLst>
                                          <p:attrName>ppt_x</p:attrName>
                                        </p:attrNameLst>
                                      </p:cBhvr>
                                      <p:tavLst>
                                        <p:tav tm="0">
                                          <p:val>
                                            <p:fltVal val="0.5"/>
                                          </p:val>
                                        </p:tav>
                                        <p:tav tm="100000">
                                          <p:val>
                                            <p:strVal val="#ppt_x"/>
                                          </p:val>
                                        </p:tav>
                                      </p:tavLst>
                                    </p:anim>
                                    <p:anim calcmode="lin" valueType="num">
                                      <p:cBhvr>
                                        <p:cTn id="11" dur="500" fill="hold"/>
                                        <p:tgtEl>
                                          <p:spTgt spid="46"/>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26" presetClass="emph" presetSubtype="0" fill="hold" grpId="1" nodeType="afterEffect">
                                  <p:stCondLst>
                                    <p:cond delay="0"/>
                                  </p:stCondLst>
                                  <p:childTnLst>
                                    <p:animEffect transition="out" filter="fade">
                                      <p:cBhvr>
                                        <p:cTn id="14" dur="500" tmFilter="0, 0; .2, .5; .8, .5; 1, 0"/>
                                        <p:tgtEl>
                                          <p:spTgt spid="46"/>
                                        </p:tgtEl>
                                      </p:cBhvr>
                                    </p:animEffect>
                                    <p:animScale>
                                      <p:cBhvr>
                                        <p:cTn id="15" dur="250" autoRev="1" fill="hold"/>
                                        <p:tgtEl>
                                          <p:spTgt spid="4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bldLvl="0" animBg="1"/>
      <p:bldP spid="46" grpId="1"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矩形 86"/>
          <p:cNvSpPr/>
          <p:nvPr/>
        </p:nvSpPr>
        <p:spPr>
          <a:xfrm>
            <a:off x="6024880" y="3293110"/>
            <a:ext cx="3822065" cy="1010285"/>
          </a:xfrm>
          <a:prstGeom prst="rect">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a:latin typeface="微软雅黑" panose="020B0503020204020204" charset="-122"/>
                <a:ea typeface="微软雅黑" panose="020B0503020204020204" charset="-122"/>
              </a:rPr>
              <a:t>Environmental</a:t>
            </a:r>
            <a:endParaRPr lang="zh-CN" altLang="en-US" sz="2400">
              <a:latin typeface="微软雅黑" panose="020B0503020204020204" charset="-122"/>
              <a:ea typeface="微软雅黑" panose="020B0503020204020204" charset="-122"/>
            </a:endParaRPr>
          </a:p>
        </p:txBody>
      </p:sp>
      <p:sp>
        <p:nvSpPr>
          <p:cNvPr id="2" name="文本框 1"/>
          <p:cNvSpPr txBox="1"/>
          <p:nvPr/>
        </p:nvSpPr>
        <p:spPr>
          <a:xfrm>
            <a:off x="931545" y="462280"/>
            <a:ext cx="9387840" cy="475615"/>
          </a:xfrm>
          <a:prstGeom prst="rect">
            <a:avLst/>
          </a:prstGeom>
          <a:noFill/>
        </p:spPr>
        <p:txBody>
          <a:bodyPr wrap="square" rtlCol="0">
            <a:spAutoFit/>
          </a:bodyPr>
          <a:lstStyle/>
          <a:p>
            <a:r>
              <a:rPr lang="zh-CN" altLang="en-US" sz="2500" b="1" dirty="0" smtClean="0">
                <a:latin typeface="微软雅黑" panose="020B0503020204020204" charset="-122"/>
                <a:ea typeface="微软雅黑" panose="020B0503020204020204" charset="-122"/>
              </a:rPr>
              <a:t>Pestel analyzes of Tesla  is related to the following points</a:t>
            </a:r>
            <a:endParaRPr lang="zh-CN" altLang="en-US" sz="2500" b="1" dirty="0" smtClean="0">
              <a:latin typeface="微软雅黑" panose="020B0503020204020204" charset="-122"/>
              <a:ea typeface="微软雅黑" panose="020B0503020204020204" charset="-122"/>
            </a:endParaRPr>
          </a:p>
        </p:txBody>
      </p:sp>
      <p:sp>
        <p:nvSpPr>
          <p:cNvPr id="3" name="矩形 2"/>
          <p:cNvSpPr/>
          <p:nvPr/>
        </p:nvSpPr>
        <p:spPr>
          <a:xfrm>
            <a:off x="317332" y="537940"/>
            <a:ext cx="437061" cy="324390"/>
          </a:xfrm>
          <a:prstGeom prst="rect">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8" name="组合 67"/>
          <p:cNvGrpSpPr/>
          <p:nvPr/>
        </p:nvGrpSpPr>
        <p:grpSpPr>
          <a:xfrm>
            <a:off x="4466817" y="3264943"/>
            <a:ext cx="962499" cy="962499"/>
            <a:chOff x="5615501" y="997149"/>
            <a:chExt cx="962499" cy="962499"/>
          </a:xfrm>
        </p:grpSpPr>
        <p:grpSp>
          <p:nvGrpSpPr>
            <p:cNvPr id="30" name="组合 29"/>
            <p:cNvGrpSpPr/>
            <p:nvPr/>
          </p:nvGrpSpPr>
          <p:grpSpPr>
            <a:xfrm>
              <a:off x="5615501" y="997149"/>
              <a:ext cx="962499" cy="962499"/>
              <a:chOff x="1055688" y="1863640"/>
              <a:chExt cx="2108034" cy="2108034"/>
            </a:xfrm>
          </p:grpSpPr>
          <p:sp>
            <p:nvSpPr>
              <p:cNvPr id="31" name="椭圆 30"/>
              <p:cNvSpPr/>
              <p:nvPr/>
            </p:nvSpPr>
            <p:spPr>
              <a:xfrm>
                <a:off x="1055688" y="1863640"/>
                <a:ext cx="2108034" cy="2108034"/>
              </a:xfrm>
              <a:prstGeom prst="ellipse">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1167764" y="1975716"/>
                <a:ext cx="1883882" cy="1883882"/>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33" name="图片 32"/>
            <p:cNvPicPr>
              <a:picLocks noChangeAspect="1"/>
            </p:cNvPicPr>
            <p:nvPr/>
          </p:nvPicPr>
          <p:blipFill>
            <a:blip r:embed="rId1"/>
            <a:stretch>
              <a:fillRect/>
            </a:stretch>
          </p:blipFill>
          <p:spPr>
            <a:xfrm>
              <a:off x="5813794" y="1182742"/>
              <a:ext cx="591314" cy="591314"/>
            </a:xfrm>
            <a:prstGeom prst="rect">
              <a:avLst/>
            </a:prstGeom>
          </p:spPr>
        </p:pic>
      </p:grpSp>
      <p:grpSp>
        <p:nvGrpSpPr>
          <p:cNvPr id="61" name="组合 60"/>
          <p:cNvGrpSpPr/>
          <p:nvPr/>
        </p:nvGrpSpPr>
        <p:grpSpPr>
          <a:xfrm>
            <a:off x="4403630" y="5050261"/>
            <a:ext cx="962499" cy="962499"/>
            <a:chOff x="9028279" y="1863640"/>
            <a:chExt cx="2108034" cy="2108034"/>
          </a:xfrm>
        </p:grpSpPr>
        <p:grpSp>
          <p:nvGrpSpPr>
            <p:cNvPr id="40" name="组合 39"/>
            <p:cNvGrpSpPr/>
            <p:nvPr/>
          </p:nvGrpSpPr>
          <p:grpSpPr>
            <a:xfrm>
              <a:off x="9028279" y="1863640"/>
              <a:ext cx="2108034" cy="2108034"/>
              <a:chOff x="1055688" y="1863640"/>
              <a:chExt cx="2108034" cy="2108034"/>
            </a:xfrm>
            <a:solidFill>
              <a:srgbClr val="F24535"/>
            </a:solidFill>
          </p:grpSpPr>
          <p:sp>
            <p:nvSpPr>
              <p:cNvPr id="41" name="椭圆 40"/>
              <p:cNvSpPr/>
              <p:nvPr/>
            </p:nvSpPr>
            <p:spPr>
              <a:xfrm>
                <a:off x="1055688" y="1863640"/>
                <a:ext cx="2108034" cy="21080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67764" y="1975716"/>
                <a:ext cx="1883882" cy="1883882"/>
              </a:xfrm>
              <a:prstGeom prst="ellipse">
                <a:avLst/>
              </a:prstGeom>
              <a:grp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44" name="图片 43"/>
            <p:cNvPicPr>
              <a:picLocks noChangeAspect="1"/>
            </p:cNvPicPr>
            <p:nvPr/>
          </p:nvPicPr>
          <p:blipFill>
            <a:blip r:embed="rId2"/>
            <a:stretch>
              <a:fillRect/>
            </a:stretch>
          </p:blipFill>
          <p:spPr>
            <a:xfrm>
              <a:off x="9299355" y="2134716"/>
              <a:ext cx="1565882" cy="1565882"/>
            </a:xfrm>
            <a:prstGeom prst="rect">
              <a:avLst/>
            </a:prstGeom>
          </p:spPr>
        </p:pic>
      </p:grpSp>
      <p:grpSp>
        <p:nvGrpSpPr>
          <p:cNvPr id="60" name="组合 59"/>
          <p:cNvGrpSpPr/>
          <p:nvPr/>
        </p:nvGrpSpPr>
        <p:grpSpPr>
          <a:xfrm>
            <a:off x="4486815" y="1626770"/>
            <a:ext cx="962499" cy="962499"/>
            <a:chOff x="6457799" y="1863640"/>
            <a:chExt cx="2108034" cy="2108034"/>
          </a:xfrm>
        </p:grpSpPr>
        <p:grpSp>
          <p:nvGrpSpPr>
            <p:cNvPr id="37" name="组合 36"/>
            <p:cNvGrpSpPr/>
            <p:nvPr/>
          </p:nvGrpSpPr>
          <p:grpSpPr>
            <a:xfrm>
              <a:off x="6457799" y="1863640"/>
              <a:ext cx="2108034" cy="2108034"/>
              <a:chOff x="1055688" y="1863640"/>
              <a:chExt cx="2108034" cy="2108034"/>
            </a:xfrm>
            <a:solidFill>
              <a:srgbClr val="F27405"/>
            </a:solidFill>
          </p:grpSpPr>
          <p:sp>
            <p:nvSpPr>
              <p:cNvPr id="38" name="椭圆 37"/>
              <p:cNvSpPr/>
              <p:nvPr/>
            </p:nvSpPr>
            <p:spPr>
              <a:xfrm>
                <a:off x="1055688" y="1863640"/>
                <a:ext cx="2108034" cy="210803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1167764" y="1975716"/>
                <a:ext cx="1883882" cy="1883882"/>
              </a:xfrm>
              <a:prstGeom prst="ellipse">
                <a:avLst/>
              </a:prstGeom>
              <a:grp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45" name="图片 44"/>
            <p:cNvPicPr>
              <a:picLocks noChangeAspect="1"/>
            </p:cNvPicPr>
            <p:nvPr/>
          </p:nvPicPr>
          <p:blipFill>
            <a:blip r:embed="rId3"/>
            <a:stretch>
              <a:fillRect/>
            </a:stretch>
          </p:blipFill>
          <p:spPr>
            <a:xfrm>
              <a:off x="6848429" y="2394602"/>
              <a:ext cx="1326774" cy="1046110"/>
            </a:xfrm>
            <a:prstGeom prst="rect">
              <a:avLst/>
            </a:prstGeom>
          </p:spPr>
        </p:pic>
      </p:grpSp>
      <p:cxnSp>
        <p:nvCxnSpPr>
          <p:cNvPr id="63" name="直接连接符 62"/>
          <p:cNvCxnSpPr/>
          <p:nvPr/>
        </p:nvCxnSpPr>
        <p:spPr>
          <a:xfrm>
            <a:off x="3232996" y="3614979"/>
            <a:ext cx="1151255" cy="29210"/>
          </a:xfrm>
          <a:prstGeom prst="line">
            <a:avLst/>
          </a:prstGeom>
          <a:ln w="31750">
            <a:solidFill>
              <a:srgbClr val="5F89AE">
                <a:alpha val="75000"/>
              </a:srgbClr>
            </a:solidFill>
          </a:ln>
        </p:spPr>
        <p:style>
          <a:lnRef idx="1">
            <a:schemeClr val="accent1"/>
          </a:lnRef>
          <a:fillRef idx="0">
            <a:schemeClr val="accent1"/>
          </a:fillRef>
          <a:effectRef idx="0">
            <a:schemeClr val="accent1"/>
          </a:effectRef>
          <a:fontRef idx="minor">
            <a:schemeClr val="tx1"/>
          </a:fontRef>
        </p:style>
      </p:cxnSp>
      <p:grpSp>
        <p:nvGrpSpPr>
          <p:cNvPr id="65" name="组合 64"/>
          <p:cNvGrpSpPr/>
          <p:nvPr/>
        </p:nvGrpSpPr>
        <p:grpSpPr>
          <a:xfrm>
            <a:off x="335864" y="2287624"/>
            <a:ext cx="2762637" cy="2762637"/>
            <a:chOff x="1055688" y="1863640"/>
            <a:chExt cx="2108034" cy="2108034"/>
          </a:xfrm>
        </p:grpSpPr>
        <p:sp>
          <p:nvSpPr>
            <p:cNvPr id="66" name="椭圆 65"/>
            <p:cNvSpPr/>
            <p:nvPr/>
          </p:nvSpPr>
          <p:spPr>
            <a:xfrm>
              <a:off x="1055688" y="1863640"/>
              <a:ext cx="2108034" cy="2108034"/>
            </a:xfrm>
            <a:prstGeom prst="ellipse">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a:off x="1167764" y="1975716"/>
              <a:ext cx="1883882" cy="1883882"/>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72" name="直接连接符 71"/>
          <p:cNvCxnSpPr/>
          <p:nvPr/>
        </p:nvCxnSpPr>
        <p:spPr>
          <a:xfrm flipV="1">
            <a:off x="2951172" y="2204599"/>
            <a:ext cx="1461770" cy="586740"/>
          </a:xfrm>
          <a:prstGeom prst="line">
            <a:avLst/>
          </a:prstGeom>
          <a:ln w="31750">
            <a:solidFill>
              <a:srgbClr val="F27405">
                <a:alpha val="75000"/>
              </a:srgb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a:off x="3005557" y="4468163"/>
            <a:ext cx="1395730" cy="798195"/>
          </a:xfrm>
          <a:prstGeom prst="line">
            <a:avLst/>
          </a:prstGeom>
          <a:ln w="31750">
            <a:solidFill>
              <a:srgbClr val="F67A6E">
                <a:alpha val="75000"/>
              </a:srgbClr>
            </a:solidFill>
          </a:ln>
        </p:spPr>
        <p:style>
          <a:lnRef idx="1">
            <a:schemeClr val="accent1"/>
          </a:lnRef>
          <a:fillRef idx="0">
            <a:schemeClr val="accent1"/>
          </a:fillRef>
          <a:effectRef idx="0">
            <a:schemeClr val="accent1"/>
          </a:effectRef>
          <a:fontRef idx="minor">
            <a:schemeClr val="tx1"/>
          </a:fontRef>
        </p:style>
      </p:cxnSp>
      <p:sp>
        <p:nvSpPr>
          <p:cNvPr id="88" name="矩形 87"/>
          <p:cNvSpPr/>
          <p:nvPr/>
        </p:nvSpPr>
        <p:spPr>
          <a:xfrm>
            <a:off x="6012340" y="1579536"/>
            <a:ext cx="3793859" cy="967804"/>
          </a:xfrm>
          <a:prstGeom prst="rect">
            <a:avLst/>
          </a:prstGeom>
          <a:solidFill>
            <a:srgbClr val="F274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a:latin typeface="微软雅黑" panose="020B0503020204020204" charset="-122"/>
                <a:ea typeface="微软雅黑" panose="020B0503020204020204" charset="-122"/>
              </a:rPr>
              <a:t>Technological</a:t>
            </a:r>
            <a:endParaRPr lang="zh-CN" altLang="en-US" sz="2400">
              <a:latin typeface="微软雅黑" panose="020B0503020204020204" charset="-122"/>
              <a:ea typeface="微软雅黑" panose="020B0503020204020204" charset="-122"/>
            </a:endParaRPr>
          </a:p>
        </p:txBody>
      </p:sp>
      <p:sp>
        <p:nvSpPr>
          <p:cNvPr id="90" name="矩形 89"/>
          <p:cNvSpPr/>
          <p:nvPr/>
        </p:nvSpPr>
        <p:spPr>
          <a:xfrm>
            <a:off x="5971398" y="5084271"/>
            <a:ext cx="3875746" cy="967804"/>
          </a:xfrm>
          <a:prstGeom prst="rect">
            <a:avLst/>
          </a:prstGeom>
          <a:solidFill>
            <a:srgbClr val="F245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a:latin typeface="微软雅黑" panose="020B0503020204020204" charset="-122"/>
                <a:ea typeface="微软雅黑" panose="020B0503020204020204" charset="-122"/>
              </a:rPr>
              <a:t>Legal</a:t>
            </a:r>
            <a:endParaRPr lang="zh-CN" altLang="en-US" sz="2400">
              <a:latin typeface="微软雅黑" panose="020B0503020204020204" charset="-122"/>
              <a:ea typeface="微软雅黑" panose="020B0503020204020204" charset="-122"/>
            </a:endParaRPr>
          </a:p>
        </p:txBody>
      </p:sp>
      <p:grpSp>
        <p:nvGrpSpPr>
          <p:cNvPr id="94" name="组合 93"/>
          <p:cNvGrpSpPr/>
          <p:nvPr/>
        </p:nvGrpSpPr>
        <p:grpSpPr>
          <a:xfrm>
            <a:off x="11147361" y="5792725"/>
            <a:ext cx="704211" cy="455795"/>
            <a:chOff x="2894013" y="908050"/>
            <a:chExt cx="7137400" cy="4619626"/>
          </a:xfrm>
        </p:grpSpPr>
        <p:sp>
          <p:nvSpPr>
            <p:cNvPr id="95" name="AutoShape 3"/>
            <p:cNvSpPr>
              <a:spLocks noChangeAspect="1" noChangeArrowheads="1" noTextEdit="1"/>
            </p:cNvSpPr>
            <p:nvPr/>
          </p:nvSpPr>
          <p:spPr bwMode="auto">
            <a:xfrm>
              <a:off x="2894013" y="908050"/>
              <a:ext cx="7137400" cy="461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96" name="Freeform 5"/>
            <p:cNvSpPr>
              <a:spLocks noEditPoints="1"/>
            </p:cNvSpPr>
            <p:nvPr/>
          </p:nvSpPr>
          <p:spPr bwMode="auto">
            <a:xfrm>
              <a:off x="5538788" y="909638"/>
              <a:ext cx="4492625" cy="4618038"/>
            </a:xfrm>
            <a:custGeom>
              <a:avLst/>
              <a:gdLst>
                <a:gd name="T0" fmla="*/ 1495 w 1913"/>
                <a:gd name="T1" fmla="*/ 277 h 1965"/>
                <a:gd name="T2" fmla="*/ 706 w 1913"/>
                <a:gd name="T3" fmla="*/ 0 h 1965"/>
                <a:gd name="T4" fmla="*/ 138 w 1913"/>
                <a:gd name="T5" fmla="*/ 311 h 1965"/>
                <a:gd name="T6" fmla="*/ 0 w 1913"/>
                <a:gd name="T7" fmla="*/ 983 h 1965"/>
                <a:gd name="T8" fmla="*/ 138 w 1913"/>
                <a:gd name="T9" fmla="*/ 1655 h 1965"/>
                <a:gd name="T10" fmla="*/ 706 w 1913"/>
                <a:gd name="T11" fmla="*/ 1965 h 1965"/>
                <a:gd name="T12" fmla="*/ 1495 w 1913"/>
                <a:gd name="T13" fmla="*/ 1688 h 1965"/>
                <a:gd name="T14" fmla="*/ 1913 w 1913"/>
                <a:gd name="T15" fmla="*/ 983 h 1965"/>
                <a:gd name="T16" fmla="*/ 1495 w 1913"/>
                <a:gd name="T17" fmla="*/ 277 h 1965"/>
                <a:gd name="T18" fmla="*/ 1368 w 1913"/>
                <a:gd name="T19" fmla="*/ 1514 h 1965"/>
                <a:gd name="T20" fmla="*/ 706 w 1913"/>
                <a:gd name="T21" fmla="*/ 1750 h 1965"/>
                <a:gd name="T22" fmla="*/ 215 w 1913"/>
                <a:gd name="T23" fmla="*/ 983 h 1965"/>
                <a:gd name="T24" fmla="*/ 706 w 1913"/>
                <a:gd name="T25" fmla="*/ 216 h 1965"/>
                <a:gd name="T26" fmla="*/ 1368 w 1913"/>
                <a:gd name="T27" fmla="*/ 451 h 1965"/>
                <a:gd name="T28" fmla="*/ 1697 w 1913"/>
                <a:gd name="T29" fmla="*/ 983 h 1965"/>
                <a:gd name="T30" fmla="*/ 1368 w 1913"/>
                <a:gd name="T31" fmla="*/ 1514 h 19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13" h="1965">
                  <a:moveTo>
                    <a:pt x="1495" y="277"/>
                  </a:moveTo>
                  <a:cubicBezTo>
                    <a:pt x="1258" y="104"/>
                    <a:pt x="963" y="0"/>
                    <a:pt x="706" y="0"/>
                  </a:cubicBezTo>
                  <a:cubicBezTo>
                    <a:pt x="447" y="0"/>
                    <a:pt x="256" y="105"/>
                    <a:pt x="138" y="311"/>
                  </a:cubicBezTo>
                  <a:cubicBezTo>
                    <a:pt x="45" y="472"/>
                    <a:pt x="0" y="692"/>
                    <a:pt x="0" y="983"/>
                  </a:cubicBezTo>
                  <a:cubicBezTo>
                    <a:pt x="0" y="1274"/>
                    <a:pt x="45" y="1494"/>
                    <a:pt x="138" y="1655"/>
                  </a:cubicBezTo>
                  <a:cubicBezTo>
                    <a:pt x="256" y="1861"/>
                    <a:pt x="447" y="1965"/>
                    <a:pt x="706" y="1965"/>
                  </a:cubicBezTo>
                  <a:cubicBezTo>
                    <a:pt x="963" y="1965"/>
                    <a:pt x="1258" y="1862"/>
                    <a:pt x="1495" y="1688"/>
                  </a:cubicBezTo>
                  <a:cubicBezTo>
                    <a:pt x="1765" y="1491"/>
                    <a:pt x="1913" y="1240"/>
                    <a:pt x="1913" y="983"/>
                  </a:cubicBezTo>
                  <a:cubicBezTo>
                    <a:pt x="1913" y="725"/>
                    <a:pt x="1765" y="475"/>
                    <a:pt x="1495" y="277"/>
                  </a:cubicBezTo>
                  <a:close/>
                  <a:moveTo>
                    <a:pt x="1368" y="1514"/>
                  </a:moveTo>
                  <a:cubicBezTo>
                    <a:pt x="1170" y="1659"/>
                    <a:pt x="916" y="1750"/>
                    <a:pt x="706" y="1750"/>
                  </a:cubicBezTo>
                  <a:cubicBezTo>
                    <a:pt x="478" y="1750"/>
                    <a:pt x="215" y="1662"/>
                    <a:pt x="215" y="983"/>
                  </a:cubicBezTo>
                  <a:cubicBezTo>
                    <a:pt x="215" y="303"/>
                    <a:pt x="478" y="216"/>
                    <a:pt x="706" y="216"/>
                  </a:cubicBezTo>
                  <a:cubicBezTo>
                    <a:pt x="916" y="216"/>
                    <a:pt x="1170" y="306"/>
                    <a:pt x="1368" y="451"/>
                  </a:cubicBezTo>
                  <a:cubicBezTo>
                    <a:pt x="1577" y="605"/>
                    <a:pt x="1697" y="798"/>
                    <a:pt x="1697" y="983"/>
                  </a:cubicBezTo>
                  <a:cubicBezTo>
                    <a:pt x="1697" y="1167"/>
                    <a:pt x="1577" y="1361"/>
                    <a:pt x="1368" y="1514"/>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97" name="Freeform 6"/>
            <p:cNvSpPr/>
            <p:nvPr/>
          </p:nvSpPr>
          <p:spPr bwMode="auto">
            <a:xfrm>
              <a:off x="2895601" y="1168400"/>
              <a:ext cx="2414588" cy="504825"/>
            </a:xfrm>
            <a:custGeom>
              <a:avLst/>
              <a:gdLst>
                <a:gd name="T0" fmla="*/ 921 w 1028"/>
                <a:gd name="T1" fmla="*/ 0 h 215"/>
                <a:gd name="T2" fmla="*/ 108 w 1028"/>
                <a:gd name="T3" fmla="*/ 0 h 215"/>
                <a:gd name="T4" fmla="*/ 0 w 1028"/>
                <a:gd name="T5" fmla="*/ 107 h 215"/>
                <a:gd name="T6" fmla="*/ 108 w 1028"/>
                <a:gd name="T7" fmla="*/ 215 h 215"/>
                <a:gd name="T8" fmla="*/ 921 w 1028"/>
                <a:gd name="T9" fmla="*/ 215 h 215"/>
                <a:gd name="T10" fmla="*/ 1028 w 1028"/>
                <a:gd name="T11" fmla="*/ 107 h 215"/>
                <a:gd name="T12" fmla="*/ 921 w 102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1028" h="215">
                  <a:moveTo>
                    <a:pt x="921" y="0"/>
                  </a:moveTo>
                  <a:cubicBezTo>
                    <a:pt x="108" y="0"/>
                    <a:pt x="108" y="0"/>
                    <a:pt x="108" y="0"/>
                  </a:cubicBezTo>
                  <a:cubicBezTo>
                    <a:pt x="48" y="0"/>
                    <a:pt x="0" y="48"/>
                    <a:pt x="0" y="107"/>
                  </a:cubicBezTo>
                  <a:cubicBezTo>
                    <a:pt x="0" y="167"/>
                    <a:pt x="48" y="215"/>
                    <a:pt x="108" y="215"/>
                  </a:cubicBezTo>
                  <a:cubicBezTo>
                    <a:pt x="921" y="215"/>
                    <a:pt x="921" y="215"/>
                    <a:pt x="921" y="215"/>
                  </a:cubicBezTo>
                  <a:cubicBezTo>
                    <a:pt x="980" y="215"/>
                    <a:pt x="1028" y="167"/>
                    <a:pt x="1028" y="107"/>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98" name="Freeform 7"/>
            <p:cNvSpPr/>
            <p:nvPr/>
          </p:nvSpPr>
          <p:spPr bwMode="auto">
            <a:xfrm>
              <a:off x="2895601" y="2092325"/>
              <a:ext cx="2414588" cy="504825"/>
            </a:xfrm>
            <a:custGeom>
              <a:avLst/>
              <a:gdLst>
                <a:gd name="T0" fmla="*/ 921 w 1028"/>
                <a:gd name="T1" fmla="*/ 0 h 215"/>
                <a:gd name="T2" fmla="*/ 108 w 1028"/>
                <a:gd name="T3" fmla="*/ 0 h 215"/>
                <a:gd name="T4" fmla="*/ 0 w 1028"/>
                <a:gd name="T5" fmla="*/ 108 h 215"/>
                <a:gd name="T6" fmla="*/ 108 w 1028"/>
                <a:gd name="T7" fmla="*/ 215 h 215"/>
                <a:gd name="T8" fmla="*/ 921 w 1028"/>
                <a:gd name="T9" fmla="*/ 215 h 215"/>
                <a:gd name="T10" fmla="*/ 1028 w 1028"/>
                <a:gd name="T11" fmla="*/ 108 h 215"/>
                <a:gd name="T12" fmla="*/ 921 w 102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1028" h="215">
                  <a:moveTo>
                    <a:pt x="921" y="0"/>
                  </a:moveTo>
                  <a:cubicBezTo>
                    <a:pt x="108" y="0"/>
                    <a:pt x="108" y="0"/>
                    <a:pt x="108" y="0"/>
                  </a:cubicBezTo>
                  <a:cubicBezTo>
                    <a:pt x="48" y="0"/>
                    <a:pt x="0" y="48"/>
                    <a:pt x="0" y="108"/>
                  </a:cubicBezTo>
                  <a:cubicBezTo>
                    <a:pt x="0" y="167"/>
                    <a:pt x="48" y="215"/>
                    <a:pt x="108" y="215"/>
                  </a:cubicBezTo>
                  <a:cubicBezTo>
                    <a:pt x="921" y="215"/>
                    <a:pt x="921" y="215"/>
                    <a:pt x="921" y="215"/>
                  </a:cubicBezTo>
                  <a:cubicBezTo>
                    <a:pt x="980" y="215"/>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99" name="Freeform 8"/>
            <p:cNvSpPr/>
            <p:nvPr/>
          </p:nvSpPr>
          <p:spPr bwMode="auto">
            <a:xfrm>
              <a:off x="2895601" y="3016250"/>
              <a:ext cx="2414588" cy="504825"/>
            </a:xfrm>
            <a:custGeom>
              <a:avLst/>
              <a:gdLst>
                <a:gd name="T0" fmla="*/ 921 w 1028"/>
                <a:gd name="T1" fmla="*/ 0 h 215"/>
                <a:gd name="T2" fmla="*/ 108 w 1028"/>
                <a:gd name="T3" fmla="*/ 0 h 215"/>
                <a:gd name="T4" fmla="*/ 0 w 1028"/>
                <a:gd name="T5" fmla="*/ 108 h 215"/>
                <a:gd name="T6" fmla="*/ 108 w 1028"/>
                <a:gd name="T7" fmla="*/ 215 h 215"/>
                <a:gd name="T8" fmla="*/ 921 w 1028"/>
                <a:gd name="T9" fmla="*/ 215 h 215"/>
                <a:gd name="T10" fmla="*/ 1028 w 1028"/>
                <a:gd name="T11" fmla="*/ 108 h 215"/>
                <a:gd name="T12" fmla="*/ 921 w 102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1028" h="215">
                  <a:moveTo>
                    <a:pt x="921" y="0"/>
                  </a:moveTo>
                  <a:cubicBezTo>
                    <a:pt x="108" y="0"/>
                    <a:pt x="108" y="0"/>
                    <a:pt x="108" y="0"/>
                  </a:cubicBezTo>
                  <a:cubicBezTo>
                    <a:pt x="48" y="0"/>
                    <a:pt x="0" y="48"/>
                    <a:pt x="0" y="108"/>
                  </a:cubicBezTo>
                  <a:cubicBezTo>
                    <a:pt x="0" y="167"/>
                    <a:pt x="48" y="215"/>
                    <a:pt x="108" y="215"/>
                  </a:cubicBezTo>
                  <a:cubicBezTo>
                    <a:pt x="921" y="215"/>
                    <a:pt x="921" y="215"/>
                    <a:pt x="921" y="215"/>
                  </a:cubicBezTo>
                  <a:cubicBezTo>
                    <a:pt x="980" y="215"/>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100" name="Freeform 9"/>
            <p:cNvSpPr/>
            <p:nvPr/>
          </p:nvSpPr>
          <p:spPr bwMode="auto">
            <a:xfrm>
              <a:off x="2895601" y="3938588"/>
              <a:ext cx="2414588" cy="508000"/>
            </a:xfrm>
            <a:custGeom>
              <a:avLst/>
              <a:gdLst>
                <a:gd name="T0" fmla="*/ 921 w 1028"/>
                <a:gd name="T1" fmla="*/ 0 h 216"/>
                <a:gd name="T2" fmla="*/ 108 w 1028"/>
                <a:gd name="T3" fmla="*/ 0 h 216"/>
                <a:gd name="T4" fmla="*/ 0 w 1028"/>
                <a:gd name="T5" fmla="*/ 108 h 216"/>
                <a:gd name="T6" fmla="*/ 108 w 1028"/>
                <a:gd name="T7" fmla="*/ 216 h 216"/>
                <a:gd name="T8" fmla="*/ 921 w 1028"/>
                <a:gd name="T9" fmla="*/ 216 h 216"/>
                <a:gd name="T10" fmla="*/ 1028 w 1028"/>
                <a:gd name="T11" fmla="*/ 108 h 216"/>
                <a:gd name="T12" fmla="*/ 921 w 1028"/>
                <a:gd name="T13" fmla="*/ 0 h 216"/>
              </a:gdLst>
              <a:ahLst/>
              <a:cxnLst>
                <a:cxn ang="0">
                  <a:pos x="T0" y="T1"/>
                </a:cxn>
                <a:cxn ang="0">
                  <a:pos x="T2" y="T3"/>
                </a:cxn>
                <a:cxn ang="0">
                  <a:pos x="T4" y="T5"/>
                </a:cxn>
                <a:cxn ang="0">
                  <a:pos x="T6" y="T7"/>
                </a:cxn>
                <a:cxn ang="0">
                  <a:pos x="T8" y="T9"/>
                </a:cxn>
                <a:cxn ang="0">
                  <a:pos x="T10" y="T11"/>
                </a:cxn>
                <a:cxn ang="0">
                  <a:pos x="T12" y="T13"/>
                </a:cxn>
              </a:cxnLst>
              <a:rect l="0" t="0" r="r" b="b"/>
              <a:pathLst>
                <a:path w="1028" h="216">
                  <a:moveTo>
                    <a:pt x="921" y="0"/>
                  </a:moveTo>
                  <a:cubicBezTo>
                    <a:pt x="108" y="0"/>
                    <a:pt x="108" y="0"/>
                    <a:pt x="108" y="0"/>
                  </a:cubicBezTo>
                  <a:cubicBezTo>
                    <a:pt x="48" y="0"/>
                    <a:pt x="0" y="48"/>
                    <a:pt x="0" y="108"/>
                  </a:cubicBezTo>
                  <a:cubicBezTo>
                    <a:pt x="0" y="167"/>
                    <a:pt x="48" y="216"/>
                    <a:pt x="108" y="216"/>
                  </a:cubicBezTo>
                  <a:cubicBezTo>
                    <a:pt x="921" y="216"/>
                    <a:pt x="921" y="216"/>
                    <a:pt x="921" y="216"/>
                  </a:cubicBezTo>
                  <a:cubicBezTo>
                    <a:pt x="980" y="216"/>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101" name="Freeform 10"/>
            <p:cNvSpPr/>
            <p:nvPr/>
          </p:nvSpPr>
          <p:spPr bwMode="auto">
            <a:xfrm>
              <a:off x="2895601" y="4862513"/>
              <a:ext cx="2414588" cy="506413"/>
            </a:xfrm>
            <a:custGeom>
              <a:avLst/>
              <a:gdLst>
                <a:gd name="T0" fmla="*/ 921 w 1028"/>
                <a:gd name="T1" fmla="*/ 0 h 216"/>
                <a:gd name="T2" fmla="*/ 108 w 1028"/>
                <a:gd name="T3" fmla="*/ 0 h 216"/>
                <a:gd name="T4" fmla="*/ 0 w 1028"/>
                <a:gd name="T5" fmla="*/ 108 h 216"/>
                <a:gd name="T6" fmla="*/ 108 w 1028"/>
                <a:gd name="T7" fmla="*/ 216 h 216"/>
                <a:gd name="T8" fmla="*/ 921 w 1028"/>
                <a:gd name="T9" fmla="*/ 216 h 216"/>
                <a:gd name="T10" fmla="*/ 1028 w 1028"/>
                <a:gd name="T11" fmla="*/ 108 h 216"/>
                <a:gd name="T12" fmla="*/ 921 w 1028"/>
                <a:gd name="T13" fmla="*/ 0 h 216"/>
              </a:gdLst>
              <a:ahLst/>
              <a:cxnLst>
                <a:cxn ang="0">
                  <a:pos x="T0" y="T1"/>
                </a:cxn>
                <a:cxn ang="0">
                  <a:pos x="T2" y="T3"/>
                </a:cxn>
                <a:cxn ang="0">
                  <a:pos x="T4" y="T5"/>
                </a:cxn>
                <a:cxn ang="0">
                  <a:pos x="T6" y="T7"/>
                </a:cxn>
                <a:cxn ang="0">
                  <a:pos x="T8" y="T9"/>
                </a:cxn>
                <a:cxn ang="0">
                  <a:pos x="T10" y="T11"/>
                </a:cxn>
                <a:cxn ang="0">
                  <a:pos x="T12" y="T13"/>
                </a:cxn>
              </a:cxnLst>
              <a:rect l="0" t="0" r="r" b="b"/>
              <a:pathLst>
                <a:path w="1028" h="216">
                  <a:moveTo>
                    <a:pt x="921" y="0"/>
                  </a:moveTo>
                  <a:cubicBezTo>
                    <a:pt x="108" y="0"/>
                    <a:pt x="108" y="0"/>
                    <a:pt x="108" y="0"/>
                  </a:cubicBezTo>
                  <a:cubicBezTo>
                    <a:pt x="48" y="0"/>
                    <a:pt x="0" y="48"/>
                    <a:pt x="0" y="108"/>
                  </a:cubicBezTo>
                  <a:cubicBezTo>
                    <a:pt x="0" y="167"/>
                    <a:pt x="48" y="216"/>
                    <a:pt x="108" y="216"/>
                  </a:cubicBezTo>
                  <a:cubicBezTo>
                    <a:pt x="921" y="216"/>
                    <a:pt x="921" y="216"/>
                    <a:pt x="921" y="216"/>
                  </a:cubicBezTo>
                  <a:cubicBezTo>
                    <a:pt x="980" y="216"/>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grpSp>
      <p:sp>
        <p:nvSpPr>
          <p:cNvPr id="102" name="文本框 101"/>
          <p:cNvSpPr txBox="1"/>
          <p:nvPr/>
        </p:nvSpPr>
        <p:spPr>
          <a:xfrm>
            <a:off x="11412315" y="5877787"/>
            <a:ext cx="558014" cy="337185"/>
          </a:xfrm>
          <a:prstGeom prst="rect">
            <a:avLst/>
          </a:prstGeom>
          <a:noFill/>
        </p:spPr>
        <p:txBody>
          <a:bodyPr wrap="square" rtlCol="0">
            <a:spAutoFit/>
          </a:bodyPr>
          <a:lstStyle/>
          <a:p>
            <a:r>
              <a:rPr lang="en-US" altLang="zh-CN" sz="1600" dirty="0" smtClean="0">
                <a:latin typeface="微软雅黑" panose="020B0503020204020204" charset="-122"/>
                <a:ea typeface="微软雅黑" panose="020B0503020204020204" charset="-122"/>
              </a:rPr>
              <a:t>01</a:t>
            </a:r>
            <a:endParaRPr lang="zh-CN" altLang="en-US" sz="1600" dirty="0">
              <a:latin typeface="微软雅黑" panose="020B0503020204020204" charset="-122"/>
              <a:ea typeface="微软雅黑" panose="020B0503020204020204" charset="-122"/>
            </a:endParaRPr>
          </a:p>
        </p:txBody>
      </p:sp>
      <p:sp>
        <p:nvSpPr>
          <p:cNvPr id="7170" name="AutoShape 2" descr="http://img1.imgtn.bdimg.com/it/u=2304504973,87563196&amp;fm=11&amp;gp=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zh-CN" altLang="en-US"/>
          </a:p>
        </p:txBody>
      </p:sp>
      <p:sp>
        <p:nvSpPr>
          <p:cNvPr id="7172" name="AutoShape 4" descr="http://img1.imgtn.bdimg.com/it/u=2304504973,87563196&amp;fm=11&amp;gp=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zh-CN" altLang="en-US"/>
          </a:p>
        </p:txBody>
      </p:sp>
      <p:pic>
        <p:nvPicPr>
          <p:cNvPr id="76" name="图片 75" descr="u=2907344582,2811565715&amp;fm=21&amp;gp=0.jpg"/>
          <p:cNvPicPr>
            <a:picLocks noChangeAspect="1"/>
          </p:cNvPicPr>
          <p:nvPr/>
        </p:nvPicPr>
        <p:blipFill>
          <a:blip r:embed="rId4"/>
          <a:stretch>
            <a:fillRect/>
          </a:stretch>
        </p:blipFill>
        <p:spPr>
          <a:xfrm>
            <a:off x="686297" y="3029212"/>
            <a:ext cx="2037518" cy="1338072"/>
          </a:xfrm>
          <a:prstGeom prst="rect">
            <a:avLst/>
          </a:prstGeom>
          <a:ln>
            <a:noFill/>
          </a:ln>
          <a:effectLst>
            <a:softEdge rad="112500"/>
          </a:effectLst>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5" name="组合 64"/>
          <p:cNvGrpSpPr/>
          <p:nvPr/>
        </p:nvGrpSpPr>
        <p:grpSpPr>
          <a:xfrm>
            <a:off x="354914" y="2044419"/>
            <a:ext cx="2762637" cy="2762637"/>
            <a:chOff x="1055688" y="1863640"/>
            <a:chExt cx="2108034" cy="2108034"/>
          </a:xfrm>
        </p:grpSpPr>
        <p:sp>
          <p:nvSpPr>
            <p:cNvPr id="66" name="椭圆 65"/>
            <p:cNvSpPr/>
            <p:nvPr/>
          </p:nvSpPr>
          <p:spPr>
            <a:xfrm>
              <a:off x="1055688" y="1863640"/>
              <a:ext cx="2108034" cy="2108034"/>
            </a:xfrm>
            <a:prstGeom prst="ellipse">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a:off x="1167764" y="1975716"/>
              <a:ext cx="1883882" cy="1883882"/>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8" name="矩形 87"/>
          <p:cNvSpPr/>
          <p:nvPr/>
        </p:nvSpPr>
        <p:spPr>
          <a:xfrm>
            <a:off x="3900170" y="1524000"/>
            <a:ext cx="7246620" cy="482600"/>
          </a:xfrm>
          <a:prstGeom prst="rect">
            <a:avLst/>
          </a:prstGeom>
          <a:solidFill>
            <a:srgbClr val="F2740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latin typeface="等线" panose="02010600030101010101" charset="-122"/>
                <a:ea typeface="等线" panose="02010600030101010101" charset="-122"/>
              </a:rPr>
              <a:t>Technological</a:t>
            </a:r>
            <a:endParaRPr lang="zh-CN" altLang="en-US" sz="2400" b="1">
              <a:latin typeface="等线" panose="02010600030101010101" charset="-122"/>
              <a:ea typeface="等线" panose="02010600030101010101" charset="-122"/>
            </a:endParaRPr>
          </a:p>
        </p:txBody>
      </p:sp>
      <p:grpSp>
        <p:nvGrpSpPr>
          <p:cNvPr id="94" name="组合 93"/>
          <p:cNvGrpSpPr/>
          <p:nvPr/>
        </p:nvGrpSpPr>
        <p:grpSpPr>
          <a:xfrm>
            <a:off x="11147361" y="5792725"/>
            <a:ext cx="704211" cy="455795"/>
            <a:chOff x="2894013" y="908050"/>
            <a:chExt cx="7137400" cy="4619626"/>
          </a:xfrm>
        </p:grpSpPr>
        <p:sp>
          <p:nvSpPr>
            <p:cNvPr id="95" name="AutoShape 3"/>
            <p:cNvSpPr>
              <a:spLocks noChangeAspect="1" noChangeArrowheads="1" noTextEdit="1"/>
            </p:cNvSpPr>
            <p:nvPr/>
          </p:nvSpPr>
          <p:spPr bwMode="auto">
            <a:xfrm>
              <a:off x="2894013" y="908050"/>
              <a:ext cx="7137400" cy="461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96" name="Freeform 5"/>
            <p:cNvSpPr>
              <a:spLocks noEditPoints="1"/>
            </p:cNvSpPr>
            <p:nvPr/>
          </p:nvSpPr>
          <p:spPr bwMode="auto">
            <a:xfrm>
              <a:off x="5538788" y="909638"/>
              <a:ext cx="4492625" cy="4618038"/>
            </a:xfrm>
            <a:custGeom>
              <a:avLst/>
              <a:gdLst>
                <a:gd name="T0" fmla="*/ 1495 w 1913"/>
                <a:gd name="T1" fmla="*/ 277 h 1965"/>
                <a:gd name="T2" fmla="*/ 706 w 1913"/>
                <a:gd name="T3" fmla="*/ 0 h 1965"/>
                <a:gd name="T4" fmla="*/ 138 w 1913"/>
                <a:gd name="T5" fmla="*/ 311 h 1965"/>
                <a:gd name="T6" fmla="*/ 0 w 1913"/>
                <a:gd name="T7" fmla="*/ 983 h 1965"/>
                <a:gd name="T8" fmla="*/ 138 w 1913"/>
                <a:gd name="T9" fmla="*/ 1655 h 1965"/>
                <a:gd name="T10" fmla="*/ 706 w 1913"/>
                <a:gd name="T11" fmla="*/ 1965 h 1965"/>
                <a:gd name="T12" fmla="*/ 1495 w 1913"/>
                <a:gd name="T13" fmla="*/ 1688 h 1965"/>
                <a:gd name="T14" fmla="*/ 1913 w 1913"/>
                <a:gd name="T15" fmla="*/ 983 h 1965"/>
                <a:gd name="T16" fmla="*/ 1495 w 1913"/>
                <a:gd name="T17" fmla="*/ 277 h 1965"/>
                <a:gd name="T18" fmla="*/ 1368 w 1913"/>
                <a:gd name="T19" fmla="*/ 1514 h 1965"/>
                <a:gd name="T20" fmla="*/ 706 w 1913"/>
                <a:gd name="T21" fmla="*/ 1750 h 1965"/>
                <a:gd name="T22" fmla="*/ 215 w 1913"/>
                <a:gd name="T23" fmla="*/ 983 h 1965"/>
                <a:gd name="T24" fmla="*/ 706 w 1913"/>
                <a:gd name="T25" fmla="*/ 216 h 1965"/>
                <a:gd name="T26" fmla="*/ 1368 w 1913"/>
                <a:gd name="T27" fmla="*/ 451 h 1965"/>
                <a:gd name="T28" fmla="*/ 1697 w 1913"/>
                <a:gd name="T29" fmla="*/ 983 h 1965"/>
                <a:gd name="T30" fmla="*/ 1368 w 1913"/>
                <a:gd name="T31" fmla="*/ 1514 h 19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13" h="1965">
                  <a:moveTo>
                    <a:pt x="1495" y="277"/>
                  </a:moveTo>
                  <a:cubicBezTo>
                    <a:pt x="1258" y="104"/>
                    <a:pt x="963" y="0"/>
                    <a:pt x="706" y="0"/>
                  </a:cubicBezTo>
                  <a:cubicBezTo>
                    <a:pt x="447" y="0"/>
                    <a:pt x="256" y="105"/>
                    <a:pt x="138" y="311"/>
                  </a:cubicBezTo>
                  <a:cubicBezTo>
                    <a:pt x="45" y="472"/>
                    <a:pt x="0" y="692"/>
                    <a:pt x="0" y="983"/>
                  </a:cubicBezTo>
                  <a:cubicBezTo>
                    <a:pt x="0" y="1274"/>
                    <a:pt x="45" y="1494"/>
                    <a:pt x="138" y="1655"/>
                  </a:cubicBezTo>
                  <a:cubicBezTo>
                    <a:pt x="256" y="1861"/>
                    <a:pt x="447" y="1965"/>
                    <a:pt x="706" y="1965"/>
                  </a:cubicBezTo>
                  <a:cubicBezTo>
                    <a:pt x="963" y="1965"/>
                    <a:pt x="1258" y="1862"/>
                    <a:pt x="1495" y="1688"/>
                  </a:cubicBezTo>
                  <a:cubicBezTo>
                    <a:pt x="1765" y="1491"/>
                    <a:pt x="1913" y="1240"/>
                    <a:pt x="1913" y="983"/>
                  </a:cubicBezTo>
                  <a:cubicBezTo>
                    <a:pt x="1913" y="725"/>
                    <a:pt x="1765" y="475"/>
                    <a:pt x="1495" y="277"/>
                  </a:cubicBezTo>
                  <a:close/>
                  <a:moveTo>
                    <a:pt x="1368" y="1514"/>
                  </a:moveTo>
                  <a:cubicBezTo>
                    <a:pt x="1170" y="1659"/>
                    <a:pt x="916" y="1750"/>
                    <a:pt x="706" y="1750"/>
                  </a:cubicBezTo>
                  <a:cubicBezTo>
                    <a:pt x="478" y="1750"/>
                    <a:pt x="215" y="1662"/>
                    <a:pt x="215" y="983"/>
                  </a:cubicBezTo>
                  <a:cubicBezTo>
                    <a:pt x="215" y="303"/>
                    <a:pt x="478" y="216"/>
                    <a:pt x="706" y="216"/>
                  </a:cubicBezTo>
                  <a:cubicBezTo>
                    <a:pt x="916" y="216"/>
                    <a:pt x="1170" y="306"/>
                    <a:pt x="1368" y="451"/>
                  </a:cubicBezTo>
                  <a:cubicBezTo>
                    <a:pt x="1577" y="605"/>
                    <a:pt x="1697" y="798"/>
                    <a:pt x="1697" y="983"/>
                  </a:cubicBezTo>
                  <a:cubicBezTo>
                    <a:pt x="1697" y="1167"/>
                    <a:pt x="1577" y="1361"/>
                    <a:pt x="1368" y="1514"/>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97" name="Freeform 6"/>
            <p:cNvSpPr/>
            <p:nvPr/>
          </p:nvSpPr>
          <p:spPr bwMode="auto">
            <a:xfrm>
              <a:off x="2895601" y="1168400"/>
              <a:ext cx="2414588" cy="504825"/>
            </a:xfrm>
            <a:custGeom>
              <a:avLst/>
              <a:gdLst>
                <a:gd name="T0" fmla="*/ 921 w 1028"/>
                <a:gd name="T1" fmla="*/ 0 h 215"/>
                <a:gd name="T2" fmla="*/ 108 w 1028"/>
                <a:gd name="T3" fmla="*/ 0 h 215"/>
                <a:gd name="T4" fmla="*/ 0 w 1028"/>
                <a:gd name="T5" fmla="*/ 107 h 215"/>
                <a:gd name="T6" fmla="*/ 108 w 1028"/>
                <a:gd name="T7" fmla="*/ 215 h 215"/>
                <a:gd name="T8" fmla="*/ 921 w 1028"/>
                <a:gd name="T9" fmla="*/ 215 h 215"/>
                <a:gd name="T10" fmla="*/ 1028 w 1028"/>
                <a:gd name="T11" fmla="*/ 107 h 215"/>
                <a:gd name="T12" fmla="*/ 921 w 102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1028" h="215">
                  <a:moveTo>
                    <a:pt x="921" y="0"/>
                  </a:moveTo>
                  <a:cubicBezTo>
                    <a:pt x="108" y="0"/>
                    <a:pt x="108" y="0"/>
                    <a:pt x="108" y="0"/>
                  </a:cubicBezTo>
                  <a:cubicBezTo>
                    <a:pt x="48" y="0"/>
                    <a:pt x="0" y="48"/>
                    <a:pt x="0" y="107"/>
                  </a:cubicBezTo>
                  <a:cubicBezTo>
                    <a:pt x="0" y="167"/>
                    <a:pt x="48" y="215"/>
                    <a:pt x="108" y="215"/>
                  </a:cubicBezTo>
                  <a:cubicBezTo>
                    <a:pt x="921" y="215"/>
                    <a:pt x="921" y="215"/>
                    <a:pt x="921" y="215"/>
                  </a:cubicBezTo>
                  <a:cubicBezTo>
                    <a:pt x="980" y="215"/>
                    <a:pt x="1028" y="167"/>
                    <a:pt x="1028" y="107"/>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98" name="Freeform 7"/>
            <p:cNvSpPr/>
            <p:nvPr/>
          </p:nvSpPr>
          <p:spPr bwMode="auto">
            <a:xfrm>
              <a:off x="2895601" y="2092325"/>
              <a:ext cx="2414588" cy="504825"/>
            </a:xfrm>
            <a:custGeom>
              <a:avLst/>
              <a:gdLst>
                <a:gd name="T0" fmla="*/ 921 w 1028"/>
                <a:gd name="T1" fmla="*/ 0 h 215"/>
                <a:gd name="T2" fmla="*/ 108 w 1028"/>
                <a:gd name="T3" fmla="*/ 0 h 215"/>
                <a:gd name="T4" fmla="*/ 0 w 1028"/>
                <a:gd name="T5" fmla="*/ 108 h 215"/>
                <a:gd name="T6" fmla="*/ 108 w 1028"/>
                <a:gd name="T7" fmla="*/ 215 h 215"/>
                <a:gd name="T8" fmla="*/ 921 w 1028"/>
                <a:gd name="T9" fmla="*/ 215 h 215"/>
                <a:gd name="T10" fmla="*/ 1028 w 1028"/>
                <a:gd name="T11" fmla="*/ 108 h 215"/>
                <a:gd name="T12" fmla="*/ 921 w 102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1028" h="215">
                  <a:moveTo>
                    <a:pt x="921" y="0"/>
                  </a:moveTo>
                  <a:cubicBezTo>
                    <a:pt x="108" y="0"/>
                    <a:pt x="108" y="0"/>
                    <a:pt x="108" y="0"/>
                  </a:cubicBezTo>
                  <a:cubicBezTo>
                    <a:pt x="48" y="0"/>
                    <a:pt x="0" y="48"/>
                    <a:pt x="0" y="108"/>
                  </a:cubicBezTo>
                  <a:cubicBezTo>
                    <a:pt x="0" y="167"/>
                    <a:pt x="48" y="215"/>
                    <a:pt x="108" y="215"/>
                  </a:cubicBezTo>
                  <a:cubicBezTo>
                    <a:pt x="921" y="215"/>
                    <a:pt x="921" y="215"/>
                    <a:pt x="921" y="215"/>
                  </a:cubicBezTo>
                  <a:cubicBezTo>
                    <a:pt x="980" y="215"/>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99" name="Freeform 8"/>
            <p:cNvSpPr/>
            <p:nvPr/>
          </p:nvSpPr>
          <p:spPr bwMode="auto">
            <a:xfrm>
              <a:off x="2895601" y="3016250"/>
              <a:ext cx="2414588" cy="504825"/>
            </a:xfrm>
            <a:custGeom>
              <a:avLst/>
              <a:gdLst>
                <a:gd name="T0" fmla="*/ 921 w 1028"/>
                <a:gd name="T1" fmla="*/ 0 h 215"/>
                <a:gd name="T2" fmla="*/ 108 w 1028"/>
                <a:gd name="T3" fmla="*/ 0 h 215"/>
                <a:gd name="T4" fmla="*/ 0 w 1028"/>
                <a:gd name="T5" fmla="*/ 108 h 215"/>
                <a:gd name="T6" fmla="*/ 108 w 1028"/>
                <a:gd name="T7" fmla="*/ 215 h 215"/>
                <a:gd name="T8" fmla="*/ 921 w 1028"/>
                <a:gd name="T9" fmla="*/ 215 h 215"/>
                <a:gd name="T10" fmla="*/ 1028 w 1028"/>
                <a:gd name="T11" fmla="*/ 108 h 215"/>
                <a:gd name="T12" fmla="*/ 921 w 102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1028" h="215">
                  <a:moveTo>
                    <a:pt x="921" y="0"/>
                  </a:moveTo>
                  <a:cubicBezTo>
                    <a:pt x="108" y="0"/>
                    <a:pt x="108" y="0"/>
                    <a:pt x="108" y="0"/>
                  </a:cubicBezTo>
                  <a:cubicBezTo>
                    <a:pt x="48" y="0"/>
                    <a:pt x="0" y="48"/>
                    <a:pt x="0" y="108"/>
                  </a:cubicBezTo>
                  <a:cubicBezTo>
                    <a:pt x="0" y="167"/>
                    <a:pt x="48" y="215"/>
                    <a:pt x="108" y="215"/>
                  </a:cubicBezTo>
                  <a:cubicBezTo>
                    <a:pt x="921" y="215"/>
                    <a:pt x="921" y="215"/>
                    <a:pt x="921" y="215"/>
                  </a:cubicBezTo>
                  <a:cubicBezTo>
                    <a:pt x="980" y="215"/>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100" name="Freeform 9"/>
            <p:cNvSpPr/>
            <p:nvPr/>
          </p:nvSpPr>
          <p:spPr bwMode="auto">
            <a:xfrm>
              <a:off x="2895601" y="3938588"/>
              <a:ext cx="2414588" cy="508000"/>
            </a:xfrm>
            <a:custGeom>
              <a:avLst/>
              <a:gdLst>
                <a:gd name="T0" fmla="*/ 921 w 1028"/>
                <a:gd name="T1" fmla="*/ 0 h 216"/>
                <a:gd name="T2" fmla="*/ 108 w 1028"/>
                <a:gd name="T3" fmla="*/ 0 h 216"/>
                <a:gd name="T4" fmla="*/ 0 w 1028"/>
                <a:gd name="T5" fmla="*/ 108 h 216"/>
                <a:gd name="T6" fmla="*/ 108 w 1028"/>
                <a:gd name="T7" fmla="*/ 216 h 216"/>
                <a:gd name="T8" fmla="*/ 921 w 1028"/>
                <a:gd name="T9" fmla="*/ 216 h 216"/>
                <a:gd name="T10" fmla="*/ 1028 w 1028"/>
                <a:gd name="T11" fmla="*/ 108 h 216"/>
                <a:gd name="T12" fmla="*/ 921 w 1028"/>
                <a:gd name="T13" fmla="*/ 0 h 216"/>
              </a:gdLst>
              <a:ahLst/>
              <a:cxnLst>
                <a:cxn ang="0">
                  <a:pos x="T0" y="T1"/>
                </a:cxn>
                <a:cxn ang="0">
                  <a:pos x="T2" y="T3"/>
                </a:cxn>
                <a:cxn ang="0">
                  <a:pos x="T4" y="T5"/>
                </a:cxn>
                <a:cxn ang="0">
                  <a:pos x="T6" y="T7"/>
                </a:cxn>
                <a:cxn ang="0">
                  <a:pos x="T8" y="T9"/>
                </a:cxn>
                <a:cxn ang="0">
                  <a:pos x="T10" y="T11"/>
                </a:cxn>
                <a:cxn ang="0">
                  <a:pos x="T12" y="T13"/>
                </a:cxn>
              </a:cxnLst>
              <a:rect l="0" t="0" r="r" b="b"/>
              <a:pathLst>
                <a:path w="1028" h="216">
                  <a:moveTo>
                    <a:pt x="921" y="0"/>
                  </a:moveTo>
                  <a:cubicBezTo>
                    <a:pt x="108" y="0"/>
                    <a:pt x="108" y="0"/>
                    <a:pt x="108" y="0"/>
                  </a:cubicBezTo>
                  <a:cubicBezTo>
                    <a:pt x="48" y="0"/>
                    <a:pt x="0" y="48"/>
                    <a:pt x="0" y="108"/>
                  </a:cubicBezTo>
                  <a:cubicBezTo>
                    <a:pt x="0" y="167"/>
                    <a:pt x="48" y="216"/>
                    <a:pt x="108" y="216"/>
                  </a:cubicBezTo>
                  <a:cubicBezTo>
                    <a:pt x="921" y="216"/>
                    <a:pt x="921" y="216"/>
                    <a:pt x="921" y="216"/>
                  </a:cubicBezTo>
                  <a:cubicBezTo>
                    <a:pt x="980" y="216"/>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101" name="Freeform 10"/>
            <p:cNvSpPr/>
            <p:nvPr/>
          </p:nvSpPr>
          <p:spPr bwMode="auto">
            <a:xfrm>
              <a:off x="2895601" y="4862513"/>
              <a:ext cx="2414588" cy="506413"/>
            </a:xfrm>
            <a:custGeom>
              <a:avLst/>
              <a:gdLst>
                <a:gd name="T0" fmla="*/ 921 w 1028"/>
                <a:gd name="T1" fmla="*/ 0 h 216"/>
                <a:gd name="T2" fmla="*/ 108 w 1028"/>
                <a:gd name="T3" fmla="*/ 0 h 216"/>
                <a:gd name="T4" fmla="*/ 0 w 1028"/>
                <a:gd name="T5" fmla="*/ 108 h 216"/>
                <a:gd name="T6" fmla="*/ 108 w 1028"/>
                <a:gd name="T7" fmla="*/ 216 h 216"/>
                <a:gd name="T8" fmla="*/ 921 w 1028"/>
                <a:gd name="T9" fmla="*/ 216 h 216"/>
                <a:gd name="T10" fmla="*/ 1028 w 1028"/>
                <a:gd name="T11" fmla="*/ 108 h 216"/>
                <a:gd name="T12" fmla="*/ 921 w 1028"/>
                <a:gd name="T13" fmla="*/ 0 h 216"/>
              </a:gdLst>
              <a:ahLst/>
              <a:cxnLst>
                <a:cxn ang="0">
                  <a:pos x="T0" y="T1"/>
                </a:cxn>
                <a:cxn ang="0">
                  <a:pos x="T2" y="T3"/>
                </a:cxn>
                <a:cxn ang="0">
                  <a:pos x="T4" y="T5"/>
                </a:cxn>
                <a:cxn ang="0">
                  <a:pos x="T6" y="T7"/>
                </a:cxn>
                <a:cxn ang="0">
                  <a:pos x="T8" y="T9"/>
                </a:cxn>
                <a:cxn ang="0">
                  <a:pos x="T10" y="T11"/>
                </a:cxn>
                <a:cxn ang="0">
                  <a:pos x="T12" y="T13"/>
                </a:cxn>
              </a:cxnLst>
              <a:rect l="0" t="0" r="r" b="b"/>
              <a:pathLst>
                <a:path w="1028" h="216">
                  <a:moveTo>
                    <a:pt x="921" y="0"/>
                  </a:moveTo>
                  <a:cubicBezTo>
                    <a:pt x="108" y="0"/>
                    <a:pt x="108" y="0"/>
                    <a:pt x="108" y="0"/>
                  </a:cubicBezTo>
                  <a:cubicBezTo>
                    <a:pt x="48" y="0"/>
                    <a:pt x="0" y="48"/>
                    <a:pt x="0" y="108"/>
                  </a:cubicBezTo>
                  <a:cubicBezTo>
                    <a:pt x="0" y="167"/>
                    <a:pt x="48" y="216"/>
                    <a:pt x="108" y="216"/>
                  </a:cubicBezTo>
                  <a:cubicBezTo>
                    <a:pt x="921" y="216"/>
                    <a:pt x="921" y="216"/>
                    <a:pt x="921" y="216"/>
                  </a:cubicBezTo>
                  <a:cubicBezTo>
                    <a:pt x="980" y="216"/>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grpSp>
      <p:sp>
        <p:nvSpPr>
          <p:cNvPr id="102" name="文本框 101"/>
          <p:cNvSpPr txBox="1"/>
          <p:nvPr/>
        </p:nvSpPr>
        <p:spPr>
          <a:xfrm>
            <a:off x="11412315" y="5877787"/>
            <a:ext cx="558014" cy="338554"/>
          </a:xfrm>
          <a:prstGeom prst="rect">
            <a:avLst/>
          </a:prstGeom>
          <a:noFill/>
        </p:spPr>
        <p:txBody>
          <a:bodyPr wrap="square" rtlCol="0">
            <a:spAutoFit/>
          </a:bodyPr>
          <a:lstStyle/>
          <a:p>
            <a:r>
              <a:rPr lang="en-US" altLang="zh-CN" sz="1600" dirty="0" smtClean="0">
                <a:latin typeface="微软雅黑" panose="020B0503020204020204" charset="-122"/>
                <a:ea typeface="微软雅黑" panose="020B0503020204020204" charset="-122"/>
              </a:rPr>
              <a:t>02</a:t>
            </a:r>
            <a:endParaRPr lang="zh-CN" altLang="en-US" sz="1600" dirty="0">
              <a:latin typeface="微软雅黑" panose="020B0503020204020204" charset="-122"/>
              <a:ea typeface="微软雅黑" panose="020B0503020204020204" charset="-122"/>
            </a:endParaRPr>
          </a:p>
        </p:txBody>
      </p:sp>
      <p:sp>
        <p:nvSpPr>
          <p:cNvPr id="7170" name="AutoShape 2" descr="http://img1.imgtn.bdimg.com/it/u=2304504973,87563196&amp;fm=11&amp;gp=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zh-CN" altLang="en-US"/>
          </a:p>
        </p:txBody>
      </p:sp>
      <p:sp>
        <p:nvSpPr>
          <p:cNvPr id="7172" name="AutoShape 4" descr="http://img1.imgtn.bdimg.com/it/u=2304504973,87563196&amp;fm=11&amp;gp=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zh-CN" altLang="en-US"/>
          </a:p>
        </p:txBody>
      </p:sp>
      <p:pic>
        <p:nvPicPr>
          <p:cNvPr id="76" name="图片 75" descr="u=2907344582,2811565715&amp;fm=21&amp;gp=0.jpg"/>
          <p:cNvPicPr>
            <a:picLocks noChangeAspect="1"/>
          </p:cNvPicPr>
          <p:nvPr/>
        </p:nvPicPr>
        <p:blipFill>
          <a:blip r:embed="rId1"/>
          <a:stretch>
            <a:fillRect/>
          </a:stretch>
        </p:blipFill>
        <p:spPr>
          <a:xfrm>
            <a:off x="705347" y="2786007"/>
            <a:ext cx="2037518" cy="1338072"/>
          </a:xfrm>
          <a:prstGeom prst="rect">
            <a:avLst/>
          </a:prstGeom>
          <a:ln>
            <a:noFill/>
          </a:ln>
          <a:effectLst>
            <a:softEdge rad="112500"/>
          </a:effectLst>
        </p:spPr>
      </p:pic>
      <p:sp>
        <p:nvSpPr>
          <p:cNvPr id="5" name="文本框 4"/>
          <p:cNvSpPr txBox="1"/>
          <p:nvPr/>
        </p:nvSpPr>
        <p:spPr>
          <a:xfrm>
            <a:off x="3814445" y="2392045"/>
            <a:ext cx="2759075" cy="460375"/>
          </a:xfrm>
          <a:prstGeom prst="rect">
            <a:avLst/>
          </a:prstGeom>
          <a:noFill/>
          <a:ln w="9525">
            <a:noFill/>
          </a:ln>
        </p:spPr>
        <p:txBody>
          <a:bodyPr wrap="square">
            <a:spAutoFit/>
          </a:bodyPr>
          <a:p>
            <a:pPr indent="0"/>
            <a:r>
              <a:rPr lang="en-US" sz="2400" b="0">
                <a:latin typeface="等线" panose="02010600030101010101" charset="-122"/>
                <a:ea typeface="等线" panose="02010600030101010101" charset="-122"/>
              </a:rPr>
              <a:t>Battery technology</a:t>
            </a:r>
            <a:endParaRPr lang="en-US" sz="2400" b="0">
              <a:latin typeface="等线" panose="02010600030101010101" charset="-122"/>
              <a:ea typeface="等线" panose="02010600030101010101" charset="-122"/>
            </a:endParaRPr>
          </a:p>
        </p:txBody>
      </p:sp>
      <p:sp>
        <p:nvSpPr>
          <p:cNvPr id="7" name="文本框 6"/>
          <p:cNvSpPr txBox="1"/>
          <p:nvPr/>
        </p:nvSpPr>
        <p:spPr>
          <a:xfrm>
            <a:off x="8428990" y="2382520"/>
            <a:ext cx="2898775" cy="460375"/>
          </a:xfrm>
          <a:prstGeom prst="rect">
            <a:avLst/>
          </a:prstGeom>
          <a:noFill/>
          <a:ln w="9525">
            <a:noFill/>
          </a:ln>
        </p:spPr>
        <p:txBody>
          <a:bodyPr wrap="square">
            <a:spAutoFit/>
          </a:bodyPr>
          <a:p>
            <a:pPr indent="0"/>
            <a:r>
              <a:rPr lang="en-US" sz="2400" b="0">
                <a:latin typeface="等线" panose="02010600030101010101" charset="-122"/>
                <a:ea typeface="等线" panose="02010600030101010101" charset="-122"/>
              </a:rPr>
              <a:t>Artificial intelligence</a:t>
            </a:r>
            <a:endParaRPr lang="en-US" altLang="en-US" sz="2400" b="0">
              <a:latin typeface="等线" panose="02010600030101010101" charset="-122"/>
              <a:ea typeface="等线" panose="02010600030101010101" charset="-122"/>
            </a:endParaRPr>
          </a:p>
        </p:txBody>
      </p:sp>
      <p:pic>
        <p:nvPicPr>
          <p:cNvPr id="2" name="图片 1"/>
          <p:cNvPicPr/>
          <p:nvPr/>
        </p:nvPicPr>
        <p:blipFill>
          <a:blip r:embed="rId2"/>
          <a:stretch>
            <a:fillRect/>
          </a:stretch>
        </p:blipFill>
        <p:spPr>
          <a:xfrm>
            <a:off x="3900170" y="3237865"/>
            <a:ext cx="2425700" cy="1911350"/>
          </a:xfrm>
          <a:prstGeom prst="rect">
            <a:avLst/>
          </a:prstGeom>
          <a:noFill/>
          <a:ln w="9525">
            <a:noFill/>
          </a:ln>
        </p:spPr>
      </p:pic>
      <p:pic>
        <p:nvPicPr>
          <p:cNvPr id="4" name="图片 3"/>
          <p:cNvPicPr/>
          <p:nvPr/>
        </p:nvPicPr>
        <p:blipFill>
          <a:blip r:embed="rId3"/>
          <a:srcRect r="20122"/>
          <a:stretch>
            <a:fillRect/>
          </a:stretch>
        </p:blipFill>
        <p:spPr>
          <a:xfrm>
            <a:off x="8533765" y="3237865"/>
            <a:ext cx="2613025" cy="191389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5" name="组合 64"/>
          <p:cNvGrpSpPr/>
          <p:nvPr/>
        </p:nvGrpSpPr>
        <p:grpSpPr>
          <a:xfrm>
            <a:off x="335864" y="2046959"/>
            <a:ext cx="2762637" cy="2762637"/>
            <a:chOff x="1055688" y="1863640"/>
            <a:chExt cx="2108034" cy="2108034"/>
          </a:xfrm>
        </p:grpSpPr>
        <p:sp>
          <p:nvSpPr>
            <p:cNvPr id="66" name="椭圆 65"/>
            <p:cNvSpPr/>
            <p:nvPr/>
          </p:nvSpPr>
          <p:spPr>
            <a:xfrm>
              <a:off x="1055688" y="1863640"/>
              <a:ext cx="2108034" cy="2108034"/>
            </a:xfrm>
            <a:prstGeom prst="ellipse">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a:off x="1167764" y="1975716"/>
              <a:ext cx="1883882" cy="1883882"/>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4" name="组合 93"/>
          <p:cNvGrpSpPr/>
          <p:nvPr/>
        </p:nvGrpSpPr>
        <p:grpSpPr>
          <a:xfrm>
            <a:off x="11147361" y="5792725"/>
            <a:ext cx="704211" cy="455795"/>
            <a:chOff x="2894013" y="908050"/>
            <a:chExt cx="7137400" cy="4619626"/>
          </a:xfrm>
        </p:grpSpPr>
        <p:sp>
          <p:nvSpPr>
            <p:cNvPr id="95" name="AutoShape 3"/>
            <p:cNvSpPr>
              <a:spLocks noChangeAspect="1" noChangeArrowheads="1" noTextEdit="1"/>
            </p:cNvSpPr>
            <p:nvPr/>
          </p:nvSpPr>
          <p:spPr bwMode="auto">
            <a:xfrm>
              <a:off x="2894013" y="908050"/>
              <a:ext cx="7137400" cy="461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96" name="Freeform 5"/>
            <p:cNvSpPr>
              <a:spLocks noEditPoints="1"/>
            </p:cNvSpPr>
            <p:nvPr/>
          </p:nvSpPr>
          <p:spPr bwMode="auto">
            <a:xfrm>
              <a:off x="5538788" y="909638"/>
              <a:ext cx="4492625" cy="4618038"/>
            </a:xfrm>
            <a:custGeom>
              <a:avLst/>
              <a:gdLst>
                <a:gd name="T0" fmla="*/ 1495 w 1913"/>
                <a:gd name="T1" fmla="*/ 277 h 1965"/>
                <a:gd name="T2" fmla="*/ 706 w 1913"/>
                <a:gd name="T3" fmla="*/ 0 h 1965"/>
                <a:gd name="T4" fmla="*/ 138 w 1913"/>
                <a:gd name="T5" fmla="*/ 311 h 1965"/>
                <a:gd name="T6" fmla="*/ 0 w 1913"/>
                <a:gd name="T7" fmla="*/ 983 h 1965"/>
                <a:gd name="T8" fmla="*/ 138 w 1913"/>
                <a:gd name="T9" fmla="*/ 1655 h 1965"/>
                <a:gd name="T10" fmla="*/ 706 w 1913"/>
                <a:gd name="T11" fmla="*/ 1965 h 1965"/>
                <a:gd name="T12" fmla="*/ 1495 w 1913"/>
                <a:gd name="T13" fmla="*/ 1688 h 1965"/>
                <a:gd name="T14" fmla="*/ 1913 w 1913"/>
                <a:gd name="T15" fmla="*/ 983 h 1965"/>
                <a:gd name="T16" fmla="*/ 1495 w 1913"/>
                <a:gd name="T17" fmla="*/ 277 h 1965"/>
                <a:gd name="T18" fmla="*/ 1368 w 1913"/>
                <a:gd name="T19" fmla="*/ 1514 h 1965"/>
                <a:gd name="T20" fmla="*/ 706 w 1913"/>
                <a:gd name="T21" fmla="*/ 1750 h 1965"/>
                <a:gd name="T22" fmla="*/ 215 w 1913"/>
                <a:gd name="T23" fmla="*/ 983 h 1965"/>
                <a:gd name="T24" fmla="*/ 706 w 1913"/>
                <a:gd name="T25" fmla="*/ 216 h 1965"/>
                <a:gd name="T26" fmla="*/ 1368 w 1913"/>
                <a:gd name="T27" fmla="*/ 451 h 1965"/>
                <a:gd name="T28" fmla="*/ 1697 w 1913"/>
                <a:gd name="T29" fmla="*/ 983 h 1965"/>
                <a:gd name="T30" fmla="*/ 1368 w 1913"/>
                <a:gd name="T31" fmla="*/ 1514 h 19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13" h="1965">
                  <a:moveTo>
                    <a:pt x="1495" y="277"/>
                  </a:moveTo>
                  <a:cubicBezTo>
                    <a:pt x="1258" y="104"/>
                    <a:pt x="963" y="0"/>
                    <a:pt x="706" y="0"/>
                  </a:cubicBezTo>
                  <a:cubicBezTo>
                    <a:pt x="447" y="0"/>
                    <a:pt x="256" y="105"/>
                    <a:pt x="138" y="311"/>
                  </a:cubicBezTo>
                  <a:cubicBezTo>
                    <a:pt x="45" y="472"/>
                    <a:pt x="0" y="692"/>
                    <a:pt x="0" y="983"/>
                  </a:cubicBezTo>
                  <a:cubicBezTo>
                    <a:pt x="0" y="1274"/>
                    <a:pt x="45" y="1494"/>
                    <a:pt x="138" y="1655"/>
                  </a:cubicBezTo>
                  <a:cubicBezTo>
                    <a:pt x="256" y="1861"/>
                    <a:pt x="447" y="1965"/>
                    <a:pt x="706" y="1965"/>
                  </a:cubicBezTo>
                  <a:cubicBezTo>
                    <a:pt x="963" y="1965"/>
                    <a:pt x="1258" y="1862"/>
                    <a:pt x="1495" y="1688"/>
                  </a:cubicBezTo>
                  <a:cubicBezTo>
                    <a:pt x="1765" y="1491"/>
                    <a:pt x="1913" y="1240"/>
                    <a:pt x="1913" y="983"/>
                  </a:cubicBezTo>
                  <a:cubicBezTo>
                    <a:pt x="1913" y="725"/>
                    <a:pt x="1765" y="475"/>
                    <a:pt x="1495" y="277"/>
                  </a:cubicBezTo>
                  <a:close/>
                  <a:moveTo>
                    <a:pt x="1368" y="1514"/>
                  </a:moveTo>
                  <a:cubicBezTo>
                    <a:pt x="1170" y="1659"/>
                    <a:pt x="916" y="1750"/>
                    <a:pt x="706" y="1750"/>
                  </a:cubicBezTo>
                  <a:cubicBezTo>
                    <a:pt x="478" y="1750"/>
                    <a:pt x="215" y="1662"/>
                    <a:pt x="215" y="983"/>
                  </a:cubicBezTo>
                  <a:cubicBezTo>
                    <a:pt x="215" y="303"/>
                    <a:pt x="478" y="216"/>
                    <a:pt x="706" y="216"/>
                  </a:cubicBezTo>
                  <a:cubicBezTo>
                    <a:pt x="916" y="216"/>
                    <a:pt x="1170" y="306"/>
                    <a:pt x="1368" y="451"/>
                  </a:cubicBezTo>
                  <a:cubicBezTo>
                    <a:pt x="1577" y="605"/>
                    <a:pt x="1697" y="798"/>
                    <a:pt x="1697" y="983"/>
                  </a:cubicBezTo>
                  <a:cubicBezTo>
                    <a:pt x="1697" y="1167"/>
                    <a:pt x="1577" y="1361"/>
                    <a:pt x="1368" y="1514"/>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97" name="Freeform 6"/>
            <p:cNvSpPr/>
            <p:nvPr/>
          </p:nvSpPr>
          <p:spPr bwMode="auto">
            <a:xfrm>
              <a:off x="2895601" y="1168400"/>
              <a:ext cx="2414588" cy="504825"/>
            </a:xfrm>
            <a:custGeom>
              <a:avLst/>
              <a:gdLst>
                <a:gd name="T0" fmla="*/ 921 w 1028"/>
                <a:gd name="T1" fmla="*/ 0 h 215"/>
                <a:gd name="T2" fmla="*/ 108 w 1028"/>
                <a:gd name="T3" fmla="*/ 0 h 215"/>
                <a:gd name="T4" fmla="*/ 0 w 1028"/>
                <a:gd name="T5" fmla="*/ 107 h 215"/>
                <a:gd name="T6" fmla="*/ 108 w 1028"/>
                <a:gd name="T7" fmla="*/ 215 h 215"/>
                <a:gd name="T8" fmla="*/ 921 w 1028"/>
                <a:gd name="T9" fmla="*/ 215 h 215"/>
                <a:gd name="T10" fmla="*/ 1028 w 1028"/>
                <a:gd name="T11" fmla="*/ 107 h 215"/>
                <a:gd name="T12" fmla="*/ 921 w 102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1028" h="215">
                  <a:moveTo>
                    <a:pt x="921" y="0"/>
                  </a:moveTo>
                  <a:cubicBezTo>
                    <a:pt x="108" y="0"/>
                    <a:pt x="108" y="0"/>
                    <a:pt x="108" y="0"/>
                  </a:cubicBezTo>
                  <a:cubicBezTo>
                    <a:pt x="48" y="0"/>
                    <a:pt x="0" y="48"/>
                    <a:pt x="0" y="107"/>
                  </a:cubicBezTo>
                  <a:cubicBezTo>
                    <a:pt x="0" y="167"/>
                    <a:pt x="48" y="215"/>
                    <a:pt x="108" y="215"/>
                  </a:cubicBezTo>
                  <a:cubicBezTo>
                    <a:pt x="921" y="215"/>
                    <a:pt x="921" y="215"/>
                    <a:pt x="921" y="215"/>
                  </a:cubicBezTo>
                  <a:cubicBezTo>
                    <a:pt x="980" y="215"/>
                    <a:pt x="1028" y="167"/>
                    <a:pt x="1028" y="107"/>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98" name="Freeform 7"/>
            <p:cNvSpPr/>
            <p:nvPr/>
          </p:nvSpPr>
          <p:spPr bwMode="auto">
            <a:xfrm>
              <a:off x="2895601" y="2092325"/>
              <a:ext cx="2414588" cy="504825"/>
            </a:xfrm>
            <a:custGeom>
              <a:avLst/>
              <a:gdLst>
                <a:gd name="T0" fmla="*/ 921 w 1028"/>
                <a:gd name="T1" fmla="*/ 0 h 215"/>
                <a:gd name="T2" fmla="*/ 108 w 1028"/>
                <a:gd name="T3" fmla="*/ 0 h 215"/>
                <a:gd name="T4" fmla="*/ 0 w 1028"/>
                <a:gd name="T5" fmla="*/ 108 h 215"/>
                <a:gd name="T6" fmla="*/ 108 w 1028"/>
                <a:gd name="T7" fmla="*/ 215 h 215"/>
                <a:gd name="T8" fmla="*/ 921 w 1028"/>
                <a:gd name="T9" fmla="*/ 215 h 215"/>
                <a:gd name="T10" fmla="*/ 1028 w 1028"/>
                <a:gd name="T11" fmla="*/ 108 h 215"/>
                <a:gd name="T12" fmla="*/ 921 w 102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1028" h="215">
                  <a:moveTo>
                    <a:pt x="921" y="0"/>
                  </a:moveTo>
                  <a:cubicBezTo>
                    <a:pt x="108" y="0"/>
                    <a:pt x="108" y="0"/>
                    <a:pt x="108" y="0"/>
                  </a:cubicBezTo>
                  <a:cubicBezTo>
                    <a:pt x="48" y="0"/>
                    <a:pt x="0" y="48"/>
                    <a:pt x="0" y="108"/>
                  </a:cubicBezTo>
                  <a:cubicBezTo>
                    <a:pt x="0" y="167"/>
                    <a:pt x="48" y="215"/>
                    <a:pt x="108" y="215"/>
                  </a:cubicBezTo>
                  <a:cubicBezTo>
                    <a:pt x="921" y="215"/>
                    <a:pt x="921" y="215"/>
                    <a:pt x="921" y="215"/>
                  </a:cubicBezTo>
                  <a:cubicBezTo>
                    <a:pt x="980" y="215"/>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99" name="Freeform 8"/>
            <p:cNvSpPr/>
            <p:nvPr/>
          </p:nvSpPr>
          <p:spPr bwMode="auto">
            <a:xfrm>
              <a:off x="2895601" y="3016250"/>
              <a:ext cx="2414588" cy="504825"/>
            </a:xfrm>
            <a:custGeom>
              <a:avLst/>
              <a:gdLst>
                <a:gd name="T0" fmla="*/ 921 w 1028"/>
                <a:gd name="T1" fmla="*/ 0 h 215"/>
                <a:gd name="T2" fmla="*/ 108 w 1028"/>
                <a:gd name="T3" fmla="*/ 0 h 215"/>
                <a:gd name="T4" fmla="*/ 0 w 1028"/>
                <a:gd name="T5" fmla="*/ 108 h 215"/>
                <a:gd name="T6" fmla="*/ 108 w 1028"/>
                <a:gd name="T7" fmla="*/ 215 h 215"/>
                <a:gd name="T8" fmla="*/ 921 w 1028"/>
                <a:gd name="T9" fmla="*/ 215 h 215"/>
                <a:gd name="T10" fmla="*/ 1028 w 1028"/>
                <a:gd name="T11" fmla="*/ 108 h 215"/>
                <a:gd name="T12" fmla="*/ 921 w 102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1028" h="215">
                  <a:moveTo>
                    <a:pt x="921" y="0"/>
                  </a:moveTo>
                  <a:cubicBezTo>
                    <a:pt x="108" y="0"/>
                    <a:pt x="108" y="0"/>
                    <a:pt x="108" y="0"/>
                  </a:cubicBezTo>
                  <a:cubicBezTo>
                    <a:pt x="48" y="0"/>
                    <a:pt x="0" y="48"/>
                    <a:pt x="0" y="108"/>
                  </a:cubicBezTo>
                  <a:cubicBezTo>
                    <a:pt x="0" y="167"/>
                    <a:pt x="48" y="215"/>
                    <a:pt x="108" y="215"/>
                  </a:cubicBezTo>
                  <a:cubicBezTo>
                    <a:pt x="921" y="215"/>
                    <a:pt x="921" y="215"/>
                    <a:pt x="921" y="215"/>
                  </a:cubicBezTo>
                  <a:cubicBezTo>
                    <a:pt x="980" y="215"/>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100" name="Freeform 9"/>
            <p:cNvSpPr/>
            <p:nvPr/>
          </p:nvSpPr>
          <p:spPr bwMode="auto">
            <a:xfrm>
              <a:off x="2895601" y="3938588"/>
              <a:ext cx="2414588" cy="508000"/>
            </a:xfrm>
            <a:custGeom>
              <a:avLst/>
              <a:gdLst>
                <a:gd name="T0" fmla="*/ 921 w 1028"/>
                <a:gd name="T1" fmla="*/ 0 h 216"/>
                <a:gd name="T2" fmla="*/ 108 w 1028"/>
                <a:gd name="T3" fmla="*/ 0 h 216"/>
                <a:gd name="T4" fmla="*/ 0 w 1028"/>
                <a:gd name="T5" fmla="*/ 108 h 216"/>
                <a:gd name="T6" fmla="*/ 108 w 1028"/>
                <a:gd name="T7" fmla="*/ 216 h 216"/>
                <a:gd name="T8" fmla="*/ 921 w 1028"/>
                <a:gd name="T9" fmla="*/ 216 h 216"/>
                <a:gd name="T10" fmla="*/ 1028 w 1028"/>
                <a:gd name="T11" fmla="*/ 108 h 216"/>
                <a:gd name="T12" fmla="*/ 921 w 1028"/>
                <a:gd name="T13" fmla="*/ 0 h 216"/>
              </a:gdLst>
              <a:ahLst/>
              <a:cxnLst>
                <a:cxn ang="0">
                  <a:pos x="T0" y="T1"/>
                </a:cxn>
                <a:cxn ang="0">
                  <a:pos x="T2" y="T3"/>
                </a:cxn>
                <a:cxn ang="0">
                  <a:pos x="T4" y="T5"/>
                </a:cxn>
                <a:cxn ang="0">
                  <a:pos x="T6" y="T7"/>
                </a:cxn>
                <a:cxn ang="0">
                  <a:pos x="T8" y="T9"/>
                </a:cxn>
                <a:cxn ang="0">
                  <a:pos x="T10" y="T11"/>
                </a:cxn>
                <a:cxn ang="0">
                  <a:pos x="T12" y="T13"/>
                </a:cxn>
              </a:cxnLst>
              <a:rect l="0" t="0" r="r" b="b"/>
              <a:pathLst>
                <a:path w="1028" h="216">
                  <a:moveTo>
                    <a:pt x="921" y="0"/>
                  </a:moveTo>
                  <a:cubicBezTo>
                    <a:pt x="108" y="0"/>
                    <a:pt x="108" y="0"/>
                    <a:pt x="108" y="0"/>
                  </a:cubicBezTo>
                  <a:cubicBezTo>
                    <a:pt x="48" y="0"/>
                    <a:pt x="0" y="48"/>
                    <a:pt x="0" y="108"/>
                  </a:cubicBezTo>
                  <a:cubicBezTo>
                    <a:pt x="0" y="167"/>
                    <a:pt x="48" y="216"/>
                    <a:pt x="108" y="216"/>
                  </a:cubicBezTo>
                  <a:cubicBezTo>
                    <a:pt x="921" y="216"/>
                    <a:pt x="921" y="216"/>
                    <a:pt x="921" y="216"/>
                  </a:cubicBezTo>
                  <a:cubicBezTo>
                    <a:pt x="980" y="216"/>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101" name="Freeform 10"/>
            <p:cNvSpPr/>
            <p:nvPr/>
          </p:nvSpPr>
          <p:spPr bwMode="auto">
            <a:xfrm>
              <a:off x="2895601" y="4862513"/>
              <a:ext cx="2414588" cy="506413"/>
            </a:xfrm>
            <a:custGeom>
              <a:avLst/>
              <a:gdLst>
                <a:gd name="T0" fmla="*/ 921 w 1028"/>
                <a:gd name="T1" fmla="*/ 0 h 216"/>
                <a:gd name="T2" fmla="*/ 108 w 1028"/>
                <a:gd name="T3" fmla="*/ 0 h 216"/>
                <a:gd name="T4" fmla="*/ 0 w 1028"/>
                <a:gd name="T5" fmla="*/ 108 h 216"/>
                <a:gd name="T6" fmla="*/ 108 w 1028"/>
                <a:gd name="T7" fmla="*/ 216 h 216"/>
                <a:gd name="T8" fmla="*/ 921 w 1028"/>
                <a:gd name="T9" fmla="*/ 216 h 216"/>
                <a:gd name="T10" fmla="*/ 1028 w 1028"/>
                <a:gd name="T11" fmla="*/ 108 h 216"/>
                <a:gd name="T12" fmla="*/ 921 w 1028"/>
                <a:gd name="T13" fmla="*/ 0 h 216"/>
              </a:gdLst>
              <a:ahLst/>
              <a:cxnLst>
                <a:cxn ang="0">
                  <a:pos x="T0" y="T1"/>
                </a:cxn>
                <a:cxn ang="0">
                  <a:pos x="T2" y="T3"/>
                </a:cxn>
                <a:cxn ang="0">
                  <a:pos x="T4" y="T5"/>
                </a:cxn>
                <a:cxn ang="0">
                  <a:pos x="T6" y="T7"/>
                </a:cxn>
                <a:cxn ang="0">
                  <a:pos x="T8" y="T9"/>
                </a:cxn>
                <a:cxn ang="0">
                  <a:pos x="T10" y="T11"/>
                </a:cxn>
                <a:cxn ang="0">
                  <a:pos x="T12" y="T13"/>
                </a:cxn>
              </a:cxnLst>
              <a:rect l="0" t="0" r="r" b="b"/>
              <a:pathLst>
                <a:path w="1028" h="216">
                  <a:moveTo>
                    <a:pt x="921" y="0"/>
                  </a:moveTo>
                  <a:cubicBezTo>
                    <a:pt x="108" y="0"/>
                    <a:pt x="108" y="0"/>
                    <a:pt x="108" y="0"/>
                  </a:cubicBezTo>
                  <a:cubicBezTo>
                    <a:pt x="48" y="0"/>
                    <a:pt x="0" y="48"/>
                    <a:pt x="0" y="108"/>
                  </a:cubicBezTo>
                  <a:cubicBezTo>
                    <a:pt x="0" y="167"/>
                    <a:pt x="48" y="216"/>
                    <a:pt x="108" y="216"/>
                  </a:cubicBezTo>
                  <a:cubicBezTo>
                    <a:pt x="921" y="216"/>
                    <a:pt x="921" y="216"/>
                    <a:pt x="921" y="216"/>
                  </a:cubicBezTo>
                  <a:cubicBezTo>
                    <a:pt x="980" y="216"/>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grpSp>
      <p:sp>
        <p:nvSpPr>
          <p:cNvPr id="102" name="文本框 101"/>
          <p:cNvSpPr txBox="1"/>
          <p:nvPr/>
        </p:nvSpPr>
        <p:spPr>
          <a:xfrm>
            <a:off x="11412315" y="5877787"/>
            <a:ext cx="558014" cy="337185"/>
          </a:xfrm>
          <a:prstGeom prst="rect">
            <a:avLst/>
          </a:prstGeom>
          <a:noFill/>
        </p:spPr>
        <p:txBody>
          <a:bodyPr wrap="square" rtlCol="0">
            <a:spAutoFit/>
          </a:bodyPr>
          <a:lstStyle/>
          <a:p>
            <a:r>
              <a:rPr lang="en-US" altLang="zh-CN" sz="1600" dirty="0" smtClean="0">
                <a:latin typeface="微软雅黑" panose="020B0503020204020204" charset="-122"/>
                <a:ea typeface="微软雅黑" panose="020B0503020204020204" charset="-122"/>
              </a:rPr>
              <a:t>03</a:t>
            </a:r>
            <a:endParaRPr lang="zh-CN" altLang="en-US" sz="1600" dirty="0">
              <a:latin typeface="微软雅黑" panose="020B0503020204020204" charset="-122"/>
              <a:ea typeface="微软雅黑" panose="020B0503020204020204" charset="-122"/>
            </a:endParaRPr>
          </a:p>
        </p:txBody>
      </p:sp>
      <p:sp>
        <p:nvSpPr>
          <p:cNvPr id="7170" name="AutoShape 2" descr="http://img1.imgtn.bdimg.com/it/u=2304504973,87563196&amp;fm=11&amp;gp=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zh-CN" altLang="en-US"/>
          </a:p>
        </p:txBody>
      </p:sp>
      <p:sp>
        <p:nvSpPr>
          <p:cNvPr id="7172" name="AutoShape 4" descr="http://img1.imgtn.bdimg.com/it/u=2304504973,87563196&amp;fm=11&amp;gp=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zh-CN" altLang="en-US"/>
          </a:p>
        </p:txBody>
      </p:sp>
      <p:pic>
        <p:nvPicPr>
          <p:cNvPr id="76" name="图片 75" descr="u=2907344582,2811565715&amp;fm=21&amp;gp=0.jpg"/>
          <p:cNvPicPr>
            <a:picLocks noChangeAspect="1"/>
          </p:cNvPicPr>
          <p:nvPr/>
        </p:nvPicPr>
        <p:blipFill>
          <a:blip r:embed="rId1"/>
          <a:stretch>
            <a:fillRect/>
          </a:stretch>
        </p:blipFill>
        <p:spPr>
          <a:xfrm>
            <a:off x="686297" y="2788547"/>
            <a:ext cx="2037518" cy="1338072"/>
          </a:xfrm>
          <a:prstGeom prst="rect">
            <a:avLst/>
          </a:prstGeom>
          <a:ln>
            <a:noFill/>
          </a:ln>
          <a:effectLst>
            <a:softEdge rad="112500"/>
          </a:effectLst>
        </p:spPr>
      </p:pic>
      <p:sp>
        <p:nvSpPr>
          <p:cNvPr id="87" name="矩形 86"/>
          <p:cNvSpPr/>
          <p:nvPr/>
        </p:nvSpPr>
        <p:spPr>
          <a:xfrm>
            <a:off x="3872865" y="1475105"/>
            <a:ext cx="7273925" cy="509270"/>
          </a:xfrm>
          <a:prstGeom prst="rect">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400" b="1">
                <a:latin typeface="等线" panose="02010600030101010101" charset="-122"/>
                <a:ea typeface="等线" panose="02010600030101010101" charset="-122"/>
              </a:rPr>
              <a:t>Environmental</a:t>
            </a:r>
            <a:endParaRPr lang="zh-CN" altLang="en-US" sz="2400" b="1">
              <a:latin typeface="等线" panose="02010600030101010101" charset="-122"/>
              <a:ea typeface="等线" panose="02010600030101010101" charset="-122"/>
            </a:endParaRPr>
          </a:p>
        </p:txBody>
      </p:sp>
      <p:sp>
        <p:nvSpPr>
          <p:cNvPr id="6" name="文本框 5"/>
          <p:cNvSpPr txBox="1"/>
          <p:nvPr/>
        </p:nvSpPr>
        <p:spPr>
          <a:xfrm>
            <a:off x="3872865" y="2439035"/>
            <a:ext cx="3844925" cy="3415030"/>
          </a:xfrm>
          <a:prstGeom prst="rect">
            <a:avLst/>
          </a:prstGeom>
          <a:noFill/>
          <a:ln w="9525">
            <a:noFill/>
          </a:ln>
        </p:spPr>
        <p:txBody>
          <a:bodyPr wrap="square">
            <a:spAutoFit/>
          </a:bodyPr>
          <a:p>
            <a:pPr indent="0" algn="just">
              <a:lnSpc>
                <a:spcPct val="150000"/>
              </a:lnSpc>
            </a:pPr>
            <a:r>
              <a:rPr lang="en-US" altLang="zh-CN" b="0">
                <a:latin typeface="等线" panose="02010600030101010101" charset="-122"/>
                <a:ea typeface="等线" panose="02010600030101010101" charset="-122"/>
                <a:cs typeface="Arial" panose="020B0604020202020204" pitchFamily="34" charset="0"/>
              </a:rPr>
              <a:t>Compared with traditional cars that rely on gasoline for energy supply, the environmentally friendly batteries used in Tesla's electric cars can effectively reduce emissions and energy consumption, thus generating certain environmental benefits[2]. </a:t>
            </a:r>
            <a:endParaRPr lang="en-US" altLang="zh-CN" b="0">
              <a:latin typeface="等线" panose="02010600030101010101" charset="-122"/>
              <a:ea typeface="等线" panose="02010600030101010101" charset="-122"/>
              <a:cs typeface="Arial" panose="020B0604020202020204" pitchFamily="34" charset="0"/>
            </a:endParaRPr>
          </a:p>
        </p:txBody>
      </p:sp>
      <p:pic>
        <p:nvPicPr>
          <p:cNvPr id="2" name="图片 1"/>
          <p:cNvPicPr/>
          <p:nvPr/>
        </p:nvPicPr>
        <p:blipFill>
          <a:blip r:embed="rId2"/>
          <a:stretch>
            <a:fillRect/>
          </a:stretch>
        </p:blipFill>
        <p:spPr>
          <a:xfrm>
            <a:off x="7982585" y="3121660"/>
            <a:ext cx="3164840" cy="204914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5" name="组合 64"/>
          <p:cNvGrpSpPr/>
          <p:nvPr/>
        </p:nvGrpSpPr>
        <p:grpSpPr>
          <a:xfrm>
            <a:off x="313639" y="2047594"/>
            <a:ext cx="2762637" cy="2762637"/>
            <a:chOff x="1055688" y="1863640"/>
            <a:chExt cx="2108034" cy="2108034"/>
          </a:xfrm>
        </p:grpSpPr>
        <p:sp>
          <p:nvSpPr>
            <p:cNvPr id="66" name="椭圆 65"/>
            <p:cNvSpPr/>
            <p:nvPr/>
          </p:nvSpPr>
          <p:spPr>
            <a:xfrm>
              <a:off x="1055688" y="1863640"/>
              <a:ext cx="2108034" cy="2108034"/>
            </a:xfrm>
            <a:prstGeom prst="ellipse">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a:off x="1167764" y="1975716"/>
              <a:ext cx="1883882" cy="1883882"/>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4" name="组合 93"/>
          <p:cNvGrpSpPr/>
          <p:nvPr/>
        </p:nvGrpSpPr>
        <p:grpSpPr>
          <a:xfrm>
            <a:off x="11147361" y="5792725"/>
            <a:ext cx="704211" cy="455795"/>
            <a:chOff x="2894013" y="908050"/>
            <a:chExt cx="7137400" cy="4619626"/>
          </a:xfrm>
        </p:grpSpPr>
        <p:sp>
          <p:nvSpPr>
            <p:cNvPr id="95" name="AutoShape 3"/>
            <p:cNvSpPr>
              <a:spLocks noChangeAspect="1" noChangeArrowheads="1" noTextEdit="1"/>
            </p:cNvSpPr>
            <p:nvPr/>
          </p:nvSpPr>
          <p:spPr bwMode="auto">
            <a:xfrm>
              <a:off x="2894013" y="908050"/>
              <a:ext cx="7137400" cy="461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96" name="Freeform 5"/>
            <p:cNvSpPr>
              <a:spLocks noEditPoints="1"/>
            </p:cNvSpPr>
            <p:nvPr/>
          </p:nvSpPr>
          <p:spPr bwMode="auto">
            <a:xfrm>
              <a:off x="5538788" y="909638"/>
              <a:ext cx="4492625" cy="4618038"/>
            </a:xfrm>
            <a:custGeom>
              <a:avLst/>
              <a:gdLst>
                <a:gd name="T0" fmla="*/ 1495 w 1913"/>
                <a:gd name="T1" fmla="*/ 277 h 1965"/>
                <a:gd name="T2" fmla="*/ 706 w 1913"/>
                <a:gd name="T3" fmla="*/ 0 h 1965"/>
                <a:gd name="T4" fmla="*/ 138 w 1913"/>
                <a:gd name="T5" fmla="*/ 311 h 1965"/>
                <a:gd name="T6" fmla="*/ 0 w 1913"/>
                <a:gd name="T7" fmla="*/ 983 h 1965"/>
                <a:gd name="T8" fmla="*/ 138 w 1913"/>
                <a:gd name="T9" fmla="*/ 1655 h 1965"/>
                <a:gd name="T10" fmla="*/ 706 w 1913"/>
                <a:gd name="T11" fmla="*/ 1965 h 1965"/>
                <a:gd name="T12" fmla="*/ 1495 w 1913"/>
                <a:gd name="T13" fmla="*/ 1688 h 1965"/>
                <a:gd name="T14" fmla="*/ 1913 w 1913"/>
                <a:gd name="T15" fmla="*/ 983 h 1965"/>
                <a:gd name="T16" fmla="*/ 1495 w 1913"/>
                <a:gd name="T17" fmla="*/ 277 h 1965"/>
                <a:gd name="T18" fmla="*/ 1368 w 1913"/>
                <a:gd name="T19" fmla="*/ 1514 h 1965"/>
                <a:gd name="T20" fmla="*/ 706 w 1913"/>
                <a:gd name="T21" fmla="*/ 1750 h 1965"/>
                <a:gd name="T22" fmla="*/ 215 w 1913"/>
                <a:gd name="T23" fmla="*/ 983 h 1965"/>
                <a:gd name="T24" fmla="*/ 706 w 1913"/>
                <a:gd name="T25" fmla="*/ 216 h 1965"/>
                <a:gd name="T26" fmla="*/ 1368 w 1913"/>
                <a:gd name="T27" fmla="*/ 451 h 1965"/>
                <a:gd name="T28" fmla="*/ 1697 w 1913"/>
                <a:gd name="T29" fmla="*/ 983 h 1965"/>
                <a:gd name="T30" fmla="*/ 1368 w 1913"/>
                <a:gd name="T31" fmla="*/ 1514 h 19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13" h="1965">
                  <a:moveTo>
                    <a:pt x="1495" y="277"/>
                  </a:moveTo>
                  <a:cubicBezTo>
                    <a:pt x="1258" y="104"/>
                    <a:pt x="963" y="0"/>
                    <a:pt x="706" y="0"/>
                  </a:cubicBezTo>
                  <a:cubicBezTo>
                    <a:pt x="447" y="0"/>
                    <a:pt x="256" y="105"/>
                    <a:pt x="138" y="311"/>
                  </a:cubicBezTo>
                  <a:cubicBezTo>
                    <a:pt x="45" y="472"/>
                    <a:pt x="0" y="692"/>
                    <a:pt x="0" y="983"/>
                  </a:cubicBezTo>
                  <a:cubicBezTo>
                    <a:pt x="0" y="1274"/>
                    <a:pt x="45" y="1494"/>
                    <a:pt x="138" y="1655"/>
                  </a:cubicBezTo>
                  <a:cubicBezTo>
                    <a:pt x="256" y="1861"/>
                    <a:pt x="447" y="1965"/>
                    <a:pt x="706" y="1965"/>
                  </a:cubicBezTo>
                  <a:cubicBezTo>
                    <a:pt x="963" y="1965"/>
                    <a:pt x="1258" y="1862"/>
                    <a:pt x="1495" y="1688"/>
                  </a:cubicBezTo>
                  <a:cubicBezTo>
                    <a:pt x="1765" y="1491"/>
                    <a:pt x="1913" y="1240"/>
                    <a:pt x="1913" y="983"/>
                  </a:cubicBezTo>
                  <a:cubicBezTo>
                    <a:pt x="1913" y="725"/>
                    <a:pt x="1765" y="475"/>
                    <a:pt x="1495" y="277"/>
                  </a:cubicBezTo>
                  <a:close/>
                  <a:moveTo>
                    <a:pt x="1368" y="1514"/>
                  </a:moveTo>
                  <a:cubicBezTo>
                    <a:pt x="1170" y="1659"/>
                    <a:pt x="916" y="1750"/>
                    <a:pt x="706" y="1750"/>
                  </a:cubicBezTo>
                  <a:cubicBezTo>
                    <a:pt x="478" y="1750"/>
                    <a:pt x="215" y="1662"/>
                    <a:pt x="215" y="983"/>
                  </a:cubicBezTo>
                  <a:cubicBezTo>
                    <a:pt x="215" y="303"/>
                    <a:pt x="478" y="216"/>
                    <a:pt x="706" y="216"/>
                  </a:cubicBezTo>
                  <a:cubicBezTo>
                    <a:pt x="916" y="216"/>
                    <a:pt x="1170" y="306"/>
                    <a:pt x="1368" y="451"/>
                  </a:cubicBezTo>
                  <a:cubicBezTo>
                    <a:pt x="1577" y="605"/>
                    <a:pt x="1697" y="798"/>
                    <a:pt x="1697" y="983"/>
                  </a:cubicBezTo>
                  <a:cubicBezTo>
                    <a:pt x="1697" y="1167"/>
                    <a:pt x="1577" y="1361"/>
                    <a:pt x="1368" y="1514"/>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97" name="Freeform 6"/>
            <p:cNvSpPr/>
            <p:nvPr/>
          </p:nvSpPr>
          <p:spPr bwMode="auto">
            <a:xfrm>
              <a:off x="2895601" y="1168400"/>
              <a:ext cx="2414588" cy="504825"/>
            </a:xfrm>
            <a:custGeom>
              <a:avLst/>
              <a:gdLst>
                <a:gd name="T0" fmla="*/ 921 w 1028"/>
                <a:gd name="T1" fmla="*/ 0 h 215"/>
                <a:gd name="T2" fmla="*/ 108 w 1028"/>
                <a:gd name="T3" fmla="*/ 0 h 215"/>
                <a:gd name="T4" fmla="*/ 0 w 1028"/>
                <a:gd name="T5" fmla="*/ 107 h 215"/>
                <a:gd name="T6" fmla="*/ 108 w 1028"/>
                <a:gd name="T7" fmla="*/ 215 h 215"/>
                <a:gd name="T8" fmla="*/ 921 w 1028"/>
                <a:gd name="T9" fmla="*/ 215 h 215"/>
                <a:gd name="T10" fmla="*/ 1028 w 1028"/>
                <a:gd name="T11" fmla="*/ 107 h 215"/>
                <a:gd name="T12" fmla="*/ 921 w 102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1028" h="215">
                  <a:moveTo>
                    <a:pt x="921" y="0"/>
                  </a:moveTo>
                  <a:cubicBezTo>
                    <a:pt x="108" y="0"/>
                    <a:pt x="108" y="0"/>
                    <a:pt x="108" y="0"/>
                  </a:cubicBezTo>
                  <a:cubicBezTo>
                    <a:pt x="48" y="0"/>
                    <a:pt x="0" y="48"/>
                    <a:pt x="0" y="107"/>
                  </a:cubicBezTo>
                  <a:cubicBezTo>
                    <a:pt x="0" y="167"/>
                    <a:pt x="48" y="215"/>
                    <a:pt x="108" y="215"/>
                  </a:cubicBezTo>
                  <a:cubicBezTo>
                    <a:pt x="921" y="215"/>
                    <a:pt x="921" y="215"/>
                    <a:pt x="921" y="215"/>
                  </a:cubicBezTo>
                  <a:cubicBezTo>
                    <a:pt x="980" y="215"/>
                    <a:pt x="1028" y="167"/>
                    <a:pt x="1028" y="107"/>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98" name="Freeform 7"/>
            <p:cNvSpPr/>
            <p:nvPr/>
          </p:nvSpPr>
          <p:spPr bwMode="auto">
            <a:xfrm>
              <a:off x="2895601" y="2092325"/>
              <a:ext cx="2414588" cy="504825"/>
            </a:xfrm>
            <a:custGeom>
              <a:avLst/>
              <a:gdLst>
                <a:gd name="T0" fmla="*/ 921 w 1028"/>
                <a:gd name="T1" fmla="*/ 0 h 215"/>
                <a:gd name="T2" fmla="*/ 108 w 1028"/>
                <a:gd name="T3" fmla="*/ 0 h 215"/>
                <a:gd name="T4" fmla="*/ 0 w 1028"/>
                <a:gd name="T5" fmla="*/ 108 h 215"/>
                <a:gd name="T6" fmla="*/ 108 w 1028"/>
                <a:gd name="T7" fmla="*/ 215 h 215"/>
                <a:gd name="T8" fmla="*/ 921 w 1028"/>
                <a:gd name="T9" fmla="*/ 215 h 215"/>
                <a:gd name="T10" fmla="*/ 1028 w 1028"/>
                <a:gd name="T11" fmla="*/ 108 h 215"/>
                <a:gd name="T12" fmla="*/ 921 w 102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1028" h="215">
                  <a:moveTo>
                    <a:pt x="921" y="0"/>
                  </a:moveTo>
                  <a:cubicBezTo>
                    <a:pt x="108" y="0"/>
                    <a:pt x="108" y="0"/>
                    <a:pt x="108" y="0"/>
                  </a:cubicBezTo>
                  <a:cubicBezTo>
                    <a:pt x="48" y="0"/>
                    <a:pt x="0" y="48"/>
                    <a:pt x="0" y="108"/>
                  </a:cubicBezTo>
                  <a:cubicBezTo>
                    <a:pt x="0" y="167"/>
                    <a:pt x="48" y="215"/>
                    <a:pt x="108" y="215"/>
                  </a:cubicBezTo>
                  <a:cubicBezTo>
                    <a:pt x="921" y="215"/>
                    <a:pt x="921" y="215"/>
                    <a:pt x="921" y="215"/>
                  </a:cubicBezTo>
                  <a:cubicBezTo>
                    <a:pt x="980" y="215"/>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99" name="Freeform 8"/>
            <p:cNvSpPr/>
            <p:nvPr/>
          </p:nvSpPr>
          <p:spPr bwMode="auto">
            <a:xfrm>
              <a:off x="2895601" y="3016250"/>
              <a:ext cx="2414588" cy="504825"/>
            </a:xfrm>
            <a:custGeom>
              <a:avLst/>
              <a:gdLst>
                <a:gd name="T0" fmla="*/ 921 w 1028"/>
                <a:gd name="T1" fmla="*/ 0 h 215"/>
                <a:gd name="T2" fmla="*/ 108 w 1028"/>
                <a:gd name="T3" fmla="*/ 0 h 215"/>
                <a:gd name="T4" fmla="*/ 0 w 1028"/>
                <a:gd name="T5" fmla="*/ 108 h 215"/>
                <a:gd name="T6" fmla="*/ 108 w 1028"/>
                <a:gd name="T7" fmla="*/ 215 h 215"/>
                <a:gd name="T8" fmla="*/ 921 w 1028"/>
                <a:gd name="T9" fmla="*/ 215 h 215"/>
                <a:gd name="T10" fmla="*/ 1028 w 1028"/>
                <a:gd name="T11" fmla="*/ 108 h 215"/>
                <a:gd name="T12" fmla="*/ 921 w 102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1028" h="215">
                  <a:moveTo>
                    <a:pt x="921" y="0"/>
                  </a:moveTo>
                  <a:cubicBezTo>
                    <a:pt x="108" y="0"/>
                    <a:pt x="108" y="0"/>
                    <a:pt x="108" y="0"/>
                  </a:cubicBezTo>
                  <a:cubicBezTo>
                    <a:pt x="48" y="0"/>
                    <a:pt x="0" y="48"/>
                    <a:pt x="0" y="108"/>
                  </a:cubicBezTo>
                  <a:cubicBezTo>
                    <a:pt x="0" y="167"/>
                    <a:pt x="48" y="215"/>
                    <a:pt x="108" y="215"/>
                  </a:cubicBezTo>
                  <a:cubicBezTo>
                    <a:pt x="921" y="215"/>
                    <a:pt x="921" y="215"/>
                    <a:pt x="921" y="215"/>
                  </a:cubicBezTo>
                  <a:cubicBezTo>
                    <a:pt x="980" y="215"/>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100" name="Freeform 9"/>
            <p:cNvSpPr/>
            <p:nvPr/>
          </p:nvSpPr>
          <p:spPr bwMode="auto">
            <a:xfrm>
              <a:off x="2895601" y="3938588"/>
              <a:ext cx="2414588" cy="508000"/>
            </a:xfrm>
            <a:custGeom>
              <a:avLst/>
              <a:gdLst>
                <a:gd name="T0" fmla="*/ 921 w 1028"/>
                <a:gd name="T1" fmla="*/ 0 h 216"/>
                <a:gd name="T2" fmla="*/ 108 w 1028"/>
                <a:gd name="T3" fmla="*/ 0 h 216"/>
                <a:gd name="T4" fmla="*/ 0 w 1028"/>
                <a:gd name="T5" fmla="*/ 108 h 216"/>
                <a:gd name="T6" fmla="*/ 108 w 1028"/>
                <a:gd name="T7" fmla="*/ 216 h 216"/>
                <a:gd name="T8" fmla="*/ 921 w 1028"/>
                <a:gd name="T9" fmla="*/ 216 h 216"/>
                <a:gd name="T10" fmla="*/ 1028 w 1028"/>
                <a:gd name="T11" fmla="*/ 108 h 216"/>
                <a:gd name="T12" fmla="*/ 921 w 1028"/>
                <a:gd name="T13" fmla="*/ 0 h 216"/>
              </a:gdLst>
              <a:ahLst/>
              <a:cxnLst>
                <a:cxn ang="0">
                  <a:pos x="T0" y="T1"/>
                </a:cxn>
                <a:cxn ang="0">
                  <a:pos x="T2" y="T3"/>
                </a:cxn>
                <a:cxn ang="0">
                  <a:pos x="T4" y="T5"/>
                </a:cxn>
                <a:cxn ang="0">
                  <a:pos x="T6" y="T7"/>
                </a:cxn>
                <a:cxn ang="0">
                  <a:pos x="T8" y="T9"/>
                </a:cxn>
                <a:cxn ang="0">
                  <a:pos x="T10" y="T11"/>
                </a:cxn>
                <a:cxn ang="0">
                  <a:pos x="T12" y="T13"/>
                </a:cxn>
              </a:cxnLst>
              <a:rect l="0" t="0" r="r" b="b"/>
              <a:pathLst>
                <a:path w="1028" h="216">
                  <a:moveTo>
                    <a:pt x="921" y="0"/>
                  </a:moveTo>
                  <a:cubicBezTo>
                    <a:pt x="108" y="0"/>
                    <a:pt x="108" y="0"/>
                    <a:pt x="108" y="0"/>
                  </a:cubicBezTo>
                  <a:cubicBezTo>
                    <a:pt x="48" y="0"/>
                    <a:pt x="0" y="48"/>
                    <a:pt x="0" y="108"/>
                  </a:cubicBezTo>
                  <a:cubicBezTo>
                    <a:pt x="0" y="167"/>
                    <a:pt x="48" y="216"/>
                    <a:pt x="108" y="216"/>
                  </a:cubicBezTo>
                  <a:cubicBezTo>
                    <a:pt x="921" y="216"/>
                    <a:pt x="921" y="216"/>
                    <a:pt x="921" y="216"/>
                  </a:cubicBezTo>
                  <a:cubicBezTo>
                    <a:pt x="980" y="216"/>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101" name="Freeform 10"/>
            <p:cNvSpPr/>
            <p:nvPr/>
          </p:nvSpPr>
          <p:spPr bwMode="auto">
            <a:xfrm>
              <a:off x="2895601" y="4862513"/>
              <a:ext cx="2414588" cy="506413"/>
            </a:xfrm>
            <a:custGeom>
              <a:avLst/>
              <a:gdLst>
                <a:gd name="T0" fmla="*/ 921 w 1028"/>
                <a:gd name="T1" fmla="*/ 0 h 216"/>
                <a:gd name="T2" fmla="*/ 108 w 1028"/>
                <a:gd name="T3" fmla="*/ 0 h 216"/>
                <a:gd name="T4" fmla="*/ 0 w 1028"/>
                <a:gd name="T5" fmla="*/ 108 h 216"/>
                <a:gd name="T6" fmla="*/ 108 w 1028"/>
                <a:gd name="T7" fmla="*/ 216 h 216"/>
                <a:gd name="T8" fmla="*/ 921 w 1028"/>
                <a:gd name="T9" fmla="*/ 216 h 216"/>
                <a:gd name="T10" fmla="*/ 1028 w 1028"/>
                <a:gd name="T11" fmla="*/ 108 h 216"/>
                <a:gd name="T12" fmla="*/ 921 w 1028"/>
                <a:gd name="T13" fmla="*/ 0 h 216"/>
              </a:gdLst>
              <a:ahLst/>
              <a:cxnLst>
                <a:cxn ang="0">
                  <a:pos x="T0" y="T1"/>
                </a:cxn>
                <a:cxn ang="0">
                  <a:pos x="T2" y="T3"/>
                </a:cxn>
                <a:cxn ang="0">
                  <a:pos x="T4" y="T5"/>
                </a:cxn>
                <a:cxn ang="0">
                  <a:pos x="T6" y="T7"/>
                </a:cxn>
                <a:cxn ang="0">
                  <a:pos x="T8" y="T9"/>
                </a:cxn>
                <a:cxn ang="0">
                  <a:pos x="T10" y="T11"/>
                </a:cxn>
                <a:cxn ang="0">
                  <a:pos x="T12" y="T13"/>
                </a:cxn>
              </a:cxnLst>
              <a:rect l="0" t="0" r="r" b="b"/>
              <a:pathLst>
                <a:path w="1028" h="216">
                  <a:moveTo>
                    <a:pt x="921" y="0"/>
                  </a:moveTo>
                  <a:cubicBezTo>
                    <a:pt x="108" y="0"/>
                    <a:pt x="108" y="0"/>
                    <a:pt x="108" y="0"/>
                  </a:cubicBezTo>
                  <a:cubicBezTo>
                    <a:pt x="48" y="0"/>
                    <a:pt x="0" y="48"/>
                    <a:pt x="0" y="108"/>
                  </a:cubicBezTo>
                  <a:cubicBezTo>
                    <a:pt x="0" y="167"/>
                    <a:pt x="48" y="216"/>
                    <a:pt x="108" y="216"/>
                  </a:cubicBezTo>
                  <a:cubicBezTo>
                    <a:pt x="921" y="216"/>
                    <a:pt x="921" y="216"/>
                    <a:pt x="921" y="216"/>
                  </a:cubicBezTo>
                  <a:cubicBezTo>
                    <a:pt x="980" y="216"/>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grpSp>
      <p:sp>
        <p:nvSpPr>
          <p:cNvPr id="102" name="文本框 101"/>
          <p:cNvSpPr txBox="1"/>
          <p:nvPr/>
        </p:nvSpPr>
        <p:spPr>
          <a:xfrm>
            <a:off x="11412315" y="5877787"/>
            <a:ext cx="558014" cy="337185"/>
          </a:xfrm>
          <a:prstGeom prst="rect">
            <a:avLst/>
          </a:prstGeom>
          <a:noFill/>
        </p:spPr>
        <p:txBody>
          <a:bodyPr wrap="square" rtlCol="0">
            <a:spAutoFit/>
          </a:bodyPr>
          <a:lstStyle/>
          <a:p>
            <a:r>
              <a:rPr lang="en-US" altLang="zh-CN" sz="1600" dirty="0" smtClean="0">
                <a:latin typeface="微软雅黑" panose="020B0503020204020204" charset="-122"/>
                <a:ea typeface="微软雅黑" panose="020B0503020204020204" charset="-122"/>
              </a:rPr>
              <a:t>04</a:t>
            </a:r>
            <a:endParaRPr lang="zh-CN" altLang="en-US" sz="1600" dirty="0">
              <a:latin typeface="微软雅黑" panose="020B0503020204020204" charset="-122"/>
              <a:ea typeface="微软雅黑" panose="020B0503020204020204" charset="-122"/>
            </a:endParaRPr>
          </a:p>
        </p:txBody>
      </p:sp>
      <p:sp>
        <p:nvSpPr>
          <p:cNvPr id="7170" name="AutoShape 2" descr="http://img1.imgtn.bdimg.com/it/u=2304504973,87563196&amp;fm=11&amp;gp=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zh-CN" altLang="en-US"/>
          </a:p>
        </p:txBody>
      </p:sp>
      <p:sp>
        <p:nvSpPr>
          <p:cNvPr id="7172" name="AutoShape 4" descr="http://img1.imgtn.bdimg.com/it/u=2304504973,87563196&amp;fm=11&amp;gp=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zh-CN" altLang="en-US"/>
          </a:p>
        </p:txBody>
      </p:sp>
      <p:pic>
        <p:nvPicPr>
          <p:cNvPr id="76" name="图片 75" descr="u=2907344582,2811565715&amp;fm=21&amp;gp=0.jpg"/>
          <p:cNvPicPr>
            <a:picLocks noChangeAspect="1"/>
          </p:cNvPicPr>
          <p:nvPr/>
        </p:nvPicPr>
        <p:blipFill>
          <a:blip r:embed="rId1"/>
          <a:stretch>
            <a:fillRect/>
          </a:stretch>
        </p:blipFill>
        <p:spPr>
          <a:xfrm>
            <a:off x="664072" y="2789182"/>
            <a:ext cx="2037518" cy="1338072"/>
          </a:xfrm>
          <a:prstGeom prst="rect">
            <a:avLst/>
          </a:prstGeom>
          <a:ln>
            <a:noFill/>
          </a:ln>
          <a:effectLst>
            <a:softEdge rad="112500"/>
          </a:effectLst>
        </p:spPr>
      </p:pic>
      <p:sp>
        <p:nvSpPr>
          <p:cNvPr id="90" name="矩形 89"/>
          <p:cNvSpPr/>
          <p:nvPr/>
        </p:nvSpPr>
        <p:spPr>
          <a:xfrm>
            <a:off x="3928745" y="1484630"/>
            <a:ext cx="7218680" cy="515620"/>
          </a:xfrm>
          <a:prstGeom prst="rect">
            <a:avLst/>
          </a:prstGeom>
          <a:solidFill>
            <a:srgbClr val="F245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400" b="1">
                <a:latin typeface="等线" panose="02010600030101010101" charset="-122"/>
                <a:ea typeface="等线" panose="02010600030101010101" charset="-122"/>
              </a:rPr>
              <a:t>Legal</a:t>
            </a:r>
            <a:endParaRPr lang="zh-CN" altLang="en-US" sz="2400" b="1">
              <a:latin typeface="等线" panose="02010600030101010101" charset="-122"/>
              <a:ea typeface="等线" panose="02010600030101010101" charset="-122"/>
            </a:endParaRPr>
          </a:p>
        </p:txBody>
      </p:sp>
      <p:sp>
        <p:nvSpPr>
          <p:cNvPr id="7" name="文本框 6"/>
          <p:cNvSpPr txBox="1"/>
          <p:nvPr/>
        </p:nvSpPr>
        <p:spPr>
          <a:xfrm>
            <a:off x="3928745" y="2788285"/>
            <a:ext cx="2791460" cy="2584450"/>
          </a:xfrm>
          <a:prstGeom prst="rect">
            <a:avLst/>
          </a:prstGeom>
          <a:noFill/>
          <a:ln w="9525">
            <a:noFill/>
          </a:ln>
        </p:spPr>
        <p:txBody>
          <a:bodyPr wrap="square">
            <a:spAutoFit/>
          </a:bodyPr>
          <a:p>
            <a:pPr indent="304800" algn="just">
              <a:lnSpc>
                <a:spcPct val="150000"/>
              </a:lnSpc>
            </a:pPr>
            <a:r>
              <a:rPr lang="en-US" altLang="zh-CN" b="0">
                <a:latin typeface="等线" panose="02010600030101010101" charset="-122"/>
                <a:ea typeface="等线" panose="02010600030101010101" charset="-122"/>
                <a:cs typeface="Arial" panose="020B0604020202020204" pitchFamily="34" charset="0"/>
              </a:rPr>
              <a:t>In addition, disputes over safety accidents caused by self-driving cars to may also affect its reputation and cause loss of users[3].</a:t>
            </a:r>
            <a:endParaRPr lang="en-US" altLang="zh-CN" b="0">
              <a:latin typeface="等线" panose="02010600030101010101" charset="-122"/>
              <a:ea typeface="等线" panose="02010600030101010101" charset="-122"/>
              <a:cs typeface="Arial" panose="020B0604020202020204" pitchFamily="34" charset="0"/>
            </a:endParaRPr>
          </a:p>
        </p:txBody>
      </p:sp>
      <p:pic>
        <p:nvPicPr>
          <p:cNvPr id="103" name="图片 102"/>
          <p:cNvPicPr/>
          <p:nvPr/>
        </p:nvPicPr>
        <p:blipFill>
          <a:blip r:embed="rId2"/>
          <a:stretch>
            <a:fillRect/>
          </a:stretch>
        </p:blipFill>
        <p:spPr>
          <a:xfrm>
            <a:off x="6720205" y="2703195"/>
            <a:ext cx="4427220" cy="275526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1"/>
          <p:cNvSpPr txBox="1"/>
          <p:nvPr/>
        </p:nvSpPr>
        <p:spPr>
          <a:xfrm>
            <a:off x="717037" y="288554"/>
            <a:ext cx="8157268" cy="737235"/>
          </a:xfrm>
          <a:prstGeom prst="rect">
            <a:avLst/>
          </a:prstGeom>
          <a:noFill/>
        </p:spPr>
        <p:txBody>
          <a:bodyPr wrap="square" rtlCol="0">
            <a:spAutoFit/>
          </a:bodyPr>
          <a:lstStyle/>
          <a:p>
            <a:pPr algn="l" fontAlgn="auto" latinLnBrk="1">
              <a:lnSpc>
                <a:spcPct val="150000"/>
              </a:lnSpc>
            </a:pPr>
            <a:r>
              <a:rPr lang="en-US" altLang="zh-CN" sz="2800" b="1">
                <a:latin typeface="等线" panose="02010600030101010101" charset="-122"/>
                <a:ea typeface="等线" panose="02010600030101010101" charset="-122"/>
                <a:sym typeface="+mn-ea"/>
              </a:rPr>
              <a:t>References</a:t>
            </a:r>
            <a:endParaRPr lang="en-US" altLang="zh-CN" sz="2800" b="1">
              <a:latin typeface="等线" panose="02010600030101010101" charset="-122"/>
              <a:ea typeface="等线" panose="02010600030101010101" charset="-122"/>
              <a:sym typeface="+mn-ea"/>
            </a:endParaRPr>
          </a:p>
        </p:txBody>
      </p:sp>
      <p:sp>
        <p:nvSpPr>
          <p:cNvPr id="4" name="矩形 3"/>
          <p:cNvSpPr/>
          <p:nvPr/>
        </p:nvSpPr>
        <p:spPr>
          <a:xfrm>
            <a:off x="318062" y="538281"/>
            <a:ext cx="437061" cy="324390"/>
          </a:xfrm>
          <a:prstGeom prst="rect">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716915" y="2342515"/>
            <a:ext cx="10758805" cy="2452370"/>
          </a:xfrm>
          <a:prstGeom prst="rect">
            <a:avLst/>
          </a:prstGeom>
          <a:noFill/>
        </p:spPr>
        <p:txBody>
          <a:bodyPr wrap="square" rtlCol="0" anchor="t">
            <a:noAutofit/>
          </a:bodyPr>
          <a:p>
            <a:pPr algn="l" fontAlgn="auto" latinLnBrk="1">
              <a:lnSpc>
                <a:spcPct val="150000"/>
              </a:lnSpc>
            </a:pPr>
            <a:endParaRPr lang="zh-CN" altLang="en-US">
              <a:latin typeface="微软雅黑" panose="020B0503020204020204" charset="-122"/>
              <a:ea typeface="微软雅黑" panose="020B0503020204020204" charset="-122"/>
            </a:endParaRPr>
          </a:p>
        </p:txBody>
      </p:sp>
      <p:grpSp>
        <p:nvGrpSpPr>
          <p:cNvPr id="94" name="组合 93"/>
          <p:cNvGrpSpPr/>
          <p:nvPr/>
        </p:nvGrpSpPr>
        <p:grpSpPr>
          <a:xfrm>
            <a:off x="11147361" y="5792725"/>
            <a:ext cx="704211" cy="455795"/>
            <a:chOff x="2894013" y="908050"/>
            <a:chExt cx="7137400" cy="4619626"/>
          </a:xfrm>
        </p:grpSpPr>
        <p:sp>
          <p:nvSpPr>
            <p:cNvPr id="95" name="AutoShape 3"/>
            <p:cNvSpPr>
              <a:spLocks noChangeAspect="1" noChangeArrowheads="1" noTextEdit="1"/>
            </p:cNvSpPr>
            <p:nvPr/>
          </p:nvSpPr>
          <p:spPr bwMode="auto">
            <a:xfrm>
              <a:off x="2894013" y="908050"/>
              <a:ext cx="7137400" cy="461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96" name="Freeform 5"/>
            <p:cNvSpPr>
              <a:spLocks noEditPoints="1"/>
            </p:cNvSpPr>
            <p:nvPr/>
          </p:nvSpPr>
          <p:spPr bwMode="auto">
            <a:xfrm>
              <a:off x="5538788" y="909638"/>
              <a:ext cx="4492625" cy="4618038"/>
            </a:xfrm>
            <a:custGeom>
              <a:avLst/>
              <a:gdLst>
                <a:gd name="T0" fmla="*/ 1495 w 1913"/>
                <a:gd name="T1" fmla="*/ 277 h 1965"/>
                <a:gd name="T2" fmla="*/ 706 w 1913"/>
                <a:gd name="T3" fmla="*/ 0 h 1965"/>
                <a:gd name="T4" fmla="*/ 138 w 1913"/>
                <a:gd name="T5" fmla="*/ 311 h 1965"/>
                <a:gd name="T6" fmla="*/ 0 w 1913"/>
                <a:gd name="T7" fmla="*/ 983 h 1965"/>
                <a:gd name="T8" fmla="*/ 138 w 1913"/>
                <a:gd name="T9" fmla="*/ 1655 h 1965"/>
                <a:gd name="T10" fmla="*/ 706 w 1913"/>
                <a:gd name="T11" fmla="*/ 1965 h 1965"/>
                <a:gd name="T12" fmla="*/ 1495 w 1913"/>
                <a:gd name="T13" fmla="*/ 1688 h 1965"/>
                <a:gd name="T14" fmla="*/ 1913 w 1913"/>
                <a:gd name="T15" fmla="*/ 983 h 1965"/>
                <a:gd name="T16" fmla="*/ 1495 w 1913"/>
                <a:gd name="T17" fmla="*/ 277 h 1965"/>
                <a:gd name="T18" fmla="*/ 1368 w 1913"/>
                <a:gd name="T19" fmla="*/ 1514 h 1965"/>
                <a:gd name="T20" fmla="*/ 706 w 1913"/>
                <a:gd name="T21" fmla="*/ 1750 h 1965"/>
                <a:gd name="T22" fmla="*/ 215 w 1913"/>
                <a:gd name="T23" fmla="*/ 983 h 1965"/>
                <a:gd name="T24" fmla="*/ 706 w 1913"/>
                <a:gd name="T25" fmla="*/ 216 h 1965"/>
                <a:gd name="T26" fmla="*/ 1368 w 1913"/>
                <a:gd name="T27" fmla="*/ 451 h 1965"/>
                <a:gd name="T28" fmla="*/ 1697 w 1913"/>
                <a:gd name="T29" fmla="*/ 983 h 1965"/>
                <a:gd name="T30" fmla="*/ 1368 w 1913"/>
                <a:gd name="T31" fmla="*/ 1514 h 19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13" h="1965">
                  <a:moveTo>
                    <a:pt x="1495" y="277"/>
                  </a:moveTo>
                  <a:cubicBezTo>
                    <a:pt x="1258" y="104"/>
                    <a:pt x="963" y="0"/>
                    <a:pt x="706" y="0"/>
                  </a:cubicBezTo>
                  <a:cubicBezTo>
                    <a:pt x="447" y="0"/>
                    <a:pt x="256" y="105"/>
                    <a:pt x="138" y="311"/>
                  </a:cubicBezTo>
                  <a:cubicBezTo>
                    <a:pt x="45" y="472"/>
                    <a:pt x="0" y="692"/>
                    <a:pt x="0" y="983"/>
                  </a:cubicBezTo>
                  <a:cubicBezTo>
                    <a:pt x="0" y="1274"/>
                    <a:pt x="45" y="1494"/>
                    <a:pt x="138" y="1655"/>
                  </a:cubicBezTo>
                  <a:cubicBezTo>
                    <a:pt x="256" y="1861"/>
                    <a:pt x="447" y="1965"/>
                    <a:pt x="706" y="1965"/>
                  </a:cubicBezTo>
                  <a:cubicBezTo>
                    <a:pt x="963" y="1965"/>
                    <a:pt x="1258" y="1862"/>
                    <a:pt x="1495" y="1688"/>
                  </a:cubicBezTo>
                  <a:cubicBezTo>
                    <a:pt x="1765" y="1491"/>
                    <a:pt x="1913" y="1240"/>
                    <a:pt x="1913" y="983"/>
                  </a:cubicBezTo>
                  <a:cubicBezTo>
                    <a:pt x="1913" y="725"/>
                    <a:pt x="1765" y="475"/>
                    <a:pt x="1495" y="277"/>
                  </a:cubicBezTo>
                  <a:close/>
                  <a:moveTo>
                    <a:pt x="1368" y="1514"/>
                  </a:moveTo>
                  <a:cubicBezTo>
                    <a:pt x="1170" y="1659"/>
                    <a:pt x="916" y="1750"/>
                    <a:pt x="706" y="1750"/>
                  </a:cubicBezTo>
                  <a:cubicBezTo>
                    <a:pt x="478" y="1750"/>
                    <a:pt x="215" y="1662"/>
                    <a:pt x="215" y="983"/>
                  </a:cubicBezTo>
                  <a:cubicBezTo>
                    <a:pt x="215" y="303"/>
                    <a:pt x="478" y="216"/>
                    <a:pt x="706" y="216"/>
                  </a:cubicBezTo>
                  <a:cubicBezTo>
                    <a:pt x="916" y="216"/>
                    <a:pt x="1170" y="306"/>
                    <a:pt x="1368" y="451"/>
                  </a:cubicBezTo>
                  <a:cubicBezTo>
                    <a:pt x="1577" y="605"/>
                    <a:pt x="1697" y="798"/>
                    <a:pt x="1697" y="983"/>
                  </a:cubicBezTo>
                  <a:cubicBezTo>
                    <a:pt x="1697" y="1167"/>
                    <a:pt x="1577" y="1361"/>
                    <a:pt x="1368" y="1514"/>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97" name="Freeform 6"/>
            <p:cNvSpPr/>
            <p:nvPr/>
          </p:nvSpPr>
          <p:spPr bwMode="auto">
            <a:xfrm>
              <a:off x="2895601" y="1168400"/>
              <a:ext cx="2414588" cy="504825"/>
            </a:xfrm>
            <a:custGeom>
              <a:avLst/>
              <a:gdLst>
                <a:gd name="T0" fmla="*/ 921 w 1028"/>
                <a:gd name="T1" fmla="*/ 0 h 215"/>
                <a:gd name="T2" fmla="*/ 108 w 1028"/>
                <a:gd name="T3" fmla="*/ 0 h 215"/>
                <a:gd name="T4" fmla="*/ 0 w 1028"/>
                <a:gd name="T5" fmla="*/ 107 h 215"/>
                <a:gd name="T6" fmla="*/ 108 w 1028"/>
                <a:gd name="T7" fmla="*/ 215 h 215"/>
                <a:gd name="T8" fmla="*/ 921 w 1028"/>
                <a:gd name="T9" fmla="*/ 215 h 215"/>
                <a:gd name="T10" fmla="*/ 1028 w 1028"/>
                <a:gd name="T11" fmla="*/ 107 h 215"/>
                <a:gd name="T12" fmla="*/ 921 w 102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1028" h="215">
                  <a:moveTo>
                    <a:pt x="921" y="0"/>
                  </a:moveTo>
                  <a:cubicBezTo>
                    <a:pt x="108" y="0"/>
                    <a:pt x="108" y="0"/>
                    <a:pt x="108" y="0"/>
                  </a:cubicBezTo>
                  <a:cubicBezTo>
                    <a:pt x="48" y="0"/>
                    <a:pt x="0" y="48"/>
                    <a:pt x="0" y="107"/>
                  </a:cubicBezTo>
                  <a:cubicBezTo>
                    <a:pt x="0" y="167"/>
                    <a:pt x="48" y="215"/>
                    <a:pt x="108" y="215"/>
                  </a:cubicBezTo>
                  <a:cubicBezTo>
                    <a:pt x="921" y="215"/>
                    <a:pt x="921" y="215"/>
                    <a:pt x="921" y="215"/>
                  </a:cubicBezTo>
                  <a:cubicBezTo>
                    <a:pt x="980" y="215"/>
                    <a:pt x="1028" y="167"/>
                    <a:pt x="1028" y="107"/>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98" name="Freeform 7"/>
            <p:cNvSpPr/>
            <p:nvPr/>
          </p:nvSpPr>
          <p:spPr bwMode="auto">
            <a:xfrm>
              <a:off x="2895601" y="2092325"/>
              <a:ext cx="2414588" cy="504825"/>
            </a:xfrm>
            <a:custGeom>
              <a:avLst/>
              <a:gdLst>
                <a:gd name="T0" fmla="*/ 921 w 1028"/>
                <a:gd name="T1" fmla="*/ 0 h 215"/>
                <a:gd name="T2" fmla="*/ 108 w 1028"/>
                <a:gd name="T3" fmla="*/ 0 h 215"/>
                <a:gd name="T4" fmla="*/ 0 w 1028"/>
                <a:gd name="T5" fmla="*/ 108 h 215"/>
                <a:gd name="T6" fmla="*/ 108 w 1028"/>
                <a:gd name="T7" fmla="*/ 215 h 215"/>
                <a:gd name="T8" fmla="*/ 921 w 1028"/>
                <a:gd name="T9" fmla="*/ 215 h 215"/>
                <a:gd name="T10" fmla="*/ 1028 w 1028"/>
                <a:gd name="T11" fmla="*/ 108 h 215"/>
                <a:gd name="T12" fmla="*/ 921 w 102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1028" h="215">
                  <a:moveTo>
                    <a:pt x="921" y="0"/>
                  </a:moveTo>
                  <a:cubicBezTo>
                    <a:pt x="108" y="0"/>
                    <a:pt x="108" y="0"/>
                    <a:pt x="108" y="0"/>
                  </a:cubicBezTo>
                  <a:cubicBezTo>
                    <a:pt x="48" y="0"/>
                    <a:pt x="0" y="48"/>
                    <a:pt x="0" y="108"/>
                  </a:cubicBezTo>
                  <a:cubicBezTo>
                    <a:pt x="0" y="167"/>
                    <a:pt x="48" y="215"/>
                    <a:pt x="108" y="215"/>
                  </a:cubicBezTo>
                  <a:cubicBezTo>
                    <a:pt x="921" y="215"/>
                    <a:pt x="921" y="215"/>
                    <a:pt x="921" y="215"/>
                  </a:cubicBezTo>
                  <a:cubicBezTo>
                    <a:pt x="980" y="215"/>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99" name="Freeform 8"/>
            <p:cNvSpPr/>
            <p:nvPr/>
          </p:nvSpPr>
          <p:spPr bwMode="auto">
            <a:xfrm>
              <a:off x="2895601" y="3016250"/>
              <a:ext cx="2414588" cy="504825"/>
            </a:xfrm>
            <a:custGeom>
              <a:avLst/>
              <a:gdLst>
                <a:gd name="T0" fmla="*/ 921 w 1028"/>
                <a:gd name="T1" fmla="*/ 0 h 215"/>
                <a:gd name="T2" fmla="*/ 108 w 1028"/>
                <a:gd name="T3" fmla="*/ 0 h 215"/>
                <a:gd name="T4" fmla="*/ 0 w 1028"/>
                <a:gd name="T5" fmla="*/ 108 h 215"/>
                <a:gd name="T6" fmla="*/ 108 w 1028"/>
                <a:gd name="T7" fmla="*/ 215 h 215"/>
                <a:gd name="T8" fmla="*/ 921 w 1028"/>
                <a:gd name="T9" fmla="*/ 215 h 215"/>
                <a:gd name="T10" fmla="*/ 1028 w 1028"/>
                <a:gd name="T11" fmla="*/ 108 h 215"/>
                <a:gd name="T12" fmla="*/ 921 w 102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1028" h="215">
                  <a:moveTo>
                    <a:pt x="921" y="0"/>
                  </a:moveTo>
                  <a:cubicBezTo>
                    <a:pt x="108" y="0"/>
                    <a:pt x="108" y="0"/>
                    <a:pt x="108" y="0"/>
                  </a:cubicBezTo>
                  <a:cubicBezTo>
                    <a:pt x="48" y="0"/>
                    <a:pt x="0" y="48"/>
                    <a:pt x="0" y="108"/>
                  </a:cubicBezTo>
                  <a:cubicBezTo>
                    <a:pt x="0" y="167"/>
                    <a:pt x="48" y="215"/>
                    <a:pt x="108" y="215"/>
                  </a:cubicBezTo>
                  <a:cubicBezTo>
                    <a:pt x="921" y="215"/>
                    <a:pt x="921" y="215"/>
                    <a:pt x="921" y="215"/>
                  </a:cubicBezTo>
                  <a:cubicBezTo>
                    <a:pt x="980" y="215"/>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100" name="Freeform 9"/>
            <p:cNvSpPr/>
            <p:nvPr/>
          </p:nvSpPr>
          <p:spPr bwMode="auto">
            <a:xfrm>
              <a:off x="2895601" y="3938588"/>
              <a:ext cx="2414588" cy="508000"/>
            </a:xfrm>
            <a:custGeom>
              <a:avLst/>
              <a:gdLst>
                <a:gd name="T0" fmla="*/ 921 w 1028"/>
                <a:gd name="T1" fmla="*/ 0 h 216"/>
                <a:gd name="T2" fmla="*/ 108 w 1028"/>
                <a:gd name="T3" fmla="*/ 0 h 216"/>
                <a:gd name="T4" fmla="*/ 0 w 1028"/>
                <a:gd name="T5" fmla="*/ 108 h 216"/>
                <a:gd name="T6" fmla="*/ 108 w 1028"/>
                <a:gd name="T7" fmla="*/ 216 h 216"/>
                <a:gd name="T8" fmla="*/ 921 w 1028"/>
                <a:gd name="T9" fmla="*/ 216 h 216"/>
                <a:gd name="T10" fmla="*/ 1028 w 1028"/>
                <a:gd name="T11" fmla="*/ 108 h 216"/>
                <a:gd name="T12" fmla="*/ 921 w 1028"/>
                <a:gd name="T13" fmla="*/ 0 h 216"/>
              </a:gdLst>
              <a:ahLst/>
              <a:cxnLst>
                <a:cxn ang="0">
                  <a:pos x="T0" y="T1"/>
                </a:cxn>
                <a:cxn ang="0">
                  <a:pos x="T2" y="T3"/>
                </a:cxn>
                <a:cxn ang="0">
                  <a:pos x="T4" y="T5"/>
                </a:cxn>
                <a:cxn ang="0">
                  <a:pos x="T6" y="T7"/>
                </a:cxn>
                <a:cxn ang="0">
                  <a:pos x="T8" y="T9"/>
                </a:cxn>
                <a:cxn ang="0">
                  <a:pos x="T10" y="T11"/>
                </a:cxn>
                <a:cxn ang="0">
                  <a:pos x="T12" y="T13"/>
                </a:cxn>
              </a:cxnLst>
              <a:rect l="0" t="0" r="r" b="b"/>
              <a:pathLst>
                <a:path w="1028" h="216">
                  <a:moveTo>
                    <a:pt x="921" y="0"/>
                  </a:moveTo>
                  <a:cubicBezTo>
                    <a:pt x="108" y="0"/>
                    <a:pt x="108" y="0"/>
                    <a:pt x="108" y="0"/>
                  </a:cubicBezTo>
                  <a:cubicBezTo>
                    <a:pt x="48" y="0"/>
                    <a:pt x="0" y="48"/>
                    <a:pt x="0" y="108"/>
                  </a:cubicBezTo>
                  <a:cubicBezTo>
                    <a:pt x="0" y="167"/>
                    <a:pt x="48" y="216"/>
                    <a:pt x="108" y="216"/>
                  </a:cubicBezTo>
                  <a:cubicBezTo>
                    <a:pt x="921" y="216"/>
                    <a:pt x="921" y="216"/>
                    <a:pt x="921" y="216"/>
                  </a:cubicBezTo>
                  <a:cubicBezTo>
                    <a:pt x="980" y="216"/>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sp>
          <p:nvSpPr>
            <p:cNvPr id="101" name="Freeform 10"/>
            <p:cNvSpPr/>
            <p:nvPr/>
          </p:nvSpPr>
          <p:spPr bwMode="auto">
            <a:xfrm>
              <a:off x="2895601" y="4862513"/>
              <a:ext cx="2414588" cy="506413"/>
            </a:xfrm>
            <a:custGeom>
              <a:avLst/>
              <a:gdLst>
                <a:gd name="T0" fmla="*/ 921 w 1028"/>
                <a:gd name="T1" fmla="*/ 0 h 216"/>
                <a:gd name="T2" fmla="*/ 108 w 1028"/>
                <a:gd name="T3" fmla="*/ 0 h 216"/>
                <a:gd name="T4" fmla="*/ 0 w 1028"/>
                <a:gd name="T5" fmla="*/ 108 h 216"/>
                <a:gd name="T6" fmla="*/ 108 w 1028"/>
                <a:gd name="T7" fmla="*/ 216 h 216"/>
                <a:gd name="T8" fmla="*/ 921 w 1028"/>
                <a:gd name="T9" fmla="*/ 216 h 216"/>
                <a:gd name="T10" fmla="*/ 1028 w 1028"/>
                <a:gd name="T11" fmla="*/ 108 h 216"/>
                <a:gd name="T12" fmla="*/ 921 w 1028"/>
                <a:gd name="T13" fmla="*/ 0 h 216"/>
              </a:gdLst>
              <a:ahLst/>
              <a:cxnLst>
                <a:cxn ang="0">
                  <a:pos x="T0" y="T1"/>
                </a:cxn>
                <a:cxn ang="0">
                  <a:pos x="T2" y="T3"/>
                </a:cxn>
                <a:cxn ang="0">
                  <a:pos x="T4" y="T5"/>
                </a:cxn>
                <a:cxn ang="0">
                  <a:pos x="T6" y="T7"/>
                </a:cxn>
                <a:cxn ang="0">
                  <a:pos x="T8" y="T9"/>
                </a:cxn>
                <a:cxn ang="0">
                  <a:pos x="T10" y="T11"/>
                </a:cxn>
                <a:cxn ang="0">
                  <a:pos x="T12" y="T13"/>
                </a:cxn>
              </a:cxnLst>
              <a:rect l="0" t="0" r="r" b="b"/>
              <a:pathLst>
                <a:path w="1028" h="216">
                  <a:moveTo>
                    <a:pt x="921" y="0"/>
                  </a:moveTo>
                  <a:cubicBezTo>
                    <a:pt x="108" y="0"/>
                    <a:pt x="108" y="0"/>
                    <a:pt x="108" y="0"/>
                  </a:cubicBezTo>
                  <a:cubicBezTo>
                    <a:pt x="48" y="0"/>
                    <a:pt x="0" y="48"/>
                    <a:pt x="0" y="108"/>
                  </a:cubicBezTo>
                  <a:cubicBezTo>
                    <a:pt x="0" y="167"/>
                    <a:pt x="48" y="216"/>
                    <a:pt x="108" y="216"/>
                  </a:cubicBezTo>
                  <a:cubicBezTo>
                    <a:pt x="921" y="216"/>
                    <a:pt x="921" y="216"/>
                    <a:pt x="921" y="216"/>
                  </a:cubicBezTo>
                  <a:cubicBezTo>
                    <a:pt x="980" y="216"/>
                    <a:pt x="1028" y="167"/>
                    <a:pt x="1028" y="108"/>
                  </a:cubicBezTo>
                  <a:cubicBezTo>
                    <a:pt x="1028" y="48"/>
                    <a:pt x="980" y="0"/>
                    <a:pt x="921" y="0"/>
                  </a:cubicBezTo>
                  <a:close/>
                </a:path>
              </a:pathLst>
            </a:custGeom>
            <a:solidFill>
              <a:srgbClr val="4E7DA6"/>
            </a:solidFill>
            <a:ln>
              <a:noFill/>
            </a:ln>
          </p:spPr>
          <p:txBody>
            <a:bodyPr vert="horz" wrap="square" lIns="91440" tIns="45720" rIns="91440" bIns="45720" numCol="1" anchor="t" anchorCtr="0" compatLnSpc="1"/>
            <a:lstStyle/>
            <a:p>
              <a:endParaRPr lang="zh-CN" altLang="en-US"/>
            </a:p>
          </p:txBody>
        </p:sp>
      </p:grpSp>
      <p:sp>
        <p:nvSpPr>
          <p:cNvPr id="102" name="文本框 101"/>
          <p:cNvSpPr txBox="1"/>
          <p:nvPr/>
        </p:nvSpPr>
        <p:spPr>
          <a:xfrm>
            <a:off x="11412315" y="5877787"/>
            <a:ext cx="558014" cy="337185"/>
          </a:xfrm>
          <a:prstGeom prst="rect">
            <a:avLst/>
          </a:prstGeom>
          <a:noFill/>
        </p:spPr>
        <p:txBody>
          <a:bodyPr wrap="square" rtlCol="0">
            <a:spAutoFit/>
          </a:bodyPr>
          <a:lstStyle/>
          <a:p>
            <a:r>
              <a:rPr lang="en-US" altLang="zh-CN" sz="1600" dirty="0" smtClean="0">
                <a:latin typeface="微软雅黑" panose="020B0503020204020204" charset="-122"/>
                <a:ea typeface="微软雅黑" panose="020B0503020204020204" charset="-122"/>
              </a:rPr>
              <a:t>05</a:t>
            </a:r>
            <a:endParaRPr lang="zh-CN" altLang="en-US" sz="1600" dirty="0">
              <a:latin typeface="微软雅黑" panose="020B0503020204020204" charset="-122"/>
              <a:ea typeface="微软雅黑" panose="020B0503020204020204" charset="-122"/>
            </a:endParaRPr>
          </a:p>
        </p:txBody>
      </p:sp>
      <p:sp>
        <p:nvSpPr>
          <p:cNvPr id="7" name="文本框 6"/>
          <p:cNvSpPr txBox="1"/>
          <p:nvPr/>
        </p:nvSpPr>
        <p:spPr>
          <a:xfrm>
            <a:off x="270510" y="1932940"/>
            <a:ext cx="10130790" cy="2245360"/>
          </a:xfrm>
          <a:prstGeom prst="rect">
            <a:avLst/>
          </a:prstGeom>
          <a:noFill/>
        </p:spPr>
        <p:txBody>
          <a:bodyPr wrap="square" rtlCol="0" anchor="t">
            <a:spAutoFit/>
          </a:bodyPr>
          <a:p>
            <a:pPr algn="l" fontAlgn="auto">
              <a:lnSpc>
                <a:spcPct val="100000"/>
              </a:lnSpc>
              <a:buClrTx/>
              <a:buSzTx/>
              <a:buFontTx/>
            </a:pPr>
            <a:r>
              <a:rPr lang="en-US" altLang="zh-CN" sz="2000">
                <a:latin typeface="等线" panose="02010600030101010101" charset="-122"/>
                <a:ea typeface="等线" panose="02010600030101010101" charset="-122"/>
                <a:cs typeface="Arial" panose="020B0604020202020204" pitchFamily="34" charset="0"/>
                <a:sym typeface="+mn-ea"/>
              </a:rPr>
              <a:t>1.Jr, V. (2019). Sedan is still top choice among minority buyers; Tesla Model 3 is No. 1 registered by Asians. Automotive News, 94(6903), 4–. </a:t>
            </a:r>
            <a:endParaRPr lang="en-US" altLang="zh-CN" sz="2000">
              <a:latin typeface="等线" panose="02010600030101010101" charset="-122"/>
              <a:ea typeface="等线" panose="02010600030101010101" charset="-122"/>
              <a:cs typeface="Arial" panose="020B0604020202020204" pitchFamily="34" charset="0"/>
              <a:sym typeface="+mn-ea"/>
            </a:endParaRPr>
          </a:p>
          <a:p>
            <a:pPr algn="l" fontAlgn="auto">
              <a:lnSpc>
                <a:spcPct val="100000"/>
              </a:lnSpc>
              <a:buClrTx/>
              <a:buSzTx/>
              <a:buFontTx/>
            </a:pPr>
            <a:endParaRPr lang="en-US" altLang="zh-CN" sz="2000">
              <a:latin typeface="等线" panose="02010600030101010101" charset="-122"/>
              <a:ea typeface="等线" panose="02010600030101010101" charset="-122"/>
              <a:cs typeface="Arial" panose="020B0604020202020204" pitchFamily="34" charset="0"/>
            </a:endParaRPr>
          </a:p>
          <a:p>
            <a:pPr algn="l" fontAlgn="auto">
              <a:lnSpc>
                <a:spcPct val="100000"/>
              </a:lnSpc>
              <a:buClrTx/>
              <a:buSzTx/>
              <a:buFontTx/>
            </a:pPr>
            <a:r>
              <a:rPr lang="en-US" altLang="zh-CN" sz="2000">
                <a:latin typeface="等线" panose="02010600030101010101" charset="-122"/>
                <a:ea typeface="等线" panose="02010600030101010101" charset="-122"/>
                <a:cs typeface="Arial" panose="020B0604020202020204" pitchFamily="34" charset="0"/>
                <a:sym typeface="+mn-ea"/>
              </a:rPr>
              <a:t>2.Nelson, G. (2015). Battle of the brands; TESLA. Automotive News, 89(6654), 020–. </a:t>
            </a:r>
            <a:endParaRPr lang="en-US" altLang="zh-CN" sz="2000">
              <a:latin typeface="等线" panose="02010600030101010101" charset="-122"/>
              <a:ea typeface="等线" panose="02010600030101010101" charset="-122"/>
              <a:cs typeface="Arial" panose="020B0604020202020204" pitchFamily="34" charset="0"/>
              <a:sym typeface="+mn-ea"/>
            </a:endParaRPr>
          </a:p>
          <a:p>
            <a:pPr algn="l" fontAlgn="auto">
              <a:lnSpc>
                <a:spcPct val="100000"/>
              </a:lnSpc>
              <a:buClrTx/>
              <a:buSzTx/>
              <a:buFontTx/>
            </a:pPr>
            <a:endParaRPr lang="en-US" altLang="zh-CN" sz="2000">
              <a:latin typeface="等线" panose="02010600030101010101" charset="-122"/>
              <a:ea typeface="等线" panose="02010600030101010101" charset="-122"/>
              <a:cs typeface="Arial" panose="020B0604020202020204" pitchFamily="34" charset="0"/>
            </a:endParaRPr>
          </a:p>
          <a:p>
            <a:pPr algn="l" fontAlgn="auto">
              <a:lnSpc>
                <a:spcPct val="100000"/>
              </a:lnSpc>
              <a:buClrTx/>
              <a:buSzTx/>
              <a:buFontTx/>
            </a:pPr>
            <a:r>
              <a:rPr lang="en-US" altLang="zh-CN" sz="2000">
                <a:latin typeface="等线" panose="02010600030101010101" charset="-122"/>
                <a:ea typeface="等线" panose="02010600030101010101" charset="-122"/>
                <a:cs typeface="Arial" panose="020B0604020202020204" pitchFamily="34" charset="0"/>
                <a:sym typeface="+mn-ea"/>
              </a:rPr>
              <a:t>3. David Undercoffler. (2016). Imitating Tesla will be tough; Direct-sales model faces state barriers. Automotive News, 90(6745), 1–. </a:t>
            </a:r>
            <a:endParaRPr lang="en-US" altLang="zh-CN" sz="2000">
              <a:latin typeface="等线" panose="02010600030101010101" charset="-122"/>
              <a:ea typeface="等线" panose="02010600030101010101" charset="-122"/>
              <a:cs typeface="Arial" panose="020B0604020202020204" pitchFamily="34" charset="0"/>
              <a:sym typeface="+mn-ea"/>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 name="图片 101"/>
          <p:cNvPicPr/>
          <p:nvPr/>
        </p:nvPicPr>
        <p:blipFill>
          <a:blip r:embed="rId1"/>
          <a:stretch>
            <a:fillRect/>
          </a:stretch>
        </p:blipFill>
        <p:spPr>
          <a:xfrm>
            <a:off x="1861890" y="-33655"/>
            <a:ext cx="10330041" cy="6858000"/>
          </a:xfrm>
          <a:prstGeom prst="rect">
            <a:avLst/>
          </a:prstGeom>
          <a:noFill/>
          <a:ln w="9525">
            <a:noFill/>
          </a:ln>
        </p:spPr>
      </p:pic>
      <p:sp>
        <p:nvSpPr>
          <p:cNvPr id="11" name="圆角矩形 10"/>
          <p:cNvSpPr/>
          <p:nvPr/>
        </p:nvSpPr>
        <p:spPr>
          <a:xfrm>
            <a:off x="4647565" y="1287145"/>
            <a:ext cx="6761480" cy="5022850"/>
          </a:xfrm>
          <a:prstGeom prst="roundRect">
            <a:avLst>
              <a:gd name="adj" fmla="val 6396"/>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 name="任意多边形: 形状 5"/>
          <p:cNvSpPr/>
          <p:nvPr userDrawn="1">
            <p:custDataLst>
              <p:tags r:id="rId2"/>
            </p:custDataLst>
          </p:nvPr>
        </p:nvSpPr>
        <p:spPr>
          <a:xfrm rot="10800000" flipH="1">
            <a:off x="0" y="0"/>
            <a:ext cx="5041900" cy="6858000"/>
          </a:xfrm>
          <a:custGeom>
            <a:avLst/>
            <a:gdLst>
              <a:gd name="connsiteX0" fmla="*/ 0 w 3309257"/>
              <a:gd name="connsiteY0" fmla="*/ 6858001 h 6858001"/>
              <a:gd name="connsiteX1" fmla="*/ 3309257 w 3309257"/>
              <a:gd name="connsiteY1" fmla="*/ 6858001 h 6858001"/>
              <a:gd name="connsiteX2" fmla="*/ 1718889 w 3309257"/>
              <a:gd name="connsiteY2" fmla="*/ 0 h 6858001"/>
              <a:gd name="connsiteX3" fmla="*/ 0 w 3309257"/>
              <a:gd name="connsiteY3" fmla="*/ 0 h 6858001"/>
            </a:gdLst>
            <a:ahLst/>
            <a:cxnLst>
              <a:cxn ang="0">
                <a:pos x="connsiteX0" y="connsiteY0"/>
              </a:cxn>
              <a:cxn ang="0">
                <a:pos x="connsiteX1" y="connsiteY1"/>
              </a:cxn>
              <a:cxn ang="0">
                <a:pos x="connsiteX2" y="connsiteY2"/>
              </a:cxn>
              <a:cxn ang="0">
                <a:pos x="connsiteX3" y="connsiteY3"/>
              </a:cxn>
            </a:cxnLst>
            <a:rect l="l" t="t" r="r" b="b"/>
            <a:pathLst>
              <a:path w="3309257" h="6858001">
                <a:moveTo>
                  <a:pt x="0" y="6858001"/>
                </a:moveTo>
                <a:lnTo>
                  <a:pt x="3309257" y="6858001"/>
                </a:lnTo>
                <a:lnTo>
                  <a:pt x="1718889" y="0"/>
                </a:lnTo>
                <a:lnTo>
                  <a:pt x="0" y="0"/>
                </a:lnTo>
                <a:close/>
              </a:path>
            </a:pathLst>
          </a:cu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dirty="0"/>
          </a:p>
        </p:txBody>
      </p:sp>
      <p:sp>
        <p:nvSpPr>
          <p:cNvPr id="8" name="任意多边形: 形状 6"/>
          <p:cNvSpPr/>
          <p:nvPr userDrawn="1">
            <p:custDataLst>
              <p:tags r:id="rId3"/>
            </p:custDataLst>
          </p:nvPr>
        </p:nvSpPr>
        <p:spPr>
          <a:xfrm rot="11574254">
            <a:off x="2509618" y="-200140"/>
            <a:ext cx="971535" cy="7258276"/>
          </a:xfrm>
          <a:custGeom>
            <a:avLst/>
            <a:gdLst>
              <a:gd name="connsiteX0" fmla="*/ 0 w 971535"/>
              <a:gd name="connsiteY0" fmla="*/ 7258276 h 7258276"/>
              <a:gd name="connsiteX1" fmla="*/ 932891 w 971535"/>
              <a:gd name="connsiteY1" fmla="*/ 8853 h 7258276"/>
              <a:gd name="connsiteX2" fmla="*/ 971535 w 971535"/>
              <a:gd name="connsiteY2" fmla="*/ 0 h 7258276"/>
              <a:gd name="connsiteX3" fmla="*/ 971535 w 971535"/>
              <a:gd name="connsiteY3" fmla="*/ 7035689 h 7258276"/>
            </a:gdLst>
            <a:ahLst/>
            <a:cxnLst>
              <a:cxn ang="0">
                <a:pos x="connsiteX0" y="connsiteY0"/>
              </a:cxn>
              <a:cxn ang="0">
                <a:pos x="connsiteX1" y="connsiteY1"/>
              </a:cxn>
              <a:cxn ang="0">
                <a:pos x="connsiteX2" y="connsiteY2"/>
              </a:cxn>
              <a:cxn ang="0">
                <a:pos x="connsiteX3" y="connsiteY3"/>
              </a:cxn>
            </a:cxnLst>
            <a:rect l="l" t="t" r="r" b="b"/>
            <a:pathLst>
              <a:path w="971535" h="7258276">
                <a:moveTo>
                  <a:pt x="0" y="7258276"/>
                </a:moveTo>
                <a:lnTo>
                  <a:pt x="932891" y="8853"/>
                </a:lnTo>
                <a:lnTo>
                  <a:pt x="971535" y="0"/>
                </a:lnTo>
                <a:lnTo>
                  <a:pt x="971535" y="7035689"/>
                </a:lnTo>
                <a:close/>
              </a:path>
            </a:pathLst>
          </a:custGeom>
          <a:solidFill>
            <a:schemeClr val="bg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sp>
        <p:nvSpPr>
          <p:cNvPr id="9" name="任意多边形: 形状 7"/>
          <p:cNvSpPr/>
          <p:nvPr userDrawn="1">
            <p:custDataLst>
              <p:tags r:id="rId4"/>
            </p:custDataLst>
          </p:nvPr>
        </p:nvSpPr>
        <p:spPr>
          <a:xfrm>
            <a:off x="1743317" y="3937000"/>
            <a:ext cx="1393003" cy="2921000"/>
          </a:xfrm>
          <a:custGeom>
            <a:avLst/>
            <a:gdLst>
              <a:gd name="connsiteX0" fmla="*/ 1089482 w 1393003"/>
              <a:gd name="connsiteY0" fmla="*/ 0 h 2921000"/>
              <a:gd name="connsiteX1" fmla="*/ 1393003 w 1393003"/>
              <a:gd name="connsiteY1" fmla="*/ 2921000 h 2921000"/>
              <a:gd name="connsiteX2" fmla="*/ 0 w 1393003"/>
              <a:gd name="connsiteY2" fmla="*/ 2921000 h 2921000"/>
            </a:gdLst>
            <a:ahLst/>
            <a:cxnLst>
              <a:cxn ang="0">
                <a:pos x="connsiteX0" y="connsiteY0"/>
              </a:cxn>
              <a:cxn ang="0">
                <a:pos x="connsiteX1" y="connsiteY1"/>
              </a:cxn>
              <a:cxn ang="0">
                <a:pos x="connsiteX2" y="connsiteY2"/>
              </a:cxn>
            </a:cxnLst>
            <a:rect l="l" t="t" r="r" b="b"/>
            <a:pathLst>
              <a:path w="1393003" h="2921000">
                <a:moveTo>
                  <a:pt x="1089482" y="0"/>
                </a:moveTo>
                <a:lnTo>
                  <a:pt x="1393003" y="2921000"/>
                </a:lnTo>
                <a:lnTo>
                  <a:pt x="0" y="2921000"/>
                </a:lnTo>
                <a:close/>
              </a:path>
            </a:pathLst>
          </a:custGeom>
          <a:solidFill>
            <a:schemeClr val="accent1">
              <a:lumMod val="60000"/>
              <a:lumOff val="40000"/>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sp>
        <p:nvSpPr>
          <p:cNvPr id="13" name="文本框 12"/>
          <p:cNvSpPr txBox="1"/>
          <p:nvPr>
            <p:custDataLst>
              <p:tags r:id="rId5"/>
            </p:custDataLst>
          </p:nvPr>
        </p:nvSpPr>
        <p:spPr>
          <a:xfrm>
            <a:off x="6175257" y="1415415"/>
            <a:ext cx="4462898" cy="1224145"/>
          </a:xfrm>
          <a:prstGeom prst="rect">
            <a:avLst/>
          </a:prstGeom>
          <a:noFill/>
        </p:spPr>
        <p:txBody>
          <a:bodyPr wrap="square" rtlCol="0" anchor="ctr">
            <a:normAutofit/>
          </a:bodyPr>
          <a:lstStyle/>
          <a:p>
            <a:pPr>
              <a:buClrTx/>
              <a:buSzTx/>
              <a:buFontTx/>
            </a:pPr>
            <a:r>
              <a:rPr lang="en-US" altLang="zh-CN" sz="2000" b="1" spc="150">
                <a:latin typeface="等线" panose="02010600030101010101" charset="-122"/>
                <a:ea typeface="等线" panose="02010600030101010101" charset="-122"/>
                <a:sym typeface="+mn-lt"/>
              </a:rPr>
              <a:t>Threats of new entrants and substitutes</a:t>
            </a:r>
            <a:endParaRPr lang="en-US" altLang="zh-CN" sz="2000" b="1" spc="150">
              <a:latin typeface="等线" panose="02010600030101010101" charset="-122"/>
              <a:ea typeface="等线" panose="02010600030101010101" charset="-122"/>
              <a:sym typeface="+mn-lt"/>
            </a:endParaRPr>
          </a:p>
        </p:txBody>
      </p:sp>
      <p:sp>
        <p:nvSpPr>
          <p:cNvPr id="66" name="文本框 65"/>
          <p:cNvSpPr txBox="1"/>
          <p:nvPr>
            <p:custDataLst>
              <p:tags r:id="rId6"/>
            </p:custDataLst>
          </p:nvPr>
        </p:nvSpPr>
        <p:spPr>
          <a:xfrm>
            <a:off x="6260261" y="2944898"/>
            <a:ext cx="4350357" cy="1300790"/>
          </a:xfrm>
          <a:prstGeom prst="rect">
            <a:avLst/>
          </a:prstGeom>
          <a:noFill/>
        </p:spPr>
        <p:txBody>
          <a:bodyPr wrap="square" rtlCol="0" anchor="ctr">
            <a:normAutofit/>
          </a:bodyPr>
          <a:lstStyle/>
          <a:p>
            <a:r>
              <a:rPr lang="en-US" altLang="zh-CN" sz="2000" b="1" spc="150">
                <a:latin typeface="等线" panose="02010600030101010101" charset="-122"/>
                <a:ea typeface="等线" panose="02010600030101010101" charset="-122"/>
                <a:sym typeface="+mn-lt"/>
              </a:rPr>
              <a:t>Bargaining power of suppliers and buyers</a:t>
            </a:r>
            <a:endParaRPr lang="en-US" altLang="zh-CN" sz="2000" b="1" spc="150">
              <a:latin typeface="等线" panose="02010600030101010101" charset="-122"/>
              <a:ea typeface="等线" panose="02010600030101010101" charset="-122"/>
              <a:sym typeface="+mn-lt"/>
            </a:endParaRPr>
          </a:p>
        </p:txBody>
      </p:sp>
      <p:sp>
        <p:nvSpPr>
          <p:cNvPr id="68" name="文本框 67"/>
          <p:cNvSpPr txBox="1"/>
          <p:nvPr>
            <p:custDataLst>
              <p:tags r:id="rId7"/>
            </p:custDataLst>
          </p:nvPr>
        </p:nvSpPr>
        <p:spPr>
          <a:xfrm>
            <a:off x="6217379" y="4550748"/>
            <a:ext cx="4350483" cy="1612184"/>
          </a:xfrm>
          <a:prstGeom prst="rect">
            <a:avLst/>
          </a:prstGeom>
          <a:noFill/>
        </p:spPr>
        <p:txBody>
          <a:bodyPr wrap="square" rtlCol="0" anchor="ctr">
            <a:normAutofit/>
          </a:bodyPr>
          <a:lstStyle/>
          <a:p>
            <a:r>
              <a:rPr lang="en-US" altLang="zh-CN" sz="2000" b="1" spc="150">
                <a:latin typeface="等线" panose="02010600030101010101" charset="-122"/>
                <a:ea typeface="等线" panose="02010600030101010101" charset="-122"/>
                <a:sym typeface="+mn-lt"/>
              </a:rPr>
              <a:t>Company's internal strengths and weaknesses</a:t>
            </a:r>
            <a:endParaRPr lang="en-US" altLang="zh-CN" sz="2000" b="1" spc="150">
              <a:latin typeface="等线" panose="02010600030101010101" charset="-122"/>
              <a:ea typeface="等线" panose="02010600030101010101" charset="-122"/>
              <a:sym typeface="+mn-lt"/>
            </a:endParaRPr>
          </a:p>
        </p:txBody>
      </p:sp>
      <p:sp>
        <p:nvSpPr>
          <p:cNvPr id="3" name="文本框 2"/>
          <p:cNvSpPr txBox="1"/>
          <p:nvPr>
            <p:custDataLst>
              <p:tags r:id="rId8"/>
            </p:custDataLst>
          </p:nvPr>
        </p:nvSpPr>
        <p:spPr>
          <a:xfrm>
            <a:off x="582295" y="457200"/>
            <a:ext cx="1402080" cy="829945"/>
          </a:xfrm>
          <a:prstGeom prst="rect">
            <a:avLst/>
          </a:prstGeom>
          <a:noFill/>
        </p:spPr>
        <p:txBody>
          <a:bodyPr wrap="square" rtlCol="0">
            <a:normAutofit/>
          </a:bodyPr>
          <a:lstStyle/>
          <a:p>
            <a:endParaRPr lang="zh-CN" altLang="en-US" sz="4800">
              <a:solidFill>
                <a:schemeClr val="bg1"/>
              </a:solidFill>
              <a:latin typeface="Arial" panose="020B0604020202020204" pitchFamily="34" charset="0"/>
              <a:ea typeface="汉仪旗黑-85S" panose="00020600040101010101" pitchFamily="18" charset="-122"/>
            </a:endParaRPr>
          </a:p>
        </p:txBody>
      </p:sp>
      <p:sp>
        <p:nvSpPr>
          <p:cNvPr id="4" name="文本框 3" descr="7b0a20202020227461726765744d6f64756c65223a202270726f636573734f6e6c696e65466f6e7473220a7d0a"/>
          <p:cNvSpPr txBox="1"/>
          <p:nvPr>
            <p:custDataLst>
              <p:tags r:id="rId9"/>
            </p:custDataLst>
          </p:nvPr>
        </p:nvSpPr>
        <p:spPr>
          <a:xfrm>
            <a:off x="-204470" y="1503045"/>
            <a:ext cx="4483735" cy="3489960"/>
          </a:xfrm>
          <a:custGeom>
            <a:avLst/>
            <a:gdLst>
              <a:gd name="connsiteX0" fmla="*/ 457 w 4753"/>
              <a:gd name="connsiteY0" fmla="*/ 0 h 7939"/>
              <a:gd name="connsiteX1" fmla="*/ 4753 w 4753"/>
              <a:gd name="connsiteY1" fmla="*/ 0 h 7939"/>
              <a:gd name="connsiteX2" fmla="*/ 4753 w 4753"/>
              <a:gd name="connsiteY2" fmla="*/ 7939 h 7939"/>
              <a:gd name="connsiteX3" fmla="*/ 457 w 4753"/>
              <a:gd name="connsiteY3" fmla="*/ 7939 h 7939"/>
              <a:gd name="connsiteX4" fmla="*/ 0 w 4753"/>
              <a:gd name="connsiteY4" fmla="*/ 3427 h 7939"/>
              <a:gd name="connsiteX5" fmla="*/ 457 w 4753"/>
              <a:gd name="connsiteY5" fmla="*/ 0 h 7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53" h="7939">
                <a:moveTo>
                  <a:pt x="457" y="0"/>
                </a:moveTo>
                <a:lnTo>
                  <a:pt x="4753" y="0"/>
                </a:lnTo>
                <a:lnTo>
                  <a:pt x="4753" y="7939"/>
                </a:lnTo>
                <a:lnTo>
                  <a:pt x="457" y="7939"/>
                </a:lnTo>
                <a:lnTo>
                  <a:pt x="0" y="3427"/>
                </a:lnTo>
                <a:lnTo>
                  <a:pt x="457" y="0"/>
                </a:lnTo>
                <a:close/>
              </a:path>
            </a:pathLst>
          </a:custGeom>
          <a:noFill/>
        </p:spPr>
        <p:txBody>
          <a:bodyPr vert="horz" wrap="square" rtlCol="0" anchor="ctr" anchorCtr="0">
            <a:normAutofit/>
            <a:scene3d>
              <a:camera prst="orthographicFront"/>
              <a:lightRig rig="threePt" dir="t"/>
            </a:scene3d>
          </a:bodyPr>
          <a:lstStyle/>
          <a:p>
            <a:pPr lvl="1" algn="l" eaLnBrk="0" fontAlgn="ctr">
              <a:lnSpc>
                <a:spcPct val="150000"/>
              </a:lnSpc>
              <a:buClrTx/>
              <a:buSzTx/>
              <a:buFontTx/>
            </a:pPr>
            <a:r>
              <a:rPr lang="en-US" altLang="zh-CN" sz="2400" b="1">
                <a:solidFill>
                  <a:schemeClr val="bg1"/>
                </a:solidFill>
                <a:latin typeface="等线" panose="02010600030101010101" charset="-122"/>
                <a:ea typeface="等线" panose="02010600030101010101" charset="-122"/>
                <a:sym typeface="+mn-ea"/>
              </a:rPr>
              <a:t>Planning for Contemporary issues in Marketing</a:t>
            </a:r>
            <a:endParaRPr lang="en-US" altLang="zh-CN" sz="2400" b="1">
              <a:solidFill>
                <a:schemeClr val="bg1"/>
              </a:solidFill>
              <a:latin typeface="等线" panose="02010600030101010101" charset="-122"/>
              <a:ea typeface="等线" panose="02010600030101010101" charset="-122"/>
              <a:sym typeface="+mn-ea"/>
            </a:endParaRPr>
          </a:p>
          <a:p>
            <a:pPr lvl="1" algn="l" eaLnBrk="0" fontAlgn="ctr">
              <a:buClrTx/>
              <a:buSzTx/>
              <a:buFontTx/>
            </a:pPr>
            <a:endParaRPr lang="en-US" altLang="zh-CN" sz="2400" b="1">
              <a:solidFill>
                <a:schemeClr val="bg1"/>
              </a:solidFill>
              <a:effectLst>
                <a:outerShdw blurRad="38100" dist="38100" dir="2700000" algn="tl">
                  <a:srgbClr val="000000">
                    <a:alpha val="43137"/>
                  </a:srgbClr>
                </a:outerShdw>
              </a:effectLst>
              <a:latin typeface="等线" panose="02010600030101010101" charset="-122"/>
              <a:ea typeface="等线" panose="02010600030101010101" charset="-122"/>
              <a:cs typeface="汉仪旗黑-85S" charset="0"/>
              <a:sym typeface="+mn-ea"/>
            </a:endParaRPr>
          </a:p>
        </p:txBody>
      </p:sp>
      <p:pic>
        <p:nvPicPr>
          <p:cNvPr id="12" name="图片 11"/>
          <p:cNvPicPr/>
          <p:nvPr/>
        </p:nvPicPr>
        <p:blipFill>
          <a:blip r:embed="rId10">
            <a:clrChange>
              <a:clrFrom>
                <a:srgbClr val="FFFFFF">
                  <a:alpha val="100000"/>
                </a:srgbClr>
              </a:clrFrom>
              <a:clrTo>
                <a:srgbClr val="FFFFFF">
                  <a:alpha val="100000"/>
                  <a:alpha val="0"/>
                </a:srgbClr>
              </a:clrTo>
            </a:clrChange>
          </a:blip>
          <a:stretch>
            <a:fillRect/>
          </a:stretch>
        </p:blipFill>
        <p:spPr>
          <a:xfrm>
            <a:off x="5149850" y="1760220"/>
            <a:ext cx="815975" cy="535305"/>
          </a:xfrm>
          <a:prstGeom prst="rect">
            <a:avLst/>
          </a:prstGeom>
          <a:noFill/>
          <a:ln w="9525">
            <a:noFill/>
          </a:ln>
        </p:spPr>
      </p:pic>
      <p:pic>
        <p:nvPicPr>
          <p:cNvPr id="14" name="图片 13"/>
          <p:cNvPicPr/>
          <p:nvPr/>
        </p:nvPicPr>
        <p:blipFill>
          <a:blip r:embed="rId10">
            <a:clrChange>
              <a:clrFrom>
                <a:srgbClr val="FFFFFF">
                  <a:alpha val="100000"/>
                </a:srgbClr>
              </a:clrFrom>
              <a:clrTo>
                <a:srgbClr val="FFFFFF">
                  <a:alpha val="100000"/>
                  <a:alpha val="0"/>
                </a:srgbClr>
              </a:clrTo>
            </a:clrChange>
          </a:blip>
          <a:stretch>
            <a:fillRect/>
          </a:stretch>
        </p:blipFill>
        <p:spPr>
          <a:xfrm>
            <a:off x="5149850" y="3327400"/>
            <a:ext cx="815975" cy="535305"/>
          </a:xfrm>
          <a:prstGeom prst="rect">
            <a:avLst/>
          </a:prstGeom>
          <a:noFill/>
          <a:ln w="9525">
            <a:noFill/>
          </a:ln>
        </p:spPr>
      </p:pic>
      <p:pic>
        <p:nvPicPr>
          <p:cNvPr id="15" name="图片 14"/>
          <p:cNvPicPr/>
          <p:nvPr/>
        </p:nvPicPr>
        <p:blipFill>
          <a:blip r:embed="rId10">
            <a:clrChange>
              <a:clrFrom>
                <a:srgbClr val="FFFFFF">
                  <a:alpha val="100000"/>
                </a:srgbClr>
              </a:clrFrom>
              <a:clrTo>
                <a:srgbClr val="FFFFFF">
                  <a:alpha val="100000"/>
                  <a:alpha val="0"/>
                </a:srgbClr>
              </a:clrTo>
            </a:clrChange>
          </a:blip>
          <a:stretch>
            <a:fillRect/>
          </a:stretch>
        </p:blipFill>
        <p:spPr>
          <a:xfrm>
            <a:off x="5149850" y="5088890"/>
            <a:ext cx="815975" cy="535305"/>
          </a:xfrm>
          <a:prstGeom prst="rect">
            <a:avLst/>
          </a:prstGeom>
          <a:noFill/>
          <a:ln w="9525">
            <a:noFill/>
          </a:ln>
        </p:spPr>
      </p:pic>
    </p:spTree>
    <p:custDataLst>
      <p:tags r:id="rId11"/>
    </p:custData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1"/>
          <p:cNvSpPr txBox="1"/>
          <p:nvPr/>
        </p:nvSpPr>
        <p:spPr>
          <a:xfrm>
            <a:off x="716915" y="288290"/>
            <a:ext cx="3833495" cy="737235"/>
          </a:xfrm>
          <a:prstGeom prst="rect">
            <a:avLst/>
          </a:prstGeom>
          <a:noFill/>
        </p:spPr>
        <p:txBody>
          <a:bodyPr wrap="square" rtlCol="0">
            <a:spAutoFit/>
          </a:bodyPr>
          <a:lstStyle/>
          <a:p>
            <a:pPr algn="l" fontAlgn="auto" latinLnBrk="1">
              <a:lnSpc>
                <a:spcPct val="150000"/>
              </a:lnSpc>
            </a:pPr>
            <a:r>
              <a:rPr lang="en-US" altLang="zh-CN" sz="2800" b="1">
                <a:latin typeface="等线" panose="02010600030101010101" charset="-122"/>
                <a:ea typeface="等线" panose="02010600030101010101" charset="-122"/>
                <a:sym typeface="+mn-ea"/>
              </a:rPr>
              <a:t>Industry competition</a:t>
            </a:r>
            <a:endParaRPr lang="en-US" altLang="zh-CN" sz="2800" b="1">
              <a:latin typeface="等线" panose="02010600030101010101" charset="-122"/>
              <a:ea typeface="等线" panose="02010600030101010101" charset="-122"/>
              <a:sym typeface="+mn-ea"/>
            </a:endParaRPr>
          </a:p>
        </p:txBody>
      </p:sp>
      <p:sp>
        <p:nvSpPr>
          <p:cNvPr id="4" name="矩形 3"/>
          <p:cNvSpPr/>
          <p:nvPr/>
        </p:nvSpPr>
        <p:spPr>
          <a:xfrm>
            <a:off x="318062" y="538281"/>
            <a:ext cx="437061" cy="324390"/>
          </a:xfrm>
          <a:prstGeom prst="rect">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716915" y="2342515"/>
            <a:ext cx="10758805" cy="2452370"/>
          </a:xfrm>
          <a:prstGeom prst="rect">
            <a:avLst/>
          </a:prstGeom>
          <a:noFill/>
        </p:spPr>
        <p:txBody>
          <a:bodyPr wrap="square" rtlCol="0" anchor="t">
            <a:noAutofit/>
          </a:bodyPr>
          <a:p>
            <a:pPr algn="l" fontAlgn="auto" latinLnBrk="1">
              <a:lnSpc>
                <a:spcPct val="150000"/>
              </a:lnSpc>
            </a:pPr>
            <a:endParaRPr lang="zh-CN" altLang="en-US">
              <a:latin typeface="微软雅黑" panose="020B0503020204020204" charset="-122"/>
              <a:ea typeface="微软雅黑" panose="020B0503020204020204" charset="-122"/>
            </a:endParaRPr>
          </a:p>
        </p:txBody>
      </p:sp>
      <p:sp>
        <p:nvSpPr>
          <p:cNvPr id="7" name="文本框 6"/>
          <p:cNvSpPr txBox="1"/>
          <p:nvPr/>
        </p:nvSpPr>
        <p:spPr>
          <a:xfrm>
            <a:off x="241935" y="1330325"/>
            <a:ext cx="10130790" cy="1014730"/>
          </a:xfrm>
          <a:prstGeom prst="rect">
            <a:avLst/>
          </a:prstGeom>
          <a:noFill/>
        </p:spPr>
        <p:txBody>
          <a:bodyPr wrap="square" rtlCol="0" anchor="t">
            <a:spAutoFit/>
          </a:bodyPr>
          <a:p>
            <a:pPr marL="342900" indent="-342900" algn="l" fontAlgn="auto">
              <a:lnSpc>
                <a:spcPct val="150000"/>
              </a:lnSpc>
              <a:buClrTx/>
              <a:buSzTx/>
              <a:buFont typeface="Wingdings" panose="05000000000000000000" charset="0"/>
              <a:buChar char="l"/>
            </a:pPr>
            <a:r>
              <a:rPr lang="en-US" altLang="zh-CN" sz="2000">
                <a:latin typeface="等线" panose="02010600030101010101" charset="-122"/>
                <a:ea typeface="等线" panose="02010600030101010101" charset="-122"/>
                <a:cs typeface="Arial" panose="020B0604020202020204" pitchFamily="34" charset="0"/>
                <a:sym typeface="+mn-ea"/>
              </a:rPr>
              <a:t>Focus on luxury  electric vehicles brands</a:t>
            </a:r>
            <a:endParaRPr lang="en-US" altLang="zh-CN" sz="2000">
              <a:latin typeface="等线" panose="02010600030101010101" charset="-122"/>
              <a:ea typeface="等线" panose="02010600030101010101" charset="-122"/>
              <a:cs typeface="Arial" panose="020B0604020202020204" pitchFamily="34" charset="0"/>
              <a:sym typeface="+mn-ea"/>
            </a:endParaRPr>
          </a:p>
          <a:p>
            <a:pPr marL="342900" indent="-342900" algn="l" fontAlgn="auto">
              <a:lnSpc>
                <a:spcPct val="150000"/>
              </a:lnSpc>
              <a:buClrTx/>
              <a:buSzTx/>
              <a:buFont typeface="Wingdings" panose="05000000000000000000" charset="0"/>
              <a:buChar char="l"/>
            </a:pPr>
            <a:r>
              <a:rPr lang="en-US" altLang="zh-CN" sz="2000">
                <a:latin typeface="等线" panose="02010600030101010101" charset="-122"/>
                <a:ea typeface="等线" panose="02010600030101010101" charset="-122"/>
                <a:cs typeface="Arial" panose="020B0604020202020204" pitchFamily="34" charset="0"/>
                <a:sym typeface="+mn-ea"/>
              </a:rPr>
              <a:t>Taken steps to protect its technology</a:t>
            </a:r>
            <a:endParaRPr lang="en-US" altLang="zh-CN" sz="2000">
              <a:latin typeface="等线" panose="02010600030101010101" charset="-122"/>
              <a:ea typeface="等线" panose="02010600030101010101" charset="-122"/>
              <a:cs typeface="Arial" panose="020B0604020202020204" pitchFamily="34" charset="0"/>
              <a:sym typeface="+mn-ea"/>
            </a:endParaRPr>
          </a:p>
        </p:txBody>
      </p:sp>
      <p:sp>
        <p:nvSpPr>
          <p:cNvPr id="6" name="文本框 1"/>
          <p:cNvSpPr txBox="1"/>
          <p:nvPr/>
        </p:nvSpPr>
        <p:spPr>
          <a:xfrm>
            <a:off x="716915" y="2625090"/>
            <a:ext cx="3833495" cy="737235"/>
          </a:xfrm>
          <a:prstGeom prst="rect">
            <a:avLst/>
          </a:prstGeom>
          <a:noFill/>
        </p:spPr>
        <p:txBody>
          <a:bodyPr wrap="square" rtlCol="0">
            <a:spAutoFit/>
          </a:bodyPr>
          <a:p>
            <a:pPr algn="l" fontAlgn="auto" latinLnBrk="1">
              <a:lnSpc>
                <a:spcPct val="150000"/>
              </a:lnSpc>
            </a:pPr>
            <a:r>
              <a:rPr lang="en-US" altLang="zh-CN" sz="2800" b="1">
                <a:latin typeface="等线" panose="02010600030101010101" charset="-122"/>
                <a:ea typeface="等线" panose="02010600030101010101" charset="-122"/>
                <a:sym typeface="+mn-ea"/>
              </a:rPr>
              <a:t> Bargaining power</a:t>
            </a:r>
            <a:endParaRPr lang="en-US" altLang="zh-CN" sz="2800" b="1">
              <a:latin typeface="等线" panose="02010600030101010101" charset="-122"/>
              <a:ea typeface="等线" panose="02010600030101010101" charset="-122"/>
              <a:sym typeface="+mn-ea"/>
            </a:endParaRPr>
          </a:p>
        </p:txBody>
      </p:sp>
      <p:sp>
        <p:nvSpPr>
          <p:cNvPr id="8" name="矩形 7"/>
          <p:cNvSpPr/>
          <p:nvPr/>
        </p:nvSpPr>
        <p:spPr>
          <a:xfrm>
            <a:off x="318062" y="2875081"/>
            <a:ext cx="437061" cy="324390"/>
          </a:xfrm>
          <a:prstGeom prst="rect">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9" name="文本框 8"/>
          <p:cNvSpPr txBox="1"/>
          <p:nvPr/>
        </p:nvSpPr>
        <p:spPr>
          <a:xfrm>
            <a:off x="222885" y="3676650"/>
            <a:ext cx="10130790" cy="2399665"/>
          </a:xfrm>
          <a:prstGeom prst="rect">
            <a:avLst/>
          </a:prstGeom>
          <a:noFill/>
        </p:spPr>
        <p:txBody>
          <a:bodyPr wrap="square" rtlCol="0" anchor="t">
            <a:spAutoFit/>
          </a:bodyPr>
          <a:p>
            <a:pPr marL="342900" indent="-342900" algn="l" fontAlgn="auto">
              <a:lnSpc>
                <a:spcPct val="150000"/>
              </a:lnSpc>
              <a:buClrTx/>
              <a:buSzTx/>
              <a:buFont typeface="Wingdings" panose="05000000000000000000" charset="0"/>
              <a:buChar char="l"/>
            </a:pPr>
            <a:r>
              <a:rPr lang="en-US" altLang="zh-CN" sz="2000">
                <a:latin typeface="等线" panose="02010600030101010101" charset="-122"/>
                <a:ea typeface="等线" panose="02010600030101010101" charset="-122"/>
                <a:cs typeface="Arial" panose="020B0604020202020204" pitchFamily="34" charset="0"/>
                <a:sym typeface="+mn-ea"/>
              </a:rPr>
              <a:t>Worked to develop strong relationships</a:t>
            </a:r>
            <a:endParaRPr lang="en-US" altLang="zh-CN" sz="2000">
              <a:latin typeface="等线" panose="02010600030101010101" charset="-122"/>
              <a:ea typeface="等线" panose="02010600030101010101" charset="-122"/>
              <a:cs typeface="Arial" panose="020B0604020202020204" pitchFamily="34" charset="0"/>
              <a:sym typeface="+mn-ea"/>
            </a:endParaRPr>
          </a:p>
          <a:p>
            <a:pPr marL="342900" indent="-342900" algn="l" fontAlgn="auto">
              <a:lnSpc>
                <a:spcPct val="150000"/>
              </a:lnSpc>
              <a:buClrTx/>
              <a:buSzTx/>
              <a:buFont typeface="Wingdings" panose="05000000000000000000" charset="0"/>
              <a:buChar char="l"/>
            </a:pPr>
            <a:r>
              <a:rPr lang="en-US" altLang="zh-CN" sz="2000">
                <a:ln>
                  <a:noFill/>
                </a:ln>
                <a:effectLst/>
                <a:latin typeface="等线" panose="02010600030101010101" charset="-122"/>
                <a:ea typeface="等线" panose="02010600030101010101" charset="-122"/>
                <a:sym typeface="+mn-lt"/>
              </a:rPr>
              <a:t>Integrate its supply chain vertically</a:t>
            </a:r>
            <a:endParaRPr lang="en-US" altLang="zh-CN" sz="2000">
              <a:ln>
                <a:noFill/>
              </a:ln>
              <a:solidFill>
                <a:schemeClr val="tx1"/>
              </a:solidFill>
              <a:effectLst/>
              <a:latin typeface="等线" panose="02010600030101010101" charset="-122"/>
              <a:ea typeface="等线" panose="02010600030101010101" charset="-122"/>
              <a:sym typeface="+mn-lt"/>
            </a:endParaRPr>
          </a:p>
          <a:p>
            <a:pPr marL="342900" indent="-342900" algn="l" fontAlgn="auto">
              <a:lnSpc>
                <a:spcPct val="150000"/>
              </a:lnSpc>
              <a:buClrTx/>
              <a:buSzTx/>
              <a:buFont typeface="Wingdings" panose="05000000000000000000" charset="0"/>
              <a:buChar char="l"/>
            </a:pPr>
            <a:r>
              <a:rPr lang="en-US" altLang="zh-CN" sz="2000">
                <a:latin typeface="等线" panose="02010600030101010101" charset="-122"/>
                <a:ea typeface="等线" panose="02010600030101010101" charset="-122"/>
                <a:cs typeface="Arial" panose="020B0604020202020204" pitchFamily="34" charset="0"/>
                <a:sym typeface="+mn-ea"/>
              </a:rPr>
              <a:t> </a:t>
            </a:r>
            <a:r>
              <a:rPr lang="en-US" altLang="zh-CN" sz="2000">
                <a:ln>
                  <a:noFill/>
                </a:ln>
                <a:effectLst/>
                <a:latin typeface="等线" panose="02010600030101010101" charset="-122"/>
                <a:ea typeface="等线" panose="02010600030101010101" charset="-122"/>
                <a:sym typeface="+mn-lt"/>
              </a:rPr>
              <a:t>Offering a wide range of customization options and high customer service</a:t>
            </a:r>
            <a:endParaRPr lang="en-US" altLang="zh-CN" sz="2000">
              <a:ln>
                <a:noFill/>
              </a:ln>
              <a:solidFill>
                <a:schemeClr val="tx1"/>
              </a:solidFill>
              <a:effectLst/>
              <a:latin typeface="等线" panose="02010600030101010101" charset="-122"/>
              <a:ea typeface="等线" panose="02010600030101010101" charset="-122"/>
              <a:sym typeface="+mn-lt"/>
            </a:endParaRPr>
          </a:p>
          <a:p>
            <a:pPr indent="0" algn="l" fontAlgn="auto">
              <a:lnSpc>
                <a:spcPct val="150000"/>
              </a:lnSpc>
              <a:buClrTx/>
              <a:buSzTx/>
              <a:buFont typeface="Wingdings" panose="05000000000000000000" charset="0"/>
              <a:buNone/>
            </a:pPr>
            <a:endParaRPr lang="en-US" altLang="zh-CN" sz="2000">
              <a:latin typeface="等线" panose="02010600030101010101" charset="-122"/>
              <a:ea typeface="等线" panose="02010600030101010101" charset="-122"/>
              <a:cs typeface="Arial" panose="020B0604020202020204" pitchFamily="34" charset="0"/>
              <a:sym typeface="+mn-ea"/>
            </a:endParaRPr>
          </a:p>
          <a:p>
            <a:pPr marL="342900" indent="-342900" algn="l" fontAlgn="auto">
              <a:lnSpc>
                <a:spcPct val="150000"/>
              </a:lnSpc>
              <a:buClrTx/>
              <a:buSzTx/>
              <a:buFont typeface="Wingdings" panose="05000000000000000000" charset="0"/>
              <a:buChar char="l"/>
            </a:pPr>
            <a:endParaRPr lang="en-US" altLang="zh-CN" sz="2000">
              <a:latin typeface="等线" panose="02010600030101010101" charset="-122"/>
              <a:ea typeface="等线" panose="02010600030101010101" charset="-122"/>
              <a:cs typeface="Arial" panose="020B0604020202020204" pitchFamily="34" charset="0"/>
              <a:sym typeface="+mn-ea"/>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1"/>
          <p:cNvSpPr txBox="1"/>
          <p:nvPr/>
        </p:nvSpPr>
        <p:spPr>
          <a:xfrm>
            <a:off x="1793240" y="1726565"/>
            <a:ext cx="1814830" cy="737235"/>
          </a:xfrm>
          <a:prstGeom prst="rect">
            <a:avLst/>
          </a:prstGeom>
          <a:noFill/>
        </p:spPr>
        <p:txBody>
          <a:bodyPr wrap="square" rtlCol="0">
            <a:spAutoFit/>
          </a:bodyPr>
          <a:lstStyle/>
          <a:p>
            <a:pPr algn="l" fontAlgn="auto" latinLnBrk="1">
              <a:lnSpc>
                <a:spcPct val="150000"/>
              </a:lnSpc>
            </a:pPr>
            <a:r>
              <a:rPr lang="en-US" altLang="zh-CN" sz="2800" b="1">
                <a:latin typeface="等线" panose="02010600030101010101" charset="-122"/>
                <a:ea typeface="等线" panose="02010600030101010101" charset="-122"/>
                <a:sym typeface="+mn-ea"/>
              </a:rPr>
              <a:t>Strengths </a:t>
            </a:r>
            <a:endParaRPr lang="en-US" altLang="zh-CN" sz="2800" b="1">
              <a:latin typeface="等线" panose="02010600030101010101" charset="-122"/>
              <a:ea typeface="等线" panose="02010600030101010101" charset="-122"/>
              <a:sym typeface="+mn-ea"/>
            </a:endParaRPr>
          </a:p>
        </p:txBody>
      </p:sp>
      <p:sp>
        <p:nvSpPr>
          <p:cNvPr id="4" name="矩形 3"/>
          <p:cNvSpPr/>
          <p:nvPr/>
        </p:nvSpPr>
        <p:spPr>
          <a:xfrm>
            <a:off x="1394387" y="1976556"/>
            <a:ext cx="437061" cy="324390"/>
          </a:xfrm>
          <a:prstGeom prst="rect">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1318260" y="2768600"/>
            <a:ext cx="3578225" cy="1476375"/>
          </a:xfrm>
          <a:prstGeom prst="rect">
            <a:avLst/>
          </a:prstGeom>
          <a:noFill/>
        </p:spPr>
        <p:txBody>
          <a:bodyPr wrap="square" rtlCol="0" anchor="t">
            <a:spAutoFit/>
          </a:bodyPr>
          <a:p>
            <a:pPr marL="342900" indent="-342900" algn="l" fontAlgn="auto">
              <a:lnSpc>
                <a:spcPct val="150000"/>
              </a:lnSpc>
              <a:buClrTx/>
              <a:buSzTx/>
              <a:buFont typeface="Wingdings" panose="05000000000000000000" charset="0"/>
              <a:buChar char="l"/>
            </a:pPr>
            <a:r>
              <a:rPr lang="en-US" altLang="zh-CN" sz="2000">
                <a:latin typeface="等线" panose="02010600030101010101" charset="-122"/>
                <a:ea typeface="等线" panose="02010600030101010101" charset="-122"/>
                <a:cs typeface="Arial" panose="020B0604020202020204" pitchFamily="34" charset="0"/>
                <a:sym typeface="+mn-ea"/>
              </a:rPr>
              <a:t>Strong financial position</a:t>
            </a:r>
            <a:endParaRPr lang="en-US" altLang="zh-CN" sz="2000">
              <a:latin typeface="等线" panose="02010600030101010101" charset="-122"/>
              <a:ea typeface="等线" panose="02010600030101010101" charset="-122"/>
              <a:cs typeface="Arial" panose="020B0604020202020204" pitchFamily="34" charset="0"/>
              <a:sym typeface="+mn-ea"/>
            </a:endParaRPr>
          </a:p>
          <a:p>
            <a:pPr marL="342900" indent="-342900" algn="l" fontAlgn="auto">
              <a:lnSpc>
                <a:spcPct val="150000"/>
              </a:lnSpc>
              <a:buClrTx/>
              <a:buSzTx/>
              <a:buFont typeface="Wingdings" panose="05000000000000000000" charset="0"/>
              <a:buChar char="l"/>
            </a:pPr>
            <a:r>
              <a:rPr lang="en-US" altLang="zh-CN" sz="2000">
                <a:latin typeface="等线" panose="02010600030101010101" charset="-122"/>
                <a:ea typeface="等线" panose="02010600030101010101" charset="-122"/>
                <a:cs typeface="Arial" panose="020B0604020202020204" pitchFamily="34" charset="0"/>
                <a:sym typeface="+mn-ea"/>
              </a:rPr>
              <a:t>Innovative technology</a:t>
            </a:r>
            <a:endParaRPr lang="en-US" altLang="zh-CN" sz="2000">
              <a:latin typeface="等线" panose="02010600030101010101" charset="-122"/>
              <a:ea typeface="等线" panose="02010600030101010101" charset="-122"/>
              <a:cs typeface="Arial" panose="020B0604020202020204" pitchFamily="34" charset="0"/>
              <a:sym typeface="+mn-ea"/>
            </a:endParaRPr>
          </a:p>
          <a:p>
            <a:pPr marL="342900" indent="-342900" algn="l" fontAlgn="auto">
              <a:lnSpc>
                <a:spcPct val="150000"/>
              </a:lnSpc>
              <a:buClrTx/>
              <a:buSzTx/>
              <a:buFont typeface="Wingdings" panose="05000000000000000000" charset="0"/>
              <a:buChar char="l"/>
            </a:pPr>
            <a:endParaRPr lang="en-US" altLang="zh-CN" sz="2000">
              <a:latin typeface="等线" panose="02010600030101010101" charset="-122"/>
              <a:ea typeface="等线" panose="02010600030101010101" charset="-122"/>
              <a:cs typeface="Arial" panose="020B0604020202020204" pitchFamily="34" charset="0"/>
              <a:sym typeface="+mn-ea"/>
            </a:endParaRPr>
          </a:p>
        </p:txBody>
      </p:sp>
      <p:sp>
        <p:nvSpPr>
          <p:cNvPr id="6" name="文本框 1"/>
          <p:cNvSpPr txBox="1"/>
          <p:nvPr/>
        </p:nvSpPr>
        <p:spPr>
          <a:xfrm>
            <a:off x="7898765" y="1722755"/>
            <a:ext cx="2233930" cy="737235"/>
          </a:xfrm>
          <a:prstGeom prst="rect">
            <a:avLst/>
          </a:prstGeom>
          <a:noFill/>
        </p:spPr>
        <p:txBody>
          <a:bodyPr wrap="square" rtlCol="0">
            <a:spAutoFit/>
          </a:bodyPr>
          <a:p>
            <a:pPr algn="l" fontAlgn="auto" latinLnBrk="1">
              <a:lnSpc>
                <a:spcPct val="150000"/>
              </a:lnSpc>
            </a:pPr>
            <a:r>
              <a:rPr lang="en-US" altLang="zh-CN" sz="2800" b="1">
                <a:latin typeface="等线" panose="02010600030101010101" charset="-122"/>
                <a:ea typeface="等线" panose="02010600030101010101" charset="-122"/>
                <a:sym typeface="+mn-ea"/>
              </a:rPr>
              <a:t> Weaknesses</a:t>
            </a:r>
            <a:endParaRPr lang="en-US" altLang="zh-CN" sz="2800" b="1">
              <a:latin typeface="等线" panose="02010600030101010101" charset="-122"/>
              <a:ea typeface="等线" panose="02010600030101010101" charset="-122"/>
              <a:sym typeface="+mn-ea"/>
            </a:endParaRPr>
          </a:p>
        </p:txBody>
      </p:sp>
      <p:sp>
        <p:nvSpPr>
          <p:cNvPr id="8" name="矩形 7"/>
          <p:cNvSpPr/>
          <p:nvPr/>
        </p:nvSpPr>
        <p:spPr>
          <a:xfrm>
            <a:off x="7499912" y="1972746"/>
            <a:ext cx="437061" cy="324390"/>
          </a:xfrm>
          <a:prstGeom prst="rect">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9" name="文本框 8"/>
          <p:cNvSpPr txBox="1"/>
          <p:nvPr/>
        </p:nvSpPr>
        <p:spPr>
          <a:xfrm>
            <a:off x="7411720" y="2768600"/>
            <a:ext cx="3768725" cy="1014730"/>
          </a:xfrm>
          <a:prstGeom prst="rect">
            <a:avLst/>
          </a:prstGeom>
          <a:noFill/>
        </p:spPr>
        <p:txBody>
          <a:bodyPr wrap="square" rtlCol="0" anchor="t">
            <a:spAutoFit/>
          </a:bodyPr>
          <a:p>
            <a:pPr marL="342900" indent="-342900" algn="l" fontAlgn="auto">
              <a:lnSpc>
                <a:spcPct val="150000"/>
              </a:lnSpc>
              <a:buClrTx/>
              <a:buSzTx/>
              <a:buFont typeface="Wingdings" panose="05000000000000000000" charset="0"/>
              <a:buChar char="l"/>
            </a:pPr>
            <a:r>
              <a:rPr lang="en-US" altLang="zh-CN" sz="2000">
                <a:latin typeface="等线" panose="02010600030101010101" charset="-122"/>
                <a:ea typeface="等线" panose="02010600030101010101" charset="-122"/>
                <a:cs typeface="Arial" panose="020B0604020202020204" pitchFamily="34" charset="0"/>
                <a:sym typeface="+mn-ea"/>
              </a:rPr>
              <a:t>Rely on government policies</a:t>
            </a:r>
            <a:endParaRPr lang="en-US" altLang="zh-CN" sz="2000">
              <a:latin typeface="等线" panose="02010600030101010101" charset="-122"/>
              <a:ea typeface="等线" panose="02010600030101010101" charset="-122"/>
              <a:cs typeface="Arial" panose="020B0604020202020204" pitchFamily="34" charset="0"/>
              <a:sym typeface="+mn-ea"/>
            </a:endParaRPr>
          </a:p>
          <a:p>
            <a:pPr marL="342900" indent="-342900" algn="l" fontAlgn="auto">
              <a:lnSpc>
                <a:spcPct val="150000"/>
              </a:lnSpc>
              <a:buClrTx/>
              <a:buSzTx/>
              <a:buFont typeface="Wingdings" panose="05000000000000000000" charset="0"/>
              <a:buChar char="l"/>
            </a:pPr>
            <a:r>
              <a:rPr lang="en-US" altLang="zh-CN" sz="2000">
                <a:latin typeface="等线" panose="02010600030101010101" charset="-122"/>
                <a:ea typeface="等线" panose="02010600030101010101" charset="-122"/>
                <a:cs typeface="Arial" panose="020B0604020202020204" pitchFamily="34" charset="0"/>
                <a:sym typeface="+mn-ea"/>
              </a:rPr>
              <a:t>Limited production capacity</a:t>
            </a:r>
            <a:endParaRPr lang="en-US" altLang="zh-CN" sz="2000">
              <a:latin typeface="等线" panose="02010600030101010101" charset="-122"/>
              <a:ea typeface="等线" panose="02010600030101010101" charset="-122"/>
              <a:cs typeface="Arial" panose="020B0604020202020204" pitchFamily="34" charset="0"/>
              <a:sym typeface="+mn-ea"/>
            </a:endParaRPr>
          </a:p>
        </p:txBody>
      </p:sp>
      <p:pic>
        <p:nvPicPr>
          <p:cNvPr id="5" name="图片 4"/>
          <p:cNvPicPr/>
          <p:nvPr/>
        </p:nvPicPr>
        <p:blipFill>
          <a:blip r:embed="rId1"/>
          <a:stretch>
            <a:fillRect/>
          </a:stretch>
        </p:blipFill>
        <p:spPr>
          <a:xfrm>
            <a:off x="4984115" y="2905760"/>
            <a:ext cx="1595755" cy="104584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1"/>
          <p:cNvSpPr txBox="1"/>
          <p:nvPr/>
        </p:nvSpPr>
        <p:spPr>
          <a:xfrm>
            <a:off x="717037" y="288554"/>
            <a:ext cx="8157268" cy="737235"/>
          </a:xfrm>
          <a:prstGeom prst="rect">
            <a:avLst/>
          </a:prstGeom>
          <a:noFill/>
        </p:spPr>
        <p:txBody>
          <a:bodyPr wrap="square" rtlCol="0">
            <a:spAutoFit/>
          </a:bodyPr>
          <a:lstStyle/>
          <a:p>
            <a:pPr algn="l" fontAlgn="auto" latinLnBrk="1">
              <a:lnSpc>
                <a:spcPct val="150000"/>
              </a:lnSpc>
            </a:pPr>
            <a:r>
              <a:rPr lang="en-US" altLang="zh-CN" sz="2800" b="1">
                <a:latin typeface="等线" panose="02010600030101010101" charset="-122"/>
                <a:ea typeface="等线" panose="02010600030101010101" charset="-122"/>
                <a:sym typeface="+mn-ea"/>
              </a:rPr>
              <a:t>References</a:t>
            </a:r>
            <a:endParaRPr lang="en-US" altLang="zh-CN" sz="2800" b="1">
              <a:latin typeface="等线" panose="02010600030101010101" charset="-122"/>
              <a:ea typeface="等线" panose="02010600030101010101" charset="-122"/>
              <a:sym typeface="+mn-ea"/>
            </a:endParaRPr>
          </a:p>
        </p:txBody>
      </p:sp>
      <p:sp>
        <p:nvSpPr>
          <p:cNvPr id="4" name="矩形 3"/>
          <p:cNvSpPr/>
          <p:nvPr/>
        </p:nvSpPr>
        <p:spPr>
          <a:xfrm>
            <a:off x="318062" y="538281"/>
            <a:ext cx="437061" cy="324390"/>
          </a:xfrm>
          <a:prstGeom prst="rect">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716915" y="2342515"/>
            <a:ext cx="10758805" cy="2452370"/>
          </a:xfrm>
          <a:prstGeom prst="rect">
            <a:avLst/>
          </a:prstGeom>
          <a:noFill/>
        </p:spPr>
        <p:txBody>
          <a:bodyPr wrap="square" rtlCol="0" anchor="t">
            <a:noAutofit/>
          </a:bodyPr>
          <a:p>
            <a:pPr algn="l" fontAlgn="auto" latinLnBrk="1">
              <a:lnSpc>
                <a:spcPct val="150000"/>
              </a:lnSpc>
            </a:pPr>
            <a:endParaRPr lang="zh-CN" altLang="en-US">
              <a:latin typeface="微软雅黑" panose="020B0503020204020204" charset="-122"/>
              <a:ea typeface="微软雅黑" panose="020B0503020204020204" charset="-122"/>
            </a:endParaRPr>
          </a:p>
        </p:txBody>
      </p:sp>
      <p:sp>
        <p:nvSpPr>
          <p:cNvPr id="7" name="文本框 6"/>
          <p:cNvSpPr txBox="1"/>
          <p:nvPr/>
        </p:nvSpPr>
        <p:spPr>
          <a:xfrm>
            <a:off x="270510" y="1932940"/>
            <a:ext cx="10877550" cy="2553335"/>
          </a:xfrm>
          <a:prstGeom prst="rect">
            <a:avLst/>
          </a:prstGeom>
          <a:noFill/>
        </p:spPr>
        <p:txBody>
          <a:bodyPr wrap="square" rtlCol="0" anchor="t">
            <a:spAutoFit/>
          </a:bodyPr>
          <a:p>
            <a:pPr algn="l" fontAlgn="auto">
              <a:lnSpc>
                <a:spcPct val="100000"/>
              </a:lnSpc>
              <a:buClrTx/>
              <a:buSzTx/>
              <a:buFontTx/>
            </a:pPr>
            <a:r>
              <a:rPr lang="en-US" altLang="zh-CN" sz="2000">
                <a:latin typeface="等线" panose="02010600030101010101" charset="-122"/>
                <a:ea typeface="等线" panose="02010600030101010101" charset="-122"/>
                <a:cs typeface="Arial" panose="020B0604020202020204" pitchFamily="34" charset="0"/>
                <a:sym typeface="+mn-ea"/>
              </a:rPr>
              <a:t>1.Kissinger, D. (February, 2019) Tesla Inc. Five Forces Analysis (Porter’s Model) &amp; Recommendations https://panmore.com/tesla-motors-inc-five-forces-analysis-recommendations-porters-model</a:t>
            </a:r>
            <a:br>
              <a:rPr lang="en-US" altLang="zh-CN" sz="2000">
                <a:latin typeface="等线" panose="02010600030101010101" charset="-122"/>
                <a:ea typeface="等线" panose="02010600030101010101" charset="-122"/>
                <a:cs typeface="Arial" panose="020B0604020202020204" pitchFamily="34" charset="0"/>
                <a:sym typeface="+mn-ea"/>
              </a:rPr>
            </a:br>
            <a:br>
              <a:rPr lang="en-US" altLang="zh-CN" sz="2000">
                <a:latin typeface="等线" panose="02010600030101010101" charset="-122"/>
                <a:ea typeface="等线" panose="02010600030101010101" charset="-122"/>
                <a:cs typeface="Arial" panose="020B0604020202020204" pitchFamily="34" charset="0"/>
                <a:sym typeface="+mn-ea"/>
              </a:rPr>
            </a:br>
            <a:r>
              <a:rPr lang="en-US" altLang="zh-CN" sz="2000">
                <a:latin typeface="等线" panose="02010600030101010101" charset="-122"/>
                <a:ea typeface="等线" panose="02010600030101010101" charset="-122"/>
                <a:cs typeface="Arial" panose="020B0604020202020204" pitchFamily="34" charset="0"/>
                <a:sym typeface="+mn-ea"/>
              </a:rPr>
              <a:t>2.Gaille, B. (2020) Tesla SWOT Analysis (2021): 33 Biggest Strengths and Weaknesses https://brandongaille.com/tesla-swot-analysis/</a:t>
            </a:r>
            <a:br>
              <a:rPr lang="en-US" altLang="zh-CN" sz="2000">
                <a:latin typeface="等线" panose="02010600030101010101" charset="-122"/>
                <a:ea typeface="等线" panose="02010600030101010101" charset="-122"/>
                <a:cs typeface="Arial" panose="020B0604020202020204" pitchFamily="34" charset="0"/>
                <a:sym typeface="+mn-ea"/>
              </a:rPr>
            </a:br>
            <a:br>
              <a:rPr lang="en-US" altLang="zh-CN" sz="2000">
                <a:latin typeface="等线" panose="02010600030101010101" charset="-122"/>
                <a:ea typeface="等线" panose="02010600030101010101" charset="-122"/>
                <a:cs typeface="Arial" panose="020B0604020202020204" pitchFamily="34" charset="0"/>
                <a:sym typeface="+mn-ea"/>
              </a:rPr>
            </a:br>
            <a:r>
              <a:rPr lang="en-US" altLang="zh-CN" sz="2000">
                <a:latin typeface="等线" panose="02010600030101010101" charset="-122"/>
                <a:ea typeface="等线" panose="02010600030101010101" charset="-122"/>
                <a:cs typeface="Arial" panose="020B0604020202020204" pitchFamily="34" charset="0"/>
                <a:sym typeface="+mn-ea"/>
              </a:rPr>
              <a:t>3.Ruth Ashford; Karen Beamish (2008); Marketing planning 2008-2009; Butterworth-Heinemann</a:t>
            </a:r>
            <a:endParaRPr lang="en-US" altLang="zh-CN" sz="2000">
              <a:latin typeface="等线" panose="02010600030101010101" charset="-122"/>
              <a:ea typeface="等线" panose="02010600030101010101" charset="-122"/>
              <a:cs typeface="Arial" panose="020B0604020202020204" pitchFamily="34" charset="0"/>
              <a:sym typeface="+mn-ea"/>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1">
            <a:extLst>
              <a:ext uri="{28A0092B-C50C-407E-A947-70E740481C1C}">
                <a14:useLocalDpi xmlns:a14="http://schemas.microsoft.com/office/drawing/2010/main" val="0"/>
              </a:ext>
            </a:extLst>
          </a:blip>
          <a:srcRect t="4749" b="11609"/>
          <a:stretch>
            <a:fillRect/>
          </a:stretch>
        </p:blipFill>
        <p:spPr>
          <a:xfrm>
            <a:off x="0" y="-43543"/>
            <a:ext cx="12242390" cy="6901543"/>
          </a:xfrm>
          <a:prstGeom prst="rect">
            <a:avLst/>
          </a:prstGeom>
        </p:spPr>
      </p:pic>
      <p:sp>
        <p:nvSpPr>
          <p:cNvPr id="200" name="任意多边形 199">
            <a:hlinkClick r:id="rId2" action="ppaction://hlinkfile"/>
          </p:cNvPr>
          <p:cNvSpPr/>
          <p:nvPr/>
        </p:nvSpPr>
        <p:spPr>
          <a:xfrm>
            <a:off x="5072331" y="-43543"/>
            <a:ext cx="7170059" cy="6901543"/>
          </a:xfrm>
          <a:custGeom>
            <a:avLst/>
            <a:gdLst>
              <a:gd name="connsiteX0" fmla="*/ 1725386 w 7170059"/>
              <a:gd name="connsiteY0" fmla="*/ 0 h 6901543"/>
              <a:gd name="connsiteX1" fmla="*/ 7170059 w 7170059"/>
              <a:gd name="connsiteY1" fmla="*/ 0 h 6901543"/>
              <a:gd name="connsiteX2" fmla="*/ 7170059 w 7170059"/>
              <a:gd name="connsiteY2" fmla="*/ 6901543 h 6901543"/>
              <a:gd name="connsiteX3" fmla="*/ 0 w 7170059"/>
              <a:gd name="connsiteY3" fmla="*/ 6901543 h 6901543"/>
            </a:gdLst>
            <a:ahLst/>
            <a:cxnLst>
              <a:cxn ang="0">
                <a:pos x="connsiteX0" y="connsiteY0"/>
              </a:cxn>
              <a:cxn ang="0">
                <a:pos x="connsiteX1" y="connsiteY1"/>
              </a:cxn>
              <a:cxn ang="0">
                <a:pos x="connsiteX2" y="connsiteY2"/>
              </a:cxn>
              <a:cxn ang="0">
                <a:pos x="connsiteX3" y="connsiteY3"/>
              </a:cxn>
            </a:cxnLst>
            <a:rect l="l" t="t" r="r" b="b"/>
            <a:pathLst>
              <a:path w="7170059" h="6901543">
                <a:moveTo>
                  <a:pt x="1725386" y="0"/>
                </a:moveTo>
                <a:lnTo>
                  <a:pt x="7170059" y="0"/>
                </a:lnTo>
                <a:lnTo>
                  <a:pt x="7170059" y="6901543"/>
                </a:lnTo>
                <a:lnTo>
                  <a:pt x="0" y="6901543"/>
                </a:lnTo>
                <a:close/>
              </a:path>
            </a:pathLst>
          </a:custGeom>
          <a:solidFill>
            <a:schemeClr val="tx1">
              <a:lumMod val="95000"/>
              <a:lumOff val="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6745605" y="3738880"/>
            <a:ext cx="6007100" cy="811530"/>
          </a:xfrm>
          <a:prstGeom prst="rect">
            <a:avLst/>
          </a:prstGeom>
          <a:noFill/>
        </p:spPr>
        <p:txBody>
          <a:bodyPr wrap="square" rtlCol="0">
            <a:spAutoFit/>
          </a:bodyPr>
          <a:lstStyle/>
          <a:p>
            <a:pPr algn="l">
              <a:lnSpc>
                <a:spcPct val="130000"/>
              </a:lnSpc>
            </a:pPr>
            <a:r>
              <a:rPr sz="3600" b="1" dirty="0" smtClean="0">
                <a:solidFill>
                  <a:schemeClr val="bg1"/>
                </a:solidFill>
                <a:latin typeface="等线" panose="02010600030101010101" charset="-122"/>
                <a:ea typeface="等线" panose="02010600030101010101" charset="-122"/>
              </a:rPr>
              <a:t>SWOT analysis of TESLA</a:t>
            </a:r>
            <a:endParaRPr sz="3600" b="1" dirty="0" smtClean="0">
              <a:solidFill>
                <a:schemeClr val="bg1"/>
              </a:solidFill>
              <a:latin typeface="等线" panose="02010600030101010101" charset="-122"/>
              <a:ea typeface="等线" panose="02010600030101010101" charset="-122"/>
            </a:endParaRPr>
          </a:p>
        </p:txBody>
      </p:sp>
      <p:sp>
        <p:nvSpPr>
          <p:cNvPr id="197" name="Freeform 5">
            <a:hlinkClick r:id="rId2" action="ppaction://hlinkfile"/>
          </p:cNvPr>
          <p:cNvSpPr>
            <a:spLocks noEditPoints="1"/>
          </p:cNvSpPr>
          <p:nvPr/>
        </p:nvSpPr>
        <p:spPr bwMode="auto">
          <a:xfrm>
            <a:off x="5793105" y="3719830"/>
            <a:ext cx="1028065" cy="1028065"/>
          </a:xfrm>
          <a:custGeom>
            <a:avLst/>
            <a:gdLst>
              <a:gd name="T0" fmla="*/ 914 w 1184"/>
              <a:gd name="T1" fmla="*/ 271 h 1184"/>
              <a:gd name="T2" fmla="*/ 683 w 1184"/>
              <a:gd name="T3" fmla="*/ 592 h 1184"/>
              <a:gd name="T4" fmla="*/ 501 w 1184"/>
              <a:gd name="T5" fmla="*/ 592 h 1184"/>
              <a:gd name="T6" fmla="*/ 639 w 1184"/>
              <a:gd name="T7" fmla="*/ 515 h 1184"/>
              <a:gd name="T8" fmla="*/ 592 w 1184"/>
              <a:gd name="T9" fmla="*/ 1184 h 1184"/>
              <a:gd name="T10" fmla="*/ 592 w 1184"/>
              <a:gd name="T11" fmla="*/ 0 h 1184"/>
              <a:gd name="T12" fmla="*/ 1055 w 1184"/>
              <a:gd name="T13" fmla="*/ 793 h 1184"/>
              <a:gd name="T14" fmla="*/ 989 w 1184"/>
              <a:gd name="T15" fmla="*/ 742 h 1184"/>
              <a:gd name="T16" fmla="*/ 1095 w 1184"/>
              <a:gd name="T17" fmla="*/ 616 h 1184"/>
              <a:gd name="T18" fmla="*/ 1016 w 1184"/>
              <a:gd name="T19" fmla="*/ 569 h 1184"/>
              <a:gd name="T20" fmla="*/ 1061 w 1184"/>
              <a:gd name="T21" fmla="*/ 408 h 1184"/>
              <a:gd name="T22" fmla="*/ 978 w 1184"/>
              <a:gd name="T23" fmla="*/ 417 h 1184"/>
              <a:gd name="T24" fmla="*/ 793 w 1184"/>
              <a:gd name="T25" fmla="*/ 130 h 1184"/>
              <a:gd name="T26" fmla="*/ 741 w 1184"/>
              <a:gd name="T27" fmla="*/ 196 h 1184"/>
              <a:gd name="T28" fmla="*/ 615 w 1184"/>
              <a:gd name="T29" fmla="*/ 89 h 1184"/>
              <a:gd name="T30" fmla="*/ 569 w 1184"/>
              <a:gd name="T31" fmla="*/ 169 h 1184"/>
              <a:gd name="T32" fmla="*/ 407 w 1184"/>
              <a:gd name="T33" fmla="*/ 124 h 1184"/>
              <a:gd name="T34" fmla="*/ 417 w 1184"/>
              <a:gd name="T35" fmla="*/ 207 h 1184"/>
              <a:gd name="T36" fmla="*/ 253 w 1184"/>
              <a:gd name="T37" fmla="*/ 220 h 1184"/>
              <a:gd name="T38" fmla="*/ 276 w 1184"/>
              <a:gd name="T39" fmla="*/ 309 h 1184"/>
              <a:gd name="T40" fmla="*/ 130 w 1184"/>
              <a:gd name="T41" fmla="*/ 392 h 1184"/>
              <a:gd name="T42" fmla="*/ 196 w 1184"/>
              <a:gd name="T43" fmla="*/ 443 h 1184"/>
              <a:gd name="T44" fmla="*/ 89 w 1184"/>
              <a:gd name="T45" fmla="*/ 569 h 1184"/>
              <a:gd name="T46" fmla="*/ 169 w 1184"/>
              <a:gd name="T47" fmla="*/ 616 h 1184"/>
              <a:gd name="T48" fmla="*/ 124 w 1184"/>
              <a:gd name="T49" fmla="*/ 777 h 1184"/>
              <a:gd name="T50" fmla="*/ 206 w 1184"/>
              <a:gd name="T51" fmla="*/ 768 h 1184"/>
              <a:gd name="T52" fmla="*/ 220 w 1184"/>
              <a:gd name="T53" fmla="*/ 932 h 1184"/>
              <a:gd name="T54" fmla="*/ 309 w 1184"/>
              <a:gd name="T55" fmla="*/ 908 h 1184"/>
              <a:gd name="T56" fmla="*/ 592 w 1184"/>
              <a:gd name="T57" fmla="*/ 1097 h 1184"/>
              <a:gd name="T58" fmla="*/ 875 w 1184"/>
              <a:gd name="T59" fmla="*/ 908 h 1184"/>
              <a:gd name="T60" fmla="*/ 964 w 1184"/>
              <a:gd name="T61" fmla="*/ 932 h 1184"/>
              <a:gd name="T62" fmla="*/ 425 w 1184"/>
              <a:gd name="T63" fmla="*/ 909 h 1184"/>
              <a:gd name="T64" fmla="*/ 760 w 1184"/>
              <a:gd name="T65" fmla="*/ 843 h 1184"/>
              <a:gd name="T66" fmla="*/ 425 w 1184"/>
              <a:gd name="T67" fmla="*/ 909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84" h="1184">
                <a:moveTo>
                  <a:pt x="639" y="515"/>
                </a:moveTo>
                <a:cubicBezTo>
                  <a:pt x="914" y="271"/>
                  <a:pt x="914" y="271"/>
                  <a:pt x="914" y="271"/>
                </a:cubicBezTo>
                <a:cubicBezTo>
                  <a:pt x="671" y="548"/>
                  <a:pt x="671" y="548"/>
                  <a:pt x="671" y="548"/>
                </a:cubicBezTo>
                <a:cubicBezTo>
                  <a:pt x="679" y="561"/>
                  <a:pt x="683" y="576"/>
                  <a:pt x="683" y="592"/>
                </a:cubicBezTo>
                <a:cubicBezTo>
                  <a:pt x="683" y="643"/>
                  <a:pt x="642" y="683"/>
                  <a:pt x="592" y="683"/>
                </a:cubicBezTo>
                <a:cubicBezTo>
                  <a:pt x="542" y="683"/>
                  <a:pt x="501" y="643"/>
                  <a:pt x="501" y="592"/>
                </a:cubicBezTo>
                <a:cubicBezTo>
                  <a:pt x="501" y="542"/>
                  <a:pt x="542" y="502"/>
                  <a:pt x="592" y="502"/>
                </a:cubicBezTo>
                <a:cubicBezTo>
                  <a:pt x="610" y="502"/>
                  <a:pt x="625" y="507"/>
                  <a:pt x="639" y="515"/>
                </a:cubicBezTo>
                <a:close/>
                <a:moveTo>
                  <a:pt x="1184" y="592"/>
                </a:moveTo>
                <a:cubicBezTo>
                  <a:pt x="1184" y="919"/>
                  <a:pt x="919" y="1184"/>
                  <a:pt x="592" y="1184"/>
                </a:cubicBezTo>
                <a:cubicBezTo>
                  <a:pt x="266" y="1184"/>
                  <a:pt x="0" y="919"/>
                  <a:pt x="0" y="592"/>
                </a:cubicBezTo>
                <a:cubicBezTo>
                  <a:pt x="0" y="266"/>
                  <a:pt x="266" y="0"/>
                  <a:pt x="592" y="0"/>
                </a:cubicBezTo>
                <a:cubicBezTo>
                  <a:pt x="919" y="0"/>
                  <a:pt x="1184" y="266"/>
                  <a:pt x="1184" y="592"/>
                </a:cubicBezTo>
                <a:close/>
                <a:moveTo>
                  <a:pt x="1055" y="793"/>
                </a:moveTo>
                <a:cubicBezTo>
                  <a:pt x="980" y="763"/>
                  <a:pt x="980" y="763"/>
                  <a:pt x="980" y="763"/>
                </a:cubicBezTo>
                <a:cubicBezTo>
                  <a:pt x="989" y="742"/>
                  <a:pt x="989" y="742"/>
                  <a:pt x="989" y="742"/>
                </a:cubicBezTo>
                <a:cubicBezTo>
                  <a:pt x="1063" y="772"/>
                  <a:pt x="1063" y="772"/>
                  <a:pt x="1063" y="772"/>
                </a:cubicBezTo>
                <a:cubicBezTo>
                  <a:pt x="1082" y="723"/>
                  <a:pt x="1093" y="670"/>
                  <a:pt x="1095" y="616"/>
                </a:cubicBezTo>
                <a:cubicBezTo>
                  <a:pt x="1016" y="616"/>
                  <a:pt x="1016" y="616"/>
                  <a:pt x="1016" y="616"/>
                </a:cubicBezTo>
                <a:cubicBezTo>
                  <a:pt x="1016" y="569"/>
                  <a:pt x="1016" y="569"/>
                  <a:pt x="1016" y="569"/>
                </a:cubicBezTo>
                <a:cubicBezTo>
                  <a:pt x="1095" y="569"/>
                  <a:pt x="1095" y="569"/>
                  <a:pt x="1095" y="569"/>
                </a:cubicBezTo>
                <a:cubicBezTo>
                  <a:pt x="1093" y="512"/>
                  <a:pt x="1081" y="458"/>
                  <a:pt x="1061" y="408"/>
                </a:cubicBezTo>
                <a:cubicBezTo>
                  <a:pt x="987" y="439"/>
                  <a:pt x="987" y="439"/>
                  <a:pt x="987" y="439"/>
                </a:cubicBezTo>
                <a:cubicBezTo>
                  <a:pt x="978" y="417"/>
                  <a:pt x="978" y="417"/>
                  <a:pt x="978" y="417"/>
                </a:cubicBezTo>
                <a:cubicBezTo>
                  <a:pt x="1052" y="386"/>
                  <a:pt x="1052" y="386"/>
                  <a:pt x="1052" y="386"/>
                </a:cubicBezTo>
                <a:cubicBezTo>
                  <a:pt x="1001" y="272"/>
                  <a:pt x="908" y="180"/>
                  <a:pt x="793" y="130"/>
                </a:cubicBezTo>
                <a:cubicBezTo>
                  <a:pt x="763" y="204"/>
                  <a:pt x="763" y="204"/>
                  <a:pt x="763" y="204"/>
                </a:cubicBezTo>
                <a:cubicBezTo>
                  <a:pt x="741" y="196"/>
                  <a:pt x="741" y="196"/>
                  <a:pt x="741" y="196"/>
                </a:cubicBezTo>
                <a:cubicBezTo>
                  <a:pt x="772" y="122"/>
                  <a:pt x="772" y="122"/>
                  <a:pt x="772" y="122"/>
                </a:cubicBezTo>
                <a:cubicBezTo>
                  <a:pt x="723" y="103"/>
                  <a:pt x="670" y="92"/>
                  <a:pt x="615" y="89"/>
                </a:cubicBezTo>
                <a:cubicBezTo>
                  <a:pt x="615" y="169"/>
                  <a:pt x="615" y="169"/>
                  <a:pt x="615" y="169"/>
                </a:cubicBezTo>
                <a:cubicBezTo>
                  <a:pt x="569" y="169"/>
                  <a:pt x="569" y="169"/>
                  <a:pt x="569" y="169"/>
                </a:cubicBezTo>
                <a:cubicBezTo>
                  <a:pt x="569" y="89"/>
                  <a:pt x="569" y="89"/>
                  <a:pt x="569" y="89"/>
                </a:cubicBezTo>
                <a:cubicBezTo>
                  <a:pt x="512" y="92"/>
                  <a:pt x="458" y="104"/>
                  <a:pt x="407" y="124"/>
                </a:cubicBezTo>
                <a:cubicBezTo>
                  <a:pt x="439" y="198"/>
                  <a:pt x="439" y="198"/>
                  <a:pt x="439" y="198"/>
                </a:cubicBezTo>
                <a:cubicBezTo>
                  <a:pt x="417" y="207"/>
                  <a:pt x="417" y="207"/>
                  <a:pt x="417" y="207"/>
                </a:cubicBezTo>
                <a:cubicBezTo>
                  <a:pt x="386" y="133"/>
                  <a:pt x="386" y="133"/>
                  <a:pt x="386" y="133"/>
                </a:cubicBezTo>
                <a:cubicBezTo>
                  <a:pt x="337" y="155"/>
                  <a:pt x="292" y="185"/>
                  <a:pt x="253" y="220"/>
                </a:cubicBezTo>
                <a:cubicBezTo>
                  <a:pt x="309" y="277"/>
                  <a:pt x="309" y="277"/>
                  <a:pt x="309" y="277"/>
                </a:cubicBezTo>
                <a:cubicBezTo>
                  <a:pt x="276" y="309"/>
                  <a:pt x="276" y="309"/>
                  <a:pt x="276" y="309"/>
                </a:cubicBezTo>
                <a:cubicBezTo>
                  <a:pt x="220" y="253"/>
                  <a:pt x="220" y="253"/>
                  <a:pt x="220" y="253"/>
                </a:cubicBezTo>
                <a:cubicBezTo>
                  <a:pt x="183" y="294"/>
                  <a:pt x="152" y="340"/>
                  <a:pt x="130" y="392"/>
                </a:cubicBezTo>
                <a:cubicBezTo>
                  <a:pt x="204" y="422"/>
                  <a:pt x="204" y="422"/>
                  <a:pt x="204" y="422"/>
                </a:cubicBezTo>
                <a:cubicBezTo>
                  <a:pt x="196" y="443"/>
                  <a:pt x="196" y="443"/>
                  <a:pt x="196" y="443"/>
                </a:cubicBezTo>
                <a:cubicBezTo>
                  <a:pt x="121" y="413"/>
                  <a:pt x="121" y="413"/>
                  <a:pt x="121" y="413"/>
                </a:cubicBezTo>
                <a:cubicBezTo>
                  <a:pt x="103" y="462"/>
                  <a:pt x="92" y="515"/>
                  <a:pt x="89" y="569"/>
                </a:cubicBezTo>
                <a:cubicBezTo>
                  <a:pt x="169" y="569"/>
                  <a:pt x="169" y="569"/>
                  <a:pt x="169" y="569"/>
                </a:cubicBezTo>
                <a:cubicBezTo>
                  <a:pt x="169" y="616"/>
                  <a:pt x="169" y="616"/>
                  <a:pt x="169" y="616"/>
                </a:cubicBezTo>
                <a:cubicBezTo>
                  <a:pt x="89" y="616"/>
                  <a:pt x="89" y="616"/>
                  <a:pt x="89" y="616"/>
                </a:cubicBezTo>
                <a:cubicBezTo>
                  <a:pt x="92" y="673"/>
                  <a:pt x="104" y="727"/>
                  <a:pt x="124" y="777"/>
                </a:cubicBezTo>
                <a:cubicBezTo>
                  <a:pt x="197" y="746"/>
                  <a:pt x="197" y="746"/>
                  <a:pt x="197" y="746"/>
                </a:cubicBezTo>
                <a:cubicBezTo>
                  <a:pt x="206" y="768"/>
                  <a:pt x="206" y="768"/>
                  <a:pt x="206" y="768"/>
                </a:cubicBezTo>
                <a:cubicBezTo>
                  <a:pt x="133" y="799"/>
                  <a:pt x="133" y="799"/>
                  <a:pt x="133" y="799"/>
                </a:cubicBezTo>
                <a:cubicBezTo>
                  <a:pt x="155" y="848"/>
                  <a:pt x="184" y="892"/>
                  <a:pt x="220" y="932"/>
                </a:cubicBezTo>
                <a:cubicBezTo>
                  <a:pt x="276" y="876"/>
                  <a:pt x="276" y="876"/>
                  <a:pt x="276" y="876"/>
                </a:cubicBezTo>
                <a:cubicBezTo>
                  <a:pt x="309" y="908"/>
                  <a:pt x="309" y="908"/>
                  <a:pt x="309" y="908"/>
                </a:cubicBezTo>
                <a:cubicBezTo>
                  <a:pt x="253" y="964"/>
                  <a:pt x="253" y="964"/>
                  <a:pt x="253" y="964"/>
                </a:cubicBezTo>
                <a:cubicBezTo>
                  <a:pt x="343" y="1046"/>
                  <a:pt x="462" y="1097"/>
                  <a:pt x="592" y="1097"/>
                </a:cubicBezTo>
                <a:cubicBezTo>
                  <a:pt x="723" y="1097"/>
                  <a:pt x="842" y="1046"/>
                  <a:pt x="932" y="964"/>
                </a:cubicBezTo>
                <a:cubicBezTo>
                  <a:pt x="875" y="908"/>
                  <a:pt x="875" y="908"/>
                  <a:pt x="875" y="908"/>
                </a:cubicBezTo>
                <a:cubicBezTo>
                  <a:pt x="908" y="876"/>
                  <a:pt x="908" y="876"/>
                  <a:pt x="908" y="876"/>
                </a:cubicBezTo>
                <a:cubicBezTo>
                  <a:pt x="964" y="932"/>
                  <a:pt x="964" y="932"/>
                  <a:pt x="964" y="932"/>
                </a:cubicBezTo>
                <a:cubicBezTo>
                  <a:pt x="1002" y="891"/>
                  <a:pt x="1032" y="844"/>
                  <a:pt x="1055" y="793"/>
                </a:cubicBezTo>
                <a:close/>
                <a:moveTo>
                  <a:pt x="425" y="909"/>
                </a:moveTo>
                <a:cubicBezTo>
                  <a:pt x="760" y="909"/>
                  <a:pt x="760" y="909"/>
                  <a:pt x="760" y="909"/>
                </a:cubicBezTo>
                <a:cubicBezTo>
                  <a:pt x="760" y="843"/>
                  <a:pt x="760" y="843"/>
                  <a:pt x="760" y="843"/>
                </a:cubicBezTo>
                <a:cubicBezTo>
                  <a:pt x="425" y="843"/>
                  <a:pt x="425" y="843"/>
                  <a:pt x="425" y="843"/>
                </a:cubicBezTo>
                <a:lnTo>
                  <a:pt x="425" y="909"/>
                </a:lnTo>
                <a:close/>
              </a:path>
            </a:pathLst>
          </a:custGeom>
          <a:solidFill>
            <a:schemeClr val="bg1">
              <a:alpha val="70000"/>
            </a:schemeClr>
          </a:solidFill>
          <a:ln>
            <a:noFill/>
          </a:ln>
        </p:spPr>
        <p:txBody>
          <a:bodyPr vert="horz" wrap="square" lIns="91440" tIns="45720" rIns="91440" bIns="45720" numCol="1" anchor="t" anchorCtr="0" compatLnSpc="1"/>
          <a:lstStyle/>
          <a:p>
            <a:endParaRPr lang="zh-CN" altLang="en-US"/>
          </a:p>
        </p:txBody>
      </p:sp>
      <p:sp>
        <p:nvSpPr>
          <p:cNvPr id="206" name="任意多边形 205"/>
          <p:cNvSpPr/>
          <p:nvPr/>
        </p:nvSpPr>
        <p:spPr>
          <a:xfrm>
            <a:off x="4905246" y="-43544"/>
            <a:ext cx="7170059" cy="6901543"/>
          </a:xfrm>
          <a:custGeom>
            <a:avLst/>
            <a:gdLst>
              <a:gd name="connsiteX0" fmla="*/ 1725386 w 7170059"/>
              <a:gd name="connsiteY0" fmla="*/ 0 h 6901543"/>
              <a:gd name="connsiteX1" fmla="*/ 1839397 w 7170059"/>
              <a:gd name="connsiteY1" fmla="*/ 0 h 6901543"/>
              <a:gd name="connsiteX2" fmla="*/ 114011 w 7170059"/>
              <a:gd name="connsiteY2" fmla="*/ 6901542 h 6901543"/>
              <a:gd name="connsiteX3" fmla="*/ 7170059 w 7170059"/>
              <a:gd name="connsiteY3" fmla="*/ 6901542 h 6901543"/>
              <a:gd name="connsiteX4" fmla="*/ 7170059 w 7170059"/>
              <a:gd name="connsiteY4" fmla="*/ 6901543 h 6901543"/>
              <a:gd name="connsiteX5" fmla="*/ 0 w 7170059"/>
              <a:gd name="connsiteY5" fmla="*/ 6901543 h 6901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70059" h="6901543">
                <a:moveTo>
                  <a:pt x="1725386" y="0"/>
                </a:moveTo>
                <a:lnTo>
                  <a:pt x="1839397" y="0"/>
                </a:lnTo>
                <a:lnTo>
                  <a:pt x="114011" y="6901542"/>
                </a:lnTo>
                <a:lnTo>
                  <a:pt x="7170059" y="6901542"/>
                </a:lnTo>
                <a:lnTo>
                  <a:pt x="7170059" y="6901543"/>
                </a:lnTo>
                <a:lnTo>
                  <a:pt x="0" y="6901543"/>
                </a:lnTo>
                <a:close/>
              </a:path>
            </a:pathLst>
          </a:custGeom>
          <a:solidFill>
            <a:schemeClr val="tx1">
              <a:lumMod val="95000"/>
              <a:lumOff val="5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6764020" y="4588510"/>
            <a:ext cx="4067810" cy="645160"/>
          </a:xfrm>
          <a:prstGeom prst="rect">
            <a:avLst/>
          </a:prstGeom>
          <a:noFill/>
        </p:spPr>
        <p:txBody>
          <a:bodyPr wrap="square" rtlCol="0" anchor="t">
            <a:spAutoFit/>
          </a:bodyPr>
          <a:p>
            <a:r>
              <a:rPr lang="en-US" altLang="zh-CN" b="1" dirty="0">
                <a:solidFill>
                  <a:schemeClr val="bg1"/>
                </a:solidFill>
                <a:latin typeface="Arial" panose="020B0604020202020204" pitchFamily="34" charset="0"/>
                <a:cs typeface="Arial" panose="020B0604020202020204" pitchFamily="34" charset="0"/>
                <a:sym typeface="+mn-ea"/>
              </a:rPr>
              <a:t>with focuses on technologies development and other issues</a:t>
            </a:r>
            <a:endParaRPr lang="en-US" altLang="zh-CN" b="1" dirty="0">
              <a:solidFill>
                <a:schemeClr val="bg1"/>
              </a:solidFill>
              <a:latin typeface="Arial" panose="020B0604020202020204" pitchFamily="34" charset="0"/>
              <a:cs typeface="Arial" panose="020B0604020202020204" pitchFamily="34" charset="0"/>
              <a:sym typeface="+mn-ea"/>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1"/>
          <p:cNvSpPr txBox="1"/>
          <p:nvPr/>
        </p:nvSpPr>
        <p:spPr>
          <a:xfrm>
            <a:off x="717037" y="288554"/>
            <a:ext cx="8157268" cy="737235"/>
          </a:xfrm>
          <a:prstGeom prst="rect">
            <a:avLst/>
          </a:prstGeom>
          <a:noFill/>
        </p:spPr>
        <p:txBody>
          <a:bodyPr wrap="square" rtlCol="0">
            <a:spAutoFit/>
          </a:bodyPr>
          <a:lstStyle/>
          <a:p>
            <a:pPr algn="l" fontAlgn="auto" latinLnBrk="1">
              <a:lnSpc>
                <a:spcPct val="150000"/>
              </a:lnSpc>
            </a:pPr>
            <a:r>
              <a:rPr lang="en-US" altLang="zh-CN" sz="2800" b="1">
                <a:latin typeface="等线" panose="02010600030101010101" charset="-122"/>
                <a:ea typeface="等线" panose="02010600030101010101" charset="-122"/>
                <a:sym typeface="+mn-ea"/>
              </a:rPr>
              <a:t>Strengths of Tesla</a:t>
            </a:r>
            <a:endParaRPr lang="en-US" altLang="zh-CN" sz="2800" b="1">
              <a:latin typeface="等线" panose="02010600030101010101" charset="-122"/>
              <a:ea typeface="等线" panose="02010600030101010101" charset="-122"/>
              <a:sym typeface="+mn-ea"/>
            </a:endParaRPr>
          </a:p>
        </p:txBody>
      </p:sp>
      <p:sp>
        <p:nvSpPr>
          <p:cNvPr id="4" name="矩形 3"/>
          <p:cNvSpPr/>
          <p:nvPr/>
        </p:nvSpPr>
        <p:spPr>
          <a:xfrm>
            <a:off x="318062" y="538281"/>
            <a:ext cx="437061" cy="324390"/>
          </a:xfrm>
          <a:prstGeom prst="rect">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内容占位符 6"/>
          <p:cNvPicPr>
            <a:picLocks noGrp="1" noChangeAspect="1"/>
          </p:cNvPicPr>
          <p:nvPr/>
        </p:nvPicPr>
        <p:blipFill>
          <a:blip r:embed="rId1">
            <a:extLst>
              <a:ext uri="{28A0092B-C50C-407E-A947-70E740481C1C}">
                <a14:useLocalDpi xmlns:a14="http://schemas.microsoft.com/office/drawing/2010/main" val="0"/>
              </a:ext>
            </a:extLst>
          </a:blip>
          <a:stretch>
            <a:fillRect/>
          </a:stretch>
        </p:blipFill>
        <p:spPr>
          <a:xfrm>
            <a:off x="317852" y="1625929"/>
            <a:ext cx="3059534" cy="4351338"/>
          </a:xfrm>
          <a:prstGeom prst="rect">
            <a:avLst/>
          </a:prstGeom>
        </p:spPr>
      </p:pic>
      <p:pic>
        <p:nvPicPr>
          <p:cNvPr id="13" name="图片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44757" y="1604963"/>
            <a:ext cx="3319821" cy="4351338"/>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1"/>
          <p:cNvSpPr txBox="1"/>
          <p:nvPr/>
        </p:nvSpPr>
        <p:spPr>
          <a:xfrm>
            <a:off x="717037" y="288554"/>
            <a:ext cx="8157268" cy="737235"/>
          </a:xfrm>
          <a:prstGeom prst="rect">
            <a:avLst/>
          </a:prstGeom>
          <a:noFill/>
        </p:spPr>
        <p:txBody>
          <a:bodyPr wrap="square" rtlCol="0">
            <a:spAutoFit/>
          </a:bodyPr>
          <a:lstStyle/>
          <a:p>
            <a:pPr algn="l" fontAlgn="auto" latinLnBrk="1">
              <a:lnSpc>
                <a:spcPct val="150000"/>
              </a:lnSpc>
            </a:pPr>
            <a:r>
              <a:rPr lang="en-US" altLang="zh-CN" sz="2800" b="1">
                <a:latin typeface="等线" panose="02010600030101010101" charset="-122"/>
                <a:ea typeface="等线" panose="02010600030101010101" charset="-122"/>
                <a:sym typeface="+mn-ea"/>
              </a:rPr>
              <a:t>Strengths of Tesla (cont.)</a:t>
            </a:r>
            <a:endParaRPr lang="en-US" altLang="zh-CN" sz="2800" b="1">
              <a:latin typeface="等线" panose="02010600030101010101" charset="-122"/>
              <a:ea typeface="等线" panose="02010600030101010101" charset="-122"/>
              <a:sym typeface="+mn-ea"/>
            </a:endParaRPr>
          </a:p>
        </p:txBody>
      </p:sp>
      <p:sp>
        <p:nvSpPr>
          <p:cNvPr id="4" name="矩形 3"/>
          <p:cNvSpPr/>
          <p:nvPr/>
        </p:nvSpPr>
        <p:spPr>
          <a:xfrm>
            <a:off x="318062" y="538281"/>
            <a:ext cx="437061" cy="324390"/>
          </a:xfrm>
          <a:prstGeom prst="rect">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p:cNvPicPr>
            <a:picLocks noChangeAspect="1"/>
          </p:cNvPicPr>
          <p:nvPr/>
        </p:nvPicPr>
        <p:blipFill>
          <a:blip r:embed="rId1">
            <a:extLst>
              <a:ext uri="{28A0092B-C50C-407E-A947-70E740481C1C}">
                <a14:useLocalDpi xmlns:a14="http://schemas.microsoft.com/office/drawing/2010/main" val="0"/>
              </a:ext>
            </a:extLst>
          </a:blip>
          <a:srcRect t="16189" b="20899"/>
          <a:stretch>
            <a:fillRect/>
          </a:stretch>
        </p:blipFill>
        <p:spPr>
          <a:xfrm>
            <a:off x="318135" y="1834515"/>
            <a:ext cx="3263265" cy="2035810"/>
          </a:xfrm>
          <a:prstGeom prst="rect">
            <a:avLst/>
          </a:prstGeom>
        </p:spPr>
      </p:pic>
      <p:pic>
        <p:nvPicPr>
          <p:cNvPr id="7" name="图片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1730" y="1836731"/>
            <a:ext cx="3505200" cy="2000393"/>
          </a:xfrm>
          <a:prstGeom prst="rect">
            <a:avLst/>
          </a:prstGeom>
        </p:spPr>
      </p:pic>
      <p:pic>
        <p:nvPicPr>
          <p:cNvPr id="9" name="图片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04644" y="1836733"/>
            <a:ext cx="4202504" cy="2000392"/>
          </a:xfrm>
          <a:prstGeom prst="rect">
            <a:avLst/>
          </a:prstGeom>
        </p:spPr>
      </p:pic>
      <p:sp>
        <p:nvSpPr>
          <p:cNvPr id="8" name="文本框 7"/>
          <p:cNvSpPr txBox="1"/>
          <p:nvPr/>
        </p:nvSpPr>
        <p:spPr>
          <a:xfrm>
            <a:off x="228600" y="4138295"/>
            <a:ext cx="6810375" cy="1753235"/>
          </a:xfrm>
          <a:prstGeom prst="rect">
            <a:avLst/>
          </a:prstGeom>
          <a:noFill/>
        </p:spPr>
        <p:txBody>
          <a:bodyPr wrap="square" rtlCol="0" anchor="t">
            <a:spAutoFit/>
          </a:bodyPr>
          <a:p>
            <a:pPr marL="285750" indent="-285750" algn="just">
              <a:lnSpc>
                <a:spcPct val="150000"/>
              </a:lnSpc>
              <a:buFont typeface="Wingdings" panose="05000000000000000000" charset="0"/>
              <a:buChar char="l"/>
            </a:pPr>
            <a:r>
              <a:rPr lang="en-US" altLang="zh-CN" kern="100" dirty="0">
                <a:solidFill>
                  <a:schemeClr val="tx1"/>
                </a:solidFill>
                <a:effectLst/>
                <a:latin typeface="等线" panose="02010600030101010101" charset="-122"/>
                <a:ea typeface="等线" panose="02010600030101010101" charset="-122"/>
                <a:cs typeface="Arial" panose="020B0604020202020204" pitchFamily="34" charset="0"/>
                <a:sym typeface="+mn-ea"/>
              </a:rPr>
              <a:t>Manufacturing improvements using large scale die casting.</a:t>
            </a:r>
            <a:endParaRPr lang="zh-CN" altLang="zh-CN" kern="100" dirty="0">
              <a:solidFill>
                <a:schemeClr val="tx1"/>
              </a:solidFill>
              <a:effectLst/>
              <a:latin typeface="等线" panose="02010600030101010101" charset="-122"/>
              <a:ea typeface="等线" panose="02010600030101010101" charset="-122"/>
              <a:cs typeface="Arial" panose="020B0604020202020204" pitchFamily="34" charset="0"/>
            </a:endParaRPr>
          </a:p>
          <a:p>
            <a:pPr marL="285750" indent="-285750" algn="just">
              <a:lnSpc>
                <a:spcPct val="150000"/>
              </a:lnSpc>
              <a:buFont typeface="Wingdings" panose="05000000000000000000" charset="0"/>
              <a:buChar char="l"/>
            </a:pPr>
            <a:r>
              <a:rPr lang="en-US" altLang="zh-CN" kern="100" dirty="0">
                <a:solidFill>
                  <a:schemeClr val="tx1"/>
                </a:solidFill>
                <a:effectLst/>
                <a:latin typeface="等线" panose="02010600030101010101" charset="-122"/>
                <a:ea typeface="等线" panose="02010600030101010101" charset="-122"/>
                <a:cs typeface="Arial" panose="020B0604020202020204" pitchFamily="34" charset="0"/>
                <a:sym typeface="+mn-ea"/>
              </a:rPr>
              <a:t>Self-driving technologies.</a:t>
            </a:r>
            <a:endParaRPr lang="zh-CN" altLang="zh-CN" kern="100" dirty="0">
              <a:solidFill>
                <a:schemeClr val="tx1"/>
              </a:solidFill>
              <a:effectLst/>
              <a:latin typeface="等线" panose="02010600030101010101" charset="-122"/>
              <a:ea typeface="等线" panose="02010600030101010101" charset="-122"/>
              <a:cs typeface="Arial" panose="020B0604020202020204" pitchFamily="34" charset="0"/>
            </a:endParaRPr>
          </a:p>
          <a:p>
            <a:pPr marL="285750" indent="-285750" algn="just">
              <a:lnSpc>
                <a:spcPct val="150000"/>
              </a:lnSpc>
              <a:buFont typeface="Wingdings" panose="05000000000000000000" charset="0"/>
              <a:buChar char="l"/>
            </a:pPr>
            <a:r>
              <a:rPr lang="en-US" altLang="zh-CN" kern="100" dirty="0">
                <a:solidFill>
                  <a:schemeClr val="tx1"/>
                </a:solidFill>
                <a:effectLst/>
                <a:latin typeface="等线" panose="02010600030101010101" charset="-122"/>
                <a:ea typeface="等线" panose="02010600030101010101" charset="-122"/>
                <a:cs typeface="Arial" panose="020B0604020202020204" pitchFamily="34" charset="0"/>
                <a:sym typeface="+mn-ea"/>
              </a:rPr>
              <a:t>Battery Innovation.</a:t>
            </a:r>
            <a:endParaRPr lang="zh-CN" altLang="zh-CN" kern="100" dirty="0">
              <a:solidFill>
                <a:schemeClr val="tx1"/>
              </a:solidFill>
              <a:effectLst/>
              <a:latin typeface="等线" panose="02010600030101010101" charset="-122"/>
              <a:ea typeface="等线" panose="02010600030101010101" charset="-122"/>
              <a:cs typeface="Arial" panose="020B0604020202020204" pitchFamily="34" charset="0"/>
            </a:endParaRPr>
          </a:p>
          <a:p>
            <a:pPr marL="285750" indent="-285750" algn="just">
              <a:lnSpc>
                <a:spcPct val="150000"/>
              </a:lnSpc>
              <a:buClrTx/>
              <a:buSzTx/>
              <a:buFont typeface="Wingdings" panose="05000000000000000000" charset="0"/>
              <a:buChar char="l"/>
            </a:pPr>
            <a:r>
              <a:rPr lang="en-US" altLang="zh-CN" kern="100" dirty="0">
                <a:solidFill>
                  <a:schemeClr val="tx1"/>
                </a:solidFill>
                <a:effectLst/>
                <a:latin typeface="等线" panose="02010600030101010101" charset="-122"/>
                <a:ea typeface="等线" panose="02010600030101010101" charset="-122"/>
                <a:cs typeface="Arial" panose="020B0604020202020204" pitchFamily="34" charset="0"/>
                <a:sym typeface="+mn-ea"/>
              </a:rPr>
              <a:t>  Bob Blanchette (2020)</a:t>
            </a:r>
            <a:endParaRPr lang="en-US" altLang="zh-CN" kern="100" dirty="0">
              <a:solidFill>
                <a:schemeClr val="tx1"/>
              </a:solidFill>
              <a:effectLst/>
              <a:latin typeface="等线" panose="02010600030101010101" charset="-122"/>
              <a:ea typeface="等线" panose="02010600030101010101" charset="-122"/>
              <a:cs typeface="Arial" panose="020B0604020202020204" pitchFamily="34" charset="0"/>
              <a:sym typeface="+mn-ea"/>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1"/>
          <p:cNvSpPr txBox="1"/>
          <p:nvPr/>
        </p:nvSpPr>
        <p:spPr>
          <a:xfrm>
            <a:off x="717037" y="288554"/>
            <a:ext cx="8157268" cy="737235"/>
          </a:xfrm>
          <a:prstGeom prst="rect">
            <a:avLst/>
          </a:prstGeom>
          <a:noFill/>
        </p:spPr>
        <p:txBody>
          <a:bodyPr wrap="square" rtlCol="0">
            <a:spAutoFit/>
          </a:bodyPr>
          <a:lstStyle/>
          <a:p>
            <a:pPr algn="l" fontAlgn="auto" latinLnBrk="1">
              <a:lnSpc>
                <a:spcPct val="150000"/>
              </a:lnSpc>
            </a:pPr>
            <a:r>
              <a:rPr lang="en-US" altLang="zh-CN" sz="2800" b="1">
                <a:latin typeface="等线" panose="02010600030101010101" charset="-122"/>
                <a:ea typeface="等线" panose="02010600030101010101" charset="-122"/>
                <a:sym typeface="+mn-ea"/>
              </a:rPr>
              <a:t>Weaknesses of TESLA</a:t>
            </a:r>
            <a:endParaRPr lang="en-US" altLang="zh-CN" sz="2800" b="1">
              <a:latin typeface="等线" panose="02010600030101010101" charset="-122"/>
              <a:ea typeface="等线" panose="02010600030101010101" charset="-122"/>
              <a:sym typeface="+mn-ea"/>
            </a:endParaRPr>
          </a:p>
        </p:txBody>
      </p:sp>
      <p:sp>
        <p:nvSpPr>
          <p:cNvPr id="4" name="矩形 3"/>
          <p:cNvSpPr/>
          <p:nvPr/>
        </p:nvSpPr>
        <p:spPr>
          <a:xfrm>
            <a:off x="318062" y="538281"/>
            <a:ext cx="437061" cy="324390"/>
          </a:xfrm>
          <a:prstGeom prst="rect">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228600" y="4138295"/>
            <a:ext cx="6810375" cy="1337945"/>
          </a:xfrm>
          <a:prstGeom prst="rect">
            <a:avLst/>
          </a:prstGeom>
          <a:noFill/>
        </p:spPr>
        <p:txBody>
          <a:bodyPr wrap="square" rtlCol="0" anchor="t">
            <a:spAutoFit/>
          </a:bodyPr>
          <a:p>
            <a:pPr marL="285750" indent="-285750" algn="just">
              <a:lnSpc>
                <a:spcPct val="150000"/>
              </a:lnSpc>
              <a:buFont typeface="Wingdings" panose="05000000000000000000" charset="0"/>
              <a:buChar char="l"/>
            </a:pPr>
            <a:r>
              <a:rPr lang="en-US" altLang="zh-CN" kern="100" dirty="0">
                <a:solidFill>
                  <a:schemeClr val="tx1"/>
                </a:solidFill>
                <a:effectLst/>
                <a:latin typeface="等线" panose="02010600030101010101" charset="-122"/>
                <a:ea typeface="等线" panose="02010600030101010101" charset="-122"/>
                <a:cs typeface="Arial" panose="020B0604020202020204" pitchFamily="34" charset="0"/>
                <a:sym typeface="+mn-ea"/>
              </a:rPr>
              <a:t>Limited product lines compare with competitors</a:t>
            </a:r>
            <a:endParaRPr lang="en-US" altLang="zh-CN" kern="100" dirty="0">
              <a:solidFill>
                <a:schemeClr val="tx1"/>
              </a:solidFill>
              <a:effectLst/>
              <a:latin typeface="等线" panose="02010600030101010101" charset="-122"/>
              <a:ea typeface="等线" panose="02010600030101010101" charset="-122"/>
              <a:cs typeface="Arial" panose="020B0604020202020204" pitchFamily="34" charset="0"/>
              <a:sym typeface="+mn-ea"/>
            </a:endParaRPr>
          </a:p>
          <a:p>
            <a:pPr marL="285750" indent="-285750" algn="just">
              <a:lnSpc>
                <a:spcPct val="150000"/>
              </a:lnSpc>
              <a:buFont typeface="Wingdings" panose="05000000000000000000" charset="0"/>
              <a:buChar char="l"/>
            </a:pPr>
            <a:r>
              <a:rPr lang="en-US" altLang="zh-CN" kern="100" dirty="0">
                <a:solidFill>
                  <a:schemeClr val="tx1"/>
                </a:solidFill>
                <a:effectLst/>
                <a:latin typeface="等线" panose="02010600030101010101" charset="-122"/>
                <a:ea typeface="等线" panose="02010600030101010101" charset="-122"/>
                <a:cs typeface="Arial" panose="020B0604020202020204" pitchFamily="34" charset="0"/>
                <a:sym typeface="+mn-ea"/>
              </a:rPr>
              <a:t>Over focusing on passenger vehicles </a:t>
            </a:r>
            <a:endParaRPr lang="en-US" altLang="zh-CN" kern="100" dirty="0">
              <a:solidFill>
                <a:schemeClr val="tx1"/>
              </a:solidFill>
              <a:effectLst/>
              <a:latin typeface="等线" panose="02010600030101010101" charset="-122"/>
              <a:ea typeface="等线" panose="02010600030101010101" charset="-122"/>
              <a:cs typeface="Arial" panose="020B0604020202020204" pitchFamily="34" charset="0"/>
              <a:sym typeface="+mn-ea"/>
            </a:endParaRPr>
          </a:p>
          <a:p>
            <a:pPr marL="285750" indent="-285750" algn="just">
              <a:lnSpc>
                <a:spcPct val="150000"/>
              </a:lnSpc>
              <a:buFont typeface="Wingdings" panose="05000000000000000000" charset="0"/>
              <a:buChar char="l"/>
            </a:pPr>
            <a:r>
              <a:rPr lang="en-US" altLang="zh-CN" kern="100" dirty="0">
                <a:solidFill>
                  <a:schemeClr val="tx1"/>
                </a:solidFill>
                <a:effectLst/>
                <a:latin typeface="等线" panose="02010600030101010101" charset="-122"/>
                <a:ea typeface="等线" panose="02010600030101010101" charset="-122"/>
                <a:cs typeface="Arial" panose="020B0604020202020204" pitchFamily="34" charset="0"/>
                <a:sym typeface="+mn-ea"/>
              </a:rPr>
              <a:t>Chasing competitors with narrowing gap of technologies</a:t>
            </a:r>
            <a:endParaRPr lang="en-US" altLang="zh-CN" kern="100" dirty="0">
              <a:solidFill>
                <a:schemeClr val="tx1"/>
              </a:solidFill>
              <a:effectLst/>
              <a:latin typeface="等线" panose="02010600030101010101" charset="-122"/>
              <a:ea typeface="等线" panose="02010600030101010101" charset="-122"/>
              <a:cs typeface="Arial" panose="020B0604020202020204" pitchFamily="34" charset="0"/>
              <a:sym typeface="+mn-ea"/>
            </a:endParaRPr>
          </a:p>
        </p:txBody>
      </p:sp>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17860" y="1519237"/>
            <a:ext cx="9200357" cy="2411049"/>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1"/>
          <p:cNvSpPr txBox="1"/>
          <p:nvPr/>
        </p:nvSpPr>
        <p:spPr>
          <a:xfrm>
            <a:off x="717037" y="288554"/>
            <a:ext cx="8157268" cy="737235"/>
          </a:xfrm>
          <a:prstGeom prst="rect">
            <a:avLst/>
          </a:prstGeom>
          <a:noFill/>
        </p:spPr>
        <p:txBody>
          <a:bodyPr wrap="square" rtlCol="0">
            <a:spAutoFit/>
          </a:bodyPr>
          <a:lstStyle/>
          <a:p>
            <a:pPr algn="l" fontAlgn="auto" latinLnBrk="1">
              <a:lnSpc>
                <a:spcPct val="150000"/>
              </a:lnSpc>
            </a:pPr>
            <a:r>
              <a:rPr lang="en-US" altLang="zh-CN" sz="2800" b="1">
                <a:latin typeface="等线" panose="02010600030101010101" charset="-122"/>
                <a:ea typeface="等线" panose="02010600030101010101" charset="-122"/>
                <a:sym typeface="+mn-ea"/>
              </a:rPr>
              <a:t>Opportunites of Tesla</a:t>
            </a:r>
            <a:endParaRPr lang="en-US" altLang="zh-CN" sz="2800" b="1">
              <a:latin typeface="等线" panose="02010600030101010101" charset="-122"/>
              <a:ea typeface="等线" panose="02010600030101010101" charset="-122"/>
              <a:sym typeface="+mn-ea"/>
            </a:endParaRPr>
          </a:p>
        </p:txBody>
      </p:sp>
      <p:sp>
        <p:nvSpPr>
          <p:cNvPr id="4" name="矩形 3"/>
          <p:cNvSpPr/>
          <p:nvPr/>
        </p:nvSpPr>
        <p:spPr>
          <a:xfrm>
            <a:off x="318062" y="538281"/>
            <a:ext cx="437061" cy="324390"/>
          </a:xfrm>
          <a:prstGeom prst="rect">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7749540" y="2763520"/>
            <a:ext cx="4050030" cy="2168525"/>
          </a:xfrm>
          <a:prstGeom prst="rect">
            <a:avLst/>
          </a:prstGeom>
          <a:noFill/>
        </p:spPr>
        <p:txBody>
          <a:bodyPr wrap="square" rtlCol="0" anchor="t">
            <a:spAutoFit/>
          </a:bodyPr>
          <a:p>
            <a:pPr marL="285750" indent="-285750" algn="just">
              <a:lnSpc>
                <a:spcPct val="150000"/>
              </a:lnSpc>
              <a:buFont typeface="Wingdings" panose="05000000000000000000" charset="0"/>
              <a:buChar char="l"/>
            </a:pPr>
            <a:r>
              <a:rPr lang="en-US" altLang="zh-CN" kern="100" dirty="0">
                <a:solidFill>
                  <a:schemeClr val="tx1"/>
                </a:solidFill>
                <a:effectLst/>
                <a:latin typeface="等线" panose="02010600030101010101" charset="-122"/>
                <a:ea typeface="等线" panose="02010600030101010101" charset="-122"/>
                <a:cs typeface="Arial" panose="020B0604020202020204" pitchFamily="34" charset="0"/>
                <a:sym typeface="+mn-ea"/>
              </a:rPr>
              <a:t>Increasing demands for EV globally</a:t>
            </a:r>
            <a:endParaRPr lang="en-US" altLang="zh-CN" kern="100" dirty="0">
              <a:solidFill>
                <a:schemeClr val="tx1"/>
              </a:solidFill>
              <a:effectLst/>
              <a:latin typeface="等线" panose="02010600030101010101" charset="-122"/>
              <a:ea typeface="等线" panose="02010600030101010101" charset="-122"/>
              <a:cs typeface="Arial" panose="020B0604020202020204" pitchFamily="34" charset="0"/>
              <a:sym typeface="+mn-ea"/>
            </a:endParaRPr>
          </a:p>
          <a:p>
            <a:pPr marL="285750" indent="-285750" algn="just">
              <a:lnSpc>
                <a:spcPct val="150000"/>
              </a:lnSpc>
              <a:buFont typeface="Wingdings" panose="05000000000000000000" charset="0"/>
              <a:buChar char="l"/>
            </a:pPr>
            <a:r>
              <a:rPr lang="en-US" altLang="zh-CN" kern="100" dirty="0">
                <a:solidFill>
                  <a:schemeClr val="tx1"/>
                </a:solidFill>
                <a:effectLst/>
                <a:latin typeface="等线" panose="02010600030101010101" charset="-122"/>
                <a:ea typeface="等线" panose="02010600030101010101" charset="-122"/>
                <a:cs typeface="Arial" panose="020B0604020202020204" pitchFamily="34" charset="0"/>
                <a:sym typeface="+mn-ea"/>
              </a:rPr>
              <a:t>EV market become new blue ocean market</a:t>
            </a:r>
            <a:endParaRPr lang="en-US" altLang="zh-CN" kern="100" dirty="0">
              <a:solidFill>
                <a:schemeClr val="tx1"/>
              </a:solidFill>
              <a:effectLst/>
              <a:latin typeface="等线" panose="02010600030101010101" charset="-122"/>
              <a:ea typeface="等线" panose="02010600030101010101" charset="-122"/>
              <a:cs typeface="Arial" panose="020B0604020202020204" pitchFamily="34" charset="0"/>
              <a:sym typeface="+mn-ea"/>
            </a:endParaRPr>
          </a:p>
          <a:p>
            <a:pPr marL="285750" indent="-285750" algn="just">
              <a:lnSpc>
                <a:spcPct val="150000"/>
              </a:lnSpc>
              <a:buFont typeface="Wingdings" panose="05000000000000000000" charset="0"/>
              <a:buChar char="l"/>
            </a:pPr>
            <a:r>
              <a:rPr lang="en-US" altLang="zh-CN" kern="100" dirty="0">
                <a:solidFill>
                  <a:schemeClr val="tx1"/>
                </a:solidFill>
                <a:effectLst/>
                <a:latin typeface="等线" panose="02010600030101010101" charset="-122"/>
                <a:ea typeface="等线" panose="02010600030101010101" charset="-122"/>
                <a:cs typeface="Arial" panose="020B0604020202020204" pitchFamily="34" charset="0"/>
                <a:sym typeface="+mn-ea"/>
              </a:rPr>
              <a:t>Maintain technology leadership in the industry</a:t>
            </a:r>
            <a:endParaRPr lang="en-US" altLang="zh-CN" kern="100" dirty="0">
              <a:solidFill>
                <a:schemeClr val="tx1"/>
              </a:solidFill>
              <a:effectLst/>
              <a:latin typeface="等线" panose="02010600030101010101" charset="-122"/>
              <a:ea typeface="等线" panose="02010600030101010101" charset="-122"/>
              <a:cs typeface="Arial" panose="020B0604020202020204" pitchFamily="34" charset="0"/>
              <a:sym typeface="+mn-ea"/>
            </a:endParaRPr>
          </a:p>
        </p:txBody>
      </p:sp>
      <p:pic>
        <p:nvPicPr>
          <p:cNvPr id="7" name="图片 6"/>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17953" y="2129472"/>
            <a:ext cx="7328263" cy="2997427"/>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1"/>
          <p:cNvSpPr txBox="1"/>
          <p:nvPr/>
        </p:nvSpPr>
        <p:spPr>
          <a:xfrm>
            <a:off x="717037" y="288554"/>
            <a:ext cx="8157268" cy="737235"/>
          </a:xfrm>
          <a:prstGeom prst="rect">
            <a:avLst/>
          </a:prstGeom>
          <a:noFill/>
        </p:spPr>
        <p:txBody>
          <a:bodyPr wrap="square" rtlCol="0">
            <a:spAutoFit/>
          </a:bodyPr>
          <a:lstStyle/>
          <a:p>
            <a:pPr algn="l" fontAlgn="auto" latinLnBrk="1">
              <a:lnSpc>
                <a:spcPct val="150000"/>
              </a:lnSpc>
            </a:pPr>
            <a:r>
              <a:rPr lang="en-US" altLang="zh-CN" sz="2800" b="1">
                <a:latin typeface="等线" panose="02010600030101010101" charset="-122"/>
                <a:ea typeface="等线" panose="02010600030101010101" charset="-122"/>
                <a:sym typeface="+mn-ea"/>
              </a:rPr>
              <a:t>Threats of TESLA</a:t>
            </a:r>
            <a:endParaRPr lang="en-US" altLang="zh-CN" sz="2800" b="1">
              <a:latin typeface="等线" panose="02010600030101010101" charset="-122"/>
              <a:ea typeface="等线" panose="02010600030101010101" charset="-122"/>
              <a:sym typeface="+mn-ea"/>
            </a:endParaRPr>
          </a:p>
        </p:txBody>
      </p:sp>
      <p:sp>
        <p:nvSpPr>
          <p:cNvPr id="4" name="矩形 3"/>
          <p:cNvSpPr/>
          <p:nvPr/>
        </p:nvSpPr>
        <p:spPr>
          <a:xfrm>
            <a:off x="318062" y="538281"/>
            <a:ext cx="437061" cy="324390"/>
          </a:xfrm>
          <a:prstGeom prst="rect">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203835" y="4544695"/>
            <a:ext cx="9735820" cy="1337945"/>
          </a:xfrm>
          <a:prstGeom prst="rect">
            <a:avLst/>
          </a:prstGeom>
          <a:noFill/>
        </p:spPr>
        <p:txBody>
          <a:bodyPr wrap="square" rtlCol="0" anchor="t">
            <a:spAutoFit/>
          </a:bodyPr>
          <a:p>
            <a:pPr marL="285750" indent="-285750" algn="just">
              <a:lnSpc>
                <a:spcPct val="150000"/>
              </a:lnSpc>
              <a:buFont typeface="Wingdings" panose="05000000000000000000" charset="0"/>
              <a:buChar char="l"/>
            </a:pPr>
            <a:r>
              <a:rPr lang="en-US" altLang="zh-CN" kern="100" dirty="0">
                <a:solidFill>
                  <a:schemeClr val="tx1"/>
                </a:solidFill>
                <a:effectLst/>
                <a:latin typeface="等线" panose="02010600030101010101" charset="-122"/>
                <a:ea typeface="等线" panose="02010600030101010101" charset="-122"/>
                <a:cs typeface="Arial" panose="020B0604020202020204" pitchFamily="34" charset="0"/>
                <a:sym typeface="+mn-ea"/>
              </a:rPr>
              <a:t>New entrants to the EV market cause more intensive competition</a:t>
            </a:r>
            <a:endParaRPr lang="en-US" altLang="zh-CN" kern="100" dirty="0">
              <a:solidFill>
                <a:schemeClr val="tx1"/>
              </a:solidFill>
              <a:effectLst/>
              <a:latin typeface="等线" panose="02010600030101010101" charset="-122"/>
              <a:ea typeface="等线" panose="02010600030101010101" charset="-122"/>
              <a:cs typeface="Arial" panose="020B0604020202020204" pitchFamily="34" charset="0"/>
              <a:sym typeface="+mn-ea"/>
            </a:endParaRPr>
          </a:p>
          <a:p>
            <a:pPr marL="285750" indent="-285750" algn="just">
              <a:lnSpc>
                <a:spcPct val="150000"/>
              </a:lnSpc>
              <a:buFont typeface="Wingdings" panose="05000000000000000000" charset="0"/>
              <a:buChar char="l"/>
            </a:pPr>
            <a:r>
              <a:rPr lang="en-US" altLang="zh-CN" kern="100" dirty="0">
                <a:solidFill>
                  <a:schemeClr val="tx1"/>
                </a:solidFill>
                <a:effectLst/>
                <a:latin typeface="等线" panose="02010600030101010101" charset="-122"/>
                <a:ea typeface="等线" panose="02010600030101010101" charset="-122"/>
                <a:cs typeface="Arial" panose="020B0604020202020204" pitchFamily="34" charset="0"/>
                <a:sym typeface="+mn-ea"/>
              </a:rPr>
              <a:t>Relatively low market share compare with home market</a:t>
            </a:r>
            <a:endParaRPr lang="en-US" altLang="zh-CN" kern="100" dirty="0">
              <a:solidFill>
                <a:schemeClr val="tx1"/>
              </a:solidFill>
              <a:effectLst/>
              <a:latin typeface="等线" panose="02010600030101010101" charset="-122"/>
              <a:ea typeface="等线" panose="02010600030101010101" charset="-122"/>
              <a:cs typeface="Arial" panose="020B0604020202020204" pitchFamily="34" charset="0"/>
              <a:sym typeface="+mn-ea"/>
            </a:endParaRPr>
          </a:p>
          <a:p>
            <a:pPr marL="285750" indent="-285750" algn="just">
              <a:lnSpc>
                <a:spcPct val="150000"/>
              </a:lnSpc>
              <a:buFont typeface="Wingdings" panose="05000000000000000000" charset="0"/>
              <a:buChar char="l"/>
            </a:pPr>
            <a:r>
              <a:rPr lang="en-US" altLang="zh-CN" kern="100" dirty="0">
                <a:solidFill>
                  <a:schemeClr val="tx1"/>
                </a:solidFill>
                <a:effectLst/>
                <a:latin typeface="等线" panose="02010600030101010101" charset="-122"/>
                <a:ea typeface="等线" panose="02010600030101010101" charset="-122"/>
                <a:cs typeface="Arial" panose="020B0604020202020204" pitchFamily="34" charset="0"/>
                <a:sym typeface="+mn-ea"/>
              </a:rPr>
              <a:t>Close chasers with uprising competitive pressures</a:t>
            </a:r>
            <a:endParaRPr lang="en-US" altLang="zh-CN" kern="100" dirty="0">
              <a:solidFill>
                <a:schemeClr val="tx1"/>
              </a:solidFill>
              <a:effectLst/>
              <a:latin typeface="等线" panose="02010600030101010101" charset="-122"/>
              <a:ea typeface="等线" panose="02010600030101010101" charset="-122"/>
              <a:cs typeface="Arial" panose="020B0604020202020204" pitchFamily="34" charset="0"/>
              <a:sym typeface="+mn-ea"/>
            </a:endParaRPr>
          </a:p>
        </p:txBody>
      </p:sp>
      <p:sp>
        <p:nvSpPr>
          <p:cNvPr id="2" name="文本框 1"/>
          <p:cNvSpPr txBox="1"/>
          <p:nvPr/>
        </p:nvSpPr>
        <p:spPr>
          <a:xfrm>
            <a:off x="203835" y="4056380"/>
            <a:ext cx="11523345" cy="398780"/>
          </a:xfrm>
          <a:prstGeom prst="rect">
            <a:avLst/>
          </a:prstGeom>
          <a:noFill/>
        </p:spPr>
        <p:txBody>
          <a:bodyPr wrap="square" rtlCol="0" anchor="t">
            <a:spAutoFit/>
          </a:bodyPr>
          <a:p>
            <a:pPr marL="0" indent="0">
              <a:buNone/>
            </a:pPr>
            <a:r>
              <a:rPr lang="en-US" altLang="zh-CN" sz="2000" b="1" dirty="0">
                <a:solidFill>
                  <a:srgbClr val="FF0000"/>
                </a:solidFill>
                <a:latin typeface="Arial" panose="020B0604020202020204" pitchFamily="34" charset="0"/>
                <a:cs typeface="Arial" panose="020B0604020202020204" pitchFamily="34" charset="0"/>
                <a:sym typeface="+mn-ea"/>
              </a:rPr>
              <a:t>“The quickly diminishing valuation difference between Tesla and BYD”  </a:t>
            </a:r>
            <a:r>
              <a:rPr lang="en-US" altLang="zh-CN" sz="2000" b="1" dirty="0">
                <a:solidFill>
                  <a:srgbClr val="FF0000"/>
                </a:solidFill>
                <a:latin typeface="Arial" panose="020B0604020202020204" pitchFamily="34" charset="0"/>
                <a:cs typeface="Arial" panose="020B0604020202020204" pitchFamily="34" charset="0"/>
                <a:sym typeface="+mn-ea"/>
              </a:rPr>
              <a:t>Kwan-Chen Ma (2019)</a:t>
            </a:r>
            <a:endParaRPr lang="en-US" altLang="zh-CN" sz="2000" b="1" dirty="0">
              <a:solidFill>
                <a:srgbClr val="FF0000"/>
              </a:solidFill>
              <a:latin typeface="Arial" panose="020B0604020202020204" pitchFamily="34" charset="0"/>
              <a:cs typeface="Arial" panose="020B0604020202020204" pitchFamily="34" charset="0"/>
              <a:sym typeface="+mn-ea"/>
            </a:endParaRPr>
          </a:p>
        </p:txBody>
      </p:sp>
      <p:pic>
        <p:nvPicPr>
          <p:cNvPr id="5" name="图片 4"/>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17953" y="1625141"/>
            <a:ext cx="3517900" cy="2096707"/>
          </a:xfrm>
          <a:prstGeom prst="rect">
            <a:avLst/>
          </a:prstGeom>
        </p:spPr>
      </p:pic>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36035" y="1624965"/>
            <a:ext cx="3739515" cy="2097405"/>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1"/>
          <p:cNvSpPr txBox="1"/>
          <p:nvPr/>
        </p:nvSpPr>
        <p:spPr>
          <a:xfrm>
            <a:off x="717037" y="288554"/>
            <a:ext cx="8157268" cy="737235"/>
          </a:xfrm>
          <a:prstGeom prst="rect">
            <a:avLst/>
          </a:prstGeom>
          <a:noFill/>
        </p:spPr>
        <p:txBody>
          <a:bodyPr wrap="square" rtlCol="0">
            <a:spAutoFit/>
          </a:bodyPr>
          <a:lstStyle/>
          <a:p>
            <a:pPr algn="l" fontAlgn="auto" latinLnBrk="1">
              <a:lnSpc>
                <a:spcPct val="150000"/>
              </a:lnSpc>
            </a:pPr>
            <a:r>
              <a:rPr lang="en-US" altLang="zh-CN" sz="2800" b="1">
                <a:latin typeface="等线" panose="02010600030101010101" charset="-122"/>
                <a:ea typeface="等线" panose="02010600030101010101" charset="-122"/>
                <a:sym typeface="+mn-ea"/>
              </a:rPr>
              <a:t>References</a:t>
            </a:r>
            <a:endParaRPr lang="en-US" altLang="zh-CN" sz="2800" b="1">
              <a:latin typeface="等线" panose="02010600030101010101" charset="-122"/>
              <a:ea typeface="等线" panose="02010600030101010101" charset="-122"/>
              <a:sym typeface="+mn-ea"/>
            </a:endParaRPr>
          </a:p>
        </p:txBody>
      </p:sp>
      <p:sp>
        <p:nvSpPr>
          <p:cNvPr id="4" name="矩形 3"/>
          <p:cNvSpPr/>
          <p:nvPr/>
        </p:nvSpPr>
        <p:spPr>
          <a:xfrm>
            <a:off x="318062" y="538281"/>
            <a:ext cx="437061" cy="324390"/>
          </a:xfrm>
          <a:prstGeom prst="rect">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716915" y="2342515"/>
            <a:ext cx="10758805" cy="2452370"/>
          </a:xfrm>
          <a:prstGeom prst="rect">
            <a:avLst/>
          </a:prstGeom>
          <a:noFill/>
        </p:spPr>
        <p:txBody>
          <a:bodyPr wrap="square" rtlCol="0" anchor="t">
            <a:noAutofit/>
          </a:bodyPr>
          <a:p>
            <a:pPr algn="l" fontAlgn="auto" latinLnBrk="1">
              <a:lnSpc>
                <a:spcPct val="150000"/>
              </a:lnSpc>
            </a:pPr>
            <a:endParaRPr lang="zh-CN" altLang="en-US">
              <a:latin typeface="微软雅黑" panose="020B0503020204020204" charset="-122"/>
              <a:ea typeface="微软雅黑" panose="020B0503020204020204" charset="-122"/>
            </a:endParaRPr>
          </a:p>
        </p:txBody>
      </p:sp>
      <p:sp>
        <p:nvSpPr>
          <p:cNvPr id="7" name="文本框 6"/>
          <p:cNvSpPr txBox="1"/>
          <p:nvPr/>
        </p:nvSpPr>
        <p:spPr>
          <a:xfrm>
            <a:off x="270510" y="1932940"/>
            <a:ext cx="10877550" cy="2861310"/>
          </a:xfrm>
          <a:prstGeom prst="rect">
            <a:avLst/>
          </a:prstGeom>
          <a:noFill/>
        </p:spPr>
        <p:txBody>
          <a:bodyPr wrap="square" rtlCol="0" anchor="t">
            <a:spAutoFit/>
          </a:bodyPr>
          <a:p>
            <a:pPr algn="l" fontAlgn="auto">
              <a:lnSpc>
                <a:spcPct val="100000"/>
              </a:lnSpc>
              <a:buClrTx/>
              <a:buSzTx/>
              <a:buFontTx/>
            </a:pPr>
            <a:r>
              <a:rPr lang="en-US" altLang="zh-CN" sz="2000">
                <a:latin typeface="等线" panose="02010600030101010101" charset="-122"/>
                <a:ea typeface="等线" panose="02010600030101010101" charset="-122"/>
                <a:cs typeface="Arial" panose="020B0604020202020204" pitchFamily="34" charset="0"/>
                <a:sym typeface="+mn-ea"/>
              </a:rPr>
              <a:t>1.Bob Blanchette (2020) </a:t>
            </a:r>
            <a:r>
              <a:rPr lang="en-US" altLang="zh-CN" sz="2000" i="1">
                <a:latin typeface="等线" panose="02010600030101010101" charset="-122"/>
                <a:ea typeface="等线" panose="02010600030101010101" charset="-122"/>
                <a:cs typeface="Arial" panose="020B0604020202020204" pitchFamily="34" charset="0"/>
                <a:sym typeface="+mn-ea"/>
              </a:rPr>
              <a:t>Three Ways Technology Innovations are Propelling Tesla Forward. </a:t>
            </a:r>
            <a:r>
              <a:rPr lang="en-US" altLang="zh-CN" sz="2000">
                <a:latin typeface="等线" panose="02010600030101010101" charset="-122"/>
                <a:ea typeface="等线" panose="02010600030101010101" charset="-122"/>
                <a:cs typeface="Arial" panose="020B0604020202020204" pitchFamily="34" charset="0"/>
                <a:sym typeface="+mn-ea"/>
              </a:rPr>
              <a:t>Available at: https://www.thirdstage-consulting.com/three-ways-technology-tesla/ (Accessed: 1 Nov 2022)</a:t>
            </a:r>
            <a:endParaRPr lang="en-US" altLang="zh-CN" sz="2000">
              <a:latin typeface="等线" panose="02010600030101010101" charset="-122"/>
              <a:ea typeface="等线" panose="02010600030101010101" charset="-122"/>
              <a:cs typeface="Arial" panose="020B0604020202020204" pitchFamily="34" charset="0"/>
              <a:sym typeface="+mn-ea"/>
            </a:endParaRPr>
          </a:p>
          <a:p>
            <a:pPr algn="l" fontAlgn="auto">
              <a:lnSpc>
                <a:spcPct val="100000"/>
              </a:lnSpc>
              <a:buClrTx/>
              <a:buSzTx/>
              <a:buFontTx/>
            </a:pPr>
            <a:endParaRPr lang="en-US" altLang="zh-CN" sz="2000">
              <a:latin typeface="等线" panose="02010600030101010101" charset="-122"/>
              <a:ea typeface="等线" panose="02010600030101010101" charset="-122"/>
              <a:cs typeface="Arial" panose="020B0604020202020204" pitchFamily="34" charset="0"/>
              <a:sym typeface="+mn-ea"/>
            </a:endParaRPr>
          </a:p>
          <a:p>
            <a:pPr algn="l" fontAlgn="auto">
              <a:lnSpc>
                <a:spcPct val="100000"/>
              </a:lnSpc>
              <a:buClrTx/>
              <a:buSzTx/>
              <a:buFontTx/>
            </a:pPr>
            <a:r>
              <a:rPr lang="en-US" altLang="zh-CN" sz="2000">
                <a:latin typeface="等线" panose="02010600030101010101" charset="-122"/>
                <a:ea typeface="等线" panose="02010600030101010101" charset="-122"/>
                <a:cs typeface="Arial" panose="020B0604020202020204" pitchFamily="34" charset="0"/>
                <a:sym typeface="+mn-ea"/>
              </a:rPr>
              <a:t>2.James Yang (2019) Geekcar Available at: https://www.geekcar.com/archives/98805 (Accessed: 1 Nov 2022)</a:t>
            </a:r>
            <a:endParaRPr lang="en-US" altLang="zh-CN" sz="2000">
              <a:latin typeface="等线" panose="02010600030101010101" charset="-122"/>
              <a:ea typeface="等线" panose="02010600030101010101" charset="-122"/>
              <a:cs typeface="Arial" panose="020B0604020202020204" pitchFamily="34" charset="0"/>
              <a:sym typeface="+mn-ea"/>
            </a:endParaRPr>
          </a:p>
          <a:p>
            <a:pPr algn="l" fontAlgn="auto">
              <a:lnSpc>
                <a:spcPct val="100000"/>
              </a:lnSpc>
              <a:buClrTx/>
              <a:buSzTx/>
              <a:buFontTx/>
            </a:pPr>
            <a:endParaRPr lang="en-US" altLang="zh-CN" sz="2000">
              <a:latin typeface="等线" panose="02010600030101010101" charset="-122"/>
              <a:ea typeface="等线" panose="02010600030101010101" charset="-122"/>
              <a:cs typeface="Arial" panose="020B0604020202020204" pitchFamily="34" charset="0"/>
              <a:sym typeface="+mn-ea"/>
            </a:endParaRPr>
          </a:p>
          <a:p>
            <a:pPr algn="l" fontAlgn="auto">
              <a:lnSpc>
                <a:spcPct val="100000"/>
              </a:lnSpc>
              <a:buClrTx/>
              <a:buSzTx/>
              <a:buFontTx/>
            </a:pPr>
            <a:r>
              <a:rPr lang="en-US" altLang="zh-CN" sz="2000">
                <a:latin typeface="等线" panose="02010600030101010101" charset="-122"/>
                <a:ea typeface="等线" panose="02010600030101010101" charset="-122"/>
                <a:cs typeface="Arial" panose="020B0604020202020204" pitchFamily="34" charset="0"/>
                <a:sym typeface="+mn-ea"/>
              </a:rPr>
              <a:t>3.Kwan-Chen Ma (2019)</a:t>
            </a:r>
            <a:r>
              <a:rPr lang="en-US" altLang="zh-CN" sz="2000" i="1">
                <a:latin typeface="等线" panose="02010600030101010101" charset="-122"/>
                <a:ea typeface="等线" panose="02010600030101010101" charset="-122"/>
                <a:cs typeface="Arial" panose="020B0604020202020204" pitchFamily="34" charset="0"/>
                <a:sym typeface="+mn-ea"/>
              </a:rPr>
              <a:t> Tesla Vs. BYD: A Relative Valuation</a:t>
            </a:r>
            <a:r>
              <a:rPr lang="en-US" altLang="zh-CN" sz="2000">
                <a:latin typeface="等线" panose="02010600030101010101" charset="-122"/>
                <a:ea typeface="等线" panose="02010600030101010101" charset="-122"/>
                <a:cs typeface="Arial" panose="020B0604020202020204" pitchFamily="34" charset="0"/>
                <a:sym typeface="+mn-ea"/>
              </a:rPr>
              <a:t> Available at: https://seekingalpha.com/article/4297305-tesla-vs-byd-relative-valuation (Accessed: 1 Nov 2022)</a:t>
            </a:r>
            <a:endParaRPr lang="en-US" altLang="zh-CN" sz="2000">
              <a:latin typeface="等线" panose="02010600030101010101" charset="-122"/>
              <a:ea typeface="等线" panose="02010600030101010101" charset="-122"/>
              <a:cs typeface="Arial" panose="020B0604020202020204" pitchFamily="34" charset="0"/>
              <a:sym typeface="+mn-ea"/>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1"/>
          <p:cNvSpPr txBox="1"/>
          <p:nvPr/>
        </p:nvSpPr>
        <p:spPr>
          <a:xfrm>
            <a:off x="717037" y="440319"/>
            <a:ext cx="8157268" cy="521970"/>
          </a:xfrm>
          <a:prstGeom prst="rect">
            <a:avLst/>
          </a:prstGeom>
          <a:noFill/>
        </p:spPr>
        <p:txBody>
          <a:bodyPr wrap="square" rtlCol="0">
            <a:spAutoFit/>
          </a:bodyPr>
          <a:lstStyle/>
          <a:p>
            <a:pPr marL="0" indent="0">
              <a:buNone/>
            </a:pPr>
            <a:r>
              <a:rPr lang="en-US" altLang="zh-CN" sz="2800" b="1" dirty="0">
                <a:sym typeface="+mn-ea"/>
              </a:rPr>
              <a:t>Reference list</a:t>
            </a:r>
            <a:endParaRPr lang="en-US" altLang="zh-CN" sz="2800" b="1">
              <a:latin typeface="等线" panose="02010600030101010101" charset="-122"/>
              <a:ea typeface="等线" panose="02010600030101010101" charset="-122"/>
              <a:sym typeface="+mn-ea"/>
            </a:endParaRPr>
          </a:p>
        </p:txBody>
      </p:sp>
      <p:sp>
        <p:nvSpPr>
          <p:cNvPr id="4" name="矩形 3"/>
          <p:cNvSpPr/>
          <p:nvPr/>
        </p:nvSpPr>
        <p:spPr>
          <a:xfrm>
            <a:off x="318062" y="538281"/>
            <a:ext cx="437061" cy="324390"/>
          </a:xfrm>
          <a:prstGeom prst="rect">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716915" y="2342515"/>
            <a:ext cx="10758805" cy="2452370"/>
          </a:xfrm>
          <a:prstGeom prst="rect">
            <a:avLst/>
          </a:prstGeom>
          <a:noFill/>
        </p:spPr>
        <p:txBody>
          <a:bodyPr wrap="square" rtlCol="0" anchor="t">
            <a:noAutofit/>
          </a:bodyPr>
          <a:p>
            <a:pPr algn="l" fontAlgn="auto" latinLnBrk="1">
              <a:lnSpc>
                <a:spcPct val="150000"/>
              </a:lnSpc>
            </a:pPr>
            <a:endParaRPr lang="zh-CN" altLang="en-US">
              <a:latin typeface="微软雅黑" panose="020B0503020204020204" charset="-122"/>
              <a:ea typeface="微软雅黑" panose="020B0503020204020204" charset="-122"/>
            </a:endParaRPr>
          </a:p>
        </p:txBody>
      </p:sp>
      <p:sp>
        <p:nvSpPr>
          <p:cNvPr id="5" name="内容占位符 3"/>
          <p:cNvSpPr>
            <a:spLocks noGrp="1"/>
          </p:cNvSpPr>
          <p:nvPr/>
        </p:nvSpPr>
        <p:spPr>
          <a:xfrm>
            <a:off x="255270" y="1192530"/>
            <a:ext cx="10972800" cy="5992495"/>
          </a:xfrm>
          <a:prstGeom prst="rect">
            <a:avLst/>
          </a:prstGeom>
        </p:spPr>
        <p:txBody>
          <a:bodyPr vert="horz" lIns="90000" tIns="46800" rIns="90000" bIns="46800" rtlCol="0">
            <a:normAutofit fontScale="40000"/>
          </a:bodyPr>
          <a:lst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mn-lt"/>
                <a:ea typeface="+mn-ea"/>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mn-lt"/>
                <a:ea typeface="+mn-ea"/>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mn-lt"/>
                <a:ea typeface="+mn-ea"/>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mn-lt"/>
                <a:ea typeface="+mn-ea"/>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endParaRPr lang="en-US" altLang="zh-CN" sz="3500" b="1" spc="0" dirty="0">
              <a:solidFill>
                <a:schemeClr val="tx1"/>
              </a:solidFill>
              <a:latin typeface="黑体" panose="02010609060101010101" charset="-122"/>
              <a:ea typeface="黑体" panose="02010609060101010101" charset="-122"/>
            </a:endParaRPr>
          </a:p>
          <a:p>
            <a:pPr marL="342900" indent="-342900" algn="just">
              <a:buAutoNum type="arabicPeriod"/>
            </a:pPr>
            <a:r>
              <a:rPr lang="en-US" altLang="zh-CN" sz="3500" kern="100" dirty="0">
                <a:effectLst/>
                <a:latin typeface="黑体" panose="02010609060101010101" charset="-122"/>
                <a:ea typeface="黑体" panose="02010609060101010101" charset="-122"/>
                <a:cs typeface="Arial" panose="020B0604020202020204" pitchFamily="34" charset="0"/>
                <a:sym typeface="+mn-ea"/>
              </a:rPr>
              <a:t>Bob Blanchette (2020) </a:t>
            </a:r>
            <a:r>
              <a:rPr lang="en-US" altLang="zh-CN" sz="3500" i="1" kern="100" dirty="0">
                <a:effectLst/>
                <a:latin typeface="黑体" panose="02010609060101010101" charset="-122"/>
                <a:ea typeface="黑体" panose="02010609060101010101" charset="-122"/>
                <a:cs typeface="Arial" panose="020B0604020202020204" pitchFamily="34" charset="0"/>
                <a:sym typeface="+mn-ea"/>
              </a:rPr>
              <a:t>Three Ways Technology Innovations are Propelling Tesla Forward. </a:t>
            </a:r>
            <a:r>
              <a:rPr lang="en-US" altLang="zh-CN" sz="3500" kern="100" dirty="0">
                <a:effectLst/>
                <a:latin typeface="黑体" panose="02010609060101010101" charset="-122"/>
                <a:ea typeface="黑体" panose="02010609060101010101" charset="-122"/>
                <a:cs typeface="Arial" panose="020B0604020202020204" pitchFamily="34" charset="0"/>
                <a:sym typeface="+mn-ea"/>
              </a:rPr>
              <a:t>Available at: https://www.thirdstage-consulting.com/three-ways-technology-tesla/ (Accessed: 1 Nov 2022)</a:t>
            </a:r>
            <a:endParaRPr lang="en-US" altLang="zh-CN" sz="3500" kern="100" dirty="0">
              <a:effectLst/>
              <a:latin typeface="黑体" panose="02010609060101010101" charset="-122"/>
              <a:ea typeface="黑体" panose="02010609060101010101" charset="-122"/>
              <a:cs typeface="Arial" panose="020B0604020202020204" pitchFamily="34" charset="0"/>
              <a:sym typeface="+mn-ea"/>
            </a:endParaRPr>
          </a:p>
          <a:p>
            <a:pPr marL="342900" indent="-342900" algn="just">
              <a:buAutoNum type="arabicPeriod"/>
            </a:pPr>
            <a:r>
              <a:rPr lang="en-US" altLang="zh-CN" sz="3500">
                <a:latin typeface="黑体" panose="02010609060101010101" charset="-122"/>
                <a:ea typeface="黑体" panose="02010609060101010101" charset="-122"/>
                <a:cs typeface="Arial" panose="020B0604020202020204" pitchFamily="34" charset="0"/>
                <a:sym typeface="+mn-ea"/>
              </a:rPr>
              <a:t>David Undercoffler. (2016). ‘Imitating Tesla will be tough; Direct-sales model faces state barriers’,</a:t>
            </a:r>
            <a:r>
              <a:rPr lang="en-US" altLang="zh-CN" sz="3500" i="1">
                <a:latin typeface="黑体" panose="02010609060101010101" charset="-122"/>
                <a:ea typeface="黑体" panose="02010609060101010101" charset="-122"/>
                <a:cs typeface="Arial" panose="020B0604020202020204" pitchFamily="34" charset="0"/>
                <a:sym typeface="+mn-ea"/>
              </a:rPr>
              <a:t> Automotive News</a:t>
            </a:r>
            <a:r>
              <a:rPr lang="en-US" altLang="zh-CN" sz="3500">
                <a:latin typeface="黑体" panose="02010609060101010101" charset="-122"/>
                <a:ea typeface="黑体" panose="02010609060101010101" charset="-122"/>
                <a:cs typeface="Arial" panose="020B0604020202020204" pitchFamily="34" charset="0"/>
                <a:sym typeface="+mn-ea"/>
              </a:rPr>
              <a:t>, 90(6745), pp.1–. </a:t>
            </a:r>
            <a:endParaRPr lang="en-US" altLang="zh-CN" sz="3500">
              <a:latin typeface="黑体" panose="02010609060101010101" charset="-122"/>
              <a:ea typeface="黑体" panose="02010609060101010101" charset="-122"/>
              <a:cs typeface="Arial" panose="020B0604020202020204" pitchFamily="34" charset="0"/>
              <a:sym typeface="+mn-ea"/>
            </a:endParaRPr>
          </a:p>
          <a:p>
            <a:pPr marL="342900" indent="-342900" algn="just">
              <a:buAutoNum type="arabicPeriod"/>
            </a:pPr>
            <a:r>
              <a:rPr lang="en-US" altLang="zh-CN" sz="3500" kern="100" dirty="0">
                <a:effectLst/>
                <a:latin typeface="黑体" panose="02010609060101010101" charset="-122"/>
                <a:ea typeface="黑体" panose="02010609060101010101" charset="-122"/>
                <a:cs typeface="Arial" panose="020B0604020202020204" pitchFamily="34" charset="0"/>
                <a:sym typeface="+mn-ea"/>
              </a:rPr>
              <a:t>Gaille, B. (2020) </a:t>
            </a:r>
            <a:r>
              <a:rPr lang="en-US" altLang="zh-CN" sz="3500" i="1" kern="100" dirty="0">
                <a:effectLst/>
                <a:latin typeface="黑体" panose="02010609060101010101" charset="-122"/>
                <a:ea typeface="黑体" panose="02010609060101010101" charset="-122"/>
                <a:cs typeface="Arial" panose="020B0604020202020204" pitchFamily="34" charset="0"/>
                <a:sym typeface="+mn-ea"/>
              </a:rPr>
              <a:t>Tesla SWOT Analysis (2021): 33 Biggest Strengths and Weaknesses.</a:t>
            </a:r>
            <a:r>
              <a:rPr lang="en-US" altLang="zh-CN" sz="3500" kern="100" dirty="0">
                <a:effectLst/>
                <a:latin typeface="黑体" panose="02010609060101010101" charset="-122"/>
                <a:ea typeface="黑体" panose="02010609060101010101" charset="-122"/>
                <a:cs typeface="Arial" panose="020B0604020202020204" pitchFamily="34" charset="0"/>
                <a:sym typeface="+mn-ea"/>
              </a:rPr>
              <a:t> Available at: https://brandongaille.com/tesla-swot-analysis/(Accessed: 12 Nov 2022)</a:t>
            </a:r>
            <a:endParaRPr lang="en-US" altLang="zh-CN" sz="3500" kern="100" dirty="0">
              <a:effectLst/>
              <a:latin typeface="黑体" panose="02010609060101010101" charset="-122"/>
              <a:ea typeface="黑体" panose="02010609060101010101" charset="-122"/>
              <a:cs typeface="Arial" panose="020B0604020202020204" pitchFamily="34" charset="0"/>
              <a:sym typeface="+mn-ea"/>
            </a:endParaRPr>
          </a:p>
          <a:p>
            <a:pPr marL="342900" indent="-342900" algn="just">
              <a:buAutoNum type="arabicPeriod"/>
            </a:pPr>
            <a:r>
              <a:rPr lang="en-US" altLang="zh-CN" sz="3500" kern="100" dirty="0">
                <a:effectLst/>
                <a:latin typeface="黑体" panose="02010609060101010101" charset="-122"/>
                <a:ea typeface="黑体" panose="02010609060101010101" charset="-122"/>
                <a:cs typeface="Arial" panose="020B0604020202020204" pitchFamily="34" charset="0"/>
                <a:sym typeface="+mn-ea"/>
              </a:rPr>
              <a:t>IEA. (2022).</a:t>
            </a:r>
            <a:r>
              <a:rPr lang="en-US" altLang="zh-CN" sz="3500" i="1" kern="100" dirty="0">
                <a:effectLst/>
                <a:latin typeface="黑体" panose="02010609060101010101" charset="-122"/>
                <a:ea typeface="黑体" panose="02010609060101010101" charset="-122"/>
                <a:cs typeface="Arial" panose="020B0604020202020204" pitchFamily="34" charset="0"/>
                <a:sym typeface="+mn-ea"/>
              </a:rPr>
              <a:t> Global EV Outlook 2022</a:t>
            </a:r>
            <a:r>
              <a:rPr lang="en-US" altLang="zh-CN" sz="3500" kern="100" dirty="0">
                <a:effectLst/>
                <a:latin typeface="黑体" panose="02010609060101010101" charset="-122"/>
                <a:ea typeface="黑体" panose="02010609060101010101" charset="-122"/>
                <a:cs typeface="Arial" panose="020B0604020202020204" pitchFamily="34" charset="0"/>
                <a:sym typeface="+mn-ea"/>
              </a:rPr>
              <a:t>. San Jose State University. College of Business. Mineta Transportation Institute.Retrieved October Available at: https://www.iea.org/data-and-statistics/data-product/global-ev-outlook-2022 (Accessed: 10 Nov 2022)</a:t>
            </a:r>
            <a:endParaRPr lang="en-US" altLang="zh-CN" sz="3500" kern="100" dirty="0">
              <a:effectLst/>
              <a:latin typeface="黑体" panose="02010609060101010101" charset="-122"/>
              <a:ea typeface="黑体" panose="02010609060101010101" charset="-122"/>
              <a:cs typeface="Arial" panose="020B0604020202020204" pitchFamily="34" charset="0"/>
            </a:endParaRPr>
          </a:p>
          <a:p>
            <a:pPr marL="342900" indent="-342900" algn="just">
              <a:buFont typeface="+mj-lt"/>
              <a:buAutoNum type="arabicPeriod"/>
            </a:pPr>
            <a:r>
              <a:rPr lang="en-US" altLang="zh-CN" sz="3500" dirty="0">
                <a:latin typeface="黑体" panose="02010609060101010101" charset="-122"/>
                <a:ea typeface="黑体" panose="02010609060101010101" charset="-122"/>
                <a:cs typeface="Arial" panose="020B0604020202020204" pitchFamily="34" charset="0"/>
                <a:sym typeface="+mn-ea"/>
              </a:rPr>
              <a:t>James Yang (2019) </a:t>
            </a:r>
            <a:r>
              <a:rPr lang="en-US" altLang="zh-CN" sz="3500" dirty="0" err="1">
                <a:latin typeface="黑体" panose="02010609060101010101" charset="-122"/>
                <a:ea typeface="黑体" panose="02010609060101010101" charset="-122"/>
                <a:cs typeface="Arial" panose="020B0604020202020204" pitchFamily="34" charset="0"/>
                <a:sym typeface="+mn-ea"/>
              </a:rPr>
              <a:t>Geekcar</a:t>
            </a:r>
            <a:r>
              <a:rPr lang="en-US" altLang="zh-CN" sz="3500" dirty="0">
                <a:latin typeface="黑体" panose="02010609060101010101" charset="-122"/>
                <a:ea typeface="黑体" panose="02010609060101010101" charset="-122"/>
                <a:cs typeface="Arial" panose="020B0604020202020204" pitchFamily="34" charset="0"/>
                <a:sym typeface="+mn-ea"/>
              </a:rPr>
              <a:t> Available at: https://www.geekcar.com/archives/98805 (Accessed: 1 Nov 2022)</a:t>
            </a:r>
            <a:endParaRPr lang="en-US" altLang="zh-CN" sz="3500" dirty="0">
              <a:latin typeface="黑体" panose="02010609060101010101" charset="-122"/>
              <a:ea typeface="黑体" panose="02010609060101010101" charset="-122"/>
              <a:cs typeface="Arial" panose="020B0604020202020204" pitchFamily="34" charset="0"/>
              <a:sym typeface="+mn-ea"/>
            </a:endParaRPr>
          </a:p>
          <a:p>
            <a:pPr marL="342900" indent="-342900" algn="just">
              <a:buFont typeface="+mj-lt"/>
              <a:buAutoNum type="arabicPeriod"/>
            </a:pPr>
            <a:r>
              <a:rPr lang="en-US" altLang="zh-CN" sz="3500" kern="100" dirty="0">
                <a:effectLst/>
                <a:latin typeface="黑体" panose="02010609060101010101" charset="-122"/>
                <a:ea typeface="黑体" panose="02010609060101010101" charset="-122"/>
                <a:cs typeface="Arial" panose="020B0604020202020204" pitchFamily="34" charset="0"/>
                <a:sym typeface="+mn-ea"/>
              </a:rPr>
              <a:t>Jerry Zang, (2020) </a:t>
            </a:r>
            <a:r>
              <a:rPr lang="en-US" altLang="zh-CN" sz="3500" i="1" kern="100" dirty="0">
                <a:effectLst/>
                <a:latin typeface="黑体" panose="02010609060101010101" charset="-122"/>
                <a:ea typeface="黑体" panose="02010609060101010101" charset="-122"/>
                <a:cs typeface="Arial" panose="020B0604020202020204" pitchFamily="34" charset="0"/>
                <a:sym typeface="+mn-ea"/>
              </a:rPr>
              <a:t>Tesla Is A Revolution.</a:t>
            </a:r>
            <a:r>
              <a:rPr lang="en-US" altLang="zh-CN" sz="3500" kern="100" dirty="0">
                <a:effectLst/>
                <a:latin typeface="黑体" panose="02010609060101010101" charset="-122"/>
                <a:ea typeface="黑体" panose="02010609060101010101" charset="-122"/>
                <a:cs typeface="Arial" panose="020B0604020202020204" pitchFamily="34" charset="0"/>
                <a:sym typeface="+mn-ea"/>
              </a:rPr>
              <a:t> Available at: https://www.sohu.com/a/373850764_146833 (Assessed: 28, October, 2022)</a:t>
            </a:r>
            <a:endParaRPr lang="en-US" altLang="zh-CN" sz="3500" dirty="0">
              <a:latin typeface="黑体" panose="02010609060101010101" charset="-122"/>
              <a:ea typeface="黑体" panose="02010609060101010101" charset="-122"/>
              <a:cs typeface="Arial" panose="020B0604020202020204" pitchFamily="34" charset="0"/>
              <a:sym typeface="+mn-ea"/>
            </a:endParaRPr>
          </a:p>
          <a:p>
            <a:pPr marL="0" indent="0" algn="just">
              <a:buFont typeface="+mj-lt"/>
              <a:buNone/>
            </a:pPr>
            <a:endParaRPr lang="en-US" altLang="zh-CN" sz="3500" dirty="0">
              <a:latin typeface="黑体" panose="02010609060101010101" charset="-122"/>
              <a:ea typeface="黑体" panose="02010609060101010101" charset="-122"/>
              <a:cs typeface="Arial" panose="020B0604020202020204" pitchFamily="34" charset="0"/>
              <a:sym typeface="+mn-ea"/>
            </a:endParaRPr>
          </a:p>
          <a:p>
            <a:pPr marL="457200" indent="-457200" algn="just">
              <a:buClrTx/>
              <a:buSzTx/>
              <a:buFont typeface="+mj-lt"/>
              <a:buAutoNum type="arabicPeriod" startAt="4"/>
            </a:pPr>
            <a:endParaRPr lang="en-US" altLang="zh-CN" sz="3500">
              <a:latin typeface="黑体" panose="02010609060101010101" charset="-122"/>
              <a:ea typeface="黑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1"/>
          <p:cNvSpPr txBox="1"/>
          <p:nvPr/>
        </p:nvSpPr>
        <p:spPr>
          <a:xfrm>
            <a:off x="717037" y="440319"/>
            <a:ext cx="8157268" cy="521970"/>
          </a:xfrm>
          <a:prstGeom prst="rect">
            <a:avLst/>
          </a:prstGeom>
          <a:noFill/>
        </p:spPr>
        <p:txBody>
          <a:bodyPr wrap="square" rtlCol="0">
            <a:spAutoFit/>
          </a:bodyPr>
          <a:lstStyle/>
          <a:p>
            <a:pPr marL="0" indent="0">
              <a:buNone/>
            </a:pPr>
            <a:r>
              <a:rPr lang="en-US" altLang="zh-CN" sz="2800" b="1" dirty="0">
                <a:sym typeface="+mn-ea"/>
              </a:rPr>
              <a:t>Reference list</a:t>
            </a:r>
            <a:endParaRPr lang="en-US" altLang="zh-CN" sz="2800" b="1">
              <a:latin typeface="等线" panose="02010600030101010101" charset="-122"/>
              <a:ea typeface="等线" panose="02010600030101010101" charset="-122"/>
              <a:sym typeface="+mn-ea"/>
            </a:endParaRPr>
          </a:p>
        </p:txBody>
      </p:sp>
      <p:sp>
        <p:nvSpPr>
          <p:cNvPr id="4" name="矩形 3"/>
          <p:cNvSpPr/>
          <p:nvPr/>
        </p:nvSpPr>
        <p:spPr>
          <a:xfrm>
            <a:off x="318062" y="538281"/>
            <a:ext cx="437061" cy="324390"/>
          </a:xfrm>
          <a:prstGeom prst="rect">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716915" y="2342515"/>
            <a:ext cx="10758805" cy="2452370"/>
          </a:xfrm>
          <a:prstGeom prst="rect">
            <a:avLst/>
          </a:prstGeom>
          <a:noFill/>
        </p:spPr>
        <p:txBody>
          <a:bodyPr wrap="square" rtlCol="0" anchor="t">
            <a:noAutofit/>
          </a:bodyPr>
          <a:p>
            <a:pPr algn="l" fontAlgn="auto" latinLnBrk="1">
              <a:lnSpc>
                <a:spcPct val="150000"/>
              </a:lnSpc>
            </a:pPr>
            <a:endParaRPr lang="zh-CN" altLang="en-US">
              <a:latin typeface="微软雅黑" panose="020B0503020204020204" charset="-122"/>
              <a:ea typeface="微软雅黑" panose="020B0503020204020204" charset="-122"/>
            </a:endParaRPr>
          </a:p>
        </p:txBody>
      </p:sp>
      <p:sp>
        <p:nvSpPr>
          <p:cNvPr id="5" name="内容占位符 3"/>
          <p:cNvSpPr>
            <a:spLocks noGrp="1"/>
          </p:cNvSpPr>
          <p:nvPr/>
        </p:nvSpPr>
        <p:spPr>
          <a:xfrm>
            <a:off x="245110" y="1577975"/>
            <a:ext cx="10972800" cy="5992495"/>
          </a:xfrm>
          <a:prstGeom prst="rect">
            <a:avLst/>
          </a:prstGeom>
        </p:spPr>
        <p:txBody>
          <a:bodyPr vert="horz" lIns="90000" tIns="46800" rIns="90000" bIns="46800" rtlCol="0">
            <a:normAutofit fontScale="30000"/>
          </a:bodyPr>
          <a:lst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mn-lt"/>
                <a:ea typeface="+mn-ea"/>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mn-lt"/>
                <a:ea typeface="+mn-ea"/>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mn-lt"/>
                <a:ea typeface="+mn-ea"/>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mn-lt"/>
                <a:ea typeface="+mn-ea"/>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buFont typeface="+mj-lt"/>
              <a:buAutoNum type="arabicPeriod" startAt="7"/>
            </a:pPr>
            <a:r>
              <a:rPr lang="en-US" altLang="zh-CN" sz="4665" dirty="0" smtClean="0">
                <a:latin typeface="黑体" panose="02010609060101010101" charset="-122"/>
                <a:ea typeface="黑体" panose="02010609060101010101" charset="-122"/>
                <a:sym typeface="+mn-ea"/>
              </a:rPr>
              <a:t>John Owen(2022) </a:t>
            </a:r>
            <a:r>
              <a:rPr lang="en-US" altLang="zh-CN" sz="4665" i="1" dirty="0" smtClean="0">
                <a:latin typeface="黑体" panose="02010609060101010101" charset="-122"/>
                <a:ea typeface="黑体" panose="02010609060101010101" charset="-122"/>
                <a:sym typeface="+mn-ea"/>
              </a:rPr>
              <a:t>Inflation </a:t>
            </a:r>
            <a:r>
              <a:rPr lang="en-US" altLang="zh-CN" sz="4665" i="1" dirty="0">
                <a:latin typeface="黑体" panose="02010609060101010101" charset="-122"/>
                <a:ea typeface="黑体" panose="02010609060101010101" charset="-122"/>
                <a:sym typeface="+mn-ea"/>
              </a:rPr>
              <a:t>Reduction Act launches U.S. EV battery </a:t>
            </a:r>
            <a:r>
              <a:rPr lang="en-US" altLang="zh-CN" sz="4665" i="1" dirty="0" smtClean="0">
                <a:latin typeface="黑体" panose="02010609060101010101" charset="-122"/>
                <a:ea typeface="黑体" panose="02010609060101010101" charset="-122"/>
                <a:sym typeface="+mn-ea"/>
              </a:rPr>
              <a:t>plans’, The </a:t>
            </a:r>
            <a:r>
              <a:rPr lang="en-US" altLang="zh-CN" sz="4665" i="1" dirty="0" err="1" smtClean="0">
                <a:latin typeface="黑体" panose="02010609060101010101" charset="-122"/>
                <a:ea typeface="黑体" panose="02010609060101010101" charset="-122"/>
                <a:sym typeface="+mn-ea"/>
              </a:rPr>
              <a:t>Coueier</a:t>
            </a:r>
            <a:r>
              <a:rPr lang="en-US" altLang="zh-CN" sz="4665" i="1" dirty="0" smtClean="0">
                <a:latin typeface="黑体" panose="02010609060101010101" charset="-122"/>
                <a:ea typeface="黑体" panose="02010609060101010101" charset="-122"/>
                <a:sym typeface="+mn-ea"/>
              </a:rPr>
              <a:t>, 9 October. </a:t>
            </a:r>
            <a:r>
              <a:rPr lang="en-US" altLang="zh-CN" sz="4665" dirty="0" smtClean="0">
                <a:latin typeface="黑体" panose="02010609060101010101" charset="-122"/>
                <a:ea typeface="黑体" panose="02010609060101010101" charset="-122"/>
                <a:sym typeface="+mn-ea"/>
              </a:rPr>
              <a:t>Available </a:t>
            </a:r>
            <a:r>
              <a:rPr lang="en-US" altLang="zh-CN" sz="4665" dirty="0">
                <a:latin typeface="黑体" panose="02010609060101010101" charset="-122"/>
                <a:ea typeface="黑体" panose="02010609060101010101" charset="-122"/>
                <a:sym typeface="+mn-ea"/>
              </a:rPr>
              <a:t>at: https://</a:t>
            </a:r>
            <a:r>
              <a:rPr lang="en-US" altLang="zh-CN" sz="4665" dirty="0" smtClean="0">
                <a:latin typeface="黑体" panose="02010609060101010101" charset="-122"/>
                <a:ea typeface="黑体" panose="02010609060101010101" charset="-122"/>
                <a:sym typeface="+mn-ea"/>
              </a:rPr>
              <a:t>www.autonews.com/manufacturing/inflation-reduction-act-bears-fruit  (Accesdsed: 15 November 2022).</a:t>
            </a:r>
            <a:endParaRPr lang="en-US" altLang="zh-CN" sz="4665" dirty="0" smtClean="0">
              <a:latin typeface="黑体" panose="02010609060101010101" charset="-122"/>
              <a:ea typeface="黑体" panose="02010609060101010101" charset="-122"/>
              <a:sym typeface="+mn-ea"/>
            </a:endParaRPr>
          </a:p>
          <a:p>
            <a:pPr marL="342900" indent="-342900" algn="just">
              <a:buFont typeface="+mj-lt"/>
              <a:buAutoNum type="arabicPeriod" startAt="7"/>
            </a:pPr>
            <a:r>
              <a:rPr lang="en-US" altLang="zh-CN" sz="4665">
                <a:latin typeface="黑体" panose="02010609060101010101" charset="-122"/>
                <a:ea typeface="黑体" panose="02010609060101010101" charset="-122"/>
                <a:cs typeface="Arial" panose="020B0604020202020204" pitchFamily="34" charset="0"/>
                <a:sym typeface="+mn-ea"/>
              </a:rPr>
              <a:t>Jr, V. (2019). ‘Sedan is still top choice among minority buyers; Tesla Model 3 is No. 1 registered by Asians.’ </a:t>
            </a:r>
            <a:r>
              <a:rPr lang="en-US" altLang="zh-CN" sz="4665" i="1">
                <a:latin typeface="黑体" panose="02010609060101010101" charset="-122"/>
                <a:ea typeface="黑体" panose="02010609060101010101" charset="-122"/>
                <a:cs typeface="Arial" panose="020B0604020202020204" pitchFamily="34" charset="0"/>
                <a:sym typeface="+mn-ea"/>
              </a:rPr>
              <a:t>Automotive News</a:t>
            </a:r>
            <a:r>
              <a:rPr lang="en-US" altLang="zh-CN" sz="4665">
                <a:latin typeface="黑体" panose="02010609060101010101" charset="-122"/>
                <a:ea typeface="黑体" panose="02010609060101010101" charset="-122"/>
                <a:cs typeface="Arial" panose="020B0604020202020204" pitchFamily="34" charset="0"/>
                <a:sym typeface="+mn-ea"/>
              </a:rPr>
              <a:t>, 94(6903), pp. 4–. </a:t>
            </a:r>
            <a:endParaRPr lang="en-US" altLang="zh-CN" sz="4665" kern="100" dirty="0">
              <a:effectLst/>
              <a:latin typeface="黑体" panose="02010609060101010101" charset="-122"/>
              <a:ea typeface="黑体" panose="02010609060101010101" charset="-122"/>
              <a:cs typeface="Arial" panose="020B0604020202020204" pitchFamily="34" charset="0"/>
              <a:sym typeface="+mn-ea"/>
            </a:endParaRPr>
          </a:p>
          <a:p>
            <a:pPr marL="342900" indent="-342900" algn="just">
              <a:buClrTx/>
              <a:buSzTx/>
              <a:buFont typeface="+mj-lt"/>
              <a:buAutoNum type="arabicPeriod" startAt="7"/>
            </a:pPr>
            <a:r>
              <a:rPr lang="en-US" altLang="zh-CN" sz="4665" kern="100" dirty="0">
                <a:effectLst/>
                <a:latin typeface="黑体" panose="02010609060101010101" charset="-122"/>
                <a:ea typeface="黑体" panose="02010609060101010101" charset="-122"/>
                <a:cs typeface="Arial" panose="020B0604020202020204" pitchFamily="34" charset="0"/>
                <a:sym typeface="+mn-ea"/>
              </a:rPr>
              <a:t>Kissinger, D. (February, 2019) Tesla Inc. </a:t>
            </a:r>
            <a:r>
              <a:rPr lang="en-US" altLang="zh-CN" sz="4665" i="1" kern="100" dirty="0">
                <a:effectLst/>
                <a:latin typeface="黑体" panose="02010609060101010101" charset="-122"/>
                <a:ea typeface="黑体" panose="02010609060101010101" charset="-122"/>
                <a:cs typeface="Arial" panose="020B0604020202020204" pitchFamily="34" charset="0"/>
                <a:sym typeface="+mn-ea"/>
              </a:rPr>
              <a:t>Five Forces Analysis (Porter’s Model) &amp; Recommendations</a:t>
            </a:r>
            <a:r>
              <a:rPr lang="en-US" altLang="zh-CN" sz="4665" kern="100" dirty="0">
                <a:effectLst/>
                <a:latin typeface="黑体" panose="02010609060101010101" charset="-122"/>
                <a:ea typeface="黑体" panose="02010609060101010101" charset="-122"/>
                <a:cs typeface="Arial" panose="020B0604020202020204" pitchFamily="34" charset="0"/>
                <a:sym typeface="+mn-ea"/>
              </a:rPr>
              <a:t>  Available at: https://panmore.com/tesla-motors-inc-five-forces-analysis-recommendations-porters-model(Accessed: 12 Nov 2022)</a:t>
            </a:r>
            <a:endParaRPr lang="en-US" altLang="zh-CN" sz="4665" dirty="0">
              <a:latin typeface="黑体" panose="02010609060101010101" charset="-122"/>
              <a:ea typeface="黑体" panose="02010609060101010101" charset="-122"/>
              <a:cs typeface="Arial" panose="020B0604020202020204" pitchFamily="34" charset="0"/>
              <a:sym typeface="+mn-ea"/>
            </a:endParaRPr>
          </a:p>
          <a:p>
            <a:pPr marL="342900" indent="-342900" algn="just">
              <a:buClrTx/>
              <a:buSzTx/>
              <a:buFont typeface="+mj-lt"/>
              <a:buAutoNum type="arabicPeriod" startAt="7"/>
            </a:pPr>
            <a:r>
              <a:rPr lang="en-US" altLang="zh-CN" sz="4665" dirty="0">
                <a:latin typeface="黑体" panose="02010609060101010101" charset="-122"/>
                <a:ea typeface="黑体" panose="02010609060101010101" charset="-122"/>
                <a:cs typeface="Arial" panose="020B0604020202020204" pitchFamily="34" charset="0"/>
                <a:sym typeface="+mn-ea"/>
              </a:rPr>
              <a:t>Kwan-Chen Ma (2019) </a:t>
            </a:r>
            <a:r>
              <a:rPr lang="en-US" altLang="zh-CN" sz="4665" i="1" dirty="0">
                <a:latin typeface="黑体" panose="02010609060101010101" charset="-122"/>
                <a:ea typeface="黑体" panose="02010609060101010101" charset="-122"/>
                <a:cs typeface="Arial" panose="020B0604020202020204" pitchFamily="34" charset="0"/>
                <a:sym typeface="+mn-ea"/>
              </a:rPr>
              <a:t>Tesla Vs. BYD: A Relative Valuation </a:t>
            </a:r>
            <a:r>
              <a:rPr lang="en-US" altLang="zh-CN" sz="4665" dirty="0">
                <a:latin typeface="黑体" panose="02010609060101010101" charset="-122"/>
                <a:ea typeface="黑体" panose="02010609060101010101" charset="-122"/>
                <a:cs typeface="Arial" panose="020B0604020202020204" pitchFamily="34" charset="0"/>
                <a:sym typeface="+mn-ea"/>
              </a:rPr>
              <a:t>Available at: https://seekingalpha.com/article/4297305-tesla-vs-byd-relative-valuation (Accessed: 1 Nov 2022)</a:t>
            </a:r>
            <a:endParaRPr lang="en-US" altLang="zh-CN" sz="4665" dirty="0">
              <a:latin typeface="黑体" panose="02010609060101010101" charset="-122"/>
              <a:ea typeface="黑体" panose="02010609060101010101" charset="-122"/>
              <a:cs typeface="Arial" panose="020B0604020202020204" pitchFamily="34" charset="0"/>
            </a:endParaRPr>
          </a:p>
          <a:p>
            <a:pPr marL="342900" indent="-342900" algn="just">
              <a:buClrTx/>
              <a:buSzTx/>
              <a:buFont typeface="+mj-lt"/>
              <a:buAutoNum type="arabicPeriod" startAt="7"/>
            </a:pPr>
            <a:r>
              <a:rPr lang="en-US" altLang="zh-CN" sz="4665">
                <a:latin typeface="黑体" panose="02010609060101010101" charset="-122"/>
                <a:ea typeface="黑体" panose="02010609060101010101" charset="-122"/>
                <a:cs typeface="Arial" panose="020B0604020202020204" pitchFamily="34" charset="0"/>
                <a:sym typeface="+mn-ea"/>
              </a:rPr>
              <a:t>Nelson, G. (2015). ‘Battle of the brands: TESLA.’ </a:t>
            </a:r>
            <a:r>
              <a:rPr lang="en-US" altLang="zh-CN" sz="4665" i="1">
                <a:latin typeface="黑体" panose="02010609060101010101" charset="-122"/>
                <a:ea typeface="黑体" panose="02010609060101010101" charset="-122"/>
                <a:cs typeface="Arial" panose="020B0604020202020204" pitchFamily="34" charset="0"/>
                <a:sym typeface="+mn-ea"/>
              </a:rPr>
              <a:t>Automotive News</a:t>
            </a:r>
            <a:r>
              <a:rPr lang="en-US" altLang="zh-CN" sz="4665">
                <a:latin typeface="黑体" panose="02010609060101010101" charset="-122"/>
                <a:ea typeface="黑体" panose="02010609060101010101" charset="-122"/>
                <a:cs typeface="Arial" panose="020B0604020202020204" pitchFamily="34" charset="0"/>
                <a:sym typeface="+mn-ea"/>
              </a:rPr>
              <a:t>, 89(6654), pp. 020–. </a:t>
            </a:r>
            <a:endParaRPr lang="en-US" altLang="zh-CN" sz="4665">
              <a:latin typeface="黑体" panose="02010609060101010101" charset="-122"/>
              <a:ea typeface="黑体" panose="02010609060101010101" charset="-122"/>
              <a:cs typeface="Arial" panose="020B0604020202020204" pitchFamily="34" charset="0"/>
              <a:sym typeface="+mn-ea"/>
            </a:endParaRPr>
          </a:p>
          <a:p>
            <a:pPr marL="342900" indent="-342900" algn="just">
              <a:buClrTx/>
              <a:buSzTx/>
              <a:buFont typeface="+mj-lt"/>
              <a:buAutoNum type="arabicPeriod" startAt="7"/>
            </a:pPr>
            <a:r>
              <a:rPr lang="en-US" altLang="zh-CN" sz="4665" kern="100" dirty="0">
                <a:effectLst/>
                <a:latin typeface="黑体" panose="02010609060101010101" charset="-122"/>
                <a:ea typeface="黑体" panose="02010609060101010101" charset="-122"/>
                <a:cs typeface="Arial" panose="020B0604020202020204" pitchFamily="34" charset="0"/>
                <a:sym typeface="+mn-ea"/>
              </a:rPr>
              <a:t>Ruth Ashford; Karen Beamish (2008); Marketing planning 2008-2009; Butterworth-Heinemann</a:t>
            </a:r>
            <a:endParaRPr lang="en-US" altLang="zh-CN" sz="4665">
              <a:latin typeface="黑体" panose="02010609060101010101" charset="-122"/>
              <a:ea typeface="黑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1"/>
          <p:cNvSpPr txBox="1"/>
          <p:nvPr/>
        </p:nvSpPr>
        <p:spPr>
          <a:xfrm>
            <a:off x="717037" y="440319"/>
            <a:ext cx="8157268" cy="521970"/>
          </a:xfrm>
          <a:prstGeom prst="rect">
            <a:avLst/>
          </a:prstGeom>
          <a:noFill/>
        </p:spPr>
        <p:txBody>
          <a:bodyPr wrap="square" rtlCol="0">
            <a:spAutoFit/>
          </a:bodyPr>
          <a:lstStyle/>
          <a:p>
            <a:pPr marL="0" indent="0">
              <a:buNone/>
            </a:pPr>
            <a:r>
              <a:rPr lang="en-US" altLang="zh-CN" sz="2800" b="1" dirty="0">
                <a:sym typeface="+mn-ea"/>
              </a:rPr>
              <a:t>Reference list</a:t>
            </a:r>
            <a:endParaRPr lang="en-US" altLang="zh-CN" sz="2800" b="1">
              <a:latin typeface="等线" panose="02010600030101010101" charset="-122"/>
              <a:ea typeface="等线" panose="02010600030101010101" charset="-122"/>
              <a:sym typeface="+mn-ea"/>
            </a:endParaRPr>
          </a:p>
        </p:txBody>
      </p:sp>
      <p:sp>
        <p:nvSpPr>
          <p:cNvPr id="4" name="矩形 3"/>
          <p:cNvSpPr/>
          <p:nvPr/>
        </p:nvSpPr>
        <p:spPr>
          <a:xfrm>
            <a:off x="318062" y="538281"/>
            <a:ext cx="437061" cy="324390"/>
          </a:xfrm>
          <a:prstGeom prst="rect">
            <a:avLst/>
          </a:prstGeom>
          <a:solidFill>
            <a:srgbClr val="4E7D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716915" y="2342515"/>
            <a:ext cx="10758805" cy="2452370"/>
          </a:xfrm>
          <a:prstGeom prst="rect">
            <a:avLst/>
          </a:prstGeom>
          <a:noFill/>
        </p:spPr>
        <p:txBody>
          <a:bodyPr wrap="square" rtlCol="0" anchor="t">
            <a:noAutofit/>
          </a:bodyPr>
          <a:p>
            <a:pPr algn="l" fontAlgn="auto" latinLnBrk="1">
              <a:lnSpc>
                <a:spcPct val="150000"/>
              </a:lnSpc>
            </a:pPr>
            <a:endParaRPr lang="zh-CN" altLang="en-US">
              <a:latin typeface="微软雅黑" panose="020B0503020204020204" charset="-122"/>
              <a:ea typeface="微软雅黑" panose="020B0503020204020204" charset="-122"/>
            </a:endParaRPr>
          </a:p>
        </p:txBody>
      </p:sp>
      <p:sp>
        <p:nvSpPr>
          <p:cNvPr id="5" name="内容占位符 3"/>
          <p:cNvSpPr>
            <a:spLocks noGrp="1"/>
          </p:cNvSpPr>
          <p:nvPr/>
        </p:nvSpPr>
        <p:spPr>
          <a:xfrm>
            <a:off x="318135" y="962025"/>
            <a:ext cx="11470005" cy="5992495"/>
          </a:xfrm>
          <a:prstGeom prst="rect">
            <a:avLst/>
          </a:prstGeom>
        </p:spPr>
        <p:txBody>
          <a:bodyPr vert="horz" lIns="90000" tIns="46800" rIns="90000" bIns="46800" rtlCol="0">
            <a:normAutofit fontScale="25000"/>
          </a:bodyPr>
          <a:lst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mn-lt"/>
                <a:ea typeface="+mn-ea"/>
                <a:cs typeface="+mn-cs"/>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mn-lt"/>
                <a:ea typeface="+mn-ea"/>
                <a:cs typeface="+mn-cs"/>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mn-lt"/>
                <a:ea typeface="+mn-ea"/>
                <a:cs typeface="+mn-cs"/>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mn-lt"/>
                <a:ea typeface="+mn-ea"/>
                <a:cs typeface="+mn-cs"/>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buClrTx/>
              <a:buSzTx/>
              <a:buFont typeface="+mj-lt"/>
              <a:buAutoNum type="arabicPeriod" startAt="13"/>
            </a:pPr>
            <a:r>
              <a:rPr lang="en-US" altLang="zh-CN" sz="5600" kern="100" dirty="0">
                <a:effectLst/>
                <a:latin typeface="黑体" panose="02010609060101010101" charset="-122"/>
                <a:ea typeface="黑体" panose="02010609060101010101" charset="-122"/>
                <a:cs typeface="+mn-lt"/>
                <a:sym typeface="+mn-ea"/>
              </a:rPr>
              <a:t>Rigas, E. S., Ramchurn, S. D., &amp; Bassiliades, N. (2014). Managing electric vehicles in the smart grid using artificial intelligence: A survey. </a:t>
            </a:r>
            <a:r>
              <a:rPr lang="en-US" altLang="zh-CN" sz="5600" i="1" kern="100" dirty="0">
                <a:effectLst/>
                <a:latin typeface="黑体" panose="02010609060101010101" charset="-122"/>
                <a:ea typeface="黑体" panose="02010609060101010101" charset="-122"/>
                <a:cs typeface="+mn-lt"/>
                <a:sym typeface="+mn-ea"/>
              </a:rPr>
              <a:t>IEEE Transactions on Intelligent Transportation Systems, 16(4)</a:t>
            </a:r>
            <a:r>
              <a:rPr lang="en-US" altLang="zh-CN" sz="5600" kern="100" dirty="0">
                <a:effectLst/>
                <a:latin typeface="黑体" panose="02010609060101010101" charset="-122"/>
                <a:ea typeface="黑体" panose="02010609060101010101" charset="-122"/>
                <a:cs typeface="+mn-lt"/>
                <a:sym typeface="+mn-ea"/>
              </a:rPr>
              <a:t>, 1619-</a:t>
            </a:r>
            <a:endParaRPr lang="en-US" altLang="zh-CN" sz="5600" kern="100" dirty="0">
              <a:effectLst/>
              <a:latin typeface="黑体" panose="02010609060101010101" charset="-122"/>
              <a:ea typeface="黑体" panose="02010609060101010101" charset="-122"/>
              <a:cs typeface="+mn-lt"/>
              <a:sym typeface="+mn-ea"/>
            </a:endParaRPr>
          </a:p>
          <a:p>
            <a:pPr marL="342900" indent="-342900" algn="just">
              <a:buClrTx/>
              <a:buSzTx/>
              <a:buFont typeface="+mj-lt"/>
              <a:buAutoNum type="arabicPeriod" startAt="13"/>
            </a:pPr>
            <a:r>
              <a:rPr lang="en-US" altLang="zh-CN" sz="5600" kern="100" dirty="0">
                <a:effectLst/>
                <a:latin typeface="黑体" panose="02010609060101010101" charset="-122"/>
                <a:ea typeface="黑体" panose="02010609060101010101" charset="-122"/>
                <a:cs typeface="+mn-lt"/>
                <a:sym typeface="+mn-ea"/>
              </a:rPr>
              <a:t>Rives, K. (2022). </a:t>
            </a:r>
            <a:r>
              <a:rPr lang="en-US" altLang="zh-CN" sz="5600" i="1" kern="100" dirty="0">
                <a:effectLst/>
                <a:latin typeface="黑体" panose="02010609060101010101" charset="-122"/>
                <a:ea typeface="黑体" panose="02010609060101010101" charset="-122"/>
                <a:cs typeface="+mn-lt"/>
                <a:sym typeface="+mn-ea"/>
              </a:rPr>
              <a:t>Global electric vehicle sales doubled; US made EV comeback in 2021</a:t>
            </a:r>
            <a:r>
              <a:rPr lang="en-US" altLang="zh-CN" sz="5600" kern="100" dirty="0">
                <a:effectLst/>
                <a:latin typeface="黑体" panose="02010609060101010101" charset="-122"/>
                <a:ea typeface="黑体" panose="02010609060101010101" charset="-122"/>
                <a:cs typeface="+mn-lt"/>
                <a:sym typeface="+mn-ea"/>
              </a:rPr>
              <a:t>. San Jose State University.Collegeof Business. Mineta Transportation Institute. Available at: https://www.spglobal.com/marketintelligence/en/news-insights/latest-news-headlines/global-electric-vehicle-sales-doubled-us-made-ev-comeback-in-2021-70489884#:~:text=In%20all%2C%20there%20were%2016.5%20million%20electric%20cars,carbon%20dioxide%20emissions%2C%20accounting%20for%2033%25%20in%202020. (Accessed: 10 Nov 2022)</a:t>
            </a:r>
            <a:endParaRPr lang="en-US" altLang="zh-CN" sz="5600" kern="100" dirty="0">
              <a:effectLst/>
              <a:latin typeface="黑体" panose="02010609060101010101" charset="-122"/>
              <a:ea typeface="黑体" panose="02010609060101010101" charset="-122"/>
              <a:cs typeface="+mn-lt"/>
            </a:endParaRPr>
          </a:p>
          <a:p>
            <a:pPr marL="342900" indent="-342900" algn="just">
              <a:buClrTx/>
              <a:buSzTx/>
              <a:buFont typeface="+mj-lt"/>
              <a:buAutoNum type="arabicPeriod" startAt="13"/>
            </a:pPr>
            <a:r>
              <a:rPr lang="en-US" altLang="zh-CN" sz="5600" kern="100" dirty="0">
                <a:effectLst/>
                <a:latin typeface="黑体" panose="02010609060101010101" charset="-122"/>
                <a:ea typeface="黑体" panose="02010609060101010101" charset="-122"/>
                <a:cs typeface="+mn-lt"/>
                <a:sym typeface="+mn-ea"/>
              </a:rPr>
              <a:t>Unterweger, A. </a:t>
            </a:r>
            <a:r>
              <a:rPr lang="en-US" altLang="zh-CN" sz="5600" i="1" kern="100" dirty="0">
                <a:effectLst/>
                <a:latin typeface="黑体" panose="02010609060101010101" charset="-122"/>
                <a:ea typeface="黑体" panose="02010609060101010101" charset="-122"/>
                <a:cs typeface="+mn-lt"/>
                <a:sym typeface="+mn-ea"/>
              </a:rPr>
              <a:t>et al.</a:t>
            </a:r>
            <a:r>
              <a:rPr lang="en-US" altLang="zh-CN" sz="5600" kern="100" dirty="0">
                <a:effectLst/>
                <a:latin typeface="黑体" panose="02010609060101010101" charset="-122"/>
                <a:ea typeface="黑体" panose="02010609060101010101" charset="-122"/>
                <a:cs typeface="+mn-lt"/>
                <a:sym typeface="+mn-ea"/>
              </a:rPr>
              <a:t> (2022). An analysis of privacy preservation in electric vehicle charging. </a:t>
            </a:r>
            <a:r>
              <a:rPr lang="en-US" altLang="zh-CN" sz="5600" i="1" kern="100" dirty="0">
                <a:effectLst/>
                <a:latin typeface="黑体" panose="02010609060101010101" charset="-122"/>
                <a:ea typeface="黑体" panose="02010609060101010101" charset="-122"/>
                <a:cs typeface="+mn-lt"/>
                <a:sym typeface="+mn-ea"/>
              </a:rPr>
              <a:t>Energy Informatics, 5</a:t>
            </a:r>
            <a:r>
              <a:rPr lang="en-US" altLang="zh-CN" sz="5600" kern="100" dirty="0">
                <a:effectLst/>
                <a:latin typeface="黑体" panose="02010609060101010101" charset="-122"/>
                <a:ea typeface="黑体" panose="02010609060101010101" charset="-122"/>
                <a:cs typeface="+mn-lt"/>
                <a:sym typeface="+mn-ea"/>
              </a:rPr>
              <a:t>(1), p1-27. </a:t>
            </a:r>
            <a:endParaRPr lang="en-US" altLang="zh-CN" sz="5600" kern="100" dirty="0">
              <a:effectLst/>
              <a:latin typeface="黑体" panose="02010609060101010101" charset="-122"/>
              <a:ea typeface="黑体" panose="02010609060101010101" charset="-122"/>
              <a:cs typeface="+mn-lt"/>
              <a:sym typeface="+mn-ea"/>
            </a:endParaRPr>
          </a:p>
          <a:p>
            <a:pPr marL="342900" indent="-342900" algn="just">
              <a:buClrTx/>
              <a:buSzTx/>
              <a:buFont typeface="+mj-lt"/>
              <a:buAutoNum type="arabicPeriod" startAt="13"/>
            </a:pPr>
            <a:r>
              <a:rPr lang="en-US" altLang="zh-CN" sz="5600" dirty="0" err="1">
                <a:latin typeface="黑体" panose="02010609060101010101" charset="-122"/>
                <a:ea typeface="黑体" panose="02010609060101010101" charset="-122"/>
                <a:cs typeface="+mn-lt"/>
                <a:sym typeface="+mn-ea"/>
              </a:rPr>
              <a:t>Urvaksh</a:t>
            </a:r>
            <a:r>
              <a:rPr lang="en-US" altLang="zh-CN" sz="5600" dirty="0">
                <a:latin typeface="黑体" panose="02010609060101010101" charset="-122"/>
                <a:ea typeface="黑体" panose="02010609060101010101" charset="-122"/>
                <a:cs typeface="+mn-lt"/>
                <a:sym typeface="+mn-ea"/>
              </a:rPr>
              <a:t> </a:t>
            </a:r>
            <a:r>
              <a:rPr lang="en-US" altLang="zh-CN" sz="5600" dirty="0" err="1" smtClean="0">
                <a:latin typeface="黑体" panose="02010609060101010101" charset="-122"/>
                <a:ea typeface="黑体" panose="02010609060101010101" charset="-122"/>
                <a:cs typeface="+mn-lt"/>
                <a:sym typeface="+mn-ea"/>
              </a:rPr>
              <a:t>Karkaria</a:t>
            </a:r>
            <a:r>
              <a:rPr lang="en-US" altLang="zh-CN" sz="5600" dirty="0" smtClean="0">
                <a:latin typeface="黑体" panose="02010609060101010101" charset="-122"/>
                <a:ea typeface="黑体" panose="02010609060101010101" charset="-122"/>
                <a:cs typeface="+mn-lt"/>
                <a:sym typeface="+mn-ea"/>
              </a:rPr>
              <a:t>(2022).‘Hyundai </a:t>
            </a:r>
            <a:r>
              <a:rPr lang="en-US" altLang="zh-CN" sz="5600" dirty="0">
                <a:latin typeface="黑体" panose="02010609060101010101" charset="-122"/>
                <a:ea typeface="黑体" panose="02010609060101010101" charset="-122"/>
                <a:cs typeface="+mn-lt"/>
                <a:sym typeface="+mn-ea"/>
              </a:rPr>
              <a:t>group, Ford chip away at Tesla lead[J</a:t>
            </a:r>
            <a:r>
              <a:rPr lang="en-US" altLang="zh-CN" sz="5600" dirty="0" smtClean="0">
                <a:latin typeface="黑体" panose="02010609060101010101" charset="-122"/>
                <a:ea typeface="黑体" panose="02010609060101010101" charset="-122"/>
                <a:cs typeface="+mn-lt"/>
                <a:sym typeface="+mn-ea"/>
              </a:rPr>
              <a:t>]’,</a:t>
            </a:r>
            <a:r>
              <a:rPr lang="en-US" altLang="zh-CN" sz="5600" i="1" dirty="0">
                <a:latin typeface="黑体" panose="02010609060101010101" charset="-122"/>
                <a:ea typeface="黑体" panose="02010609060101010101" charset="-122"/>
                <a:cs typeface="+mn-lt"/>
                <a:sym typeface="+mn-ea"/>
              </a:rPr>
              <a:t> The </a:t>
            </a:r>
            <a:r>
              <a:rPr lang="en-US" altLang="zh-CN" sz="5600" i="1" dirty="0" err="1">
                <a:latin typeface="黑体" panose="02010609060101010101" charset="-122"/>
                <a:ea typeface="黑体" panose="02010609060101010101" charset="-122"/>
                <a:cs typeface="+mn-lt"/>
                <a:sym typeface="+mn-ea"/>
              </a:rPr>
              <a:t>Coueier</a:t>
            </a:r>
            <a:r>
              <a:rPr lang="en-US" altLang="zh-CN" sz="5600" i="1" dirty="0">
                <a:latin typeface="黑体" panose="02010609060101010101" charset="-122"/>
                <a:ea typeface="黑体" panose="02010609060101010101" charset="-122"/>
                <a:cs typeface="+mn-lt"/>
                <a:sym typeface="+mn-ea"/>
              </a:rPr>
              <a:t>, </a:t>
            </a:r>
            <a:r>
              <a:rPr lang="en-US" altLang="zh-CN" sz="5600" i="1" dirty="0" smtClean="0">
                <a:latin typeface="黑体" panose="02010609060101010101" charset="-122"/>
                <a:ea typeface="黑体" panose="02010609060101010101" charset="-122"/>
                <a:cs typeface="+mn-lt"/>
                <a:sym typeface="+mn-ea"/>
              </a:rPr>
              <a:t>15</a:t>
            </a:r>
            <a:r>
              <a:rPr lang="zh-CN" altLang="en-US" sz="5600" i="1" dirty="0" smtClean="0">
                <a:latin typeface="黑体" panose="02010609060101010101" charset="-122"/>
                <a:ea typeface="黑体" panose="02010609060101010101" charset="-122"/>
                <a:cs typeface="+mn-lt"/>
                <a:sym typeface="+mn-ea"/>
              </a:rPr>
              <a:t> </a:t>
            </a:r>
            <a:r>
              <a:rPr lang="en-US" altLang="zh-CN" sz="5600" i="1" dirty="0">
                <a:latin typeface="黑体" panose="02010609060101010101" charset="-122"/>
                <a:ea typeface="黑体" panose="02010609060101010101" charset="-122"/>
                <a:cs typeface="+mn-lt"/>
                <a:sym typeface="+mn-ea"/>
              </a:rPr>
              <a:t>October. </a:t>
            </a:r>
            <a:r>
              <a:rPr lang="en-US" altLang="zh-CN" sz="5600" dirty="0">
                <a:latin typeface="黑体" panose="02010609060101010101" charset="-122"/>
                <a:ea typeface="黑体" panose="02010609060101010101" charset="-122"/>
                <a:cs typeface="+mn-lt"/>
                <a:sym typeface="+mn-ea"/>
              </a:rPr>
              <a:t>Available at: https://</a:t>
            </a:r>
            <a:r>
              <a:rPr lang="en-US" altLang="zh-CN" sz="5600" dirty="0" err="1" smtClean="0">
                <a:latin typeface="黑体" panose="02010609060101010101" charset="-122"/>
                <a:ea typeface="黑体" panose="02010609060101010101" charset="-122"/>
                <a:cs typeface="+mn-lt"/>
                <a:sym typeface="+mn-ea"/>
              </a:rPr>
              <a:t>www.autonews.com</a:t>
            </a:r>
            <a:r>
              <a:rPr lang="en-US" altLang="zh-CN" sz="5600" dirty="0" smtClean="0">
                <a:latin typeface="黑体" panose="02010609060101010101" charset="-122"/>
                <a:ea typeface="黑体" panose="02010609060101010101" charset="-122"/>
                <a:cs typeface="+mn-lt"/>
                <a:sym typeface="+mn-ea"/>
              </a:rPr>
              <a:t>/sales/tesla-leads-</a:t>
            </a:r>
            <a:r>
              <a:rPr lang="en-US" altLang="zh-CN" sz="5600" dirty="0" err="1" smtClean="0">
                <a:latin typeface="黑体" panose="02010609060101010101" charset="-122"/>
                <a:ea typeface="黑体" panose="02010609060101010101" charset="-122"/>
                <a:cs typeface="+mn-lt"/>
                <a:sym typeface="+mn-ea"/>
              </a:rPr>
              <a:t>evs</a:t>
            </a:r>
            <a:r>
              <a:rPr lang="en-US" altLang="zh-CN" sz="5600" dirty="0" smtClean="0">
                <a:latin typeface="黑体" panose="02010609060101010101" charset="-122"/>
                <a:ea typeface="黑体" panose="02010609060101010101" charset="-122"/>
                <a:cs typeface="+mn-lt"/>
                <a:sym typeface="+mn-ea"/>
              </a:rPr>
              <a:t>-race-</a:t>
            </a:r>
            <a:r>
              <a:rPr lang="en-US" altLang="zh-CN" sz="5600" dirty="0" err="1" smtClean="0">
                <a:latin typeface="黑体" panose="02010609060101010101" charset="-122"/>
                <a:ea typeface="黑体" panose="02010609060101010101" charset="-122"/>
                <a:cs typeface="+mn-lt"/>
                <a:sym typeface="+mn-ea"/>
              </a:rPr>
              <a:t>hyundai</a:t>
            </a:r>
            <a:r>
              <a:rPr lang="en-US" altLang="zh-CN" sz="5600" dirty="0" smtClean="0">
                <a:latin typeface="黑体" panose="02010609060101010101" charset="-122"/>
                <a:ea typeface="黑体" panose="02010609060101010101" charset="-122"/>
                <a:cs typeface="+mn-lt"/>
                <a:sym typeface="+mn-ea"/>
              </a:rPr>
              <a:t>-ford-gain-ground</a:t>
            </a:r>
            <a:r>
              <a:rPr lang="en-US" altLang="zh-CN" sz="5600" dirty="0">
                <a:latin typeface="黑体" panose="02010609060101010101" charset="-122"/>
                <a:ea typeface="黑体" panose="02010609060101010101" charset="-122"/>
                <a:cs typeface="+mn-lt"/>
                <a:sym typeface="+mn-ea"/>
              </a:rPr>
              <a:t>(</a:t>
            </a:r>
            <a:r>
              <a:rPr lang="en-US" altLang="zh-CN" sz="5600" dirty="0" err="1">
                <a:latin typeface="黑体" panose="02010609060101010101" charset="-122"/>
                <a:ea typeface="黑体" panose="02010609060101010101" charset="-122"/>
                <a:cs typeface="+mn-lt"/>
                <a:sym typeface="+mn-ea"/>
              </a:rPr>
              <a:t>Accesdsed</a:t>
            </a:r>
            <a:r>
              <a:rPr lang="en-US" altLang="zh-CN" sz="5600" dirty="0">
                <a:latin typeface="黑体" panose="02010609060101010101" charset="-122"/>
                <a:ea typeface="黑体" panose="02010609060101010101" charset="-122"/>
                <a:cs typeface="+mn-lt"/>
                <a:sym typeface="+mn-ea"/>
              </a:rPr>
              <a:t>: </a:t>
            </a:r>
            <a:r>
              <a:rPr lang="en-US" altLang="zh-CN" sz="5600" dirty="0" smtClean="0">
                <a:latin typeface="黑体" panose="02010609060101010101" charset="-122"/>
                <a:ea typeface="黑体" panose="02010609060101010101" charset="-122"/>
                <a:cs typeface="+mn-lt"/>
                <a:sym typeface="+mn-ea"/>
              </a:rPr>
              <a:t>16 </a:t>
            </a:r>
            <a:r>
              <a:rPr lang="en-US" altLang="zh-CN" sz="5600" dirty="0">
                <a:latin typeface="黑体" panose="02010609060101010101" charset="-122"/>
                <a:ea typeface="黑体" panose="02010609060101010101" charset="-122"/>
                <a:cs typeface="+mn-lt"/>
                <a:sym typeface="+mn-ea"/>
              </a:rPr>
              <a:t>November 2022).</a:t>
            </a:r>
            <a:endParaRPr lang="en-US" altLang="zh-CN" sz="5600" kern="100" dirty="0">
              <a:effectLst/>
              <a:latin typeface="黑体" panose="02010609060101010101" charset="-122"/>
              <a:ea typeface="黑体" panose="02010609060101010101" charset="-122"/>
              <a:cs typeface="+mn-lt"/>
              <a:sym typeface="+mn-ea"/>
            </a:endParaRPr>
          </a:p>
          <a:p>
            <a:pPr marL="342900" indent="-342900" algn="just">
              <a:buClrTx/>
              <a:buSzTx/>
              <a:buFont typeface="+mj-lt"/>
              <a:buAutoNum type="arabicPeriod" startAt="13"/>
            </a:pPr>
            <a:r>
              <a:rPr lang="en-US" altLang="zh-CN" sz="5600" kern="100" dirty="0">
                <a:effectLst/>
                <a:latin typeface="黑体" panose="02010609060101010101" charset="-122"/>
                <a:ea typeface="黑体" panose="02010609060101010101" charset="-122"/>
                <a:cs typeface="+mn-lt"/>
                <a:sym typeface="+mn-ea"/>
              </a:rPr>
              <a:t>Xiang Lele, (2021) </a:t>
            </a:r>
            <a:r>
              <a:rPr lang="en-US" altLang="zh-CN" sz="5600" i="1" kern="100" dirty="0">
                <a:effectLst/>
                <a:latin typeface="黑体" panose="02010609060101010101" charset="-122"/>
                <a:ea typeface="黑体" panose="02010609060101010101" charset="-122"/>
                <a:cs typeface="+mn-lt"/>
                <a:sym typeface="+mn-ea"/>
              </a:rPr>
              <a:t>The Battery life of Tesla. </a:t>
            </a:r>
            <a:r>
              <a:rPr lang="en-US" altLang="zh-CN" sz="5600" kern="100" dirty="0">
                <a:effectLst/>
                <a:latin typeface="黑体" panose="02010609060101010101" charset="-122"/>
                <a:ea typeface="黑体" panose="02010609060101010101" charset="-122"/>
                <a:cs typeface="+mn-lt"/>
                <a:sym typeface="+mn-ea"/>
              </a:rPr>
              <a:t>Available at: https://baike.pcauto.com.cn/90367/156391.html (Assessed: 29, October, 2022)</a:t>
            </a:r>
            <a:endParaRPr lang="en-US" altLang="zh-CN" sz="5600" kern="100" dirty="0">
              <a:effectLst/>
              <a:latin typeface="黑体" panose="02010609060101010101" charset="-122"/>
              <a:ea typeface="黑体" panose="02010609060101010101" charset="-122"/>
              <a:cs typeface="+mn-lt"/>
              <a:sym typeface="+mn-ea"/>
            </a:endParaRPr>
          </a:p>
          <a:p>
            <a:pPr marL="342900" indent="-342900" algn="just">
              <a:buClrTx/>
              <a:buSzTx/>
              <a:buFont typeface="+mj-lt"/>
              <a:buAutoNum type="arabicPeriod" startAt="13"/>
            </a:pPr>
            <a:r>
              <a:rPr lang="en-US" altLang="zh-CN" sz="5600" kern="100" dirty="0">
                <a:effectLst/>
                <a:latin typeface="黑体" panose="02010609060101010101" charset="-122"/>
                <a:ea typeface="黑体" panose="02010609060101010101" charset="-122"/>
                <a:cs typeface="+mn-lt"/>
                <a:sym typeface="+mn-ea"/>
              </a:rPr>
              <a:t>Xiang Lele, (2022) </a:t>
            </a:r>
            <a:r>
              <a:rPr lang="en-US" altLang="zh-CN" sz="5600" i="1" kern="100" dirty="0">
                <a:effectLst/>
                <a:latin typeface="黑体" panose="02010609060101010101" charset="-122"/>
                <a:ea typeface="黑体" panose="02010609060101010101" charset="-122"/>
                <a:cs typeface="+mn-lt"/>
                <a:sym typeface="+mn-ea"/>
              </a:rPr>
              <a:t>The Analysis of the Structure of Tesla as A Purely Electricity-Powered Vehicle.</a:t>
            </a:r>
            <a:r>
              <a:rPr lang="en-US" altLang="zh-CN" sz="5600" kern="100" dirty="0">
                <a:effectLst/>
                <a:latin typeface="黑体" panose="02010609060101010101" charset="-122"/>
                <a:ea typeface="黑体" panose="02010609060101010101" charset="-122"/>
                <a:cs typeface="+mn-lt"/>
                <a:sym typeface="+mn-ea"/>
              </a:rPr>
              <a:t> Available at: http://baike.pcauto.com.cn/96518/168688.html (Assessed: 29, October, 2022)</a:t>
            </a:r>
            <a:endParaRPr lang="en-US" altLang="zh-CN" sz="5600">
              <a:latin typeface="黑体" panose="02010609060101010101" charset="-122"/>
              <a:ea typeface="黑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AutoShape 2" descr="http://img1.imgtn.bdimg.com/it/u=2304504973,87563196&amp;fm=11&amp;gp=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zh-CN" altLang="en-US"/>
          </a:p>
        </p:txBody>
      </p:sp>
      <p:sp>
        <p:nvSpPr>
          <p:cNvPr id="7172" name="AutoShape 4" descr="http://img1.imgtn.bdimg.com/it/u=2304504973,87563196&amp;fm=11&amp;gp=0.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p>
            <a:endParaRPr lang="zh-CN" altLang="en-US"/>
          </a:p>
        </p:txBody>
      </p:sp>
      <p:pic>
        <p:nvPicPr>
          <p:cNvPr id="6" name="图片 5"/>
          <p:cNvPicPr>
            <a:picLocks noChangeAspect="1"/>
          </p:cNvPicPr>
          <p:nvPr/>
        </p:nvPicPr>
        <p:blipFill>
          <a:blip r:embed="rId1"/>
          <a:stretch>
            <a:fillRect/>
          </a:stretch>
        </p:blipFill>
        <p:spPr>
          <a:xfrm>
            <a:off x="2991485" y="892175"/>
            <a:ext cx="6191250" cy="3524250"/>
          </a:xfrm>
          <a:prstGeom prst="rect">
            <a:avLst/>
          </a:prstGeom>
        </p:spPr>
      </p:pic>
      <p:sp>
        <p:nvSpPr>
          <p:cNvPr id="8" name="文本框 7"/>
          <p:cNvSpPr txBox="1"/>
          <p:nvPr/>
        </p:nvSpPr>
        <p:spPr>
          <a:xfrm>
            <a:off x="1049020" y="4145280"/>
            <a:ext cx="10093960" cy="1198880"/>
          </a:xfrm>
          <a:prstGeom prst="rect">
            <a:avLst/>
          </a:prstGeom>
          <a:noFill/>
        </p:spPr>
        <p:txBody>
          <a:bodyPr wrap="square" rtlCol="0" anchor="t">
            <a:spAutoFit/>
          </a:bodyPr>
          <a:p>
            <a:pPr algn="ctr"/>
            <a:r>
              <a:rPr lang="en-US" altLang="zh-CN" sz="3600" b="1">
                <a:latin typeface="黑体" panose="02010609060101010101" charset="-122"/>
                <a:ea typeface="黑体" panose="02010609060101010101" charset="-122"/>
                <a:sym typeface="+mn-ea"/>
              </a:rPr>
              <a:t>Group Research Directions</a:t>
            </a:r>
            <a:endParaRPr lang="en-US" altLang="zh-CN" sz="3600" b="1">
              <a:latin typeface="黑体" panose="02010609060101010101" charset="-122"/>
              <a:ea typeface="黑体" panose="02010609060101010101" charset="-122"/>
              <a:sym typeface="+mn-ea"/>
            </a:endParaRPr>
          </a:p>
          <a:p>
            <a:pPr algn="ctr"/>
            <a:r>
              <a:rPr lang="en-US" altLang="zh-CN" sz="3600" b="1">
                <a:latin typeface="黑体" panose="02010609060101010101" charset="-122"/>
                <a:ea typeface="黑体" panose="02010609060101010101" charset="-122"/>
                <a:sym typeface="+mn-ea"/>
              </a:rPr>
              <a:t>The development of technology and AI</a:t>
            </a:r>
            <a:endParaRPr lang="en-US" altLang="zh-CN" sz="3600" b="1">
              <a:latin typeface="黑体" panose="02010609060101010101" charset="-122"/>
              <a:ea typeface="黑体" panose="02010609060101010101" charset="-122"/>
              <a:sym typeface="+mn-ea"/>
            </a:endParaRPr>
          </a:p>
        </p:txBody>
      </p:sp>
      <p:sp>
        <p:nvSpPr>
          <p:cNvPr id="14" name="文本框 13"/>
          <p:cNvSpPr txBox="1"/>
          <p:nvPr/>
        </p:nvSpPr>
        <p:spPr>
          <a:xfrm>
            <a:off x="5064760" y="5431155"/>
            <a:ext cx="2044700" cy="368300"/>
          </a:xfrm>
          <a:prstGeom prst="rect">
            <a:avLst/>
          </a:prstGeom>
          <a:noFill/>
        </p:spPr>
        <p:txBody>
          <a:bodyPr wrap="square" rtlCol="0">
            <a:spAutoFit/>
          </a:bodyPr>
          <a:p>
            <a:pPr algn="ctr"/>
            <a:r>
              <a:rPr lang="en-US" altLang="zh-CN" b="1" u="sng">
                <a:solidFill>
                  <a:srgbClr val="E71B40"/>
                </a:solidFill>
                <a:latin typeface="等线" panose="02010600030101010101" charset="-122"/>
                <a:ea typeface="等线" panose="02010600030101010101" charset="-122"/>
              </a:rPr>
              <a:t>THANKS</a:t>
            </a:r>
            <a:endParaRPr lang="en-US" altLang="zh-CN" b="1" u="sng">
              <a:solidFill>
                <a:srgbClr val="E71B40"/>
              </a:solidFill>
              <a:latin typeface="等线" panose="02010600030101010101" charset="-122"/>
              <a:ea typeface="等线" panose="02010600030101010101" charset="-122"/>
            </a:endParaRPr>
          </a:p>
        </p:txBody>
      </p:sp>
      <p:sp>
        <p:nvSpPr>
          <p:cNvPr id="15" name="文本框 14"/>
          <p:cNvSpPr txBox="1"/>
          <p:nvPr/>
        </p:nvSpPr>
        <p:spPr>
          <a:xfrm>
            <a:off x="4315460" y="5886450"/>
            <a:ext cx="3946525" cy="306705"/>
          </a:xfrm>
          <a:prstGeom prst="rect">
            <a:avLst/>
          </a:prstGeom>
          <a:noFill/>
        </p:spPr>
        <p:txBody>
          <a:bodyPr wrap="square" rtlCol="0">
            <a:spAutoFit/>
          </a:bodyPr>
          <a:p>
            <a:r>
              <a:rPr lang="en-US" altLang="zh-CN" sz="1400">
                <a:ea typeface="+mn-lt"/>
              </a:rPr>
              <a:t>2.Huaping Zeng (2216598):Why  choose Tesla/</a:t>
            </a:r>
            <a:endParaRPr lang="en-US" altLang="zh-CN" sz="1400">
              <a:ea typeface="+mn-lt"/>
            </a:endParaRPr>
          </a:p>
        </p:txBody>
      </p:sp>
      <p:sp>
        <p:nvSpPr>
          <p:cNvPr id="16" name="文本框 15"/>
          <p:cNvSpPr txBox="1"/>
          <p:nvPr/>
        </p:nvSpPr>
        <p:spPr>
          <a:xfrm>
            <a:off x="278765" y="5886450"/>
            <a:ext cx="4184650" cy="306705"/>
          </a:xfrm>
          <a:prstGeom prst="rect">
            <a:avLst/>
          </a:prstGeom>
          <a:noFill/>
        </p:spPr>
        <p:txBody>
          <a:bodyPr wrap="square" rtlCol="0">
            <a:spAutoFit/>
          </a:bodyPr>
          <a:p>
            <a:r>
              <a:rPr lang="en-US" altLang="zh-CN" sz="1400">
                <a:ea typeface="+mn-lt"/>
              </a:rPr>
              <a:t>1.Tao Hu (2218853) :Tesla's </a:t>
            </a:r>
            <a:r>
              <a:rPr lang="en-US" altLang="zh-CN" sz="1400">
                <a:ea typeface="+mn-lt"/>
                <a:sym typeface="+mn-ea"/>
              </a:rPr>
              <a:t>Macro Environment</a:t>
            </a:r>
            <a:r>
              <a:rPr lang="en-US" altLang="zh-CN" sz="1400">
                <a:ea typeface="+mn-lt"/>
              </a:rPr>
              <a:t>/</a:t>
            </a:r>
            <a:endParaRPr lang="en-US" altLang="zh-CN" sz="1400">
              <a:ea typeface="+mn-lt"/>
            </a:endParaRPr>
          </a:p>
        </p:txBody>
      </p:sp>
      <p:sp>
        <p:nvSpPr>
          <p:cNvPr id="17" name="文本框 16"/>
          <p:cNvSpPr txBox="1"/>
          <p:nvPr/>
        </p:nvSpPr>
        <p:spPr>
          <a:xfrm>
            <a:off x="278765" y="6193155"/>
            <a:ext cx="3435350" cy="306705"/>
          </a:xfrm>
          <a:prstGeom prst="rect">
            <a:avLst/>
          </a:prstGeom>
          <a:noFill/>
        </p:spPr>
        <p:txBody>
          <a:bodyPr wrap="square" rtlCol="0">
            <a:spAutoFit/>
          </a:bodyPr>
          <a:p>
            <a:r>
              <a:rPr lang="en-US" altLang="zh-CN" sz="1400">
                <a:ea typeface="+mn-lt"/>
              </a:rPr>
              <a:t>4.Heng Yang (2217955): </a:t>
            </a:r>
            <a:r>
              <a:rPr lang="en-US" altLang="zh-CN" sz="1400">
                <a:ea typeface="+mn-lt"/>
                <a:sym typeface="+mn-ea"/>
              </a:rPr>
              <a:t>PESTEL Analysis /</a:t>
            </a:r>
            <a:endParaRPr lang="en-US" altLang="zh-CN" sz="1400">
              <a:ea typeface="+mn-lt"/>
            </a:endParaRPr>
          </a:p>
        </p:txBody>
      </p:sp>
      <p:sp>
        <p:nvSpPr>
          <p:cNvPr id="18" name="文本框 17"/>
          <p:cNvSpPr txBox="1"/>
          <p:nvPr/>
        </p:nvSpPr>
        <p:spPr>
          <a:xfrm>
            <a:off x="7987665" y="5886450"/>
            <a:ext cx="3295650" cy="306705"/>
          </a:xfrm>
          <a:prstGeom prst="rect">
            <a:avLst/>
          </a:prstGeom>
          <a:noFill/>
        </p:spPr>
        <p:txBody>
          <a:bodyPr wrap="square" rtlCol="0">
            <a:spAutoFit/>
          </a:bodyPr>
          <a:p>
            <a:r>
              <a:rPr lang="en-US" altLang="zh-CN" sz="1400">
                <a:ea typeface="+mn-lt"/>
              </a:rPr>
              <a:t>3.Jiale Tong (2217120): PESTEL Analysis</a:t>
            </a:r>
            <a:endParaRPr lang="en-US" altLang="zh-CN" sz="1400">
              <a:ea typeface="+mn-lt"/>
            </a:endParaRPr>
          </a:p>
        </p:txBody>
      </p:sp>
      <p:sp>
        <p:nvSpPr>
          <p:cNvPr id="19" name="文本框 18"/>
          <p:cNvSpPr txBox="1"/>
          <p:nvPr/>
        </p:nvSpPr>
        <p:spPr>
          <a:xfrm>
            <a:off x="8698230" y="6193155"/>
            <a:ext cx="3502660" cy="521970"/>
          </a:xfrm>
          <a:prstGeom prst="rect">
            <a:avLst/>
          </a:prstGeom>
          <a:noFill/>
        </p:spPr>
        <p:txBody>
          <a:bodyPr wrap="square" rtlCol="0">
            <a:spAutoFit/>
          </a:bodyPr>
          <a:p>
            <a:r>
              <a:rPr lang="en-US" altLang="zh-CN" sz="1400">
                <a:ea typeface="+mn-lt"/>
              </a:rPr>
              <a:t>6. Lei Liu (2216376):SWOT  and </a:t>
            </a:r>
            <a:r>
              <a:rPr lang="en-US" altLang="zh-CN" sz="1400">
                <a:ea typeface="+mn-lt"/>
                <a:sym typeface="+mn-ea"/>
              </a:rPr>
              <a:t> Conclusion</a:t>
            </a:r>
            <a:endParaRPr lang="en-US" altLang="zh-CN" sz="1400">
              <a:ea typeface="+mn-lt"/>
            </a:endParaRPr>
          </a:p>
          <a:p>
            <a:endParaRPr lang="en-US" altLang="zh-CN" sz="1400">
              <a:ea typeface="+mn-lt"/>
            </a:endParaRPr>
          </a:p>
        </p:txBody>
      </p:sp>
      <p:sp>
        <p:nvSpPr>
          <p:cNvPr id="20" name="文本框 19"/>
          <p:cNvSpPr txBox="1"/>
          <p:nvPr/>
        </p:nvSpPr>
        <p:spPr>
          <a:xfrm>
            <a:off x="3576320" y="6193155"/>
            <a:ext cx="5229860" cy="306705"/>
          </a:xfrm>
          <a:prstGeom prst="rect">
            <a:avLst/>
          </a:prstGeom>
          <a:noFill/>
        </p:spPr>
        <p:txBody>
          <a:bodyPr wrap="square" rtlCol="0">
            <a:spAutoFit/>
          </a:bodyPr>
          <a:p>
            <a:r>
              <a:rPr lang="en-US" altLang="zh-CN" sz="1400">
                <a:ea typeface="+mn-lt"/>
              </a:rPr>
              <a:t>5.Zefeng Zhang (2217959):Porter's  Five  Forces  Analysis  Model /</a:t>
            </a:r>
            <a:endParaRPr lang="en-US" altLang="zh-CN" sz="1400">
              <a:ea typeface="+mn-lt"/>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tags/tag1.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7.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8.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9.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0.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1.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3.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_6*i*6"/>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_6*i*7"/>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
  <p:tag name="KSO_WM_UNIT_ID" val="_6*i*8"/>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2.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83.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84.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85.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8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8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8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89.xml><?xml version="1.0" encoding="utf-8"?>
<p:tagLst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3*i*1"/>
  <p:tag name="KSO_WM_UNIT_BK_DARK_LIGHT" val="2"/>
  <p:tag name="KSO_WM_UNIT_LAYERLEVEL" val="1"/>
  <p:tag name="KSO_WM_TAG_VERSION" val="1.0"/>
  <p:tag name="KSO_WM_BEAUTIFY_FLAG" val="#wm#"/>
</p:tagLst>
</file>

<file path=ppt/tags/tag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91.xml><?xml version="1.0" encoding="utf-8"?>
<p:tagLst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92.xml><?xml version="1.0" encoding="utf-8"?>
<p:tagLst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1"/>
</p:tagLst>
</file>

<file path=ppt/tags/tag94.xml><?xml version="1.0" encoding="utf-8"?>
<p:tagLst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95.xml><?xml version="1.0" encoding="utf-8"?>
<p:tagLst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96.xml><?xml version="1.0" encoding="utf-8"?>
<p:tagLst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97.xml><?xml version="1.0" encoding="utf-8"?>
<p:tagLst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98.xml><?xml version="1.0" encoding="utf-8"?>
<p:tagLst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99.xml><?xml version="1.0" encoding="utf-8"?>
<p:tagLst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00.xml><?xml version="1.0" encoding="utf-8"?>
<p:tagLst xmlns:p="http://schemas.openxmlformats.org/presentationml/2006/main">
  <p:tag name="KSO_WM_SLIDE_BACKGROUND_TYPE" val="frame"/>
  <p:tag name="KSO_WM_SLIDE_BK_DARK_LIGHT" val="1"/>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01.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4*i*1"/>
  <p:tag name="KSO_WM_UNIT_BK_DARK_LIGHT" val="1"/>
  <p:tag name="KSO_WM_UNIT_LAYERLEVEL" val="1"/>
  <p:tag name="KSO_WM_TAG_VERSION" val="1.0"/>
  <p:tag name="KSO_WM_BEAUTIFY_FLAG" val="#wm#"/>
</p:tagLst>
</file>

<file path=ppt/tags/tag102.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03.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04.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05.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06.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07.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08.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09.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10.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11.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5*i*1"/>
  <p:tag name="KSO_WM_UNIT_BK_DARK_LIGHT" val="1"/>
  <p:tag name="KSO_WM_UNIT_LAYERLEVEL" val="1"/>
  <p:tag name="KSO_WM_TAG_VERSION" val="1.0"/>
  <p:tag name="KSO_WM_BEAUTIFY_FLAG" val="#wm#"/>
</p:tagLst>
</file>

<file path=ppt/tags/tag112.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3.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4.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5.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6.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7.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8.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9.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20.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21.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TYPE" val="i"/>
  <p:tag name="KSO_WM_UNIT_INDEX" val="1"/>
  <p:tag name="KSO_WM_UNIT_ID" val="_16*i*1"/>
  <p:tag name="KSO_WM_UNIT_LAYERLEVEL" val="1"/>
  <p:tag name="KSO_WM_TAG_VERSION" val="1.0"/>
  <p:tag name="KSO_WM_BEAUTIFY_FLAG" val="#wm#"/>
</p:tagLst>
</file>

<file path=ppt/tags/tag122.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6*i*2"/>
  <p:tag name="KSO_WM_UNIT_LAYERLEVEL" val="1"/>
  <p:tag name="KSO_WM_TAG_VERSION" val="1.0"/>
  <p:tag name="KSO_WM_BEAUTIFY_FLAG" val="#wm#"/>
</p:tagLst>
</file>

<file path=ppt/tags/tag123.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TYPE" val="i"/>
  <p:tag name="KSO_WM_UNIT_INDEX" val="3"/>
  <p:tag name="KSO_WM_UNIT_ID" val="_16*i*3"/>
  <p:tag name="KSO_WM_UNIT_LAYERLEVEL" val="1"/>
  <p:tag name="KSO_WM_TAG_VERSION" val="1.0"/>
  <p:tag name="KSO_WM_BEAUTIFY_FLAG" val="#wm#"/>
</p:tagLst>
</file>

<file path=ppt/tags/tag124.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6*i*1"/>
  <p:tag name="KSO_WM_UNIT_BK_DARK_LIGHT" val="1"/>
  <p:tag name="KSO_WM_UNIT_LAYERLEVEL" val="1"/>
  <p:tag name="KSO_WM_TAG_VERSION" val="1.0"/>
  <p:tag name="KSO_WM_BEAUTIFY_FLAG" val="#wm#"/>
</p:tagLst>
</file>

<file path=ppt/tags/tag125.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26.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27.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28.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29.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30.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31.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TYPE" val="i"/>
  <p:tag name="KSO_WM_UNIT_INDEX" val="1"/>
  <p:tag name="KSO_WM_UNIT_ID" val="_17*i*1"/>
  <p:tag name="KSO_WM_UNIT_LAYERLEVEL" val="1"/>
  <p:tag name="KSO_WM_TAG_VERSION" val="1.0"/>
  <p:tag name="KSO_WM_BEAUTIFY_FLAG" val="#wm#"/>
</p:tagLst>
</file>

<file path=ppt/tags/tag132.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7*i*2"/>
  <p:tag name="KSO_WM_UNIT_LAYERLEVEL" val="1"/>
  <p:tag name="KSO_WM_TAG_VERSION" val="1.0"/>
  <p:tag name="KSO_WM_BEAUTIFY_FLAG" val="#wm#"/>
</p:tagLst>
</file>

<file path=ppt/tags/tag133.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TYPE" val="i"/>
  <p:tag name="KSO_WM_UNIT_INDEX" val="3"/>
  <p:tag name="KSO_WM_UNIT_ID" val="_17*i*3"/>
  <p:tag name="KSO_WM_UNIT_LAYERLEVEL" val="1"/>
  <p:tag name="KSO_WM_TAG_VERSION" val="1.0"/>
  <p:tag name="KSO_WM_BEAUTIFY_FLAG" val="#wm#"/>
</p:tagLst>
</file>

<file path=ppt/tags/tag134.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7*i*1"/>
  <p:tag name="KSO_WM_UNIT_BK_DARK_LIGHT" val="1"/>
  <p:tag name="KSO_WM_UNIT_LAYERLEVEL" val="1"/>
  <p:tag name="KSO_WM_TAG_VERSION" val="1.0"/>
  <p:tag name="KSO_WM_BEAUTIFY_FLAG" val="#wm#"/>
</p:tagLst>
</file>

<file path=ppt/tags/tag135.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36.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37.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38.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39.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40.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41.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42.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43.xml><?xml version="1.0" encoding="utf-8"?>
<p:tagLst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8*i*1"/>
  <p:tag name="KSO_WM_UNIT_BK_DARK_LIGHT" val="2"/>
  <p:tag name="KSO_WM_UNIT_LAYERLEVEL" val="1"/>
  <p:tag name="KSO_WM_TAG_VERSION" val="1.0"/>
  <p:tag name="KSO_WM_BEAUTIFY_FLAG" val="#wm#"/>
</p:tagLst>
</file>

<file path=ppt/tags/tag1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2"/>
  <p:tag name="KSO_WM_UNIT_LAYERLEVEL" val="1"/>
  <p:tag name="KSO_WM_TAG_VERSION" val="1.0"/>
  <p:tag name="KSO_WM_BEAUTIFY_FLAG" val="#wm#"/>
  <p:tag name="KSO_WM_SLIDE_BACKGROUND_TYPE" val="belt"/>
  <p:tag name="KSO_WM_SLIDE_BK_DARK_LIGHT" val="1"/>
  <p:tag name="KSO_WM_UNIT_TYPE" val="i"/>
  <p:tag name="KSO_WM_UNIT_INDEX" val="2"/>
</p:tagLst>
</file>

<file path=ppt/tags/tag145.xml><?xml version="1.0" encoding="utf-8"?>
<p:tagLst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TYPE" val="i"/>
  <p:tag name="KSO_WM_UNIT_INDEX" val="3"/>
  <p:tag name="KSO_WM_UNIT_ID" val="_18*i*3"/>
  <p:tag name="KSO_WM_UNIT_LAYERLEVEL" val="1"/>
  <p:tag name="KSO_WM_TAG_VERSION" val="1.0"/>
  <p:tag name="KSO_WM_BEAUTIFY_FLAG" val="#wm#"/>
</p:tagLst>
</file>

<file path=ppt/tags/tag146.xml><?xml version="1.0" encoding="utf-8"?>
<p:tagLst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TYPE" val="i"/>
  <p:tag name="KSO_WM_UNIT_INDEX" val="4"/>
  <p:tag name="KSO_WM_UNIT_ID" val="_18*i*4"/>
  <p:tag name="KSO_WM_UNIT_LAYERLEVEL" val="1"/>
  <p:tag name="KSO_WM_TAG_VERSION" val="1.0"/>
  <p:tag name="KSO_WM_BEAUTIFY_FLAG" val="#wm#"/>
</p:tagLst>
</file>

<file path=ppt/tags/tag1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SLIDE_BACKGROUND_TYPE" val="belt"/>
  <p:tag name="KSO_WM_SLIDE_BK_DARK_LIGHT" val="1"/>
  <p:tag name="KSO_WM_UNIT_TYPE" val="i"/>
  <p:tag name="KSO_WM_UNIT_INDEX" val="1"/>
</p:tagLst>
</file>

<file path=ppt/tags/tag148.xml><?xml version="1.0" encoding="utf-8"?>
<p:tagLst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TYPE" val="i"/>
  <p:tag name="KSO_WM_UNIT_INDEX" val="6"/>
  <p:tag name="KSO_WM_UNIT_ID" val="_18*i*6"/>
  <p:tag name="KSO_WM_UNIT_LAYERLEVEL" val="1"/>
  <p:tag name="KSO_WM_TAG_VERSION" val="1.0"/>
  <p:tag name="KSO_WM_BEAUTIFY_FLAG" val="#wm#"/>
</p:tagLst>
</file>

<file path=ppt/tags/tag149.xml><?xml version="1.0" encoding="utf-8"?>
<p:tagLst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TYPE" val="i"/>
  <p:tag name="KSO_WM_UNIT_INDEX" val="5"/>
  <p:tag name="KSO_WM_UNIT_ID" val="_18*i*5"/>
  <p:tag name="KSO_WM_UNIT_LAYERLEVEL" val="1"/>
  <p:tag name="KSO_WM_TAG_VERSION" val="1.0"/>
  <p:tag name="KSO_WM_BEAUTIFY_FLAG" val="#wm#"/>
</p:tagLst>
</file>

<file path=ppt/tags/tag150.xml><?xml version="1.0" encoding="utf-8"?>
<p:tagLst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51.xml><?xml version="1.0" encoding="utf-8"?>
<p:tagLst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52.xml><?xml version="1.0" encoding="utf-8"?>
<p:tagLst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53.xml><?xml version="1.0" encoding="utf-8"?>
<p:tagLst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54.xml><?xml version="1.0" encoding="utf-8"?>
<p:tagLst xmlns:p="http://schemas.openxmlformats.org/presentationml/2006/main">
  <p:tag name="KSO_WM_SLIDE_BACKGROUND_TYPE" val="belt"/>
  <p:tag name="KSO_WM_SLIDE_BK_DARK_LIGHT" val="1"/>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2545"/>
</p:tagLst>
</file>

<file path=ppt/tags/tag1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2545"/>
</p:tagLst>
</file>

<file path=ppt/tags/tag1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60.xml><?xml version="1.0" encoding="utf-8"?>
<p:tagLst xmlns:p="http://schemas.openxmlformats.org/presentationml/2006/main">
  <p:tag name="KSO_WM_TEMPLATE_SUBCATEGORY" val="0"/>
  <p:tag name="KSO_WM_TEMPLATE_COLOR_TYPE" val="1"/>
  <p:tag name="KSO_WM_TEMPLATE_MASTER_THUMB_INDEX" val="12"/>
  <p:tag name="KSO_WM_UNIT_SHOW_EDIT_AREA_INDICATION" val="0"/>
  <p:tag name="KSO_WM_TEMPLATE_THUMBS_INDEX" val="1、2、3、11、14"/>
  <p:tag name="KSO_WM_TAG_VERSION" val="1.0"/>
  <p:tag name="KSO_WM_BEAUTIFY_FLAG" val="#wm#"/>
  <p:tag name="KSO_WM_TEMPLATE_CATEGORY" val="custom"/>
  <p:tag name="KSO_WM_TEMPLATE_INDEX" val="20202545"/>
  <p:tag name="KSO_WM_TEMPLATE_MASTER_TYPE" val="1"/>
</p:tagLst>
</file>

<file path=ppt/tags/tag161.xml><?xml version="1.0" encoding="utf-8"?>
<p:tagLst xmlns:p="http://schemas.openxmlformats.org/presentationml/2006/main">
  <p:tag name="KSO_WM_UNIT_PLACING_PICTURE_USER_VIEWPORT" val="{&quot;height&quot;:7272,&quot;width&quot;:16543}"/>
</p:tagLst>
</file>

<file path=ppt/tags/tag162.xml><?xml version="1.0" encoding="utf-8"?>
<p:tagLst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081"/>
  <p:tag name="KSO_WM_SLIDE_LAYOUT" val="a_b"/>
  <p:tag name="KSO_WM_SLIDE_LAYOUT_CNT" val="1_1"/>
  <p:tag name="KSO_WM_UNIT_SHOW_EDIT_AREA_INDICATION" val="1"/>
  <p:tag name="KSO_WM_TEMPLATE_THUMBS_INDEX" val="1、4、7、12、13、14、15、16、17、18、20、24、25、28、33、36、40、43、44"/>
</p:tagLst>
</file>

<file path=ppt/tags/tag16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5"/>
  <p:tag name="KSO_WM_UNIT_ID" val="custom20202545_4*i*5"/>
  <p:tag name="KSO_WM_TEMPLATE_CATEGORY" val="custom"/>
  <p:tag name="KSO_WM_TEMPLATE_INDEX" val="20202545"/>
  <p:tag name="KSO_WM_UNIT_LAYERLEVEL" val="1"/>
  <p:tag name="KSO_WM_TAG_VERSION" val="1.0"/>
  <p:tag name="KSO_WM_BEAUTIFY_FLAG" val="#wm#"/>
  <p:tag name="KSO_WM_UNIT_FILL_FORE_SCHEMECOLOR_INDEX" val="5"/>
  <p:tag name="KSO_WM_UNIT_FILL_TYPE" val="1"/>
  <p:tag name="KSO_WM_UNIT_TEXT_FILL_FORE_SCHEMECOLOR_INDEX" val="2"/>
  <p:tag name="KSO_WM_UNIT_TEXT_FILL_TYPE" val="1"/>
  <p:tag name="KSO_WM_UNIT_USESOURCEFORMAT_APPLY" val="1"/>
</p:tagLst>
</file>

<file path=ppt/tags/tag16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6"/>
  <p:tag name="KSO_WM_UNIT_ID" val="custom20202545_4*i*6"/>
  <p:tag name="KSO_WM_TEMPLATE_CATEGORY" val="custom"/>
  <p:tag name="KSO_WM_TEMPLATE_INDEX" val="20202545"/>
  <p:tag name="KSO_WM_UNIT_LAYERLEVEL" val="1"/>
  <p:tag name="KSO_WM_TAG_VERSION" val="1.0"/>
  <p:tag name="KSO_WM_BEAUTIFY_FLAG" val="#wm#"/>
  <p:tag name="KSO_WM_UNIT_FILL_FORE_SCHEMECOLOR_INDEX" val="5"/>
  <p:tag name="KSO_WM_UNIT_FILL_TYPE" val="1"/>
  <p:tag name="KSO_WM_UNIT_TEXT_FILL_FORE_SCHEMECOLOR_INDEX" val="2"/>
  <p:tag name="KSO_WM_UNIT_TEXT_FILL_TYPE" val="1"/>
  <p:tag name="KSO_WM_UNIT_USESOURCEFORMAT_APPLY" val="1"/>
</p:tagLst>
</file>

<file path=ppt/tags/tag16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7"/>
  <p:tag name="KSO_WM_UNIT_ID" val="custom20202545_4*i*7"/>
  <p:tag name="KSO_WM_TEMPLATE_CATEGORY" val="custom"/>
  <p:tag name="KSO_WM_TEMPLATE_INDEX" val="20202545"/>
  <p:tag name="KSO_WM_UNIT_LAYERLEVEL" val="1"/>
  <p:tag name="KSO_WM_TAG_VERSION" val="1.0"/>
  <p:tag name="KSO_WM_BEAUTIFY_FLAG" val="#wm#"/>
  <p:tag name="KSO_WM_UNIT_FILL_FORE_SCHEMECOLOR_INDEX" val="5"/>
  <p:tag name="KSO_WM_UNIT_FILL_TYPE" val="1"/>
  <p:tag name="KSO_WM_UNIT_TEXT_FILL_FORE_SCHEMECOLOR_INDEX" val="2"/>
  <p:tag name="KSO_WM_UNIT_TEXT_FILL_TYPE" val="1"/>
  <p:tag name="KSO_WM_UNIT_USESOURCEFORMAT_APPLY" val="1"/>
</p:tagLst>
</file>

<file path=ppt/tags/tag166.xml><?xml version="1.0" encoding="utf-8"?>
<p:tagLst xmlns:p="http://schemas.openxmlformats.org/presentationml/2006/main">
  <p:tag name="KSO_WM_UNIT_SUBTYPE" val="a"/>
  <p:tag name="KSO_WM_UNIT_PRESET_TEXT" val="单击此处添加文本具体内容，简明扼要的阐述您的观点。"/>
  <p:tag name="KSO_WM_UNIT_NOCLEAR" val="0"/>
  <p:tag name="KSO_WM_UNIT_VALUE" val="13"/>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custom20202545_4*l_h_f*1_1_1"/>
  <p:tag name="KSO_WM_TEMPLATE_CATEGORY" val="custom"/>
  <p:tag name="KSO_WM_TEMPLATE_INDEX" val="20202545"/>
  <p:tag name="KSO_WM_UNIT_LAYERLEVEL" val="1_1_1"/>
  <p:tag name="KSO_WM_TAG_VERSION" val="1.0"/>
  <p:tag name="KSO_WM_BEAUTIFY_FLAG" val="#wm#"/>
  <p:tag name="KSO_WM_UNIT_TEXT_FILL_FORE_SCHEMECOLOR_INDEX" val="13"/>
  <p:tag name="KSO_WM_UNIT_TEXT_FILL_TYPE" val="1"/>
  <p:tag name="KSO_WM_UNIT_USESOURCEFORMAT_APPLY" val="1"/>
</p:tagLst>
</file>

<file path=ppt/tags/tag167.xml><?xml version="1.0" encoding="utf-8"?>
<p:tagLst xmlns:p="http://schemas.openxmlformats.org/presentationml/2006/main">
  <p:tag name="KSO_WM_UNIT_SUBTYPE" val="a"/>
  <p:tag name="KSO_WM_UNIT_PRESET_TEXT" val="单击此处添加文本具体内容，简明扼要的阐述您的观点。"/>
  <p:tag name="KSO_WM_UNIT_NOCLEAR" val="0"/>
  <p:tag name="KSO_WM_UNIT_VALUE" val="13"/>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custom20202545_4*l_h_f*1_2_1"/>
  <p:tag name="KSO_WM_TEMPLATE_CATEGORY" val="custom"/>
  <p:tag name="KSO_WM_TEMPLATE_INDEX" val="20202545"/>
  <p:tag name="KSO_WM_UNIT_LAYERLEVEL" val="1_1_1"/>
  <p:tag name="KSO_WM_TAG_VERSION" val="1.0"/>
  <p:tag name="KSO_WM_BEAUTIFY_FLAG" val="#wm#"/>
  <p:tag name="KSO_WM_UNIT_TEXT_FILL_FORE_SCHEMECOLOR_INDEX" val="13"/>
  <p:tag name="KSO_WM_UNIT_TEXT_FILL_TYPE" val="1"/>
  <p:tag name="KSO_WM_UNIT_USESOURCEFORMAT_APPLY" val="1"/>
</p:tagLst>
</file>

<file path=ppt/tags/tag168.xml><?xml version="1.0" encoding="utf-8"?>
<p:tagLst xmlns:p="http://schemas.openxmlformats.org/presentationml/2006/main">
  <p:tag name="KSO_WM_UNIT_SUBTYPE" val="a"/>
  <p:tag name="KSO_WM_UNIT_PRESET_TEXT" val="单击此处添加文本具体内容，简明扼要的阐述您的观点。"/>
  <p:tag name="KSO_WM_UNIT_NOCLEAR" val="0"/>
  <p:tag name="KSO_WM_UNIT_VALUE" val="13"/>
  <p:tag name="KSO_WM_UNIT_HIGHLIGHT" val="0"/>
  <p:tag name="KSO_WM_UNIT_COMPATIBLE" val="0"/>
  <p:tag name="KSO_WM_UNIT_DIAGRAM_ISNUMVISUAL" val="0"/>
  <p:tag name="KSO_WM_UNIT_DIAGRAM_ISREFERUNIT" val="0"/>
  <p:tag name="KSO_WM_DIAGRAM_GROUP_CODE" val="l1-1"/>
  <p:tag name="KSO_WM_UNIT_TYPE" val="l_h_f"/>
  <p:tag name="KSO_WM_UNIT_INDEX" val="1_3_1"/>
  <p:tag name="KSO_WM_UNIT_ID" val="custom20202545_4*l_h_f*1_3_1"/>
  <p:tag name="KSO_WM_TEMPLATE_CATEGORY" val="custom"/>
  <p:tag name="KSO_WM_TEMPLATE_INDEX" val="20202545"/>
  <p:tag name="KSO_WM_UNIT_LAYERLEVEL" val="1_1_1"/>
  <p:tag name="KSO_WM_TAG_VERSION" val="1.0"/>
  <p:tag name="KSO_WM_BEAUTIFY_FLAG" val="#wm#"/>
  <p:tag name="KSO_WM_UNIT_TEXT_FILL_FORE_SCHEMECOLOR_INDEX" val="13"/>
  <p:tag name="KSO_WM_UNIT_TEXT_FILL_TYPE" val="1"/>
  <p:tag name="KSO_WM_UNIT_USESOURCEFORMAT_APPLY" val="1"/>
</p:tagLst>
</file>

<file path=ppt/tags/tag169.xml><?xml version="1.0" encoding="utf-8"?>
<p:tagLst xmlns:p="http://schemas.openxmlformats.org/presentationml/2006/main">
  <p:tag name="KSO_WM_UNIT_ISCONTENTSTITLE" val="1"/>
  <p:tag name="KSO_WM_UNIT_ISNUMDGMTITLE" val="0"/>
  <p:tag name="KSO_WM_UNIT_PRESET_TEXT" val="目录"/>
  <p:tag name="KSO_WM_UNIT_NOCLEAR" val="0"/>
  <p:tag name="KSO_WM_UNIT_VALUE" val="2"/>
  <p:tag name="KSO_WM_UNIT_HIGHLIGHT" val="0"/>
  <p:tag name="KSO_WM_UNIT_COMPATIBLE" val="0"/>
  <p:tag name="KSO_WM_UNIT_DIAGRAM_ISNUMVISUAL" val="0"/>
  <p:tag name="KSO_WM_UNIT_DIAGRAM_ISREFERUNIT" val="0"/>
  <p:tag name="KSO_WM_DIAGRAM_GROUP_CODE" val="l1-1"/>
  <p:tag name="KSO_WM_UNIT_TYPE" val="a"/>
  <p:tag name="KSO_WM_UNIT_INDEX" val="1"/>
  <p:tag name="KSO_WM_UNIT_ID" val="custom20202545_4*a*1"/>
  <p:tag name="KSO_WM_TEMPLATE_CATEGORY" val="custom"/>
  <p:tag name="KSO_WM_TEMPLATE_INDEX" val="20202545"/>
  <p:tag name="KSO_WM_UNIT_LAYERLEVEL" val="1"/>
  <p:tag name="KSO_WM_TAG_VERSION" val="1.0"/>
  <p:tag name="KSO_WM_BEAUTIFY_FLAG" val="#wm#"/>
  <p:tag name="KSO_WM_UNIT_TEXT_FILL_FORE_SCHEMECOLOR_INDEX" val="14"/>
  <p:tag name="KSO_WM_UNIT_TEXT_FILL_TYPE" val="1"/>
  <p:tag name="KSO_WM_UNIT_USESOURCEFORMAT_APPLY" val="1"/>
</p:tagLst>
</file>

<file path=ppt/tags/tag170.xml><?xml version="1.0" encoding="utf-8"?>
<p:tagLst xmlns:p="http://schemas.openxmlformats.org/presentationml/2006/main">
  <p:tag name="KSO_WM_UNIT_ISCONTENTSTITLE" val="0"/>
  <p:tag name="KSO_WM_UNIT_ISNUMDGMTITLE" val="0"/>
  <p:tag name="KSO_WM_UNIT_PRESET_TEXT" val="CONTENTS"/>
  <p:tag name="KSO_WM_UNIT_NOCLEAR" val="0"/>
  <p:tag name="KSO_WM_UNIT_VALUE" val="6"/>
  <p:tag name="KSO_WM_UNIT_HIGHLIGHT" val="0"/>
  <p:tag name="KSO_WM_UNIT_COMPATIBLE" val="0"/>
  <p:tag name="KSO_WM_UNIT_DIAGRAM_ISNUMVISUAL" val="0"/>
  <p:tag name="KSO_WM_UNIT_DIAGRAM_ISREFERUNIT" val="0"/>
  <p:tag name="KSO_WM_DIAGRAM_GROUP_CODE" val="l1-1"/>
  <p:tag name="KSO_WM_UNIT_TYPE" val="b"/>
  <p:tag name="KSO_WM_UNIT_INDEX" val="1"/>
  <p:tag name="KSO_WM_UNIT_ID" val="custom20202545_4*b*1"/>
  <p:tag name="KSO_WM_TEMPLATE_CATEGORY" val="custom"/>
  <p:tag name="KSO_WM_TEMPLATE_INDEX" val="20202545"/>
  <p:tag name="KSO_WM_UNIT_LAYERLEVEL" val="1"/>
  <p:tag name="KSO_WM_TAG_VERSION" val="1.0"/>
  <p:tag name="KSO_WM_BEAUTIFY_FLAG" val="#wm#"/>
  <p:tag name="KSO_WM_UNIT_TEXT_FILL_FORE_SCHEMECOLOR_INDEX" val="14"/>
  <p:tag name="KSO_WM_UNIT_TEXT_FILL_TYPE" val="1"/>
  <p:tag name="KSO_WM_UNIT_USESOURCEFORMAT_APPLY" val="1"/>
</p:tagLst>
</file>

<file path=ppt/tags/tag171.xml><?xml version="1.0" encoding="utf-8"?>
<p:tagLst xmlns:p="http://schemas.openxmlformats.org/presentationml/2006/main">
  <p:tag name="KSO_WM_SLIDE_ID" val="custom20202545_4"/>
  <p:tag name="KSO_WM_TEMPLATE_SUBCATEGORY" val="0"/>
  <p:tag name="KSO_WM_TEMPLATE_MASTER_TYPE" val="1"/>
  <p:tag name="KSO_WM_TEMPLATE_COLOR_TYPE" val="1"/>
  <p:tag name="KSO_WM_SLIDE_TYPE" val="contents"/>
  <p:tag name="KSO_WM_SLIDE_SUBTYPE" val="diag"/>
  <p:tag name="KSO_WM_SLIDE_ITEM_CNT" val="4"/>
  <p:tag name="KSO_WM_SLIDE_INDEX" val="4"/>
  <p:tag name="KSO_WM_DIAGRAM_GROUP_CODE" val="l1-1"/>
  <p:tag name="KSO_WM_SLIDE_DIAGTYPE" val="l"/>
  <p:tag name="KSO_WM_TAG_VERSION" val="1.0"/>
  <p:tag name="KSO_WM_BEAUTIFY_FLAG" val="#wm#"/>
  <p:tag name="KSO_WM_TEMPLATE_CATEGORY" val="custom"/>
  <p:tag name="KSO_WM_TEMPLATE_INDEX" val="20202545"/>
  <p:tag name="KSO_WM_SLIDE_LAYOUT" val="a_b_l"/>
  <p:tag name="KSO_WM_SLIDE_LAYOUT_CNT" val="1_1_1"/>
</p:tagLst>
</file>

<file path=ppt/tags/tag172.xml><?xml version="1.0" encoding="utf-8"?>
<p:tagLst xmlns:p="http://schemas.openxmlformats.org/presentationml/2006/main">
  <p:tag name="COMMONDATA" val="eyJoZGlkIjoiNzU1NmFkYjM2ZjVlNjlhYTExODFlMTExZDY5YzQ0NzkifQ=="/>
  <p:tag name="KSO_WPP_MARK_KEY" val="5e050873-57f0-4b2f-ab98-133fa39fb063"/>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主题​​">
  <a:themeElements>
    <a:clrScheme name="自定义 44">
      <a:dk1>
        <a:srgbClr val="000000"/>
      </a:dk1>
      <a:lt1>
        <a:srgbClr val="FFFFFF"/>
      </a:lt1>
      <a:dk2>
        <a:srgbClr val="333333"/>
      </a:dk2>
      <a:lt2>
        <a:srgbClr val="FFFFFF"/>
      </a:lt2>
      <a:accent1>
        <a:srgbClr val="5C8FC7"/>
      </a:accent1>
      <a:accent2>
        <a:srgbClr val="6E82BA"/>
      </a:accent2>
      <a:accent3>
        <a:srgbClr val="8376B0"/>
      </a:accent3>
      <a:accent4>
        <a:srgbClr val="9868A3"/>
      </a:accent4>
      <a:accent5>
        <a:srgbClr val="AE5B97"/>
      </a:accent5>
      <a:accent6>
        <a:srgbClr val="C44B8A"/>
      </a:accent6>
      <a:hlink>
        <a:srgbClr val="658BD5"/>
      </a:hlink>
      <a:folHlink>
        <a:srgbClr val="9F69A3"/>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11589</Words>
  <Application>WPS 演示</Application>
  <PresentationFormat>宽屏</PresentationFormat>
  <Paragraphs>298</Paragraphs>
  <Slides>35</Slides>
  <Notes>4</Notes>
  <HiddenSlides>0</HiddenSlides>
  <MMClips>0</MMClips>
  <ScaleCrop>false</ScaleCrop>
  <HeadingPairs>
    <vt:vector size="6" baseType="variant">
      <vt:variant>
        <vt:lpstr>已用的字体</vt:lpstr>
      </vt:variant>
      <vt:variant>
        <vt:i4>20</vt:i4>
      </vt:variant>
      <vt:variant>
        <vt:lpstr>主题</vt:lpstr>
      </vt:variant>
      <vt:variant>
        <vt:i4>2</vt:i4>
      </vt:variant>
      <vt:variant>
        <vt:lpstr>幻灯片标题</vt:lpstr>
      </vt:variant>
      <vt:variant>
        <vt:i4>35</vt:i4>
      </vt:variant>
    </vt:vector>
  </HeadingPairs>
  <TitlesOfParts>
    <vt:vector size="57" baseType="lpstr">
      <vt:lpstr>Arial</vt:lpstr>
      <vt:lpstr>宋体</vt:lpstr>
      <vt:lpstr>Wingdings</vt:lpstr>
      <vt:lpstr>微软雅黑</vt:lpstr>
      <vt:lpstr>汉仪旗黑-85S</vt:lpstr>
      <vt:lpstr>黑体</vt:lpstr>
      <vt:lpstr>Viner Hand ITC</vt:lpstr>
      <vt:lpstr>等线</vt:lpstr>
      <vt:lpstr>Wingdings</vt:lpstr>
      <vt:lpstr>Times New Roman</vt:lpstr>
      <vt:lpstr>Times New Roman Regular</vt:lpstr>
      <vt:lpstr>Times New Roman Regular</vt:lpstr>
      <vt:lpstr>华文中宋</vt:lpstr>
      <vt:lpstr>Calibri</vt:lpstr>
      <vt:lpstr>Calibri Light</vt:lpstr>
      <vt:lpstr>Mongolian Baiti</vt:lpstr>
      <vt:lpstr>Arial Unicode MS</vt:lpstr>
      <vt:lpstr>ヒラギノ角ゴ ProN W3</vt:lpstr>
      <vt:lpstr>汉仪旗黑-85S</vt:lpstr>
      <vt:lpstr>Segoe Print</vt:lpstr>
      <vt:lpstr>Office 主题</vt:lpstr>
      <vt:lpstr>2_Office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空白演示</dc:title>
  <dc:creator/>
  <cp:lastModifiedBy>〃</cp:lastModifiedBy>
  <cp:revision>162</cp:revision>
  <dcterms:created xsi:type="dcterms:W3CDTF">2019-06-19T02:08:00Z</dcterms:created>
  <dcterms:modified xsi:type="dcterms:W3CDTF">2022-11-17T14:20:13Z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2052-11.1.0.12763</vt:lpwstr>
  </property>
  <property fmtid="{D5CDD505-2E9C-101B-9397-08002B2CF9AE}" pid="3" name="ICV">
    <vt:lpwstr>41763EBB59794DC0B2C21CDB815F8ED4</vt:lpwstr>
  </property>
</Properties>
</file>