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71" r:id="rId8"/>
    <p:sldId id="262" r:id="rId9"/>
    <p:sldId id="263" r:id="rId10"/>
    <p:sldId id="264" r:id="rId11"/>
    <p:sldId id="272" r:id="rId12"/>
    <p:sldId id="265" r:id="rId13"/>
    <p:sldId id="273" r:id="rId14"/>
    <p:sldId id="259" r:id="rId15"/>
    <p:sldId id="266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978" autoAdjust="0"/>
  </p:normalViewPr>
  <p:slideViewPr>
    <p:cSldViewPr>
      <p:cViewPr varScale="1">
        <p:scale>
          <a:sx n="69" d="100"/>
          <a:sy n="69" d="100"/>
        </p:scale>
        <p:origin x="-74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46C6B9-1098-4AB3-B8F8-3AFD982A05EB}" type="datetimeFigureOut">
              <a:rPr lang="en-US" smtClean="0"/>
              <a:pPr/>
              <a:t>2/4/2020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51E6D8-2F34-461B-927B-14D9D4EC7F4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Relationship Id="rId9" Type="http://schemas.openxmlformats.org/officeDocument/2006/relationships/image" Target="../media/image1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gif"/><Relationship Id="rId5" Type="http://schemas.openxmlformats.org/officeDocument/2006/relationships/image" Target="../media/image31.gif"/><Relationship Id="rId4" Type="http://schemas.openxmlformats.org/officeDocument/2006/relationships/image" Target="../media/image3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5" Type="http://schemas.openxmlformats.org/officeDocument/2006/relationships/image" Target="../media/image37.jpeg"/><Relationship Id="rId4" Type="http://schemas.openxmlformats.org/officeDocument/2006/relationships/image" Target="../media/image36.png"/><Relationship Id="rId9" Type="http://schemas.openxmlformats.org/officeDocument/2006/relationships/image" Target="../media/image4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7" Type="http://schemas.openxmlformats.org/officeDocument/2006/relationships/image" Target="../media/image47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6.png"/><Relationship Id="rId5" Type="http://schemas.openxmlformats.org/officeDocument/2006/relationships/image" Target="../media/image45.jpeg"/><Relationship Id="rId4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2.gif"/><Relationship Id="rId5" Type="http://schemas.openxmlformats.org/officeDocument/2006/relationships/image" Target="../media/image51.jpeg"/><Relationship Id="rId4" Type="http://schemas.openxmlformats.org/officeDocument/2006/relationships/image" Target="../media/image5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7" Type="http://schemas.openxmlformats.org/officeDocument/2006/relationships/image" Target="../media/image57.gif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6.jpeg"/><Relationship Id="rId5" Type="http://schemas.openxmlformats.org/officeDocument/2006/relationships/image" Target="../media/image55.png"/><Relationship Id="rId4" Type="http://schemas.openxmlformats.org/officeDocument/2006/relationships/image" Target="../media/image5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7" Type="http://schemas.openxmlformats.org/officeDocument/2006/relationships/image" Target="../media/image62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1.jpeg"/><Relationship Id="rId5" Type="http://schemas.openxmlformats.org/officeDocument/2006/relationships/image" Target="../media/image60.png"/><Relationship Id="rId4" Type="http://schemas.openxmlformats.org/officeDocument/2006/relationships/image" Target="../media/image5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6.png"/><Relationship Id="rId4" Type="http://schemas.openxmlformats.org/officeDocument/2006/relationships/image" Target="../media/image65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jpeg"/><Relationship Id="rId13" Type="http://schemas.openxmlformats.org/officeDocument/2006/relationships/image" Target="../media/image78.png"/><Relationship Id="rId18" Type="http://schemas.openxmlformats.org/officeDocument/2006/relationships/image" Target="../media/image83.png"/><Relationship Id="rId3" Type="http://schemas.openxmlformats.org/officeDocument/2006/relationships/image" Target="../media/image68.png"/><Relationship Id="rId7" Type="http://schemas.openxmlformats.org/officeDocument/2006/relationships/image" Target="../media/image72.png"/><Relationship Id="rId12" Type="http://schemas.openxmlformats.org/officeDocument/2006/relationships/image" Target="../media/image77.jpeg"/><Relationship Id="rId17" Type="http://schemas.openxmlformats.org/officeDocument/2006/relationships/image" Target="../media/image82.png"/><Relationship Id="rId2" Type="http://schemas.openxmlformats.org/officeDocument/2006/relationships/image" Target="../media/image67.png"/><Relationship Id="rId16" Type="http://schemas.openxmlformats.org/officeDocument/2006/relationships/image" Target="../media/image8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1.png"/><Relationship Id="rId11" Type="http://schemas.openxmlformats.org/officeDocument/2006/relationships/image" Target="../media/image76.jpeg"/><Relationship Id="rId5" Type="http://schemas.openxmlformats.org/officeDocument/2006/relationships/image" Target="../media/image70.png"/><Relationship Id="rId15" Type="http://schemas.openxmlformats.org/officeDocument/2006/relationships/image" Target="../media/image80.jpeg"/><Relationship Id="rId10" Type="http://schemas.openxmlformats.org/officeDocument/2006/relationships/image" Target="../media/image75.jpeg"/><Relationship Id="rId19" Type="http://schemas.openxmlformats.org/officeDocument/2006/relationships/image" Target="../media/image84.jpeg"/><Relationship Id="rId4" Type="http://schemas.openxmlformats.org/officeDocument/2006/relationships/image" Target="../media/image69.jpeg"/><Relationship Id="rId9" Type="http://schemas.openxmlformats.org/officeDocument/2006/relationships/image" Target="../media/image74.jpeg"/><Relationship Id="rId14" Type="http://schemas.openxmlformats.org/officeDocument/2006/relationships/image" Target="../media/image7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jpeg"/><Relationship Id="rId3" Type="http://schemas.openxmlformats.org/officeDocument/2006/relationships/image" Target="../media/image86.png"/><Relationship Id="rId7" Type="http://schemas.openxmlformats.org/officeDocument/2006/relationships/image" Target="../media/image90.png"/><Relationship Id="rId2" Type="http://schemas.openxmlformats.org/officeDocument/2006/relationships/image" Target="../media/image8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9.png"/><Relationship Id="rId11" Type="http://schemas.openxmlformats.org/officeDocument/2006/relationships/image" Target="../media/image94.png"/><Relationship Id="rId5" Type="http://schemas.openxmlformats.org/officeDocument/2006/relationships/image" Target="../media/image88.jpeg"/><Relationship Id="rId10" Type="http://schemas.openxmlformats.org/officeDocument/2006/relationships/image" Target="../media/image93.jpeg"/><Relationship Id="rId4" Type="http://schemas.openxmlformats.org/officeDocument/2006/relationships/image" Target="../media/image87.jpeg"/><Relationship Id="rId9" Type="http://schemas.openxmlformats.org/officeDocument/2006/relationships/image" Target="../media/image9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dirty="0" err="1">
                <a:latin typeface="Comic Sans MS" pitchFamily="66" charset="0"/>
              </a:rPr>
              <a:t>Barod</a:t>
            </a:r>
            <a:r>
              <a:rPr lang="en-US" sz="6000" dirty="0">
                <a:latin typeface="Comic Sans MS" pitchFamily="66" charset="0"/>
              </a:rPr>
              <a:t>?</a:t>
            </a:r>
          </a:p>
        </p:txBody>
      </p:sp>
      <p:pic>
        <p:nvPicPr>
          <p:cNvPr id="1026" name="Picture 2" descr="C:\Documents and Settings\Owner\Local Settings\Temporary Internet Files\Content.IE5\9V47I2Z4\welsh_flag_00_large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500174"/>
            <a:ext cx="6372225" cy="4876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itchFamily="66" charset="0"/>
              </a:rPr>
              <a:t>Sut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mae’r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tywydd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heddiw</a:t>
            </a:r>
            <a:r>
              <a:rPr lang="en-US" dirty="0">
                <a:latin typeface="Comic Sans MS" pitchFamily="66" charset="0"/>
              </a:rPr>
              <a:t>?</a:t>
            </a:r>
          </a:p>
        </p:txBody>
      </p:sp>
      <p:pic>
        <p:nvPicPr>
          <p:cNvPr id="2050" name="Picture 2" descr="C:\Documents and Settings\Owner\Local Settings\Temporary Internet Files\Content.IE5\Y41GFFUX\Windy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500174"/>
            <a:ext cx="2714644" cy="2035984"/>
          </a:xfrm>
          <a:prstGeom prst="rect">
            <a:avLst/>
          </a:prstGeom>
          <a:noFill/>
        </p:spPr>
      </p:pic>
      <p:pic>
        <p:nvPicPr>
          <p:cNvPr id="2051" name="Picture 3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1428736"/>
            <a:ext cx="2071702" cy="1836115"/>
          </a:xfrm>
          <a:prstGeom prst="rect">
            <a:avLst/>
          </a:prstGeom>
          <a:noFill/>
        </p:spPr>
      </p:pic>
      <p:pic>
        <p:nvPicPr>
          <p:cNvPr id="2055" name="Picture 7" descr="C:\Documents and Settings\Owner\Local Settings\Temporary Internet Files\Content.IE5\Y41GFFUX\cloudy_sky_by_ichsehetotemenschen-d68681n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1571612"/>
            <a:ext cx="2514949" cy="1572121"/>
          </a:xfrm>
          <a:prstGeom prst="rect">
            <a:avLst/>
          </a:prstGeom>
          <a:noFill/>
        </p:spPr>
      </p:pic>
      <p:pic>
        <p:nvPicPr>
          <p:cNvPr id="2057" name="Picture 9" descr="C:\Documents and Settings\Owner\Local Settings\Temporary Internet Files\Content.IE5\33ALVTFM\cloudy2_rgb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4286256"/>
            <a:ext cx="2087120" cy="1675700"/>
          </a:xfrm>
          <a:prstGeom prst="rect">
            <a:avLst/>
          </a:prstGeom>
          <a:noFill/>
        </p:spPr>
      </p:pic>
      <p:pic>
        <p:nvPicPr>
          <p:cNvPr id="2064" name="Picture 16" descr="C:\Documents and Settings\Owner\Local Settings\Temporary Internet Files\Content.IE5\9V47I2Z4\smiling-sun-face-in-sunglasses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14348" y="4286256"/>
            <a:ext cx="1995690" cy="1985955"/>
          </a:xfrm>
          <a:prstGeom prst="rect">
            <a:avLst/>
          </a:prstGeom>
          <a:noFill/>
        </p:spPr>
      </p:pic>
      <p:pic>
        <p:nvPicPr>
          <p:cNvPr id="2076" name="Picture 28" descr="C:\Documents and Settings\Owner\Local Settings\Temporary Internet Files\Content.IE5\Y41GFFUX\winter_clipart_snowing[1].gi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3857628"/>
            <a:ext cx="171450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omic Sans MS" pitchFamily="66" charset="0"/>
              </a:rPr>
              <a:t>Pa </a:t>
            </a:r>
            <a:r>
              <a:rPr lang="en-US" dirty="0" err="1">
                <a:latin typeface="Comic Sans MS" pitchFamily="66" charset="0"/>
              </a:rPr>
              <a:t>liw</a:t>
            </a:r>
            <a:r>
              <a:rPr lang="en-US" dirty="0">
                <a:latin typeface="Comic Sans MS" pitchFamily="66" charset="0"/>
              </a:rPr>
              <a:t>?</a:t>
            </a:r>
          </a:p>
        </p:txBody>
      </p:sp>
      <p:pic>
        <p:nvPicPr>
          <p:cNvPr id="3077" name="Picture 5" descr="C:\Documents and Settings\Owner\Local Settings\Temporary Internet Files\Content.IE5\MEHSZR4F\red_triangle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14422"/>
            <a:ext cx="1828800" cy="1581150"/>
          </a:xfrm>
          <a:prstGeom prst="rect">
            <a:avLst/>
          </a:prstGeom>
          <a:noFill/>
        </p:spPr>
      </p:pic>
      <p:pic>
        <p:nvPicPr>
          <p:cNvPr id="3078" name="Picture 6" descr="C:\Documents and Settings\Owner\Local Settings\Temporary Internet Files\Content.IE5\9V47I2Z4\yellow-balloon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61279" y="4497776"/>
            <a:ext cx="1326273" cy="1857364"/>
          </a:xfrm>
          <a:prstGeom prst="rect">
            <a:avLst/>
          </a:prstGeom>
          <a:noFill/>
        </p:spPr>
      </p:pic>
      <p:pic>
        <p:nvPicPr>
          <p:cNvPr id="3079" name="Picture 7" descr="C:\Documents and Settings\Owner\Local Settings\Temporary Internet Files\Content.IE5\Y41GFFUX\green-circle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52584" y="4340505"/>
            <a:ext cx="1833324" cy="1833324"/>
          </a:xfrm>
          <a:prstGeom prst="rect">
            <a:avLst/>
          </a:prstGeom>
          <a:noFill/>
        </p:spPr>
      </p:pic>
      <p:pic>
        <p:nvPicPr>
          <p:cNvPr id="3080" name="Picture 8" descr="C:\Documents and Settings\Owner\Local Settings\Temporary Internet Files\Content.IE5\Y41GFFUX\pink-heart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24291" y="4365172"/>
            <a:ext cx="2000240" cy="2000240"/>
          </a:xfrm>
          <a:prstGeom prst="rect">
            <a:avLst/>
          </a:prstGeom>
          <a:noFill/>
        </p:spPr>
      </p:pic>
      <p:pic>
        <p:nvPicPr>
          <p:cNvPr id="3081" name="Picture 9" descr="C:\Documents and Settings\Owner\Local Settings\Temporary Internet Files\Content.IE5\9V47I2Z4\600px-Purple_check.svg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86050" y="1357298"/>
            <a:ext cx="1643054" cy="1643054"/>
          </a:xfrm>
          <a:prstGeom prst="rect">
            <a:avLst/>
          </a:prstGeom>
          <a:noFill/>
        </p:spPr>
      </p:pic>
      <p:pic>
        <p:nvPicPr>
          <p:cNvPr id="3082" name="Picture 10" descr="C:\Documents and Settings\Owner\Local Settings\Temporary Internet Files\Content.IE5\9V47I2Z4\single_orange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57950" y="1285860"/>
            <a:ext cx="2527184" cy="1827893"/>
          </a:xfrm>
          <a:prstGeom prst="rect">
            <a:avLst/>
          </a:prstGeom>
          <a:noFill/>
        </p:spPr>
      </p:pic>
      <p:pic>
        <p:nvPicPr>
          <p:cNvPr id="3084" name="Picture 12" descr="C:\Documents and Settings\Owner\Local Settings\Temporary Internet Files\Content.IE5\33ALVTFM\5615066770_0235072bca_z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643050"/>
            <a:ext cx="2016821" cy="1266816"/>
          </a:xfrm>
          <a:prstGeom prst="rect">
            <a:avLst/>
          </a:prstGeom>
          <a:noFill/>
        </p:spPr>
      </p:pic>
      <p:pic>
        <p:nvPicPr>
          <p:cNvPr id="3086" name="Picture 14" descr="C:\Documents and Settings\Owner\Local Settings\Temporary Internet Files\Content.IE5\MEHSZR4F\snowball1[1].gi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991845" y="4456927"/>
            <a:ext cx="1760739" cy="1830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sy’n</a:t>
            </a:r>
            <a:r>
              <a:rPr lang="en-GB" dirty="0"/>
              <a:t> bod?</a:t>
            </a:r>
          </a:p>
        </p:txBody>
      </p:sp>
      <p:pic>
        <p:nvPicPr>
          <p:cNvPr id="3" name="Picture 1" descr="101_256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87" y="1723690"/>
            <a:ext cx="2783129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4" name="Picture 2" descr="101_256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551887" y="1375651"/>
            <a:ext cx="2088232" cy="2784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5" name="Picture 4" descr="101_256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98335" y="1423753"/>
            <a:ext cx="2088232" cy="2772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6" name="Picture 2" descr="101_256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068703" y="3733767"/>
            <a:ext cx="2309164" cy="3077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2" descr="101_257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13" r="12863"/>
          <a:stretch>
            <a:fillRect/>
          </a:stretch>
        </p:blipFill>
        <p:spPr bwMode="auto">
          <a:xfrm rot="5400000">
            <a:off x="5575106" y="3762941"/>
            <a:ext cx="2309164" cy="3019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806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omic Sans MS" pitchFamily="66" charset="0"/>
              </a:rPr>
              <a:t>Mae </a:t>
            </a:r>
            <a:r>
              <a:rPr lang="en-US" dirty="0" err="1">
                <a:latin typeface="Comic Sans MS" pitchFamily="66" charset="0"/>
              </a:rPr>
              <a:t>hi’n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amser</a:t>
            </a:r>
            <a:r>
              <a:rPr lang="en-US" dirty="0">
                <a:latin typeface="Comic Sans MS" pitchFamily="66" charset="0"/>
              </a:rPr>
              <a:t>…</a:t>
            </a:r>
          </a:p>
        </p:txBody>
      </p:sp>
      <p:pic>
        <p:nvPicPr>
          <p:cNvPr id="5122" name="Picture 2" descr="C:\Documents and Settings\Owner\Local Settings\Temporary Internet Files\Content.IE5\GVGNI6DC\CartoonKids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4668" y="1304361"/>
            <a:ext cx="2705524" cy="1405059"/>
          </a:xfrm>
          <a:prstGeom prst="rect">
            <a:avLst/>
          </a:prstGeom>
          <a:noFill/>
        </p:spPr>
      </p:pic>
      <p:pic>
        <p:nvPicPr>
          <p:cNvPr id="5124" name="Picture 4" descr="C:\Documents and Settings\Owner\Local Settings\Temporary Internet Files\Content.IE5\8ZDLCBRA\end of school_r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6175" y="4314042"/>
            <a:ext cx="1705628" cy="2228687"/>
          </a:xfrm>
          <a:prstGeom prst="rect">
            <a:avLst/>
          </a:prstGeom>
          <a:noFill/>
        </p:spPr>
      </p:pic>
      <p:pic>
        <p:nvPicPr>
          <p:cNvPr id="5127" name="Picture 7" descr="C:\Documents and Settings\Owner\Local Settings\Temporary Internet Files\Content.IE5\GVGNI6DC\PngMedium-couvert-10386[1]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33803" y="3162036"/>
            <a:ext cx="2131740" cy="1286150"/>
          </a:xfrm>
          <a:prstGeom prst="rect">
            <a:avLst/>
          </a:prstGeom>
          <a:noFill/>
        </p:spPr>
      </p:pic>
      <p:pic>
        <p:nvPicPr>
          <p:cNvPr id="4100" name="Picture 4" descr="http://www.clipartpal.com/_thumbs/pd/holiday/christmas/Carolers_3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300" y="4810114"/>
            <a:ext cx="2314600" cy="1897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4.bp.blogspot.com/-AZLuDo9GiZI/VfmRbZI2HsI/AAAAAAAAAKk/b6OGKhyJ22E/s1600/bear-reading-clip-art-41198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300" y="1506212"/>
            <a:ext cx="2435260" cy="1203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cliparts.co/cliparts/pcq/reo/pcqreonKi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993" y="4607286"/>
            <a:ext cx="1768874" cy="210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educationworld.com/a_admin/newsletter/clipart/images/clip_may001_L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932" y="1062732"/>
            <a:ext cx="2826993" cy="2001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itchFamily="66" charset="0"/>
              </a:rPr>
              <a:t>Sut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wyt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ti</a:t>
            </a:r>
            <a:r>
              <a:rPr lang="en-US" dirty="0">
                <a:latin typeface="Comic Sans MS" pitchFamily="66" charset="0"/>
              </a:rPr>
              <a:t>?</a:t>
            </a:r>
          </a:p>
        </p:txBody>
      </p:sp>
      <p:pic>
        <p:nvPicPr>
          <p:cNvPr id="6147" name="Picture 3" descr="C:\Documents and Settings\Owner\Local Settings\Temporary Internet Files\Content.IE5\GVGNI6DC\clipart019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1428736"/>
            <a:ext cx="2714644" cy="2131794"/>
          </a:xfrm>
          <a:prstGeom prst="rect">
            <a:avLst/>
          </a:prstGeom>
          <a:noFill/>
        </p:spPr>
      </p:pic>
      <p:pic>
        <p:nvPicPr>
          <p:cNvPr id="6148" name="Picture 4" descr="C:\Documents and Settings\Owner\Local Settings\Temporary Internet Files\Content.IE5\8ZDLCBRA\baby-crying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1214422"/>
            <a:ext cx="2334638" cy="2250332"/>
          </a:xfrm>
          <a:prstGeom prst="rect">
            <a:avLst/>
          </a:prstGeom>
          <a:noFill/>
        </p:spPr>
      </p:pic>
      <p:pic>
        <p:nvPicPr>
          <p:cNvPr id="6150" name="Picture 6" descr="C:\Documents and Settings\Owner\Local Settings\Temporary Internet Files\Content.IE5\8ZDLCBRA\happy face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786" y="1571612"/>
            <a:ext cx="1857364" cy="1857364"/>
          </a:xfrm>
          <a:prstGeom prst="rect">
            <a:avLst/>
          </a:prstGeom>
          <a:noFill/>
        </p:spPr>
      </p:pic>
      <p:pic>
        <p:nvPicPr>
          <p:cNvPr id="6152" name="Picture 8" descr="C:\Documents and Settings\Owner\Local Settings\Temporary Internet Files\Content.IE5\69ORS1ZD\stomachahe[1]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728" y="4143380"/>
            <a:ext cx="2601519" cy="2262190"/>
          </a:xfrm>
          <a:prstGeom prst="rect">
            <a:avLst/>
          </a:prstGeom>
          <a:noFill/>
        </p:spPr>
      </p:pic>
      <p:pic>
        <p:nvPicPr>
          <p:cNvPr id="6153" name="Picture 9" descr="C:\Documents and Settings\Owner\Local Settings\Temporary Internet Files\Content.IE5\52N1BXDF\headache[1]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4143380"/>
            <a:ext cx="1704928" cy="22050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ti’n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?</a:t>
            </a:r>
          </a:p>
        </p:txBody>
      </p:sp>
      <p:pic>
        <p:nvPicPr>
          <p:cNvPr id="1026" name="Picture 2" descr="http://www.uwtsd.ac.uk/media/uwtsd-website/content-assets/images/theuni/campuses/swansea_sa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32856"/>
            <a:ext cx="4176715" cy="172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364586" y="4005064"/>
            <a:ext cx="241482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Abertawe</a:t>
            </a:r>
            <a:endParaRPr lang="en-US" sz="4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882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omic Sans MS" pitchFamily="66" charset="0"/>
              </a:rPr>
              <a:t>Beth </a:t>
            </a:r>
            <a:r>
              <a:rPr lang="en-US" dirty="0" err="1">
                <a:latin typeface="Comic Sans MS" pitchFamily="66" charset="0"/>
              </a:rPr>
              <a:t>wyt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ti’n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gwisgo</a:t>
            </a:r>
            <a:r>
              <a:rPr lang="en-US" dirty="0">
                <a:latin typeface="Comic Sans MS" pitchFamily="66" charset="0"/>
              </a:rPr>
              <a:t>?</a:t>
            </a:r>
          </a:p>
        </p:txBody>
      </p:sp>
      <p:pic>
        <p:nvPicPr>
          <p:cNvPr id="7170" name="Picture 2" descr="C:\Documents and Settings\Owner\Local Settings\Temporary Internet Files\Content.IE5\8ZDLCBRA\karmaclothing_red_knitted_christmas_penguin_santa_hat_xmas_jumper_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857364"/>
            <a:ext cx="1762119" cy="1762119"/>
          </a:xfrm>
          <a:prstGeom prst="rect">
            <a:avLst/>
          </a:prstGeom>
          <a:noFill/>
        </p:spPr>
      </p:pic>
      <p:pic>
        <p:nvPicPr>
          <p:cNvPr id="7172" name="Picture 4" descr="C:\Documents and Settings\Owner\Local Settings\Temporary Internet Files\Content.IE5\GVGNI6DC\Baby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2214554"/>
            <a:ext cx="1714512" cy="1179988"/>
          </a:xfrm>
          <a:prstGeom prst="rect">
            <a:avLst/>
          </a:prstGeom>
          <a:noFill/>
        </p:spPr>
      </p:pic>
      <p:pic>
        <p:nvPicPr>
          <p:cNvPr id="7173" name="Picture 5" descr="C:\Documents and Settings\Owner\Local Settings\Temporary Internet Files\Content.IE5\69ORS1ZD\large-pink-t-shirt-33.3-13275[1]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1" y="1857364"/>
            <a:ext cx="1877755" cy="1520982"/>
          </a:xfrm>
          <a:prstGeom prst="rect">
            <a:avLst/>
          </a:prstGeom>
          <a:noFill/>
        </p:spPr>
      </p:pic>
      <p:pic>
        <p:nvPicPr>
          <p:cNvPr id="7175" name="Picture 7" descr="C:\Documents and Settings\Owner\Local Settings\Temporary Internet Files\Content.IE5\8ZDLCBRA\socks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4572008"/>
            <a:ext cx="1857378" cy="1857378"/>
          </a:xfrm>
          <a:prstGeom prst="rect">
            <a:avLst/>
          </a:prstGeom>
          <a:noFill/>
        </p:spPr>
      </p:pic>
      <p:pic>
        <p:nvPicPr>
          <p:cNvPr id="7177" name="Picture 9" descr="C:\Documents and Settings\Owner\Local Settings\Temporary Internet Files\Content.IE5\52N1BXDF\large-Strange-Hat-0-2971[1]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72330" y="2071678"/>
            <a:ext cx="1465884" cy="1463441"/>
          </a:xfrm>
          <a:prstGeom prst="rect">
            <a:avLst/>
          </a:prstGeom>
          <a:noFill/>
        </p:spPr>
      </p:pic>
      <p:pic>
        <p:nvPicPr>
          <p:cNvPr id="7178" name="Picture 10" descr="C:\Documents and Settings\Owner\Local Settings\Temporary Internet Files\Content.IE5\52N1BXDF\frooty_skirt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0298" y="4143380"/>
            <a:ext cx="2376491" cy="2292047"/>
          </a:xfrm>
          <a:prstGeom prst="rect">
            <a:avLst/>
          </a:prstGeom>
          <a:noFill/>
        </p:spPr>
      </p:pic>
      <p:pic>
        <p:nvPicPr>
          <p:cNvPr id="7179" name="Picture 11" descr="C:\Documents and Settings\Owner\Local Settings\Temporary Internet Files\Content.IE5\69ORS1ZD\302447_mrp_in_l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929190" y="4286256"/>
            <a:ext cx="2136519" cy="2230432"/>
          </a:xfrm>
          <a:prstGeom prst="rect">
            <a:avLst/>
          </a:prstGeom>
          <a:noFill/>
        </p:spPr>
      </p:pic>
      <p:pic>
        <p:nvPicPr>
          <p:cNvPr id="7180" name="Picture 12" descr="C:\Documents and Settings\Owner\Local Settings\Temporary Internet Files\Content.IE5\52N1BXDF\8138798524_b9366bb2c9_z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15206" y="4357694"/>
            <a:ext cx="1085088" cy="19507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itchFamily="66" charset="0"/>
              </a:rPr>
              <a:t>Ga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i</a:t>
            </a:r>
            <a:r>
              <a:rPr lang="en-US" dirty="0">
                <a:latin typeface="Comic Sans MS" pitchFamily="66" charset="0"/>
              </a:rPr>
              <a:t>…?</a:t>
            </a:r>
          </a:p>
        </p:txBody>
      </p:sp>
      <p:pic>
        <p:nvPicPr>
          <p:cNvPr id="8194" name="Picture 2" descr="C:\Documents and Settings\Owner\Local Settings\Temporary Internet Files\Content.IE5\8ZDLCBRA\red-apple-1365420687hGt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071546"/>
            <a:ext cx="2214554" cy="2214554"/>
          </a:xfrm>
          <a:prstGeom prst="rect">
            <a:avLst/>
          </a:prstGeom>
          <a:noFill/>
        </p:spPr>
      </p:pic>
      <p:pic>
        <p:nvPicPr>
          <p:cNvPr id="8195" name="Picture 3" descr="C:\Documents and Settings\Owner\Local Settings\Temporary Internet Files\Content.IE5\52N1BXDF\4639496291_8c55d15138_z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1428736"/>
            <a:ext cx="1409999" cy="1849178"/>
          </a:xfrm>
          <a:prstGeom prst="rect">
            <a:avLst/>
          </a:prstGeom>
          <a:noFill/>
        </p:spPr>
      </p:pic>
      <p:pic>
        <p:nvPicPr>
          <p:cNvPr id="8196" name="Picture 4" descr="C:\Documents and Settings\Owner\Local Settings\Temporary Internet Files\Content.IE5\8ZDLCBRA\gomaThumbnail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1714488"/>
            <a:ext cx="1219200" cy="1219200"/>
          </a:xfrm>
          <a:prstGeom prst="rect">
            <a:avLst/>
          </a:prstGeom>
          <a:noFill/>
        </p:spPr>
      </p:pic>
      <p:pic>
        <p:nvPicPr>
          <p:cNvPr id="8198" name="Picture 6" descr="C:\Documents and Settings\Owner\Local Settings\Temporary Internet Files\Content.IE5\GVGNI6DC\orange_juice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4000504"/>
            <a:ext cx="2412501" cy="2271708"/>
          </a:xfrm>
          <a:prstGeom prst="rect">
            <a:avLst/>
          </a:prstGeom>
          <a:noFill/>
        </p:spPr>
      </p:pic>
      <p:pic>
        <p:nvPicPr>
          <p:cNvPr id="8199" name="Picture 7" descr="C:\Documents and Settings\Owner\Local Settings\Temporary Internet Files\Content.IE5\GVGNI6DC\large-book-on-its-side-166.6-15421[1]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71802" y="4714884"/>
            <a:ext cx="2813209" cy="1373784"/>
          </a:xfrm>
          <a:prstGeom prst="rect">
            <a:avLst/>
          </a:prstGeom>
          <a:noFill/>
        </p:spPr>
      </p:pic>
      <p:pic>
        <p:nvPicPr>
          <p:cNvPr id="8200" name="Picture 8" descr="C:\Documents and Settings\Owner\Local Settings\Temporary Internet Files\Content.IE5\69ORS1ZD\medium-Lego-Blocks-66.6-3677[1].gi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3929066"/>
            <a:ext cx="1643648" cy="18847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itchFamily="66" charset="0"/>
              </a:rPr>
              <a:t>Dw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i’n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hoffi</a:t>
            </a:r>
            <a:r>
              <a:rPr lang="en-US" dirty="0">
                <a:latin typeface="Comic Sans MS" pitchFamily="66" charset="0"/>
              </a:rPr>
              <a:t>…</a:t>
            </a:r>
          </a:p>
        </p:txBody>
      </p:sp>
      <p:pic>
        <p:nvPicPr>
          <p:cNvPr id="9218" name="Picture 2" descr="C:\Documents and Settings\Owner\Local Settings\Temporary Internet Files\Content.IE5\8ZDLCBRA\252111_detrailedfires_running-through-the-field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2098211" cy="2039928"/>
          </a:xfrm>
          <a:prstGeom prst="rect">
            <a:avLst/>
          </a:prstGeom>
          <a:noFill/>
        </p:spPr>
      </p:pic>
      <p:pic>
        <p:nvPicPr>
          <p:cNvPr id="9219" name="Picture 3" descr="C:\Documents and Settings\Owner\Local Settings\Temporary Internet Files\Content.IE5\52N1BXDF\Jumping cartoon stick girl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1357298"/>
            <a:ext cx="1714500" cy="2286000"/>
          </a:xfrm>
          <a:prstGeom prst="rect">
            <a:avLst/>
          </a:prstGeom>
          <a:noFill/>
        </p:spPr>
      </p:pic>
      <p:pic>
        <p:nvPicPr>
          <p:cNvPr id="9220" name="Picture 4" descr="C:\Documents and Settings\Owner\Local Settings\Temporary Internet Files\Content.IE5\GVGNI6DC\Jump_Rope_Girl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88" y="857232"/>
            <a:ext cx="2038223" cy="3152780"/>
          </a:xfrm>
          <a:prstGeom prst="rect">
            <a:avLst/>
          </a:prstGeom>
          <a:noFill/>
        </p:spPr>
      </p:pic>
      <p:pic>
        <p:nvPicPr>
          <p:cNvPr id="9221" name="Picture 5" descr="C:\Documents and Settings\Owner\Local Settings\Temporary Internet Files\Content.IE5\52N1BXDF\lgi01a2014012413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4214818"/>
            <a:ext cx="2318468" cy="2071678"/>
          </a:xfrm>
          <a:prstGeom prst="rect">
            <a:avLst/>
          </a:prstGeom>
          <a:noFill/>
        </p:spPr>
      </p:pic>
      <p:pic>
        <p:nvPicPr>
          <p:cNvPr id="9224" name="Picture 8" descr="C:\Documents and Settings\Owner\Local Settings\Temporary Internet Files\Content.IE5\52N1BXDF\little[1].gi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14678" y="3929066"/>
            <a:ext cx="2980563" cy="2486030"/>
          </a:xfrm>
          <a:prstGeom prst="rect">
            <a:avLst/>
          </a:prstGeom>
          <a:noFill/>
        </p:spPr>
      </p:pic>
      <p:grpSp>
        <p:nvGrpSpPr>
          <p:cNvPr id="9225" name="Group 9"/>
          <p:cNvGrpSpPr>
            <a:grpSpLocks/>
          </p:cNvGrpSpPr>
          <p:nvPr/>
        </p:nvGrpSpPr>
        <p:grpSpPr bwMode="auto">
          <a:xfrm rot="5400000">
            <a:off x="6662760" y="3981446"/>
            <a:ext cx="1859753" cy="2612249"/>
            <a:chOff x="1824" y="633"/>
            <a:chExt cx="2834" cy="2849"/>
          </a:xfrm>
        </p:grpSpPr>
        <p:sp>
          <p:nvSpPr>
            <p:cNvPr id="9226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27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28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29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…</a:t>
            </a:r>
          </a:p>
        </p:txBody>
      </p:sp>
      <p:pic>
        <p:nvPicPr>
          <p:cNvPr id="3" name="Picture 4" descr="C:\Documents and Settings\Owner\Local Settings\Temporary Internet Files\Content.IE5\Y41GFFUX\banana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2004824" cy="1503618"/>
          </a:xfrm>
          <a:prstGeom prst="rect">
            <a:avLst/>
          </a:prstGeom>
          <a:noFill/>
        </p:spPr>
      </p:pic>
      <p:pic>
        <p:nvPicPr>
          <p:cNvPr id="4" name="Picture 2" descr="C:\Documents and Settings\Owner\Local Settings\Temporary Internet Files\Content.IE5\8ZDLCBRA\red-apple-1365420687hGt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64723" y="1124744"/>
            <a:ext cx="2214554" cy="2214554"/>
          </a:xfrm>
          <a:prstGeom prst="rect">
            <a:avLst/>
          </a:prstGeom>
          <a:noFill/>
        </p:spPr>
      </p:pic>
      <p:pic>
        <p:nvPicPr>
          <p:cNvPr id="2050" name="Picture 2" descr="http://i.dailymail.co.uk/i/pix/2012/11/24/article-2238016-147A49E1000005DC-220_634x35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387678"/>
            <a:ext cx="2990577" cy="1688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6085" y="3903061"/>
            <a:ext cx="3014053" cy="2218802"/>
          </a:xfrm>
          <a:prstGeom prst="rect">
            <a:avLst/>
          </a:prstGeom>
        </p:spPr>
      </p:pic>
      <p:pic>
        <p:nvPicPr>
          <p:cNvPr id="2054" name="Picture 6" descr="http://grrrltraveler.com/wordpress/wp-content/uploads/2013/07/water_bottle1-300x30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723" y="3535974"/>
            <a:ext cx="2585889" cy="258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hashtagsandhumblebrags.com/wp-content/uploads/2015/10/cheese-wedge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258" y="3712996"/>
            <a:ext cx="2720764" cy="260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3048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Comic Sans MS" pitchFamily="66" charset="0"/>
              </a:rPr>
              <a:t>Beth </a:t>
            </a:r>
            <a:r>
              <a:rPr lang="en-US" dirty="0" err="1">
                <a:latin typeface="Comic Sans MS" pitchFamily="66" charset="0"/>
              </a:rPr>
              <a:t>sy</a:t>
            </a:r>
            <a:r>
              <a:rPr lang="en-US" dirty="0">
                <a:latin typeface="Comic Sans MS" pitchFamily="66" charset="0"/>
              </a:rPr>
              <a:t> </a:t>
            </a:r>
            <a:r>
              <a:rPr lang="en-US" dirty="0" err="1">
                <a:latin typeface="Comic Sans MS" pitchFamily="66" charset="0"/>
              </a:rPr>
              <a:t>yn</a:t>
            </a:r>
            <a:r>
              <a:rPr lang="en-US" dirty="0">
                <a:latin typeface="Comic Sans MS" pitchFamily="66" charset="0"/>
              </a:rPr>
              <a:t> y…?</a:t>
            </a:r>
          </a:p>
        </p:txBody>
      </p:sp>
      <p:pic>
        <p:nvPicPr>
          <p:cNvPr id="10243" name="Picture 3" descr="C:\Documents and Settings\Owner\Local Settings\Temporary Internet Files\Content.IE5\8ZDLCBRA\picnic_basket_season_2_episode_3_by_evilturnover-d52u6k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71612"/>
            <a:ext cx="1571636" cy="1791327"/>
          </a:xfrm>
          <a:prstGeom prst="rect">
            <a:avLst/>
          </a:prstGeom>
          <a:noFill/>
        </p:spPr>
      </p:pic>
      <p:pic>
        <p:nvPicPr>
          <p:cNvPr id="10244" name="Picture 4" descr="C:\Documents and Settings\Owner\Local Settings\Temporary Internet Files\Content.IE5\Y41GFFUX\banana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794" y="2357430"/>
            <a:ext cx="1428728" cy="1071546"/>
          </a:xfrm>
          <a:prstGeom prst="rect">
            <a:avLst/>
          </a:prstGeom>
          <a:noFill/>
        </p:spPr>
      </p:pic>
      <p:pic>
        <p:nvPicPr>
          <p:cNvPr id="10245" name="Picture 5" descr="C:\Documents and Settings\Owner\Local Settings\Temporary Internet Files\Content.IE5\52N1BXDF\mcol-closed-box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1857364"/>
            <a:ext cx="2595376" cy="1920579"/>
          </a:xfrm>
          <a:prstGeom prst="rect">
            <a:avLst/>
          </a:prstGeom>
          <a:noFill/>
        </p:spPr>
      </p:pic>
      <p:pic>
        <p:nvPicPr>
          <p:cNvPr id="10247" name="Picture 7" descr="C:\Documents and Settings\Owner\Local Settings\Temporary Internet Files\Content.IE5\69ORS1ZD\cachorro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68" y="2071678"/>
            <a:ext cx="1329603" cy="1558673"/>
          </a:xfrm>
          <a:prstGeom prst="rect">
            <a:avLst/>
          </a:prstGeom>
          <a:noFill/>
        </p:spPr>
      </p:pic>
      <p:pic>
        <p:nvPicPr>
          <p:cNvPr id="10248" name="Picture 8" descr="C:\Documents and Settings\Owner\Local Settings\Temporary Internet Files\Content.IE5\52N1BXDF\tote-bag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14546" y="4857760"/>
            <a:ext cx="1857370" cy="1461819"/>
          </a:xfrm>
          <a:prstGeom prst="rect">
            <a:avLst/>
          </a:prstGeom>
          <a:noFill/>
        </p:spPr>
      </p:pic>
      <p:pic>
        <p:nvPicPr>
          <p:cNvPr id="10249" name="Picture 9" descr="C:\Documents and Settings\Owner\Local Settings\Temporary Internet Files\Content.IE5\52N1BXDF\Mobile-Phone-Icon-300x300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5000636"/>
            <a:ext cx="1357322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5334"/>
            <a:ext cx="8229600" cy="1143000"/>
          </a:xfrm>
        </p:spPr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sy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bwrdd</a:t>
            </a:r>
            <a:r>
              <a:rPr lang="en-GB" dirty="0"/>
              <a:t>?</a:t>
            </a:r>
          </a:p>
        </p:txBody>
      </p:sp>
      <p:pic>
        <p:nvPicPr>
          <p:cNvPr id="3074" name="Picture 2" descr="http://content.mycutegraphics.com/graphics/letter/tab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3501008"/>
            <a:ext cx="4762500" cy="206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upload.wikimedia.org/wikipedia/commons/d/db/Pink_Birkin_bag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14" r="20342" b="7580"/>
          <a:stretch/>
        </p:blipFill>
        <p:spPr bwMode="auto">
          <a:xfrm>
            <a:off x="2304100" y="1864449"/>
            <a:ext cx="1512168" cy="175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classroomclipart.com/images/gallery/Clipart/Animals/Cat_Clipart/cat-kitten-91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3"/>
          <a:stretch/>
        </p:blipFill>
        <p:spPr bwMode="auto">
          <a:xfrm>
            <a:off x="4038617" y="2132856"/>
            <a:ext cx="1440160" cy="148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8" descr="http://images.clipartpanda.com/hat-clip-art-di6eeLgkT.svg"/>
          <p:cNvSpPr>
            <a:spLocks noChangeAspect="1" noChangeArrowheads="1"/>
          </p:cNvSpPr>
          <p:nvPr/>
        </p:nvSpPr>
        <p:spPr bwMode="auto">
          <a:xfrm>
            <a:off x="155574" y="-144463"/>
            <a:ext cx="2493335" cy="249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82" name="Picture 10" descr="http://www.clker.com/cliparts/6/Q/A/M/K/G/winter-hat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549" y="2487369"/>
            <a:ext cx="1520930" cy="113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49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itchFamily="66" charset="0"/>
              </a:rPr>
              <a:t>Rhifau</a:t>
            </a:r>
            <a:r>
              <a:rPr lang="en-US" dirty="0">
                <a:latin typeface="Comic Sans MS" pitchFamily="66" charset="0"/>
              </a:rPr>
              <a:t> 1- 20</a:t>
            </a:r>
          </a:p>
        </p:txBody>
      </p:sp>
      <p:pic>
        <p:nvPicPr>
          <p:cNvPr id="4098" name="Picture 2" descr="C:\Documents and Settings\Owner\Local Settings\Temporary Internet Files\Content.IE5\33ALVTFM\large-Number-3-33.3-3876[1]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1124" y="2364910"/>
            <a:ext cx="688730" cy="967665"/>
          </a:xfrm>
          <a:prstGeom prst="rect">
            <a:avLst/>
          </a:prstGeom>
          <a:noFill/>
        </p:spPr>
      </p:pic>
      <p:pic>
        <p:nvPicPr>
          <p:cNvPr id="4100" name="Picture 4" descr="C:\Documents and Settings\Owner\Local Settings\Temporary Internet Files\Content.IE5\9V47I2Z4\rwwgub-Neon-Numerals-7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4845" y="2183227"/>
            <a:ext cx="1149093" cy="1192005"/>
          </a:xfrm>
          <a:prstGeom prst="rect">
            <a:avLst/>
          </a:prstGeom>
          <a:noFill/>
        </p:spPr>
      </p:pic>
      <p:pic>
        <p:nvPicPr>
          <p:cNvPr id="4101" name="Picture 5" descr="C:\Documents and Settings\Owner\Local Settings\Temporary Internet Files\Content.IE5\9V47I2Z4\2-copy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67982" y="5398242"/>
            <a:ext cx="1286107" cy="1459758"/>
          </a:xfrm>
          <a:prstGeom prst="rect">
            <a:avLst/>
          </a:prstGeom>
          <a:noFill/>
        </p:spPr>
      </p:pic>
      <p:pic>
        <p:nvPicPr>
          <p:cNvPr id="4102" name="Picture 6" descr="C:\Documents and Settings\Owner\Local Settings\Temporary Internet Files\Content.IE5\GVGNI6DC\number_five_1600_clr_987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636673" y="3865529"/>
            <a:ext cx="1234869" cy="1164894"/>
          </a:xfrm>
          <a:prstGeom prst="rect">
            <a:avLst/>
          </a:prstGeom>
          <a:noFill/>
        </p:spPr>
      </p:pic>
      <p:pic>
        <p:nvPicPr>
          <p:cNvPr id="4103" name="Picture 7" descr="C:\Documents and Settings\Owner\Local Settings\Temporary Internet Files\Content.IE5\52N1BXDF\large-Number-1-66.6-3874[1]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72972" y="3606098"/>
            <a:ext cx="589684" cy="1235388"/>
          </a:xfrm>
          <a:prstGeom prst="rect">
            <a:avLst/>
          </a:prstGeom>
          <a:noFill/>
        </p:spPr>
      </p:pic>
      <p:pic>
        <p:nvPicPr>
          <p:cNvPr id="4104" name="Picture 8" descr="C:\Documents and Settings\Owner\Local Settings\Temporary Internet Files\Content.IE5\GVGNI6DC\large-Number-Four-4-66.6-4112[1]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4809" y="2152750"/>
            <a:ext cx="826012" cy="1125202"/>
          </a:xfrm>
          <a:prstGeom prst="rect">
            <a:avLst/>
          </a:prstGeom>
          <a:noFill/>
        </p:spPr>
      </p:pic>
      <p:pic>
        <p:nvPicPr>
          <p:cNvPr id="4105" name="Picture 9" descr="C:\Documents and Settings\Owner\Local Settings\Temporary Internet Files\Content.IE5\8ZDLCBRA\4456172589_30026a74e9_z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57227" y="2389375"/>
            <a:ext cx="717627" cy="943200"/>
          </a:xfrm>
          <a:prstGeom prst="rect">
            <a:avLst/>
          </a:prstGeom>
          <a:noFill/>
        </p:spPr>
      </p:pic>
      <p:pic>
        <p:nvPicPr>
          <p:cNvPr id="4106" name="Picture 10" descr="C:\Documents and Settings\Owner\Local Settings\Temporary Internet Files\Content.IE5\8ZDLCBRA\4229413347_550ce4f61f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71295" y="3784085"/>
            <a:ext cx="1197798" cy="1197798"/>
          </a:xfrm>
          <a:prstGeom prst="rect">
            <a:avLst/>
          </a:prstGeom>
          <a:noFill/>
        </p:spPr>
      </p:pic>
      <p:pic>
        <p:nvPicPr>
          <p:cNvPr id="4107" name="Picture 11" descr="C:\Documents and Settings\Owner\Local Settings\Temporary Internet Files\Content.IE5\8ZDLCBRA\9, black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11240" y="5319771"/>
            <a:ext cx="1131818" cy="1295115"/>
          </a:xfrm>
          <a:prstGeom prst="rect">
            <a:avLst/>
          </a:prstGeom>
          <a:noFill/>
        </p:spPr>
      </p:pic>
      <p:pic>
        <p:nvPicPr>
          <p:cNvPr id="4108" name="Picture 12" descr="C:\Documents and Settings\Owner\Local Settings\Temporary Internet Files\Content.IE5\8ZDLCBRA\4229413131_f412cf9f2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13954" y="5440072"/>
            <a:ext cx="1089947" cy="1089947"/>
          </a:xfrm>
          <a:prstGeom prst="rect">
            <a:avLst/>
          </a:prstGeom>
          <a:noFill/>
        </p:spPr>
      </p:pic>
      <p:pic>
        <p:nvPicPr>
          <p:cNvPr id="1026" name="Picture 2" descr="http://cdn2.hubspot.net/hub/140068/file-690523293-jpg/images/11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007" y="1964766"/>
            <a:ext cx="1414587" cy="141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0/Y/a/p/2/W/hot-pink-rounded-square-with-number-12-md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64" y="3820328"/>
            <a:ext cx="1125312" cy="112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3.bp.blogspot.com/-fYuu7M10eDk/Th5A-tx44DI/AAAAAAAAALI/qbOB8NV_Bak/s1600/Number13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4277" y="3692272"/>
            <a:ext cx="1381424" cy="1381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3971599" y="2260811"/>
            <a:ext cx="2086877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latin typeface="Sassoon" panose="02000503040000090004" pitchFamily="2" charset="0"/>
              </a:rPr>
              <a:t>14</a:t>
            </a:r>
            <a:endParaRPr lang="en-US" sz="72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latin typeface="Sassoon" panose="02000503040000090004" pitchFamily="2" charset="0"/>
            </a:endParaRPr>
          </a:p>
        </p:txBody>
      </p:sp>
      <p:pic>
        <p:nvPicPr>
          <p:cNvPr id="1038" name="Picture 14" descr="https://pbs.twimg.com/profile_images/378800000800906771/4416b95a46ad29048fc47d1c9da3bce0_400x400.jpe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509" y="5328627"/>
            <a:ext cx="1312836" cy="131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printablenumbers.org/1-50/yellow/printable_number_15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069" y="3709559"/>
            <a:ext cx="1236081" cy="123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3.bp.blogspot.com/-gCWTpwa3C9M/VPexG1huCfI/AAAAAAAALu8/z6SKqkZNIfM/s1600/17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3576" y="5375325"/>
            <a:ext cx="1643826" cy="1296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pd4pic.com/images/blue-white-number-rounded-rectangle-eighteen-18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8853" y="5375325"/>
            <a:ext cx="1447607" cy="111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influencerrelations.com/wp-content/uploads/20.jp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01" y="632901"/>
            <a:ext cx="1982436" cy="13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Rectangle 24"/>
          <p:cNvSpPr/>
          <p:nvPr/>
        </p:nvSpPr>
        <p:spPr>
          <a:xfrm>
            <a:off x="6510927" y="584865"/>
            <a:ext cx="2086877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8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  <a:effectLst/>
                <a:latin typeface="Sassoon" panose="02000503040000090004" pitchFamily="2" charset="0"/>
              </a:rPr>
              <a:t>19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latin typeface="Comic Sans MS" pitchFamily="66" charset="0"/>
              </a:rPr>
              <a:t>Dyma</a:t>
            </a:r>
            <a:r>
              <a:rPr lang="en-US" dirty="0">
                <a:latin typeface="Comic Sans MS" pitchFamily="66" charset="0"/>
              </a:rPr>
              <a:t>…</a:t>
            </a:r>
          </a:p>
        </p:txBody>
      </p:sp>
      <p:pic>
        <p:nvPicPr>
          <p:cNvPr id="1026" name="Picture 2" descr="C:\Users\staff-bosp9\AppData\Local\Microsoft\Windows\Temporary Internet Files\Content.IE5\M32JF1X1\Belle-disney-18599128-524-7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79487"/>
            <a:ext cx="1492340" cy="205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taff-bosp9\AppData\Local\Microsoft\Windows\Temporary Internet Files\Content.IE5\H0EJST91\Ash_BW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00808"/>
            <a:ext cx="1707009" cy="2411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taff-bosp9\AppData\Local\Microsoft\Windows\Temporary Internet Files\Content.IE5\4G5DRMTJ\alvino_by_alvinthelovedoctor-d4m6ttx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94093"/>
            <a:ext cx="1711217" cy="241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taff-bosp9\AppData\Local\Microsoft\Windows\Temporary Internet Files\Content.IE5\X94OK9M7\darth-vader-thumbs-up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671" y="3447162"/>
            <a:ext cx="1661170" cy="19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taff-bosp9\AppData\Local\Microsoft\Windows\Temporary Internet Files\Content.IE5\8VXG8BPP\Moana_553_KHUX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16" y="4327985"/>
            <a:ext cx="2005292" cy="217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taff-bosp9\AppData\Local\Microsoft\Windows\Temporary Internet Files\Content.IE5\8VXG8BPP\Rapunzel_KHIII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797152"/>
            <a:ext cx="1502993" cy="155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staff-bosp9\AppData\Local\Microsoft\Windows\Temporary Internet Files\Content.IE5\1DHSY94G\AnimatedFlashCostume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94093"/>
            <a:ext cx="117348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staff-bosp9\AppData\Local\Microsoft\Windows\Temporary Internet Files\Content.IE5\M32JF1X1\Beatrix-potter-inside-cover-peter_rabbit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929" y="4420645"/>
            <a:ext cx="1117310" cy="1973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taff-bosp9\AppData\Local\Microsoft\Windows\Temporary Internet Files\Content.IE5\H0EJST91\power_rangers_col_jpg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1781" y="717487"/>
            <a:ext cx="151447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taff-bosp9\AppData\Local\Microsoft\Windows\Temporary Internet Files\Content.IE5\4G5DRMTJ\Ariel-PNG-Images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6031"/>
            <a:ext cx="1638492" cy="1374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62</Words>
  <Application>Microsoft Office PowerPoint</Application>
  <PresentationFormat>On-screen Show (4:3)</PresentationFormat>
  <Paragraphs>18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Barod?</vt:lpstr>
      <vt:lpstr>Sut mae’r tywydd heddiw?</vt:lpstr>
      <vt:lpstr>Pa liw?</vt:lpstr>
      <vt:lpstr>Beth sy’n bod?</vt:lpstr>
      <vt:lpstr>Mae hi’n amser…</vt:lpstr>
      <vt:lpstr>Sut wyt ti?</vt:lpstr>
      <vt:lpstr>Ble wyt ti’n byw?</vt:lpstr>
      <vt:lpstr>Beth wyt ti’n gwisgo?</vt:lpstr>
      <vt:lpstr>Ga i…?</vt:lpstr>
      <vt:lpstr>Dw i’n hoffi…</vt:lpstr>
      <vt:lpstr>Pwy sy’n hoffi…</vt:lpstr>
      <vt:lpstr>Beth sy yn y…?</vt:lpstr>
      <vt:lpstr>Beth sy ar y bwrdd?</vt:lpstr>
      <vt:lpstr>Rhifau 1- 20</vt:lpstr>
      <vt:lpstr>Dyma…</vt:lpstr>
    </vt:vector>
  </TitlesOfParts>
  <Company>TRP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Barod?</dc:title>
  <dc:creator>TRP</dc:creator>
  <cp:lastModifiedBy>user</cp:lastModifiedBy>
  <cp:revision>61</cp:revision>
  <dcterms:created xsi:type="dcterms:W3CDTF">2015-04-23T19:46:55Z</dcterms:created>
  <dcterms:modified xsi:type="dcterms:W3CDTF">2020-02-04T13:24:04Z</dcterms:modified>
</cp:coreProperties>
</file>