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269" r:id="rId3"/>
    <p:sldId id="257" r:id="rId4"/>
    <p:sldId id="278" r:id="rId5"/>
    <p:sldId id="279" r:id="rId6"/>
    <p:sldId id="280" r:id="rId7"/>
    <p:sldId id="281" r:id="rId8"/>
    <p:sldId id="262" r:id="rId9"/>
    <p:sldId id="270" r:id="rId10"/>
    <p:sldId id="271" r:id="rId11"/>
    <p:sldId id="282" r:id="rId12"/>
    <p:sldId id="283" r:id="rId13"/>
    <p:sldId id="284" r:id="rId14"/>
    <p:sldId id="263" r:id="rId15"/>
    <p:sldId id="272" r:id="rId16"/>
    <p:sldId id="273" r:id="rId17"/>
    <p:sldId id="264" r:id="rId18"/>
    <p:sldId id="274" r:id="rId19"/>
    <p:sldId id="265" r:id="rId20"/>
    <p:sldId id="266" r:id="rId21"/>
    <p:sldId id="276" r:id="rId22"/>
    <p:sldId id="277" r:id="rId23"/>
    <p:sldId id="285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54437E-D8E4-04A8-F5A3-E4A99C067E75}" v="529" dt="2025-02-26T15:58:40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Mansell (2203574)" userId="S::2203574@student.uwtsd.ac.uk::e5c5405a-4d9e-4cb4-846b-ac7088af8072" providerId="AD" clId="Web-{2ECA50CA-7EB9-9B1E-B8E0-BA87BF4F9F5F}"/>
    <pc:docChg chg="modSld">
      <pc:chgData name="Rhys Mansell (2203574)" userId="S::2203574@student.uwtsd.ac.uk::e5c5405a-4d9e-4cb4-846b-ac7088af8072" providerId="AD" clId="Web-{2ECA50CA-7EB9-9B1E-B8E0-BA87BF4F9F5F}" dt="2025-02-12T14:55:25.729" v="304" actId="20577"/>
      <pc:docMkLst>
        <pc:docMk/>
      </pc:docMkLst>
      <pc:sldChg chg="addSp modSp">
        <pc:chgData name="Rhys Mansell (2203574)" userId="S::2203574@student.uwtsd.ac.uk::e5c5405a-4d9e-4cb4-846b-ac7088af8072" providerId="AD" clId="Web-{2ECA50CA-7EB9-9B1E-B8E0-BA87BF4F9F5F}" dt="2025-02-12T14:55:25.729" v="304" actId="20577"/>
        <pc:sldMkLst>
          <pc:docMk/>
          <pc:sldMk cId="3813658781" sldId="262"/>
        </pc:sldMkLst>
        <pc:spChg chg="add mod">
          <ac:chgData name="Rhys Mansell (2203574)" userId="S::2203574@student.uwtsd.ac.uk::e5c5405a-4d9e-4cb4-846b-ac7088af8072" providerId="AD" clId="Web-{2ECA50CA-7EB9-9B1E-B8E0-BA87BF4F9F5F}" dt="2025-02-12T14:53:41.835" v="257" actId="20577"/>
          <ac:spMkLst>
            <pc:docMk/>
            <pc:sldMk cId="3813658781" sldId="262"/>
            <ac:spMk id="7" creationId="{06842ACC-E487-2578-A1C1-CBBC3A24F91F}"/>
          </ac:spMkLst>
        </pc:spChg>
        <pc:spChg chg="add mod">
          <ac:chgData name="Rhys Mansell (2203574)" userId="S::2203574@student.uwtsd.ac.uk::e5c5405a-4d9e-4cb4-846b-ac7088af8072" providerId="AD" clId="Web-{2ECA50CA-7EB9-9B1E-B8E0-BA87BF4F9F5F}" dt="2025-02-12T14:54:29.133" v="279" actId="20577"/>
          <ac:spMkLst>
            <pc:docMk/>
            <pc:sldMk cId="3813658781" sldId="262"/>
            <ac:spMk id="8" creationId="{731F97E2-DA31-18A4-CCB8-EF8DF358F85D}"/>
          </ac:spMkLst>
        </pc:spChg>
        <pc:spChg chg="add mod">
          <ac:chgData name="Rhys Mansell (2203574)" userId="S::2203574@student.uwtsd.ac.uk::e5c5405a-4d9e-4cb4-846b-ac7088af8072" providerId="AD" clId="Web-{2ECA50CA-7EB9-9B1E-B8E0-BA87BF4F9F5F}" dt="2025-02-12T14:55:25.729" v="304" actId="20577"/>
          <ac:spMkLst>
            <pc:docMk/>
            <pc:sldMk cId="3813658781" sldId="262"/>
            <ac:spMk id="9" creationId="{A66C1492-157A-A525-FE42-3AF1AF6617D2}"/>
          </ac:spMkLst>
        </pc:spChg>
        <pc:picChg chg="add mod">
          <ac:chgData name="Rhys Mansell (2203574)" userId="S::2203574@student.uwtsd.ac.uk::e5c5405a-4d9e-4cb4-846b-ac7088af8072" providerId="AD" clId="Web-{2ECA50CA-7EB9-9B1E-B8E0-BA87BF4F9F5F}" dt="2025-02-12T14:49:55.860" v="208" actId="14100"/>
          <ac:picMkLst>
            <pc:docMk/>
            <pc:sldMk cId="3813658781" sldId="262"/>
            <ac:picMk id="4" creationId="{4BA3B95F-54A9-AABB-4A3C-86A2FF673A33}"/>
          </ac:picMkLst>
        </pc:picChg>
        <pc:picChg chg="add mod">
          <ac:chgData name="Rhys Mansell (2203574)" userId="S::2203574@student.uwtsd.ac.uk::e5c5405a-4d9e-4cb4-846b-ac7088af8072" providerId="AD" clId="Web-{2ECA50CA-7EB9-9B1E-B8E0-BA87BF4F9F5F}" dt="2025-02-12T14:51:14.784" v="214" actId="1076"/>
          <ac:picMkLst>
            <pc:docMk/>
            <pc:sldMk cId="3813658781" sldId="262"/>
            <ac:picMk id="5" creationId="{16454739-30D2-0CF1-FD16-0E9F6C97F466}"/>
          </ac:picMkLst>
        </pc:picChg>
        <pc:picChg chg="add mod">
          <ac:chgData name="Rhys Mansell (2203574)" userId="S::2203574@student.uwtsd.ac.uk::e5c5405a-4d9e-4cb4-846b-ac7088af8072" providerId="AD" clId="Web-{2ECA50CA-7EB9-9B1E-B8E0-BA87BF4F9F5F}" dt="2025-02-12T14:51:11.346" v="213" actId="14100"/>
          <ac:picMkLst>
            <pc:docMk/>
            <pc:sldMk cId="3813658781" sldId="262"/>
            <ac:picMk id="6" creationId="{E891BC57-1B41-BB2A-AFCE-96F70A51B008}"/>
          </ac:picMkLst>
        </pc:picChg>
      </pc:sldChg>
      <pc:sldChg chg="modSp">
        <pc:chgData name="Rhys Mansell (2203574)" userId="S::2203574@student.uwtsd.ac.uk::e5c5405a-4d9e-4cb4-846b-ac7088af8072" providerId="AD" clId="Web-{2ECA50CA-7EB9-9B1E-B8E0-BA87BF4F9F5F}" dt="2025-02-12T10:11:06.155" v="155" actId="20577"/>
        <pc:sldMkLst>
          <pc:docMk/>
          <pc:sldMk cId="607265161" sldId="264"/>
        </pc:sldMkLst>
        <pc:spChg chg="mod">
          <ac:chgData name="Rhys Mansell (2203574)" userId="S::2203574@student.uwtsd.ac.uk::e5c5405a-4d9e-4cb4-846b-ac7088af8072" providerId="AD" clId="Web-{2ECA50CA-7EB9-9B1E-B8E0-BA87BF4F9F5F}" dt="2025-02-12T10:11:06.155" v="155" actId="20577"/>
          <ac:spMkLst>
            <pc:docMk/>
            <pc:sldMk cId="607265161" sldId="264"/>
            <ac:spMk id="3" creationId="{8EDBECD0-6490-5850-16A0-2D990E08E245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10:07:10.540" v="136" actId="20577"/>
        <pc:sldMkLst>
          <pc:docMk/>
          <pc:sldMk cId="2819672736" sldId="266"/>
        </pc:sldMkLst>
        <pc:spChg chg="mod">
          <ac:chgData name="Rhys Mansell (2203574)" userId="S::2203574@student.uwtsd.ac.uk::e5c5405a-4d9e-4cb4-846b-ac7088af8072" providerId="AD" clId="Web-{2ECA50CA-7EB9-9B1E-B8E0-BA87BF4F9F5F}" dt="2025-02-12T10:07:10.540" v="136" actId="20577"/>
          <ac:spMkLst>
            <pc:docMk/>
            <pc:sldMk cId="2819672736" sldId="266"/>
            <ac:spMk id="3" creationId="{36B86282-44BD-953D-D087-8B45BF1BF60E}"/>
          </ac:spMkLst>
        </pc:spChg>
      </pc:sldChg>
      <pc:sldChg chg="modSp modNotes">
        <pc:chgData name="Rhys Mansell (2203574)" userId="S::2203574@student.uwtsd.ac.uk::e5c5405a-4d9e-4cb4-846b-ac7088af8072" providerId="AD" clId="Web-{2ECA50CA-7EB9-9B1E-B8E0-BA87BF4F9F5F}" dt="2025-02-12T10:19:12.698" v="178"/>
        <pc:sldMkLst>
          <pc:docMk/>
          <pc:sldMk cId="2549533193" sldId="272"/>
        </pc:sldMkLst>
        <pc:spChg chg="mod">
          <ac:chgData name="Rhys Mansell (2203574)" userId="S::2203574@student.uwtsd.ac.uk::e5c5405a-4d9e-4cb4-846b-ac7088af8072" providerId="AD" clId="Web-{2ECA50CA-7EB9-9B1E-B8E0-BA87BF4F9F5F}" dt="2025-02-12T10:17:30.039" v="173" actId="20577"/>
          <ac:spMkLst>
            <pc:docMk/>
            <pc:sldMk cId="2549533193" sldId="272"/>
            <ac:spMk id="3" creationId="{D8B64E75-6B93-2E50-40AC-50B0372F0A1D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10:11:14.811" v="156" actId="14100"/>
        <pc:sldMkLst>
          <pc:docMk/>
          <pc:sldMk cId="2062131446" sldId="273"/>
        </pc:sldMkLst>
        <pc:spChg chg="mod">
          <ac:chgData name="Rhys Mansell (2203574)" userId="S::2203574@student.uwtsd.ac.uk::e5c5405a-4d9e-4cb4-846b-ac7088af8072" providerId="AD" clId="Web-{2ECA50CA-7EB9-9B1E-B8E0-BA87BF4F9F5F}" dt="2025-02-12T10:11:14.811" v="156" actId="14100"/>
          <ac:spMkLst>
            <pc:docMk/>
            <pc:sldMk cId="2062131446" sldId="273"/>
            <ac:spMk id="3" creationId="{8427CBF2-F17A-E7D1-721E-D7093181BA03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10:10:18.529" v="142" actId="20577"/>
        <pc:sldMkLst>
          <pc:docMk/>
          <pc:sldMk cId="840810507" sldId="274"/>
        </pc:sldMkLst>
        <pc:spChg chg="mod">
          <ac:chgData name="Rhys Mansell (2203574)" userId="S::2203574@student.uwtsd.ac.uk::e5c5405a-4d9e-4cb4-846b-ac7088af8072" providerId="AD" clId="Web-{2ECA50CA-7EB9-9B1E-B8E0-BA87BF4F9F5F}" dt="2025-02-12T10:10:18.529" v="142" actId="20577"/>
          <ac:spMkLst>
            <pc:docMk/>
            <pc:sldMk cId="840810507" sldId="274"/>
            <ac:spMk id="3" creationId="{4B59BA71-0B22-0990-2464-000BB368340F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09:55:28.367" v="83" actId="20577"/>
        <pc:sldMkLst>
          <pc:docMk/>
          <pc:sldMk cId="2545763678" sldId="275"/>
        </pc:sldMkLst>
        <pc:spChg chg="mod">
          <ac:chgData name="Rhys Mansell (2203574)" userId="S::2203574@student.uwtsd.ac.uk::e5c5405a-4d9e-4cb4-846b-ac7088af8072" providerId="AD" clId="Web-{2ECA50CA-7EB9-9B1E-B8E0-BA87BF4F9F5F}" dt="2025-02-12T09:55:28.367" v="83" actId="20577"/>
          <ac:spMkLst>
            <pc:docMk/>
            <pc:sldMk cId="2545763678" sldId="275"/>
            <ac:spMk id="3" creationId="{2A1E16F2-7F48-861E-B3C1-61F4AADF8A92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09:39:14.640" v="21" actId="20577"/>
        <pc:sldMkLst>
          <pc:docMk/>
          <pc:sldMk cId="1563123227" sldId="276"/>
        </pc:sldMkLst>
        <pc:spChg chg="mod">
          <ac:chgData name="Rhys Mansell (2203574)" userId="S::2203574@student.uwtsd.ac.uk::e5c5405a-4d9e-4cb4-846b-ac7088af8072" providerId="AD" clId="Web-{2ECA50CA-7EB9-9B1E-B8E0-BA87BF4F9F5F}" dt="2025-02-12T09:39:14.640" v="21" actId="20577"/>
          <ac:spMkLst>
            <pc:docMk/>
            <pc:sldMk cId="1563123227" sldId="276"/>
            <ac:spMk id="3" creationId="{97D0E540-69BA-2A36-3CFC-FA02AE716486}"/>
          </ac:spMkLst>
        </pc:spChg>
      </pc:sldChg>
      <pc:sldChg chg="modSp">
        <pc:chgData name="Rhys Mansell (2203574)" userId="S::2203574@student.uwtsd.ac.uk::e5c5405a-4d9e-4cb4-846b-ac7088af8072" providerId="AD" clId="Web-{2ECA50CA-7EB9-9B1E-B8E0-BA87BF4F9F5F}" dt="2025-02-12T10:10:55.655" v="153" actId="20577"/>
        <pc:sldMkLst>
          <pc:docMk/>
          <pc:sldMk cId="1294746812" sldId="277"/>
        </pc:sldMkLst>
        <pc:spChg chg="mod">
          <ac:chgData name="Rhys Mansell (2203574)" userId="S::2203574@student.uwtsd.ac.uk::e5c5405a-4d9e-4cb4-846b-ac7088af8072" providerId="AD" clId="Web-{2ECA50CA-7EB9-9B1E-B8E0-BA87BF4F9F5F}" dt="2025-02-12T10:10:55.655" v="153" actId="20577"/>
          <ac:spMkLst>
            <pc:docMk/>
            <pc:sldMk cId="1294746812" sldId="277"/>
            <ac:spMk id="3" creationId="{BFAE2031-1E3D-C7AD-E973-14E47D7E6735}"/>
          </ac:spMkLst>
        </pc:spChg>
      </pc:sldChg>
    </pc:docChg>
  </pc:docChgLst>
  <pc:docChgLst>
    <pc:chgData name="Rhys Mansell (2203574)" userId="S::2203574@student.uwtsd.ac.uk::e5c5405a-4d9e-4cb4-846b-ac7088af8072" providerId="AD" clId="Web-{6B7D83A8-D6AD-7FA4-B32A-AF769F86D9B3}"/>
    <pc:docChg chg="modSld">
      <pc:chgData name="Rhys Mansell (2203574)" userId="S::2203574@student.uwtsd.ac.uk::e5c5405a-4d9e-4cb4-846b-ac7088af8072" providerId="AD" clId="Web-{6B7D83A8-D6AD-7FA4-B32A-AF769F86D9B3}" dt="2025-02-18T14:04:41.496" v="69" actId="20577"/>
      <pc:docMkLst>
        <pc:docMk/>
      </pc:docMkLst>
      <pc:sldChg chg="addSp delSp modSp">
        <pc:chgData name="Rhys Mansell (2203574)" userId="S::2203574@student.uwtsd.ac.uk::e5c5405a-4d9e-4cb4-846b-ac7088af8072" providerId="AD" clId="Web-{6B7D83A8-D6AD-7FA4-B32A-AF769F86D9B3}" dt="2025-02-18T13:59:38.062" v="67" actId="20577"/>
        <pc:sldMkLst>
          <pc:docMk/>
          <pc:sldMk cId="3419373798" sldId="257"/>
        </pc:sldMkLst>
        <pc:spChg chg="add mod">
          <ac:chgData name="Rhys Mansell (2203574)" userId="S::2203574@student.uwtsd.ac.uk::e5c5405a-4d9e-4cb4-846b-ac7088af8072" providerId="AD" clId="Web-{6B7D83A8-D6AD-7FA4-B32A-AF769F86D9B3}" dt="2025-02-18T13:59:38.062" v="67" actId="20577"/>
          <ac:spMkLst>
            <pc:docMk/>
            <pc:sldMk cId="3419373798" sldId="257"/>
            <ac:spMk id="23" creationId="{09610C59-0E20-B16B-B610-9FE953370B1A}"/>
          </ac:spMkLst>
        </pc:spChg>
        <pc:graphicFrameChg chg="del">
          <ac:chgData name="Rhys Mansell (2203574)" userId="S::2203574@student.uwtsd.ac.uk::e5c5405a-4d9e-4cb4-846b-ac7088af8072" providerId="AD" clId="Web-{6B7D83A8-D6AD-7FA4-B32A-AF769F86D9B3}" dt="2025-02-18T13:53:29.625" v="43"/>
          <ac:graphicFrameMkLst>
            <pc:docMk/>
            <pc:sldMk cId="3419373798" sldId="257"/>
            <ac:graphicFrameMk id="9" creationId="{07981C6A-195D-58ED-7044-095A77D9D797}"/>
          </ac:graphicFrameMkLst>
        </pc:graphicFrameChg>
      </pc:sldChg>
      <pc:sldChg chg="addSp modSp">
        <pc:chgData name="Rhys Mansell (2203574)" userId="S::2203574@student.uwtsd.ac.uk::e5c5405a-4d9e-4cb4-846b-ac7088af8072" providerId="AD" clId="Web-{6B7D83A8-D6AD-7FA4-B32A-AF769F86D9B3}" dt="2025-02-18T13:52:45.983" v="42" actId="20577"/>
        <pc:sldMkLst>
          <pc:docMk/>
          <pc:sldMk cId="607265161" sldId="264"/>
        </pc:sldMkLst>
        <pc:spChg chg="add mod">
          <ac:chgData name="Rhys Mansell (2203574)" userId="S::2203574@student.uwtsd.ac.uk::e5c5405a-4d9e-4cb4-846b-ac7088af8072" providerId="AD" clId="Web-{6B7D83A8-D6AD-7FA4-B32A-AF769F86D9B3}" dt="2025-02-18T13:52:45.983" v="42" actId="20577"/>
          <ac:spMkLst>
            <pc:docMk/>
            <pc:sldMk cId="607265161" sldId="264"/>
            <ac:spMk id="7" creationId="{DDB3FB12-71BC-1D94-06F8-91BC01F5F206}"/>
          </ac:spMkLst>
        </pc:spChg>
        <pc:picChg chg="add mod modCrop">
          <ac:chgData name="Rhys Mansell (2203574)" userId="S::2203574@student.uwtsd.ac.uk::e5c5405a-4d9e-4cb4-846b-ac7088af8072" providerId="AD" clId="Web-{6B7D83A8-D6AD-7FA4-B32A-AF769F86D9B3}" dt="2025-02-18T13:51:38.387" v="21" actId="14100"/>
          <ac:picMkLst>
            <pc:docMk/>
            <pc:sldMk cId="607265161" sldId="264"/>
            <ac:picMk id="3" creationId="{D18FF7C4-AFAC-0537-4BAE-F32CB2882327}"/>
          </ac:picMkLst>
        </pc:picChg>
        <pc:picChg chg="mod">
          <ac:chgData name="Rhys Mansell (2203574)" userId="S::2203574@student.uwtsd.ac.uk::e5c5405a-4d9e-4cb4-846b-ac7088af8072" providerId="AD" clId="Web-{6B7D83A8-D6AD-7FA4-B32A-AF769F86D9B3}" dt="2025-02-18T13:49:18.162" v="4" actId="1076"/>
          <ac:picMkLst>
            <pc:docMk/>
            <pc:sldMk cId="607265161" sldId="264"/>
            <ac:picMk id="4" creationId="{7B501335-5DE3-F642-F635-2F9A72D72DA3}"/>
          </ac:picMkLst>
        </pc:picChg>
        <pc:picChg chg="add mod modCrop">
          <ac:chgData name="Rhys Mansell (2203574)" userId="S::2203574@student.uwtsd.ac.uk::e5c5405a-4d9e-4cb4-846b-ac7088af8072" providerId="AD" clId="Web-{6B7D83A8-D6AD-7FA4-B32A-AF769F86D9B3}" dt="2025-02-18T13:51:31.121" v="19"/>
          <ac:picMkLst>
            <pc:docMk/>
            <pc:sldMk cId="607265161" sldId="264"/>
            <ac:picMk id="5" creationId="{EA0F377E-8838-D5B5-4E66-60BEF266F444}"/>
          </ac:picMkLst>
        </pc:picChg>
      </pc:sldChg>
      <pc:sldChg chg="modSp">
        <pc:chgData name="Rhys Mansell (2203574)" userId="S::2203574@student.uwtsd.ac.uk::e5c5405a-4d9e-4cb4-846b-ac7088af8072" providerId="AD" clId="Web-{6B7D83A8-D6AD-7FA4-B32A-AF769F86D9B3}" dt="2025-02-18T14:04:41.496" v="69" actId="20577"/>
        <pc:sldMkLst>
          <pc:docMk/>
          <pc:sldMk cId="3240745726" sldId="265"/>
        </pc:sldMkLst>
        <pc:spChg chg="mod">
          <ac:chgData name="Rhys Mansell (2203574)" userId="S::2203574@student.uwtsd.ac.uk::e5c5405a-4d9e-4cb4-846b-ac7088af8072" providerId="AD" clId="Web-{6B7D83A8-D6AD-7FA4-B32A-AF769F86D9B3}" dt="2025-02-18T14:04:41.496" v="69" actId="20577"/>
          <ac:spMkLst>
            <pc:docMk/>
            <pc:sldMk cId="3240745726" sldId="265"/>
            <ac:spMk id="3" creationId="{1C9B7012-2054-6D83-0D19-BA817F6D4C97}"/>
          </ac:spMkLst>
        </pc:spChg>
      </pc:sldChg>
    </pc:docChg>
  </pc:docChgLst>
  <pc:docChgLst>
    <pc:chgData name="Rhys Mansell (2203574)" userId="S::2203574@student.uwtsd.ac.uk::e5c5405a-4d9e-4cb4-846b-ac7088af8072" providerId="AD" clId="Web-{1A4D4112-9154-05B1-501B-111C4B38B190}"/>
    <pc:docChg chg="delSld modSld">
      <pc:chgData name="Rhys Mansell (2203574)" userId="S::2203574@student.uwtsd.ac.uk::e5c5405a-4d9e-4cb4-846b-ac7088af8072" providerId="AD" clId="Web-{1A4D4112-9154-05B1-501B-111C4B38B190}" dt="2025-02-16T17:27:38.182" v="600" actId="20577"/>
      <pc:docMkLst>
        <pc:docMk/>
      </pc:docMkLst>
      <pc:sldChg chg="addSp delSp modSp mod setBg">
        <pc:chgData name="Rhys Mansell (2203574)" userId="S::2203574@student.uwtsd.ac.uk::e5c5405a-4d9e-4cb4-846b-ac7088af8072" providerId="AD" clId="Web-{1A4D4112-9154-05B1-501B-111C4B38B190}" dt="2025-02-16T16:35:22.410" v="474"/>
        <pc:sldMkLst>
          <pc:docMk/>
          <pc:sldMk cId="3419373798" sldId="257"/>
        </pc:sldMkLst>
        <pc:spChg chg="mod">
          <ac:chgData name="Rhys Mansell (2203574)" userId="S::2203574@student.uwtsd.ac.uk::e5c5405a-4d9e-4cb4-846b-ac7088af8072" providerId="AD" clId="Web-{1A4D4112-9154-05B1-501B-111C4B38B190}" dt="2025-02-16T16:35:22.410" v="474"/>
          <ac:spMkLst>
            <pc:docMk/>
            <pc:sldMk cId="3419373798" sldId="257"/>
            <ac:spMk id="2" creationId="{C9A368B2-3C71-E171-4E36-2F2DC1E46E57}"/>
          </ac:spMkLst>
        </pc:spChg>
        <pc:spChg chg="add del mod">
          <ac:chgData name="Rhys Mansell (2203574)" userId="S::2203574@student.uwtsd.ac.uk::e5c5405a-4d9e-4cb4-846b-ac7088af8072" providerId="AD" clId="Web-{1A4D4112-9154-05B1-501B-111C4B38B190}" dt="2025-02-16T16:35:22.410" v="474"/>
          <ac:spMkLst>
            <pc:docMk/>
            <pc:sldMk cId="3419373798" sldId="257"/>
            <ac:spMk id="3" creationId="{1A101488-CABB-E99F-1431-B71431740940}"/>
          </ac:spMkLst>
        </pc:spChg>
        <pc:graphicFrameChg chg="add del">
          <ac:chgData name="Rhys Mansell (2203574)" userId="S::2203574@student.uwtsd.ac.uk::e5c5405a-4d9e-4cb4-846b-ac7088af8072" providerId="AD" clId="Web-{1A4D4112-9154-05B1-501B-111C4B38B190}" dt="2025-02-16T16:35:19.597" v="471"/>
          <ac:graphicFrameMkLst>
            <pc:docMk/>
            <pc:sldMk cId="3419373798" sldId="257"/>
            <ac:graphicFrameMk id="5" creationId="{07981C6A-195D-58ED-7044-095A77D9D797}"/>
          </ac:graphicFrameMkLst>
        </pc:graphicFrameChg>
        <pc:graphicFrameChg chg="add del">
          <ac:chgData name="Rhys Mansell (2203574)" userId="S::2203574@student.uwtsd.ac.uk::e5c5405a-4d9e-4cb4-846b-ac7088af8072" providerId="AD" clId="Web-{1A4D4112-9154-05B1-501B-111C4B38B190}" dt="2025-02-16T16:35:22.379" v="473"/>
          <ac:graphicFrameMkLst>
            <pc:docMk/>
            <pc:sldMk cId="3419373798" sldId="257"/>
            <ac:graphicFrameMk id="7" creationId="{1DAA8609-4185-2B53-3DA4-4DAC739FBE50}"/>
          </ac:graphicFrameMkLst>
        </pc:graphicFrameChg>
        <pc:graphicFrameChg chg="add">
          <ac:chgData name="Rhys Mansell (2203574)" userId="S::2203574@student.uwtsd.ac.uk::e5c5405a-4d9e-4cb4-846b-ac7088af8072" providerId="AD" clId="Web-{1A4D4112-9154-05B1-501B-111C4B38B190}" dt="2025-02-16T16:35:22.410" v="474"/>
          <ac:graphicFrameMkLst>
            <pc:docMk/>
            <pc:sldMk cId="3419373798" sldId="257"/>
            <ac:graphicFrameMk id="9" creationId="{07981C6A-195D-58ED-7044-095A77D9D797}"/>
          </ac:graphicFrameMkLst>
        </pc:graphicFrameChg>
      </pc:sldChg>
      <pc:sldChg chg="del">
        <pc:chgData name="Rhys Mansell (2203574)" userId="S::2203574@student.uwtsd.ac.uk::e5c5405a-4d9e-4cb4-846b-ac7088af8072" providerId="AD" clId="Web-{1A4D4112-9154-05B1-501B-111C4B38B190}" dt="2025-02-16T16:42:49.983" v="477"/>
        <pc:sldMkLst>
          <pc:docMk/>
          <pc:sldMk cId="3952502390" sldId="258"/>
        </pc:sldMkLst>
      </pc:sldChg>
      <pc:sldChg chg="del">
        <pc:chgData name="Rhys Mansell (2203574)" userId="S::2203574@student.uwtsd.ac.uk::e5c5405a-4d9e-4cb4-846b-ac7088af8072" providerId="AD" clId="Web-{1A4D4112-9154-05B1-501B-111C4B38B190}" dt="2025-02-16T16:42:32.483" v="475"/>
        <pc:sldMkLst>
          <pc:docMk/>
          <pc:sldMk cId="133764792" sldId="259"/>
        </pc:sldMkLst>
      </pc:sldChg>
      <pc:sldChg chg="del">
        <pc:chgData name="Rhys Mansell (2203574)" userId="S::2203574@student.uwtsd.ac.uk::e5c5405a-4d9e-4cb4-846b-ac7088af8072" providerId="AD" clId="Web-{1A4D4112-9154-05B1-501B-111C4B38B190}" dt="2025-02-16T16:46:54.927" v="478"/>
        <pc:sldMkLst>
          <pc:docMk/>
          <pc:sldMk cId="3155429988" sldId="261"/>
        </pc:sldMkLst>
      </pc:sldChg>
      <pc:sldChg chg="addSp delSp modSp">
        <pc:chgData name="Rhys Mansell (2203574)" userId="S::2203574@student.uwtsd.ac.uk::e5c5405a-4d9e-4cb4-846b-ac7088af8072" providerId="AD" clId="Web-{1A4D4112-9154-05B1-501B-111C4B38B190}" dt="2025-02-15T11:35:38.037" v="84" actId="14100"/>
        <pc:sldMkLst>
          <pc:docMk/>
          <pc:sldMk cId="656639101" sldId="263"/>
        </pc:sldMkLst>
        <pc:spChg chg="del">
          <ac:chgData name="Rhys Mansell (2203574)" userId="S::2203574@student.uwtsd.ac.uk::e5c5405a-4d9e-4cb4-846b-ac7088af8072" providerId="AD" clId="Web-{1A4D4112-9154-05B1-501B-111C4B38B190}" dt="2025-02-15T11:23:42.386" v="0"/>
          <ac:spMkLst>
            <pc:docMk/>
            <pc:sldMk cId="656639101" sldId="263"/>
            <ac:spMk id="3" creationId="{C3650A44-C1CD-D90B-A9C3-DB963A3BBA64}"/>
          </ac:spMkLst>
        </pc:spChg>
        <pc:spChg chg="add mod">
          <ac:chgData name="Rhys Mansell (2203574)" userId="S::2203574@student.uwtsd.ac.uk::e5c5405a-4d9e-4cb4-846b-ac7088af8072" providerId="AD" clId="Web-{1A4D4112-9154-05B1-501B-111C4B38B190}" dt="2025-02-15T11:30:23.294" v="41" actId="20577"/>
          <ac:spMkLst>
            <pc:docMk/>
            <pc:sldMk cId="656639101" sldId="263"/>
            <ac:spMk id="8" creationId="{1D3BFD8B-8022-E625-6308-CCF8BCA07D12}"/>
          </ac:spMkLst>
        </pc:spChg>
        <pc:spChg chg="add mod">
          <ac:chgData name="Rhys Mansell (2203574)" userId="S::2203574@student.uwtsd.ac.uk::e5c5405a-4d9e-4cb4-846b-ac7088af8072" providerId="AD" clId="Web-{1A4D4112-9154-05B1-501B-111C4B38B190}" dt="2025-02-15T11:30:46.765" v="55" actId="20577"/>
          <ac:spMkLst>
            <pc:docMk/>
            <pc:sldMk cId="656639101" sldId="263"/>
            <ac:spMk id="10" creationId="{3F1059EF-431D-7E78-A251-E00426CBE944}"/>
          </ac:spMkLst>
        </pc:spChg>
        <pc:spChg chg="add mod">
          <ac:chgData name="Rhys Mansell (2203574)" userId="S::2203574@student.uwtsd.ac.uk::e5c5405a-4d9e-4cb4-846b-ac7088af8072" providerId="AD" clId="Web-{1A4D4112-9154-05B1-501B-111C4B38B190}" dt="2025-02-15T11:31:56.489" v="83" actId="14100"/>
          <ac:spMkLst>
            <pc:docMk/>
            <pc:sldMk cId="656639101" sldId="263"/>
            <ac:spMk id="12" creationId="{2FD04001-A06B-1BDF-448D-42B7617D06B7}"/>
          </ac:spMkLst>
        </pc:spChg>
        <pc:picChg chg="add mod ord">
          <ac:chgData name="Rhys Mansell (2203574)" userId="S::2203574@student.uwtsd.ac.uk::e5c5405a-4d9e-4cb4-846b-ac7088af8072" providerId="AD" clId="Web-{1A4D4112-9154-05B1-501B-111C4B38B190}" dt="2025-02-15T11:35:38.037" v="84" actId="14100"/>
          <ac:picMkLst>
            <pc:docMk/>
            <pc:sldMk cId="656639101" sldId="263"/>
            <ac:picMk id="4" creationId="{26B76121-47F8-E2D1-FB8B-584FA641D834}"/>
          </ac:picMkLst>
        </pc:picChg>
        <pc:picChg chg="add mod modCrop">
          <ac:chgData name="Rhys Mansell (2203574)" userId="S::2203574@student.uwtsd.ac.uk::e5c5405a-4d9e-4cb4-846b-ac7088af8072" providerId="AD" clId="Web-{1A4D4112-9154-05B1-501B-111C4B38B190}" dt="2025-02-15T11:28:30.282" v="27" actId="1076"/>
          <ac:picMkLst>
            <pc:docMk/>
            <pc:sldMk cId="656639101" sldId="263"/>
            <ac:picMk id="5" creationId="{BFABE7E7-743C-9ABF-36FA-C445CCF66BA4}"/>
          </ac:picMkLst>
        </pc:picChg>
        <pc:picChg chg="add mod">
          <ac:chgData name="Rhys Mansell (2203574)" userId="S::2203574@student.uwtsd.ac.uk::e5c5405a-4d9e-4cb4-846b-ac7088af8072" providerId="AD" clId="Web-{1A4D4112-9154-05B1-501B-111C4B38B190}" dt="2025-02-15T11:28:18.484" v="24" actId="14100"/>
          <ac:picMkLst>
            <pc:docMk/>
            <pc:sldMk cId="656639101" sldId="263"/>
            <ac:picMk id="6" creationId="{B1341052-9F71-ABBB-7319-922DB9AD312C}"/>
          </ac:picMkLst>
        </pc:picChg>
      </pc:sldChg>
      <pc:sldChg chg="addSp delSp modSp">
        <pc:chgData name="Rhys Mansell (2203574)" userId="S::2203574@student.uwtsd.ac.uk::e5c5405a-4d9e-4cb4-846b-ac7088af8072" providerId="AD" clId="Web-{1A4D4112-9154-05B1-501B-111C4B38B190}" dt="2025-02-16T17:02:26.020" v="479"/>
        <pc:sldMkLst>
          <pc:docMk/>
          <pc:sldMk cId="607265161" sldId="264"/>
        </pc:sldMkLst>
        <pc:spChg chg="del">
          <ac:chgData name="Rhys Mansell (2203574)" userId="S::2203574@student.uwtsd.ac.uk::e5c5405a-4d9e-4cb4-846b-ac7088af8072" providerId="AD" clId="Web-{1A4D4112-9154-05B1-501B-111C4B38B190}" dt="2025-02-16T17:02:26.020" v="479"/>
          <ac:spMkLst>
            <pc:docMk/>
            <pc:sldMk cId="607265161" sldId="264"/>
            <ac:spMk id="3" creationId="{8EDBECD0-6490-5850-16A0-2D990E08E245}"/>
          </ac:spMkLst>
        </pc:spChg>
        <pc:picChg chg="add mod ord">
          <ac:chgData name="Rhys Mansell (2203574)" userId="S::2203574@student.uwtsd.ac.uk::e5c5405a-4d9e-4cb4-846b-ac7088af8072" providerId="AD" clId="Web-{1A4D4112-9154-05B1-501B-111C4B38B190}" dt="2025-02-16T17:02:26.020" v="479"/>
          <ac:picMkLst>
            <pc:docMk/>
            <pc:sldMk cId="607265161" sldId="264"/>
            <ac:picMk id="4" creationId="{7B501335-5DE3-F642-F635-2F9A72D72DA3}"/>
          </ac:picMkLst>
        </pc:picChg>
      </pc:sldChg>
      <pc:sldChg chg="modSp">
        <pc:chgData name="Rhys Mansell (2203574)" userId="S::2203574@student.uwtsd.ac.uk::e5c5405a-4d9e-4cb4-846b-ac7088af8072" providerId="AD" clId="Web-{1A4D4112-9154-05B1-501B-111C4B38B190}" dt="2025-02-16T17:20:42.281" v="554" actId="20577"/>
        <pc:sldMkLst>
          <pc:docMk/>
          <pc:sldMk cId="3240745726" sldId="265"/>
        </pc:sldMkLst>
        <pc:spChg chg="mod">
          <ac:chgData name="Rhys Mansell (2203574)" userId="S::2203574@student.uwtsd.ac.uk::e5c5405a-4d9e-4cb4-846b-ac7088af8072" providerId="AD" clId="Web-{1A4D4112-9154-05B1-501B-111C4B38B190}" dt="2025-02-16T17:20:42.281" v="554" actId="20577"/>
          <ac:spMkLst>
            <pc:docMk/>
            <pc:sldMk cId="3240745726" sldId="265"/>
            <ac:spMk id="3" creationId="{1C9B7012-2054-6D83-0D19-BA817F6D4C97}"/>
          </ac:spMkLst>
        </pc:spChg>
      </pc:sldChg>
      <pc:sldChg chg="modSp">
        <pc:chgData name="Rhys Mansell (2203574)" userId="S::2203574@student.uwtsd.ac.uk::e5c5405a-4d9e-4cb4-846b-ac7088af8072" providerId="AD" clId="Web-{1A4D4112-9154-05B1-501B-111C4B38B190}" dt="2025-02-16T17:26:57.088" v="569" actId="20577"/>
        <pc:sldMkLst>
          <pc:docMk/>
          <pc:sldMk cId="2819672736" sldId="266"/>
        </pc:sldMkLst>
        <pc:spChg chg="mod">
          <ac:chgData name="Rhys Mansell (2203574)" userId="S::2203574@student.uwtsd.ac.uk::e5c5405a-4d9e-4cb4-846b-ac7088af8072" providerId="AD" clId="Web-{1A4D4112-9154-05B1-501B-111C4B38B190}" dt="2025-02-16T17:26:57.088" v="569" actId="20577"/>
          <ac:spMkLst>
            <pc:docMk/>
            <pc:sldMk cId="2819672736" sldId="266"/>
            <ac:spMk id="3" creationId="{36B86282-44BD-953D-D087-8B45BF1BF60E}"/>
          </ac:spMkLst>
        </pc:spChg>
      </pc:sldChg>
      <pc:sldChg chg="del">
        <pc:chgData name="Rhys Mansell (2203574)" userId="S::2203574@student.uwtsd.ac.uk::e5c5405a-4d9e-4cb4-846b-ac7088af8072" providerId="AD" clId="Web-{1A4D4112-9154-05B1-501B-111C4B38B190}" dt="2025-02-16T16:42:47.546" v="476"/>
        <pc:sldMkLst>
          <pc:docMk/>
          <pc:sldMk cId="3038064300" sldId="268"/>
        </pc:sldMkLst>
      </pc:sldChg>
      <pc:sldChg chg="addSp delSp modSp mod setBg">
        <pc:chgData name="Rhys Mansell (2203574)" userId="S::2203574@student.uwtsd.ac.uk::e5c5405a-4d9e-4cb4-846b-ac7088af8072" providerId="AD" clId="Web-{1A4D4112-9154-05B1-501B-111C4B38B190}" dt="2025-02-16T16:23:38.249" v="167" actId="20577"/>
        <pc:sldMkLst>
          <pc:docMk/>
          <pc:sldMk cId="1425210082" sldId="269"/>
        </pc:sldMkLst>
        <pc:spChg chg="mod">
          <ac:chgData name="Rhys Mansell (2203574)" userId="S::2203574@student.uwtsd.ac.uk::e5c5405a-4d9e-4cb4-846b-ac7088af8072" providerId="AD" clId="Web-{1A4D4112-9154-05B1-501B-111C4B38B190}" dt="2025-02-16T16:23:38.249" v="167" actId="20577"/>
          <ac:spMkLst>
            <pc:docMk/>
            <pc:sldMk cId="1425210082" sldId="269"/>
            <ac:spMk id="2" creationId="{93048121-908F-BD46-2541-48C9755270EB}"/>
          </ac:spMkLst>
        </pc:spChg>
        <pc:spChg chg="mod">
          <ac:chgData name="Rhys Mansell (2203574)" userId="S::2203574@student.uwtsd.ac.uk::e5c5405a-4d9e-4cb4-846b-ac7088af8072" providerId="AD" clId="Web-{1A4D4112-9154-05B1-501B-111C4B38B190}" dt="2025-02-16T16:22:51.858" v="165" actId="20577"/>
          <ac:spMkLst>
            <pc:docMk/>
            <pc:sldMk cId="1425210082" sldId="269"/>
            <ac:spMk id="3" creationId="{7B24C405-308E-4727-BD3E-2AF40F629FCE}"/>
          </ac:spMkLst>
        </pc:spChg>
        <pc:picChg chg="add del mod">
          <ac:chgData name="Rhys Mansell (2203574)" userId="S::2203574@student.uwtsd.ac.uk::e5c5405a-4d9e-4cb4-846b-ac7088af8072" providerId="AD" clId="Web-{1A4D4112-9154-05B1-501B-111C4B38B190}" dt="2025-02-16T16:17:56.433" v="142"/>
          <ac:picMkLst>
            <pc:docMk/>
            <pc:sldMk cId="1425210082" sldId="269"/>
            <ac:picMk id="4" creationId="{5DFAD05D-141E-3B73-067E-FC8516506871}"/>
          </ac:picMkLst>
        </pc:picChg>
        <pc:picChg chg="add mod">
          <ac:chgData name="Rhys Mansell (2203574)" userId="S::2203574@student.uwtsd.ac.uk::e5c5405a-4d9e-4cb4-846b-ac7088af8072" providerId="AD" clId="Web-{1A4D4112-9154-05B1-501B-111C4B38B190}" dt="2025-02-16T16:18:52.565" v="144"/>
          <ac:picMkLst>
            <pc:docMk/>
            <pc:sldMk cId="1425210082" sldId="269"/>
            <ac:picMk id="5" creationId="{7CF7CD09-BE11-A49B-FCFC-17AB9E681F00}"/>
          </ac:picMkLst>
        </pc:picChg>
      </pc:sldChg>
      <pc:sldChg chg="modSp del">
        <pc:chgData name="Rhys Mansell (2203574)" userId="S::2203574@student.uwtsd.ac.uk::e5c5405a-4d9e-4cb4-846b-ac7088af8072" providerId="AD" clId="Web-{1A4D4112-9154-05B1-501B-111C4B38B190}" dt="2025-02-16T17:27:05.760" v="571"/>
        <pc:sldMkLst>
          <pc:docMk/>
          <pc:sldMk cId="2545763678" sldId="275"/>
        </pc:sldMkLst>
        <pc:spChg chg="mod">
          <ac:chgData name="Rhys Mansell (2203574)" userId="S::2203574@student.uwtsd.ac.uk::e5c5405a-4d9e-4cb4-846b-ac7088af8072" providerId="AD" clId="Web-{1A4D4112-9154-05B1-501B-111C4B38B190}" dt="2025-02-16T17:27:04.525" v="570" actId="20577"/>
          <ac:spMkLst>
            <pc:docMk/>
            <pc:sldMk cId="2545763678" sldId="275"/>
            <ac:spMk id="3" creationId="{2A1E16F2-7F48-861E-B3C1-61F4AADF8A92}"/>
          </ac:spMkLst>
        </pc:spChg>
      </pc:sldChg>
      <pc:sldChg chg="modSp">
        <pc:chgData name="Rhys Mansell (2203574)" userId="S::2203574@student.uwtsd.ac.uk::e5c5405a-4d9e-4cb4-846b-ac7088af8072" providerId="AD" clId="Web-{1A4D4112-9154-05B1-501B-111C4B38B190}" dt="2025-02-16T17:27:29.166" v="581" actId="20577"/>
        <pc:sldMkLst>
          <pc:docMk/>
          <pc:sldMk cId="1563123227" sldId="276"/>
        </pc:sldMkLst>
        <pc:spChg chg="mod">
          <ac:chgData name="Rhys Mansell (2203574)" userId="S::2203574@student.uwtsd.ac.uk::e5c5405a-4d9e-4cb4-846b-ac7088af8072" providerId="AD" clId="Web-{1A4D4112-9154-05B1-501B-111C4B38B190}" dt="2025-02-16T17:27:29.166" v="581" actId="20577"/>
          <ac:spMkLst>
            <pc:docMk/>
            <pc:sldMk cId="1563123227" sldId="276"/>
            <ac:spMk id="3" creationId="{97D0E540-69BA-2A36-3CFC-FA02AE716486}"/>
          </ac:spMkLst>
        </pc:spChg>
      </pc:sldChg>
      <pc:sldChg chg="modSp">
        <pc:chgData name="Rhys Mansell (2203574)" userId="S::2203574@student.uwtsd.ac.uk::e5c5405a-4d9e-4cb4-846b-ac7088af8072" providerId="AD" clId="Web-{1A4D4112-9154-05B1-501B-111C4B38B190}" dt="2025-02-16T17:27:38.182" v="600" actId="20577"/>
        <pc:sldMkLst>
          <pc:docMk/>
          <pc:sldMk cId="1294746812" sldId="277"/>
        </pc:sldMkLst>
        <pc:spChg chg="mod">
          <ac:chgData name="Rhys Mansell (2203574)" userId="S::2203574@student.uwtsd.ac.uk::e5c5405a-4d9e-4cb4-846b-ac7088af8072" providerId="AD" clId="Web-{1A4D4112-9154-05B1-501B-111C4B38B190}" dt="2025-02-16T17:27:38.182" v="600" actId="20577"/>
          <ac:spMkLst>
            <pc:docMk/>
            <pc:sldMk cId="1294746812" sldId="277"/>
            <ac:spMk id="3" creationId="{BFAE2031-1E3D-C7AD-E973-14E47D7E6735}"/>
          </ac:spMkLst>
        </pc:spChg>
      </pc:sldChg>
    </pc:docChg>
  </pc:docChgLst>
  <pc:docChgLst>
    <pc:chgData name="Rhys Mansell (2203574)" userId="S::2203574@student.uwtsd.ac.uk::e5c5405a-4d9e-4cb4-846b-ac7088af8072" providerId="AD" clId="Web-{6D54437E-D8E4-04A8-F5A3-E4A99C067E75}"/>
    <pc:docChg chg="addSld modSld">
      <pc:chgData name="Rhys Mansell (2203574)" userId="S::2203574@student.uwtsd.ac.uk::e5c5405a-4d9e-4cb4-846b-ac7088af8072" providerId="AD" clId="Web-{6D54437E-D8E4-04A8-F5A3-E4A99C067E75}" dt="2025-02-26T15:58:40.671" v="684" actId="20577"/>
      <pc:docMkLst>
        <pc:docMk/>
      </pc:docMkLst>
      <pc:sldChg chg="modSp">
        <pc:chgData name="Rhys Mansell (2203574)" userId="S::2203574@student.uwtsd.ac.uk::e5c5405a-4d9e-4cb4-846b-ac7088af8072" providerId="AD" clId="Web-{6D54437E-D8E4-04A8-F5A3-E4A99C067E75}" dt="2025-02-26T15:26:10.116" v="547" actId="20577"/>
        <pc:sldMkLst>
          <pc:docMk/>
          <pc:sldMk cId="607265161" sldId="264"/>
        </pc:sldMkLst>
        <pc:spChg chg="mod">
          <ac:chgData name="Rhys Mansell (2203574)" userId="S::2203574@student.uwtsd.ac.uk::e5c5405a-4d9e-4cb4-846b-ac7088af8072" providerId="AD" clId="Web-{6D54437E-D8E4-04A8-F5A3-E4A99C067E75}" dt="2025-02-26T15:26:10.116" v="547" actId="20577"/>
          <ac:spMkLst>
            <pc:docMk/>
            <pc:sldMk cId="607265161" sldId="264"/>
            <ac:spMk id="2" creationId="{8F8519FF-FB55-8E7D-102D-C5132E4A654B}"/>
          </ac:spMkLst>
        </pc:spChg>
      </pc:sldChg>
      <pc:sldChg chg="modSp">
        <pc:chgData name="Rhys Mansell (2203574)" userId="S::2203574@student.uwtsd.ac.uk::e5c5405a-4d9e-4cb4-846b-ac7088af8072" providerId="AD" clId="Web-{6D54437E-D8E4-04A8-F5A3-E4A99C067E75}" dt="2025-02-26T15:17:02.597" v="541" actId="20577"/>
        <pc:sldMkLst>
          <pc:docMk/>
          <pc:sldMk cId="3240745726" sldId="265"/>
        </pc:sldMkLst>
        <pc:spChg chg="mod">
          <ac:chgData name="Rhys Mansell (2203574)" userId="S::2203574@student.uwtsd.ac.uk::e5c5405a-4d9e-4cb4-846b-ac7088af8072" providerId="AD" clId="Web-{6D54437E-D8E4-04A8-F5A3-E4A99C067E75}" dt="2025-02-26T15:17:02.597" v="541" actId="20577"/>
          <ac:spMkLst>
            <pc:docMk/>
            <pc:sldMk cId="3240745726" sldId="265"/>
            <ac:spMk id="3" creationId="{1C9B7012-2054-6D83-0D19-BA817F6D4C97}"/>
          </ac:spMkLst>
        </pc:spChg>
      </pc:sldChg>
      <pc:sldChg chg="modSp">
        <pc:chgData name="Rhys Mansell (2203574)" userId="S::2203574@student.uwtsd.ac.uk::e5c5405a-4d9e-4cb4-846b-ac7088af8072" providerId="AD" clId="Web-{6D54437E-D8E4-04A8-F5A3-E4A99C067E75}" dt="2025-02-26T15:58:40.671" v="684" actId="20577"/>
        <pc:sldMkLst>
          <pc:docMk/>
          <pc:sldMk cId="2819672736" sldId="266"/>
        </pc:sldMkLst>
        <pc:spChg chg="mod">
          <ac:chgData name="Rhys Mansell (2203574)" userId="S::2203574@student.uwtsd.ac.uk::e5c5405a-4d9e-4cb4-846b-ac7088af8072" providerId="AD" clId="Web-{6D54437E-D8E4-04A8-F5A3-E4A99C067E75}" dt="2025-02-26T15:54:06.661" v="678" actId="20577"/>
          <ac:spMkLst>
            <pc:docMk/>
            <pc:sldMk cId="2819672736" sldId="266"/>
            <ac:spMk id="2" creationId="{AA2EBF67-49DC-3520-767C-063FA3AED7B4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5:58:40.671" v="684" actId="20577"/>
          <ac:spMkLst>
            <pc:docMk/>
            <pc:sldMk cId="2819672736" sldId="266"/>
            <ac:spMk id="3" creationId="{36B86282-44BD-953D-D087-8B45BF1BF60E}"/>
          </ac:spMkLst>
        </pc:spChg>
      </pc:sldChg>
      <pc:sldChg chg="modSp">
        <pc:chgData name="Rhys Mansell (2203574)" userId="S::2203574@student.uwtsd.ac.uk::e5c5405a-4d9e-4cb4-846b-ac7088af8072" providerId="AD" clId="Web-{6D54437E-D8E4-04A8-F5A3-E4A99C067E75}" dt="2025-02-26T14:06:00.880" v="233" actId="20577"/>
        <pc:sldMkLst>
          <pc:docMk/>
          <pc:sldMk cId="2853461660" sldId="270"/>
        </pc:sldMkLst>
        <pc:spChg chg="mod">
          <ac:chgData name="Rhys Mansell (2203574)" userId="S::2203574@student.uwtsd.ac.uk::e5c5405a-4d9e-4cb4-846b-ac7088af8072" providerId="AD" clId="Web-{6D54437E-D8E4-04A8-F5A3-E4A99C067E75}" dt="2025-02-26T14:06:00.880" v="233" actId="20577"/>
          <ac:spMkLst>
            <pc:docMk/>
            <pc:sldMk cId="2853461660" sldId="270"/>
            <ac:spMk id="3" creationId="{6F7B4B99-C4BE-FAFB-1DBF-8B7C67BEEAB6}"/>
          </ac:spMkLst>
        </pc:spChg>
      </pc:sldChg>
      <pc:sldChg chg="modSp modNotes">
        <pc:chgData name="Rhys Mansell (2203574)" userId="S::2203574@student.uwtsd.ac.uk::e5c5405a-4d9e-4cb4-846b-ac7088af8072" providerId="AD" clId="Web-{6D54437E-D8E4-04A8-F5A3-E4A99C067E75}" dt="2025-02-26T15:00:48.687" v="509" actId="20577"/>
        <pc:sldMkLst>
          <pc:docMk/>
          <pc:sldMk cId="2062131446" sldId="273"/>
        </pc:sldMkLst>
        <pc:spChg chg="mod">
          <ac:chgData name="Rhys Mansell (2203574)" userId="S::2203574@student.uwtsd.ac.uk::e5c5405a-4d9e-4cb4-846b-ac7088af8072" providerId="AD" clId="Web-{6D54437E-D8E4-04A8-F5A3-E4A99C067E75}" dt="2025-02-26T15:00:48.687" v="509" actId="20577"/>
          <ac:spMkLst>
            <pc:docMk/>
            <pc:sldMk cId="2062131446" sldId="273"/>
            <ac:spMk id="3" creationId="{8427CBF2-F17A-E7D1-721E-D7093181BA03}"/>
          </ac:spMkLst>
        </pc:spChg>
      </pc:sldChg>
      <pc:sldChg chg="modSp">
        <pc:chgData name="Rhys Mansell (2203574)" userId="S::2203574@student.uwtsd.ac.uk::e5c5405a-4d9e-4cb4-846b-ac7088af8072" providerId="AD" clId="Web-{6D54437E-D8E4-04A8-F5A3-E4A99C067E75}" dt="2025-02-26T15:54:10.599" v="679" actId="20577"/>
        <pc:sldMkLst>
          <pc:docMk/>
          <pc:sldMk cId="1563123227" sldId="276"/>
        </pc:sldMkLst>
        <pc:spChg chg="mod">
          <ac:chgData name="Rhys Mansell (2203574)" userId="S::2203574@student.uwtsd.ac.uk::e5c5405a-4d9e-4cb4-846b-ac7088af8072" providerId="AD" clId="Web-{6D54437E-D8E4-04A8-F5A3-E4A99C067E75}" dt="2025-02-26T15:54:10.599" v="679" actId="20577"/>
          <ac:spMkLst>
            <pc:docMk/>
            <pc:sldMk cId="1563123227" sldId="276"/>
            <ac:spMk id="2" creationId="{89839683-A960-6A33-3E9C-6FE31C9E5F51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5:50:06.387" v="671" actId="20577"/>
          <ac:spMkLst>
            <pc:docMk/>
            <pc:sldMk cId="1563123227" sldId="276"/>
            <ac:spMk id="3" creationId="{97D0E540-69BA-2A36-3CFC-FA02AE716486}"/>
          </ac:spMkLst>
        </pc:spChg>
      </pc:sldChg>
      <pc:sldChg chg="modSp">
        <pc:chgData name="Rhys Mansell (2203574)" userId="S::2203574@student.uwtsd.ac.uk::e5c5405a-4d9e-4cb4-846b-ac7088af8072" providerId="AD" clId="Web-{6D54437E-D8E4-04A8-F5A3-E4A99C067E75}" dt="2025-02-26T15:54:14.787" v="680" actId="20577"/>
        <pc:sldMkLst>
          <pc:docMk/>
          <pc:sldMk cId="1294746812" sldId="277"/>
        </pc:sldMkLst>
        <pc:spChg chg="mod">
          <ac:chgData name="Rhys Mansell (2203574)" userId="S::2203574@student.uwtsd.ac.uk::e5c5405a-4d9e-4cb4-846b-ac7088af8072" providerId="AD" clId="Web-{6D54437E-D8E4-04A8-F5A3-E4A99C067E75}" dt="2025-02-26T15:54:14.787" v="680" actId="20577"/>
          <ac:spMkLst>
            <pc:docMk/>
            <pc:sldMk cId="1294746812" sldId="277"/>
            <ac:spMk id="2" creationId="{41183C48-0B49-7822-9905-4640A6C2FD7D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5:36:04.138" v="558" actId="20577"/>
          <ac:spMkLst>
            <pc:docMk/>
            <pc:sldMk cId="1294746812" sldId="277"/>
            <ac:spMk id="3" creationId="{BFAE2031-1E3D-C7AD-E973-14E47D7E6735}"/>
          </ac:spMkLst>
        </pc:spChg>
      </pc:sldChg>
      <pc:sldChg chg="addSp modSp new modNotes">
        <pc:chgData name="Rhys Mansell (2203574)" userId="S::2203574@student.uwtsd.ac.uk::e5c5405a-4d9e-4cb4-846b-ac7088af8072" providerId="AD" clId="Web-{6D54437E-D8E4-04A8-F5A3-E4A99C067E75}" dt="2025-02-26T15:41:44.275" v="603"/>
        <pc:sldMkLst>
          <pc:docMk/>
          <pc:sldMk cId="1100027352" sldId="278"/>
        </pc:sldMkLst>
        <pc:spChg chg="mod">
          <ac:chgData name="Rhys Mansell (2203574)" userId="S::2203574@student.uwtsd.ac.uk::e5c5405a-4d9e-4cb4-846b-ac7088af8072" providerId="AD" clId="Web-{6D54437E-D8E4-04A8-F5A3-E4A99C067E75}" dt="2025-02-26T13:46:35.103" v="6" actId="20577"/>
          <ac:spMkLst>
            <pc:docMk/>
            <pc:sldMk cId="1100027352" sldId="278"/>
            <ac:spMk id="2" creationId="{E97675F3-A1CE-74C9-C825-7A131FB0C6A6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3:50:30.533" v="62" actId="20577"/>
          <ac:spMkLst>
            <pc:docMk/>
            <pc:sldMk cId="1100027352" sldId="278"/>
            <ac:spMk id="3" creationId="{EC73CF5C-D517-8BE8-E444-28350B839B40}"/>
          </ac:spMkLst>
        </pc:spChg>
        <pc:graphicFrameChg chg="add mod modGraphic">
          <ac:chgData name="Rhys Mansell (2203574)" userId="S::2203574@student.uwtsd.ac.uk::e5c5405a-4d9e-4cb4-846b-ac7088af8072" providerId="AD" clId="Web-{6D54437E-D8E4-04A8-F5A3-E4A99C067E75}" dt="2025-02-26T13:50:59.113" v="66"/>
          <ac:graphicFrameMkLst>
            <pc:docMk/>
            <pc:sldMk cId="1100027352" sldId="278"/>
            <ac:graphicFrameMk id="4" creationId="{14A264E7-6950-CFAF-F79B-E87E1E53C9C3}"/>
          </ac:graphicFrameMkLst>
        </pc:graphicFrameChg>
      </pc:sldChg>
      <pc:sldChg chg="addSp modSp new mod setBg setClrOvrMap modNotes">
        <pc:chgData name="Rhys Mansell (2203574)" userId="S::2203574@student.uwtsd.ac.uk::e5c5405a-4d9e-4cb4-846b-ac7088af8072" providerId="AD" clId="Web-{6D54437E-D8E4-04A8-F5A3-E4A99C067E75}" dt="2025-02-26T15:48:23.383" v="666"/>
        <pc:sldMkLst>
          <pc:docMk/>
          <pc:sldMk cId="4055455070" sldId="279"/>
        </pc:sldMkLst>
        <pc:spChg chg="mod">
          <ac:chgData name="Rhys Mansell (2203574)" userId="S::2203574@student.uwtsd.ac.uk::e5c5405a-4d9e-4cb4-846b-ac7088af8072" providerId="AD" clId="Web-{6D54437E-D8E4-04A8-F5A3-E4A99C067E75}" dt="2025-02-26T13:56:24.671" v="115" actId="20577"/>
          <ac:spMkLst>
            <pc:docMk/>
            <pc:sldMk cId="4055455070" sldId="279"/>
            <ac:spMk id="2" creationId="{B9693CB6-BD9C-3FCA-0FED-0C45F74AECE5}"/>
          </ac:spMkLst>
        </pc:spChg>
        <pc:spChg chg="mod ord">
          <ac:chgData name="Rhys Mansell (2203574)" userId="S::2203574@student.uwtsd.ac.uk::e5c5405a-4d9e-4cb4-846b-ac7088af8072" providerId="AD" clId="Web-{6D54437E-D8E4-04A8-F5A3-E4A99C067E75}" dt="2025-02-26T15:46:24.566" v="641" actId="20577"/>
          <ac:spMkLst>
            <pc:docMk/>
            <pc:sldMk cId="4055455070" sldId="279"/>
            <ac:spMk id="3" creationId="{52A6D7AB-8661-0859-1633-4998857444D4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10" creationId="{510C9632-BB6F-48EE-AB65-501878BA5DB6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12" creationId="{4EC8AAB6-953B-4D29-9967-3C44D06BB4E8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14" creationId="{C89ED458-2326-40DC-9C7B-1A717B6551AD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16" creationId="{6F9D1DE6-E368-4F07-85F9-D5B767477DDF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18" creationId="{F63B1F66-4ACE-4A01-8ADF-F175A9C358B2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20" creationId="{CF8448ED-9332-4A9B-8CAB-B1985E596E20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3:36.368" v="87"/>
          <ac:spMkLst>
            <pc:docMk/>
            <pc:sldMk cId="4055455070" sldId="279"/>
            <ac:spMk id="22" creationId="{ED3A2261-1C75-40FF-8CD6-18C5900C1C8D}"/>
          </ac:spMkLst>
        </pc:spChg>
        <pc:picChg chg="add mod">
          <ac:chgData name="Rhys Mansell (2203574)" userId="S::2203574@student.uwtsd.ac.uk::e5c5405a-4d9e-4cb4-846b-ac7088af8072" providerId="AD" clId="Web-{6D54437E-D8E4-04A8-F5A3-E4A99C067E75}" dt="2025-02-26T13:53:36.368" v="87"/>
          <ac:picMkLst>
            <pc:docMk/>
            <pc:sldMk cId="4055455070" sldId="279"/>
            <ac:picMk id="5" creationId="{CBAE0A5D-80B3-6668-E572-195B1575E2F6}"/>
          </ac:picMkLst>
        </pc:picChg>
      </pc:sldChg>
      <pc:sldChg chg="addSp delSp modSp add replId">
        <pc:chgData name="Rhys Mansell (2203574)" userId="S::2203574@student.uwtsd.ac.uk::e5c5405a-4d9e-4cb4-846b-ac7088af8072" providerId="AD" clId="Web-{6D54437E-D8E4-04A8-F5A3-E4A99C067E75}" dt="2025-02-26T14:02:16.762" v="222" actId="20577"/>
        <pc:sldMkLst>
          <pc:docMk/>
          <pc:sldMk cId="1686259684" sldId="280"/>
        </pc:sldMkLst>
        <pc:spChg chg="mod">
          <ac:chgData name="Rhys Mansell (2203574)" userId="S::2203574@student.uwtsd.ac.uk::e5c5405a-4d9e-4cb4-846b-ac7088af8072" providerId="AD" clId="Web-{6D54437E-D8E4-04A8-F5A3-E4A99C067E75}" dt="2025-02-26T13:58:12.269" v="126" actId="20577"/>
          <ac:spMkLst>
            <pc:docMk/>
            <pc:sldMk cId="1686259684" sldId="280"/>
            <ac:spMk id="2" creationId="{793104BD-C73C-65AE-ED86-C838C96154AF}"/>
          </ac:spMkLst>
        </pc:spChg>
        <pc:spChg chg="mod ord">
          <ac:chgData name="Rhys Mansell (2203574)" userId="S::2203574@student.uwtsd.ac.uk::e5c5405a-4d9e-4cb4-846b-ac7088af8072" providerId="AD" clId="Web-{6D54437E-D8E4-04A8-F5A3-E4A99C067E75}" dt="2025-02-26T14:02:16.762" v="222" actId="20577"/>
          <ac:spMkLst>
            <pc:docMk/>
            <pc:sldMk cId="1686259684" sldId="280"/>
            <ac:spMk id="3" creationId="{AFB7BDB1-6B8E-18A3-BED4-E78A59C6AA70}"/>
          </ac:spMkLst>
        </pc:spChg>
        <pc:spChg chg="del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12" creationId="{6C4568D5-B18E-E898-6D8E-4B4A3B3049EC}"/>
          </ac:spMkLst>
        </pc:spChg>
        <pc:spChg chg="del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14" creationId="{391FCA3B-3D73-BC3C-D0BE-CEB704AF8439}"/>
          </ac:spMkLst>
        </pc:spChg>
        <pc:spChg chg="del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18" creationId="{16F71D7F-2FAA-922F-3589-0FE86AB95E13}"/>
          </ac:spMkLst>
        </pc:spChg>
        <pc:spChg chg="del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20" creationId="{08C1A47C-4966-EB45-0605-1D110F273AF9}"/>
          </ac:spMkLst>
        </pc:spChg>
        <pc:spChg chg="del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22" creationId="{31A9FB6C-2DB8-8FBC-3804-73686976DE00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31" creationId="{F6ACD5FC-CAFE-48EB-B765-60EED2E052F0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33" creationId="{9F33B405-D785-4738-B1C0-6A0AA5E98286}"/>
          </ac:spMkLst>
        </pc:spChg>
        <pc:spChg chg="add">
          <ac:chgData name="Rhys Mansell (2203574)" userId="S::2203574@student.uwtsd.ac.uk::e5c5405a-4d9e-4cb4-846b-ac7088af8072" providerId="AD" clId="Web-{6D54437E-D8E4-04A8-F5A3-E4A99C067E75}" dt="2025-02-26T13:57:42.002" v="123"/>
          <ac:spMkLst>
            <pc:docMk/>
            <pc:sldMk cId="1686259684" sldId="280"/>
            <ac:spMk id="35" creationId="{4233DC0E-DE6C-4FB6-A529-51B162641AB8}"/>
          </ac:spMkLst>
        </pc:spChg>
        <pc:picChg chg="del">
          <ac:chgData name="Rhys Mansell (2203574)" userId="S::2203574@student.uwtsd.ac.uk::e5c5405a-4d9e-4cb4-846b-ac7088af8072" providerId="AD" clId="Web-{6D54437E-D8E4-04A8-F5A3-E4A99C067E75}" dt="2025-02-26T13:56:45.391" v="121"/>
          <ac:picMkLst>
            <pc:docMk/>
            <pc:sldMk cId="1686259684" sldId="280"/>
            <ac:picMk id="5" creationId="{28A8957E-F04E-9EDD-892C-0BC6390544FD}"/>
          </ac:picMkLst>
        </pc:picChg>
        <pc:picChg chg="add mod">
          <ac:chgData name="Rhys Mansell (2203574)" userId="S::2203574@student.uwtsd.ac.uk::e5c5405a-4d9e-4cb4-846b-ac7088af8072" providerId="AD" clId="Web-{6D54437E-D8E4-04A8-F5A3-E4A99C067E75}" dt="2025-02-26T13:57:59.690" v="125" actId="1076"/>
          <ac:picMkLst>
            <pc:docMk/>
            <pc:sldMk cId="1686259684" sldId="280"/>
            <ac:picMk id="6" creationId="{6583732B-8E05-FFAD-EC1E-5F6A452DBC47}"/>
          </ac:picMkLst>
        </pc:picChg>
      </pc:sldChg>
      <pc:sldChg chg="addSp delSp modSp add replId">
        <pc:chgData name="Rhys Mansell (2203574)" userId="S::2203574@student.uwtsd.ac.uk::e5c5405a-4d9e-4cb4-846b-ac7088af8072" providerId="AD" clId="Web-{6D54437E-D8E4-04A8-F5A3-E4A99C067E75}" dt="2025-02-26T14:02:41.326" v="226" actId="1076"/>
        <pc:sldMkLst>
          <pc:docMk/>
          <pc:sldMk cId="2553751743" sldId="281"/>
        </pc:sldMkLst>
        <pc:spChg chg="mod">
          <ac:chgData name="Rhys Mansell (2203574)" userId="S::2203574@student.uwtsd.ac.uk::e5c5405a-4d9e-4cb4-846b-ac7088af8072" providerId="AD" clId="Web-{6D54437E-D8E4-04A8-F5A3-E4A99C067E75}" dt="2025-02-26T14:00:44.040" v="194" actId="20577"/>
          <ac:spMkLst>
            <pc:docMk/>
            <pc:sldMk cId="2553751743" sldId="281"/>
            <ac:spMk id="2" creationId="{4CC88313-5253-6337-1A39-C47993DE05FE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4:01:28.979" v="219" actId="20577"/>
          <ac:spMkLst>
            <pc:docMk/>
            <pc:sldMk cId="2553751743" sldId="281"/>
            <ac:spMk id="3" creationId="{99DB2577-F55E-0A4C-7665-972D52336B75}"/>
          </ac:spMkLst>
        </pc:spChg>
        <pc:picChg chg="add mod">
          <ac:chgData name="Rhys Mansell (2203574)" userId="S::2203574@student.uwtsd.ac.uk::e5c5405a-4d9e-4cb4-846b-ac7088af8072" providerId="AD" clId="Web-{6D54437E-D8E4-04A8-F5A3-E4A99C067E75}" dt="2025-02-26T14:02:41.326" v="226" actId="1076"/>
          <ac:picMkLst>
            <pc:docMk/>
            <pc:sldMk cId="2553751743" sldId="281"/>
            <ac:picMk id="5" creationId="{637A086A-1242-CC34-2332-077AE0B00170}"/>
          </ac:picMkLst>
        </pc:picChg>
        <pc:picChg chg="del">
          <ac:chgData name="Rhys Mansell (2203574)" userId="S::2203574@student.uwtsd.ac.uk::e5c5405a-4d9e-4cb4-846b-ac7088af8072" providerId="AD" clId="Web-{6D54437E-D8E4-04A8-F5A3-E4A99C067E75}" dt="2025-02-26T14:02:19.669" v="223"/>
          <ac:picMkLst>
            <pc:docMk/>
            <pc:sldMk cId="2553751743" sldId="281"/>
            <ac:picMk id="6" creationId="{37843C12-A753-F3BD-C50C-517179B2E467}"/>
          </ac:picMkLst>
        </pc:picChg>
      </pc:sldChg>
      <pc:sldChg chg="addSp delSp modSp add replId">
        <pc:chgData name="Rhys Mansell (2203574)" userId="S::2203574@student.uwtsd.ac.uk::e5c5405a-4d9e-4cb4-846b-ac7088af8072" providerId="AD" clId="Web-{6D54437E-D8E4-04A8-F5A3-E4A99C067E75}" dt="2025-02-26T15:45:40.284" v="634" actId="20577"/>
        <pc:sldMkLst>
          <pc:docMk/>
          <pc:sldMk cId="13024667" sldId="282"/>
        </pc:sldMkLst>
        <pc:spChg chg="mod">
          <ac:chgData name="Rhys Mansell (2203574)" userId="S::2203574@student.uwtsd.ac.uk::e5c5405a-4d9e-4cb4-846b-ac7088af8072" providerId="AD" clId="Web-{6D54437E-D8E4-04A8-F5A3-E4A99C067E75}" dt="2025-02-26T14:14:56.602" v="241" actId="20577"/>
          <ac:spMkLst>
            <pc:docMk/>
            <pc:sldMk cId="13024667" sldId="282"/>
            <ac:spMk id="2" creationId="{78C7F278-8321-EA93-F6A6-82F92F076603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5:45:40.284" v="634" actId="20577"/>
          <ac:spMkLst>
            <pc:docMk/>
            <pc:sldMk cId="13024667" sldId="282"/>
            <ac:spMk id="3" creationId="{E5195865-FC9C-A62B-B76D-F76AE45E5644}"/>
          </ac:spMkLst>
        </pc:spChg>
        <pc:picChg chg="del">
          <ac:chgData name="Rhys Mansell (2203574)" userId="S::2203574@student.uwtsd.ac.uk::e5c5405a-4d9e-4cb4-846b-ac7088af8072" providerId="AD" clId="Web-{6D54437E-D8E4-04A8-F5A3-E4A99C067E75}" dt="2025-02-26T14:15:18.025" v="260"/>
          <ac:picMkLst>
            <pc:docMk/>
            <pc:sldMk cId="13024667" sldId="282"/>
            <ac:picMk id="5" creationId="{795348A6-DC0E-FCF9-34BA-C0230E7CC896}"/>
          </ac:picMkLst>
        </pc:picChg>
        <pc:picChg chg="add mod">
          <ac:chgData name="Rhys Mansell (2203574)" userId="S::2203574@student.uwtsd.ac.uk::e5c5405a-4d9e-4cb4-846b-ac7088af8072" providerId="AD" clId="Web-{6D54437E-D8E4-04A8-F5A3-E4A99C067E75}" dt="2025-02-26T14:15:49.182" v="264" actId="14100"/>
          <ac:picMkLst>
            <pc:docMk/>
            <pc:sldMk cId="13024667" sldId="282"/>
            <ac:picMk id="6" creationId="{A3963BB4-E3FC-8F5B-B667-6B17CEDB6AD5}"/>
          </ac:picMkLst>
        </pc:picChg>
      </pc:sldChg>
      <pc:sldChg chg="addSp delSp modSp add replId">
        <pc:chgData name="Rhys Mansell (2203574)" userId="S::2203574@student.uwtsd.ac.uk::e5c5405a-4d9e-4cb4-846b-ac7088af8072" providerId="AD" clId="Web-{6D54437E-D8E4-04A8-F5A3-E4A99C067E75}" dt="2025-02-26T14:19:54.145" v="338" actId="1076"/>
        <pc:sldMkLst>
          <pc:docMk/>
          <pc:sldMk cId="4200110527" sldId="283"/>
        </pc:sldMkLst>
        <pc:spChg chg="mod">
          <ac:chgData name="Rhys Mansell (2203574)" userId="S::2203574@student.uwtsd.ac.uk::e5c5405a-4d9e-4cb4-846b-ac7088af8072" providerId="AD" clId="Web-{6D54437E-D8E4-04A8-F5A3-E4A99C067E75}" dt="2025-02-26T14:18:29.204" v="302" actId="20577"/>
          <ac:spMkLst>
            <pc:docMk/>
            <pc:sldMk cId="4200110527" sldId="283"/>
            <ac:spMk id="2" creationId="{88EAE19B-6BEA-0C5F-5C66-9C6F1154133E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4:18:54.174" v="324" actId="20577"/>
          <ac:spMkLst>
            <pc:docMk/>
            <pc:sldMk cId="4200110527" sldId="283"/>
            <ac:spMk id="3" creationId="{77222A2E-A4B7-19D2-8CA6-30275EC05B25}"/>
          </ac:spMkLst>
        </pc:spChg>
        <pc:picChg chg="add mod">
          <ac:chgData name="Rhys Mansell (2203574)" userId="S::2203574@student.uwtsd.ac.uk::e5c5405a-4d9e-4cb4-846b-ac7088af8072" providerId="AD" clId="Web-{6D54437E-D8E4-04A8-F5A3-E4A99C067E75}" dt="2025-02-26T14:19:54.145" v="338" actId="1076"/>
          <ac:picMkLst>
            <pc:docMk/>
            <pc:sldMk cId="4200110527" sldId="283"/>
            <ac:picMk id="4" creationId="{B803630D-F028-11CF-4B8F-FA804C1DFE78}"/>
          </ac:picMkLst>
        </pc:picChg>
        <pc:picChg chg="del">
          <ac:chgData name="Rhys Mansell (2203574)" userId="S::2203574@student.uwtsd.ac.uk::e5c5405a-4d9e-4cb4-846b-ac7088af8072" providerId="AD" clId="Web-{6D54437E-D8E4-04A8-F5A3-E4A99C067E75}" dt="2025-02-26T14:19:08.908" v="330"/>
          <ac:picMkLst>
            <pc:docMk/>
            <pc:sldMk cId="4200110527" sldId="283"/>
            <ac:picMk id="6" creationId="{F717C53F-FB05-212F-7892-530B8791EA8D}"/>
          </ac:picMkLst>
        </pc:picChg>
      </pc:sldChg>
      <pc:sldChg chg="addSp delSp modSp add replId modNotes">
        <pc:chgData name="Rhys Mansell (2203574)" userId="S::2203574@student.uwtsd.ac.uk::e5c5405a-4d9e-4cb4-846b-ac7088af8072" providerId="AD" clId="Web-{6D54437E-D8E4-04A8-F5A3-E4A99C067E75}" dt="2025-02-26T15:41:50.588" v="604"/>
        <pc:sldMkLst>
          <pc:docMk/>
          <pc:sldMk cId="120251110" sldId="284"/>
        </pc:sldMkLst>
        <pc:spChg chg="mod">
          <ac:chgData name="Rhys Mansell (2203574)" userId="S::2203574@student.uwtsd.ac.uk::e5c5405a-4d9e-4cb4-846b-ac7088af8072" providerId="AD" clId="Web-{6D54437E-D8E4-04A8-F5A3-E4A99C067E75}" dt="2025-02-26T14:19:02.252" v="328" actId="20577"/>
          <ac:spMkLst>
            <pc:docMk/>
            <pc:sldMk cId="120251110" sldId="284"/>
            <ac:spMk id="2" creationId="{7F75FB68-F699-FF97-524C-A714448727AF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4:22:27.791" v="366" actId="20577"/>
          <ac:spMkLst>
            <pc:docMk/>
            <pc:sldMk cId="120251110" sldId="284"/>
            <ac:spMk id="3" creationId="{5A53F6C8-0245-E119-D985-BA3A2AE988C7}"/>
          </ac:spMkLst>
        </pc:spChg>
        <pc:picChg chg="add del mod">
          <ac:chgData name="Rhys Mansell (2203574)" userId="S::2203574@student.uwtsd.ac.uk::e5c5405a-4d9e-4cb4-846b-ac7088af8072" providerId="AD" clId="Web-{6D54437E-D8E4-04A8-F5A3-E4A99C067E75}" dt="2025-02-26T14:19:44.613" v="336"/>
          <ac:picMkLst>
            <pc:docMk/>
            <pc:sldMk cId="120251110" sldId="284"/>
            <ac:picMk id="5" creationId="{9861640E-9C03-7A6E-0121-B36E37B13B57}"/>
          </ac:picMkLst>
        </pc:picChg>
        <pc:picChg chg="del">
          <ac:chgData name="Rhys Mansell (2203574)" userId="S::2203574@student.uwtsd.ac.uk::e5c5405a-4d9e-4cb4-846b-ac7088af8072" providerId="AD" clId="Web-{6D54437E-D8E4-04A8-F5A3-E4A99C067E75}" dt="2025-02-26T14:19:04.408" v="329"/>
          <ac:picMkLst>
            <pc:docMk/>
            <pc:sldMk cId="120251110" sldId="284"/>
            <ac:picMk id="6" creationId="{BAA9E80B-25CB-7466-BC13-81B57F114A8B}"/>
          </ac:picMkLst>
        </pc:picChg>
        <pc:picChg chg="add mod">
          <ac:chgData name="Rhys Mansell (2203574)" userId="S::2203574@student.uwtsd.ac.uk::e5c5405a-4d9e-4cb4-846b-ac7088af8072" providerId="AD" clId="Web-{6D54437E-D8E4-04A8-F5A3-E4A99C067E75}" dt="2025-02-26T14:20:21.927" v="343" actId="1076"/>
          <ac:picMkLst>
            <pc:docMk/>
            <pc:sldMk cId="120251110" sldId="284"/>
            <ac:picMk id="8" creationId="{6DE32750-0C49-A414-6265-18D389EAB45F}"/>
          </ac:picMkLst>
        </pc:picChg>
      </pc:sldChg>
      <pc:sldChg chg="modSp new">
        <pc:chgData name="Rhys Mansell (2203574)" userId="S::2203574@student.uwtsd.ac.uk::e5c5405a-4d9e-4cb4-846b-ac7088af8072" providerId="AD" clId="Web-{6D54437E-D8E4-04A8-F5A3-E4A99C067E75}" dt="2025-02-26T15:54:19.115" v="681" actId="20577"/>
        <pc:sldMkLst>
          <pc:docMk/>
          <pc:sldMk cId="1491526674" sldId="285"/>
        </pc:sldMkLst>
        <pc:spChg chg="mod">
          <ac:chgData name="Rhys Mansell (2203574)" userId="S::2203574@student.uwtsd.ac.uk::e5c5405a-4d9e-4cb4-846b-ac7088af8072" providerId="AD" clId="Web-{6D54437E-D8E4-04A8-F5A3-E4A99C067E75}" dt="2025-02-26T15:54:19.115" v="681" actId="20577"/>
          <ac:spMkLst>
            <pc:docMk/>
            <pc:sldMk cId="1491526674" sldId="285"/>
            <ac:spMk id="2" creationId="{7CA4B8C5-67E7-8CE8-5CFD-117BC17B45E9}"/>
          </ac:spMkLst>
        </pc:spChg>
        <pc:spChg chg="mod">
          <ac:chgData name="Rhys Mansell (2203574)" userId="S::2203574@student.uwtsd.ac.uk::e5c5405a-4d9e-4cb4-846b-ac7088af8072" providerId="AD" clId="Web-{6D54437E-D8E4-04A8-F5A3-E4A99C067E75}" dt="2025-02-26T15:53:52.067" v="675" actId="20577"/>
          <ac:spMkLst>
            <pc:docMk/>
            <pc:sldMk cId="1491526674" sldId="285"/>
            <ac:spMk id="3" creationId="{2EB536F1-1D55-12E9-FDE4-5243EEC5AFC3}"/>
          </ac:spMkLst>
        </pc:spChg>
      </pc:sldChg>
    </pc:docChg>
  </pc:docChgLst>
  <pc:docChgLst>
    <pc:chgData name="Rhys Mansell (2203574)" userId="S::2203574@student.uwtsd.ac.uk::e5c5405a-4d9e-4cb4-846b-ac7088af8072" providerId="AD" clId="Web-{AABB3499-CD45-215C-2463-9D4F40CB62F8}"/>
    <pc:docChg chg="addSld delSld modSld sldOrd addMainMaster delMainMaster">
      <pc:chgData name="Rhys Mansell (2203574)" userId="S::2203574@student.uwtsd.ac.uk::e5c5405a-4d9e-4cb4-846b-ac7088af8072" providerId="AD" clId="Web-{AABB3499-CD45-215C-2463-9D4F40CB62F8}" dt="2025-02-06T15:52:18.667" v="556" actId="20577"/>
      <pc:docMkLst>
        <pc:docMk/>
      </pc:docMkLst>
      <pc:sldChg chg="modSp mod modClrScheme chgLayout">
        <pc:chgData name="Rhys Mansell (2203574)" userId="S::2203574@student.uwtsd.ac.uk::e5c5405a-4d9e-4cb4-846b-ac7088af8072" providerId="AD" clId="Web-{AABB3499-CD45-215C-2463-9D4F40CB62F8}" dt="2025-02-06T10:29:48.155" v="7" actId="20577"/>
        <pc:sldMkLst>
          <pc:docMk/>
          <pc:sldMk cId="109857222" sldId="256"/>
        </pc:sldMkLst>
        <pc:spChg chg="mod ord">
          <ac:chgData name="Rhys Mansell (2203574)" userId="S::2203574@student.uwtsd.ac.uk::e5c5405a-4d9e-4cb4-846b-ac7088af8072" providerId="AD" clId="Web-{AABB3499-CD45-215C-2463-9D4F40CB62F8}" dt="2025-02-06T10:29:43.186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AABB3499-CD45-215C-2463-9D4F40CB62F8}" dt="2025-02-06T10:29:48.155" v="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5:52:18.667" v="556" actId="20577"/>
        <pc:sldMkLst>
          <pc:docMk/>
          <pc:sldMk cId="3419373798" sldId="257"/>
        </pc:sldMkLst>
        <pc:spChg chg="mod">
          <ac:chgData name="Rhys Mansell (2203574)" userId="S::2203574@student.uwtsd.ac.uk::e5c5405a-4d9e-4cb4-846b-ac7088af8072" providerId="AD" clId="Web-{AABB3499-CD45-215C-2463-9D4F40CB62F8}" dt="2025-02-06T10:30:03.952" v="14" actId="20577"/>
          <ac:spMkLst>
            <pc:docMk/>
            <pc:sldMk cId="3419373798" sldId="257"/>
            <ac:spMk id="2" creationId="{C9A368B2-3C71-E171-4E36-2F2DC1E46E57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5:52:18.667" v="556" actId="20577"/>
          <ac:spMkLst>
            <pc:docMk/>
            <pc:sldMk cId="3419373798" sldId="257"/>
            <ac:spMk id="3" creationId="{1A101488-CABB-E99F-1431-B71431740940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4:41:43.142" v="299" actId="20577"/>
        <pc:sldMkLst>
          <pc:docMk/>
          <pc:sldMk cId="3952502390" sldId="258"/>
        </pc:sldMkLst>
        <pc:spChg chg="mod">
          <ac:chgData name="Rhys Mansell (2203574)" userId="S::2203574@student.uwtsd.ac.uk::e5c5405a-4d9e-4cb4-846b-ac7088af8072" providerId="AD" clId="Web-{AABB3499-CD45-215C-2463-9D4F40CB62F8}" dt="2025-02-06T14:41:43.142" v="299" actId="20577"/>
          <ac:spMkLst>
            <pc:docMk/>
            <pc:sldMk cId="3952502390" sldId="258"/>
            <ac:spMk id="2" creationId="{4EBBC1E4-8300-0187-3C6B-DA64CFEC9B1E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4:41:39.485" v="294" actId="20577"/>
          <ac:spMkLst>
            <pc:docMk/>
            <pc:sldMk cId="3952502390" sldId="258"/>
            <ac:spMk id="3" creationId="{D3DD88A5-B64D-2B71-4656-6AC2B69CEECC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5:02:40.845" v="469" actId="20577"/>
        <pc:sldMkLst>
          <pc:docMk/>
          <pc:sldMk cId="133764792" sldId="259"/>
        </pc:sldMkLst>
        <pc:spChg chg="mod">
          <ac:chgData name="Rhys Mansell (2203574)" userId="S::2203574@student.uwtsd.ac.uk::e5c5405a-4d9e-4cb4-846b-ac7088af8072" providerId="AD" clId="Web-{AABB3499-CD45-215C-2463-9D4F40CB62F8}" dt="2025-02-06T10:37:43.995" v="37" actId="20577"/>
          <ac:spMkLst>
            <pc:docMk/>
            <pc:sldMk cId="133764792" sldId="259"/>
            <ac:spMk id="2" creationId="{82F8CBA0-FD0D-DAAC-06AE-48ECB70E34B8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5:02:40.845" v="469" actId="20577"/>
          <ac:spMkLst>
            <pc:docMk/>
            <pc:sldMk cId="133764792" sldId="259"/>
            <ac:spMk id="3" creationId="{2BD4931A-C9B6-6536-78EC-0E388EF6E495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0:39:35.608" v="49" actId="20577"/>
        <pc:sldMkLst>
          <pc:docMk/>
          <pc:sldMk cId="959631061" sldId="260"/>
        </pc:sldMkLst>
        <pc:spChg chg="mod">
          <ac:chgData name="Rhys Mansell (2203574)" userId="S::2203574@student.uwtsd.ac.uk::e5c5405a-4d9e-4cb4-846b-ac7088af8072" providerId="AD" clId="Web-{AABB3499-CD45-215C-2463-9D4F40CB62F8}" dt="2025-02-06T10:39:35.608" v="49" actId="20577"/>
          <ac:spMkLst>
            <pc:docMk/>
            <pc:sldMk cId="959631061" sldId="260"/>
            <ac:spMk id="2" creationId="{21BB75D8-E1CD-03B1-66AE-C0E39D2D6906}"/>
          </ac:spMkLst>
        </pc:spChg>
      </pc:sldChg>
      <pc:sldChg chg="modSp new ord">
        <pc:chgData name="Rhys Mansell (2203574)" userId="S::2203574@student.uwtsd.ac.uk::e5c5405a-4d9e-4cb4-846b-ac7088af8072" providerId="AD" clId="Web-{AABB3499-CD45-215C-2463-9D4F40CB62F8}" dt="2025-02-06T14:56:50.394" v="389" actId="20577"/>
        <pc:sldMkLst>
          <pc:docMk/>
          <pc:sldMk cId="3155429988" sldId="261"/>
        </pc:sldMkLst>
        <pc:spChg chg="mod">
          <ac:chgData name="Rhys Mansell (2203574)" userId="S::2203574@student.uwtsd.ac.uk::e5c5405a-4d9e-4cb4-846b-ac7088af8072" providerId="AD" clId="Web-{AABB3499-CD45-215C-2463-9D4F40CB62F8}" dt="2025-02-06T10:39:58.718" v="55" actId="20577"/>
          <ac:spMkLst>
            <pc:docMk/>
            <pc:sldMk cId="3155429988" sldId="261"/>
            <ac:spMk id="2" creationId="{2A22CE1B-895E-CEC9-A01F-69B350D5458D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4:56:50.394" v="389" actId="20577"/>
          <ac:spMkLst>
            <pc:docMk/>
            <pc:sldMk cId="3155429988" sldId="261"/>
            <ac:spMk id="3" creationId="{12E70B4B-627C-CB4B-CA9D-CC8398D0F4A0}"/>
          </ac:spMkLst>
        </pc:spChg>
      </pc:sldChg>
      <pc:sldChg chg="modSp new del">
        <pc:chgData name="Rhys Mansell (2203574)" userId="S::2203574@student.uwtsd.ac.uk::e5c5405a-4d9e-4cb4-846b-ac7088af8072" providerId="AD" clId="Web-{AABB3499-CD45-215C-2463-9D4F40CB62F8}" dt="2025-02-06T10:41:31.705" v="64"/>
        <pc:sldMkLst>
          <pc:docMk/>
          <pc:sldMk cId="2303771054" sldId="262"/>
        </pc:sldMkLst>
        <pc:spChg chg="mod">
          <ac:chgData name="Rhys Mansell (2203574)" userId="S::2203574@student.uwtsd.ac.uk::e5c5405a-4d9e-4cb4-846b-ac7088af8072" providerId="AD" clId="Web-{AABB3499-CD45-215C-2463-9D4F40CB62F8}" dt="2025-02-06T10:40:28.047" v="58" actId="20577"/>
          <ac:spMkLst>
            <pc:docMk/>
            <pc:sldMk cId="2303771054" sldId="262"/>
            <ac:spMk id="2" creationId="{0C2C518D-CC51-BF14-23A6-BE4C9365AE35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0:42:26.300" v="81" actId="20577"/>
        <pc:sldMkLst>
          <pc:docMk/>
          <pc:sldMk cId="3813658781" sldId="262"/>
        </pc:sldMkLst>
        <pc:spChg chg="mod">
          <ac:chgData name="Rhys Mansell (2203574)" userId="S::2203574@student.uwtsd.ac.uk::e5c5405a-4d9e-4cb4-846b-ac7088af8072" providerId="AD" clId="Web-{AABB3499-CD45-215C-2463-9D4F40CB62F8}" dt="2025-02-06T10:41:45.392" v="70" actId="20577"/>
          <ac:spMkLst>
            <pc:docMk/>
            <pc:sldMk cId="3813658781" sldId="262"/>
            <ac:spMk id="2" creationId="{C9216C31-197C-D181-FF43-2801F676EE1D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0:42:26.300" v="81" actId="20577"/>
          <ac:spMkLst>
            <pc:docMk/>
            <pc:sldMk cId="3813658781" sldId="262"/>
            <ac:spMk id="3" creationId="{6C6F95D9-46B8-180A-0EE7-AC68AF7DDF29}"/>
          </ac:spMkLst>
        </pc:spChg>
      </pc:sldChg>
      <pc:sldChg chg="modSp add del replId">
        <pc:chgData name="Rhys Mansell (2203574)" userId="S::2203574@student.uwtsd.ac.uk::e5c5405a-4d9e-4cb4-846b-ac7088af8072" providerId="AD" clId="Web-{AABB3499-CD45-215C-2463-9D4F40CB62F8}" dt="2025-02-06T10:41:32.626" v="65"/>
        <pc:sldMkLst>
          <pc:docMk/>
          <pc:sldMk cId="605596292" sldId="263"/>
        </pc:sldMkLst>
        <pc:spChg chg="mod">
          <ac:chgData name="Rhys Mansell (2203574)" userId="S::2203574@student.uwtsd.ac.uk::e5c5405a-4d9e-4cb4-846b-ac7088af8072" providerId="AD" clId="Web-{AABB3499-CD45-215C-2463-9D4F40CB62F8}" dt="2025-02-06T10:41:22.673" v="61" actId="20577"/>
          <ac:spMkLst>
            <pc:docMk/>
            <pc:sldMk cId="605596292" sldId="263"/>
            <ac:spMk id="2" creationId="{A2A240A1-8227-74CB-28B0-E350BE715840}"/>
          </ac:spMkLst>
        </pc:spChg>
      </pc:sldChg>
      <pc:sldChg chg="modSp add replId">
        <pc:chgData name="Rhys Mansell (2203574)" userId="S::2203574@student.uwtsd.ac.uk::e5c5405a-4d9e-4cb4-846b-ac7088af8072" providerId="AD" clId="Web-{AABB3499-CD45-215C-2463-9D4F40CB62F8}" dt="2025-02-06T10:42:55.550" v="90" actId="20577"/>
        <pc:sldMkLst>
          <pc:docMk/>
          <pc:sldMk cId="656639101" sldId="263"/>
        </pc:sldMkLst>
        <pc:spChg chg="mod">
          <ac:chgData name="Rhys Mansell (2203574)" userId="S::2203574@student.uwtsd.ac.uk::e5c5405a-4d9e-4cb4-846b-ac7088af8072" providerId="AD" clId="Web-{AABB3499-CD45-215C-2463-9D4F40CB62F8}" dt="2025-02-06T10:42:55.550" v="90" actId="20577"/>
          <ac:spMkLst>
            <pc:docMk/>
            <pc:sldMk cId="656639101" sldId="263"/>
            <ac:spMk id="2" creationId="{8115523C-A37C-3846-51E4-2ABA36AF2B6C}"/>
          </ac:spMkLst>
        </pc:spChg>
      </pc:sldChg>
      <pc:sldChg chg="modSp add replId">
        <pc:chgData name="Rhys Mansell (2203574)" userId="S::2203574@student.uwtsd.ac.uk::e5c5405a-4d9e-4cb4-846b-ac7088af8072" providerId="AD" clId="Web-{AABB3499-CD45-215C-2463-9D4F40CB62F8}" dt="2025-02-06T10:43:03.660" v="94" actId="20577"/>
        <pc:sldMkLst>
          <pc:docMk/>
          <pc:sldMk cId="607265161" sldId="264"/>
        </pc:sldMkLst>
        <pc:spChg chg="mod">
          <ac:chgData name="Rhys Mansell (2203574)" userId="S::2203574@student.uwtsd.ac.uk::e5c5405a-4d9e-4cb4-846b-ac7088af8072" providerId="AD" clId="Web-{AABB3499-CD45-215C-2463-9D4F40CB62F8}" dt="2025-02-06T10:43:03.660" v="94" actId="20577"/>
          <ac:spMkLst>
            <pc:docMk/>
            <pc:sldMk cId="607265161" sldId="264"/>
            <ac:spMk id="2" creationId="{8F8519FF-FB55-8E7D-102D-C5132E4A654B}"/>
          </ac:spMkLst>
        </pc:spChg>
      </pc:sldChg>
      <pc:sldChg chg="modSp add del replId">
        <pc:chgData name="Rhys Mansell (2203574)" userId="S::2203574@student.uwtsd.ac.uk::e5c5405a-4d9e-4cb4-846b-ac7088af8072" providerId="AD" clId="Web-{AABB3499-CD45-215C-2463-9D4F40CB62F8}" dt="2025-02-06T10:41:34.408" v="66"/>
        <pc:sldMkLst>
          <pc:docMk/>
          <pc:sldMk cId="3710333682" sldId="264"/>
        </pc:sldMkLst>
        <pc:spChg chg="mod">
          <ac:chgData name="Rhys Mansell (2203574)" userId="S::2203574@student.uwtsd.ac.uk::e5c5405a-4d9e-4cb4-846b-ac7088af8072" providerId="AD" clId="Web-{AABB3499-CD45-215C-2463-9D4F40CB62F8}" dt="2025-02-06T10:41:30.923" v="63" actId="20577"/>
          <ac:spMkLst>
            <pc:docMk/>
            <pc:sldMk cId="3710333682" sldId="264"/>
            <ac:spMk id="2" creationId="{737D3A51-D2C4-B828-60F7-691A88CE8CA4}"/>
          </ac:spMkLst>
        </pc:spChg>
      </pc:sldChg>
      <pc:sldChg chg="modSp add replId">
        <pc:chgData name="Rhys Mansell (2203574)" userId="S::2203574@student.uwtsd.ac.uk::e5c5405a-4d9e-4cb4-846b-ac7088af8072" providerId="AD" clId="Web-{AABB3499-CD45-215C-2463-9D4F40CB62F8}" dt="2025-02-06T10:43:16.426" v="105" actId="20577"/>
        <pc:sldMkLst>
          <pc:docMk/>
          <pc:sldMk cId="3240745726" sldId="265"/>
        </pc:sldMkLst>
        <pc:spChg chg="mod">
          <ac:chgData name="Rhys Mansell (2203574)" userId="S::2203574@student.uwtsd.ac.uk::e5c5405a-4d9e-4cb4-846b-ac7088af8072" providerId="AD" clId="Web-{AABB3499-CD45-215C-2463-9D4F40CB62F8}" dt="2025-02-06T10:43:13.332" v="102" actId="20577"/>
          <ac:spMkLst>
            <pc:docMk/>
            <pc:sldMk cId="3240745726" sldId="265"/>
            <ac:spMk id="2" creationId="{2A9956B8-9DBB-96E6-98E0-FAFA440DCEAE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0:43:16.426" v="105" actId="20577"/>
          <ac:spMkLst>
            <pc:docMk/>
            <pc:sldMk cId="3240745726" sldId="265"/>
            <ac:spMk id="3" creationId="{1C9B7012-2054-6D83-0D19-BA817F6D4C97}"/>
          </ac:spMkLst>
        </pc:spChg>
      </pc:sldChg>
      <pc:sldChg chg="modSp add replId">
        <pc:chgData name="Rhys Mansell (2203574)" userId="S::2203574@student.uwtsd.ac.uk::e5c5405a-4d9e-4cb4-846b-ac7088af8072" providerId="AD" clId="Web-{AABB3499-CD45-215C-2463-9D4F40CB62F8}" dt="2025-02-06T10:45:12.867" v="110" actId="20577"/>
        <pc:sldMkLst>
          <pc:docMk/>
          <pc:sldMk cId="2819672736" sldId="266"/>
        </pc:sldMkLst>
        <pc:spChg chg="mod">
          <ac:chgData name="Rhys Mansell (2203574)" userId="S::2203574@student.uwtsd.ac.uk::e5c5405a-4d9e-4cb4-846b-ac7088af8072" providerId="AD" clId="Web-{AABB3499-CD45-215C-2463-9D4F40CB62F8}" dt="2025-02-06T10:45:12.867" v="110" actId="20577"/>
          <ac:spMkLst>
            <pc:docMk/>
            <pc:sldMk cId="2819672736" sldId="266"/>
            <ac:spMk id="2" creationId="{AA2EBF67-49DC-3520-767C-063FA3AED7B4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4:47:35.389" v="363" actId="20577"/>
        <pc:sldMkLst>
          <pc:docMk/>
          <pc:sldMk cId="256478837" sldId="267"/>
        </pc:sldMkLst>
        <pc:spChg chg="mod">
          <ac:chgData name="Rhys Mansell (2203574)" userId="S::2203574@student.uwtsd.ac.uk::e5c5405a-4d9e-4cb4-846b-ac7088af8072" providerId="AD" clId="Web-{AABB3499-CD45-215C-2463-9D4F40CB62F8}" dt="2025-02-06T14:47:35.389" v="363" actId="20577"/>
          <ac:spMkLst>
            <pc:docMk/>
            <pc:sldMk cId="256478837" sldId="267"/>
            <ac:spMk id="2" creationId="{D3F2991C-CD0E-6DA6-4EA1-8D2F4BC84F77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4:42:36.503" v="359" actId="20577"/>
          <ac:spMkLst>
            <pc:docMk/>
            <pc:sldMk cId="256478837" sldId="267"/>
            <ac:spMk id="3" creationId="{6A529F3E-B980-7776-2185-2EB85303B322}"/>
          </ac:spMkLst>
        </pc:spChg>
      </pc:sldChg>
      <pc:sldChg chg="modSp add replId">
        <pc:chgData name="Rhys Mansell (2203574)" userId="S::2203574@student.uwtsd.ac.uk::e5c5405a-4d9e-4cb4-846b-ac7088af8072" providerId="AD" clId="Web-{AABB3499-CD45-215C-2463-9D4F40CB62F8}" dt="2025-02-06T15:08:30.607" v="516" actId="20577"/>
        <pc:sldMkLst>
          <pc:docMk/>
          <pc:sldMk cId="3038064300" sldId="268"/>
        </pc:sldMkLst>
        <pc:spChg chg="mod">
          <ac:chgData name="Rhys Mansell (2203574)" userId="S::2203574@student.uwtsd.ac.uk::e5c5405a-4d9e-4cb4-846b-ac7088af8072" providerId="AD" clId="Web-{AABB3499-CD45-215C-2463-9D4F40CB62F8}" dt="2025-02-06T15:02:53.908" v="472" actId="20577"/>
          <ac:spMkLst>
            <pc:docMk/>
            <pc:sldMk cId="3038064300" sldId="268"/>
            <ac:spMk id="2" creationId="{CED96ECD-EA2B-CEAE-3699-344496B3730F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5:08:30.607" v="516" actId="20577"/>
          <ac:spMkLst>
            <pc:docMk/>
            <pc:sldMk cId="3038064300" sldId="268"/>
            <ac:spMk id="3" creationId="{C075DE8E-7706-4191-EC7E-F1FF66AB38A6}"/>
          </ac:spMkLst>
        </pc:spChg>
      </pc:sldChg>
      <pc:sldChg chg="modSp new">
        <pc:chgData name="Rhys Mansell (2203574)" userId="S::2203574@student.uwtsd.ac.uk::e5c5405a-4d9e-4cb4-846b-ac7088af8072" providerId="AD" clId="Web-{AABB3499-CD45-215C-2463-9D4F40CB62F8}" dt="2025-02-06T15:51:41.884" v="523" actId="20577"/>
        <pc:sldMkLst>
          <pc:docMk/>
          <pc:sldMk cId="1425210082" sldId="269"/>
        </pc:sldMkLst>
        <pc:spChg chg="mod">
          <ac:chgData name="Rhys Mansell (2203574)" userId="S::2203574@student.uwtsd.ac.uk::e5c5405a-4d9e-4cb4-846b-ac7088af8072" providerId="AD" clId="Web-{AABB3499-CD45-215C-2463-9D4F40CB62F8}" dt="2025-02-06T15:50:36.242" v="519" actId="20577"/>
          <ac:spMkLst>
            <pc:docMk/>
            <pc:sldMk cId="1425210082" sldId="269"/>
            <ac:spMk id="2" creationId="{93048121-908F-BD46-2541-48C9755270EB}"/>
          </ac:spMkLst>
        </pc:spChg>
        <pc:spChg chg="mod">
          <ac:chgData name="Rhys Mansell (2203574)" userId="S::2203574@student.uwtsd.ac.uk::e5c5405a-4d9e-4cb4-846b-ac7088af8072" providerId="AD" clId="Web-{AABB3499-CD45-215C-2463-9D4F40CB62F8}" dt="2025-02-06T15:51:41.884" v="523" actId="20577"/>
          <ac:spMkLst>
            <pc:docMk/>
            <pc:sldMk cId="1425210082" sldId="269"/>
            <ac:spMk id="3" creationId="{7B24C405-308E-4727-BD3E-2AF40F629FCE}"/>
          </ac:spMkLst>
        </pc:spChg>
      </pc:sldChg>
      <pc:sldMasterChg chg="del delSldLayout">
        <pc:chgData name="Rhys Mansell (2203574)" userId="S::2203574@student.uwtsd.ac.uk::e5c5405a-4d9e-4cb4-846b-ac7088af8072" providerId="AD" clId="Web-{AABB3499-CD45-215C-2463-9D4F40CB62F8}" dt="2025-02-06T10:29:43.186" v="6"/>
        <pc:sldMasterMkLst>
          <pc:docMk/>
          <pc:sldMasterMk cId="2460954070" sldId="2147483660"/>
        </pc:sldMasterMkLst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Rhys Mansell (2203574)" userId="S::2203574@student.uwtsd.ac.uk::e5c5405a-4d9e-4cb4-846b-ac7088af8072" providerId="AD" clId="Web-{AABB3499-CD45-215C-2463-9D4F40CB62F8}" dt="2025-02-06T10:29:43.186" v="6"/>
        <pc:sldMasterMkLst>
          <pc:docMk/>
          <pc:sldMasterMk cId="466133951" sldId="2147483672"/>
        </pc:sldMasterMkLst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798715832" sldId="2147483673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1629324780" sldId="2147483674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1444110406" sldId="2147483675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3578025974" sldId="2147483676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3993375169" sldId="2147483677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3497599306" sldId="2147483678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3856167184" sldId="2147483679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987661883" sldId="2147483680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290495717" sldId="2147483681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4126575112" sldId="2147483682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2066488262" sldId="2147483683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2203450438" sldId="2147483684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2535650711" sldId="2147483685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69998019" sldId="2147483686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1188241684" sldId="2147483687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2924266953" sldId="2147483688"/>
          </pc:sldLayoutMkLst>
        </pc:sldLayoutChg>
        <pc:sldLayoutChg chg="add mod replId">
          <pc:chgData name="Rhys Mansell (2203574)" userId="S::2203574@student.uwtsd.ac.uk::e5c5405a-4d9e-4cb4-846b-ac7088af8072" providerId="AD" clId="Web-{AABB3499-CD45-215C-2463-9D4F40CB62F8}" dt="2025-02-06T10:29:43.186" v="6"/>
          <pc:sldLayoutMkLst>
            <pc:docMk/>
            <pc:sldMasterMk cId="466133951" sldId="2147483672"/>
            <pc:sldLayoutMk cId="3935049942" sldId="2147483689"/>
          </pc:sldLayoutMkLst>
        </pc:sldLayoutChg>
      </pc:sldMasterChg>
    </pc:docChg>
  </pc:docChgLst>
  <pc:docChgLst>
    <pc:chgData name="Rhys Mansell (2203574)" userId="S::2203574@student.uwtsd.ac.uk::e5c5405a-4d9e-4cb4-846b-ac7088af8072" providerId="AD" clId="Web-{CB6D8BDC-EE8F-F341-0E59-A0716331C099}"/>
    <pc:docChg chg="addSld delSld modSld sldOrd">
      <pc:chgData name="Rhys Mansell (2203574)" userId="S::2203574@student.uwtsd.ac.uk::e5c5405a-4d9e-4cb4-846b-ac7088af8072" providerId="AD" clId="Web-{CB6D8BDC-EE8F-F341-0E59-A0716331C099}" dt="2025-02-08T11:36:16.008" v="1803" actId="20577"/>
      <pc:docMkLst>
        <pc:docMk/>
      </pc:docMkLst>
      <pc:sldChg chg="ord">
        <pc:chgData name="Rhys Mansell (2203574)" userId="S::2203574@student.uwtsd.ac.uk::e5c5405a-4d9e-4cb4-846b-ac7088af8072" providerId="AD" clId="Web-{CB6D8BDC-EE8F-F341-0E59-A0716331C099}" dt="2025-02-07T17:15:47.729" v="715"/>
        <pc:sldMkLst>
          <pc:docMk/>
          <pc:sldMk cId="109857222" sldId="256"/>
        </pc:sldMkLst>
      </pc:sldChg>
      <pc:sldChg chg="ord">
        <pc:chgData name="Rhys Mansell (2203574)" userId="S::2203574@student.uwtsd.ac.uk::e5c5405a-4d9e-4cb4-846b-ac7088af8072" providerId="AD" clId="Web-{CB6D8BDC-EE8F-F341-0E59-A0716331C099}" dt="2025-02-07T17:15:47.729" v="717"/>
        <pc:sldMkLst>
          <pc:docMk/>
          <pc:sldMk cId="3419373798" sldId="257"/>
        </pc:sldMkLst>
      </pc:sldChg>
      <pc:sldChg chg="ord">
        <pc:chgData name="Rhys Mansell (2203574)" userId="S::2203574@student.uwtsd.ac.uk::e5c5405a-4d9e-4cb4-846b-ac7088af8072" providerId="AD" clId="Web-{CB6D8BDC-EE8F-F341-0E59-A0716331C099}" dt="2025-02-07T17:15:47.729" v="718"/>
        <pc:sldMkLst>
          <pc:docMk/>
          <pc:sldMk cId="3952502390" sldId="258"/>
        </pc:sldMkLst>
      </pc:sldChg>
      <pc:sldChg chg="ord">
        <pc:chgData name="Rhys Mansell (2203574)" userId="S::2203574@student.uwtsd.ac.uk::e5c5405a-4d9e-4cb4-846b-ac7088af8072" providerId="AD" clId="Web-{CB6D8BDC-EE8F-F341-0E59-A0716331C099}" dt="2025-02-07T17:15:47.729" v="720"/>
        <pc:sldMkLst>
          <pc:docMk/>
          <pc:sldMk cId="133764792" sldId="259"/>
        </pc:sldMkLst>
      </pc:sldChg>
      <pc:sldChg chg="modSp del ord">
        <pc:chgData name="Rhys Mansell (2203574)" userId="S::2203574@student.uwtsd.ac.uk::e5c5405a-4d9e-4cb4-846b-ac7088af8072" providerId="AD" clId="Web-{CB6D8BDC-EE8F-F341-0E59-A0716331C099}" dt="2025-02-07T17:15:53.573" v="724"/>
        <pc:sldMkLst>
          <pc:docMk/>
          <pc:sldMk cId="959631061" sldId="260"/>
        </pc:sldMkLst>
        <pc:spChg chg="mod">
          <ac:chgData name="Rhys Mansell (2203574)" userId="S::2203574@student.uwtsd.ac.uk::e5c5405a-4d9e-4cb4-846b-ac7088af8072" providerId="AD" clId="Web-{CB6D8BDC-EE8F-F341-0E59-A0716331C099}" dt="2025-02-07T16:52:04.613" v="419" actId="20577"/>
          <ac:spMkLst>
            <pc:docMk/>
            <pc:sldMk cId="959631061" sldId="260"/>
            <ac:spMk id="3" creationId="{59D2BFD3-0E09-F187-7361-D63AD8584018}"/>
          </ac:spMkLst>
        </pc:spChg>
      </pc:sldChg>
      <pc:sldChg chg="ord">
        <pc:chgData name="Rhys Mansell (2203574)" userId="S::2203574@student.uwtsd.ac.uk::e5c5405a-4d9e-4cb4-846b-ac7088af8072" providerId="AD" clId="Web-{CB6D8BDC-EE8F-F341-0E59-A0716331C099}" dt="2025-02-07T17:15:47.729" v="722"/>
        <pc:sldMkLst>
          <pc:docMk/>
          <pc:sldMk cId="3155429988" sldId="261"/>
        </pc:sldMkLst>
      </pc:sldChg>
      <pc:sldChg chg="modSp">
        <pc:chgData name="Rhys Mansell (2203574)" userId="S::2203574@student.uwtsd.ac.uk::e5c5405a-4d9e-4cb4-846b-ac7088af8072" providerId="AD" clId="Web-{CB6D8BDC-EE8F-F341-0E59-A0716331C099}" dt="2025-02-07T17:58:07.340" v="1143" actId="20577"/>
        <pc:sldMkLst>
          <pc:docMk/>
          <pc:sldMk cId="3813658781" sldId="262"/>
        </pc:sldMkLst>
        <pc:spChg chg="mod">
          <ac:chgData name="Rhys Mansell (2203574)" userId="S::2203574@student.uwtsd.ac.uk::e5c5405a-4d9e-4cb4-846b-ac7088af8072" providerId="AD" clId="Web-{CB6D8BDC-EE8F-F341-0E59-A0716331C099}" dt="2025-02-07T16:49:25.060" v="402" actId="20577"/>
          <ac:spMkLst>
            <pc:docMk/>
            <pc:sldMk cId="3813658781" sldId="262"/>
            <ac:spMk id="2" creationId="{C9216C31-197C-D181-FF43-2801F676EE1D}"/>
          </ac:spMkLst>
        </pc:spChg>
        <pc:spChg chg="mod">
          <ac:chgData name="Rhys Mansell (2203574)" userId="S::2203574@student.uwtsd.ac.uk::e5c5405a-4d9e-4cb4-846b-ac7088af8072" providerId="AD" clId="Web-{CB6D8BDC-EE8F-F341-0E59-A0716331C099}" dt="2025-02-07T17:58:07.340" v="1143" actId="20577"/>
          <ac:spMkLst>
            <pc:docMk/>
            <pc:sldMk cId="3813658781" sldId="262"/>
            <ac:spMk id="3" creationId="{6C6F95D9-46B8-180A-0EE7-AC68AF7DDF29}"/>
          </ac:spMkLst>
        </pc:spChg>
      </pc:sldChg>
      <pc:sldChg chg="modSp">
        <pc:chgData name="Rhys Mansell (2203574)" userId="S::2203574@student.uwtsd.ac.uk::e5c5405a-4d9e-4cb4-846b-ac7088af8072" providerId="AD" clId="Web-{CB6D8BDC-EE8F-F341-0E59-A0716331C099}" dt="2025-02-08T11:06:44.656" v="1727" actId="20577"/>
        <pc:sldMkLst>
          <pc:docMk/>
          <pc:sldMk cId="656639101" sldId="263"/>
        </pc:sldMkLst>
        <pc:spChg chg="mod">
          <ac:chgData name="Rhys Mansell (2203574)" userId="S::2203574@student.uwtsd.ac.uk::e5c5405a-4d9e-4cb4-846b-ac7088af8072" providerId="AD" clId="Web-{CB6D8BDC-EE8F-F341-0E59-A0716331C099}" dt="2025-02-08T11:06:44.656" v="1727" actId="20577"/>
          <ac:spMkLst>
            <pc:docMk/>
            <pc:sldMk cId="656639101" sldId="263"/>
            <ac:spMk id="2" creationId="{8115523C-A37C-3846-51E4-2ABA36AF2B6C}"/>
          </ac:spMkLst>
        </pc:spChg>
        <pc:spChg chg="mod">
          <ac:chgData name="Rhys Mansell (2203574)" userId="S::2203574@student.uwtsd.ac.uk::e5c5405a-4d9e-4cb4-846b-ac7088af8072" providerId="AD" clId="Web-{CB6D8BDC-EE8F-F341-0E59-A0716331C099}" dt="2025-02-08T11:05:43.513" v="1720" actId="20577"/>
          <ac:spMkLst>
            <pc:docMk/>
            <pc:sldMk cId="656639101" sldId="263"/>
            <ac:spMk id="3" creationId="{C3650A44-C1CD-D90B-A9C3-DB963A3BBA64}"/>
          </ac:spMkLst>
        </pc:spChg>
      </pc:sldChg>
      <pc:sldChg chg="modSp">
        <pc:chgData name="Rhys Mansell (2203574)" userId="S::2203574@student.uwtsd.ac.uk::e5c5405a-4d9e-4cb4-846b-ac7088af8072" providerId="AD" clId="Web-{CB6D8BDC-EE8F-F341-0E59-A0716331C099}" dt="2025-02-08T11:36:16.008" v="1803" actId="20577"/>
        <pc:sldMkLst>
          <pc:docMk/>
          <pc:sldMk cId="607265161" sldId="264"/>
        </pc:sldMkLst>
        <pc:spChg chg="mod">
          <ac:chgData name="Rhys Mansell (2203574)" userId="S::2203574@student.uwtsd.ac.uk::e5c5405a-4d9e-4cb4-846b-ac7088af8072" providerId="AD" clId="Web-{CB6D8BDC-EE8F-F341-0E59-A0716331C099}" dt="2025-02-08T11:05:38.153" v="1719" actId="20577"/>
          <ac:spMkLst>
            <pc:docMk/>
            <pc:sldMk cId="607265161" sldId="264"/>
            <ac:spMk id="2" creationId="{8F8519FF-FB55-8E7D-102D-C5132E4A654B}"/>
          </ac:spMkLst>
        </pc:spChg>
        <pc:spChg chg="mod">
          <ac:chgData name="Rhys Mansell (2203574)" userId="S::2203574@student.uwtsd.ac.uk::e5c5405a-4d9e-4cb4-846b-ac7088af8072" providerId="AD" clId="Web-{CB6D8BDC-EE8F-F341-0E59-A0716331C099}" dt="2025-02-08T11:36:16.008" v="1803" actId="20577"/>
          <ac:spMkLst>
            <pc:docMk/>
            <pc:sldMk cId="607265161" sldId="264"/>
            <ac:spMk id="3" creationId="{8EDBECD0-6490-5850-16A0-2D990E08E245}"/>
          </ac:spMkLst>
        </pc:spChg>
      </pc:sldChg>
      <pc:sldChg chg="modSp">
        <pc:chgData name="Rhys Mansell (2203574)" userId="S::2203574@student.uwtsd.ac.uk::e5c5405a-4d9e-4cb4-846b-ac7088af8072" providerId="AD" clId="Web-{CB6D8BDC-EE8F-F341-0E59-A0716331C099}" dt="2025-02-08T11:10:42.618" v="1740" actId="20577"/>
        <pc:sldMkLst>
          <pc:docMk/>
          <pc:sldMk cId="2819672736" sldId="266"/>
        </pc:sldMkLst>
        <pc:spChg chg="mod">
          <ac:chgData name="Rhys Mansell (2203574)" userId="S::2203574@student.uwtsd.ac.uk::e5c5405a-4d9e-4cb4-846b-ac7088af8072" providerId="AD" clId="Web-{CB6D8BDC-EE8F-F341-0E59-A0716331C099}" dt="2025-02-08T11:10:42.618" v="1740" actId="20577"/>
          <ac:spMkLst>
            <pc:docMk/>
            <pc:sldMk cId="2819672736" sldId="266"/>
            <ac:spMk id="3" creationId="{36B86282-44BD-953D-D087-8B45BF1BF60E}"/>
          </ac:spMkLst>
        </pc:spChg>
      </pc:sldChg>
      <pc:sldChg chg="del ord">
        <pc:chgData name="Rhys Mansell (2203574)" userId="S::2203574@student.uwtsd.ac.uk::e5c5405a-4d9e-4cb4-846b-ac7088af8072" providerId="AD" clId="Web-{CB6D8BDC-EE8F-F341-0E59-A0716331C099}" dt="2025-02-07T17:56:59.853" v="1141"/>
        <pc:sldMkLst>
          <pc:docMk/>
          <pc:sldMk cId="256478837" sldId="267"/>
        </pc:sldMkLst>
      </pc:sldChg>
      <pc:sldChg chg="ord">
        <pc:chgData name="Rhys Mansell (2203574)" userId="S::2203574@student.uwtsd.ac.uk::e5c5405a-4d9e-4cb4-846b-ac7088af8072" providerId="AD" clId="Web-{CB6D8BDC-EE8F-F341-0E59-A0716331C099}" dt="2025-02-07T17:15:47.729" v="721"/>
        <pc:sldMkLst>
          <pc:docMk/>
          <pc:sldMk cId="3038064300" sldId="268"/>
        </pc:sldMkLst>
      </pc:sldChg>
      <pc:sldChg chg="ord">
        <pc:chgData name="Rhys Mansell (2203574)" userId="S::2203574@student.uwtsd.ac.uk::e5c5405a-4d9e-4cb4-846b-ac7088af8072" providerId="AD" clId="Web-{CB6D8BDC-EE8F-F341-0E59-A0716331C099}" dt="2025-02-07T17:15:47.729" v="716"/>
        <pc:sldMkLst>
          <pc:docMk/>
          <pc:sldMk cId="1425210082" sldId="269"/>
        </pc:sldMkLst>
      </pc:sldChg>
      <pc:sldChg chg="addSp modSp new mod setBg">
        <pc:chgData name="Rhys Mansell (2203574)" userId="S::2203574@student.uwtsd.ac.uk::e5c5405a-4d9e-4cb4-846b-ac7088af8072" providerId="AD" clId="Web-{CB6D8BDC-EE8F-F341-0E59-A0716331C099}" dt="2025-02-08T11:32:31.390" v="1790" actId="20577"/>
        <pc:sldMkLst>
          <pc:docMk/>
          <pc:sldMk cId="2853461660" sldId="270"/>
        </pc:sldMkLst>
        <pc:spChg chg="mod">
          <ac:chgData name="Rhys Mansell (2203574)" userId="S::2203574@student.uwtsd.ac.uk::e5c5405a-4d9e-4cb4-846b-ac7088af8072" providerId="AD" clId="Web-{CB6D8BDC-EE8F-F341-0E59-A0716331C099}" dt="2025-02-07T16:53:30.648" v="436"/>
          <ac:spMkLst>
            <pc:docMk/>
            <pc:sldMk cId="2853461660" sldId="270"/>
            <ac:spMk id="2" creationId="{82FE9185-8654-6DAB-A18E-11044C141465}"/>
          </ac:spMkLst>
        </pc:spChg>
        <pc:spChg chg="mod">
          <ac:chgData name="Rhys Mansell (2203574)" userId="S::2203574@student.uwtsd.ac.uk::e5c5405a-4d9e-4cb4-846b-ac7088af8072" providerId="AD" clId="Web-{CB6D8BDC-EE8F-F341-0E59-A0716331C099}" dt="2025-02-08T11:32:31.390" v="1790" actId="20577"/>
          <ac:spMkLst>
            <pc:docMk/>
            <pc:sldMk cId="2853461660" sldId="270"/>
            <ac:spMk id="3" creationId="{6F7B4B99-C4BE-FAFB-1DBF-8B7C67BEEAB6}"/>
          </ac:spMkLst>
        </pc:spChg>
        <pc:picChg chg="add mod">
          <ac:chgData name="Rhys Mansell (2203574)" userId="S::2203574@student.uwtsd.ac.uk::e5c5405a-4d9e-4cb4-846b-ac7088af8072" providerId="AD" clId="Web-{CB6D8BDC-EE8F-F341-0E59-A0716331C099}" dt="2025-02-07T16:53:30.648" v="436"/>
          <ac:picMkLst>
            <pc:docMk/>
            <pc:sldMk cId="2853461660" sldId="270"/>
            <ac:picMk id="4" creationId="{4213EAAB-325C-3E13-8AB1-2F53D50ECAEF}"/>
          </ac:picMkLst>
        </pc:picChg>
      </pc:sldChg>
      <pc:sldChg chg="addSp delSp modSp add replId">
        <pc:chgData name="Rhys Mansell (2203574)" userId="S::2203574@student.uwtsd.ac.uk::e5c5405a-4d9e-4cb4-846b-ac7088af8072" providerId="AD" clId="Web-{CB6D8BDC-EE8F-F341-0E59-A0716331C099}" dt="2025-02-08T11:36:06.023" v="1799" actId="20577"/>
        <pc:sldMkLst>
          <pc:docMk/>
          <pc:sldMk cId="603541315" sldId="271"/>
        </pc:sldMkLst>
        <pc:spChg chg="mod">
          <ac:chgData name="Rhys Mansell (2203574)" userId="S::2203574@student.uwtsd.ac.uk::e5c5405a-4d9e-4cb4-846b-ac7088af8072" providerId="AD" clId="Web-{CB6D8BDC-EE8F-F341-0E59-A0716331C099}" dt="2025-02-08T11:36:06.023" v="1799" actId="20577"/>
          <ac:spMkLst>
            <pc:docMk/>
            <pc:sldMk cId="603541315" sldId="271"/>
            <ac:spMk id="3" creationId="{846F068A-BADF-A610-992A-5DBF5C54CF33}"/>
          </ac:spMkLst>
        </pc:spChg>
        <pc:picChg chg="del">
          <ac:chgData name="Rhys Mansell (2203574)" userId="S::2203574@student.uwtsd.ac.uk::e5c5405a-4d9e-4cb4-846b-ac7088af8072" providerId="AD" clId="Web-{CB6D8BDC-EE8F-F341-0E59-A0716331C099}" dt="2025-02-07T16:55:45.856" v="458"/>
          <ac:picMkLst>
            <pc:docMk/>
            <pc:sldMk cId="603541315" sldId="271"/>
            <ac:picMk id="4" creationId="{BA8074DD-D5EA-CF8C-07CF-E10BE5704B53}"/>
          </ac:picMkLst>
        </pc:picChg>
        <pc:picChg chg="add mod">
          <ac:chgData name="Rhys Mansell (2203574)" userId="S::2203574@student.uwtsd.ac.uk::e5c5405a-4d9e-4cb4-846b-ac7088af8072" providerId="AD" clId="Web-{CB6D8BDC-EE8F-F341-0E59-A0716331C099}" dt="2025-02-07T16:56:52.764" v="465" actId="14100"/>
          <ac:picMkLst>
            <pc:docMk/>
            <pc:sldMk cId="603541315" sldId="271"/>
            <ac:picMk id="5" creationId="{7B26928E-D5A8-0C28-2B66-D5F85867C301}"/>
          </ac:picMkLst>
        </pc:picChg>
      </pc:sldChg>
      <pc:sldChg chg="addSp delSp modSp add ord replId modNotes">
        <pc:chgData name="Rhys Mansell (2203574)" userId="S::2203574@student.uwtsd.ac.uk::e5c5405a-4d9e-4cb4-846b-ac7088af8072" providerId="AD" clId="Web-{CB6D8BDC-EE8F-F341-0E59-A0716331C099}" dt="2025-02-08T10:36:01.444" v="1441" actId="20577"/>
        <pc:sldMkLst>
          <pc:docMk/>
          <pc:sldMk cId="2549533193" sldId="272"/>
        </pc:sldMkLst>
        <pc:spChg chg="mod">
          <ac:chgData name="Rhys Mansell (2203574)" userId="S::2203574@student.uwtsd.ac.uk::e5c5405a-4d9e-4cb4-846b-ac7088af8072" providerId="AD" clId="Web-{CB6D8BDC-EE8F-F341-0E59-A0716331C099}" dt="2025-02-07T17:29:49.745" v="829" actId="20577"/>
          <ac:spMkLst>
            <pc:docMk/>
            <pc:sldMk cId="2549533193" sldId="272"/>
            <ac:spMk id="2" creationId="{D1DA1F18-0AB4-7B97-D157-4250CC95E95B}"/>
          </ac:spMkLst>
        </pc:spChg>
        <pc:spChg chg="add del mod">
          <ac:chgData name="Rhys Mansell (2203574)" userId="S::2203574@student.uwtsd.ac.uk::e5c5405a-4d9e-4cb4-846b-ac7088af8072" providerId="AD" clId="Web-{CB6D8BDC-EE8F-F341-0E59-A0716331C099}" dt="2025-02-08T10:36:01.444" v="1441" actId="20577"/>
          <ac:spMkLst>
            <pc:docMk/>
            <pc:sldMk cId="2549533193" sldId="272"/>
            <ac:spMk id="3" creationId="{D8B64E75-6B93-2E50-40AC-50B0372F0A1D}"/>
          </ac:spMkLst>
        </pc:spChg>
        <pc:spChg chg="add del mod">
          <ac:chgData name="Rhys Mansell (2203574)" userId="S::2203574@student.uwtsd.ac.uk::e5c5405a-4d9e-4cb4-846b-ac7088af8072" providerId="AD" clId="Web-{CB6D8BDC-EE8F-F341-0E59-A0716331C099}" dt="2025-02-07T17:55:30.725" v="1112"/>
          <ac:spMkLst>
            <pc:docMk/>
            <pc:sldMk cId="2549533193" sldId="272"/>
            <ac:spMk id="6" creationId="{CFCF3CF8-275A-59CE-C47E-07120BC9D151}"/>
          </ac:spMkLst>
        </pc:spChg>
        <pc:picChg chg="del">
          <ac:chgData name="Rhys Mansell (2203574)" userId="S::2203574@student.uwtsd.ac.uk::e5c5405a-4d9e-4cb4-846b-ac7088af8072" providerId="AD" clId="Web-{CB6D8BDC-EE8F-F341-0E59-A0716331C099}" dt="2025-02-07T17:55:34.444" v="1113"/>
          <ac:picMkLst>
            <pc:docMk/>
            <pc:sldMk cId="2549533193" sldId="272"/>
            <ac:picMk id="5" creationId="{EFBED3A9-0B7C-8BC1-5982-5A587CA231B9}"/>
          </ac:picMkLst>
        </pc:picChg>
        <pc:picChg chg="add mod">
          <ac:chgData name="Rhys Mansell (2203574)" userId="S::2203574@student.uwtsd.ac.uk::e5c5405a-4d9e-4cb4-846b-ac7088af8072" providerId="AD" clId="Web-{CB6D8BDC-EE8F-F341-0E59-A0716331C099}" dt="2025-02-07T17:56:20.586" v="1139" actId="1076"/>
          <ac:picMkLst>
            <pc:docMk/>
            <pc:sldMk cId="2549533193" sldId="272"/>
            <ac:picMk id="7" creationId="{5A476C41-6E45-8A64-964D-A8481597216D}"/>
          </ac:picMkLst>
        </pc:picChg>
      </pc:sldChg>
      <pc:sldChg chg="addSp delSp modSp add replId modNotes">
        <pc:chgData name="Rhys Mansell (2203574)" userId="S::2203574@student.uwtsd.ac.uk::e5c5405a-4d9e-4cb4-846b-ac7088af8072" providerId="AD" clId="Web-{CB6D8BDC-EE8F-F341-0E59-A0716331C099}" dt="2025-02-08T10:36:17.664" v="1445" actId="14100"/>
        <pc:sldMkLst>
          <pc:docMk/>
          <pc:sldMk cId="2062131446" sldId="273"/>
        </pc:sldMkLst>
        <pc:spChg chg="mod">
          <ac:chgData name="Rhys Mansell (2203574)" userId="S::2203574@student.uwtsd.ac.uk::e5c5405a-4d9e-4cb4-846b-ac7088af8072" providerId="AD" clId="Web-{CB6D8BDC-EE8F-F341-0E59-A0716331C099}" dt="2025-02-08T10:36:17.664" v="1445" actId="14100"/>
          <ac:spMkLst>
            <pc:docMk/>
            <pc:sldMk cId="2062131446" sldId="273"/>
            <ac:spMk id="3" creationId="{8427CBF2-F17A-E7D1-721E-D7093181BA03}"/>
          </ac:spMkLst>
        </pc:spChg>
        <pc:picChg chg="add mod">
          <ac:chgData name="Rhys Mansell (2203574)" userId="S::2203574@student.uwtsd.ac.uk::e5c5405a-4d9e-4cb4-846b-ac7088af8072" providerId="AD" clId="Web-{CB6D8BDC-EE8F-F341-0E59-A0716331C099}" dt="2025-02-08T10:33:32.548" v="1428" actId="1076"/>
          <ac:picMkLst>
            <pc:docMk/>
            <pc:sldMk cId="2062131446" sldId="273"/>
            <ac:picMk id="4" creationId="{BFE57C99-28C2-BA9E-1651-03CF4587F973}"/>
          </ac:picMkLst>
        </pc:picChg>
        <pc:picChg chg="add mod">
          <ac:chgData name="Rhys Mansell (2203574)" userId="S::2203574@student.uwtsd.ac.uk::e5c5405a-4d9e-4cb4-846b-ac7088af8072" providerId="AD" clId="Web-{CB6D8BDC-EE8F-F341-0E59-A0716331C099}" dt="2025-02-08T10:35:01.270" v="1433" actId="1076"/>
          <ac:picMkLst>
            <pc:docMk/>
            <pc:sldMk cId="2062131446" sldId="273"/>
            <ac:picMk id="5" creationId="{5C9A9F17-B579-5CEF-7699-8900230769DA}"/>
          </ac:picMkLst>
        </pc:picChg>
        <pc:picChg chg="del">
          <ac:chgData name="Rhys Mansell (2203574)" userId="S::2203574@student.uwtsd.ac.uk::e5c5405a-4d9e-4cb4-846b-ac7088af8072" providerId="AD" clId="Web-{CB6D8BDC-EE8F-F341-0E59-A0716331C099}" dt="2025-02-08T10:25:20.526" v="1422"/>
          <ac:picMkLst>
            <pc:docMk/>
            <pc:sldMk cId="2062131446" sldId="273"/>
            <ac:picMk id="7" creationId="{BF2BE866-D734-5077-549B-F2DA3B3CA9B0}"/>
          </ac:picMkLst>
        </pc:picChg>
      </pc:sldChg>
      <pc:sldChg chg="addSp modSp add replId">
        <pc:chgData name="Rhys Mansell (2203574)" userId="S::2203574@student.uwtsd.ac.uk::e5c5405a-4d9e-4cb4-846b-ac7088af8072" providerId="AD" clId="Web-{CB6D8BDC-EE8F-F341-0E59-A0716331C099}" dt="2025-02-08T11:05:14.824" v="1713" actId="20577"/>
        <pc:sldMkLst>
          <pc:docMk/>
          <pc:sldMk cId="840810507" sldId="274"/>
        </pc:sldMkLst>
        <pc:spChg chg="mod">
          <ac:chgData name="Rhys Mansell (2203574)" userId="S::2203574@student.uwtsd.ac.uk::e5c5405a-4d9e-4cb4-846b-ac7088af8072" providerId="AD" clId="Web-{CB6D8BDC-EE8F-F341-0E59-A0716331C099}" dt="2025-02-08T11:05:14.824" v="1713" actId="20577"/>
          <ac:spMkLst>
            <pc:docMk/>
            <pc:sldMk cId="840810507" sldId="274"/>
            <ac:spMk id="2" creationId="{36773789-83CD-5B44-1B8E-EE312A0FBE4B}"/>
          </ac:spMkLst>
        </pc:spChg>
        <pc:spChg chg="mod">
          <ac:chgData name="Rhys Mansell (2203574)" userId="S::2203574@student.uwtsd.ac.uk::e5c5405a-4d9e-4cb4-846b-ac7088af8072" providerId="AD" clId="Web-{CB6D8BDC-EE8F-F341-0E59-A0716331C099}" dt="2025-02-08T11:04:58.714" v="1707" actId="20577"/>
          <ac:spMkLst>
            <pc:docMk/>
            <pc:sldMk cId="840810507" sldId="274"/>
            <ac:spMk id="3" creationId="{4B59BA71-0B22-0990-2464-000BB368340F}"/>
          </ac:spMkLst>
        </pc:spChg>
        <pc:picChg chg="add mod">
          <ac:chgData name="Rhys Mansell (2203574)" userId="S::2203574@student.uwtsd.ac.uk::e5c5405a-4d9e-4cb4-846b-ac7088af8072" providerId="AD" clId="Web-{CB6D8BDC-EE8F-F341-0E59-A0716331C099}" dt="2025-02-08T11:04:40.557" v="1698" actId="1076"/>
          <ac:picMkLst>
            <pc:docMk/>
            <pc:sldMk cId="840810507" sldId="274"/>
            <ac:picMk id="4" creationId="{82F8B2FA-5C7C-A98B-9503-5535690AC72D}"/>
          </ac:picMkLst>
        </pc:picChg>
      </pc:sldChg>
      <pc:sldChg chg="modSp add replId">
        <pc:chgData name="Rhys Mansell (2203574)" userId="S::2203574@student.uwtsd.ac.uk::e5c5405a-4d9e-4cb4-846b-ac7088af8072" providerId="AD" clId="Web-{CB6D8BDC-EE8F-F341-0E59-A0716331C099}" dt="2025-02-08T11:27:18.269" v="1785" actId="20577"/>
        <pc:sldMkLst>
          <pc:docMk/>
          <pc:sldMk cId="2545763678" sldId="275"/>
        </pc:sldMkLst>
        <pc:spChg chg="mod">
          <ac:chgData name="Rhys Mansell (2203574)" userId="S::2203574@student.uwtsd.ac.uk::e5c5405a-4d9e-4cb4-846b-ac7088af8072" providerId="AD" clId="Web-{CB6D8BDC-EE8F-F341-0E59-A0716331C099}" dt="2025-02-08T11:27:18.269" v="1785" actId="20577"/>
          <ac:spMkLst>
            <pc:docMk/>
            <pc:sldMk cId="2545763678" sldId="275"/>
            <ac:spMk id="3" creationId="{2A1E16F2-7F48-861E-B3C1-61F4AADF8A92}"/>
          </ac:spMkLst>
        </pc:spChg>
      </pc:sldChg>
      <pc:sldChg chg="modSp add replId">
        <pc:chgData name="Rhys Mansell (2203574)" userId="S::2203574@student.uwtsd.ac.uk::e5c5405a-4d9e-4cb4-846b-ac7088af8072" providerId="AD" clId="Web-{CB6D8BDC-EE8F-F341-0E59-A0716331C099}" dt="2025-02-08T11:23:36.902" v="1782" actId="20577"/>
        <pc:sldMkLst>
          <pc:docMk/>
          <pc:sldMk cId="1563123227" sldId="276"/>
        </pc:sldMkLst>
        <pc:spChg chg="mod">
          <ac:chgData name="Rhys Mansell (2203574)" userId="S::2203574@student.uwtsd.ac.uk::e5c5405a-4d9e-4cb4-846b-ac7088af8072" providerId="AD" clId="Web-{CB6D8BDC-EE8F-F341-0E59-A0716331C099}" dt="2025-02-08T11:23:36.902" v="1782" actId="20577"/>
          <ac:spMkLst>
            <pc:docMk/>
            <pc:sldMk cId="1563123227" sldId="276"/>
            <ac:spMk id="3" creationId="{97D0E540-69BA-2A36-3CFC-FA02AE716486}"/>
          </ac:spMkLst>
        </pc:spChg>
      </pc:sldChg>
      <pc:sldChg chg="modSp add replId">
        <pc:chgData name="Rhys Mansell (2203574)" userId="S::2203574@student.uwtsd.ac.uk::e5c5405a-4d9e-4cb4-846b-ac7088af8072" providerId="AD" clId="Web-{CB6D8BDC-EE8F-F341-0E59-A0716331C099}" dt="2025-02-08T11:11:12.572" v="1764" actId="20577"/>
        <pc:sldMkLst>
          <pc:docMk/>
          <pc:sldMk cId="1294746812" sldId="277"/>
        </pc:sldMkLst>
        <pc:spChg chg="mod">
          <ac:chgData name="Rhys Mansell (2203574)" userId="S::2203574@student.uwtsd.ac.uk::e5c5405a-4d9e-4cb4-846b-ac7088af8072" providerId="AD" clId="Web-{CB6D8BDC-EE8F-F341-0E59-A0716331C099}" dt="2025-02-08T11:11:12.572" v="1764" actId="20577"/>
          <ac:spMkLst>
            <pc:docMk/>
            <pc:sldMk cId="1294746812" sldId="277"/>
            <ac:spMk id="3" creationId="{BFAE2031-1E3D-C7AD-E973-14E47D7E6735}"/>
          </ac:spMkLst>
        </pc:spChg>
      </pc:sldChg>
      <pc:sldChg chg="modSp add replId">
        <pc:chgData name="Rhys Mansell (2203574)" userId="S::2203574@student.uwtsd.ac.uk::e5c5405a-4d9e-4cb4-846b-ac7088af8072" providerId="AD" clId="Web-{CB6D8BDC-EE8F-F341-0E59-A0716331C099}" dt="2025-02-08T11:28:47.898" v="1789" actId="20577"/>
        <pc:sldMkLst>
          <pc:docMk/>
          <pc:sldMk cId="3054117887" sldId="278"/>
        </pc:sldMkLst>
        <pc:spChg chg="mod">
          <ac:chgData name="Rhys Mansell (2203574)" userId="S::2203574@student.uwtsd.ac.uk::e5c5405a-4d9e-4cb4-846b-ac7088af8072" providerId="AD" clId="Web-{CB6D8BDC-EE8F-F341-0E59-A0716331C099}" dt="2025-02-08T11:28:47.898" v="1789" actId="20577"/>
          <ac:spMkLst>
            <pc:docMk/>
            <pc:sldMk cId="3054117887" sldId="278"/>
            <ac:spMk id="3" creationId="{AC581C83-8EF7-4B01-AC5B-C822D0BF8EFA}"/>
          </ac:spMkLst>
        </pc:spChg>
      </pc:sldChg>
      <pc:sldChg chg="modSp add replId">
        <pc:chgData name="Rhys Mansell (2203574)" userId="S::2203574@student.uwtsd.ac.uk::e5c5405a-4d9e-4cb4-846b-ac7088af8072" providerId="AD" clId="Web-{CB6D8BDC-EE8F-F341-0E59-A0716331C099}" dt="2025-02-08T11:11:33.479" v="1779" actId="20577"/>
        <pc:sldMkLst>
          <pc:docMk/>
          <pc:sldMk cId="1838712550" sldId="279"/>
        </pc:sldMkLst>
        <pc:spChg chg="mod">
          <ac:chgData name="Rhys Mansell (2203574)" userId="S::2203574@student.uwtsd.ac.uk::e5c5405a-4d9e-4cb4-846b-ac7088af8072" providerId="AD" clId="Web-{CB6D8BDC-EE8F-F341-0E59-A0716331C099}" dt="2025-02-08T11:11:33.479" v="1779" actId="20577"/>
          <ac:spMkLst>
            <pc:docMk/>
            <pc:sldMk cId="1838712550" sldId="279"/>
            <ac:spMk id="3" creationId="{DA8C194F-84DC-82D2-CE66-0EED0DFD9238}"/>
          </ac:spMkLst>
        </pc:spChg>
      </pc:sldChg>
    </pc:docChg>
  </pc:docChgLst>
  <pc:docChgLst>
    <pc:chgData name="Rhys Mansell (2203574)" userId="S::2203574@student.uwtsd.ac.uk::e5c5405a-4d9e-4cb4-846b-ac7088af8072" providerId="AD" clId="Web-{DEF78854-51F0-8D82-6DC2-9AC22A0152B2}"/>
    <pc:docChg chg="delSld modSld">
      <pc:chgData name="Rhys Mansell (2203574)" userId="S::2203574@student.uwtsd.ac.uk::e5c5405a-4d9e-4cb4-846b-ac7088af8072" providerId="AD" clId="Web-{DEF78854-51F0-8D82-6DC2-9AC22A0152B2}" dt="2025-02-18T14:22:29.756" v="154" actId="20577"/>
      <pc:docMkLst>
        <pc:docMk/>
      </pc:docMkLst>
      <pc:sldChg chg="modSp">
        <pc:chgData name="Rhys Mansell (2203574)" userId="S::2203574@student.uwtsd.ac.uk::e5c5405a-4d9e-4cb4-846b-ac7088af8072" providerId="AD" clId="Web-{DEF78854-51F0-8D82-6DC2-9AC22A0152B2}" dt="2025-02-18T14:22:29.756" v="154" actId="20577"/>
        <pc:sldMkLst>
          <pc:docMk/>
          <pc:sldMk cId="109857222" sldId="256"/>
        </pc:sldMkLst>
        <pc:spChg chg="mod">
          <ac:chgData name="Rhys Mansell (2203574)" userId="S::2203574@student.uwtsd.ac.uk::e5c5405a-4d9e-4cb4-846b-ac7088af8072" providerId="AD" clId="Web-{DEF78854-51F0-8D82-6DC2-9AC22A0152B2}" dt="2025-02-18T14:22:25.677" v="14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DEF78854-51F0-8D82-6DC2-9AC22A0152B2}" dt="2025-02-18T14:22:29.756" v="15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Rhys Mansell (2203574)" userId="S::2203574@student.uwtsd.ac.uk::e5c5405a-4d9e-4cb4-846b-ac7088af8072" providerId="AD" clId="Web-{DEF78854-51F0-8D82-6DC2-9AC22A0152B2}" dt="2025-02-18T14:10:59.543" v="9" actId="1076"/>
        <pc:sldMkLst>
          <pc:docMk/>
          <pc:sldMk cId="3419373798" sldId="257"/>
        </pc:sldMkLst>
        <pc:spChg chg="mod">
          <ac:chgData name="Rhys Mansell (2203574)" userId="S::2203574@student.uwtsd.ac.uk::e5c5405a-4d9e-4cb4-846b-ac7088af8072" providerId="AD" clId="Web-{DEF78854-51F0-8D82-6DC2-9AC22A0152B2}" dt="2025-02-18T14:07:19.686" v="1" actId="14100"/>
          <ac:spMkLst>
            <pc:docMk/>
            <pc:sldMk cId="3419373798" sldId="257"/>
            <ac:spMk id="23" creationId="{09610C59-0E20-B16B-B610-9FE953370B1A}"/>
          </ac:spMkLst>
        </pc:spChg>
        <pc:picChg chg="add del mod">
          <ac:chgData name="Rhys Mansell (2203574)" userId="S::2203574@student.uwtsd.ac.uk::e5c5405a-4d9e-4cb4-846b-ac7088af8072" providerId="AD" clId="Web-{DEF78854-51F0-8D82-6DC2-9AC22A0152B2}" dt="2025-02-18T14:07:32.624" v="3"/>
          <ac:picMkLst>
            <pc:docMk/>
            <pc:sldMk cId="3419373798" sldId="257"/>
            <ac:picMk id="3" creationId="{606205E0-30A9-F6AD-8918-CFB5A1B12581}"/>
          </ac:picMkLst>
        </pc:picChg>
        <pc:picChg chg="add mod modCrop">
          <ac:chgData name="Rhys Mansell (2203574)" userId="S::2203574@student.uwtsd.ac.uk::e5c5405a-4d9e-4cb4-846b-ac7088af8072" providerId="AD" clId="Web-{DEF78854-51F0-8D82-6DC2-9AC22A0152B2}" dt="2025-02-18T14:10:59.543" v="9" actId="1076"/>
          <ac:picMkLst>
            <pc:docMk/>
            <pc:sldMk cId="3419373798" sldId="257"/>
            <ac:picMk id="4" creationId="{9BDCD001-F10A-C641-2F3D-A73099ADEF8F}"/>
          </ac:picMkLst>
        </pc:picChg>
      </pc:sldChg>
      <pc:sldChg chg="addSp modSp">
        <pc:chgData name="Rhys Mansell (2203574)" userId="S::2203574@student.uwtsd.ac.uk::e5c5405a-4d9e-4cb4-846b-ac7088af8072" providerId="AD" clId="Web-{DEF78854-51F0-8D82-6DC2-9AC22A0152B2}" dt="2025-02-18T14:22:20.068" v="145" actId="20577"/>
        <pc:sldMkLst>
          <pc:docMk/>
          <pc:sldMk cId="3240745726" sldId="265"/>
        </pc:sldMkLst>
        <pc:spChg chg="mod">
          <ac:chgData name="Rhys Mansell (2203574)" userId="S::2203574@student.uwtsd.ac.uk::e5c5405a-4d9e-4cb4-846b-ac7088af8072" providerId="AD" clId="Web-{DEF78854-51F0-8D82-6DC2-9AC22A0152B2}" dt="2025-02-18T14:22:20.068" v="145" actId="20577"/>
          <ac:spMkLst>
            <pc:docMk/>
            <pc:sldMk cId="3240745726" sldId="265"/>
            <ac:spMk id="3" creationId="{1C9B7012-2054-6D83-0D19-BA817F6D4C97}"/>
          </ac:spMkLst>
        </pc:spChg>
        <pc:picChg chg="add mod">
          <ac:chgData name="Rhys Mansell (2203574)" userId="S::2203574@student.uwtsd.ac.uk::e5c5405a-4d9e-4cb4-846b-ac7088af8072" providerId="AD" clId="Web-{DEF78854-51F0-8D82-6DC2-9AC22A0152B2}" dt="2025-02-18T14:14:07.601" v="39" actId="1076"/>
          <ac:picMkLst>
            <pc:docMk/>
            <pc:sldMk cId="3240745726" sldId="265"/>
            <ac:picMk id="4" creationId="{01979C62-D638-5C57-11DC-06E4B5097C89}"/>
          </ac:picMkLst>
        </pc:picChg>
      </pc:sldChg>
      <pc:sldChg chg="modSp">
        <pc:chgData name="Rhys Mansell (2203574)" userId="S::2203574@student.uwtsd.ac.uk::e5c5405a-4d9e-4cb4-846b-ac7088af8072" providerId="AD" clId="Web-{DEF78854-51F0-8D82-6DC2-9AC22A0152B2}" dt="2025-02-18T14:21:42.862" v="130" actId="20577"/>
        <pc:sldMkLst>
          <pc:docMk/>
          <pc:sldMk cId="1425210082" sldId="269"/>
        </pc:sldMkLst>
        <pc:spChg chg="mod">
          <ac:chgData name="Rhys Mansell (2203574)" userId="S::2203574@student.uwtsd.ac.uk::e5c5405a-4d9e-4cb4-846b-ac7088af8072" providerId="AD" clId="Web-{DEF78854-51F0-8D82-6DC2-9AC22A0152B2}" dt="2025-02-18T14:21:42.862" v="130" actId="20577"/>
          <ac:spMkLst>
            <pc:docMk/>
            <pc:sldMk cId="1425210082" sldId="269"/>
            <ac:spMk id="3" creationId="{7B24C405-308E-4727-BD3E-2AF40F629FCE}"/>
          </ac:spMkLst>
        </pc:spChg>
      </pc:sldChg>
      <pc:sldChg chg="modSp">
        <pc:chgData name="Rhys Mansell (2203574)" userId="S::2203574@student.uwtsd.ac.uk::e5c5405a-4d9e-4cb4-846b-ac7088af8072" providerId="AD" clId="Web-{DEF78854-51F0-8D82-6DC2-9AC22A0152B2}" dt="2025-02-18T14:21:28.440" v="129" actId="20577"/>
        <pc:sldMkLst>
          <pc:docMk/>
          <pc:sldMk cId="2853461660" sldId="270"/>
        </pc:sldMkLst>
        <pc:spChg chg="mod">
          <ac:chgData name="Rhys Mansell (2203574)" userId="S::2203574@student.uwtsd.ac.uk::e5c5405a-4d9e-4cb4-846b-ac7088af8072" providerId="AD" clId="Web-{DEF78854-51F0-8D82-6DC2-9AC22A0152B2}" dt="2025-02-18T14:21:28.440" v="129" actId="20577"/>
          <ac:spMkLst>
            <pc:docMk/>
            <pc:sldMk cId="2853461660" sldId="270"/>
            <ac:spMk id="3" creationId="{6F7B4B99-C4BE-FAFB-1DBF-8B7C67BEEAB6}"/>
          </ac:spMkLst>
        </pc:spChg>
      </pc:sldChg>
      <pc:sldChg chg="modSp">
        <pc:chgData name="Rhys Mansell (2203574)" userId="S::2203574@student.uwtsd.ac.uk::e5c5405a-4d9e-4cb4-846b-ac7088af8072" providerId="AD" clId="Web-{DEF78854-51F0-8D82-6DC2-9AC22A0152B2}" dt="2025-02-18T14:21:22.267" v="128" actId="20577"/>
        <pc:sldMkLst>
          <pc:docMk/>
          <pc:sldMk cId="603541315" sldId="271"/>
        </pc:sldMkLst>
        <pc:spChg chg="mod">
          <ac:chgData name="Rhys Mansell (2203574)" userId="S::2203574@student.uwtsd.ac.uk::e5c5405a-4d9e-4cb4-846b-ac7088af8072" providerId="AD" clId="Web-{DEF78854-51F0-8D82-6DC2-9AC22A0152B2}" dt="2025-02-18T14:21:22.267" v="128" actId="20577"/>
          <ac:spMkLst>
            <pc:docMk/>
            <pc:sldMk cId="603541315" sldId="271"/>
            <ac:spMk id="3" creationId="{846F068A-BADF-A610-992A-5DBF5C54CF33}"/>
          </ac:spMkLst>
        </pc:spChg>
      </pc:sldChg>
      <pc:sldChg chg="modSp">
        <pc:chgData name="Rhys Mansell (2203574)" userId="S::2203574@student.uwtsd.ac.uk::e5c5405a-4d9e-4cb4-846b-ac7088af8072" providerId="AD" clId="Web-{DEF78854-51F0-8D82-6DC2-9AC22A0152B2}" dt="2025-02-18T14:20:33.639" v="123" actId="14100"/>
        <pc:sldMkLst>
          <pc:docMk/>
          <pc:sldMk cId="1294746812" sldId="277"/>
        </pc:sldMkLst>
        <pc:spChg chg="mod">
          <ac:chgData name="Rhys Mansell (2203574)" userId="S::2203574@student.uwtsd.ac.uk::e5c5405a-4d9e-4cb4-846b-ac7088af8072" providerId="AD" clId="Web-{DEF78854-51F0-8D82-6DC2-9AC22A0152B2}" dt="2025-02-18T14:20:33.639" v="123" actId="14100"/>
          <ac:spMkLst>
            <pc:docMk/>
            <pc:sldMk cId="1294746812" sldId="277"/>
            <ac:spMk id="3" creationId="{BFAE2031-1E3D-C7AD-E973-14E47D7E6735}"/>
          </ac:spMkLst>
        </pc:spChg>
      </pc:sldChg>
      <pc:sldChg chg="modSp del">
        <pc:chgData name="Rhys Mansell (2203574)" userId="S::2203574@student.uwtsd.ac.uk::e5c5405a-4d9e-4cb4-846b-ac7088af8072" providerId="AD" clId="Web-{DEF78854-51F0-8D82-6DC2-9AC22A0152B2}" dt="2025-02-18T14:20:21.826" v="117"/>
        <pc:sldMkLst>
          <pc:docMk/>
          <pc:sldMk cId="3054117887" sldId="278"/>
        </pc:sldMkLst>
        <pc:spChg chg="mod">
          <ac:chgData name="Rhys Mansell (2203574)" userId="S::2203574@student.uwtsd.ac.uk::e5c5405a-4d9e-4cb4-846b-ac7088af8072" providerId="AD" clId="Web-{DEF78854-51F0-8D82-6DC2-9AC22A0152B2}" dt="2025-02-18T14:20:20.092" v="116" actId="20577"/>
          <ac:spMkLst>
            <pc:docMk/>
            <pc:sldMk cId="3054117887" sldId="278"/>
            <ac:spMk id="3" creationId="{AC581C83-8EF7-4B01-AC5B-C822D0BF8EFA}"/>
          </ac:spMkLst>
        </pc:spChg>
      </pc:sldChg>
      <pc:sldChg chg="del">
        <pc:chgData name="Rhys Mansell (2203574)" userId="S::2203574@student.uwtsd.ac.uk::e5c5405a-4d9e-4cb4-846b-ac7088af8072" providerId="AD" clId="Web-{DEF78854-51F0-8D82-6DC2-9AC22A0152B2}" dt="2025-02-18T14:20:24.264" v="118"/>
        <pc:sldMkLst>
          <pc:docMk/>
          <pc:sldMk cId="1838712550" sldId="27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83F228-735A-467F-89CD-84BAAE7A1D5B}" type="doc">
      <dgm:prSet loTypeId="urn:microsoft.com/office/officeart/2005/8/layout/hProcess7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F666EA9A-C951-47C9-94AA-50645CA54108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10mins</a:t>
          </a:r>
          <a:endParaRPr lang="en-GB" dirty="0"/>
        </a:p>
      </dgm:t>
    </dgm:pt>
    <dgm:pt modelId="{F99966F1-9110-4686-A9AC-0FBBC19BDDA3}" type="parTrans" cxnId="{0E15B5DF-A2C0-44B7-9909-0F03DFB24409}">
      <dgm:prSet/>
      <dgm:spPr/>
      <dgm:t>
        <a:bodyPr/>
        <a:lstStyle/>
        <a:p>
          <a:endParaRPr lang="en-GB"/>
        </a:p>
      </dgm:t>
    </dgm:pt>
    <dgm:pt modelId="{221A6475-9C74-4EC7-A044-2CC38DF50A0F}" type="sibTrans" cxnId="{0E15B5DF-A2C0-44B7-9909-0F03DFB24409}">
      <dgm:prSet/>
      <dgm:spPr/>
      <dgm:t>
        <a:bodyPr/>
        <a:lstStyle/>
        <a:p>
          <a:endParaRPr lang="en-GB"/>
        </a:p>
      </dgm:t>
    </dgm:pt>
    <dgm:pt modelId="{A1993DF9-8319-4AAD-AD15-76FBEEF797F4}">
      <dgm:prSet phldrT="[Text]" phldr="0"/>
      <dgm:spPr/>
      <dgm:t>
        <a:bodyPr/>
        <a:lstStyle/>
        <a:p>
          <a:pPr rtl="0"/>
          <a:r>
            <a:rPr lang="en-GB" b="1" dirty="0">
              <a:latin typeface="Century Gothic" panose="020B0502020202020204"/>
            </a:rPr>
            <a:t>Skill Acquisition</a:t>
          </a:r>
          <a:endParaRPr lang="en-GB" b="1" dirty="0"/>
        </a:p>
      </dgm:t>
    </dgm:pt>
    <dgm:pt modelId="{2151739C-5745-4F79-A666-CDE57B80C4A3}" type="parTrans" cxnId="{007B09C0-2E74-418E-B4B2-F70033F1590F}">
      <dgm:prSet/>
      <dgm:spPr/>
      <dgm:t>
        <a:bodyPr/>
        <a:lstStyle/>
        <a:p>
          <a:endParaRPr lang="en-GB"/>
        </a:p>
      </dgm:t>
    </dgm:pt>
    <dgm:pt modelId="{213A6AD5-364E-4AC7-92C0-CEA62A273C03}" type="sibTrans" cxnId="{007B09C0-2E74-418E-B4B2-F70033F1590F}">
      <dgm:prSet/>
      <dgm:spPr/>
      <dgm:t>
        <a:bodyPr/>
        <a:lstStyle/>
        <a:p>
          <a:endParaRPr lang="en-GB"/>
        </a:p>
      </dgm:t>
    </dgm:pt>
    <dgm:pt modelId="{E52403A8-F5AE-4360-ACEF-AC1D250C9F46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20mins</a:t>
          </a:r>
          <a:endParaRPr lang="en-GB" dirty="0"/>
        </a:p>
      </dgm:t>
    </dgm:pt>
    <dgm:pt modelId="{1BB30625-69A7-4E28-9B8A-44AF26AE0F68}" type="parTrans" cxnId="{540BA688-8CF0-4753-9F40-78350F8096C6}">
      <dgm:prSet/>
      <dgm:spPr/>
      <dgm:t>
        <a:bodyPr/>
        <a:lstStyle/>
        <a:p>
          <a:endParaRPr lang="en-GB"/>
        </a:p>
      </dgm:t>
    </dgm:pt>
    <dgm:pt modelId="{08A29808-E55B-4AF5-A817-4E2F9961B91D}" type="sibTrans" cxnId="{540BA688-8CF0-4753-9F40-78350F8096C6}">
      <dgm:prSet/>
      <dgm:spPr/>
      <dgm:t>
        <a:bodyPr/>
        <a:lstStyle/>
        <a:p>
          <a:endParaRPr lang="en-GB"/>
        </a:p>
      </dgm:t>
    </dgm:pt>
    <dgm:pt modelId="{6E3561C9-431B-4C2B-BBB4-6AC15F1AB21A}">
      <dgm:prSet phldrT="[Text]" phldr="0"/>
      <dgm:spPr/>
      <dgm:t>
        <a:bodyPr/>
        <a:lstStyle/>
        <a:p>
          <a:r>
            <a:rPr lang="en-GB" b="1" dirty="0">
              <a:latin typeface="Century Gothic" panose="020B0502020202020204"/>
            </a:rPr>
            <a:t>1V1s</a:t>
          </a:r>
          <a:endParaRPr lang="en-GB" b="1" dirty="0"/>
        </a:p>
      </dgm:t>
    </dgm:pt>
    <dgm:pt modelId="{9A8AD4DF-102A-4692-975E-A31C7305454D}" type="parTrans" cxnId="{BE490912-5E92-4BCE-96B2-3EEC5B893F96}">
      <dgm:prSet/>
      <dgm:spPr/>
      <dgm:t>
        <a:bodyPr/>
        <a:lstStyle/>
        <a:p>
          <a:endParaRPr lang="en-GB"/>
        </a:p>
      </dgm:t>
    </dgm:pt>
    <dgm:pt modelId="{488F4ACD-2051-4F11-AB67-3B2E54444147}" type="sibTrans" cxnId="{BE490912-5E92-4BCE-96B2-3EEC5B893F96}">
      <dgm:prSet/>
      <dgm:spPr/>
      <dgm:t>
        <a:bodyPr/>
        <a:lstStyle/>
        <a:p>
          <a:endParaRPr lang="en-GB"/>
        </a:p>
      </dgm:t>
    </dgm:pt>
    <dgm:pt modelId="{D945380A-2ADE-4092-A26D-9F49ABE5C1FA}">
      <dgm:prSet phldrT="[Text]" phldr="0"/>
      <dgm:spPr/>
      <dgm:t>
        <a:bodyPr/>
        <a:lstStyle/>
        <a:p>
          <a:r>
            <a:rPr lang="en-GB" dirty="0">
              <a:latin typeface="Century Gothic" panose="020B0502020202020204"/>
            </a:rPr>
            <a:t>30mins</a:t>
          </a:r>
          <a:endParaRPr lang="en-GB" dirty="0"/>
        </a:p>
      </dgm:t>
    </dgm:pt>
    <dgm:pt modelId="{0CE7DF43-7902-40E3-A69C-C3AFBF98DD5C}" type="parTrans" cxnId="{3B56F6D7-4292-4BD2-A996-E71D27F80BC2}">
      <dgm:prSet/>
      <dgm:spPr/>
      <dgm:t>
        <a:bodyPr/>
        <a:lstStyle/>
        <a:p>
          <a:endParaRPr lang="en-GB"/>
        </a:p>
      </dgm:t>
    </dgm:pt>
    <dgm:pt modelId="{BC9C8EBA-53D1-4ADE-8CE8-3F3F26506A92}" type="sibTrans" cxnId="{3B56F6D7-4292-4BD2-A996-E71D27F80BC2}">
      <dgm:prSet/>
      <dgm:spPr/>
      <dgm:t>
        <a:bodyPr/>
        <a:lstStyle/>
        <a:p>
          <a:endParaRPr lang="en-GB"/>
        </a:p>
      </dgm:t>
    </dgm:pt>
    <dgm:pt modelId="{CCE99AB2-BAC0-4BDD-A673-6A5886BD944D}">
      <dgm:prSet phldrT="[Text]" phldr="0"/>
      <dgm:spPr/>
      <dgm:t>
        <a:bodyPr/>
        <a:lstStyle/>
        <a:p>
          <a:r>
            <a:rPr lang="en-GB" b="1" dirty="0">
              <a:latin typeface="Century Gothic" panose="020B0502020202020204"/>
            </a:rPr>
            <a:t>SSGs</a:t>
          </a:r>
          <a:endParaRPr lang="en-GB" b="1" dirty="0"/>
        </a:p>
      </dgm:t>
    </dgm:pt>
    <dgm:pt modelId="{FDB574CF-3D0E-4B47-986D-CC2C7DB91002}" type="parTrans" cxnId="{5DA1D001-2A25-4103-AC87-DA4D1F59761F}">
      <dgm:prSet/>
      <dgm:spPr/>
      <dgm:t>
        <a:bodyPr/>
        <a:lstStyle/>
        <a:p>
          <a:endParaRPr lang="en-GB"/>
        </a:p>
      </dgm:t>
    </dgm:pt>
    <dgm:pt modelId="{5FEABE29-14AA-40E1-B8BE-F1178DE593B6}" type="sibTrans" cxnId="{5DA1D001-2A25-4103-AC87-DA4D1F59761F}">
      <dgm:prSet/>
      <dgm:spPr/>
      <dgm:t>
        <a:bodyPr/>
        <a:lstStyle/>
        <a:p>
          <a:endParaRPr lang="en-GB"/>
        </a:p>
      </dgm:t>
    </dgm:pt>
    <dgm:pt modelId="{38F63F09-70BC-4E35-BE34-53B3CEF046D9}" type="pres">
      <dgm:prSet presAssocID="{9E83F228-735A-467F-89CD-84BAAE7A1D5B}" presName="Name0" presStyleCnt="0">
        <dgm:presLayoutVars>
          <dgm:dir/>
          <dgm:animLvl val="lvl"/>
          <dgm:resizeHandles val="exact"/>
        </dgm:presLayoutVars>
      </dgm:prSet>
      <dgm:spPr/>
    </dgm:pt>
    <dgm:pt modelId="{48AAC77F-1655-4788-86D8-F3D9217E1CE1}" type="pres">
      <dgm:prSet presAssocID="{F666EA9A-C951-47C9-94AA-50645CA54108}" presName="compositeNode" presStyleCnt="0">
        <dgm:presLayoutVars>
          <dgm:bulletEnabled val="1"/>
        </dgm:presLayoutVars>
      </dgm:prSet>
      <dgm:spPr/>
    </dgm:pt>
    <dgm:pt modelId="{8D52FDAC-F257-482F-BE74-00A5C2A749DD}" type="pres">
      <dgm:prSet presAssocID="{F666EA9A-C951-47C9-94AA-50645CA54108}" presName="bgRect" presStyleLbl="node1" presStyleIdx="0" presStyleCnt="3"/>
      <dgm:spPr/>
    </dgm:pt>
    <dgm:pt modelId="{8A4FB0EE-ABB7-4963-90C2-C6BA06AD9B60}" type="pres">
      <dgm:prSet presAssocID="{F666EA9A-C951-47C9-94AA-50645CA54108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C69AC688-C169-4F4B-B961-431F513A8229}" type="pres">
      <dgm:prSet presAssocID="{F666EA9A-C951-47C9-94AA-50645CA54108}" presName="childNode" presStyleLbl="node1" presStyleIdx="0" presStyleCnt="3">
        <dgm:presLayoutVars>
          <dgm:bulletEnabled val="1"/>
        </dgm:presLayoutVars>
      </dgm:prSet>
      <dgm:spPr/>
    </dgm:pt>
    <dgm:pt modelId="{AF3BE180-23F5-4EEC-B89C-CEB5FD2D9EAC}" type="pres">
      <dgm:prSet presAssocID="{221A6475-9C74-4EC7-A044-2CC38DF50A0F}" presName="hSp" presStyleCnt="0"/>
      <dgm:spPr/>
    </dgm:pt>
    <dgm:pt modelId="{BD075142-5533-495B-AAB1-3C107169FE0F}" type="pres">
      <dgm:prSet presAssocID="{221A6475-9C74-4EC7-A044-2CC38DF50A0F}" presName="vProcSp" presStyleCnt="0"/>
      <dgm:spPr/>
    </dgm:pt>
    <dgm:pt modelId="{202FFD75-6053-4581-BD58-A9122E9DA4F3}" type="pres">
      <dgm:prSet presAssocID="{221A6475-9C74-4EC7-A044-2CC38DF50A0F}" presName="vSp1" presStyleCnt="0"/>
      <dgm:spPr/>
    </dgm:pt>
    <dgm:pt modelId="{F18C8859-55D4-413C-8D7A-C8437C5DF1F9}" type="pres">
      <dgm:prSet presAssocID="{221A6475-9C74-4EC7-A044-2CC38DF50A0F}" presName="simulatedConn" presStyleLbl="solidFgAcc1" presStyleIdx="0" presStyleCnt="2"/>
      <dgm:spPr/>
    </dgm:pt>
    <dgm:pt modelId="{73237BE1-95D4-464A-81B3-CDF630DDB329}" type="pres">
      <dgm:prSet presAssocID="{221A6475-9C74-4EC7-A044-2CC38DF50A0F}" presName="vSp2" presStyleCnt="0"/>
      <dgm:spPr/>
    </dgm:pt>
    <dgm:pt modelId="{8916CED7-3BC8-413E-B36F-7C936EAAF644}" type="pres">
      <dgm:prSet presAssocID="{221A6475-9C74-4EC7-A044-2CC38DF50A0F}" presName="sibTrans" presStyleCnt="0"/>
      <dgm:spPr/>
    </dgm:pt>
    <dgm:pt modelId="{C5431265-B0AF-42A9-8C3C-4C11A4B5CF31}" type="pres">
      <dgm:prSet presAssocID="{E52403A8-F5AE-4360-ACEF-AC1D250C9F46}" presName="compositeNode" presStyleCnt="0">
        <dgm:presLayoutVars>
          <dgm:bulletEnabled val="1"/>
        </dgm:presLayoutVars>
      </dgm:prSet>
      <dgm:spPr/>
    </dgm:pt>
    <dgm:pt modelId="{421B2860-9985-4C7F-B07F-0C75C9842628}" type="pres">
      <dgm:prSet presAssocID="{E52403A8-F5AE-4360-ACEF-AC1D250C9F46}" presName="bgRect" presStyleLbl="node1" presStyleIdx="1" presStyleCnt="3"/>
      <dgm:spPr/>
    </dgm:pt>
    <dgm:pt modelId="{409EF44A-53A1-4471-B851-92F4F95DABE4}" type="pres">
      <dgm:prSet presAssocID="{E52403A8-F5AE-4360-ACEF-AC1D250C9F46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171153F0-6FA8-4B35-B4FE-87393AAD5978}" type="pres">
      <dgm:prSet presAssocID="{E52403A8-F5AE-4360-ACEF-AC1D250C9F46}" presName="childNode" presStyleLbl="node1" presStyleIdx="1" presStyleCnt="3">
        <dgm:presLayoutVars>
          <dgm:bulletEnabled val="1"/>
        </dgm:presLayoutVars>
      </dgm:prSet>
      <dgm:spPr/>
    </dgm:pt>
    <dgm:pt modelId="{6B468B30-6A19-4004-B545-84C86EEF9338}" type="pres">
      <dgm:prSet presAssocID="{08A29808-E55B-4AF5-A817-4E2F9961B91D}" presName="hSp" presStyleCnt="0"/>
      <dgm:spPr/>
    </dgm:pt>
    <dgm:pt modelId="{5F64AE19-0A09-4D1C-B293-8E075B1DD24A}" type="pres">
      <dgm:prSet presAssocID="{08A29808-E55B-4AF5-A817-4E2F9961B91D}" presName="vProcSp" presStyleCnt="0"/>
      <dgm:spPr/>
    </dgm:pt>
    <dgm:pt modelId="{7C5012D3-10BC-4EDE-84F4-DE67679668D7}" type="pres">
      <dgm:prSet presAssocID="{08A29808-E55B-4AF5-A817-4E2F9961B91D}" presName="vSp1" presStyleCnt="0"/>
      <dgm:spPr/>
    </dgm:pt>
    <dgm:pt modelId="{69C62FD6-2D55-429B-BD76-34DF4D788B11}" type="pres">
      <dgm:prSet presAssocID="{08A29808-E55B-4AF5-A817-4E2F9961B91D}" presName="simulatedConn" presStyleLbl="solidFgAcc1" presStyleIdx="1" presStyleCnt="2"/>
      <dgm:spPr/>
    </dgm:pt>
    <dgm:pt modelId="{76348A1F-AF75-4AE6-8F4B-F1C9D901A071}" type="pres">
      <dgm:prSet presAssocID="{08A29808-E55B-4AF5-A817-4E2F9961B91D}" presName="vSp2" presStyleCnt="0"/>
      <dgm:spPr/>
    </dgm:pt>
    <dgm:pt modelId="{BA14A0A4-7DF1-4439-9F92-477D6DC5060C}" type="pres">
      <dgm:prSet presAssocID="{08A29808-E55B-4AF5-A817-4E2F9961B91D}" presName="sibTrans" presStyleCnt="0"/>
      <dgm:spPr/>
    </dgm:pt>
    <dgm:pt modelId="{E5133EB1-574C-4D71-8B79-EBE1660A8DC0}" type="pres">
      <dgm:prSet presAssocID="{D945380A-2ADE-4092-A26D-9F49ABE5C1FA}" presName="compositeNode" presStyleCnt="0">
        <dgm:presLayoutVars>
          <dgm:bulletEnabled val="1"/>
        </dgm:presLayoutVars>
      </dgm:prSet>
      <dgm:spPr/>
    </dgm:pt>
    <dgm:pt modelId="{2BBC7396-AD5F-4BF5-AD85-7B0FEF954DAD}" type="pres">
      <dgm:prSet presAssocID="{D945380A-2ADE-4092-A26D-9F49ABE5C1FA}" presName="bgRect" presStyleLbl="node1" presStyleIdx="2" presStyleCnt="3"/>
      <dgm:spPr/>
    </dgm:pt>
    <dgm:pt modelId="{B90CE4B5-53FC-41D6-8363-8BF9F7EE95FE}" type="pres">
      <dgm:prSet presAssocID="{D945380A-2ADE-4092-A26D-9F49ABE5C1FA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0B892DEC-1F9D-469B-A9A4-04ADCCD3EFA2}" type="pres">
      <dgm:prSet presAssocID="{D945380A-2ADE-4092-A26D-9F49ABE5C1FA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5DA1D001-2A25-4103-AC87-DA4D1F59761F}" srcId="{D945380A-2ADE-4092-A26D-9F49ABE5C1FA}" destId="{CCE99AB2-BAC0-4BDD-A673-6A5886BD944D}" srcOrd="0" destOrd="0" parTransId="{FDB574CF-3D0E-4B47-986D-CC2C7DB91002}" sibTransId="{5FEABE29-14AA-40E1-B8BE-F1178DE593B6}"/>
    <dgm:cxn modelId="{BE490912-5E92-4BCE-96B2-3EEC5B893F96}" srcId="{E52403A8-F5AE-4360-ACEF-AC1D250C9F46}" destId="{6E3561C9-431B-4C2B-BBB4-6AC15F1AB21A}" srcOrd="0" destOrd="0" parTransId="{9A8AD4DF-102A-4692-975E-A31C7305454D}" sibTransId="{488F4ACD-2051-4F11-AB67-3B2E54444147}"/>
    <dgm:cxn modelId="{5BAC1E50-F125-4C0F-B6D3-26E81FF43AC7}" type="presOf" srcId="{9E83F228-735A-467F-89CD-84BAAE7A1D5B}" destId="{38F63F09-70BC-4E35-BE34-53B3CEF046D9}" srcOrd="0" destOrd="0" presId="urn:microsoft.com/office/officeart/2005/8/layout/hProcess7"/>
    <dgm:cxn modelId="{4F85A053-AFAB-407A-B7CF-2EB1435C8769}" type="presOf" srcId="{A1993DF9-8319-4AAD-AD15-76FBEEF797F4}" destId="{C69AC688-C169-4F4B-B961-431F513A8229}" srcOrd="0" destOrd="0" presId="urn:microsoft.com/office/officeart/2005/8/layout/hProcess7"/>
    <dgm:cxn modelId="{21B0AF86-CB6D-47B1-8974-1981AA9DC77F}" type="presOf" srcId="{D945380A-2ADE-4092-A26D-9F49ABE5C1FA}" destId="{B90CE4B5-53FC-41D6-8363-8BF9F7EE95FE}" srcOrd="1" destOrd="0" presId="urn:microsoft.com/office/officeart/2005/8/layout/hProcess7"/>
    <dgm:cxn modelId="{540BA688-8CF0-4753-9F40-78350F8096C6}" srcId="{9E83F228-735A-467F-89CD-84BAAE7A1D5B}" destId="{E52403A8-F5AE-4360-ACEF-AC1D250C9F46}" srcOrd="1" destOrd="0" parTransId="{1BB30625-69A7-4E28-9B8A-44AF26AE0F68}" sibTransId="{08A29808-E55B-4AF5-A817-4E2F9961B91D}"/>
    <dgm:cxn modelId="{9FD7A895-1126-4F2F-8CAA-1C6F741C1EC9}" type="presOf" srcId="{CCE99AB2-BAC0-4BDD-A673-6A5886BD944D}" destId="{0B892DEC-1F9D-469B-A9A4-04ADCCD3EFA2}" srcOrd="0" destOrd="0" presId="urn:microsoft.com/office/officeart/2005/8/layout/hProcess7"/>
    <dgm:cxn modelId="{6F258898-8FCE-45DB-856C-1875B482115C}" type="presOf" srcId="{F666EA9A-C951-47C9-94AA-50645CA54108}" destId="{8A4FB0EE-ABB7-4963-90C2-C6BA06AD9B60}" srcOrd="1" destOrd="0" presId="urn:microsoft.com/office/officeart/2005/8/layout/hProcess7"/>
    <dgm:cxn modelId="{62DDC9A8-664F-426D-9C70-43E2B84ED6A2}" type="presOf" srcId="{F666EA9A-C951-47C9-94AA-50645CA54108}" destId="{8D52FDAC-F257-482F-BE74-00A5C2A749DD}" srcOrd="0" destOrd="0" presId="urn:microsoft.com/office/officeart/2005/8/layout/hProcess7"/>
    <dgm:cxn modelId="{07E70DA9-625D-4C0F-ADB4-AA9480D4B376}" type="presOf" srcId="{E52403A8-F5AE-4360-ACEF-AC1D250C9F46}" destId="{421B2860-9985-4C7F-B07F-0C75C9842628}" srcOrd="0" destOrd="0" presId="urn:microsoft.com/office/officeart/2005/8/layout/hProcess7"/>
    <dgm:cxn modelId="{7DEE66AB-2DC6-4F75-9041-7A07C4881365}" type="presOf" srcId="{6E3561C9-431B-4C2B-BBB4-6AC15F1AB21A}" destId="{171153F0-6FA8-4B35-B4FE-87393AAD5978}" srcOrd="0" destOrd="0" presId="urn:microsoft.com/office/officeart/2005/8/layout/hProcess7"/>
    <dgm:cxn modelId="{5E7B05B1-8E5C-4E58-B181-F67175A5DD64}" type="presOf" srcId="{D945380A-2ADE-4092-A26D-9F49ABE5C1FA}" destId="{2BBC7396-AD5F-4BF5-AD85-7B0FEF954DAD}" srcOrd="0" destOrd="0" presId="urn:microsoft.com/office/officeart/2005/8/layout/hProcess7"/>
    <dgm:cxn modelId="{007B09C0-2E74-418E-B4B2-F70033F1590F}" srcId="{F666EA9A-C951-47C9-94AA-50645CA54108}" destId="{A1993DF9-8319-4AAD-AD15-76FBEEF797F4}" srcOrd="0" destOrd="0" parTransId="{2151739C-5745-4F79-A666-CDE57B80C4A3}" sibTransId="{213A6AD5-364E-4AC7-92C0-CEA62A273C03}"/>
    <dgm:cxn modelId="{3B56F6D7-4292-4BD2-A996-E71D27F80BC2}" srcId="{9E83F228-735A-467F-89CD-84BAAE7A1D5B}" destId="{D945380A-2ADE-4092-A26D-9F49ABE5C1FA}" srcOrd="2" destOrd="0" parTransId="{0CE7DF43-7902-40E3-A69C-C3AFBF98DD5C}" sibTransId="{BC9C8EBA-53D1-4ADE-8CE8-3F3F26506A92}"/>
    <dgm:cxn modelId="{AAAF54D9-2ABD-429D-BB29-8BCA881CCC38}" type="presOf" srcId="{E52403A8-F5AE-4360-ACEF-AC1D250C9F46}" destId="{409EF44A-53A1-4471-B851-92F4F95DABE4}" srcOrd="1" destOrd="0" presId="urn:microsoft.com/office/officeart/2005/8/layout/hProcess7"/>
    <dgm:cxn modelId="{0E15B5DF-A2C0-44B7-9909-0F03DFB24409}" srcId="{9E83F228-735A-467F-89CD-84BAAE7A1D5B}" destId="{F666EA9A-C951-47C9-94AA-50645CA54108}" srcOrd="0" destOrd="0" parTransId="{F99966F1-9110-4686-A9AC-0FBBC19BDDA3}" sibTransId="{221A6475-9C74-4EC7-A044-2CC38DF50A0F}"/>
    <dgm:cxn modelId="{B6FCF137-E514-4D85-BF6F-FF65E93E96C2}" type="presParOf" srcId="{38F63F09-70BC-4E35-BE34-53B3CEF046D9}" destId="{48AAC77F-1655-4788-86D8-F3D9217E1CE1}" srcOrd="0" destOrd="0" presId="urn:microsoft.com/office/officeart/2005/8/layout/hProcess7"/>
    <dgm:cxn modelId="{C8219CEB-F8E7-49F6-891C-F00E55D87396}" type="presParOf" srcId="{48AAC77F-1655-4788-86D8-F3D9217E1CE1}" destId="{8D52FDAC-F257-482F-BE74-00A5C2A749DD}" srcOrd="0" destOrd="0" presId="urn:microsoft.com/office/officeart/2005/8/layout/hProcess7"/>
    <dgm:cxn modelId="{1AF36F07-EB0C-47A5-A84F-C44B81D712CC}" type="presParOf" srcId="{48AAC77F-1655-4788-86D8-F3D9217E1CE1}" destId="{8A4FB0EE-ABB7-4963-90C2-C6BA06AD9B60}" srcOrd="1" destOrd="0" presId="urn:microsoft.com/office/officeart/2005/8/layout/hProcess7"/>
    <dgm:cxn modelId="{260235C2-5AC8-4B7A-BF00-ED47666F7105}" type="presParOf" srcId="{48AAC77F-1655-4788-86D8-F3D9217E1CE1}" destId="{C69AC688-C169-4F4B-B961-431F513A8229}" srcOrd="2" destOrd="0" presId="urn:microsoft.com/office/officeart/2005/8/layout/hProcess7"/>
    <dgm:cxn modelId="{01441FF4-AE50-442E-8064-EE07176833BE}" type="presParOf" srcId="{38F63F09-70BC-4E35-BE34-53B3CEF046D9}" destId="{AF3BE180-23F5-4EEC-B89C-CEB5FD2D9EAC}" srcOrd="1" destOrd="0" presId="urn:microsoft.com/office/officeart/2005/8/layout/hProcess7"/>
    <dgm:cxn modelId="{26AE235C-0107-4842-B778-55847682B59C}" type="presParOf" srcId="{38F63F09-70BC-4E35-BE34-53B3CEF046D9}" destId="{BD075142-5533-495B-AAB1-3C107169FE0F}" srcOrd="2" destOrd="0" presId="urn:microsoft.com/office/officeart/2005/8/layout/hProcess7"/>
    <dgm:cxn modelId="{096CAB16-1957-431D-B2E3-7030D916F24B}" type="presParOf" srcId="{BD075142-5533-495B-AAB1-3C107169FE0F}" destId="{202FFD75-6053-4581-BD58-A9122E9DA4F3}" srcOrd="0" destOrd="0" presId="urn:microsoft.com/office/officeart/2005/8/layout/hProcess7"/>
    <dgm:cxn modelId="{8C9FC46C-AD3A-4EA0-A046-89B87C219329}" type="presParOf" srcId="{BD075142-5533-495B-AAB1-3C107169FE0F}" destId="{F18C8859-55D4-413C-8D7A-C8437C5DF1F9}" srcOrd="1" destOrd="0" presId="urn:microsoft.com/office/officeart/2005/8/layout/hProcess7"/>
    <dgm:cxn modelId="{0B4D057E-6514-4B6B-A6EF-EF98A8793603}" type="presParOf" srcId="{BD075142-5533-495B-AAB1-3C107169FE0F}" destId="{73237BE1-95D4-464A-81B3-CDF630DDB329}" srcOrd="2" destOrd="0" presId="urn:microsoft.com/office/officeart/2005/8/layout/hProcess7"/>
    <dgm:cxn modelId="{C21B99A6-8A67-43D1-854E-B6174A4C7BBE}" type="presParOf" srcId="{38F63F09-70BC-4E35-BE34-53B3CEF046D9}" destId="{8916CED7-3BC8-413E-B36F-7C936EAAF644}" srcOrd="3" destOrd="0" presId="urn:microsoft.com/office/officeart/2005/8/layout/hProcess7"/>
    <dgm:cxn modelId="{B3AA6B42-253A-4F0E-815D-1D3F31FAEBCB}" type="presParOf" srcId="{38F63F09-70BC-4E35-BE34-53B3CEF046D9}" destId="{C5431265-B0AF-42A9-8C3C-4C11A4B5CF31}" srcOrd="4" destOrd="0" presId="urn:microsoft.com/office/officeart/2005/8/layout/hProcess7"/>
    <dgm:cxn modelId="{8F99972C-15CC-4A8F-ABCA-9744714D6C3E}" type="presParOf" srcId="{C5431265-B0AF-42A9-8C3C-4C11A4B5CF31}" destId="{421B2860-9985-4C7F-B07F-0C75C9842628}" srcOrd="0" destOrd="0" presId="urn:microsoft.com/office/officeart/2005/8/layout/hProcess7"/>
    <dgm:cxn modelId="{EFF7FADF-230A-4462-839E-527CE7F38C5C}" type="presParOf" srcId="{C5431265-B0AF-42A9-8C3C-4C11A4B5CF31}" destId="{409EF44A-53A1-4471-B851-92F4F95DABE4}" srcOrd="1" destOrd="0" presId="urn:microsoft.com/office/officeart/2005/8/layout/hProcess7"/>
    <dgm:cxn modelId="{170AF575-A2DE-4E6B-AA9C-24B3BBEEC166}" type="presParOf" srcId="{C5431265-B0AF-42A9-8C3C-4C11A4B5CF31}" destId="{171153F0-6FA8-4B35-B4FE-87393AAD5978}" srcOrd="2" destOrd="0" presId="urn:microsoft.com/office/officeart/2005/8/layout/hProcess7"/>
    <dgm:cxn modelId="{B0A15097-C164-4AD6-B305-6A566C886A2F}" type="presParOf" srcId="{38F63F09-70BC-4E35-BE34-53B3CEF046D9}" destId="{6B468B30-6A19-4004-B545-84C86EEF9338}" srcOrd="5" destOrd="0" presId="urn:microsoft.com/office/officeart/2005/8/layout/hProcess7"/>
    <dgm:cxn modelId="{0E52AD43-2C2D-4ED3-B9D0-66991D05D6DA}" type="presParOf" srcId="{38F63F09-70BC-4E35-BE34-53B3CEF046D9}" destId="{5F64AE19-0A09-4D1C-B293-8E075B1DD24A}" srcOrd="6" destOrd="0" presId="urn:microsoft.com/office/officeart/2005/8/layout/hProcess7"/>
    <dgm:cxn modelId="{C8C2849D-66D7-4050-A025-BB31558247B3}" type="presParOf" srcId="{5F64AE19-0A09-4D1C-B293-8E075B1DD24A}" destId="{7C5012D3-10BC-4EDE-84F4-DE67679668D7}" srcOrd="0" destOrd="0" presId="urn:microsoft.com/office/officeart/2005/8/layout/hProcess7"/>
    <dgm:cxn modelId="{EC7B058C-0F9D-483F-8FC6-10DB31C60C64}" type="presParOf" srcId="{5F64AE19-0A09-4D1C-B293-8E075B1DD24A}" destId="{69C62FD6-2D55-429B-BD76-34DF4D788B11}" srcOrd="1" destOrd="0" presId="urn:microsoft.com/office/officeart/2005/8/layout/hProcess7"/>
    <dgm:cxn modelId="{82EA70CA-93A5-48C0-A117-AFCF81FC1B0A}" type="presParOf" srcId="{5F64AE19-0A09-4D1C-B293-8E075B1DD24A}" destId="{76348A1F-AF75-4AE6-8F4B-F1C9D901A071}" srcOrd="2" destOrd="0" presId="urn:microsoft.com/office/officeart/2005/8/layout/hProcess7"/>
    <dgm:cxn modelId="{9EEF1B96-D5BB-4E36-88A9-4AD5370CD7ED}" type="presParOf" srcId="{38F63F09-70BC-4E35-BE34-53B3CEF046D9}" destId="{BA14A0A4-7DF1-4439-9F92-477D6DC5060C}" srcOrd="7" destOrd="0" presId="urn:microsoft.com/office/officeart/2005/8/layout/hProcess7"/>
    <dgm:cxn modelId="{9F0347F2-6117-4C2A-AA31-445472D1FD0C}" type="presParOf" srcId="{38F63F09-70BC-4E35-BE34-53B3CEF046D9}" destId="{E5133EB1-574C-4D71-8B79-EBE1660A8DC0}" srcOrd="8" destOrd="0" presId="urn:microsoft.com/office/officeart/2005/8/layout/hProcess7"/>
    <dgm:cxn modelId="{41467386-C9D1-48CE-9460-99DC7AB391DA}" type="presParOf" srcId="{E5133EB1-574C-4D71-8B79-EBE1660A8DC0}" destId="{2BBC7396-AD5F-4BF5-AD85-7B0FEF954DAD}" srcOrd="0" destOrd="0" presId="urn:microsoft.com/office/officeart/2005/8/layout/hProcess7"/>
    <dgm:cxn modelId="{FCB96AF8-3C4F-4733-98E8-6E9942859F23}" type="presParOf" srcId="{E5133EB1-574C-4D71-8B79-EBE1660A8DC0}" destId="{B90CE4B5-53FC-41D6-8363-8BF9F7EE95FE}" srcOrd="1" destOrd="0" presId="urn:microsoft.com/office/officeart/2005/8/layout/hProcess7"/>
    <dgm:cxn modelId="{8A612F5B-201C-4C5C-A8BA-8ABC822CB687}" type="presParOf" srcId="{E5133EB1-574C-4D71-8B79-EBE1660A8DC0}" destId="{0B892DEC-1F9D-469B-A9A4-04ADCCD3EFA2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52FDAC-F257-482F-BE74-00A5C2A749DD}">
      <dsp:nvSpPr>
        <dsp:cNvPr id="0" name=""/>
        <dsp:cNvSpPr/>
      </dsp:nvSpPr>
      <dsp:spPr>
        <a:xfrm>
          <a:off x="498" y="628816"/>
          <a:ext cx="2147217" cy="2576661"/>
        </a:xfrm>
        <a:prstGeom prst="roundRect">
          <a:avLst>
            <a:gd name="adj" fmla="val 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725" rIns="111125" bIns="0" numCol="1" spcCol="1270" anchor="t" anchorCtr="0">
          <a:noAutofit/>
        </a:bodyPr>
        <a:lstStyle/>
        <a:p>
          <a:pPr marL="0" lvl="0" indent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entury Gothic" panose="020B0502020202020204"/>
            </a:rPr>
            <a:t>10mins</a:t>
          </a:r>
          <a:endParaRPr lang="en-GB" sz="2500" kern="1200" dirty="0"/>
        </a:p>
      </dsp:txBody>
      <dsp:txXfrm rot="16200000">
        <a:off x="-841210" y="1470526"/>
        <a:ext cx="2112862" cy="429443"/>
      </dsp:txXfrm>
    </dsp:sp>
    <dsp:sp modelId="{C69AC688-C169-4F4B-B961-431F513A8229}">
      <dsp:nvSpPr>
        <dsp:cNvPr id="0" name=""/>
        <dsp:cNvSpPr/>
      </dsp:nvSpPr>
      <dsp:spPr>
        <a:xfrm>
          <a:off x="429942" y="628816"/>
          <a:ext cx="1599677" cy="257666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8867" rIns="0" bIns="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Century Gothic" panose="020B0502020202020204"/>
            </a:rPr>
            <a:t>Skill Acquisition</a:t>
          </a:r>
          <a:endParaRPr lang="en-GB" sz="2300" b="1" kern="1200" dirty="0"/>
        </a:p>
      </dsp:txBody>
      <dsp:txXfrm>
        <a:off x="429942" y="628816"/>
        <a:ext cx="1599677" cy="2576661"/>
      </dsp:txXfrm>
    </dsp:sp>
    <dsp:sp modelId="{421B2860-9985-4C7F-B07F-0C75C9842628}">
      <dsp:nvSpPr>
        <dsp:cNvPr id="0" name=""/>
        <dsp:cNvSpPr/>
      </dsp:nvSpPr>
      <dsp:spPr>
        <a:xfrm>
          <a:off x="2222869" y="628816"/>
          <a:ext cx="2147217" cy="2576661"/>
        </a:xfrm>
        <a:prstGeom prst="roundRect">
          <a:avLst>
            <a:gd name="adj" fmla="val 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725" rIns="111125" bIns="0" numCol="1" spcCol="1270" anchor="t" anchorCtr="0">
          <a:noAutofit/>
        </a:bodyPr>
        <a:lstStyle/>
        <a:p>
          <a:pPr marL="0" lvl="0" indent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entury Gothic" panose="020B0502020202020204"/>
            </a:rPr>
            <a:t>20mins</a:t>
          </a:r>
          <a:endParaRPr lang="en-GB" sz="2500" kern="1200" dirty="0"/>
        </a:p>
      </dsp:txBody>
      <dsp:txXfrm rot="16200000">
        <a:off x="1381159" y="1470526"/>
        <a:ext cx="2112862" cy="429443"/>
      </dsp:txXfrm>
    </dsp:sp>
    <dsp:sp modelId="{F18C8859-55D4-413C-8D7A-C8437C5DF1F9}">
      <dsp:nvSpPr>
        <dsp:cNvPr id="0" name=""/>
        <dsp:cNvSpPr/>
      </dsp:nvSpPr>
      <dsp:spPr>
        <a:xfrm rot="5400000">
          <a:off x="2044183" y="2677693"/>
          <a:ext cx="378843" cy="322082"/>
        </a:xfrm>
        <a:prstGeom prst="flowChartExtra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153F0-6FA8-4B35-B4FE-87393AAD5978}">
      <dsp:nvSpPr>
        <dsp:cNvPr id="0" name=""/>
        <dsp:cNvSpPr/>
      </dsp:nvSpPr>
      <dsp:spPr>
        <a:xfrm>
          <a:off x="2652312" y="628816"/>
          <a:ext cx="1599677" cy="257666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8867" rIns="0" bIns="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Century Gothic" panose="020B0502020202020204"/>
            </a:rPr>
            <a:t>1V1s</a:t>
          </a:r>
          <a:endParaRPr lang="en-GB" sz="2300" b="1" kern="1200" dirty="0"/>
        </a:p>
      </dsp:txBody>
      <dsp:txXfrm>
        <a:off x="2652312" y="628816"/>
        <a:ext cx="1599677" cy="2576661"/>
      </dsp:txXfrm>
    </dsp:sp>
    <dsp:sp modelId="{2BBC7396-AD5F-4BF5-AD85-7B0FEF954DAD}">
      <dsp:nvSpPr>
        <dsp:cNvPr id="0" name=""/>
        <dsp:cNvSpPr/>
      </dsp:nvSpPr>
      <dsp:spPr>
        <a:xfrm>
          <a:off x="4445239" y="628816"/>
          <a:ext cx="2147217" cy="2576661"/>
        </a:xfrm>
        <a:prstGeom prst="roundRect">
          <a:avLst>
            <a:gd name="adj" fmla="val 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725" rIns="111125" bIns="0" numCol="1" spcCol="1270" anchor="t" anchorCtr="0">
          <a:noAutofit/>
        </a:bodyPr>
        <a:lstStyle/>
        <a:p>
          <a:pPr marL="0" lvl="0" indent="0" algn="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entury Gothic" panose="020B0502020202020204"/>
            </a:rPr>
            <a:t>30mins</a:t>
          </a:r>
          <a:endParaRPr lang="en-GB" sz="2500" kern="1200" dirty="0"/>
        </a:p>
      </dsp:txBody>
      <dsp:txXfrm rot="16200000">
        <a:off x="3603530" y="1470526"/>
        <a:ext cx="2112862" cy="429443"/>
      </dsp:txXfrm>
    </dsp:sp>
    <dsp:sp modelId="{69C62FD6-2D55-429B-BD76-34DF4D788B11}">
      <dsp:nvSpPr>
        <dsp:cNvPr id="0" name=""/>
        <dsp:cNvSpPr/>
      </dsp:nvSpPr>
      <dsp:spPr>
        <a:xfrm rot="5400000">
          <a:off x="4266553" y="2677693"/>
          <a:ext cx="378843" cy="322082"/>
        </a:xfrm>
        <a:prstGeom prst="flowChartExtra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892DEC-1F9D-469B-A9A4-04ADCCD3EFA2}">
      <dsp:nvSpPr>
        <dsp:cNvPr id="0" name=""/>
        <dsp:cNvSpPr/>
      </dsp:nvSpPr>
      <dsp:spPr>
        <a:xfrm>
          <a:off x="4874682" y="628816"/>
          <a:ext cx="1599677" cy="2576661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8867" rIns="0" bIns="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Century Gothic" panose="020B0502020202020204"/>
            </a:rPr>
            <a:t>SSGs</a:t>
          </a:r>
          <a:endParaRPr lang="en-GB" sz="2300" b="1" kern="1200" dirty="0"/>
        </a:p>
      </dsp:txBody>
      <dsp:txXfrm>
        <a:off x="4874682" y="628816"/>
        <a:ext cx="1599677" cy="2576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7EA8FD-D6BA-40ED-A42B-5B1A9FD24ECC}" type="datetimeFigureOut">
              <a:t>2/26/2025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E0D7F-B49D-4622-A7BE-2BECCC4D4A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71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CLT:</a:t>
            </a:r>
          </a:p>
          <a:p>
            <a:pPr marL="171450" indent="-171450">
              <a:buFont typeface="Calibri,Sans-Serif"/>
              <a:buChar char="-"/>
            </a:pPr>
            <a:r>
              <a:rPr lang="en-US" dirty="0"/>
              <a:t>reduce extraneous load (unnecessary complexity),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Calibri,Sans-Serif"/>
              <a:buChar char="-"/>
            </a:pPr>
            <a:r>
              <a:rPr lang="en-US" dirty="0"/>
              <a:t>optimize intrinsic load (essential difficulty of the material), 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Calibri,Sans-Serif"/>
              <a:buChar char="-"/>
            </a:pPr>
            <a:r>
              <a:rPr lang="en-US" dirty="0"/>
              <a:t>scaffolding and chunking to enhance germane load (processing that aids learning).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8E0D7F-B49D-4622-A7BE-2BECCC4D4ADB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720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Lee et.al, 2014 – skill </a:t>
            </a:r>
            <a:r>
              <a:rPr lang="en-US" dirty="0" err="1">
                <a:ea typeface="Calibri"/>
                <a:cs typeface="Calibri"/>
              </a:rPr>
              <a:t>acq</a:t>
            </a:r>
            <a:r>
              <a:rPr lang="en-US" dirty="0">
                <a:ea typeface="Calibri"/>
                <a:cs typeface="Calibri"/>
              </a:rPr>
              <a:t> learnt more effective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8E0D7F-B49D-4622-A7BE-2BECCC4D4ADB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420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8E0D7F-B49D-4622-A7BE-2BECCC4D4ADB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75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 Learning is typically divided into implicit (unconscious) and explicit (conscious) processes </a:t>
            </a:r>
            <a:endParaRPr lang="en-US" dirty="0"/>
          </a:p>
          <a:p>
            <a:endParaRPr lang="en-GB" dirty="0"/>
          </a:p>
          <a:p>
            <a:pPr>
              <a:spcBef>
                <a:spcPts val="1000"/>
              </a:spcBef>
            </a:pPr>
            <a:r>
              <a:rPr lang="en-GB" dirty="0"/>
              <a:t>Implicit processes learnt can be used without conscious thought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>
              <a:spcBef>
                <a:spcPts val="1000"/>
              </a:spcBef>
            </a:pPr>
            <a:endParaRPr lang="en-GB" dirty="0"/>
          </a:p>
          <a:p>
            <a:pPr>
              <a:spcBef>
                <a:spcPts val="1000"/>
              </a:spcBef>
              <a:buFont typeface="Calibri,Sans-Serif"/>
            </a:pPr>
            <a:r>
              <a:rPr lang="en-GB" dirty="0"/>
              <a:t>Implicit processes don`t depend on working memory, thus can carrying out other tasks, such as decision making </a:t>
            </a:r>
            <a:endParaRPr lang="en-GB" dirty="0">
              <a:ea typeface="Calibri"/>
              <a:cs typeface="Calibri"/>
            </a:endParaRPr>
          </a:p>
          <a:p>
            <a:pPr>
              <a:spcBef>
                <a:spcPts val="1000"/>
              </a:spcBef>
              <a:buFont typeface="Calibri,Sans-Serif"/>
            </a:pPr>
            <a:endParaRPr lang="en-GB" dirty="0"/>
          </a:p>
          <a:p>
            <a:r>
              <a:rPr lang="en-GB" dirty="0"/>
              <a:t>When explicit knowledge is acquired, implicit learning may take place at the same time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/>
          </a:p>
          <a:p>
            <a:r>
              <a:rPr lang="en-GB" dirty="0"/>
              <a:t>The performance of “hybrid learners” were faster and more accurate than the performance of implicit or explicit learners</a:t>
            </a:r>
            <a:endParaRPr lang="en-GB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8E0D7F-B49D-4622-A7BE-2BECCC4D4ADB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009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6F790-6AEB-7A5D-FCAF-999A1A5B3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252310-F48E-6779-65E1-33CF453780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D32BDE-0E96-4600-E3A4-16DB843C07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r>
              <a:rPr lang="en-GB" dirty="0">
                <a:ea typeface="Calibri"/>
                <a:cs typeface="Calibri"/>
              </a:rPr>
              <a:t>Visual </a:t>
            </a:r>
            <a:r>
              <a:rPr lang="en-GB" dirty="0" err="1">
                <a:ea typeface="Calibri"/>
                <a:cs typeface="Calibri"/>
              </a:rPr>
              <a:t>cotextx</a:t>
            </a:r>
            <a:r>
              <a:rPr lang="en-GB" dirty="0">
                <a:ea typeface="Calibri"/>
                <a:cs typeface="Calibri"/>
              </a:rPr>
              <a:t> – Info sent to dorsal stream &amp; ventral stream</a:t>
            </a:r>
          </a:p>
          <a:p>
            <a:pPr>
              <a:spcBef>
                <a:spcPts val="1000"/>
              </a:spcBef>
            </a:pPr>
            <a:endParaRPr lang="en-GB" dirty="0">
              <a:ea typeface="Calibri"/>
              <a:cs typeface="Calibri"/>
            </a:endParaRPr>
          </a:p>
          <a:p>
            <a:pPr>
              <a:spcBef>
                <a:spcPts val="1000"/>
              </a:spcBef>
            </a:pPr>
            <a:r>
              <a:rPr lang="en-GB" dirty="0">
                <a:ea typeface="Calibri"/>
                <a:cs typeface="Calibri"/>
              </a:rPr>
              <a:t>Point is... asking athlete to perform decoupled task where they are perceiving without acting they will be using different parts of the brain!</a:t>
            </a: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CF597D-1E0C-8AD7-259A-FD9D196A8F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8E0D7F-B49D-4622-A7BE-2BECCC4D4ADB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80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7158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324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110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02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375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599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167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661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95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75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4882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45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650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98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2416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266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04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133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exercise.research.southwales.ac.uk/blog/skill-acquisition-in-football-developing-a-programme-across-the-faw-welsh-premier-league-academ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Coaching Pedagogy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Rhys Mansell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8121-908F-BD46-2541-48C975527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4C405-308E-4727-BD3E-2AF40F629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17" y="2603500"/>
            <a:ext cx="4191392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600" u="sng" dirty="0"/>
          </a:p>
          <a:p>
            <a:pPr marL="0" indent="0">
              <a:buNone/>
            </a:pPr>
            <a:r>
              <a:rPr lang="en-GB" sz="1600" u="sng" dirty="0"/>
              <a:t>FAW Girls Development Centre</a:t>
            </a:r>
            <a:endParaRPr lang="en-GB" sz="1600"/>
          </a:p>
          <a:p>
            <a:pPr>
              <a:buFont typeface="Calibri" charset="2"/>
              <a:buChar char="-"/>
            </a:pPr>
            <a:r>
              <a:rPr lang="en-GB" sz="1600" dirty="0"/>
              <a:t>Foundation Phase (U8-U10s)</a:t>
            </a:r>
            <a:endParaRPr lang="en-GB" sz="1600"/>
          </a:p>
          <a:p>
            <a:pPr>
              <a:buFont typeface="Calibri" charset="2"/>
              <a:buChar char="-"/>
            </a:pPr>
            <a:r>
              <a:rPr lang="en-GB" sz="1600" dirty="0"/>
              <a:t>Feeder for regional Wales squads</a:t>
            </a:r>
            <a:endParaRPr lang="en-GB" sz="1600"/>
          </a:p>
          <a:p>
            <a:pPr>
              <a:buFont typeface="Calibri" charset="2"/>
              <a:buChar char="-"/>
            </a:pPr>
            <a:r>
              <a:rPr lang="en-GB" sz="1600" dirty="0"/>
              <a:t>Club pyramid structure</a:t>
            </a:r>
          </a:p>
          <a:p>
            <a:pPr>
              <a:buFont typeface="Calibri" charset="2"/>
              <a:buChar char="-"/>
            </a:pPr>
            <a:endParaRPr lang="en-GB" sz="1600" dirty="0"/>
          </a:p>
          <a:p>
            <a:pPr>
              <a:buFont typeface="Calibri" charset="2"/>
              <a:buChar char="-"/>
            </a:pPr>
            <a:endParaRPr lang="en-GB" sz="1600" dirty="0"/>
          </a:p>
          <a:p>
            <a:pPr>
              <a:buFont typeface="Calibri" charset="2"/>
              <a:buChar char="-"/>
            </a:pPr>
            <a:endParaRPr lang="en-GB" sz="1600" dirty="0"/>
          </a:p>
          <a:p>
            <a:pPr>
              <a:buFont typeface="Calibri" charset="2"/>
              <a:buChar char="-"/>
            </a:pPr>
            <a:endParaRPr lang="en-GB" sz="1600" dirty="0"/>
          </a:p>
          <a:p>
            <a:pPr>
              <a:buFont typeface="Calibri" charset="2"/>
              <a:buChar char="-"/>
            </a:pPr>
            <a:endParaRPr lang="en-GB" sz="1600" dirty="0"/>
          </a:p>
          <a:p>
            <a:pPr>
              <a:buFont typeface="Calibri" charset="2"/>
              <a:buChar char="-"/>
            </a:pPr>
            <a:endParaRPr lang="en-GB" sz="1600" dirty="0"/>
          </a:p>
        </p:txBody>
      </p:sp>
      <p:pic>
        <p:nvPicPr>
          <p:cNvPr id="5" name="Picture 4" descr="A group of girls posing for a photo&#10;&#10;AI-generated content may be incorrect.">
            <a:extLst>
              <a:ext uri="{FF2B5EF4-FFF2-40B4-BE49-F238E27FC236}">
                <a16:creationId xmlns:a16="http://schemas.microsoft.com/office/drawing/2014/main" id="{7CF7CD09-BE11-A49B-FCFC-17AB9E681F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93"/>
          <a:stretch/>
        </p:blipFill>
        <p:spPr>
          <a:xfrm>
            <a:off x="4984956" y="2775951"/>
            <a:ext cx="6158802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5210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368B2-3C71-E171-4E36-2F2DC1E46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Aims &amp; Objectives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09610C59-0E20-B16B-B610-9FE953370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6" y="2603500"/>
            <a:ext cx="8063659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b="1" u="sng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Aim: </a:t>
            </a:r>
            <a:endParaRPr lang="en-US" sz="1600" b="1" u="sng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To develop broad technical and tactical base to support girls football pathway within FAW player pathway structure</a:t>
            </a:r>
            <a:endParaRPr lang="en-US" sz="1600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endParaRPr lang="en-GB" sz="1600" dirty="0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1600" b="1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Objective 1:</a:t>
            </a:r>
            <a:r>
              <a:rPr lang="en-GB" sz="1600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 Provide players with diverse catalogue of skill moves to allow for creative solutions when under pressure or in different game environments</a:t>
            </a:r>
            <a:endParaRPr lang="en-US" sz="1600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1600" b="1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Objective 2:</a:t>
            </a:r>
            <a:r>
              <a:rPr lang="en-GB" sz="1600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 Provide technical ability and cognitive understanding to be competent in and out of possession in 1v1 scenarios</a:t>
            </a:r>
            <a:endParaRPr lang="en-US" sz="1600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1600" b="1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Objective 3:</a:t>
            </a:r>
            <a:r>
              <a:rPr lang="en-GB" sz="1600" dirty="0">
                <a:solidFill>
                  <a:srgbClr val="444444"/>
                </a:solidFill>
                <a:latin typeface="Century Gothic"/>
                <a:ea typeface="Calibri"/>
                <a:cs typeface="Calibri"/>
              </a:rPr>
              <a:t> Develop creative and confident players on the ball</a:t>
            </a:r>
            <a:endParaRPr lang="en-US" sz="1600" dirty="0">
              <a:solidFill>
                <a:srgbClr val="444444"/>
              </a:solidFill>
              <a:latin typeface="Century Gothic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chart of different teams&#10;&#10;AI-generated content may be incorrect.">
            <a:extLst>
              <a:ext uri="{FF2B5EF4-FFF2-40B4-BE49-F238E27FC236}">
                <a16:creationId xmlns:a16="http://schemas.microsoft.com/office/drawing/2014/main" id="{9BDCD001-F10A-C641-2F3D-A73099ADEF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462" r="-408" b="-333"/>
          <a:stretch/>
        </p:blipFill>
        <p:spPr>
          <a:xfrm>
            <a:off x="8552562" y="2606379"/>
            <a:ext cx="3184772" cy="3018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373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675F3-A1CE-74C9-C825-7A131FB0C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3CF5C-D517-8BE8-E444-28350B839B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4A264E7-6950-CFAF-F79B-E87E1E53C9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7769587"/>
              </p:ext>
            </p:extLst>
          </p:nvPr>
        </p:nvGraphicFramePr>
        <p:xfrm>
          <a:off x="2794001" y="2185505"/>
          <a:ext cx="6592956" cy="38342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0027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93CB6-BD9C-3FCA-0FED-0C45F74AE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302" y="973668"/>
            <a:ext cx="3549602" cy="106440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chemeClr val="tx1"/>
                </a:solidFill>
              </a:rPr>
              <a:t>Skill Acquisition: Weeks 1-2</a:t>
            </a:r>
            <a:endParaRPr lang="en-US"/>
          </a:p>
        </p:txBody>
      </p:sp>
      <p:pic>
        <p:nvPicPr>
          <p:cNvPr id="5" name="Picture 4" descr="A screenshot of a football field&#10;&#10;AI-generated content may be incorrect.">
            <a:extLst>
              <a:ext uri="{FF2B5EF4-FFF2-40B4-BE49-F238E27FC236}">
                <a16:creationId xmlns:a16="http://schemas.microsoft.com/office/drawing/2014/main" id="{CBAE0A5D-80B3-6668-E572-195B1575E2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572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6D7AB-8661-0859-1633-49988574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260" y="2076727"/>
            <a:ext cx="3509204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GB" dirty="0">
                <a:solidFill>
                  <a:schemeClr val="tx1"/>
                </a:solidFill>
              </a:rPr>
              <a:t>Blocked</a:t>
            </a:r>
          </a:p>
          <a:p>
            <a:pPr>
              <a:buFont typeface="Calibri" charset="2"/>
              <a:buChar char="-"/>
            </a:pPr>
            <a:r>
              <a:rPr lang="en-GB" dirty="0">
                <a:solidFill>
                  <a:schemeClr val="tx1"/>
                </a:solidFill>
              </a:rPr>
              <a:t>Command</a:t>
            </a:r>
          </a:p>
          <a:p>
            <a:pPr>
              <a:buFont typeface="Calibri" charset="2"/>
              <a:buChar char="-"/>
            </a:pPr>
            <a:r>
              <a:rPr lang="en-GB" dirty="0">
                <a:solidFill>
                  <a:schemeClr val="tx1"/>
                </a:solidFill>
              </a:rPr>
              <a:t>Analogies</a:t>
            </a:r>
          </a:p>
          <a:p>
            <a:pPr>
              <a:buFont typeface="Calibri" charset="2"/>
              <a:buChar char="-"/>
            </a:pPr>
            <a:r>
              <a:rPr lang="en-GB" dirty="0">
                <a:solidFill>
                  <a:schemeClr val="tx1"/>
                </a:solidFill>
              </a:rPr>
              <a:t>Differentiated 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4055455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BC54B3-5742-1671-DBA0-5194E74FDE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104BD-C73C-65AE-ED86-C838C9615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rgbClr val="EBEBEB"/>
                </a:solidFill>
              </a:rPr>
              <a:t>Skill Acquisition: Weeks 3-4</a:t>
            </a:r>
            <a:endParaRPr lang="en-US" sz="2800" dirty="0">
              <a:solidFill>
                <a:srgbClr val="EBEBEB"/>
              </a:solidFill>
            </a:endParaRPr>
          </a:p>
        </p:txBody>
      </p:sp>
      <p:pic>
        <p:nvPicPr>
          <p:cNvPr id="6" name="Picture 5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6583732B-8E05-FFAD-EC1E-5F6A452DB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2133" y="1373738"/>
            <a:ext cx="7050210" cy="409761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7BDB1-6B8E-18A3-BED4-E78A59C6A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86" y="2054641"/>
            <a:ext cx="3785291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dirty="0"/>
              <a:t>Blocked sequences</a:t>
            </a:r>
          </a:p>
          <a:p>
            <a:pPr>
              <a:buFont typeface="Calibri" charset="2"/>
              <a:buChar char="-"/>
            </a:pPr>
            <a:r>
              <a:rPr lang="en-US" dirty="0"/>
              <a:t>Zone Proximal Development </a:t>
            </a:r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6862596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5C2F34-1730-ED14-EF9E-C43F66A186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FA79EC4E-82A4-838D-25BC-60CF0E521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8869DC5-C1C9-A259-94AE-535D1219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BBFC02D0-44C2-233B-BAAE-F7AB4F75B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C88313-5253-6337-1A39-C47993DE0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rgbClr val="EBEBEB"/>
                </a:solidFill>
              </a:rPr>
              <a:t>Skill Acquisition: Weeks 5-6</a:t>
            </a:r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509111D-F3E6-0FE2-73AB-CDCC47771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1FFE94D-FB2C-FE31-71B4-F2A50FAD4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28D452C5-AEAF-3275-7D5C-62A4A13DF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B2577-F55E-0A4C-7665-972D52336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86" y="2054641"/>
            <a:ext cx="3785291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dirty="0"/>
              <a:t>Integration of random practice</a:t>
            </a:r>
          </a:p>
          <a:p>
            <a:pPr>
              <a:buFont typeface="Calibri" charset="2"/>
              <a:buChar char="-"/>
            </a:pPr>
            <a:r>
              <a:rPr lang="en-US" dirty="0"/>
              <a:t>Autonomy </a:t>
            </a:r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5729244B-BF5E-324A-932A-00848EA1F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 descr="A screenshot of a game&#10;&#10;AI-generated content may be incorrect.">
            <a:extLst>
              <a:ext uri="{FF2B5EF4-FFF2-40B4-BE49-F238E27FC236}">
                <a16:creationId xmlns:a16="http://schemas.microsoft.com/office/drawing/2014/main" id="{637A086A-1242-CC34-2332-077AE0B00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1559" y="936260"/>
            <a:ext cx="7206712" cy="498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51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16C31-197C-D181-FF43-2801F676E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 Acquistion Session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F95D9-46B8-180A-0EE7-AC68AF7DD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screenshot of a football field&#10;&#10;AI-generated content may be incorrect.">
            <a:extLst>
              <a:ext uri="{FF2B5EF4-FFF2-40B4-BE49-F238E27FC236}">
                <a16:creationId xmlns:a16="http://schemas.microsoft.com/office/drawing/2014/main" id="{4BA3B95F-54A9-AABB-4A3C-86A2FF673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5" y="2608880"/>
            <a:ext cx="3714489" cy="2970510"/>
          </a:xfrm>
          <a:prstGeom prst="rect">
            <a:avLst/>
          </a:prstGeom>
        </p:spPr>
      </p:pic>
      <p:pic>
        <p:nvPicPr>
          <p:cNvPr id="5" name="Picture 4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16454739-30D2-0CF1-FD16-0E9F6C97F4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150" y="2608880"/>
            <a:ext cx="4012752" cy="2983426"/>
          </a:xfrm>
          <a:prstGeom prst="rect">
            <a:avLst/>
          </a:prstGeom>
        </p:spPr>
      </p:pic>
      <p:pic>
        <p:nvPicPr>
          <p:cNvPr id="6" name="Picture 5" descr="A screenshot of a game&#10;&#10;AI-generated content may be incorrect.">
            <a:extLst>
              <a:ext uri="{FF2B5EF4-FFF2-40B4-BE49-F238E27FC236}">
                <a16:creationId xmlns:a16="http://schemas.microsoft.com/office/drawing/2014/main" id="{E891BC57-1B41-BB2A-AFCE-96F70A51B0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9965" y="2615243"/>
            <a:ext cx="4249120" cy="29448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842ACC-E487-2578-A1C1-CBBC3A24F91F}"/>
              </a:ext>
            </a:extLst>
          </p:cNvPr>
          <p:cNvSpPr txBox="1"/>
          <p:nvPr/>
        </p:nvSpPr>
        <p:spPr>
          <a:xfrm>
            <a:off x="965314" y="5730346"/>
            <a:ext cx="24938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1-2</a:t>
            </a:r>
            <a:endParaRPr lang="en-US"/>
          </a:p>
          <a:p>
            <a:pPr algn="ctr"/>
            <a:r>
              <a:rPr lang="en-GB" u="sng" dirty="0"/>
              <a:t>Blocked Individual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1F97E2-DA31-18A4-CCB8-EF8DF358F85D}"/>
              </a:ext>
            </a:extLst>
          </p:cNvPr>
          <p:cNvSpPr txBox="1"/>
          <p:nvPr/>
        </p:nvSpPr>
        <p:spPr>
          <a:xfrm>
            <a:off x="4852805" y="5730345"/>
            <a:ext cx="24938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3-4</a:t>
            </a:r>
            <a:endParaRPr lang="en-US"/>
          </a:p>
          <a:p>
            <a:pPr algn="ctr"/>
            <a:r>
              <a:rPr lang="en-GB" u="sng" dirty="0"/>
              <a:t>Blocked Sequences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6C1492-157A-A525-FE42-3AF1AF6617D2}"/>
              </a:ext>
            </a:extLst>
          </p:cNvPr>
          <p:cNvSpPr txBox="1"/>
          <p:nvPr/>
        </p:nvSpPr>
        <p:spPr>
          <a:xfrm>
            <a:off x="8791958" y="5730345"/>
            <a:ext cx="322999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5-6</a:t>
            </a:r>
            <a:endParaRPr lang="en-US"/>
          </a:p>
          <a:p>
            <a:pPr algn="ctr"/>
            <a:r>
              <a:rPr lang="en-GB" u="sng" dirty="0"/>
              <a:t>Random Stepping Stone</a:t>
            </a:r>
          </a:p>
        </p:txBody>
      </p:sp>
    </p:spTree>
    <p:extLst>
      <p:ext uri="{BB962C8B-B14F-4D97-AF65-F5344CB8AC3E}">
        <p14:creationId xmlns:p14="http://schemas.microsoft.com/office/powerpoint/2010/main" val="3813658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E9185-8654-6DAB-A18E-11044C141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Skill Acquisition Session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4B99-C4BE-FAFB-1DBF-8B7C67BEE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33" y="2592457"/>
            <a:ext cx="7037834" cy="34273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>
                <a:solidFill>
                  <a:schemeClr val="tx1"/>
                </a:solidFill>
              </a:rPr>
              <a:t>“What is tactically desirable, must be technically possible” (Lauder &amp; Piltz, 2013, p. 59).</a:t>
            </a:r>
            <a:endParaRPr lang="en-US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>
                <a:solidFill>
                  <a:schemeClr val="tx1"/>
                </a:solidFill>
              </a:rPr>
              <a:t>Fitts &amp; Posner (1967) model of skill acquisition</a:t>
            </a:r>
            <a:r>
              <a:rPr lang="en-GB" sz="1400" i="1" dirty="0">
                <a:solidFill>
                  <a:schemeClr val="tx1"/>
                </a:solidFill>
              </a:rPr>
              <a:t> (see right)</a:t>
            </a:r>
            <a:endParaRPr lang="en-US" sz="1400" i="1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Font typeface="Calibri"/>
              <a:buChar char="-"/>
            </a:pPr>
            <a:r>
              <a:rPr lang="en-GB" sz="1400" dirty="0">
                <a:solidFill>
                  <a:schemeClr val="tx1"/>
                </a:solidFill>
              </a:rPr>
              <a:t>Through practice we (1) acquire knowledge that (2) removes our focus of attention on our actions</a:t>
            </a:r>
          </a:p>
          <a:p>
            <a:pPr>
              <a:lnSpc>
                <a:spcPct val="90000"/>
              </a:lnSpc>
              <a:buFont typeface="Calibri"/>
              <a:buChar char="-"/>
            </a:pPr>
            <a:endParaRPr lang="en-GB" sz="1700" dirty="0">
              <a:solidFill>
                <a:schemeClr val="tx1"/>
              </a:solidFill>
            </a:endParaRPr>
          </a:p>
        </p:txBody>
      </p:sp>
      <p:pic>
        <p:nvPicPr>
          <p:cNvPr id="4" name="Picture 3" descr="Image result for Fitts &amp; posner 1967 model of skill acq">
            <a:extLst>
              <a:ext uri="{FF2B5EF4-FFF2-40B4-BE49-F238E27FC236}">
                <a16:creationId xmlns:a16="http://schemas.microsoft.com/office/drawing/2014/main" id="{4213EAAB-325C-3E13-8AB1-2F53D50EC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2808426"/>
            <a:ext cx="3080048" cy="300221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53461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BAED49-3472-D6C7-A7B7-194BEC236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EC88B-89C4-AAAA-AD6A-EE4893898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Skill Acquisition Session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F068A-BADF-A610-992A-5DBF5C54C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737" y="2782093"/>
            <a:ext cx="7004530" cy="32377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Calibri" charset="2"/>
              <a:buChar char="-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Calibri" charset="2"/>
              <a:buChar char="-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Calibri" charset="2"/>
              <a:buChar char="-"/>
            </a:pPr>
            <a:r>
              <a:rPr lang="en-GB" sz="1400" dirty="0">
                <a:solidFill>
                  <a:schemeClr val="tx1"/>
                </a:solidFill>
              </a:rPr>
              <a:t>Dr David Adams highlights the trade offs around blocked technical practices (Southwales.ac.uk, 2018) </a:t>
            </a:r>
            <a:r>
              <a:rPr lang="en-GB" sz="1400" i="1" dirty="0">
                <a:solidFill>
                  <a:schemeClr val="tx1"/>
                </a:solidFill>
              </a:rPr>
              <a:t>(See right)</a:t>
            </a:r>
            <a:r>
              <a:rPr lang="en-GB" sz="1400" dirty="0">
                <a:solidFill>
                  <a:schemeClr val="tx1"/>
                </a:solidFill>
              </a:rPr>
              <a:t>.</a:t>
            </a:r>
          </a:p>
          <a:p>
            <a:pPr>
              <a:buFont typeface="Calibri" charset="2"/>
              <a:buChar char="-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Calibri" charset="2"/>
              <a:buChar char="-"/>
            </a:pPr>
            <a:r>
              <a:rPr lang="en-GB" sz="1400" dirty="0">
                <a:solidFill>
                  <a:schemeClr val="tx1"/>
                </a:solidFill>
              </a:rPr>
              <a:t>Blocked practices with low variability allows for quicker skill acquisition </a:t>
            </a:r>
          </a:p>
          <a:p>
            <a:pPr>
              <a:buFont typeface="Calibri" charset="2"/>
              <a:buChar char="-"/>
            </a:pPr>
            <a:endParaRPr lang="en-GB" sz="1400" dirty="0">
              <a:solidFill>
                <a:schemeClr val="tx1"/>
              </a:solidFill>
            </a:endParaRPr>
          </a:p>
          <a:p>
            <a:pPr>
              <a:buFont typeface="Calibri" charset="2"/>
              <a:buChar char="-"/>
            </a:pPr>
            <a:r>
              <a:rPr lang="en-GB" sz="1400" dirty="0">
                <a:solidFill>
                  <a:schemeClr val="tx1"/>
                </a:solidFill>
              </a:rPr>
              <a:t>Random practices however are superior in retention and transferability of skill acquisition into game contexts </a:t>
            </a:r>
          </a:p>
          <a:p>
            <a:pPr marL="0" indent="0">
              <a:buNone/>
            </a:pPr>
            <a:endParaRPr lang="en-GB"/>
          </a:p>
          <a:p>
            <a:pPr>
              <a:buFont typeface="Calibri" charset="2"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Dr David Adams Blog">
            <a:extLst>
              <a:ext uri="{FF2B5EF4-FFF2-40B4-BE49-F238E27FC236}">
                <a16:creationId xmlns:a16="http://schemas.microsoft.com/office/drawing/2014/main" id="{7B26928E-D5A8-0C28-2B66-D5F85867C3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3703848"/>
            <a:ext cx="3803302" cy="10176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03541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5BC58B-7469-E04F-112B-310DE4016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327174F-85DE-E825-7425-3CE1F86EF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311B21A-758C-D4DA-A3AD-652184315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58F0556D-E714-B49C-0A20-A08433797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7F278-8321-EA93-F6A6-82F92F076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rgbClr val="EBEBEB"/>
                </a:solidFill>
              </a:rPr>
              <a:t>1V1s: Weeks 1-2</a:t>
            </a:r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6180F7B-F6FE-6071-2193-F7DAD9D75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558EE57-8AE5-E6E8-995F-29BE460B1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F052A380-5C0C-DEC0-F7F5-EE4172514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95865-FC9C-A62B-B76D-F76AE45E5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86" y="2054641"/>
            <a:ext cx="3785291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dirty="0"/>
              <a:t>Repetition without repetition</a:t>
            </a:r>
          </a:p>
          <a:p>
            <a:pPr>
              <a:buFont typeface="Calibri" charset="2"/>
              <a:buChar char="-"/>
            </a:pPr>
            <a:r>
              <a:rPr lang="en-US" dirty="0"/>
              <a:t>Standardized language</a:t>
            </a:r>
          </a:p>
          <a:p>
            <a:pPr>
              <a:buFont typeface="Calibri" charset="2"/>
              <a:buChar char="-"/>
            </a:pPr>
            <a:r>
              <a:rPr lang="en-US" dirty="0"/>
              <a:t>Benefits of 2-goal approach </a:t>
            </a:r>
          </a:p>
          <a:p>
            <a:pPr>
              <a:buFont typeface="Calibri" charset="2"/>
              <a:buChar char="-"/>
            </a:pPr>
            <a:endParaRPr lang="en-US" dirty="0"/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117CE486-A736-BAD1-FD77-85A4E68E9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6" name="Content Placeholder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A3963BB4-E3FC-8F5B-B667-6B17CEDB6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5297" y="1441127"/>
            <a:ext cx="7177651" cy="4178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4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D0CA34-5C77-E3F0-32A8-9B168C256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E574CB11-D832-398B-5D2F-53219425E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FCECB6D-C3D1-4AD2-88BC-103DCB904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57C9293C-C2FD-0DC7-7D73-438C14651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AE19B-6BEA-0C5F-5C66-9C6F11541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rgbClr val="EBEBEB"/>
                </a:solidFill>
              </a:rPr>
              <a:t>1V1s: Weeks 3-4</a:t>
            </a:r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B34788A-6A5D-E353-9B6C-211CF0F81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CD6EC53-DFD1-D5DE-102C-138406E41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85ECCAD-90FD-792C-EFD3-9A156A858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22A2E-A4B7-19D2-8CA6-30275EC05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86" y="2054641"/>
            <a:ext cx="3785291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dirty="0"/>
              <a:t>How progressed? </a:t>
            </a:r>
          </a:p>
          <a:p>
            <a:pPr>
              <a:buFont typeface="Calibri" charset="2"/>
              <a:buChar char="-"/>
            </a:pPr>
            <a:r>
              <a:rPr lang="en-US" dirty="0"/>
              <a:t>Benefits of multi-directional approach </a:t>
            </a:r>
          </a:p>
          <a:p>
            <a:pPr>
              <a:buFont typeface="Calibri" charset="2"/>
              <a:buChar char="-"/>
            </a:pPr>
            <a:endParaRPr lang="en-US" dirty="0"/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5BC7DBC2-103B-E455-818B-B8ACEC86B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4" name="Picture 3" descr="A screenshot of a football game&#10;&#10;AI-generated content may be incorrect.">
            <a:extLst>
              <a:ext uri="{FF2B5EF4-FFF2-40B4-BE49-F238E27FC236}">
                <a16:creationId xmlns:a16="http://schemas.microsoft.com/office/drawing/2014/main" id="{B803630D-F028-11CF-4B8F-FA804C1DFE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9920" y="1238250"/>
            <a:ext cx="7086600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10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B89ED1-7A42-465D-BFB2-8EE98B5D9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F62C96C-62DB-A853-3051-0CCF7344A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01B9976-673F-B343-29C9-76765A1CF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95AACA71-3E14-0E20-2932-18E083DD7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5FB68-F699-FF97-524C-A7144487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u="sng" dirty="0">
                <a:solidFill>
                  <a:srgbClr val="EBEBEB"/>
                </a:solidFill>
              </a:rPr>
              <a:t>1V1s: Weeks 5-6</a:t>
            </a:r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1B99EA0-2BBF-4D80-FDCD-623EBBB54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1D6D2742-8AE9-7248-A485-70E3B5C8E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C25E9D24-31FE-7BC9-7E8D-ABAC4B84D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3F6C8-0245-E119-D985-BA3A2AE98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86" y="2054641"/>
            <a:ext cx="3953189" cy="39651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dirty="0"/>
              <a:t>Random into variable practice</a:t>
            </a:r>
          </a:p>
          <a:p>
            <a:pPr>
              <a:buFont typeface="Calibri" charset="2"/>
              <a:buChar char="-"/>
            </a:pPr>
            <a:r>
              <a:rPr lang="en-US" dirty="0"/>
              <a:t>Cognitive load</a:t>
            </a:r>
          </a:p>
          <a:p>
            <a:pPr>
              <a:buFont typeface="Calibri" charset="2"/>
              <a:buChar char="-"/>
            </a:pPr>
            <a:endParaRPr lang="en-US" dirty="0"/>
          </a:p>
        </p:txBody>
      </p:sp>
      <p:sp>
        <p:nvSpPr>
          <p:cNvPr id="39" name="Freeform 5">
            <a:extLst>
              <a:ext uri="{FF2B5EF4-FFF2-40B4-BE49-F238E27FC236}">
                <a16:creationId xmlns:a16="http://schemas.microsoft.com/office/drawing/2014/main" id="{BBE4D02C-D6BF-3CB1-73FD-2D973AFA9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8" name="Picture 7" descr="A screenshot of a football game&#10;&#10;AI-generated content may be incorrect.">
            <a:extLst>
              <a:ext uri="{FF2B5EF4-FFF2-40B4-BE49-F238E27FC236}">
                <a16:creationId xmlns:a16="http://schemas.microsoft.com/office/drawing/2014/main" id="{6DE32750-0C49-A414-6265-18D389EAB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0711" y="1242302"/>
            <a:ext cx="7232545" cy="447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51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665FC3-8EFD-2A23-F688-DBE71C895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523C-A37C-3846-51E4-2ABA36AF2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1V1s Session Timeline</a:t>
            </a:r>
          </a:p>
        </p:txBody>
      </p:sp>
      <p:pic>
        <p:nvPicPr>
          <p:cNvPr id="4" name="Content Placeholder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26B76121-47F8-E2D1-FB8B-584FA641D8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4" y="2784313"/>
            <a:ext cx="4090907" cy="2486403"/>
          </a:xfrm>
        </p:spPr>
      </p:pic>
      <p:pic>
        <p:nvPicPr>
          <p:cNvPr id="5" name="Picture 4" descr="A screenshot of a football game&#10;&#10;AI-generated content may be incorrect.">
            <a:extLst>
              <a:ext uri="{FF2B5EF4-FFF2-40B4-BE49-F238E27FC236}">
                <a16:creationId xmlns:a16="http://schemas.microsoft.com/office/drawing/2014/main" id="{BFABE7E7-743C-9ABF-36FA-C445CCF66B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2" t="1176" r="198" b="392"/>
          <a:stretch/>
        </p:blipFill>
        <p:spPr>
          <a:xfrm>
            <a:off x="4091779" y="2788489"/>
            <a:ext cx="4135289" cy="2482312"/>
          </a:xfrm>
          <a:prstGeom prst="rect">
            <a:avLst/>
          </a:prstGeom>
        </p:spPr>
      </p:pic>
      <p:pic>
        <p:nvPicPr>
          <p:cNvPr id="6" name="Picture 5" descr="A screenshot of a football game&#10;&#10;AI-generated content may be incorrect.">
            <a:extLst>
              <a:ext uri="{FF2B5EF4-FFF2-40B4-BE49-F238E27FC236}">
                <a16:creationId xmlns:a16="http://schemas.microsoft.com/office/drawing/2014/main" id="{B1341052-9F71-ABBB-7319-922DB9AD31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4947" y="2779218"/>
            <a:ext cx="4107053" cy="2487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3BFD8B-8022-E625-6308-CCF8BCA07D12}"/>
              </a:ext>
            </a:extLst>
          </p:cNvPr>
          <p:cNvSpPr txBox="1"/>
          <p:nvPr/>
        </p:nvSpPr>
        <p:spPr>
          <a:xfrm>
            <a:off x="965314" y="5730346"/>
            <a:ext cx="24938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1-2</a:t>
            </a:r>
            <a:endParaRPr lang="en-US"/>
          </a:p>
          <a:p>
            <a:pPr algn="ctr"/>
            <a:r>
              <a:rPr lang="en-GB" u="sng" dirty="0"/>
              <a:t>Basic Variable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1059EF-431D-7E78-A251-E00426CBE944}"/>
              </a:ext>
            </a:extLst>
          </p:cNvPr>
          <p:cNvSpPr txBox="1"/>
          <p:nvPr/>
        </p:nvSpPr>
        <p:spPr>
          <a:xfrm>
            <a:off x="4905627" y="5728137"/>
            <a:ext cx="24938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3-4</a:t>
            </a:r>
            <a:endParaRPr lang="en-US" dirty="0"/>
          </a:p>
          <a:p>
            <a:pPr algn="ctr"/>
            <a:r>
              <a:rPr lang="en-GB" u="sng" dirty="0"/>
              <a:t>Progressive Variable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D04001-A06B-1BDF-448D-42B7617D06B7}"/>
              </a:ext>
            </a:extLst>
          </p:cNvPr>
          <p:cNvSpPr txBox="1"/>
          <p:nvPr/>
        </p:nvSpPr>
        <p:spPr>
          <a:xfrm>
            <a:off x="8450584" y="5728137"/>
            <a:ext cx="356504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Week 5-6</a:t>
            </a:r>
            <a:endParaRPr lang="en-US" dirty="0"/>
          </a:p>
          <a:p>
            <a:pPr algn="ctr"/>
            <a:r>
              <a:rPr lang="en-GB" u="sng" dirty="0"/>
              <a:t>Hybrid Random Into Variable</a:t>
            </a:r>
          </a:p>
        </p:txBody>
      </p:sp>
    </p:spTree>
    <p:extLst>
      <p:ext uri="{BB962C8B-B14F-4D97-AF65-F5344CB8AC3E}">
        <p14:creationId xmlns:p14="http://schemas.microsoft.com/office/powerpoint/2010/main" val="656639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DB976C-9383-655F-4055-C81D6CF1F2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A1F18-0AB4-7B97-D157-4250CC95E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1v1 Session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64E75-6B93-2E50-40AC-50B0372F0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736" y="2603500"/>
            <a:ext cx="7004531" cy="341630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500"/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Reinvestment Theory: athletes revert to coaches' explicit technique instruction when under pressure like a fail-safe</a:t>
            </a: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Under pressure explicit taught volleyball players serving accuracy dropped by 20% whereas no change in implicit group (Lola &amp; </a:t>
            </a:r>
            <a:r>
              <a:rPr lang="en-GB" sz="1400" dirty="0" err="1"/>
              <a:t>Tzetzis</a:t>
            </a:r>
            <a:r>
              <a:rPr lang="en-GB" sz="1400" dirty="0"/>
              <a:t>, 2020) </a:t>
            </a: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Implicit Vs Explicit Vs Hybrid (Lola, </a:t>
            </a:r>
            <a:r>
              <a:rPr lang="en-GB" sz="1400" dirty="0" err="1"/>
              <a:t>Tzetzis</a:t>
            </a:r>
            <a:r>
              <a:rPr lang="en-GB" sz="1400" dirty="0"/>
              <a:t>, and Zetou, 2012).</a:t>
            </a: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Teaching Style (</a:t>
            </a:r>
            <a:r>
              <a:rPr lang="en-GB" sz="1400" dirty="0" err="1"/>
              <a:t>Mosston</a:t>
            </a:r>
            <a:r>
              <a:rPr lang="en-GB" sz="1400" dirty="0"/>
              <a:t> &amp; Ashworth 2008)</a:t>
            </a:r>
            <a:r>
              <a:rPr lang="en-GB" sz="1400" i="1" dirty="0"/>
              <a:t> (see right)</a:t>
            </a: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pic>
        <p:nvPicPr>
          <p:cNvPr id="7" name="Picture 6" descr="Soft Skill Facilitation In Adventure Education">
            <a:extLst>
              <a:ext uri="{FF2B5EF4-FFF2-40B4-BE49-F238E27FC236}">
                <a16:creationId xmlns:a16="http://schemas.microsoft.com/office/drawing/2014/main" id="{5A476C41-6E45-8A64-964D-A84815972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0571" y="2847801"/>
            <a:ext cx="3508672" cy="291155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9533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1BF5AB-C38F-AC7C-634F-B0D6B197D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1C11B-AE83-8BF1-BFBA-18031762F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1v1 Session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7CBF2-F17A-E7D1-721E-D7093181B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433" y="2603500"/>
            <a:ext cx="7037834" cy="394017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Task simplification &gt; Task decomposition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What about task decomposition? - Isolated decoupled drills remove fun &amp; creativity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Dicks, Button &amp; Davids (2010) measured perception-action in goalkeepers. Top panels show decoupled bottom panels show coupled eye movements </a:t>
            </a:r>
            <a:r>
              <a:rPr lang="en-GB" sz="1400" i="1" dirty="0"/>
              <a:t>(see right)</a:t>
            </a:r>
            <a:r>
              <a:rPr lang="en-GB" sz="1400" dirty="0"/>
              <a:t>. </a:t>
            </a:r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endParaRPr lang="en-GB" sz="1400" dirty="0"/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Cricket Batter vs machine cues (Stevenson</a:t>
            </a:r>
            <a:r>
              <a:rPr lang="en-GB" sz="1400" i="1" dirty="0"/>
              <a:t> et. al</a:t>
            </a:r>
            <a:r>
              <a:rPr lang="en-GB" sz="1400" dirty="0"/>
              <a:t>., 2015)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GB" sz="1400" dirty="0"/>
              <a:t>Vision for action &amp; Vision for perception (Goodale and Milner, 1992)</a:t>
            </a: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GB" sz="1100"/>
          </a:p>
          <a:p>
            <a:pPr marL="0" indent="0">
              <a:lnSpc>
                <a:spcPct val="90000"/>
              </a:lnSpc>
              <a:buNone/>
            </a:pPr>
            <a:endParaRPr lang="en-GB" sz="1100"/>
          </a:p>
        </p:txBody>
      </p:sp>
      <p:pic>
        <p:nvPicPr>
          <p:cNvPr id="4" name="Picture 3" descr="A person throwing a frisbee&#10;&#10;AI-generated content may be incorrect.">
            <a:extLst>
              <a:ext uri="{FF2B5EF4-FFF2-40B4-BE49-F238E27FC236}">
                <a16:creationId xmlns:a16="http://schemas.microsoft.com/office/drawing/2014/main" id="{BFE57C99-28C2-BA9E-1651-03CF4587F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4321" y="3043108"/>
            <a:ext cx="4342110" cy="105647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A person in a white shirt&#10;&#10;AI-generated content may be incorrect.">
            <a:extLst>
              <a:ext uri="{FF2B5EF4-FFF2-40B4-BE49-F238E27FC236}">
                <a16:creationId xmlns:a16="http://schemas.microsoft.com/office/drawing/2014/main" id="{5C9A9F17-B579-5CEF-7699-8900230769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9037" y="4088606"/>
            <a:ext cx="4329113" cy="128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1314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849B7-46E4-6B5C-D1D4-AE6A3430D7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519FF-FB55-8E7D-102D-C5132E4A6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SSGs Session &amp; Variations</a:t>
            </a:r>
          </a:p>
        </p:txBody>
      </p:sp>
      <p:pic>
        <p:nvPicPr>
          <p:cNvPr id="4" name="Content Placeholder 3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7B501335-5DE3-F642-F635-2F9A72D72D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6196" y="2430973"/>
            <a:ext cx="7008912" cy="3344413"/>
          </a:xfrm>
        </p:spPr>
      </p:pic>
      <p:pic>
        <p:nvPicPr>
          <p:cNvPr id="3" name="Picture 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D18FF7C4-AFAC-0537-4BAE-F32CB28823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477" r="15672" b="-2900"/>
          <a:stretch/>
        </p:blipFill>
        <p:spPr>
          <a:xfrm>
            <a:off x="8188836" y="2434606"/>
            <a:ext cx="2874400" cy="1993304"/>
          </a:xfrm>
          <a:prstGeom prst="rect">
            <a:avLst/>
          </a:prstGeom>
        </p:spPr>
      </p:pic>
      <p:pic>
        <p:nvPicPr>
          <p:cNvPr id="5" name="Picture 4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EA0F377E-8838-D5B5-4E66-60BEF266F44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778" t="-608" r="9259" b="671"/>
          <a:stretch/>
        </p:blipFill>
        <p:spPr>
          <a:xfrm>
            <a:off x="8187543" y="4425017"/>
            <a:ext cx="2883513" cy="19225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B3FB12-71BC-1D94-06F8-91BC01F5F206}"/>
              </a:ext>
            </a:extLst>
          </p:cNvPr>
          <p:cNvSpPr txBox="1"/>
          <p:nvPr/>
        </p:nvSpPr>
        <p:spPr>
          <a:xfrm>
            <a:off x="1694184" y="5929128"/>
            <a:ext cx="461417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 u="sng" dirty="0"/>
              <a:t>3v3 Set Up</a:t>
            </a:r>
          </a:p>
          <a:p>
            <a:pPr algn="ctr"/>
            <a:r>
              <a:rPr lang="en-GB" u="sng" dirty="0"/>
              <a:t>Variations</a:t>
            </a:r>
          </a:p>
        </p:txBody>
      </p:sp>
    </p:spTree>
    <p:extLst>
      <p:ext uri="{BB962C8B-B14F-4D97-AF65-F5344CB8AC3E}">
        <p14:creationId xmlns:p14="http://schemas.microsoft.com/office/powerpoint/2010/main" val="607265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4BC20-C60B-75E5-B491-768C83843D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73789-83CD-5B44-1B8E-EE312A0FB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SSG Session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9BA71-0B22-0990-2464-000BB3683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0" y="2603500"/>
            <a:ext cx="6717648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Calibri" charset="2"/>
              <a:buChar char="-"/>
            </a:pPr>
            <a:r>
              <a:rPr lang="en-GB" sz="1400" dirty="0"/>
              <a:t>10-11-year-old footballers had 22-week practice of SSGs. No traditional instruction but rather learn "in the game". Significant improvement in technique &amp; decision making by the end (</a:t>
            </a:r>
            <a:r>
              <a:rPr lang="en-GB" sz="1400" dirty="0" err="1"/>
              <a:t>Praxedes</a:t>
            </a:r>
            <a:r>
              <a:rPr lang="en-GB" sz="1400" dirty="0"/>
              <a:t> </a:t>
            </a:r>
            <a:r>
              <a:rPr lang="en-GB" sz="1400" i="1" dirty="0"/>
              <a:t>et. al.</a:t>
            </a:r>
            <a:r>
              <a:rPr lang="en-GB" sz="1400" dirty="0"/>
              <a:t>, 2018)</a:t>
            </a:r>
            <a:endParaRPr lang="en-US" dirty="0"/>
          </a:p>
          <a:p>
            <a:pPr marL="0" indent="0">
              <a:buNone/>
            </a:pPr>
            <a:endParaRPr lang="en-GB" sz="1400" dirty="0"/>
          </a:p>
          <a:p>
            <a:pPr marL="285750" indent="-285750">
              <a:buFont typeface="Calibri" charset="2"/>
              <a:buChar char="-"/>
            </a:pPr>
            <a:r>
              <a:rPr lang="en-GB" sz="1400" dirty="0"/>
              <a:t>Research shows smaller number of players in SSGs the higher number of creative actions per game (Caso &amp; van der Kamp, 2020)</a:t>
            </a:r>
          </a:p>
          <a:p>
            <a:pPr marL="0" indent="0">
              <a:buNone/>
            </a:pPr>
            <a:endParaRPr lang="en-GB" sz="1400" dirty="0"/>
          </a:p>
          <a:p>
            <a:pPr marL="285750" indent="-285750">
              <a:buFont typeface="Calibri" charset="2"/>
              <a:buChar char="-"/>
            </a:pPr>
            <a:r>
              <a:rPr lang="en-GB" sz="1400" dirty="0"/>
              <a:t>Creativity are solutions not ideas! For example, the Fosbury Flop...</a:t>
            </a:r>
          </a:p>
          <a:p>
            <a:pPr marL="0" indent="0">
              <a:buNone/>
            </a:pPr>
            <a:endParaRPr lang="en-GB" sz="1400" dirty="0"/>
          </a:p>
          <a:p>
            <a:pPr marL="285750" indent="-285750">
              <a:buFont typeface="Calibri" charset="2"/>
              <a:buChar char="-"/>
            </a:pPr>
            <a:r>
              <a:rPr lang="en-GB" sz="1400" dirty="0"/>
              <a:t>Constraints prescribe not exclude movement (Newell 1986) </a:t>
            </a:r>
            <a:r>
              <a:rPr lang="en-GB" sz="1400" i="1" dirty="0"/>
              <a:t>(see right)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Newell's model of interacting constraints adapted to illustrate the ...">
            <a:extLst>
              <a:ext uri="{FF2B5EF4-FFF2-40B4-BE49-F238E27FC236}">
                <a16:creationId xmlns:a16="http://schemas.microsoft.com/office/drawing/2014/main" id="{82F8B2FA-5C7C-A98B-9503-5535690AC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0310" y="3199189"/>
            <a:ext cx="45148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8105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CE2E68-5816-9B94-0385-E25B8FA80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956B8-9DBB-96E6-98E0-FAFA440DC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B7012-2054-6D83-0D19-BA817F6D4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277" y="2603500"/>
            <a:ext cx="6784113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 u="sng" dirty="0"/>
              <a:t>Reflective Questions</a:t>
            </a:r>
          </a:p>
          <a:p>
            <a:pPr marL="285750" indent="-285750">
              <a:buFont typeface="Calibri" charset="2"/>
              <a:buChar char="-"/>
            </a:pPr>
            <a:r>
              <a:rPr lang="en-GB" sz="1600" dirty="0"/>
              <a:t>Have we met our aim &amp; objectives?</a:t>
            </a:r>
            <a:endParaRPr lang="en-US" sz="1600" dirty="0"/>
          </a:p>
          <a:p>
            <a:pPr marL="285750" indent="-285750">
              <a:buFont typeface="Calibri" charset="2"/>
              <a:buChar char="-"/>
            </a:pPr>
            <a:r>
              <a:rPr lang="en-GB" sz="1600" dirty="0"/>
              <a:t>Have we met FAW?</a:t>
            </a:r>
            <a:endParaRPr lang="en-US" sz="1600" dirty="0"/>
          </a:p>
          <a:p>
            <a:pPr marL="285750" indent="-285750">
              <a:buFont typeface="Calibri" charset="2"/>
              <a:buChar char="-"/>
            </a:pPr>
            <a:r>
              <a:rPr lang="en-GB" sz="1600" dirty="0"/>
              <a:t>What do next steps of development look like?</a:t>
            </a:r>
          </a:p>
          <a:p>
            <a:pPr marL="285750" indent="-285750">
              <a:buFont typeface="Calibri" charset="2"/>
              <a:buChar char="-"/>
            </a:pPr>
            <a:r>
              <a:rPr lang="en-GB" sz="1600" dirty="0"/>
              <a:t>How could we improve holistic development?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Calibri" charset="2"/>
              <a:buChar char="-"/>
            </a:pPr>
            <a:endParaRPr lang="en-GB" dirty="0"/>
          </a:p>
        </p:txBody>
      </p:sp>
      <p:pic>
        <p:nvPicPr>
          <p:cNvPr id="4" name="Picture 3" descr="A diagram of a group of people&#10;&#10;AI-generated content may be incorrect.">
            <a:extLst>
              <a:ext uri="{FF2B5EF4-FFF2-40B4-BE49-F238E27FC236}">
                <a16:creationId xmlns:a16="http://schemas.microsoft.com/office/drawing/2014/main" id="{01979C62-D638-5C57-11DC-06E4B5097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8745" y="2604880"/>
            <a:ext cx="4509467" cy="42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457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80E11E-BA35-FDAE-94DF-4A25F0B7DB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EBF67-49DC-3520-767C-063FA3AED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86282-44BD-953D-D087-8B45BF1BF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520" y="2603500"/>
            <a:ext cx="11354615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Caso, S., &amp; van der Kamp, J. (2020). Variability and creativity in small-sided conditioned games among elite soccer players. </a:t>
            </a:r>
            <a:r>
              <a:rPr lang="en-GB" i="1" dirty="0"/>
              <a:t>Psychology of Sport and Exercise</a:t>
            </a:r>
            <a:r>
              <a:rPr lang="en-GB" dirty="0"/>
              <a:t>, 48, 101645.</a:t>
            </a:r>
          </a:p>
          <a:p>
            <a:pPr marL="0" indent="0">
              <a:buNone/>
            </a:pPr>
            <a:r>
              <a:rPr lang="en-GB" dirty="0"/>
              <a:t>Deci, E.L. and Ryan, R.M. (2004). </a:t>
            </a:r>
            <a:r>
              <a:rPr lang="en-GB" i="1" dirty="0"/>
              <a:t>Handbook of Self-Determination Research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Dicks, M., Button, C., &amp; Davids, K. (2010). Examination of gaze behaviors under in situ and video simulation task constraints reveals differences in information pickup for perception and action. </a:t>
            </a:r>
            <a:r>
              <a:rPr lang="en-GB" i="1" dirty="0"/>
              <a:t>Attention, Perception, &amp; Psychophysics</a:t>
            </a:r>
            <a:r>
              <a:rPr lang="en-GB" dirty="0"/>
              <a:t>, 72, 706-720.</a:t>
            </a:r>
          </a:p>
          <a:p>
            <a:pPr marL="0" indent="0">
              <a:buNone/>
            </a:pPr>
            <a:r>
              <a:rPr lang="en-GB" dirty="0"/>
              <a:t>Fitts, P. M., &amp; Posner, M. I. (1967). Human performance.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/>
              <a:t>Goodale, M. A., &amp; Milner, A. D. (1992). Separate visual pathways for perception and action. </a:t>
            </a:r>
            <a:r>
              <a:rPr lang="en-GB" i="1" dirty="0"/>
              <a:t>Trends in neurosciences,</a:t>
            </a:r>
            <a:r>
              <a:rPr lang="en-GB" dirty="0"/>
              <a:t> 15(1), 20-25.</a:t>
            </a:r>
          </a:p>
        </p:txBody>
      </p:sp>
    </p:spTree>
    <p:extLst>
      <p:ext uri="{BB962C8B-B14F-4D97-AF65-F5344CB8AC3E}">
        <p14:creationId xmlns:p14="http://schemas.microsoft.com/office/powerpoint/2010/main" val="28196727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477D1B-6E06-431A-811E-5D8FA1EE68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39683-A960-6A33-3E9C-6FE31C9E5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0E540-69BA-2A36-3CFC-FA02AE716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172" y="2603500"/>
            <a:ext cx="11310441" cy="34163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Launder, A., &amp; Piltz, W. (2013). </a:t>
            </a:r>
            <a:r>
              <a:rPr lang="en-GB" i="1" dirty="0"/>
              <a:t>Play practice: The games approach to teaching and coaching sports</a:t>
            </a:r>
            <a:r>
              <a:rPr lang="en-GB" dirty="0"/>
              <a:t>. Human Kinetics.</a:t>
            </a:r>
          </a:p>
          <a:p>
            <a:pPr marL="0" indent="0">
              <a:buNone/>
            </a:pPr>
            <a:r>
              <a:rPr lang="en-GB" dirty="0"/>
              <a:t>Lee, M.C.Y., Chow, J.Y., Komar, J., Tan, C.W.K. and Button, C. (2014). Nonlinear Pedagogy: An Effective Approach to Cater for Individual Differences in Learning a Sports Skill. </a:t>
            </a:r>
            <a:r>
              <a:rPr lang="en-GB" i="1" err="1"/>
              <a:t>PLoS</a:t>
            </a:r>
            <a:r>
              <a:rPr lang="en-GB" i="1" dirty="0"/>
              <a:t> ONE</a:t>
            </a:r>
            <a:r>
              <a:rPr lang="en-GB" dirty="0"/>
              <a:t>, [online] 9(8), p.e104744. </a:t>
            </a:r>
            <a:r>
              <a:rPr lang="en-GB" err="1"/>
              <a:t>doi:https</a:t>
            </a:r>
            <a:r>
              <a:rPr lang="en-GB" dirty="0"/>
              <a:t>://doi.org/10.1371/journal.pone.0104744.</a:t>
            </a:r>
          </a:p>
          <a:p>
            <a:pPr marL="0" indent="0">
              <a:buNone/>
            </a:pPr>
            <a:r>
              <a:rPr lang="en-GB" dirty="0"/>
              <a:t>Lola, A. C., </a:t>
            </a:r>
            <a:r>
              <a:rPr lang="en-GB" err="1"/>
              <a:t>Tzetzis</a:t>
            </a:r>
            <a:r>
              <a:rPr lang="en-GB" dirty="0"/>
              <a:t>, G. C., &amp; Zetou, H. (2012). The effect of implicit and explicit practice in the development of decision making in volleyball serving. </a:t>
            </a:r>
            <a:r>
              <a:rPr lang="en-GB" i="1" dirty="0"/>
              <a:t>Perceptual and Motor Skills</a:t>
            </a:r>
            <a:r>
              <a:rPr lang="en-GB" dirty="0"/>
              <a:t>, 114(2), 665-678.</a:t>
            </a:r>
          </a:p>
          <a:p>
            <a:pPr marL="0" indent="0">
              <a:buNone/>
            </a:pPr>
            <a:r>
              <a:rPr lang="en-GB" dirty="0"/>
              <a:t>Lola, A. C., &amp; </a:t>
            </a:r>
            <a:r>
              <a:rPr lang="en-GB" err="1"/>
              <a:t>Tzetzis</a:t>
            </a:r>
            <a:r>
              <a:rPr lang="en-GB" dirty="0"/>
              <a:t>, G. (2020). Analogy versus explicit and implicit learning of a volleyball skill for novices: The effect on motor performance and self-efficacy. </a:t>
            </a:r>
            <a:r>
              <a:rPr lang="en-GB" i="1" dirty="0"/>
              <a:t>Journal of Physical Education and Sport</a:t>
            </a:r>
            <a:r>
              <a:rPr lang="en-GB" dirty="0"/>
              <a:t>, 20(5), 2478-2486.</a:t>
            </a:r>
          </a:p>
          <a:p>
            <a:pPr marL="0" indent="0">
              <a:buNone/>
            </a:pPr>
            <a:r>
              <a:rPr lang="en-GB" dirty="0" err="1"/>
              <a:t>Mosston</a:t>
            </a:r>
            <a:r>
              <a:rPr lang="en-GB" dirty="0"/>
              <a:t>, M. and Ashworth, S. (2008). </a:t>
            </a:r>
            <a:r>
              <a:rPr lang="en-GB" i="1" dirty="0"/>
              <a:t>Teaching Physical Education</a:t>
            </a:r>
            <a:r>
              <a:rPr lang="en-GB" dirty="0"/>
              <a:t>. New York: Macmillan ; Toronto.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123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86FC0-CC84-646E-C14A-0BE167896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83C48-0B49-7822-9905-4640A6C2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E2031-1E3D-C7AD-E973-14E47D7E67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6" y="2603500"/>
            <a:ext cx="11233137" cy="39022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Newell, K. M. (1986). Constraints on the development of coordination. </a:t>
            </a:r>
            <a:r>
              <a:rPr lang="en-GB" i="1" dirty="0"/>
              <a:t>Motor development in children: Aspects of coordination and control.</a:t>
            </a:r>
            <a:endParaRPr lang="en-US" dirty="0"/>
          </a:p>
          <a:p>
            <a:pPr marL="0" indent="0">
              <a:buNone/>
            </a:pPr>
            <a:r>
              <a:rPr lang="en-GB" i="1" dirty="0"/>
              <a:t>Player Pathway - FAW. (2023). FAW. [online] </a:t>
            </a:r>
            <a:r>
              <a:rPr lang="en-GB" i="1" dirty="0" err="1"/>
              <a:t>doi:https</a:t>
            </a:r>
            <a:r>
              <a:rPr lang="en-GB" i="1" dirty="0"/>
              <a:t>://doi.org/1030143949/2023-04-22-TNS-v-Connahs-Quay-Nomads-41.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Práxedes, A., Del Villar, F., Pizarro, D., &amp; Moreno, A. (2018). The impact of nonlinear pedagogy on decision-making and execution in youth soccer players according to game actions. </a:t>
            </a:r>
            <a:r>
              <a:rPr lang="en-GB" i="1" dirty="0"/>
              <a:t>Journal of human kinetics,</a:t>
            </a:r>
            <a:r>
              <a:rPr lang="en-GB" dirty="0"/>
              <a:t> 62(1), 185-198.</a:t>
            </a:r>
          </a:p>
          <a:p>
            <a:pPr marL="0" indent="0">
              <a:buNone/>
            </a:pPr>
            <a:r>
              <a:rPr lang="en-GB" dirty="0"/>
              <a:t>Ryan, R.M. and Deci, E.L. (2017). </a:t>
            </a:r>
            <a:r>
              <a:rPr lang="en-GB" i="1" dirty="0"/>
              <a:t>Self-determination theory: Basic psychological needs in motivation, development, and wellness.</a:t>
            </a:r>
            <a:r>
              <a:rPr lang="en-GB" dirty="0"/>
              <a:t> New York: Guilford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7468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4B8C5-67E7-8CE8-5CFD-117BC17B4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536F1-1D55-12E9-FDE4-5243EEC5A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700" y="2603500"/>
            <a:ext cx="11395795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Southwales.ac.uk. (2018). Skill Acquisition in Football: Developing a Programme across the FAW Welsh Premier League Academies. [online] Available at: </a:t>
            </a:r>
            <a:r>
              <a:rPr lang="en-GB" dirty="0">
                <a:hlinkClick r:id="rId2"/>
              </a:rPr>
              <a:t>https://exercise.research.southwales.ac.uk/blog/skill-acquisition-in-football-developing-a-programme-across-the-faw-welsh-premier-league-academies/</a:t>
            </a:r>
            <a:r>
              <a:rPr lang="en-GB" dirty="0"/>
              <a:t>. 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Stevenson, K., Smeeton, N., Filby, W. and Maxwell, N. (2015). Assessing representative task design in cricket batting: comparing an in-situ and laboratory-based task. </a:t>
            </a:r>
            <a:r>
              <a:rPr lang="en-GB" i="1" dirty="0"/>
              <a:t>Interntional Journal Psychology </a:t>
            </a:r>
            <a:r>
              <a:rPr lang="en-GB" dirty="0"/>
              <a:t>46(1), pp.758–779.</a:t>
            </a:r>
            <a:endParaRPr lang="en-GB"/>
          </a:p>
          <a:p>
            <a:pPr marL="0" indent="0">
              <a:buNone/>
            </a:pPr>
            <a:r>
              <a:rPr lang="en-GB" err="1"/>
              <a:t>Sweller</a:t>
            </a:r>
            <a:r>
              <a:rPr lang="en-GB" dirty="0"/>
              <a:t>, J. (1988). Cognitive load during problem solving: Effects on learning. </a:t>
            </a:r>
            <a:r>
              <a:rPr lang="en-GB" i="1" dirty="0"/>
              <a:t>Cognitive Science</a:t>
            </a:r>
            <a:r>
              <a:rPr lang="en-GB" dirty="0"/>
              <a:t>, 12(2), 257–285.</a:t>
            </a:r>
          </a:p>
          <a:p>
            <a:pPr marL="0" indent="0">
              <a:buNone/>
            </a:pPr>
            <a:r>
              <a:rPr lang="en-GB" dirty="0"/>
              <a:t>Vygotsky, L. S. (1978). </a:t>
            </a:r>
            <a:r>
              <a:rPr lang="en-GB" i="1" dirty="0"/>
              <a:t>Mind in society</a:t>
            </a:r>
            <a:r>
              <a:rPr lang="en-GB" dirty="0"/>
              <a:t>. Cambridge, MA: MIT Press. </a:t>
            </a:r>
          </a:p>
        </p:txBody>
      </p:sp>
    </p:spTree>
    <p:extLst>
      <p:ext uri="{BB962C8B-B14F-4D97-AF65-F5344CB8AC3E}">
        <p14:creationId xmlns:p14="http://schemas.microsoft.com/office/powerpoint/2010/main" val="1491526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Ion Boardroom</vt:lpstr>
      <vt:lpstr>Coaching Pedagogy</vt:lpstr>
      <vt:lpstr>Context</vt:lpstr>
      <vt:lpstr>Aims &amp; Objectives</vt:lpstr>
      <vt:lpstr>Session Structure</vt:lpstr>
      <vt:lpstr>Skill Acquisition: Weeks 1-2</vt:lpstr>
      <vt:lpstr>Skill Acquisition: Weeks 3-4</vt:lpstr>
      <vt:lpstr>Skill Acquisition: Weeks 5-6</vt:lpstr>
      <vt:lpstr>Skill Acquistion Session Timeline</vt:lpstr>
      <vt:lpstr>Skill Acquisition Session Rationale</vt:lpstr>
      <vt:lpstr>Skill Acquisition Session Rationale</vt:lpstr>
      <vt:lpstr>1V1s: Weeks 1-2</vt:lpstr>
      <vt:lpstr>1V1s: Weeks 3-4</vt:lpstr>
      <vt:lpstr>1V1s: Weeks 5-6</vt:lpstr>
      <vt:lpstr>1V1s Session Timeline</vt:lpstr>
      <vt:lpstr>1v1 Session Rationale</vt:lpstr>
      <vt:lpstr>1v1 Session Rationale</vt:lpstr>
      <vt:lpstr>SSGs Session &amp; Variations</vt:lpstr>
      <vt:lpstr>SSG Session Rationale</vt:lpstr>
      <vt:lpstr>Summary</vt:lpstr>
      <vt:lpstr>References 1</vt:lpstr>
      <vt:lpstr>References 2</vt:lpstr>
      <vt:lpstr>References 3</vt:lpstr>
      <vt:lpstr>References 4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1139</cp:revision>
  <dcterms:created xsi:type="dcterms:W3CDTF">2025-02-06T10:25:36Z</dcterms:created>
  <dcterms:modified xsi:type="dcterms:W3CDTF">2025-02-26T15:58:44Z</dcterms:modified>
</cp:coreProperties>
</file>