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7"/>
  </p:notesMasterIdLst>
  <p:sldIdLst>
    <p:sldId id="256" r:id="rId2"/>
    <p:sldId id="264" r:id="rId3"/>
    <p:sldId id="260" r:id="rId4"/>
    <p:sldId id="261"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2F41AE-54D6-4305-9812-CDD8FD1F426E}" v="4" dt="2022-07-22T05:21:06.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zmin Dawes (2015980)" userId="S::2015980@student.uwtsd.ac.uk::fdc99597-4b04-4bf9-b5b4-7f6b823e46b7" providerId="AD" clId="Web-{4A6F124C-8A4D-780E-0C38-118C4AE03438}"/>
    <pc:docChg chg="addSld delSld modSld">
      <pc:chgData name="Jazmin Dawes (2015980)" userId="S::2015980@student.uwtsd.ac.uk::fdc99597-4b04-4bf9-b5b4-7f6b823e46b7" providerId="AD" clId="Web-{4A6F124C-8A4D-780E-0C38-118C4AE03438}" dt="2022-07-03T10:21:46.259" v="103" actId="20577"/>
      <pc:docMkLst>
        <pc:docMk/>
      </pc:docMkLst>
      <pc:sldChg chg="addSp delSp modSp modNotes">
        <pc:chgData name="Jazmin Dawes (2015980)" userId="S::2015980@student.uwtsd.ac.uk::fdc99597-4b04-4bf9-b5b4-7f6b823e46b7" providerId="AD" clId="Web-{4A6F124C-8A4D-780E-0C38-118C4AE03438}" dt="2022-07-01T19:32:30.457" v="54" actId="1076"/>
        <pc:sldMkLst>
          <pc:docMk/>
          <pc:sldMk cId="109857222" sldId="256"/>
        </pc:sldMkLst>
        <pc:spChg chg="add mod">
          <ac:chgData name="Jazmin Dawes (2015980)" userId="S::2015980@student.uwtsd.ac.uk::fdc99597-4b04-4bf9-b5b4-7f6b823e46b7" providerId="AD" clId="Web-{4A6F124C-8A4D-780E-0C38-118C4AE03438}" dt="2022-07-01T19:31:43.501" v="47" actId="1076"/>
          <ac:spMkLst>
            <pc:docMk/>
            <pc:sldMk cId="109857222" sldId="256"/>
            <ac:spMk id="6" creationId="{C869B154-2B72-26FF-E5A7-7B030E4EFF2A}"/>
          </ac:spMkLst>
        </pc:spChg>
        <pc:spChg chg="add mod">
          <ac:chgData name="Jazmin Dawes (2015980)" userId="S::2015980@student.uwtsd.ac.uk::fdc99597-4b04-4bf9-b5b4-7f6b823e46b7" providerId="AD" clId="Web-{4A6F124C-8A4D-780E-0C38-118C4AE03438}" dt="2022-07-01T19:32:30.457" v="54" actId="1076"/>
          <ac:spMkLst>
            <pc:docMk/>
            <pc:sldMk cId="109857222" sldId="256"/>
            <ac:spMk id="7" creationId="{5CBB5183-3AD1-DB9E-0376-B454AC6DEB4B}"/>
          </ac:spMkLst>
        </pc:spChg>
        <pc:picChg chg="del mod">
          <ac:chgData name="Jazmin Dawes (2015980)" userId="S::2015980@student.uwtsd.ac.uk::fdc99597-4b04-4bf9-b5b4-7f6b823e46b7" providerId="AD" clId="Web-{4A6F124C-8A4D-780E-0C38-118C4AE03438}" dt="2022-07-01T19:28:41.490" v="7"/>
          <ac:picMkLst>
            <pc:docMk/>
            <pc:sldMk cId="109857222" sldId="256"/>
            <ac:picMk id="4" creationId="{101B8A80-FC18-5B13-5DA2-72C768A5DE12}"/>
          </ac:picMkLst>
        </pc:picChg>
        <pc:picChg chg="add mod">
          <ac:chgData name="Jazmin Dawes (2015980)" userId="S::2015980@student.uwtsd.ac.uk::fdc99597-4b04-4bf9-b5b4-7f6b823e46b7" providerId="AD" clId="Web-{4A6F124C-8A4D-780E-0C38-118C4AE03438}" dt="2022-07-01T19:31:54.627" v="48" actId="14100"/>
          <ac:picMkLst>
            <pc:docMk/>
            <pc:sldMk cId="109857222" sldId="256"/>
            <ac:picMk id="5" creationId="{82F42003-6C73-2FE6-560A-7D91F5452D0A}"/>
          </ac:picMkLst>
        </pc:picChg>
        <pc:picChg chg="del mod">
          <ac:chgData name="Jazmin Dawes (2015980)" userId="S::2015980@student.uwtsd.ac.uk::fdc99597-4b04-4bf9-b5b4-7f6b823e46b7" providerId="AD" clId="Web-{4A6F124C-8A4D-780E-0C38-118C4AE03438}" dt="2022-07-01T19:31:32.235" v="44"/>
          <ac:picMkLst>
            <pc:docMk/>
            <pc:sldMk cId="109857222" sldId="256"/>
            <ac:picMk id="31" creationId="{26927884-1746-1A57-7520-27619A7D646B}"/>
          </ac:picMkLst>
        </pc:picChg>
      </pc:sldChg>
      <pc:sldChg chg="delSp modSp del">
        <pc:chgData name="Jazmin Dawes (2015980)" userId="S::2015980@student.uwtsd.ac.uk::fdc99597-4b04-4bf9-b5b4-7f6b823e46b7" providerId="AD" clId="Web-{4A6F124C-8A4D-780E-0C38-118C4AE03438}" dt="2022-07-01T19:32:39.489" v="55"/>
        <pc:sldMkLst>
          <pc:docMk/>
          <pc:sldMk cId="290793402" sldId="257"/>
        </pc:sldMkLst>
        <pc:spChg chg="mod">
          <ac:chgData name="Jazmin Dawes (2015980)" userId="S::2015980@student.uwtsd.ac.uk::fdc99597-4b04-4bf9-b5b4-7f6b823e46b7" providerId="AD" clId="Web-{4A6F124C-8A4D-780E-0C38-118C4AE03438}" dt="2022-07-01T19:32:13.378" v="49" actId="20577"/>
          <ac:spMkLst>
            <pc:docMk/>
            <pc:sldMk cId="290793402" sldId="257"/>
            <ac:spMk id="7" creationId="{550F50B6-85CA-880B-FA63-8DE6C1F2F76B}"/>
          </ac:spMkLst>
        </pc:spChg>
        <pc:spChg chg="del">
          <ac:chgData name="Jazmin Dawes (2015980)" userId="S::2015980@student.uwtsd.ac.uk::fdc99597-4b04-4bf9-b5b4-7f6b823e46b7" providerId="AD" clId="Web-{4A6F124C-8A4D-780E-0C38-118C4AE03438}" dt="2022-07-01T19:31:27.813" v="43"/>
          <ac:spMkLst>
            <pc:docMk/>
            <pc:sldMk cId="290793402" sldId="257"/>
            <ac:spMk id="11" creationId="{55CAE7FB-0C9E-0B93-BEE4-C70DFD0FBEBE}"/>
          </ac:spMkLst>
        </pc:spChg>
        <pc:picChg chg="del">
          <ac:chgData name="Jazmin Dawes (2015980)" userId="S::2015980@student.uwtsd.ac.uk::fdc99597-4b04-4bf9-b5b4-7f6b823e46b7" providerId="AD" clId="Web-{4A6F124C-8A4D-780E-0C38-118C4AE03438}" dt="2022-07-01T19:28:49.881" v="8"/>
          <ac:picMkLst>
            <pc:docMk/>
            <pc:sldMk cId="290793402" sldId="257"/>
            <ac:picMk id="5" creationId="{2B77C342-CEE9-8C2B-1324-D21A0576D18B}"/>
          </ac:picMkLst>
        </pc:picChg>
      </pc:sldChg>
      <pc:sldChg chg="modSp">
        <pc:chgData name="Jazmin Dawes (2015980)" userId="S::2015980@student.uwtsd.ac.uk::fdc99597-4b04-4bf9-b5b4-7f6b823e46b7" providerId="AD" clId="Web-{4A6F124C-8A4D-780E-0C38-118C4AE03438}" dt="2022-07-01T19:36:42.160" v="86" actId="20577"/>
        <pc:sldMkLst>
          <pc:docMk/>
          <pc:sldMk cId="2975296566" sldId="258"/>
        </pc:sldMkLst>
        <pc:spChg chg="mod">
          <ac:chgData name="Jazmin Dawes (2015980)" userId="S::2015980@student.uwtsd.ac.uk::fdc99597-4b04-4bf9-b5b4-7f6b823e46b7" providerId="AD" clId="Web-{4A6F124C-8A4D-780E-0C38-118C4AE03438}" dt="2022-07-01T19:36:42.160" v="86" actId="20577"/>
          <ac:spMkLst>
            <pc:docMk/>
            <pc:sldMk cId="2975296566" sldId="258"/>
            <ac:spMk id="2" creationId="{006C650F-9F15-1027-CE15-C6A27A2390AF}"/>
          </ac:spMkLst>
        </pc:spChg>
        <pc:spChg chg="mod">
          <ac:chgData name="Jazmin Dawes (2015980)" userId="S::2015980@student.uwtsd.ac.uk::fdc99597-4b04-4bf9-b5b4-7f6b823e46b7" providerId="AD" clId="Web-{4A6F124C-8A4D-780E-0C38-118C4AE03438}" dt="2022-07-01T19:36:04.251" v="84" actId="20577"/>
          <ac:spMkLst>
            <pc:docMk/>
            <pc:sldMk cId="2975296566" sldId="258"/>
            <ac:spMk id="5" creationId="{6AE47A05-51D2-B900-F1D0-58FEFD9CD33F}"/>
          </ac:spMkLst>
        </pc:spChg>
      </pc:sldChg>
      <pc:sldChg chg="modSp">
        <pc:chgData name="Jazmin Dawes (2015980)" userId="S::2015980@student.uwtsd.ac.uk::fdc99597-4b04-4bf9-b5b4-7f6b823e46b7" providerId="AD" clId="Web-{4A6F124C-8A4D-780E-0C38-118C4AE03438}" dt="2022-07-01T19:39:47.874" v="92" actId="14100"/>
        <pc:sldMkLst>
          <pc:docMk/>
          <pc:sldMk cId="3556560374" sldId="260"/>
        </pc:sldMkLst>
        <pc:spChg chg="mod">
          <ac:chgData name="Jazmin Dawes (2015980)" userId="S::2015980@student.uwtsd.ac.uk::fdc99597-4b04-4bf9-b5b4-7f6b823e46b7" providerId="AD" clId="Web-{4A6F124C-8A4D-780E-0C38-118C4AE03438}" dt="2022-07-01T19:39:32.576" v="90" actId="14100"/>
          <ac:spMkLst>
            <pc:docMk/>
            <pc:sldMk cId="3556560374" sldId="260"/>
            <ac:spMk id="4" creationId="{526E0AB0-06F6-BF9A-BAAF-F72247DC5F00}"/>
          </ac:spMkLst>
        </pc:spChg>
        <pc:graphicFrameChg chg="mod">
          <ac:chgData name="Jazmin Dawes (2015980)" userId="S::2015980@student.uwtsd.ac.uk::fdc99597-4b04-4bf9-b5b4-7f6b823e46b7" providerId="AD" clId="Web-{4A6F124C-8A4D-780E-0C38-118C4AE03438}" dt="2022-07-01T19:39:42.389" v="91" actId="1076"/>
          <ac:graphicFrameMkLst>
            <pc:docMk/>
            <pc:sldMk cId="3556560374" sldId="260"/>
            <ac:graphicFrameMk id="14" creationId="{3F364F93-DEE1-48BF-CE83-87B0438BB338}"/>
          </ac:graphicFrameMkLst>
        </pc:graphicFrameChg>
        <pc:picChg chg="mod">
          <ac:chgData name="Jazmin Dawes (2015980)" userId="S::2015980@student.uwtsd.ac.uk::fdc99597-4b04-4bf9-b5b4-7f6b823e46b7" providerId="AD" clId="Web-{4A6F124C-8A4D-780E-0C38-118C4AE03438}" dt="2022-07-01T19:39:47.874" v="92" actId="14100"/>
          <ac:picMkLst>
            <pc:docMk/>
            <pc:sldMk cId="3556560374" sldId="260"/>
            <ac:picMk id="5" creationId="{5B7E0A5F-8BDD-7738-CBBF-1BDD0F4B4779}"/>
          </ac:picMkLst>
        </pc:picChg>
      </pc:sldChg>
      <pc:sldChg chg="modSp">
        <pc:chgData name="Jazmin Dawes (2015980)" userId="S::2015980@student.uwtsd.ac.uk::fdc99597-4b04-4bf9-b5b4-7f6b823e46b7" providerId="AD" clId="Web-{4A6F124C-8A4D-780E-0C38-118C4AE03438}" dt="2022-07-01T19:40:12.704" v="95" actId="14100"/>
        <pc:sldMkLst>
          <pc:docMk/>
          <pc:sldMk cId="3398554970" sldId="261"/>
        </pc:sldMkLst>
        <pc:spChg chg="mod">
          <ac:chgData name="Jazmin Dawes (2015980)" userId="S::2015980@student.uwtsd.ac.uk::fdc99597-4b04-4bf9-b5b4-7f6b823e46b7" providerId="AD" clId="Web-{4A6F124C-8A4D-780E-0C38-118C4AE03438}" dt="2022-07-01T19:40:06.625" v="94" actId="1076"/>
          <ac:spMkLst>
            <pc:docMk/>
            <pc:sldMk cId="3398554970" sldId="261"/>
            <ac:spMk id="6" creationId="{7D6F1C7C-6BC4-B830-3B02-BA680263E96A}"/>
          </ac:spMkLst>
        </pc:spChg>
        <pc:picChg chg="mod">
          <ac:chgData name="Jazmin Dawes (2015980)" userId="S::2015980@student.uwtsd.ac.uk::fdc99597-4b04-4bf9-b5b4-7f6b823e46b7" providerId="AD" clId="Web-{4A6F124C-8A4D-780E-0C38-118C4AE03438}" dt="2022-07-01T19:33:30.586" v="57" actId="14100"/>
          <ac:picMkLst>
            <pc:docMk/>
            <pc:sldMk cId="3398554970" sldId="261"/>
            <ac:picMk id="3" creationId="{2C99A832-D1A2-7F9B-C782-4A6B32A0D503}"/>
          </ac:picMkLst>
        </pc:picChg>
        <pc:picChg chg="mod">
          <ac:chgData name="Jazmin Dawes (2015980)" userId="S::2015980@student.uwtsd.ac.uk::fdc99597-4b04-4bf9-b5b4-7f6b823e46b7" providerId="AD" clId="Web-{4A6F124C-8A4D-780E-0C38-118C4AE03438}" dt="2022-07-01T19:40:12.704" v="95" actId="14100"/>
          <ac:picMkLst>
            <pc:docMk/>
            <pc:sldMk cId="3398554970" sldId="261"/>
            <ac:picMk id="5" creationId="{0DD2D10C-3993-1492-65C9-8D15CD91B747}"/>
          </ac:picMkLst>
        </pc:picChg>
      </pc:sldChg>
      <pc:sldChg chg="modSp del">
        <pc:chgData name="Jazmin Dawes (2015980)" userId="S::2015980@student.uwtsd.ac.uk::fdc99597-4b04-4bf9-b5b4-7f6b823e46b7" providerId="AD" clId="Web-{4A6F124C-8A4D-780E-0C38-118C4AE03438}" dt="2022-07-01T19:36:31.800" v="85"/>
        <pc:sldMkLst>
          <pc:docMk/>
          <pc:sldMk cId="4248173074" sldId="262"/>
        </pc:sldMkLst>
        <pc:spChg chg="mod">
          <ac:chgData name="Jazmin Dawes (2015980)" userId="S::2015980@student.uwtsd.ac.uk::fdc99597-4b04-4bf9-b5b4-7f6b823e46b7" providerId="AD" clId="Web-{4A6F124C-8A4D-780E-0C38-118C4AE03438}" dt="2022-07-01T19:34:32.605" v="68" actId="20577"/>
          <ac:spMkLst>
            <pc:docMk/>
            <pc:sldMk cId="4248173074" sldId="262"/>
            <ac:spMk id="3" creationId="{50FCABBC-F141-271A-7598-FFCF0D971583}"/>
          </ac:spMkLst>
        </pc:spChg>
      </pc:sldChg>
      <pc:sldChg chg="modSp">
        <pc:chgData name="Jazmin Dawes (2015980)" userId="S::2015980@student.uwtsd.ac.uk::fdc99597-4b04-4bf9-b5b4-7f6b823e46b7" providerId="AD" clId="Web-{4A6F124C-8A4D-780E-0C38-118C4AE03438}" dt="2022-07-03T10:21:46.259" v="103" actId="20577"/>
        <pc:sldMkLst>
          <pc:docMk/>
          <pc:sldMk cId="998534573" sldId="264"/>
        </pc:sldMkLst>
        <pc:spChg chg="mod">
          <ac:chgData name="Jazmin Dawes (2015980)" userId="S::2015980@student.uwtsd.ac.uk::fdc99597-4b04-4bf9-b5b4-7f6b823e46b7" providerId="AD" clId="Web-{4A6F124C-8A4D-780E-0C38-118C4AE03438}" dt="2022-07-03T10:21:36.040" v="101" actId="1076"/>
          <ac:spMkLst>
            <pc:docMk/>
            <pc:sldMk cId="998534573" sldId="264"/>
            <ac:spMk id="3" creationId="{CF251987-4CA5-4863-25E7-EECA8B913432}"/>
          </ac:spMkLst>
        </pc:spChg>
        <pc:spChg chg="mod">
          <ac:chgData name="Jazmin Dawes (2015980)" userId="S::2015980@student.uwtsd.ac.uk::fdc99597-4b04-4bf9-b5b4-7f6b823e46b7" providerId="AD" clId="Web-{4A6F124C-8A4D-780E-0C38-118C4AE03438}" dt="2022-07-03T10:21:46.259" v="103" actId="20577"/>
          <ac:spMkLst>
            <pc:docMk/>
            <pc:sldMk cId="998534573" sldId="264"/>
            <ac:spMk id="6" creationId="{F02A2DD8-C050-1C18-8481-DB277798935B}"/>
          </ac:spMkLst>
        </pc:spChg>
        <pc:picChg chg="mod">
          <ac:chgData name="Jazmin Dawes (2015980)" userId="S::2015980@student.uwtsd.ac.uk::fdc99597-4b04-4bf9-b5b4-7f6b823e46b7" providerId="AD" clId="Web-{4A6F124C-8A4D-780E-0C38-118C4AE03438}" dt="2022-07-01T19:41:41.084" v="100" actId="14100"/>
          <ac:picMkLst>
            <pc:docMk/>
            <pc:sldMk cId="998534573" sldId="264"/>
            <ac:picMk id="5" creationId="{4FB91B06-1771-1869-8ABA-1AC17068F088}"/>
          </ac:picMkLst>
        </pc:picChg>
      </pc:sldChg>
      <pc:sldChg chg="new del">
        <pc:chgData name="Jazmin Dawes (2015980)" userId="S::2015980@student.uwtsd.ac.uk::fdc99597-4b04-4bf9-b5b4-7f6b823e46b7" providerId="AD" clId="Web-{4A6F124C-8A4D-780E-0C38-118C4AE03438}" dt="2022-07-01T10:42:52.596" v="3"/>
        <pc:sldMkLst>
          <pc:docMk/>
          <pc:sldMk cId="1421712751" sldId="265"/>
        </pc:sldMkLst>
      </pc:sldChg>
      <pc:sldChg chg="new del">
        <pc:chgData name="Jazmin Dawes (2015980)" userId="S::2015980@student.uwtsd.ac.uk::fdc99597-4b04-4bf9-b5b4-7f6b823e46b7" providerId="AD" clId="Web-{4A6F124C-8A4D-780E-0C38-118C4AE03438}" dt="2022-07-01T10:30:13.447" v="1"/>
        <pc:sldMkLst>
          <pc:docMk/>
          <pc:sldMk cId="1472699760" sldId="265"/>
        </pc:sldMkLst>
      </pc:sldChg>
    </pc:docChg>
  </pc:docChgLst>
  <pc:docChgLst>
    <pc:chgData name="Jazmin Dawes (2015980)" userId="S::2015980@student.uwtsd.ac.uk::fdc99597-4b04-4bf9-b5b4-7f6b823e46b7" providerId="AD" clId="Web-{B07DE8AB-BBFC-EE51-FAAD-B7412A16C80F}"/>
    <pc:docChg chg="modSld">
      <pc:chgData name="Jazmin Dawes (2015980)" userId="S::2015980@student.uwtsd.ac.uk::fdc99597-4b04-4bf9-b5b4-7f6b823e46b7" providerId="AD" clId="Web-{B07DE8AB-BBFC-EE51-FAAD-B7412A16C80F}" dt="2022-06-29T13:43:52.109" v="21" actId="1076"/>
      <pc:docMkLst>
        <pc:docMk/>
      </pc:docMkLst>
      <pc:sldChg chg="modSp">
        <pc:chgData name="Jazmin Dawes (2015980)" userId="S::2015980@student.uwtsd.ac.uk::fdc99597-4b04-4bf9-b5b4-7f6b823e46b7" providerId="AD" clId="Web-{B07DE8AB-BBFC-EE51-FAAD-B7412A16C80F}" dt="2022-06-29T13:43:52.109" v="21" actId="1076"/>
        <pc:sldMkLst>
          <pc:docMk/>
          <pc:sldMk cId="3556560374" sldId="260"/>
        </pc:sldMkLst>
        <pc:spChg chg="mod">
          <ac:chgData name="Jazmin Dawes (2015980)" userId="S::2015980@student.uwtsd.ac.uk::fdc99597-4b04-4bf9-b5b4-7f6b823e46b7" providerId="AD" clId="Web-{B07DE8AB-BBFC-EE51-FAAD-B7412A16C80F}" dt="2022-06-29T13:43:52.109" v="21" actId="1076"/>
          <ac:spMkLst>
            <pc:docMk/>
            <pc:sldMk cId="3556560374" sldId="260"/>
            <ac:spMk id="2" creationId="{B3520F08-6CF7-3DBB-351B-387E1C20C50E}"/>
          </ac:spMkLst>
        </pc:spChg>
      </pc:sldChg>
      <pc:sldChg chg="modSp modNotes">
        <pc:chgData name="Jazmin Dawes (2015980)" userId="S::2015980@student.uwtsd.ac.uk::fdc99597-4b04-4bf9-b5b4-7f6b823e46b7" providerId="AD" clId="Web-{B07DE8AB-BBFC-EE51-FAAD-B7412A16C80F}" dt="2022-06-29T13:43:18.622" v="20"/>
        <pc:sldMkLst>
          <pc:docMk/>
          <pc:sldMk cId="3398554970" sldId="261"/>
        </pc:sldMkLst>
        <pc:spChg chg="mod">
          <ac:chgData name="Jazmin Dawes (2015980)" userId="S::2015980@student.uwtsd.ac.uk::fdc99597-4b04-4bf9-b5b4-7f6b823e46b7" providerId="AD" clId="Web-{B07DE8AB-BBFC-EE51-FAAD-B7412A16C80F}" dt="2022-06-29T13:36:06.136" v="19" actId="14100"/>
          <ac:spMkLst>
            <pc:docMk/>
            <pc:sldMk cId="3398554970" sldId="261"/>
            <ac:spMk id="2" creationId="{C4DDD434-D77B-F7B7-AD84-464506FDC670}"/>
          </ac:spMkLst>
        </pc:spChg>
      </pc:sldChg>
    </pc:docChg>
  </pc:docChgLst>
  <pc:docChgLst>
    <pc:chgData name="Jazmin Dawes (2015980)" userId="S::2015980@student.uwtsd.ac.uk::fdc99597-4b04-4bf9-b5b4-7f6b823e46b7" providerId="AD" clId="Web-{ED59BD1F-67DA-473D-8EF3-BE0755302694}"/>
    <pc:docChg chg="addSld modSld addMainMaster delMainMaster">
      <pc:chgData name="Jazmin Dawes (2015980)" userId="S::2015980@student.uwtsd.ac.uk::fdc99597-4b04-4bf9-b5b4-7f6b823e46b7" providerId="AD" clId="Web-{ED59BD1F-67DA-473D-8EF3-BE0755302694}" dt="2022-05-27T11:28:12.382" v="134" actId="20577"/>
      <pc:docMkLst>
        <pc:docMk/>
      </pc:docMkLst>
      <pc:sldChg chg="addSp delSp modSp mod setBg modClrScheme addAnim setClrOvrMap chgLayout">
        <pc:chgData name="Jazmin Dawes (2015980)" userId="S::2015980@student.uwtsd.ac.uk::fdc99597-4b04-4bf9-b5b4-7f6b823e46b7" providerId="AD" clId="Web-{ED59BD1F-67DA-473D-8EF3-BE0755302694}" dt="2022-05-27T10:43:04.736" v="37"/>
        <pc:sldMkLst>
          <pc:docMk/>
          <pc:sldMk cId="109857222" sldId="256"/>
        </pc:sldMkLst>
        <pc:spChg chg="mod">
          <ac:chgData name="Jazmin Dawes (2015980)" userId="S::2015980@student.uwtsd.ac.uk::fdc99597-4b04-4bf9-b5b4-7f6b823e46b7" providerId="AD" clId="Web-{ED59BD1F-67DA-473D-8EF3-BE0755302694}" dt="2022-05-27T10:43:04.736" v="36"/>
          <ac:spMkLst>
            <pc:docMk/>
            <pc:sldMk cId="109857222" sldId="256"/>
            <ac:spMk id="2" creationId="{00000000-0000-0000-0000-000000000000}"/>
          </ac:spMkLst>
        </pc:spChg>
        <pc:spChg chg="mod">
          <ac:chgData name="Jazmin Dawes (2015980)" userId="S::2015980@student.uwtsd.ac.uk::fdc99597-4b04-4bf9-b5b4-7f6b823e46b7" providerId="AD" clId="Web-{ED59BD1F-67DA-473D-8EF3-BE0755302694}" dt="2022-05-27T10:43:04.736" v="36"/>
          <ac:spMkLst>
            <pc:docMk/>
            <pc:sldMk cId="109857222" sldId="256"/>
            <ac:spMk id="3" creationId="{00000000-0000-0000-0000-000000000000}"/>
          </ac:spMkLst>
        </pc:spChg>
        <pc:spChg chg="add del">
          <ac:chgData name="Jazmin Dawes (2015980)" userId="S::2015980@student.uwtsd.ac.uk::fdc99597-4b04-4bf9-b5b4-7f6b823e46b7" providerId="AD" clId="Web-{ED59BD1F-67DA-473D-8EF3-BE0755302694}" dt="2022-05-27T10:43:04.658" v="35"/>
          <ac:spMkLst>
            <pc:docMk/>
            <pc:sldMk cId="109857222" sldId="256"/>
            <ac:spMk id="9" creationId="{3A397E3E-B90C-4D82-BAAA-36F7AC6A4565}"/>
          </ac:spMkLst>
        </pc:spChg>
        <pc:spChg chg="add del">
          <ac:chgData name="Jazmin Dawes (2015980)" userId="S::2015980@student.uwtsd.ac.uk::fdc99597-4b04-4bf9-b5b4-7f6b823e46b7" providerId="AD" clId="Web-{ED59BD1F-67DA-473D-8EF3-BE0755302694}" dt="2022-05-27T10:43:04.658" v="35"/>
          <ac:spMkLst>
            <pc:docMk/>
            <pc:sldMk cId="109857222" sldId="256"/>
            <ac:spMk id="11" creationId="{159DD56B-DD2F-4663-813C-9D2D1E56FD4D}"/>
          </ac:spMkLst>
        </pc:spChg>
        <pc:spChg chg="add del">
          <ac:chgData name="Jazmin Dawes (2015980)" userId="S::2015980@student.uwtsd.ac.uk::fdc99597-4b04-4bf9-b5b4-7f6b823e46b7" providerId="AD" clId="Web-{ED59BD1F-67DA-473D-8EF3-BE0755302694}" dt="2022-05-27T10:43:04.658" v="35"/>
          <ac:spMkLst>
            <pc:docMk/>
            <pc:sldMk cId="109857222" sldId="256"/>
            <ac:spMk id="13" creationId="{E16C8D8F-10E9-4498-ABDB-0F923F8B6837}"/>
          </ac:spMkLst>
        </pc:spChg>
        <pc:spChg chg="add del">
          <ac:chgData name="Jazmin Dawes (2015980)" userId="S::2015980@student.uwtsd.ac.uk::fdc99597-4b04-4bf9-b5b4-7f6b823e46b7" providerId="AD" clId="Web-{ED59BD1F-67DA-473D-8EF3-BE0755302694}" dt="2022-05-27T10:43:04.658" v="35"/>
          <ac:spMkLst>
            <pc:docMk/>
            <pc:sldMk cId="109857222" sldId="256"/>
            <ac:spMk id="15" creationId="{6617B5AA-8A0D-41D3-B2EF-8BC53E3B7DFF}"/>
          </ac:spMkLst>
        </pc:spChg>
        <pc:spChg chg="add del">
          <ac:chgData name="Jazmin Dawes (2015980)" userId="S::2015980@student.uwtsd.ac.uk::fdc99597-4b04-4bf9-b5b4-7f6b823e46b7" providerId="AD" clId="Web-{ED59BD1F-67DA-473D-8EF3-BE0755302694}" dt="2022-05-27T10:43:04.658" v="35"/>
          <ac:spMkLst>
            <pc:docMk/>
            <pc:sldMk cId="109857222" sldId="256"/>
            <ac:spMk id="17" creationId="{1E5A83E3-8A11-4492-BB6E-F5F2240316FB}"/>
          </ac:spMkLst>
        </pc:spChg>
        <pc:spChg chg="add del">
          <ac:chgData name="Jazmin Dawes (2015980)" userId="S::2015980@student.uwtsd.ac.uk::fdc99597-4b04-4bf9-b5b4-7f6b823e46b7" providerId="AD" clId="Web-{ED59BD1F-67DA-473D-8EF3-BE0755302694}" dt="2022-05-27T10:43:04.658" v="35"/>
          <ac:spMkLst>
            <pc:docMk/>
            <pc:sldMk cId="109857222" sldId="256"/>
            <ac:spMk id="19" creationId="{572EB308-9A4E-4332-A908-22F2978D7545}"/>
          </ac:spMkLst>
        </pc:spChg>
        <pc:spChg chg="add del">
          <ac:chgData name="Jazmin Dawes (2015980)" userId="S::2015980@student.uwtsd.ac.uk::fdc99597-4b04-4bf9-b5b4-7f6b823e46b7" providerId="AD" clId="Web-{ED59BD1F-67DA-473D-8EF3-BE0755302694}" dt="2022-05-27T10:43:04.658" v="35"/>
          <ac:spMkLst>
            <pc:docMk/>
            <pc:sldMk cId="109857222" sldId="256"/>
            <ac:spMk id="25" creationId="{90A7F83A-9728-4030-8E45-9ECF1ABCCC12}"/>
          </ac:spMkLst>
        </pc:spChg>
        <pc:spChg chg="add del">
          <ac:chgData name="Jazmin Dawes (2015980)" userId="S::2015980@student.uwtsd.ac.uk::fdc99597-4b04-4bf9-b5b4-7f6b823e46b7" providerId="AD" clId="Web-{ED59BD1F-67DA-473D-8EF3-BE0755302694}" dt="2022-05-27T10:43:04.658" v="35"/>
          <ac:spMkLst>
            <pc:docMk/>
            <pc:sldMk cId="109857222" sldId="256"/>
            <ac:spMk id="27" creationId="{4D1A5E71-B6B6-486A-8CDC-C7ABD9B903F6}"/>
          </ac:spMkLst>
        </pc:spChg>
        <pc:spChg chg="add del">
          <ac:chgData name="Jazmin Dawes (2015980)" userId="S::2015980@student.uwtsd.ac.uk::fdc99597-4b04-4bf9-b5b4-7f6b823e46b7" providerId="AD" clId="Web-{ED59BD1F-67DA-473D-8EF3-BE0755302694}" dt="2022-05-27T10:43:04.658" v="35"/>
          <ac:spMkLst>
            <pc:docMk/>
            <pc:sldMk cId="109857222" sldId="256"/>
            <ac:spMk id="29" creationId="{8E44D629-6B8E-4D88-A77E-149C0ED03498}"/>
          </ac:spMkLst>
        </pc:spChg>
        <pc:spChg chg="add">
          <ac:chgData name="Jazmin Dawes (2015980)" userId="S::2015980@student.uwtsd.ac.uk::fdc99597-4b04-4bf9-b5b4-7f6b823e46b7" providerId="AD" clId="Web-{ED59BD1F-67DA-473D-8EF3-BE0755302694}" dt="2022-05-27T10:43:04.736" v="36"/>
          <ac:spMkLst>
            <pc:docMk/>
            <pc:sldMk cId="109857222" sldId="256"/>
            <ac:spMk id="32" creationId="{2644B391-9BFE-445C-A9EC-F544BB85FBC7}"/>
          </ac:spMkLst>
        </pc:spChg>
        <pc:spChg chg="add">
          <ac:chgData name="Jazmin Dawes (2015980)" userId="S::2015980@student.uwtsd.ac.uk::fdc99597-4b04-4bf9-b5b4-7f6b823e46b7" providerId="AD" clId="Web-{ED59BD1F-67DA-473D-8EF3-BE0755302694}" dt="2022-05-27T10:43:04.736" v="36"/>
          <ac:spMkLst>
            <pc:docMk/>
            <pc:sldMk cId="109857222" sldId="256"/>
            <ac:spMk id="33" creationId="{80F26E69-87D9-4655-AE7B-280A87AA3CAD}"/>
          </ac:spMkLst>
        </pc:spChg>
        <pc:grpChg chg="add del">
          <ac:chgData name="Jazmin Dawes (2015980)" userId="S::2015980@student.uwtsd.ac.uk::fdc99597-4b04-4bf9-b5b4-7f6b823e46b7" providerId="AD" clId="Web-{ED59BD1F-67DA-473D-8EF3-BE0755302694}" dt="2022-05-27T10:43:04.658" v="35"/>
          <ac:grpSpMkLst>
            <pc:docMk/>
            <pc:sldMk cId="109857222" sldId="256"/>
            <ac:grpSpMk id="21" creationId="{BB7A900B-006E-46F4-831E-5AABAEE45EE1}"/>
          </ac:grpSpMkLst>
        </pc:grpChg>
        <pc:picChg chg="add del">
          <ac:chgData name="Jazmin Dawes (2015980)" userId="S::2015980@student.uwtsd.ac.uk::fdc99597-4b04-4bf9-b5b4-7f6b823e46b7" providerId="AD" clId="Web-{ED59BD1F-67DA-473D-8EF3-BE0755302694}" dt="2022-05-27T10:43:04.658" v="35"/>
          <ac:picMkLst>
            <pc:docMk/>
            <pc:sldMk cId="109857222" sldId="256"/>
            <ac:picMk id="4" creationId="{656AC176-E098-0CB3-8DA0-2C2C1777DFBE}"/>
          </ac:picMkLst>
        </pc:picChg>
        <pc:picChg chg="add">
          <ac:chgData name="Jazmin Dawes (2015980)" userId="S::2015980@student.uwtsd.ac.uk::fdc99597-4b04-4bf9-b5b4-7f6b823e46b7" providerId="AD" clId="Web-{ED59BD1F-67DA-473D-8EF3-BE0755302694}" dt="2022-05-27T10:43:04.736" v="36"/>
          <ac:picMkLst>
            <pc:docMk/>
            <pc:sldMk cId="109857222" sldId="256"/>
            <ac:picMk id="31" creationId="{26927884-1746-1A57-7520-27619A7D646B}"/>
          </ac:picMkLst>
        </pc:picChg>
      </pc:sldChg>
      <pc:sldChg chg="addSp modSp new">
        <pc:chgData name="Jazmin Dawes (2015980)" userId="S::2015980@student.uwtsd.ac.uk::fdc99597-4b04-4bf9-b5b4-7f6b823e46b7" providerId="AD" clId="Web-{ED59BD1F-67DA-473D-8EF3-BE0755302694}" dt="2022-05-27T11:28:12.382" v="134" actId="20577"/>
        <pc:sldMkLst>
          <pc:docMk/>
          <pc:sldMk cId="290793402" sldId="257"/>
        </pc:sldMkLst>
        <pc:spChg chg="mod">
          <ac:chgData name="Jazmin Dawes (2015980)" userId="S::2015980@student.uwtsd.ac.uk::fdc99597-4b04-4bf9-b5b4-7f6b823e46b7" providerId="AD" clId="Web-{ED59BD1F-67DA-473D-8EF3-BE0755302694}" dt="2022-05-27T11:28:12.382" v="134" actId="20577"/>
          <ac:spMkLst>
            <pc:docMk/>
            <pc:sldMk cId="290793402" sldId="257"/>
            <ac:spMk id="2" creationId="{A978DE66-AB23-55DD-EA1A-586BBA555506}"/>
          </ac:spMkLst>
        </pc:spChg>
        <pc:spChg chg="mod">
          <ac:chgData name="Jazmin Dawes (2015980)" userId="S::2015980@student.uwtsd.ac.uk::fdc99597-4b04-4bf9-b5b4-7f6b823e46b7" providerId="AD" clId="Web-{ED59BD1F-67DA-473D-8EF3-BE0755302694}" dt="2022-05-27T11:22:11.295" v="112" actId="20577"/>
          <ac:spMkLst>
            <pc:docMk/>
            <pc:sldMk cId="290793402" sldId="257"/>
            <ac:spMk id="3" creationId="{C74A69FB-CBB6-B02F-CE46-E0A42110603D}"/>
          </ac:spMkLst>
        </pc:spChg>
        <pc:picChg chg="add mod">
          <ac:chgData name="Jazmin Dawes (2015980)" userId="S::2015980@student.uwtsd.ac.uk::fdc99597-4b04-4bf9-b5b4-7f6b823e46b7" providerId="AD" clId="Web-{ED59BD1F-67DA-473D-8EF3-BE0755302694}" dt="2022-05-27T11:24:27.986" v="133" actId="14100"/>
          <ac:picMkLst>
            <pc:docMk/>
            <pc:sldMk cId="290793402" sldId="257"/>
            <ac:picMk id="4" creationId="{AE19F708-6C19-9D6D-3E56-A91B7E03216C}"/>
          </ac:picMkLst>
        </pc:picChg>
      </pc:sldChg>
      <pc:sldChg chg="modSp new">
        <pc:chgData name="Jazmin Dawes (2015980)" userId="S::2015980@student.uwtsd.ac.uk::fdc99597-4b04-4bf9-b5b4-7f6b823e46b7" providerId="AD" clId="Web-{ED59BD1F-67DA-473D-8EF3-BE0755302694}" dt="2022-05-27T11:22:52.264" v="127" actId="20577"/>
        <pc:sldMkLst>
          <pc:docMk/>
          <pc:sldMk cId="2975296566" sldId="258"/>
        </pc:sldMkLst>
        <pc:spChg chg="mod">
          <ac:chgData name="Jazmin Dawes (2015980)" userId="S::2015980@student.uwtsd.ac.uk::fdc99597-4b04-4bf9-b5b4-7f6b823e46b7" providerId="AD" clId="Web-{ED59BD1F-67DA-473D-8EF3-BE0755302694}" dt="2022-05-27T11:22:20.670" v="118" actId="20577"/>
          <ac:spMkLst>
            <pc:docMk/>
            <pc:sldMk cId="2975296566" sldId="258"/>
            <ac:spMk id="2" creationId="{006C650F-9F15-1027-CE15-C6A27A2390AF}"/>
          </ac:spMkLst>
        </pc:spChg>
        <pc:spChg chg="mod">
          <ac:chgData name="Jazmin Dawes (2015980)" userId="S::2015980@student.uwtsd.ac.uk::fdc99597-4b04-4bf9-b5b4-7f6b823e46b7" providerId="AD" clId="Web-{ED59BD1F-67DA-473D-8EF3-BE0755302694}" dt="2022-05-27T11:22:52.264" v="127" actId="20577"/>
          <ac:spMkLst>
            <pc:docMk/>
            <pc:sldMk cId="2975296566" sldId="258"/>
            <ac:spMk id="3" creationId="{B56A2AFC-23B7-9157-D2E9-5EC2F7B94606}"/>
          </ac:spMkLst>
        </pc:spChg>
      </pc:sldChg>
      <pc:sldMasterChg chg="add del addSldLayout delSldLayout">
        <pc:chgData name="Jazmin Dawes (2015980)" userId="S::2015980@student.uwtsd.ac.uk::fdc99597-4b04-4bf9-b5b4-7f6b823e46b7" providerId="AD" clId="Web-{ED59BD1F-67DA-473D-8EF3-BE0755302694}" dt="2022-05-27T10:43:04.736" v="36"/>
        <pc:sldMasterMkLst>
          <pc:docMk/>
          <pc:sldMasterMk cId="2460954070" sldId="2147483660"/>
        </pc:sldMasterMkLst>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2385387890" sldId="2147483661"/>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949138452" sldId="2147483662"/>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2591524520" sldId="2147483663"/>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1203092039" sldId="2147483664"/>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3733172339" sldId="2147483665"/>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3210312558" sldId="2147483666"/>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3146388984" sldId="2147483667"/>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3171841454" sldId="2147483668"/>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1718958274" sldId="2147483669"/>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2202905451" sldId="2147483670"/>
          </pc:sldLayoutMkLst>
        </pc:sldLayoutChg>
        <pc:sldLayoutChg chg="add del">
          <pc:chgData name="Jazmin Dawes (2015980)" userId="S::2015980@student.uwtsd.ac.uk::fdc99597-4b04-4bf9-b5b4-7f6b823e46b7" providerId="AD" clId="Web-{ED59BD1F-67DA-473D-8EF3-BE0755302694}" dt="2022-05-27T10:43:04.736" v="36"/>
          <pc:sldLayoutMkLst>
            <pc:docMk/>
            <pc:sldMasterMk cId="2460954070" sldId="2147483660"/>
            <pc:sldLayoutMk cId="3479445657" sldId="2147483671"/>
          </pc:sldLayoutMkLst>
        </pc:sldLayoutChg>
      </pc:sldMasterChg>
      <pc:sldMasterChg chg="add replId addSldLayout">
        <pc:chgData name="Jazmin Dawes (2015980)" userId="S::2015980@student.uwtsd.ac.uk::fdc99597-4b04-4bf9-b5b4-7f6b823e46b7" providerId="AD" clId="Web-{ED59BD1F-67DA-473D-8EF3-BE0755302694}" dt="2022-05-27T10:43:04.736" v="36"/>
        <pc:sldMasterMkLst>
          <pc:docMk/>
          <pc:sldMasterMk cId="1283494207" sldId="2147483672"/>
        </pc:sldMasterMkLst>
        <pc:sldLayoutChg chg="add">
          <pc:chgData name="Jazmin Dawes (2015980)" userId="S::2015980@student.uwtsd.ac.uk::fdc99597-4b04-4bf9-b5b4-7f6b823e46b7" providerId="AD" clId="Web-{ED59BD1F-67DA-473D-8EF3-BE0755302694}" dt="2022-05-27T10:43:04.736" v="36"/>
          <pc:sldLayoutMkLst>
            <pc:docMk/>
            <pc:sldMasterMk cId="1283494207" sldId="2147483672"/>
            <pc:sldLayoutMk cId="509098986" sldId="2147483673"/>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1018859400" sldId="2147483674"/>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1514490184" sldId="2147483675"/>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2465412859" sldId="2147483676"/>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1255928001" sldId="2147483677"/>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682259626" sldId="2147483678"/>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3589257332" sldId="2147483679"/>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3510116250" sldId="2147483680"/>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1523975318" sldId="2147483681"/>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1719639324" sldId="2147483682"/>
          </pc:sldLayoutMkLst>
        </pc:sldLayoutChg>
        <pc:sldLayoutChg chg="add replId">
          <pc:chgData name="Jazmin Dawes (2015980)" userId="S::2015980@student.uwtsd.ac.uk::fdc99597-4b04-4bf9-b5b4-7f6b823e46b7" providerId="AD" clId="Web-{ED59BD1F-67DA-473D-8EF3-BE0755302694}" dt="2022-05-27T10:43:04.736" v="36"/>
          <pc:sldLayoutMkLst>
            <pc:docMk/>
            <pc:sldMasterMk cId="1283494207" sldId="2147483672"/>
            <pc:sldLayoutMk cId="1332775309" sldId="2147483683"/>
          </pc:sldLayoutMkLst>
        </pc:sldLayoutChg>
      </pc:sldMasterChg>
      <pc:sldMasterChg chg="add del replId addSldLayout delSldLayout">
        <pc:chgData name="Jazmin Dawes (2015980)" userId="S::2015980@student.uwtsd.ac.uk::fdc99597-4b04-4bf9-b5b4-7f6b823e46b7" providerId="AD" clId="Web-{ED59BD1F-67DA-473D-8EF3-BE0755302694}" dt="2022-05-27T10:43:04.658" v="35"/>
        <pc:sldMasterMkLst>
          <pc:docMk/>
          <pc:sldMasterMk cId="1715369621" sldId="2147483672"/>
        </pc:sldMasterMkLst>
        <pc:sldLayoutChg chg="add del">
          <pc:chgData name="Jazmin Dawes (2015980)" userId="S::2015980@student.uwtsd.ac.uk::fdc99597-4b04-4bf9-b5b4-7f6b823e46b7" providerId="AD" clId="Web-{ED59BD1F-67DA-473D-8EF3-BE0755302694}" dt="2022-05-27T10:43:04.658" v="35"/>
          <pc:sldLayoutMkLst>
            <pc:docMk/>
            <pc:sldMasterMk cId="1715369621" sldId="2147483672"/>
            <pc:sldLayoutMk cId="1511934955" sldId="2147483673"/>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2054021186" sldId="2147483674"/>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1593067569" sldId="2147483675"/>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1903958571" sldId="2147483676"/>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2915920477" sldId="2147483677"/>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1344096597" sldId="2147483678"/>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2733255746" sldId="2147483679"/>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186105752" sldId="2147483680"/>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2457829255" sldId="2147483681"/>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2474494522" sldId="2147483682"/>
          </pc:sldLayoutMkLst>
        </pc:sldLayoutChg>
        <pc:sldLayoutChg chg="add del replId">
          <pc:chgData name="Jazmin Dawes (2015980)" userId="S::2015980@student.uwtsd.ac.uk::fdc99597-4b04-4bf9-b5b4-7f6b823e46b7" providerId="AD" clId="Web-{ED59BD1F-67DA-473D-8EF3-BE0755302694}" dt="2022-05-27T10:43:04.658" v="35"/>
          <pc:sldLayoutMkLst>
            <pc:docMk/>
            <pc:sldMasterMk cId="1715369621" sldId="2147483672"/>
            <pc:sldLayoutMk cId="2398913997" sldId="2147483683"/>
          </pc:sldLayoutMkLst>
        </pc:sldLayoutChg>
      </pc:sldMasterChg>
    </pc:docChg>
  </pc:docChgLst>
  <pc:docChgLst>
    <pc:chgData name="Jazmin Dawes (2015980)" userId="S::2015980@student.uwtsd.ac.uk::fdc99597-4b04-4bf9-b5b4-7f6b823e46b7" providerId="AD" clId="Web-{764CF0FD-6EEC-11B2-423C-143E2D038279}"/>
    <pc:docChg chg="addSld delSld modSld sldOrd addMainMaster delMainMaster">
      <pc:chgData name="Jazmin Dawes (2015980)" userId="S::2015980@student.uwtsd.ac.uk::fdc99597-4b04-4bf9-b5b4-7f6b823e46b7" providerId="AD" clId="Web-{764CF0FD-6EEC-11B2-423C-143E2D038279}" dt="2022-06-18T16:10:36.814" v="624" actId="20577"/>
      <pc:docMkLst>
        <pc:docMk/>
      </pc:docMkLst>
      <pc:sldChg chg="addSp delSp modSp mod modClrScheme setClrOvrMap delDesignElem chgLayout">
        <pc:chgData name="Jazmin Dawes (2015980)" userId="S::2015980@student.uwtsd.ac.uk::fdc99597-4b04-4bf9-b5b4-7f6b823e46b7" providerId="AD" clId="Web-{764CF0FD-6EEC-11B2-423C-143E2D038279}" dt="2022-06-18T09:53:11.868" v="496"/>
        <pc:sldMkLst>
          <pc:docMk/>
          <pc:sldMk cId="109857222" sldId="256"/>
        </pc:sldMkLst>
        <pc:spChg chg="mod ord">
          <ac:chgData name="Jazmin Dawes (2015980)" userId="S::2015980@student.uwtsd.ac.uk::fdc99597-4b04-4bf9-b5b4-7f6b823e46b7" providerId="AD" clId="Web-{764CF0FD-6EEC-11B2-423C-143E2D038279}" dt="2022-06-18T09:53:11.868" v="496"/>
          <ac:spMkLst>
            <pc:docMk/>
            <pc:sldMk cId="109857222" sldId="256"/>
            <ac:spMk id="2" creationId="{00000000-0000-0000-0000-000000000000}"/>
          </ac:spMkLst>
        </pc:spChg>
        <pc:spChg chg="mod ord">
          <ac:chgData name="Jazmin Dawes (2015980)" userId="S::2015980@student.uwtsd.ac.uk::fdc99597-4b04-4bf9-b5b4-7f6b823e46b7" providerId="AD" clId="Web-{764CF0FD-6EEC-11B2-423C-143E2D038279}" dt="2022-06-18T09:53:11.868" v="496"/>
          <ac:spMkLst>
            <pc:docMk/>
            <pc:sldMk cId="109857222" sldId="256"/>
            <ac:spMk id="3" creationId="{00000000-0000-0000-0000-000000000000}"/>
          </ac:spMkLst>
        </pc:spChg>
        <pc:spChg chg="add">
          <ac:chgData name="Jazmin Dawes (2015980)" userId="S::2015980@student.uwtsd.ac.uk::fdc99597-4b04-4bf9-b5b4-7f6b823e46b7" providerId="AD" clId="Web-{764CF0FD-6EEC-11B2-423C-143E2D038279}" dt="2022-06-18T09:53:11.868" v="496"/>
          <ac:spMkLst>
            <pc:docMk/>
            <pc:sldMk cId="109857222" sldId="256"/>
            <ac:spMk id="34" creationId="{D6705569-F545-4F47-A260-A9202826EA20}"/>
          </ac:spMkLst>
        </pc:spChg>
        <pc:spChg chg="add">
          <ac:chgData name="Jazmin Dawes (2015980)" userId="S::2015980@student.uwtsd.ac.uk::fdc99597-4b04-4bf9-b5b4-7f6b823e46b7" providerId="AD" clId="Web-{764CF0FD-6EEC-11B2-423C-143E2D038279}" dt="2022-06-18T09:53:11.868" v="496"/>
          <ac:spMkLst>
            <pc:docMk/>
            <pc:sldMk cId="109857222" sldId="256"/>
            <ac:spMk id="36" creationId="{D47766EE-4192-4B2D-A5A0-F60F9A5F743F}"/>
          </ac:spMkLst>
        </pc:spChg>
        <pc:spChg chg="del">
          <ac:chgData name="Jazmin Dawes (2015980)" userId="S::2015980@student.uwtsd.ac.uk::fdc99597-4b04-4bf9-b5b4-7f6b823e46b7" providerId="AD" clId="Web-{764CF0FD-6EEC-11B2-423C-143E2D038279}" dt="2022-06-18T08:43:55.083" v="176"/>
          <ac:spMkLst>
            <pc:docMk/>
            <pc:sldMk cId="109857222" sldId="256"/>
            <ac:spMk id="54" creationId="{2644B391-9BFE-445C-A9EC-F544BB85FBC7}"/>
          </ac:spMkLst>
        </pc:spChg>
        <pc:spChg chg="del">
          <ac:chgData name="Jazmin Dawes (2015980)" userId="S::2015980@student.uwtsd.ac.uk::fdc99597-4b04-4bf9-b5b4-7f6b823e46b7" providerId="AD" clId="Web-{764CF0FD-6EEC-11B2-423C-143E2D038279}" dt="2022-06-18T08:43:55.083" v="176"/>
          <ac:spMkLst>
            <pc:docMk/>
            <pc:sldMk cId="109857222" sldId="256"/>
            <ac:spMk id="55" creationId="{80F26E69-87D9-4655-AE7B-280A87AA3CAD}"/>
          </ac:spMkLst>
        </pc:spChg>
        <pc:picChg chg="mod">
          <ac:chgData name="Jazmin Dawes (2015980)" userId="S::2015980@student.uwtsd.ac.uk::fdc99597-4b04-4bf9-b5b4-7f6b823e46b7" providerId="AD" clId="Web-{764CF0FD-6EEC-11B2-423C-143E2D038279}" dt="2022-06-18T09:53:11.852" v="495"/>
          <ac:picMkLst>
            <pc:docMk/>
            <pc:sldMk cId="109857222" sldId="256"/>
            <ac:picMk id="31" creationId="{26927884-1746-1A57-7520-27619A7D646B}"/>
          </ac:picMkLst>
        </pc:picChg>
      </pc:sldChg>
      <pc:sldChg chg="addSp delSp modSp mod modClrScheme delDesignElem chgLayout">
        <pc:chgData name="Jazmin Dawes (2015980)" userId="S::2015980@student.uwtsd.ac.uk::fdc99597-4b04-4bf9-b5b4-7f6b823e46b7" providerId="AD" clId="Web-{764CF0FD-6EEC-11B2-423C-143E2D038279}" dt="2022-06-18T09:53:55.525" v="498" actId="1076"/>
        <pc:sldMkLst>
          <pc:docMk/>
          <pc:sldMk cId="290793402" sldId="257"/>
        </pc:sldMkLst>
        <pc:spChg chg="mod ord">
          <ac:chgData name="Jazmin Dawes (2015980)" userId="S::2015980@student.uwtsd.ac.uk::fdc99597-4b04-4bf9-b5b4-7f6b823e46b7" providerId="AD" clId="Web-{764CF0FD-6EEC-11B2-423C-143E2D038279}" dt="2022-06-18T09:51:51.146" v="493" actId="14100"/>
          <ac:spMkLst>
            <pc:docMk/>
            <pc:sldMk cId="290793402" sldId="257"/>
            <ac:spMk id="2" creationId="{A978DE66-AB23-55DD-EA1A-586BBA555506}"/>
          </ac:spMkLst>
        </pc:spChg>
        <pc:spChg chg="del mod ord">
          <ac:chgData name="Jazmin Dawes (2015980)" userId="S::2015980@student.uwtsd.ac.uk::fdc99597-4b04-4bf9-b5b4-7f6b823e46b7" providerId="AD" clId="Web-{764CF0FD-6EEC-11B2-423C-143E2D038279}" dt="2022-06-18T09:00:53.174" v="252"/>
          <ac:spMkLst>
            <pc:docMk/>
            <pc:sldMk cId="290793402" sldId="257"/>
            <ac:spMk id="3" creationId="{C74A69FB-CBB6-B02F-CE46-E0A42110603D}"/>
          </ac:spMkLst>
        </pc:spChg>
        <pc:spChg chg="add del mod">
          <ac:chgData name="Jazmin Dawes (2015980)" userId="S::2015980@student.uwtsd.ac.uk::fdc99597-4b04-4bf9-b5b4-7f6b823e46b7" providerId="AD" clId="Web-{764CF0FD-6EEC-11B2-423C-143E2D038279}" dt="2022-06-18T08:56:18.088" v="214"/>
          <ac:spMkLst>
            <pc:docMk/>
            <pc:sldMk cId="290793402" sldId="257"/>
            <ac:spMk id="6" creationId="{C9A905D2-7412-CC4E-2525-08F6385E3420}"/>
          </ac:spMkLst>
        </pc:spChg>
        <pc:spChg chg="mod">
          <ac:chgData name="Jazmin Dawes (2015980)" userId="S::2015980@student.uwtsd.ac.uk::fdc99597-4b04-4bf9-b5b4-7f6b823e46b7" providerId="AD" clId="Web-{764CF0FD-6EEC-11B2-423C-143E2D038279}" dt="2022-06-18T09:06:32.731" v="272" actId="1076"/>
          <ac:spMkLst>
            <pc:docMk/>
            <pc:sldMk cId="290793402" sldId="257"/>
            <ac:spMk id="7" creationId="{550F50B6-85CA-880B-FA63-8DE6C1F2F76B}"/>
          </ac:spMkLst>
        </pc:spChg>
        <pc:spChg chg="add del">
          <ac:chgData name="Jazmin Dawes (2015980)" userId="S::2015980@student.uwtsd.ac.uk::fdc99597-4b04-4bf9-b5b4-7f6b823e46b7" providerId="AD" clId="Web-{764CF0FD-6EEC-11B2-423C-143E2D038279}" dt="2022-06-18T08:56:29.745" v="216"/>
          <ac:spMkLst>
            <pc:docMk/>
            <pc:sldMk cId="290793402" sldId="257"/>
            <ac:spMk id="8" creationId="{A7C4E354-8112-E1A9-9181-A2A02938D67E}"/>
          </ac:spMkLst>
        </pc:spChg>
        <pc:spChg chg="add del">
          <ac:chgData name="Jazmin Dawes (2015980)" userId="S::2015980@student.uwtsd.ac.uk::fdc99597-4b04-4bf9-b5b4-7f6b823e46b7" providerId="AD" clId="Web-{764CF0FD-6EEC-11B2-423C-143E2D038279}" dt="2022-06-18T08:56:46.073" v="218"/>
          <ac:spMkLst>
            <pc:docMk/>
            <pc:sldMk cId="290793402" sldId="257"/>
            <ac:spMk id="9" creationId="{960F2F3A-CF23-E9E1-0EF6-7B92FA6EC946}"/>
          </ac:spMkLst>
        </pc:spChg>
        <pc:spChg chg="add del">
          <ac:chgData name="Jazmin Dawes (2015980)" userId="S::2015980@student.uwtsd.ac.uk::fdc99597-4b04-4bf9-b5b4-7f6b823e46b7" providerId="AD" clId="Web-{764CF0FD-6EEC-11B2-423C-143E2D038279}" dt="2022-06-18T08:57:15.637" v="220"/>
          <ac:spMkLst>
            <pc:docMk/>
            <pc:sldMk cId="290793402" sldId="257"/>
            <ac:spMk id="10" creationId="{F7F1EE04-5EDF-43B6-F472-6F796A5B2FE0}"/>
          </ac:spMkLst>
        </pc:spChg>
        <pc:spChg chg="add mod">
          <ac:chgData name="Jazmin Dawes (2015980)" userId="S::2015980@student.uwtsd.ac.uk::fdc99597-4b04-4bf9-b5b4-7f6b823e46b7" providerId="AD" clId="Web-{764CF0FD-6EEC-11B2-423C-143E2D038279}" dt="2022-06-18T09:53:55.525" v="498" actId="1076"/>
          <ac:spMkLst>
            <pc:docMk/>
            <pc:sldMk cId="290793402" sldId="257"/>
            <ac:spMk id="11" creationId="{55CAE7FB-0C9E-0B93-BEE4-C70DFD0FBEBE}"/>
          </ac:spMkLst>
        </pc:spChg>
        <pc:spChg chg="add del mod">
          <ac:chgData name="Jazmin Dawes (2015980)" userId="S::2015980@student.uwtsd.ac.uk::fdc99597-4b04-4bf9-b5b4-7f6b823e46b7" providerId="AD" clId="Web-{764CF0FD-6EEC-11B2-423C-143E2D038279}" dt="2022-06-18T09:01:38.941" v="255"/>
          <ac:spMkLst>
            <pc:docMk/>
            <pc:sldMk cId="290793402" sldId="257"/>
            <ac:spMk id="14" creationId="{AB001078-3039-07C9-ED98-3A361353E4AB}"/>
          </ac:spMkLst>
        </pc:spChg>
        <pc:spChg chg="del">
          <ac:chgData name="Jazmin Dawes (2015980)" userId="S::2015980@student.uwtsd.ac.uk::fdc99597-4b04-4bf9-b5b4-7f6b823e46b7" providerId="AD" clId="Web-{764CF0FD-6EEC-11B2-423C-143E2D038279}" dt="2022-06-18T08:43:55.083" v="176"/>
          <ac:spMkLst>
            <pc:docMk/>
            <pc:sldMk cId="290793402" sldId="257"/>
            <ac:spMk id="20" creationId="{D5851415-CF4E-4C41-9E36-04E444B517EB}"/>
          </ac:spMkLst>
        </pc:spChg>
        <pc:spChg chg="del">
          <ac:chgData name="Jazmin Dawes (2015980)" userId="S::2015980@student.uwtsd.ac.uk::fdc99597-4b04-4bf9-b5b4-7f6b823e46b7" providerId="AD" clId="Web-{764CF0FD-6EEC-11B2-423C-143E2D038279}" dt="2022-06-18T08:43:55.083" v="176"/>
          <ac:spMkLst>
            <pc:docMk/>
            <pc:sldMk cId="290793402" sldId="257"/>
            <ac:spMk id="21" creationId="{4B516B89-DEA0-4832-8C56-F048168DAD88}"/>
          </ac:spMkLst>
        </pc:spChg>
        <pc:spChg chg="del">
          <ac:chgData name="Jazmin Dawes (2015980)" userId="S::2015980@student.uwtsd.ac.uk::fdc99597-4b04-4bf9-b5b4-7f6b823e46b7" providerId="AD" clId="Web-{764CF0FD-6EEC-11B2-423C-143E2D038279}" dt="2022-06-18T08:43:55.083" v="176"/>
          <ac:spMkLst>
            <pc:docMk/>
            <pc:sldMk cId="290793402" sldId="257"/>
            <ac:spMk id="22" creationId="{3EA2D33E-BAA2-467B-80B0-8887D9A99FBE}"/>
          </ac:spMkLst>
        </pc:spChg>
        <pc:spChg chg="del">
          <ac:chgData name="Jazmin Dawes (2015980)" userId="S::2015980@student.uwtsd.ac.uk::fdc99597-4b04-4bf9-b5b4-7f6b823e46b7" providerId="AD" clId="Web-{764CF0FD-6EEC-11B2-423C-143E2D038279}" dt="2022-06-18T08:43:55.083" v="176"/>
          <ac:spMkLst>
            <pc:docMk/>
            <pc:sldMk cId="290793402" sldId="257"/>
            <ac:spMk id="23" creationId="{6067C508-2065-42E3-98D2-F3A9B8339BA0}"/>
          </ac:spMkLst>
        </pc:spChg>
        <pc:picChg chg="del mod">
          <ac:chgData name="Jazmin Dawes (2015980)" userId="S::2015980@student.uwtsd.ac.uk::fdc99597-4b04-4bf9-b5b4-7f6b823e46b7" providerId="AD" clId="Web-{764CF0FD-6EEC-11B2-423C-143E2D038279}" dt="2022-06-18T08:55:04.883" v="201"/>
          <ac:picMkLst>
            <pc:docMk/>
            <pc:sldMk cId="290793402" sldId="257"/>
            <ac:picMk id="4" creationId="{7CF596DB-6AC6-2B9D-0C80-D79DE70AC830}"/>
          </ac:picMkLst>
        </pc:picChg>
        <pc:picChg chg="add mod">
          <ac:chgData name="Jazmin Dawes (2015980)" userId="S::2015980@student.uwtsd.ac.uk::fdc99597-4b04-4bf9-b5b4-7f6b823e46b7" providerId="AD" clId="Web-{764CF0FD-6EEC-11B2-423C-143E2D038279}" dt="2022-06-18T09:51:46.943" v="492" actId="14100"/>
          <ac:picMkLst>
            <pc:docMk/>
            <pc:sldMk cId="290793402" sldId="257"/>
            <ac:picMk id="5" creationId="{2B77C342-CEE9-8C2B-1324-D21A0576D18B}"/>
          </ac:picMkLst>
        </pc:picChg>
        <pc:picChg chg="add del mod">
          <ac:chgData name="Jazmin Dawes (2015980)" userId="S::2015980@student.uwtsd.ac.uk::fdc99597-4b04-4bf9-b5b4-7f6b823e46b7" providerId="AD" clId="Web-{764CF0FD-6EEC-11B2-423C-143E2D038279}" dt="2022-06-18T08:59:52.485" v="242"/>
          <ac:picMkLst>
            <pc:docMk/>
            <pc:sldMk cId="290793402" sldId="257"/>
            <ac:picMk id="12" creationId="{53F05FB5-CABD-1898-A810-3D9A50432BE1}"/>
          </ac:picMkLst>
        </pc:picChg>
      </pc:sldChg>
      <pc:sldChg chg="addSp delSp modSp mod modClrScheme chgLayout">
        <pc:chgData name="Jazmin Dawes (2015980)" userId="S::2015980@student.uwtsd.ac.uk::fdc99597-4b04-4bf9-b5b4-7f6b823e46b7" providerId="AD" clId="Web-{764CF0FD-6EEC-11B2-423C-143E2D038279}" dt="2022-06-18T16:10:36.814" v="624" actId="20577"/>
        <pc:sldMkLst>
          <pc:docMk/>
          <pc:sldMk cId="2975296566" sldId="258"/>
        </pc:sldMkLst>
        <pc:spChg chg="mod ord">
          <ac:chgData name="Jazmin Dawes (2015980)" userId="S::2015980@student.uwtsd.ac.uk::fdc99597-4b04-4bf9-b5b4-7f6b823e46b7" providerId="AD" clId="Web-{764CF0FD-6EEC-11B2-423C-143E2D038279}" dt="2022-06-18T09:40:46.577" v="455" actId="1076"/>
          <ac:spMkLst>
            <pc:docMk/>
            <pc:sldMk cId="2975296566" sldId="258"/>
            <ac:spMk id="2" creationId="{006C650F-9F15-1027-CE15-C6A27A2390AF}"/>
          </ac:spMkLst>
        </pc:spChg>
        <pc:spChg chg="mod ord">
          <ac:chgData name="Jazmin Dawes (2015980)" userId="S::2015980@student.uwtsd.ac.uk::fdc99597-4b04-4bf9-b5b4-7f6b823e46b7" providerId="AD" clId="Web-{764CF0FD-6EEC-11B2-423C-143E2D038279}" dt="2022-06-18T09:42:05.439" v="463" actId="20577"/>
          <ac:spMkLst>
            <pc:docMk/>
            <pc:sldMk cId="2975296566" sldId="258"/>
            <ac:spMk id="3" creationId="{B56A2AFC-23B7-9157-D2E9-5EC2F7B94606}"/>
          </ac:spMkLst>
        </pc:spChg>
        <pc:spChg chg="add del mod">
          <ac:chgData name="Jazmin Dawes (2015980)" userId="S::2015980@student.uwtsd.ac.uk::fdc99597-4b04-4bf9-b5b4-7f6b823e46b7" providerId="AD" clId="Web-{764CF0FD-6EEC-11B2-423C-143E2D038279}" dt="2022-06-18T09:49:15.970" v="469"/>
          <ac:spMkLst>
            <pc:docMk/>
            <pc:sldMk cId="2975296566" sldId="258"/>
            <ac:spMk id="4" creationId="{70CE0F35-E366-A15C-A9FF-1738595DB38D}"/>
          </ac:spMkLst>
        </pc:spChg>
        <pc:spChg chg="add mod">
          <ac:chgData name="Jazmin Dawes (2015980)" userId="S::2015980@student.uwtsd.ac.uk::fdc99597-4b04-4bf9-b5b4-7f6b823e46b7" providerId="AD" clId="Web-{764CF0FD-6EEC-11B2-423C-143E2D038279}" dt="2022-06-18T16:10:36.814" v="624" actId="20577"/>
          <ac:spMkLst>
            <pc:docMk/>
            <pc:sldMk cId="2975296566" sldId="258"/>
            <ac:spMk id="5" creationId="{6AE47A05-51D2-B900-F1D0-58FEFD9CD33F}"/>
          </ac:spMkLst>
        </pc:spChg>
      </pc:sldChg>
      <pc:sldChg chg="delSp modSp del mod modClrScheme delDesignElem chgLayout">
        <pc:chgData name="Jazmin Dawes (2015980)" userId="S::2015980@student.uwtsd.ac.uk::fdc99597-4b04-4bf9-b5b4-7f6b823e46b7" providerId="AD" clId="Web-{764CF0FD-6EEC-11B2-423C-143E2D038279}" dt="2022-06-18T09:39:56.685" v="452"/>
        <pc:sldMkLst>
          <pc:docMk/>
          <pc:sldMk cId="576544614" sldId="259"/>
        </pc:sldMkLst>
        <pc:spChg chg="mod ord">
          <ac:chgData name="Jazmin Dawes (2015980)" userId="S::2015980@student.uwtsd.ac.uk::fdc99597-4b04-4bf9-b5b4-7f6b823e46b7" providerId="AD" clId="Web-{764CF0FD-6EEC-11B2-423C-143E2D038279}" dt="2022-06-18T09:33:14.845" v="436" actId="20577"/>
          <ac:spMkLst>
            <pc:docMk/>
            <pc:sldMk cId="576544614" sldId="259"/>
            <ac:spMk id="3" creationId="{31EC40AC-F822-1F49-56CC-E233D426D8AB}"/>
          </ac:spMkLst>
        </pc:spChg>
        <pc:spChg chg="mod">
          <ac:chgData name="Jazmin Dawes (2015980)" userId="S::2015980@student.uwtsd.ac.uk::fdc99597-4b04-4bf9-b5b4-7f6b823e46b7" providerId="AD" clId="Web-{764CF0FD-6EEC-11B2-423C-143E2D038279}" dt="2022-06-18T09:29:08.698" v="420" actId="1076"/>
          <ac:spMkLst>
            <pc:docMk/>
            <pc:sldMk cId="576544614" sldId="259"/>
            <ac:spMk id="5" creationId="{5535D659-FB46-8CA0-5BF5-05258B307647}"/>
          </ac:spMkLst>
        </pc:spChg>
        <pc:spChg chg="del mod">
          <ac:chgData name="Jazmin Dawes (2015980)" userId="S::2015980@student.uwtsd.ac.uk::fdc99597-4b04-4bf9-b5b4-7f6b823e46b7" providerId="AD" clId="Web-{764CF0FD-6EEC-11B2-423C-143E2D038279}" dt="2022-06-17T11:05:15.785" v="79"/>
          <ac:spMkLst>
            <pc:docMk/>
            <pc:sldMk cId="576544614" sldId="259"/>
            <ac:spMk id="6" creationId="{580499FE-5C7C-D982-E4D9-84DAFF9D2DA0}"/>
          </ac:spMkLst>
        </pc:spChg>
        <pc:spChg chg="del mod">
          <ac:chgData name="Jazmin Dawes (2015980)" userId="S::2015980@student.uwtsd.ac.uk::fdc99597-4b04-4bf9-b5b4-7f6b823e46b7" providerId="AD" clId="Web-{764CF0FD-6EEC-11B2-423C-143E2D038279}" dt="2022-06-17T11:05:08.785" v="77"/>
          <ac:spMkLst>
            <pc:docMk/>
            <pc:sldMk cId="576544614" sldId="259"/>
            <ac:spMk id="7" creationId="{08B27ADC-695C-B809-9C93-6359DEA94EEE}"/>
          </ac:spMkLst>
        </pc:spChg>
        <pc:spChg chg="del">
          <ac:chgData name="Jazmin Dawes (2015980)" userId="S::2015980@student.uwtsd.ac.uk::fdc99597-4b04-4bf9-b5b4-7f6b823e46b7" providerId="AD" clId="Web-{764CF0FD-6EEC-11B2-423C-143E2D038279}" dt="2022-06-18T08:43:55.083" v="176"/>
          <ac:spMkLst>
            <pc:docMk/>
            <pc:sldMk cId="576544614" sldId="259"/>
            <ac:spMk id="86" creationId="{282E2A95-1A08-4118-83C6-B1CA5648E075}"/>
          </ac:spMkLst>
        </pc:spChg>
        <pc:spChg chg="del">
          <ac:chgData name="Jazmin Dawes (2015980)" userId="S::2015980@student.uwtsd.ac.uk::fdc99597-4b04-4bf9-b5b4-7f6b823e46b7" providerId="AD" clId="Web-{764CF0FD-6EEC-11B2-423C-143E2D038279}" dt="2022-06-18T08:43:55.083" v="176"/>
          <ac:spMkLst>
            <pc:docMk/>
            <pc:sldMk cId="576544614" sldId="259"/>
            <ac:spMk id="88" creationId="{2FFEFC7E-85EE-4AC9-A351-FBEB13A1D622}"/>
          </ac:spMkLst>
        </pc:spChg>
        <pc:spChg chg="del">
          <ac:chgData name="Jazmin Dawes (2015980)" userId="S::2015980@student.uwtsd.ac.uk::fdc99597-4b04-4bf9-b5b4-7f6b823e46b7" providerId="AD" clId="Web-{764CF0FD-6EEC-11B2-423C-143E2D038279}" dt="2022-06-18T08:43:55.083" v="176"/>
          <ac:spMkLst>
            <pc:docMk/>
            <pc:sldMk cId="576544614" sldId="259"/>
            <ac:spMk id="90" creationId="{CB2511BB-FC4C-45F3-94EB-661D6806C942}"/>
          </ac:spMkLst>
        </pc:spChg>
        <pc:spChg chg="del">
          <ac:chgData name="Jazmin Dawes (2015980)" userId="S::2015980@student.uwtsd.ac.uk::fdc99597-4b04-4bf9-b5b4-7f6b823e46b7" providerId="AD" clId="Web-{764CF0FD-6EEC-11B2-423C-143E2D038279}" dt="2022-06-18T08:43:55.083" v="176"/>
          <ac:spMkLst>
            <pc:docMk/>
            <pc:sldMk cId="576544614" sldId="259"/>
            <ac:spMk id="92" creationId="{68DC0EC7-60EA-4BD3-BC04-D547DE1B2891}"/>
          </ac:spMkLst>
        </pc:spChg>
        <pc:picChg chg="del mod">
          <ac:chgData name="Jazmin Dawes (2015980)" userId="S::2015980@student.uwtsd.ac.uk::fdc99597-4b04-4bf9-b5b4-7f6b823e46b7" providerId="AD" clId="Web-{764CF0FD-6EEC-11B2-423C-143E2D038279}" dt="2022-06-18T09:32:15.203" v="430"/>
          <ac:picMkLst>
            <pc:docMk/>
            <pc:sldMk cId="576544614" sldId="259"/>
            <ac:picMk id="4" creationId="{F4361AB9-FCE0-C590-1C42-67E39ED4C9DD}"/>
          </ac:picMkLst>
        </pc:picChg>
      </pc:sldChg>
      <pc:sldChg chg="addSp delSp modSp mod ord modClrScheme addAnim delAnim modAnim delDesignElem chgLayout">
        <pc:chgData name="Jazmin Dawes (2015980)" userId="S::2015980@student.uwtsd.ac.uk::fdc99597-4b04-4bf9-b5b4-7f6b823e46b7" providerId="AD" clId="Web-{764CF0FD-6EEC-11B2-423C-143E2D038279}" dt="2022-06-18T09:31:43.530" v="425"/>
        <pc:sldMkLst>
          <pc:docMk/>
          <pc:sldMk cId="3556560374" sldId="260"/>
        </pc:sldMkLst>
        <pc:spChg chg="mod ord">
          <ac:chgData name="Jazmin Dawes (2015980)" userId="S::2015980@student.uwtsd.ac.uk::fdc99597-4b04-4bf9-b5b4-7f6b823e46b7" providerId="AD" clId="Web-{764CF0FD-6EEC-11B2-423C-143E2D038279}" dt="2022-06-18T09:31:43.530" v="425"/>
          <ac:spMkLst>
            <pc:docMk/>
            <pc:sldMk cId="3556560374" sldId="260"/>
            <ac:spMk id="2" creationId="{B3520F08-6CF7-3DBB-351B-387E1C20C50E}"/>
          </ac:spMkLst>
        </pc:spChg>
        <pc:spChg chg="del mod">
          <ac:chgData name="Jazmin Dawes (2015980)" userId="S::2015980@student.uwtsd.ac.uk::fdc99597-4b04-4bf9-b5b4-7f6b823e46b7" providerId="AD" clId="Web-{764CF0FD-6EEC-11B2-423C-143E2D038279}" dt="2022-06-18T08:41:35.922" v="157"/>
          <ac:spMkLst>
            <pc:docMk/>
            <pc:sldMk cId="3556560374" sldId="260"/>
            <ac:spMk id="3" creationId="{426FC08E-5C13-B365-4573-2A48842C4797}"/>
          </ac:spMkLst>
        </pc:spChg>
        <pc:spChg chg="add mod">
          <ac:chgData name="Jazmin Dawes (2015980)" userId="S::2015980@student.uwtsd.ac.uk::fdc99597-4b04-4bf9-b5b4-7f6b823e46b7" providerId="AD" clId="Web-{764CF0FD-6EEC-11B2-423C-143E2D038279}" dt="2022-06-18T08:46:51.682" v="198" actId="1076"/>
          <ac:spMkLst>
            <pc:docMk/>
            <pc:sldMk cId="3556560374" sldId="260"/>
            <ac:spMk id="4" creationId="{526E0AB0-06F6-BF9A-BAAF-F72247DC5F00}"/>
          </ac:spMkLst>
        </pc:spChg>
        <pc:spChg chg="mod">
          <ac:chgData name="Jazmin Dawes (2015980)" userId="S::2015980@student.uwtsd.ac.uk::fdc99597-4b04-4bf9-b5b4-7f6b823e46b7" providerId="AD" clId="Web-{764CF0FD-6EEC-11B2-423C-143E2D038279}" dt="2022-06-18T09:13:08.571" v="307" actId="1076"/>
          <ac:spMkLst>
            <pc:docMk/>
            <pc:sldMk cId="3556560374" sldId="260"/>
            <ac:spMk id="6" creationId="{4B10D4D4-BD03-FF50-A142-5446B5930E9B}"/>
          </ac:spMkLst>
        </pc:spChg>
        <pc:spChg chg="add mod">
          <ac:chgData name="Jazmin Dawes (2015980)" userId="S::2015980@student.uwtsd.ac.uk::fdc99597-4b04-4bf9-b5b4-7f6b823e46b7" providerId="AD" clId="Web-{764CF0FD-6EEC-11B2-423C-143E2D038279}" dt="2022-06-18T09:26:42.819" v="415" actId="20577"/>
          <ac:spMkLst>
            <pc:docMk/>
            <pc:sldMk cId="3556560374" sldId="260"/>
            <ac:spMk id="8" creationId="{1E467E87-7FFD-4DF3-BA9E-12F193C64AD1}"/>
          </ac:spMkLst>
        </pc:spChg>
        <pc:spChg chg="add del mod">
          <ac:chgData name="Jazmin Dawes (2015980)" userId="S::2015980@student.uwtsd.ac.uk::fdc99597-4b04-4bf9-b5b4-7f6b823e46b7" providerId="AD" clId="Web-{764CF0FD-6EEC-11B2-423C-143E2D038279}" dt="2022-06-18T08:41:53.985" v="159"/>
          <ac:spMkLst>
            <pc:docMk/>
            <pc:sldMk cId="3556560374" sldId="260"/>
            <ac:spMk id="10" creationId="{FC8E0108-DC9E-4342-CAE6-30DADCF66FD1}"/>
          </ac:spMkLst>
        </pc:spChg>
        <pc:spChg chg="add del mod">
          <ac:chgData name="Jazmin Dawes (2015980)" userId="S::2015980@student.uwtsd.ac.uk::fdc99597-4b04-4bf9-b5b4-7f6b823e46b7" providerId="AD" clId="Web-{764CF0FD-6EEC-11B2-423C-143E2D038279}" dt="2022-06-18T08:44:34.115" v="180"/>
          <ac:spMkLst>
            <pc:docMk/>
            <pc:sldMk cId="3556560374" sldId="260"/>
            <ac:spMk id="11" creationId="{44FC730C-4E98-AF53-1263-55CE21A26FEB}"/>
          </ac:spMkLst>
        </pc:spChg>
        <pc:spChg chg="del">
          <ac:chgData name="Jazmin Dawes (2015980)" userId="S::2015980@student.uwtsd.ac.uk::fdc99597-4b04-4bf9-b5b4-7f6b823e46b7" providerId="AD" clId="Web-{764CF0FD-6EEC-11B2-423C-143E2D038279}" dt="2022-06-18T08:43:55.083" v="176"/>
          <ac:spMkLst>
            <pc:docMk/>
            <pc:sldMk cId="3556560374" sldId="260"/>
            <ac:spMk id="41" creationId="{B6EE7E08-B389-43E5-B019-1B0A8ACBBD93}"/>
          </ac:spMkLst>
        </pc:spChg>
        <pc:spChg chg="del">
          <ac:chgData name="Jazmin Dawes (2015980)" userId="S::2015980@student.uwtsd.ac.uk::fdc99597-4b04-4bf9-b5b4-7f6b823e46b7" providerId="AD" clId="Web-{764CF0FD-6EEC-11B2-423C-143E2D038279}" dt="2022-06-18T08:43:55.083" v="176"/>
          <ac:spMkLst>
            <pc:docMk/>
            <pc:sldMk cId="3556560374" sldId="260"/>
            <ac:spMk id="42" creationId="{E60D94A5-8A09-4BAB-8F7C-69BC34C54DDE}"/>
          </ac:spMkLst>
        </pc:spChg>
        <pc:spChg chg="del">
          <ac:chgData name="Jazmin Dawes (2015980)" userId="S::2015980@student.uwtsd.ac.uk::fdc99597-4b04-4bf9-b5b4-7f6b823e46b7" providerId="AD" clId="Web-{764CF0FD-6EEC-11B2-423C-143E2D038279}" dt="2022-06-18T08:43:55.083" v="176"/>
          <ac:spMkLst>
            <pc:docMk/>
            <pc:sldMk cId="3556560374" sldId="260"/>
            <ac:spMk id="43" creationId="{7A1AE32B-3A6E-4C5E-8FEB-73861B9A26B5}"/>
          </ac:spMkLst>
        </pc:spChg>
        <pc:picChg chg="mod">
          <ac:chgData name="Jazmin Dawes (2015980)" userId="S::2015980@student.uwtsd.ac.uk::fdc99597-4b04-4bf9-b5b4-7f6b823e46b7" providerId="AD" clId="Web-{764CF0FD-6EEC-11B2-423C-143E2D038279}" dt="2022-06-18T09:13:02.586" v="306" actId="1076"/>
          <ac:picMkLst>
            <pc:docMk/>
            <pc:sldMk cId="3556560374" sldId="260"/>
            <ac:picMk id="5" creationId="{5B7E0A5F-8BDD-7738-CBBF-1BDD0F4B4779}"/>
          </ac:picMkLst>
        </pc:picChg>
      </pc:sldChg>
      <pc:sldChg chg="addSp delSp modSp mod ord modClrScheme chgLayout">
        <pc:chgData name="Jazmin Dawes (2015980)" userId="S::2015980@student.uwtsd.ac.uk::fdc99597-4b04-4bf9-b5b4-7f6b823e46b7" providerId="AD" clId="Web-{764CF0FD-6EEC-11B2-423C-143E2D038279}" dt="2022-06-18T09:31:43.530" v="425"/>
        <pc:sldMkLst>
          <pc:docMk/>
          <pc:sldMk cId="3398554970" sldId="261"/>
        </pc:sldMkLst>
        <pc:spChg chg="mod ord">
          <ac:chgData name="Jazmin Dawes (2015980)" userId="S::2015980@student.uwtsd.ac.uk::fdc99597-4b04-4bf9-b5b4-7f6b823e46b7" providerId="AD" clId="Web-{764CF0FD-6EEC-11B2-423C-143E2D038279}" dt="2022-06-18T09:31:43.530" v="425"/>
          <ac:spMkLst>
            <pc:docMk/>
            <pc:sldMk cId="3398554970" sldId="261"/>
            <ac:spMk id="2" creationId="{C4DDD434-D77B-F7B7-AD84-464506FDC670}"/>
          </ac:spMkLst>
        </pc:spChg>
        <pc:spChg chg="del mod ord">
          <ac:chgData name="Jazmin Dawes (2015980)" userId="S::2015980@student.uwtsd.ac.uk::fdc99597-4b04-4bf9-b5b4-7f6b823e46b7" providerId="AD" clId="Web-{764CF0FD-6EEC-11B2-423C-143E2D038279}" dt="2022-06-18T09:20:39.459" v="361"/>
          <ac:spMkLst>
            <pc:docMk/>
            <pc:sldMk cId="3398554970" sldId="261"/>
            <ac:spMk id="3" creationId="{06F30697-733E-5A46-504D-FA02982B8F67}"/>
          </ac:spMkLst>
        </pc:spChg>
        <pc:spChg chg="add mod">
          <ac:chgData name="Jazmin Dawes (2015980)" userId="S::2015980@student.uwtsd.ac.uk::fdc99597-4b04-4bf9-b5b4-7f6b823e46b7" providerId="AD" clId="Web-{764CF0FD-6EEC-11B2-423C-143E2D038279}" dt="2022-06-18T09:22:35.372" v="380" actId="1076"/>
          <ac:spMkLst>
            <pc:docMk/>
            <pc:sldMk cId="3398554970" sldId="261"/>
            <ac:spMk id="4" creationId="{94F66255-6E8A-61C0-F088-28B83F869169}"/>
          </ac:spMkLst>
        </pc:spChg>
        <pc:spChg chg="mod">
          <ac:chgData name="Jazmin Dawes (2015980)" userId="S::2015980@student.uwtsd.ac.uk::fdc99597-4b04-4bf9-b5b4-7f6b823e46b7" providerId="AD" clId="Web-{764CF0FD-6EEC-11B2-423C-143E2D038279}" dt="2022-06-18T09:22:59.075" v="385" actId="1076"/>
          <ac:spMkLst>
            <pc:docMk/>
            <pc:sldMk cId="3398554970" sldId="261"/>
            <ac:spMk id="6" creationId="{7D6F1C7C-6BC4-B830-3B02-BA680263E96A}"/>
          </ac:spMkLst>
        </pc:spChg>
        <pc:spChg chg="del">
          <ac:chgData name="Jazmin Dawes (2015980)" userId="S::2015980@student.uwtsd.ac.uk::fdc99597-4b04-4bf9-b5b4-7f6b823e46b7" providerId="AD" clId="Web-{764CF0FD-6EEC-11B2-423C-143E2D038279}" dt="2022-06-17T10:58:28.666" v="44"/>
          <ac:spMkLst>
            <pc:docMk/>
            <pc:sldMk cId="3398554970" sldId="261"/>
            <ac:spMk id="7" creationId="{538CE286-FF3C-3162-1538-BFEEA92A6AC4}"/>
          </ac:spMkLst>
        </pc:spChg>
        <pc:spChg chg="add del mod">
          <ac:chgData name="Jazmin Dawes (2015980)" userId="S::2015980@student.uwtsd.ac.uk::fdc99597-4b04-4bf9-b5b4-7f6b823e46b7" providerId="AD" clId="Web-{764CF0FD-6EEC-11B2-423C-143E2D038279}" dt="2022-06-18T09:20:52.896" v="363"/>
          <ac:spMkLst>
            <pc:docMk/>
            <pc:sldMk cId="3398554970" sldId="261"/>
            <ac:spMk id="9" creationId="{458F1F00-2D50-5D3F-B572-E8982FE1C061}"/>
          </ac:spMkLst>
        </pc:spChg>
        <pc:picChg chg="del">
          <ac:chgData name="Jazmin Dawes (2015980)" userId="S::2015980@student.uwtsd.ac.uk::fdc99597-4b04-4bf9-b5b4-7f6b823e46b7" providerId="AD" clId="Web-{764CF0FD-6EEC-11B2-423C-143E2D038279}" dt="2022-06-17T10:58:18.759" v="41"/>
          <ac:picMkLst>
            <pc:docMk/>
            <pc:sldMk cId="3398554970" sldId="261"/>
            <ac:picMk id="4" creationId="{C6797C3C-C8AE-ED33-7429-36CEFA1BBD61}"/>
          </ac:picMkLst>
        </pc:picChg>
        <pc:picChg chg="mod">
          <ac:chgData name="Jazmin Dawes (2015980)" userId="S::2015980@student.uwtsd.ac.uk::fdc99597-4b04-4bf9-b5b4-7f6b823e46b7" providerId="AD" clId="Web-{764CF0FD-6EEC-11B2-423C-143E2D038279}" dt="2022-06-18T09:22:51.716" v="384" actId="14100"/>
          <ac:picMkLst>
            <pc:docMk/>
            <pc:sldMk cId="3398554970" sldId="261"/>
            <ac:picMk id="5" creationId="{0DD2D10C-3993-1492-65C9-8D15CD91B747}"/>
          </ac:picMkLst>
        </pc:picChg>
        <pc:picChg chg="add del mod">
          <ac:chgData name="Jazmin Dawes (2015980)" userId="S::2015980@student.uwtsd.ac.uk::fdc99597-4b04-4bf9-b5b4-7f6b823e46b7" providerId="AD" clId="Web-{764CF0FD-6EEC-11B2-423C-143E2D038279}" dt="2022-06-18T09:17:11.718" v="337"/>
          <ac:picMkLst>
            <pc:docMk/>
            <pc:sldMk cId="3398554970" sldId="261"/>
            <ac:picMk id="8" creationId="{4FCE7068-A07E-8D07-2949-1A29A0B8647A}"/>
          </ac:picMkLst>
        </pc:picChg>
      </pc:sldChg>
      <pc:sldChg chg="modSp mod modClrScheme chgLayout">
        <pc:chgData name="Jazmin Dawes (2015980)" userId="S::2015980@student.uwtsd.ac.uk::fdc99597-4b04-4bf9-b5b4-7f6b823e46b7" providerId="AD" clId="Web-{764CF0FD-6EEC-11B2-423C-143E2D038279}" dt="2022-06-18T16:06:42.710" v="609" actId="20577"/>
        <pc:sldMkLst>
          <pc:docMk/>
          <pc:sldMk cId="4248173074" sldId="262"/>
        </pc:sldMkLst>
        <pc:spChg chg="mod ord">
          <ac:chgData name="Jazmin Dawes (2015980)" userId="S::2015980@student.uwtsd.ac.uk::fdc99597-4b04-4bf9-b5b4-7f6b823e46b7" providerId="AD" clId="Web-{764CF0FD-6EEC-11B2-423C-143E2D038279}" dt="2022-06-18T16:06:42.710" v="609" actId="20577"/>
          <ac:spMkLst>
            <pc:docMk/>
            <pc:sldMk cId="4248173074" sldId="262"/>
            <ac:spMk id="3" creationId="{50FCABBC-F141-271A-7598-FFCF0D971583}"/>
          </ac:spMkLst>
        </pc:spChg>
      </pc:sldChg>
      <pc:sldChg chg="addSp delSp modSp mod modClrScheme chgLayout">
        <pc:chgData name="Jazmin Dawes (2015980)" userId="S::2015980@student.uwtsd.ac.uk::fdc99597-4b04-4bf9-b5b4-7f6b823e46b7" providerId="AD" clId="Web-{764CF0FD-6EEC-11B2-423C-143E2D038279}" dt="2022-06-18T09:31:43.530" v="425"/>
        <pc:sldMkLst>
          <pc:docMk/>
          <pc:sldMk cId="2254719611" sldId="263"/>
        </pc:sldMkLst>
        <pc:spChg chg="mod ord">
          <ac:chgData name="Jazmin Dawes (2015980)" userId="S::2015980@student.uwtsd.ac.uk::fdc99597-4b04-4bf9-b5b4-7f6b823e46b7" providerId="AD" clId="Web-{764CF0FD-6EEC-11B2-423C-143E2D038279}" dt="2022-06-18T09:31:43.530" v="425"/>
          <ac:spMkLst>
            <pc:docMk/>
            <pc:sldMk cId="2254719611" sldId="263"/>
            <ac:spMk id="2" creationId="{F86FD530-6BB9-3D79-0B35-8B273DB4D430}"/>
          </ac:spMkLst>
        </pc:spChg>
        <pc:spChg chg="del mod ord">
          <ac:chgData name="Jazmin Dawes (2015980)" userId="S::2015980@student.uwtsd.ac.uk::fdc99597-4b04-4bf9-b5b4-7f6b823e46b7" providerId="AD" clId="Web-{764CF0FD-6EEC-11B2-423C-143E2D038279}" dt="2022-06-18T09:11:44.475" v="298"/>
          <ac:spMkLst>
            <pc:docMk/>
            <pc:sldMk cId="2254719611" sldId="263"/>
            <ac:spMk id="3" creationId="{460C0752-1124-EC42-C88E-62E597241587}"/>
          </ac:spMkLst>
        </pc:spChg>
        <pc:spChg chg="add mod">
          <ac:chgData name="Jazmin Dawes (2015980)" userId="S::2015980@student.uwtsd.ac.uk::fdc99597-4b04-4bf9-b5b4-7f6b823e46b7" providerId="AD" clId="Web-{764CF0FD-6EEC-11B2-423C-143E2D038279}" dt="2022-06-18T09:30:47.200" v="423" actId="1076"/>
          <ac:spMkLst>
            <pc:docMk/>
            <pc:sldMk cId="2254719611" sldId="263"/>
            <ac:spMk id="4" creationId="{69D2F2BF-1679-502B-9EC6-C12D8216D8BD}"/>
          </ac:spMkLst>
        </pc:spChg>
        <pc:spChg chg="add del mod">
          <ac:chgData name="Jazmin Dawes (2015980)" userId="S::2015980@student.uwtsd.ac.uk::fdc99597-4b04-4bf9-b5b4-7f6b823e46b7" providerId="AD" clId="Web-{764CF0FD-6EEC-11B2-423C-143E2D038279}" dt="2022-06-17T10:42:56.596" v="14"/>
          <ac:spMkLst>
            <pc:docMk/>
            <pc:sldMk cId="2254719611" sldId="263"/>
            <ac:spMk id="5" creationId="{DC50416B-4DF6-E975-C1A9-AB516D2751F0}"/>
          </ac:spMkLst>
        </pc:spChg>
        <pc:spChg chg="add del mod">
          <ac:chgData name="Jazmin Dawes (2015980)" userId="S::2015980@student.uwtsd.ac.uk::fdc99597-4b04-4bf9-b5b4-7f6b823e46b7" providerId="AD" clId="Web-{764CF0FD-6EEC-11B2-423C-143E2D038279}" dt="2022-06-18T09:11:57.147" v="301"/>
          <ac:spMkLst>
            <pc:docMk/>
            <pc:sldMk cId="2254719611" sldId="263"/>
            <ac:spMk id="6" creationId="{14638365-C558-4795-61B8-0DB4B4250A66}"/>
          </ac:spMkLst>
        </pc:spChg>
        <pc:spChg chg="add del mod">
          <ac:chgData name="Jazmin Dawes (2015980)" userId="S::2015980@student.uwtsd.ac.uk::fdc99597-4b04-4bf9-b5b4-7f6b823e46b7" providerId="AD" clId="Web-{764CF0FD-6EEC-11B2-423C-143E2D038279}" dt="2022-06-17T11:14:02.516" v="102"/>
          <ac:spMkLst>
            <pc:docMk/>
            <pc:sldMk cId="2254719611" sldId="263"/>
            <ac:spMk id="6" creationId="{1D580249-2D09-07C9-650E-DFCA44D0561F}"/>
          </ac:spMkLst>
        </pc:spChg>
        <pc:spChg chg="add del mod">
          <ac:chgData name="Jazmin Dawes (2015980)" userId="S::2015980@student.uwtsd.ac.uk::fdc99597-4b04-4bf9-b5b4-7f6b823e46b7" providerId="AD" clId="Web-{764CF0FD-6EEC-11B2-423C-143E2D038279}" dt="2022-06-17T11:12:30.061" v="92"/>
          <ac:spMkLst>
            <pc:docMk/>
            <pc:sldMk cId="2254719611" sldId="263"/>
            <ac:spMk id="9" creationId="{ABDDD047-F063-13A7-6C9E-90F847E656E7}"/>
          </ac:spMkLst>
        </pc:spChg>
        <pc:spChg chg="del mod">
          <ac:chgData name="Jazmin Dawes (2015980)" userId="S::2015980@student.uwtsd.ac.uk::fdc99597-4b04-4bf9-b5b4-7f6b823e46b7" providerId="AD" clId="Web-{764CF0FD-6EEC-11B2-423C-143E2D038279}" dt="2022-06-17T10:44:42.161" v="40"/>
          <ac:spMkLst>
            <pc:docMk/>
            <pc:sldMk cId="2254719611" sldId="263"/>
            <ac:spMk id="10" creationId="{353E9165-4846-21FA-0B94-6DB4F9D4B82B}"/>
          </ac:spMkLst>
        </pc:spChg>
        <pc:spChg chg="add mod">
          <ac:chgData name="Jazmin Dawes (2015980)" userId="S::2015980@student.uwtsd.ac.uk::fdc99597-4b04-4bf9-b5b4-7f6b823e46b7" providerId="AD" clId="Web-{764CF0FD-6EEC-11B2-423C-143E2D038279}" dt="2022-06-18T09:09:25.096" v="275" actId="1076"/>
          <ac:spMkLst>
            <pc:docMk/>
            <pc:sldMk cId="2254719611" sldId="263"/>
            <ac:spMk id="12" creationId="{0C250585-5F9B-387B-5F30-C161CE7C2346}"/>
          </ac:spMkLst>
        </pc:spChg>
        <pc:picChg chg="add del mod">
          <ac:chgData name="Jazmin Dawes (2015980)" userId="S::2015980@student.uwtsd.ac.uk::fdc99597-4b04-4bf9-b5b4-7f6b823e46b7" providerId="AD" clId="Web-{764CF0FD-6EEC-11B2-423C-143E2D038279}" dt="2022-06-17T11:05:52.598" v="80"/>
          <ac:picMkLst>
            <pc:docMk/>
            <pc:sldMk cId="2254719611" sldId="263"/>
            <ac:picMk id="4" creationId="{58A4A243-4135-6212-4CD8-F11D1496E887}"/>
          </ac:picMkLst>
        </pc:picChg>
        <pc:picChg chg="add del mod">
          <ac:chgData name="Jazmin Dawes (2015980)" userId="S::2015980@student.uwtsd.ac.uk::fdc99597-4b04-4bf9-b5b4-7f6b823e46b7" providerId="AD" clId="Web-{764CF0FD-6EEC-11B2-423C-143E2D038279}" dt="2022-06-17T11:10:34.917" v="89"/>
          <ac:picMkLst>
            <pc:docMk/>
            <pc:sldMk cId="2254719611" sldId="263"/>
            <ac:picMk id="7" creationId="{0BB282FC-15E6-A1F4-5A7A-39BBBC1257E3}"/>
          </ac:picMkLst>
        </pc:picChg>
        <pc:picChg chg="del">
          <ac:chgData name="Jazmin Dawes (2015980)" userId="S::2015980@student.uwtsd.ac.uk::fdc99597-4b04-4bf9-b5b4-7f6b823e46b7" providerId="AD" clId="Web-{764CF0FD-6EEC-11B2-423C-143E2D038279}" dt="2022-06-17T10:38:25.996" v="0"/>
          <ac:picMkLst>
            <pc:docMk/>
            <pc:sldMk cId="2254719611" sldId="263"/>
            <ac:picMk id="8" creationId="{ED0C927A-464F-98A8-7DE3-EA876B35C156}"/>
          </ac:picMkLst>
        </pc:picChg>
        <pc:picChg chg="add mod">
          <ac:chgData name="Jazmin Dawes (2015980)" userId="S::2015980@student.uwtsd.ac.uk::fdc99597-4b04-4bf9-b5b4-7f6b823e46b7" providerId="AD" clId="Web-{764CF0FD-6EEC-11B2-423C-143E2D038279}" dt="2022-06-18T09:09:37.315" v="277" actId="14100"/>
          <ac:picMkLst>
            <pc:docMk/>
            <pc:sldMk cId="2254719611" sldId="263"/>
            <ac:picMk id="11" creationId="{D5AE187E-C5F5-B8CB-7DBC-6906767EABC2}"/>
          </ac:picMkLst>
        </pc:picChg>
      </pc:sldChg>
      <pc:sldChg chg="modSp new del mod modClrScheme chgLayout">
        <pc:chgData name="Jazmin Dawes (2015980)" userId="S::2015980@student.uwtsd.ac.uk::fdc99597-4b04-4bf9-b5b4-7f6b823e46b7" providerId="AD" clId="Web-{764CF0FD-6EEC-11B2-423C-143E2D038279}" dt="2022-06-18T08:47:13.307" v="199"/>
        <pc:sldMkLst>
          <pc:docMk/>
          <pc:sldMk cId="396966857" sldId="264"/>
        </pc:sldMkLst>
        <pc:spChg chg="mod ord">
          <ac:chgData name="Jazmin Dawes (2015980)" userId="S::2015980@student.uwtsd.ac.uk::fdc99597-4b04-4bf9-b5b4-7f6b823e46b7" providerId="AD" clId="Web-{764CF0FD-6EEC-11B2-423C-143E2D038279}" dt="2022-06-18T08:43:55.083" v="176"/>
          <ac:spMkLst>
            <pc:docMk/>
            <pc:sldMk cId="396966857" sldId="264"/>
            <ac:spMk id="2" creationId="{7A173975-134E-19DA-7F9C-F1B792101B08}"/>
          </ac:spMkLst>
        </pc:spChg>
        <pc:spChg chg="mod ord">
          <ac:chgData name="Jazmin Dawes (2015980)" userId="S::2015980@student.uwtsd.ac.uk::fdc99597-4b04-4bf9-b5b4-7f6b823e46b7" providerId="AD" clId="Web-{764CF0FD-6EEC-11B2-423C-143E2D038279}" dt="2022-06-18T08:43:55.083" v="176"/>
          <ac:spMkLst>
            <pc:docMk/>
            <pc:sldMk cId="396966857" sldId="264"/>
            <ac:spMk id="3" creationId="{D0E2DA69-D5CC-F123-8656-18180B56603A}"/>
          </ac:spMkLst>
        </pc:spChg>
      </pc:sldChg>
      <pc:sldChg chg="addSp delSp modSp new mod ord setBg">
        <pc:chgData name="Jazmin Dawes (2015980)" userId="S::2015980@student.uwtsd.ac.uk::fdc99597-4b04-4bf9-b5b4-7f6b823e46b7" providerId="AD" clId="Web-{764CF0FD-6EEC-11B2-423C-143E2D038279}" dt="2022-06-18T16:07:25.305" v="616" actId="20577"/>
        <pc:sldMkLst>
          <pc:docMk/>
          <pc:sldMk cId="998534573" sldId="264"/>
        </pc:sldMkLst>
        <pc:spChg chg="del mod">
          <ac:chgData name="Jazmin Dawes (2015980)" userId="S::2015980@student.uwtsd.ac.uk::fdc99597-4b04-4bf9-b5b4-7f6b823e46b7" providerId="AD" clId="Web-{764CF0FD-6EEC-11B2-423C-143E2D038279}" dt="2022-06-18T12:32:40.176" v="565"/>
          <ac:spMkLst>
            <pc:docMk/>
            <pc:sldMk cId="998534573" sldId="264"/>
            <ac:spMk id="2" creationId="{9D6F5CCA-C4EC-AE95-5604-4F4546B9B921}"/>
          </ac:spMkLst>
        </pc:spChg>
        <pc:spChg chg="add mod">
          <ac:chgData name="Jazmin Dawes (2015980)" userId="S::2015980@student.uwtsd.ac.uk::fdc99597-4b04-4bf9-b5b4-7f6b823e46b7" providerId="AD" clId="Web-{764CF0FD-6EEC-11B2-423C-143E2D038279}" dt="2022-06-18T16:07:05.758" v="614" actId="20577"/>
          <ac:spMkLst>
            <pc:docMk/>
            <pc:sldMk cId="998534573" sldId="264"/>
            <ac:spMk id="2" creationId="{BBF4CDBE-3619-71F5-7CF2-D4868229D645}"/>
          </ac:spMkLst>
        </pc:spChg>
        <pc:spChg chg="del mod">
          <ac:chgData name="Jazmin Dawes (2015980)" userId="S::2015980@student.uwtsd.ac.uk::fdc99597-4b04-4bf9-b5b4-7f6b823e46b7" providerId="AD" clId="Web-{764CF0FD-6EEC-11B2-423C-143E2D038279}" dt="2022-06-18T09:32:09.531" v="429"/>
          <ac:spMkLst>
            <pc:docMk/>
            <pc:sldMk cId="998534573" sldId="264"/>
            <ac:spMk id="3" creationId="{587DA4DA-7767-0F7B-3450-81AC027745B5}"/>
          </ac:spMkLst>
        </pc:spChg>
        <pc:spChg chg="add del mod">
          <ac:chgData name="Jazmin Dawes (2015980)" userId="S::2015980@student.uwtsd.ac.uk::fdc99597-4b04-4bf9-b5b4-7f6b823e46b7" providerId="AD" clId="Web-{764CF0FD-6EEC-11B2-423C-143E2D038279}" dt="2022-06-18T09:36:34.226" v="451"/>
          <ac:spMkLst>
            <pc:docMk/>
            <pc:sldMk cId="998534573" sldId="264"/>
            <ac:spMk id="5" creationId="{17388FF2-2C06-E8D2-D33D-3DFB4F0B13AE}"/>
          </ac:spMkLst>
        </pc:spChg>
        <pc:spChg chg="add mod">
          <ac:chgData name="Jazmin Dawes (2015980)" userId="S::2015980@student.uwtsd.ac.uk::fdc99597-4b04-4bf9-b5b4-7f6b823e46b7" providerId="AD" clId="Web-{764CF0FD-6EEC-11B2-423C-143E2D038279}" dt="2022-06-18T16:07:25.305" v="616" actId="20577"/>
          <ac:spMkLst>
            <pc:docMk/>
            <pc:sldMk cId="998534573" sldId="264"/>
            <ac:spMk id="6" creationId="{F02A2DD8-C050-1C18-8481-DB277798935B}"/>
          </ac:spMkLst>
        </pc:spChg>
        <pc:spChg chg="add del mod">
          <ac:chgData name="Jazmin Dawes (2015980)" userId="S::2015980@student.uwtsd.ac.uk::fdc99597-4b04-4bf9-b5b4-7f6b823e46b7" providerId="AD" clId="Web-{764CF0FD-6EEC-11B2-423C-143E2D038279}" dt="2022-06-18T12:33:41.694" v="572"/>
          <ac:spMkLst>
            <pc:docMk/>
            <pc:sldMk cId="998534573" sldId="264"/>
            <ac:spMk id="8" creationId="{F9296D39-1F17-BED3-C0F1-11549658223E}"/>
          </ac:spMkLst>
        </pc:spChg>
        <pc:spChg chg="add del">
          <ac:chgData name="Jazmin Dawes (2015980)" userId="S::2015980@student.uwtsd.ac.uk::fdc99597-4b04-4bf9-b5b4-7f6b823e46b7" providerId="AD" clId="Web-{764CF0FD-6EEC-11B2-423C-143E2D038279}" dt="2022-06-18T09:32:43.391" v="434"/>
          <ac:spMkLst>
            <pc:docMk/>
            <pc:sldMk cId="998534573" sldId="264"/>
            <ac:spMk id="9" creationId="{07322A9E-F1EC-405E-8971-BA906EFFCCB8}"/>
          </ac:spMkLst>
        </pc:spChg>
        <pc:spChg chg="add del">
          <ac:chgData name="Jazmin Dawes (2015980)" userId="S::2015980@student.uwtsd.ac.uk::fdc99597-4b04-4bf9-b5b4-7f6b823e46b7" providerId="AD" clId="Web-{764CF0FD-6EEC-11B2-423C-143E2D038279}" dt="2022-06-18T12:34:31.476" v="581"/>
          <ac:spMkLst>
            <pc:docMk/>
            <pc:sldMk cId="998534573" sldId="264"/>
            <ac:spMk id="10" creationId="{35F0E358-1E49-4920-80D8-C3D138708838}"/>
          </ac:spMkLst>
        </pc:spChg>
        <pc:spChg chg="add del">
          <ac:chgData name="Jazmin Dawes (2015980)" userId="S::2015980@student.uwtsd.ac.uk::fdc99597-4b04-4bf9-b5b4-7f6b823e46b7" providerId="AD" clId="Web-{764CF0FD-6EEC-11B2-423C-143E2D038279}" dt="2022-06-18T09:32:43.391" v="434"/>
          <ac:spMkLst>
            <pc:docMk/>
            <pc:sldMk cId="998534573" sldId="264"/>
            <ac:spMk id="11" creationId="{A5704422-1118-4FD1-95AD-29A064EB80D9}"/>
          </ac:spMkLst>
        </pc:spChg>
        <pc:spChg chg="add del">
          <ac:chgData name="Jazmin Dawes (2015980)" userId="S::2015980@student.uwtsd.ac.uk::fdc99597-4b04-4bf9-b5b4-7f6b823e46b7" providerId="AD" clId="Web-{764CF0FD-6EEC-11B2-423C-143E2D038279}" dt="2022-06-18T12:34:31.476" v="581"/>
          <ac:spMkLst>
            <pc:docMk/>
            <pc:sldMk cId="998534573" sldId="264"/>
            <ac:spMk id="12" creationId="{E2D2362D-7010-4036-B9CA-03DFC8EB3B01}"/>
          </ac:spMkLst>
        </pc:spChg>
        <pc:spChg chg="add del">
          <ac:chgData name="Jazmin Dawes (2015980)" userId="S::2015980@student.uwtsd.ac.uk::fdc99597-4b04-4bf9-b5b4-7f6b823e46b7" providerId="AD" clId="Web-{764CF0FD-6EEC-11B2-423C-143E2D038279}" dt="2022-06-18T09:32:43.391" v="434"/>
          <ac:spMkLst>
            <pc:docMk/>
            <pc:sldMk cId="998534573" sldId="264"/>
            <ac:spMk id="13" creationId="{A88B2AAA-B805-498E-A9E6-98B885855498}"/>
          </ac:spMkLst>
        </pc:spChg>
        <pc:spChg chg="add del">
          <ac:chgData name="Jazmin Dawes (2015980)" userId="S::2015980@student.uwtsd.ac.uk::fdc99597-4b04-4bf9-b5b4-7f6b823e46b7" providerId="AD" clId="Web-{764CF0FD-6EEC-11B2-423C-143E2D038279}" dt="2022-06-18T12:34:31.476" v="581"/>
          <ac:spMkLst>
            <pc:docMk/>
            <pc:sldMk cId="998534573" sldId="264"/>
            <ac:spMk id="14" creationId="{DC85BF5E-2BD6-4E5B-8EA3-420B45BB03FA}"/>
          </ac:spMkLst>
        </pc:spChg>
        <pc:spChg chg="add del">
          <ac:chgData name="Jazmin Dawes (2015980)" userId="S::2015980@student.uwtsd.ac.uk::fdc99597-4b04-4bf9-b5b4-7f6b823e46b7" providerId="AD" clId="Web-{764CF0FD-6EEC-11B2-423C-143E2D038279}" dt="2022-06-18T09:32:43.391" v="434"/>
          <ac:spMkLst>
            <pc:docMk/>
            <pc:sldMk cId="998534573" sldId="264"/>
            <ac:spMk id="15" creationId="{9B8051E0-19D7-43E1-BFD9-E6DBFEB3A3F1}"/>
          </ac:spMkLst>
        </pc:spChg>
        <pc:spChg chg="add del">
          <ac:chgData name="Jazmin Dawes (2015980)" userId="S::2015980@student.uwtsd.ac.uk::fdc99597-4b04-4bf9-b5b4-7f6b823e46b7" providerId="AD" clId="Web-{764CF0FD-6EEC-11B2-423C-143E2D038279}" dt="2022-06-18T12:34:31.476" v="581"/>
          <ac:spMkLst>
            <pc:docMk/>
            <pc:sldMk cId="998534573" sldId="264"/>
            <ac:spMk id="16" creationId="{740D8E28-91B5-42B0-9D6C-B777D8AD90C2}"/>
          </ac:spMkLst>
        </pc:spChg>
        <pc:spChg chg="add del">
          <ac:chgData name="Jazmin Dawes (2015980)" userId="S::2015980@student.uwtsd.ac.uk::fdc99597-4b04-4bf9-b5b4-7f6b823e46b7" providerId="AD" clId="Web-{764CF0FD-6EEC-11B2-423C-143E2D038279}" dt="2022-06-18T09:32:43.391" v="434"/>
          <ac:spMkLst>
            <pc:docMk/>
            <pc:sldMk cId="998534573" sldId="264"/>
            <ac:spMk id="17" creationId="{4EDB2B02-86A2-46F5-A4BE-B7D9B10411D6}"/>
          </ac:spMkLst>
        </pc:spChg>
        <pc:spChg chg="add del">
          <ac:chgData name="Jazmin Dawes (2015980)" userId="S::2015980@student.uwtsd.ac.uk::fdc99597-4b04-4bf9-b5b4-7f6b823e46b7" providerId="AD" clId="Web-{764CF0FD-6EEC-11B2-423C-143E2D038279}" dt="2022-06-18T12:34:35.070" v="583"/>
          <ac:spMkLst>
            <pc:docMk/>
            <pc:sldMk cId="998534573" sldId="264"/>
            <ac:spMk id="18" creationId="{0E3596DD-156A-473E-9BB3-C6A29F7574E9}"/>
          </ac:spMkLst>
        </pc:spChg>
        <pc:spChg chg="add del">
          <ac:chgData name="Jazmin Dawes (2015980)" userId="S::2015980@student.uwtsd.ac.uk::fdc99597-4b04-4bf9-b5b4-7f6b823e46b7" providerId="AD" clId="Web-{764CF0FD-6EEC-11B2-423C-143E2D038279}" dt="2022-06-18T09:32:43.391" v="434"/>
          <ac:spMkLst>
            <pc:docMk/>
            <pc:sldMk cId="998534573" sldId="264"/>
            <ac:spMk id="19" creationId="{43954639-FB5D-41F4-9560-6F6DFE778425}"/>
          </ac:spMkLst>
        </pc:spChg>
        <pc:spChg chg="add del">
          <ac:chgData name="Jazmin Dawes (2015980)" userId="S::2015980@student.uwtsd.ac.uk::fdc99597-4b04-4bf9-b5b4-7f6b823e46b7" providerId="AD" clId="Web-{764CF0FD-6EEC-11B2-423C-143E2D038279}" dt="2022-06-18T12:34:35.070" v="583"/>
          <ac:spMkLst>
            <pc:docMk/>
            <pc:sldMk cId="998534573" sldId="264"/>
            <ac:spMk id="20" creationId="{2C46C4D6-C474-4E92-B52E-944C1118F7B6}"/>
          </ac:spMkLst>
        </pc:spChg>
        <pc:spChg chg="add del">
          <ac:chgData name="Jazmin Dawes (2015980)" userId="S::2015980@student.uwtsd.ac.uk::fdc99597-4b04-4bf9-b5b4-7f6b823e46b7" providerId="AD" clId="Web-{764CF0FD-6EEC-11B2-423C-143E2D038279}" dt="2022-06-18T09:32:43.391" v="434"/>
          <ac:spMkLst>
            <pc:docMk/>
            <pc:sldMk cId="998534573" sldId="264"/>
            <ac:spMk id="21" creationId="{E898931C-0323-41FA-A036-20F818B1FF81}"/>
          </ac:spMkLst>
        </pc:spChg>
        <pc:spChg chg="add del">
          <ac:chgData name="Jazmin Dawes (2015980)" userId="S::2015980@student.uwtsd.ac.uk::fdc99597-4b04-4bf9-b5b4-7f6b823e46b7" providerId="AD" clId="Web-{764CF0FD-6EEC-11B2-423C-143E2D038279}" dt="2022-06-18T09:32:43.391" v="434"/>
          <ac:spMkLst>
            <pc:docMk/>
            <pc:sldMk cId="998534573" sldId="264"/>
            <ac:spMk id="23" creationId="{89AFE9DD-0792-4B98-B4EB-97ACA17E6AA8}"/>
          </ac:spMkLst>
        </pc:spChg>
        <pc:spChg chg="add del">
          <ac:chgData name="Jazmin Dawes (2015980)" userId="S::2015980@student.uwtsd.ac.uk::fdc99597-4b04-4bf9-b5b4-7f6b823e46b7" providerId="AD" clId="Web-{764CF0FD-6EEC-11B2-423C-143E2D038279}" dt="2022-06-18T09:32:43.391" v="434"/>
          <ac:spMkLst>
            <pc:docMk/>
            <pc:sldMk cId="998534573" sldId="264"/>
            <ac:spMk id="25" creationId="{3981F5C4-9AE1-404E-AF44-A4E6DB374F9D}"/>
          </ac:spMkLst>
        </pc:spChg>
        <pc:spChg chg="add del">
          <ac:chgData name="Jazmin Dawes (2015980)" userId="S::2015980@student.uwtsd.ac.uk::fdc99597-4b04-4bf9-b5b4-7f6b823e46b7" providerId="AD" clId="Web-{764CF0FD-6EEC-11B2-423C-143E2D038279}" dt="2022-06-18T09:32:43.391" v="434"/>
          <ac:spMkLst>
            <pc:docMk/>
            <pc:sldMk cId="998534573" sldId="264"/>
            <ac:spMk id="27" creationId="{763C1781-8726-4FAC-8C45-FF40376BE409}"/>
          </ac:spMkLst>
        </pc:spChg>
        <pc:spChg chg="add del">
          <ac:chgData name="Jazmin Dawes (2015980)" userId="S::2015980@student.uwtsd.ac.uk::fdc99597-4b04-4bf9-b5b4-7f6b823e46b7" providerId="AD" clId="Web-{764CF0FD-6EEC-11B2-423C-143E2D038279}" dt="2022-06-18T09:32:43.391" v="434"/>
          <ac:spMkLst>
            <pc:docMk/>
            <pc:sldMk cId="998534573" sldId="264"/>
            <ac:spMk id="29" creationId="{301491B5-56C7-43DC-A3D9-861EECCA056A}"/>
          </ac:spMkLst>
        </pc:spChg>
        <pc:spChg chg="add del">
          <ac:chgData name="Jazmin Dawes (2015980)" userId="S::2015980@student.uwtsd.ac.uk::fdc99597-4b04-4bf9-b5b4-7f6b823e46b7" providerId="AD" clId="Web-{764CF0FD-6EEC-11B2-423C-143E2D038279}" dt="2022-06-18T09:32:43.391" v="434"/>
          <ac:spMkLst>
            <pc:docMk/>
            <pc:sldMk cId="998534573" sldId="264"/>
            <ac:spMk id="31" creationId="{237E2353-22DF-46E0-A200-FB30F8F394E2}"/>
          </ac:spMkLst>
        </pc:spChg>
        <pc:spChg chg="add del">
          <ac:chgData name="Jazmin Dawes (2015980)" userId="S::2015980@student.uwtsd.ac.uk::fdc99597-4b04-4bf9-b5b4-7f6b823e46b7" providerId="AD" clId="Web-{764CF0FD-6EEC-11B2-423C-143E2D038279}" dt="2022-06-18T09:32:43.391" v="434"/>
          <ac:spMkLst>
            <pc:docMk/>
            <pc:sldMk cId="998534573" sldId="264"/>
            <ac:spMk id="33" creationId="{DD6138DB-057B-45F7-A5F4-E7BFDA20D02C}"/>
          </ac:spMkLst>
        </pc:spChg>
        <pc:spChg chg="add del">
          <ac:chgData name="Jazmin Dawes (2015980)" userId="S::2015980@student.uwtsd.ac.uk::fdc99597-4b04-4bf9-b5b4-7f6b823e46b7" providerId="AD" clId="Web-{764CF0FD-6EEC-11B2-423C-143E2D038279}" dt="2022-06-18T09:32:43.391" v="434"/>
          <ac:spMkLst>
            <pc:docMk/>
            <pc:sldMk cId="998534573" sldId="264"/>
            <ac:spMk id="35" creationId="{79A54AB1-B64F-4843-BFAB-81CB74E66B65}"/>
          </ac:spMkLst>
        </pc:spChg>
        <pc:spChg chg="add del">
          <ac:chgData name="Jazmin Dawes (2015980)" userId="S::2015980@student.uwtsd.ac.uk::fdc99597-4b04-4bf9-b5b4-7f6b823e46b7" providerId="AD" clId="Web-{764CF0FD-6EEC-11B2-423C-143E2D038279}" dt="2022-06-18T09:36:12.038" v="447"/>
          <ac:spMkLst>
            <pc:docMk/>
            <pc:sldMk cId="998534573" sldId="264"/>
            <ac:spMk id="37" creationId="{D4771268-CB57-404A-9271-370EB28F6090}"/>
          </ac:spMkLst>
        </pc:spChg>
        <pc:picChg chg="add del mod">
          <ac:chgData name="Jazmin Dawes (2015980)" userId="S::2015980@student.uwtsd.ac.uk::fdc99597-4b04-4bf9-b5b4-7f6b823e46b7" providerId="AD" clId="Web-{764CF0FD-6EEC-11B2-423C-143E2D038279}" dt="2022-06-18T12:20:48.250" v="515"/>
          <ac:picMkLst>
            <pc:docMk/>
            <pc:sldMk cId="998534573" sldId="264"/>
            <ac:picMk id="3" creationId="{6926C759-789E-C331-E1F1-2A208FDF28ED}"/>
          </ac:picMkLst>
        </pc:picChg>
        <pc:picChg chg="add del mod ord">
          <ac:chgData name="Jazmin Dawes (2015980)" userId="S::2015980@student.uwtsd.ac.uk::fdc99597-4b04-4bf9-b5b4-7f6b823e46b7" providerId="AD" clId="Web-{764CF0FD-6EEC-11B2-423C-143E2D038279}" dt="2022-06-18T12:16:04.132" v="508"/>
          <ac:picMkLst>
            <pc:docMk/>
            <pc:sldMk cId="998534573" sldId="264"/>
            <ac:picMk id="4" creationId="{A8B016E4-F9E4-2A45-A923-C3825532C95B}"/>
          </ac:picMkLst>
        </pc:picChg>
        <pc:picChg chg="add mod ord">
          <ac:chgData name="Jazmin Dawes (2015980)" userId="S::2015980@student.uwtsd.ac.uk::fdc99597-4b04-4bf9-b5b4-7f6b823e46b7" providerId="AD" clId="Web-{764CF0FD-6EEC-11B2-423C-143E2D038279}" dt="2022-06-18T12:35:02.118" v="589" actId="14100"/>
          <ac:picMkLst>
            <pc:docMk/>
            <pc:sldMk cId="998534573" sldId="264"/>
            <ac:picMk id="5" creationId="{4FB91B06-1771-1869-8ABA-1AC17068F088}"/>
          </ac:picMkLst>
        </pc:picChg>
      </pc:sldChg>
      <pc:sldMasterChg chg="del delSldLayout">
        <pc:chgData name="Jazmin Dawes (2015980)" userId="S::2015980@student.uwtsd.ac.uk::fdc99597-4b04-4bf9-b5b4-7f6b823e46b7" providerId="AD" clId="Web-{764CF0FD-6EEC-11B2-423C-143E2D038279}" dt="2022-06-18T08:43:55.083" v="176"/>
        <pc:sldMasterMkLst>
          <pc:docMk/>
          <pc:sldMasterMk cId="1283494207" sldId="2147483672"/>
        </pc:sldMasterMkLst>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509098986" sldId="2147483673"/>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1018859400" sldId="2147483674"/>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1514490184" sldId="2147483675"/>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2465412859" sldId="2147483676"/>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1255928001" sldId="2147483677"/>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682259626" sldId="2147483678"/>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3589257332" sldId="2147483679"/>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3510116250" sldId="2147483680"/>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1523975318" sldId="2147483681"/>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1719639324" sldId="2147483682"/>
          </pc:sldLayoutMkLst>
        </pc:sldLayoutChg>
        <pc:sldLayoutChg chg="del">
          <pc:chgData name="Jazmin Dawes (2015980)" userId="S::2015980@student.uwtsd.ac.uk::fdc99597-4b04-4bf9-b5b4-7f6b823e46b7" providerId="AD" clId="Web-{764CF0FD-6EEC-11B2-423C-143E2D038279}" dt="2022-06-18T08:43:55.083" v="176"/>
          <pc:sldLayoutMkLst>
            <pc:docMk/>
            <pc:sldMasterMk cId="1283494207" sldId="2147483672"/>
            <pc:sldLayoutMk cId="1332775309" sldId="2147483683"/>
          </pc:sldLayoutMkLst>
        </pc:sldLayoutChg>
      </pc:sldMasterChg>
      <pc:sldMasterChg chg="add del addSldLayout delSldLayout modSldLayout">
        <pc:chgData name="Jazmin Dawes (2015980)" userId="S::2015980@student.uwtsd.ac.uk::fdc99597-4b04-4bf9-b5b4-7f6b823e46b7" providerId="AD" clId="Web-{764CF0FD-6EEC-11B2-423C-143E2D038279}" dt="2022-06-18T09:31:42.264" v="424"/>
        <pc:sldMasterMkLst>
          <pc:docMk/>
          <pc:sldMasterMk cId="3044753444" sldId="2147483684"/>
        </pc:sldMasterMkLst>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176930024" sldId="2147483685"/>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2156838258" sldId="2147483686"/>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330258755" sldId="2147483687"/>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1442806602" sldId="2147483688"/>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3667474846" sldId="2147483689"/>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3156132389" sldId="2147483690"/>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569818100" sldId="2147483691"/>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1265704026" sldId="2147483692"/>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2968159002" sldId="2147483693"/>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415183517" sldId="2147483694"/>
          </pc:sldLayoutMkLst>
        </pc:sldLayoutChg>
        <pc:sldLayoutChg chg="add del mod replId">
          <pc:chgData name="Jazmin Dawes (2015980)" userId="S::2015980@student.uwtsd.ac.uk::fdc99597-4b04-4bf9-b5b4-7f6b823e46b7" providerId="AD" clId="Web-{764CF0FD-6EEC-11B2-423C-143E2D038279}" dt="2022-06-18T09:31:42.264" v="424"/>
          <pc:sldLayoutMkLst>
            <pc:docMk/>
            <pc:sldMasterMk cId="3044753444" sldId="2147483684"/>
            <pc:sldLayoutMk cId="2459421937" sldId="2147483695"/>
          </pc:sldLayoutMkLst>
        </pc:sldLayoutChg>
      </pc:sldMasterChg>
      <pc:sldMasterChg chg="add del addSldLayout delSldLayout modSldLayout">
        <pc:chgData name="Jazmin Dawes (2015980)" userId="S::2015980@student.uwtsd.ac.uk::fdc99597-4b04-4bf9-b5b4-7f6b823e46b7" providerId="AD" clId="Web-{764CF0FD-6EEC-11B2-423C-143E2D038279}" dt="2022-06-18T09:31:43.530" v="425"/>
        <pc:sldMasterMkLst>
          <pc:docMk/>
          <pc:sldMasterMk cId="2420098226" sldId="2147483696"/>
        </pc:sldMasterMkLst>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1136173861" sldId="2147483697"/>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3940633520" sldId="2147483698"/>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3380640682" sldId="2147483699"/>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1211816099" sldId="2147483700"/>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3343824968" sldId="2147483701"/>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2542446168" sldId="2147483702"/>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3735906870" sldId="2147483703"/>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4012185957" sldId="2147483704"/>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518661438" sldId="2147483705"/>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2784843949" sldId="2147483706"/>
          </pc:sldLayoutMkLst>
        </pc:sldLayoutChg>
        <pc:sldLayoutChg chg="add del mod replId">
          <pc:chgData name="Jazmin Dawes (2015980)" userId="S::2015980@student.uwtsd.ac.uk::fdc99597-4b04-4bf9-b5b4-7f6b823e46b7" providerId="AD" clId="Web-{764CF0FD-6EEC-11B2-423C-143E2D038279}" dt="2022-06-18T09:31:43.530" v="425"/>
          <pc:sldLayoutMkLst>
            <pc:docMk/>
            <pc:sldMasterMk cId="2420098226" sldId="2147483696"/>
            <pc:sldLayoutMk cId="1803955011" sldId="2147483707"/>
          </pc:sldLayoutMkLst>
        </pc:sldLayoutChg>
      </pc:sldMasterChg>
      <pc:sldMasterChg chg="add addSldLayout modSldLayout">
        <pc:chgData name="Jazmin Dawes (2015980)" userId="S::2015980@student.uwtsd.ac.uk::fdc99597-4b04-4bf9-b5b4-7f6b823e46b7" providerId="AD" clId="Web-{764CF0FD-6EEC-11B2-423C-143E2D038279}" dt="2022-06-18T09:31:43.530" v="425"/>
        <pc:sldMasterMkLst>
          <pc:docMk/>
          <pc:sldMasterMk cId="1140536884" sldId="2147483708"/>
        </pc:sldMasterMkLst>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3964277797" sldId="2147483709"/>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4147595027" sldId="2147483710"/>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2174064348" sldId="2147483711"/>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438893332" sldId="2147483712"/>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374228770" sldId="2147483713"/>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3139159815" sldId="2147483714"/>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2051625545" sldId="2147483715"/>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1645343599" sldId="2147483716"/>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1894146999" sldId="2147483717"/>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3421748886" sldId="2147483718"/>
          </pc:sldLayoutMkLst>
        </pc:sldLayoutChg>
        <pc:sldLayoutChg chg="add mod replId">
          <pc:chgData name="Jazmin Dawes (2015980)" userId="S::2015980@student.uwtsd.ac.uk::fdc99597-4b04-4bf9-b5b4-7f6b823e46b7" providerId="AD" clId="Web-{764CF0FD-6EEC-11B2-423C-143E2D038279}" dt="2022-06-18T09:31:43.530" v="425"/>
          <pc:sldLayoutMkLst>
            <pc:docMk/>
            <pc:sldMasterMk cId="1140536884" sldId="2147483708"/>
            <pc:sldLayoutMk cId="1386595965" sldId="2147483719"/>
          </pc:sldLayoutMkLst>
        </pc:sldLayoutChg>
      </pc:sldMasterChg>
    </pc:docChg>
  </pc:docChgLst>
  <pc:docChgLst>
    <pc:chgData name="Jazmin Dawes (2015980)" userId="S::2015980@student.uwtsd.ac.uk::fdc99597-4b04-4bf9-b5b4-7f6b823e46b7" providerId="AD" clId="Web-{2B287E0A-C525-823F-F0E5-B4E4D5FF3D09}"/>
    <pc:docChg chg="addSld modSld">
      <pc:chgData name="Jazmin Dawes (2015980)" userId="S::2015980@student.uwtsd.ac.uk::fdc99597-4b04-4bf9-b5b4-7f6b823e46b7" providerId="AD" clId="Web-{2B287E0A-C525-823F-F0E5-B4E4D5FF3D09}" dt="2022-06-08T09:48:14.043" v="37" actId="20577"/>
      <pc:docMkLst>
        <pc:docMk/>
      </pc:docMkLst>
      <pc:sldChg chg="modSp">
        <pc:chgData name="Jazmin Dawes (2015980)" userId="S::2015980@student.uwtsd.ac.uk::fdc99597-4b04-4bf9-b5b4-7f6b823e46b7" providerId="AD" clId="Web-{2B287E0A-C525-823F-F0E5-B4E4D5FF3D09}" dt="2022-06-08T09:48:14.043" v="37" actId="20577"/>
        <pc:sldMkLst>
          <pc:docMk/>
          <pc:sldMk cId="290793402" sldId="257"/>
        </pc:sldMkLst>
        <pc:spChg chg="mod">
          <ac:chgData name="Jazmin Dawes (2015980)" userId="S::2015980@student.uwtsd.ac.uk::fdc99597-4b04-4bf9-b5b4-7f6b823e46b7" providerId="AD" clId="Web-{2B287E0A-C525-823F-F0E5-B4E4D5FF3D09}" dt="2022-06-08T09:48:14.043" v="37" actId="20577"/>
          <ac:spMkLst>
            <pc:docMk/>
            <pc:sldMk cId="290793402" sldId="257"/>
            <ac:spMk id="3" creationId="{C74A69FB-CBB6-B02F-CE46-E0A42110603D}"/>
          </ac:spMkLst>
        </pc:spChg>
        <pc:picChg chg="mod">
          <ac:chgData name="Jazmin Dawes (2015980)" userId="S::2015980@student.uwtsd.ac.uk::fdc99597-4b04-4bf9-b5b4-7f6b823e46b7" providerId="AD" clId="Web-{2B287E0A-C525-823F-F0E5-B4E4D5FF3D09}" dt="2022-06-08T09:47:54.823" v="32" actId="14100"/>
          <ac:picMkLst>
            <pc:docMk/>
            <pc:sldMk cId="290793402" sldId="257"/>
            <ac:picMk id="4" creationId="{AE19F708-6C19-9D6D-3E56-A91B7E03216C}"/>
          </ac:picMkLst>
        </pc:picChg>
      </pc:sldChg>
      <pc:sldChg chg="modSp new">
        <pc:chgData name="Jazmin Dawes (2015980)" userId="S::2015980@student.uwtsd.ac.uk::fdc99597-4b04-4bf9-b5b4-7f6b823e46b7" providerId="AD" clId="Web-{2B287E0A-C525-823F-F0E5-B4E4D5FF3D09}" dt="2022-06-08T09:46:43.569" v="21" actId="20577"/>
        <pc:sldMkLst>
          <pc:docMk/>
          <pc:sldMk cId="576544614" sldId="259"/>
        </pc:sldMkLst>
        <pc:spChg chg="mod">
          <ac:chgData name="Jazmin Dawes (2015980)" userId="S::2015980@student.uwtsd.ac.uk::fdc99597-4b04-4bf9-b5b4-7f6b823e46b7" providerId="AD" clId="Web-{2B287E0A-C525-823F-F0E5-B4E4D5FF3D09}" dt="2022-06-08T09:46:43.569" v="21" actId="20577"/>
          <ac:spMkLst>
            <pc:docMk/>
            <pc:sldMk cId="576544614" sldId="259"/>
            <ac:spMk id="2" creationId="{0DF990E8-9391-85E2-96C3-683EDFB5E64B}"/>
          </ac:spMkLst>
        </pc:spChg>
        <pc:spChg chg="mod">
          <ac:chgData name="Jazmin Dawes (2015980)" userId="S::2015980@student.uwtsd.ac.uk::fdc99597-4b04-4bf9-b5b4-7f6b823e46b7" providerId="AD" clId="Web-{2B287E0A-C525-823F-F0E5-B4E4D5FF3D09}" dt="2022-06-08T09:46:30.396" v="4" actId="20577"/>
          <ac:spMkLst>
            <pc:docMk/>
            <pc:sldMk cId="576544614" sldId="259"/>
            <ac:spMk id="3" creationId="{31EC40AC-F822-1F49-56CC-E233D426D8AB}"/>
          </ac:spMkLst>
        </pc:spChg>
      </pc:sldChg>
    </pc:docChg>
  </pc:docChgLst>
  <pc:docChgLst>
    <pc:chgData name="Jazmin Dawes (2015980)" userId="S::2015980@student.uwtsd.ac.uk::fdc99597-4b04-4bf9-b5b4-7f6b823e46b7" providerId="AD" clId="Web-{B936F9CA-D178-738A-1326-E1F881A5C404}"/>
    <pc:docChg chg="modSld">
      <pc:chgData name="Jazmin Dawes (2015980)" userId="S::2015980@student.uwtsd.ac.uk::fdc99597-4b04-4bf9-b5b4-7f6b823e46b7" providerId="AD" clId="Web-{B936F9CA-D178-738A-1326-E1F881A5C404}" dt="2022-06-15T14:45:19.599" v="178" actId="20577"/>
      <pc:docMkLst>
        <pc:docMk/>
      </pc:docMkLst>
      <pc:sldChg chg="addSp delSp modSp mod setBg setClrOvrMap">
        <pc:chgData name="Jazmin Dawes (2015980)" userId="S::2015980@student.uwtsd.ac.uk::fdc99597-4b04-4bf9-b5b4-7f6b823e46b7" providerId="AD" clId="Web-{B936F9CA-D178-738A-1326-E1F881A5C404}" dt="2022-06-15T14:35:14.708" v="106" actId="1076"/>
        <pc:sldMkLst>
          <pc:docMk/>
          <pc:sldMk cId="290793402" sldId="257"/>
        </pc:sldMkLst>
        <pc:spChg chg="mod">
          <ac:chgData name="Jazmin Dawes (2015980)" userId="S::2015980@student.uwtsd.ac.uk::fdc99597-4b04-4bf9-b5b4-7f6b823e46b7" providerId="AD" clId="Web-{B936F9CA-D178-738A-1326-E1F881A5C404}" dt="2022-06-15T14:29:36.824" v="87"/>
          <ac:spMkLst>
            <pc:docMk/>
            <pc:sldMk cId="290793402" sldId="257"/>
            <ac:spMk id="2" creationId="{A978DE66-AB23-55DD-EA1A-586BBA555506}"/>
          </ac:spMkLst>
        </pc:spChg>
        <pc:spChg chg="mod ord">
          <ac:chgData name="Jazmin Dawes (2015980)" userId="S::2015980@student.uwtsd.ac.uk::fdc99597-4b04-4bf9-b5b4-7f6b823e46b7" providerId="AD" clId="Web-{B936F9CA-D178-738A-1326-E1F881A5C404}" dt="2022-06-15T14:29:36.824" v="87"/>
          <ac:spMkLst>
            <pc:docMk/>
            <pc:sldMk cId="290793402" sldId="257"/>
            <ac:spMk id="3" creationId="{C74A69FB-CBB6-B02F-CE46-E0A42110603D}"/>
          </ac:spMkLst>
        </pc:spChg>
        <pc:spChg chg="del">
          <ac:chgData name="Jazmin Dawes (2015980)" userId="S::2015980@student.uwtsd.ac.uk::fdc99597-4b04-4bf9-b5b4-7f6b823e46b7" providerId="AD" clId="Web-{B936F9CA-D178-738A-1326-E1F881A5C404}" dt="2022-06-15T14:27:22.539" v="59"/>
          <ac:spMkLst>
            <pc:docMk/>
            <pc:sldMk cId="290793402" sldId="257"/>
            <ac:spMk id="6" creationId="{26BC85D8-CD9C-C04B-B5CB-CE4E5EF76F07}"/>
          </ac:spMkLst>
        </pc:spChg>
        <pc:spChg chg="add mod">
          <ac:chgData name="Jazmin Dawes (2015980)" userId="S::2015980@student.uwtsd.ac.uk::fdc99597-4b04-4bf9-b5b4-7f6b823e46b7" providerId="AD" clId="Web-{B936F9CA-D178-738A-1326-E1F881A5C404}" dt="2022-06-15T14:35:14.708" v="106" actId="1076"/>
          <ac:spMkLst>
            <pc:docMk/>
            <pc:sldMk cId="290793402" sldId="257"/>
            <ac:spMk id="7" creationId="{550F50B6-85CA-880B-FA63-8DE6C1F2F76B}"/>
          </ac:spMkLst>
        </pc:spChg>
        <pc:spChg chg="add del">
          <ac:chgData name="Jazmin Dawes (2015980)" userId="S::2015980@student.uwtsd.ac.uk::fdc99597-4b04-4bf9-b5b4-7f6b823e46b7" providerId="AD" clId="Web-{B936F9CA-D178-738A-1326-E1F881A5C404}" dt="2022-06-15T14:29:30.058" v="84"/>
          <ac:spMkLst>
            <pc:docMk/>
            <pc:sldMk cId="290793402" sldId="257"/>
            <ac:spMk id="9" creationId="{282E2A95-1A08-4118-83C6-B1CA5648E075}"/>
          </ac:spMkLst>
        </pc:spChg>
        <pc:spChg chg="add del">
          <ac:chgData name="Jazmin Dawes (2015980)" userId="S::2015980@student.uwtsd.ac.uk::fdc99597-4b04-4bf9-b5b4-7f6b823e46b7" providerId="AD" clId="Web-{B936F9CA-D178-738A-1326-E1F881A5C404}" dt="2022-06-15T14:29:30.058" v="84"/>
          <ac:spMkLst>
            <pc:docMk/>
            <pc:sldMk cId="290793402" sldId="257"/>
            <ac:spMk id="11" creationId="{2FFEFC7E-85EE-4AC9-A351-FBEB13A1D622}"/>
          </ac:spMkLst>
        </pc:spChg>
        <pc:spChg chg="add del">
          <ac:chgData name="Jazmin Dawes (2015980)" userId="S::2015980@student.uwtsd.ac.uk::fdc99597-4b04-4bf9-b5b4-7f6b823e46b7" providerId="AD" clId="Web-{B936F9CA-D178-738A-1326-E1F881A5C404}" dt="2022-06-15T14:29:30.058" v="84"/>
          <ac:spMkLst>
            <pc:docMk/>
            <pc:sldMk cId="290793402" sldId="257"/>
            <ac:spMk id="13" creationId="{CB2511BB-FC4C-45F3-94EB-661D6806C942}"/>
          </ac:spMkLst>
        </pc:spChg>
        <pc:spChg chg="add del">
          <ac:chgData name="Jazmin Dawes (2015980)" userId="S::2015980@student.uwtsd.ac.uk::fdc99597-4b04-4bf9-b5b4-7f6b823e46b7" providerId="AD" clId="Web-{B936F9CA-D178-738A-1326-E1F881A5C404}" dt="2022-06-15T14:29:30.058" v="84"/>
          <ac:spMkLst>
            <pc:docMk/>
            <pc:sldMk cId="290793402" sldId="257"/>
            <ac:spMk id="15" creationId="{68DC0EC7-60EA-4BD3-BC04-D547DE1B2891}"/>
          </ac:spMkLst>
        </pc:spChg>
        <pc:spChg chg="add del">
          <ac:chgData name="Jazmin Dawes (2015980)" userId="S::2015980@student.uwtsd.ac.uk::fdc99597-4b04-4bf9-b5b4-7f6b823e46b7" providerId="AD" clId="Web-{B936F9CA-D178-738A-1326-E1F881A5C404}" dt="2022-06-15T14:29:36.824" v="86"/>
          <ac:spMkLst>
            <pc:docMk/>
            <pc:sldMk cId="290793402" sldId="257"/>
            <ac:spMk id="17" creationId="{0BBB6B01-5B73-410C-B70E-8CF2FA470D11}"/>
          </ac:spMkLst>
        </pc:spChg>
        <pc:spChg chg="add del">
          <ac:chgData name="Jazmin Dawes (2015980)" userId="S::2015980@student.uwtsd.ac.uk::fdc99597-4b04-4bf9-b5b4-7f6b823e46b7" providerId="AD" clId="Web-{B936F9CA-D178-738A-1326-E1F881A5C404}" dt="2022-06-15T14:29:36.824" v="86"/>
          <ac:spMkLst>
            <pc:docMk/>
            <pc:sldMk cId="290793402" sldId="257"/>
            <ac:spMk id="18" creationId="{8712F587-12D0-435C-8E3F-F44C36EE71B8}"/>
          </ac:spMkLst>
        </pc:spChg>
        <pc:spChg chg="add">
          <ac:chgData name="Jazmin Dawes (2015980)" userId="S::2015980@student.uwtsd.ac.uk::fdc99597-4b04-4bf9-b5b4-7f6b823e46b7" providerId="AD" clId="Web-{B936F9CA-D178-738A-1326-E1F881A5C404}" dt="2022-06-15T14:29:36.824" v="87"/>
          <ac:spMkLst>
            <pc:docMk/>
            <pc:sldMk cId="290793402" sldId="257"/>
            <ac:spMk id="20" creationId="{D5851415-CF4E-4C41-9E36-04E444B517EB}"/>
          </ac:spMkLst>
        </pc:spChg>
        <pc:spChg chg="add">
          <ac:chgData name="Jazmin Dawes (2015980)" userId="S::2015980@student.uwtsd.ac.uk::fdc99597-4b04-4bf9-b5b4-7f6b823e46b7" providerId="AD" clId="Web-{B936F9CA-D178-738A-1326-E1F881A5C404}" dt="2022-06-15T14:29:36.824" v="87"/>
          <ac:spMkLst>
            <pc:docMk/>
            <pc:sldMk cId="290793402" sldId="257"/>
            <ac:spMk id="21" creationId="{4B516B89-DEA0-4832-8C56-F048168DAD88}"/>
          </ac:spMkLst>
        </pc:spChg>
        <pc:spChg chg="add">
          <ac:chgData name="Jazmin Dawes (2015980)" userId="S::2015980@student.uwtsd.ac.uk::fdc99597-4b04-4bf9-b5b4-7f6b823e46b7" providerId="AD" clId="Web-{B936F9CA-D178-738A-1326-E1F881A5C404}" dt="2022-06-15T14:29:36.824" v="87"/>
          <ac:spMkLst>
            <pc:docMk/>
            <pc:sldMk cId="290793402" sldId="257"/>
            <ac:spMk id="22" creationId="{3EA2D33E-BAA2-467B-80B0-8887D9A99FBE}"/>
          </ac:spMkLst>
        </pc:spChg>
        <pc:spChg chg="add">
          <ac:chgData name="Jazmin Dawes (2015980)" userId="S::2015980@student.uwtsd.ac.uk::fdc99597-4b04-4bf9-b5b4-7f6b823e46b7" providerId="AD" clId="Web-{B936F9CA-D178-738A-1326-E1F881A5C404}" dt="2022-06-15T14:29:36.824" v="87"/>
          <ac:spMkLst>
            <pc:docMk/>
            <pc:sldMk cId="290793402" sldId="257"/>
            <ac:spMk id="23" creationId="{6067C508-2065-42E3-98D2-F3A9B8339BA0}"/>
          </ac:spMkLst>
        </pc:spChg>
        <pc:picChg chg="add mod ord">
          <ac:chgData name="Jazmin Dawes (2015980)" userId="S::2015980@student.uwtsd.ac.uk::fdc99597-4b04-4bf9-b5b4-7f6b823e46b7" providerId="AD" clId="Web-{B936F9CA-D178-738A-1326-E1F881A5C404}" dt="2022-06-15T14:30:20.482" v="90" actId="14100"/>
          <ac:picMkLst>
            <pc:docMk/>
            <pc:sldMk cId="290793402" sldId="257"/>
            <ac:picMk id="4" creationId="{7CF596DB-6AC6-2B9D-0C80-D79DE70AC830}"/>
          </ac:picMkLst>
        </pc:picChg>
        <pc:picChg chg="del">
          <ac:chgData name="Jazmin Dawes (2015980)" userId="S::2015980@student.uwtsd.ac.uk::fdc99597-4b04-4bf9-b5b4-7f6b823e46b7" providerId="AD" clId="Web-{B936F9CA-D178-738A-1326-E1F881A5C404}" dt="2022-06-15T14:26:59.586" v="53"/>
          <ac:picMkLst>
            <pc:docMk/>
            <pc:sldMk cId="290793402" sldId="257"/>
            <ac:picMk id="5" creationId="{9EFE5809-DD95-0D4B-09CC-A1682718675F}"/>
          </ac:picMkLst>
        </pc:picChg>
      </pc:sldChg>
      <pc:sldChg chg="modSp">
        <pc:chgData name="Jazmin Dawes (2015980)" userId="S::2015980@student.uwtsd.ac.uk::fdc99597-4b04-4bf9-b5b4-7f6b823e46b7" providerId="AD" clId="Web-{B936F9CA-D178-738A-1326-E1F881A5C404}" dt="2022-06-15T14:34:54.833" v="103" actId="20577"/>
        <pc:sldMkLst>
          <pc:docMk/>
          <pc:sldMk cId="2975296566" sldId="258"/>
        </pc:sldMkLst>
        <pc:spChg chg="mod">
          <ac:chgData name="Jazmin Dawes (2015980)" userId="S::2015980@student.uwtsd.ac.uk::fdc99597-4b04-4bf9-b5b4-7f6b823e46b7" providerId="AD" clId="Web-{B936F9CA-D178-738A-1326-E1F881A5C404}" dt="2022-06-15T14:34:54.833" v="103" actId="20577"/>
          <ac:spMkLst>
            <pc:docMk/>
            <pc:sldMk cId="2975296566" sldId="258"/>
            <ac:spMk id="3" creationId="{B56A2AFC-23B7-9157-D2E9-5EC2F7B94606}"/>
          </ac:spMkLst>
        </pc:spChg>
      </pc:sldChg>
      <pc:sldChg chg="addSp delSp modSp mod setClrOvrMap">
        <pc:chgData name="Jazmin Dawes (2015980)" userId="S::2015980@student.uwtsd.ac.uk::fdc99597-4b04-4bf9-b5b4-7f6b823e46b7" providerId="AD" clId="Web-{B936F9CA-D178-738A-1326-E1F881A5C404}" dt="2022-06-15T14:42:57.517" v="175" actId="1076"/>
        <pc:sldMkLst>
          <pc:docMk/>
          <pc:sldMk cId="576544614" sldId="259"/>
        </pc:sldMkLst>
        <pc:spChg chg="del mod">
          <ac:chgData name="Jazmin Dawes (2015980)" userId="S::2015980@student.uwtsd.ac.uk::fdc99597-4b04-4bf9-b5b4-7f6b823e46b7" providerId="AD" clId="Web-{B936F9CA-D178-738A-1326-E1F881A5C404}" dt="2022-06-15T14:40:35.092" v="140"/>
          <ac:spMkLst>
            <pc:docMk/>
            <pc:sldMk cId="576544614" sldId="259"/>
            <ac:spMk id="2" creationId="{0DF990E8-9391-85E2-96C3-683EDFB5E64B}"/>
          </ac:spMkLst>
        </pc:spChg>
        <pc:spChg chg="mod">
          <ac:chgData name="Jazmin Dawes (2015980)" userId="S::2015980@student.uwtsd.ac.uk::fdc99597-4b04-4bf9-b5b4-7f6b823e46b7" providerId="AD" clId="Web-{B936F9CA-D178-738A-1326-E1F881A5C404}" dt="2022-06-15T14:42:57.517" v="175" actId="1076"/>
          <ac:spMkLst>
            <pc:docMk/>
            <pc:sldMk cId="576544614" sldId="259"/>
            <ac:spMk id="3" creationId="{31EC40AC-F822-1F49-56CC-E233D426D8AB}"/>
          </ac:spMkLst>
        </pc:spChg>
        <pc:spChg chg="mod">
          <ac:chgData name="Jazmin Dawes (2015980)" userId="S::2015980@student.uwtsd.ac.uk::fdc99597-4b04-4bf9-b5b4-7f6b823e46b7" providerId="AD" clId="Web-{B936F9CA-D178-738A-1326-E1F881A5C404}" dt="2022-06-15T14:36:34.976" v="108" actId="1076"/>
          <ac:spMkLst>
            <pc:docMk/>
            <pc:sldMk cId="576544614" sldId="259"/>
            <ac:spMk id="5" creationId="{5535D659-FB46-8CA0-5BF5-05258B307647}"/>
          </ac:spMkLst>
        </pc:spChg>
        <pc:spChg chg="add">
          <ac:chgData name="Jazmin Dawes (2015980)" userId="S::2015980@student.uwtsd.ac.uk::fdc99597-4b04-4bf9-b5b4-7f6b823e46b7" providerId="AD" clId="Web-{B936F9CA-D178-738A-1326-E1F881A5C404}" dt="2022-06-15T14:37:24.852" v="116"/>
          <ac:spMkLst>
            <pc:docMk/>
            <pc:sldMk cId="576544614" sldId="259"/>
            <ac:spMk id="6" creationId="{580499FE-5C7C-D982-E4D9-84DAFF9D2DA0}"/>
          </ac:spMkLst>
        </pc:spChg>
        <pc:spChg chg="add">
          <ac:chgData name="Jazmin Dawes (2015980)" userId="S::2015980@student.uwtsd.ac.uk::fdc99597-4b04-4bf9-b5b4-7f6b823e46b7" providerId="AD" clId="Web-{B936F9CA-D178-738A-1326-E1F881A5C404}" dt="2022-06-15T14:37:28.071" v="117"/>
          <ac:spMkLst>
            <pc:docMk/>
            <pc:sldMk cId="576544614" sldId="259"/>
            <ac:spMk id="7" creationId="{08B27ADC-695C-B809-9C93-6359DEA94EEE}"/>
          </ac:spMkLst>
        </pc:spChg>
        <pc:spChg chg="add del mod">
          <ac:chgData name="Jazmin Dawes (2015980)" userId="S::2015980@student.uwtsd.ac.uk::fdc99597-4b04-4bf9-b5b4-7f6b823e46b7" providerId="AD" clId="Web-{B936F9CA-D178-738A-1326-E1F881A5C404}" dt="2022-06-15T14:40:51.858" v="143"/>
          <ac:spMkLst>
            <pc:docMk/>
            <pc:sldMk cId="576544614" sldId="259"/>
            <ac:spMk id="9" creationId="{CA73999A-24B6-5991-5734-EB9127373758}"/>
          </ac:spMkLst>
        </pc:spChg>
        <pc:spChg chg="add del mod">
          <ac:chgData name="Jazmin Dawes (2015980)" userId="S::2015980@student.uwtsd.ac.uk::fdc99597-4b04-4bf9-b5b4-7f6b823e46b7" providerId="AD" clId="Web-{B936F9CA-D178-738A-1326-E1F881A5C404}" dt="2022-06-15T14:42:23.516" v="171"/>
          <ac:spMkLst>
            <pc:docMk/>
            <pc:sldMk cId="576544614" sldId="259"/>
            <ac:spMk id="10" creationId="{8771019E-DDF8-235D-A295-5B238E795037}"/>
          </ac:spMkLst>
        </pc:spChg>
        <pc:spChg chg="del">
          <ac:chgData name="Jazmin Dawes (2015980)" userId="S::2015980@student.uwtsd.ac.uk::fdc99597-4b04-4bf9-b5b4-7f6b823e46b7" providerId="AD" clId="Web-{B936F9CA-D178-738A-1326-E1F881A5C404}" dt="2022-06-15T14:23:59.581" v="41"/>
          <ac:spMkLst>
            <pc:docMk/>
            <pc:sldMk cId="576544614" sldId="259"/>
            <ac:spMk id="79" creationId="{B6EE7E08-B389-43E5-B019-1B0A8ACBBD93}"/>
          </ac:spMkLst>
        </pc:spChg>
        <pc:spChg chg="del">
          <ac:chgData name="Jazmin Dawes (2015980)" userId="S::2015980@student.uwtsd.ac.uk::fdc99597-4b04-4bf9-b5b4-7f6b823e46b7" providerId="AD" clId="Web-{B936F9CA-D178-738A-1326-E1F881A5C404}" dt="2022-06-15T14:23:59.581" v="41"/>
          <ac:spMkLst>
            <pc:docMk/>
            <pc:sldMk cId="576544614" sldId="259"/>
            <ac:spMk id="80" creationId="{E60D94A5-8A09-4BAB-8F7C-69BC34C54DDE}"/>
          </ac:spMkLst>
        </pc:spChg>
        <pc:spChg chg="del">
          <ac:chgData name="Jazmin Dawes (2015980)" userId="S::2015980@student.uwtsd.ac.uk::fdc99597-4b04-4bf9-b5b4-7f6b823e46b7" providerId="AD" clId="Web-{B936F9CA-D178-738A-1326-E1F881A5C404}" dt="2022-06-15T14:23:59.581" v="41"/>
          <ac:spMkLst>
            <pc:docMk/>
            <pc:sldMk cId="576544614" sldId="259"/>
            <ac:spMk id="81" creationId="{7A1AE32B-3A6E-4C5E-8FEB-73861B9A26B5}"/>
          </ac:spMkLst>
        </pc:spChg>
        <pc:spChg chg="add">
          <ac:chgData name="Jazmin Dawes (2015980)" userId="S::2015980@student.uwtsd.ac.uk::fdc99597-4b04-4bf9-b5b4-7f6b823e46b7" providerId="AD" clId="Web-{B936F9CA-D178-738A-1326-E1F881A5C404}" dt="2022-06-15T14:23:59.581" v="41"/>
          <ac:spMkLst>
            <pc:docMk/>
            <pc:sldMk cId="576544614" sldId="259"/>
            <ac:spMk id="86" creationId="{282E2A95-1A08-4118-83C6-B1CA5648E075}"/>
          </ac:spMkLst>
        </pc:spChg>
        <pc:spChg chg="add">
          <ac:chgData name="Jazmin Dawes (2015980)" userId="S::2015980@student.uwtsd.ac.uk::fdc99597-4b04-4bf9-b5b4-7f6b823e46b7" providerId="AD" clId="Web-{B936F9CA-D178-738A-1326-E1F881A5C404}" dt="2022-06-15T14:23:59.581" v="41"/>
          <ac:spMkLst>
            <pc:docMk/>
            <pc:sldMk cId="576544614" sldId="259"/>
            <ac:spMk id="88" creationId="{2FFEFC7E-85EE-4AC9-A351-FBEB13A1D622}"/>
          </ac:spMkLst>
        </pc:spChg>
        <pc:spChg chg="add">
          <ac:chgData name="Jazmin Dawes (2015980)" userId="S::2015980@student.uwtsd.ac.uk::fdc99597-4b04-4bf9-b5b4-7f6b823e46b7" providerId="AD" clId="Web-{B936F9CA-D178-738A-1326-E1F881A5C404}" dt="2022-06-15T14:23:59.581" v="41"/>
          <ac:spMkLst>
            <pc:docMk/>
            <pc:sldMk cId="576544614" sldId="259"/>
            <ac:spMk id="90" creationId="{CB2511BB-FC4C-45F3-94EB-661D6806C942}"/>
          </ac:spMkLst>
        </pc:spChg>
        <pc:spChg chg="add">
          <ac:chgData name="Jazmin Dawes (2015980)" userId="S::2015980@student.uwtsd.ac.uk::fdc99597-4b04-4bf9-b5b4-7f6b823e46b7" providerId="AD" clId="Web-{B936F9CA-D178-738A-1326-E1F881A5C404}" dt="2022-06-15T14:23:59.581" v="41"/>
          <ac:spMkLst>
            <pc:docMk/>
            <pc:sldMk cId="576544614" sldId="259"/>
            <ac:spMk id="92" creationId="{68DC0EC7-60EA-4BD3-BC04-D547DE1B2891}"/>
          </ac:spMkLst>
        </pc:spChg>
        <pc:picChg chg="mod ord">
          <ac:chgData name="Jazmin Dawes (2015980)" userId="S::2015980@student.uwtsd.ac.uk::fdc99597-4b04-4bf9-b5b4-7f6b823e46b7" providerId="AD" clId="Web-{B936F9CA-D178-738A-1326-E1F881A5C404}" dt="2022-06-15T14:42:07.141" v="169" actId="1076"/>
          <ac:picMkLst>
            <pc:docMk/>
            <pc:sldMk cId="576544614" sldId="259"/>
            <ac:picMk id="4" creationId="{F4361AB9-FCE0-C590-1C42-67E39ED4C9DD}"/>
          </ac:picMkLst>
        </pc:picChg>
      </pc:sldChg>
      <pc:sldChg chg="modSp">
        <pc:chgData name="Jazmin Dawes (2015980)" userId="S::2015980@student.uwtsd.ac.uk::fdc99597-4b04-4bf9-b5b4-7f6b823e46b7" providerId="AD" clId="Web-{B936F9CA-D178-738A-1326-E1F881A5C404}" dt="2022-06-15T14:45:19.599" v="178" actId="20577"/>
        <pc:sldMkLst>
          <pc:docMk/>
          <pc:sldMk cId="3556560374" sldId="260"/>
        </pc:sldMkLst>
        <pc:spChg chg="mod">
          <ac:chgData name="Jazmin Dawes (2015980)" userId="S::2015980@student.uwtsd.ac.uk::fdc99597-4b04-4bf9-b5b4-7f6b823e46b7" providerId="AD" clId="Web-{B936F9CA-D178-738A-1326-E1F881A5C404}" dt="2022-06-15T14:45:19.599" v="178" actId="20577"/>
          <ac:spMkLst>
            <pc:docMk/>
            <pc:sldMk cId="3556560374" sldId="260"/>
            <ac:spMk id="3" creationId="{426FC08E-5C13-B365-4573-2A48842C4797}"/>
          </ac:spMkLst>
        </pc:spChg>
      </pc:sldChg>
      <pc:sldChg chg="addSp delSp modSp mod setBg setClrOvrMap">
        <pc:chgData name="Jazmin Dawes (2015980)" userId="S::2015980@student.uwtsd.ac.uk::fdc99597-4b04-4bf9-b5b4-7f6b823e46b7" providerId="AD" clId="Web-{B936F9CA-D178-738A-1326-E1F881A5C404}" dt="2022-06-15T14:43:49.378" v="176" actId="1076"/>
        <pc:sldMkLst>
          <pc:docMk/>
          <pc:sldMk cId="2254719611" sldId="263"/>
        </pc:sldMkLst>
        <pc:spChg chg="mod">
          <ac:chgData name="Jazmin Dawes (2015980)" userId="S::2015980@student.uwtsd.ac.uk::fdc99597-4b04-4bf9-b5b4-7f6b823e46b7" providerId="AD" clId="Web-{B936F9CA-D178-738A-1326-E1F881A5C404}" dt="2022-06-15T14:07:57.899" v="20" actId="1076"/>
          <ac:spMkLst>
            <pc:docMk/>
            <pc:sldMk cId="2254719611" sldId="263"/>
            <ac:spMk id="2" creationId="{F86FD530-6BB9-3D79-0B35-8B273DB4D430}"/>
          </ac:spMkLst>
        </pc:spChg>
        <pc:spChg chg="mod ord">
          <ac:chgData name="Jazmin Dawes (2015980)" userId="S::2015980@student.uwtsd.ac.uk::fdc99597-4b04-4bf9-b5b4-7f6b823e46b7" providerId="AD" clId="Web-{B936F9CA-D178-738A-1326-E1F881A5C404}" dt="2022-06-15T14:14:29.831" v="29" actId="14100"/>
          <ac:spMkLst>
            <pc:docMk/>
            <pc:sldMk cId="2254719611" sldId="263"/>
            <ac:spMk id="3" creationId="{460C0752-1124-EC42-C88E-62E597241587}"/>
          </ac:spMkLst>
        </pc:spChg>
        <pc:spChg chg="add del">
          <ac:chgData name="Jazmin Dawes (2015980)" userId="S::2015980@student.uwtsd.ac.uk::fdc99597-4b04-4bf9-b5b4-7f6b823e46b7" providerId="AD" clId="Web-{B936F9CA-D178-738A-1326-E1F881A5C404}" dt="2022-06-15T14:05:48.896" v="4"/>
          <ac:spMkLst>
            <pc:docMk/>
            <pc:sldMk cId="2254719611" sldId="263"/>
            <ac:spMk id="9" creationId="{0BBB6B01-5B73-410C-B70E-8CF2FA470D11}"/>
          </ac:spMkLst>
        </pc:spChg>
        <pc:spChg chg="add mod">
          <ac:chgData name="Jazmin Dawes (2015980)" userId="S::2015980@student.uwtsd.ac.uk::fdc99597-4b04-4bf9-b5b4-7f6b823e46b7" providerId="AD" clId="Web-{B936F9CA-D178-738A-1326-E1F881A5C404}" dt="2022-06-15T14:43:49.378" v="176" actId="1076"/>
          <ac:spMkLst>
            <pc:docMk/>
            <pc:sldMk cId="2254719611" sldId="263"/>
            <ac:spMk id="10" creationId="{353E9165-4846-21FA-0B94-6DB4F9D4B82B}"/>
          </ac:spMkLst>
        </pc:spChg>
        <pc:spChg chg="add del">
          <ac:chgData name="Jazmin Dawes (2015980)" userId="S::2015980@student.uwtsd.ac.uk::fdc99597-4b04-4bf9-b5b4-7f6b823e46b7" providerId="AD" clId="Web-{B936F9CA-D178-738A-1326-E1F881A5C404}" dt="2022-06-15T14:05:48.896" v="4"/>
          <ac:spMkLst>
            <pc:docMk/>
            <pc:sldMk cId="2254719611" sldId="263"/>
            <ac:spMk id="11" creationId="{8712F587-12D0-435C-8E3F-F44C36EE71B8}"/>
          </ac:spMkLst>
        </pc:spChg>
        <pc:spChg chg="add del">
          <ac:chgData name="Jazmin Dawes (2015980)" userId="S::2015980@student.uwtsd.ac.uk::fdc99597-4b04-4bf9-b5b4-7f6b823e46b7" providerId="AD" clId="Web-{B936F9CA-D178-738A-1326-E1F881A5C404}" dt="2022-06-15T14:05:51.193" v="6"/>
          <ac:spMkLst>
            <pc:docMk/>
            <pc:sldMk cId="2254719611" sldId="263"/>
            <ac:spMk id="13" creationId="{C63CD46D-4335-4BA4-842A-BF835A99CB2C}"/>
          </ac:spMkLst>
        </pc:spChg>
        <pc:spChg chg="add del">
          <ac:chgData name="Jazmin Dawes (2015980)" userId="S::2015980@student.uwtsd.ac.uk::fdc99597-4b04-4bf9-b5b4-7f6b823e46b7" providerId="AD" clId="Web-{B936F9CA-D178-738A-1326-E1F881A5C404}" dt="2022-06-15T14:05:51.193" v="6"/>
          <ac:spMkLst>
            <pc:docMk/>
            <pc:sldMk cId="2254719611" sldId="263"/>
            <ac:spMk id="14" creationId="{4E9EDDFA-8F05-462B-8D3E-5B9C4FBC735B}"/>
          </ac:spMkLst>
        </pc:spChg>
        <pc:spChg chg="add del">
          <ac:chgData name="Jazmin Dawes (2015980)" userId="S::2015980@student.uwtsd.ac.uk::fdc99597-4b04-4bf9-b5b4-7f6b823e46b7" providerId="AD" clId="Web-{B936F9CA-D178-738A-1326-E1F881A5C404}" dt="2022-06-15T14:05:51.193" v="6"/>
          <ac:spMkLst>
            <pc:docMk/>
            <pc:sldMk cId="2254719611" sldId="263"/>
            <ac:spMk id="15" creationId="{143F9A23-3237-4ED6-A1E9-C0E6530E053B}"/>
          </ac:spMkLst>
        </pc:spChg>
        <pc:spChg chg="add del">
          <ac:chgData name="Jazmin Dawes (2015980)" userId="S::2015980@student.uwtsd.ac.uk::fdc99597-4b04-4bf9-b5b4-7f6b823e46b7" providerId="AD" clId="Web-{B936F9CA-D178-738A-1326-E1F881A5C404}" dt="2022-06-15T14:06:15.959" v="8"/>
          <ac:spMkLst>
            <pc:docMk/>
            <pc:sldMk cId="2254719611" sldId="263"/>
            <ac:spMk id="17" creationId="{282E2A95-1A08-4118-83C6-B1CA5648E075}"/>
          </ac:spMkLst>
        </pc:spChg>
        <pc:spChg chg="add del">
          <ac:chgData name="Jazmin Dawes (2015980)" userId="S::2015980@student.uwtsd.ac.uk::fdc99597-4b04-4bf9-b5b4-7f6b823e46b7" providerId="AD" clId="Web-{B936F9CA-D178-738A-1326-E1F881A5C404}" dt="2022-06-15T14:06:15.959" v="8"/>
          <ac:spMkLst>
            <pc:docMk/>
            <pc:sldMk cId="2254719611" sldId="263"/>
            <ac:spMk id="18" creationId="{2FFEFC7E-85EE-4AC9-A351-FBEB13A1D622}"/>
          </ac:spMkLst>
        </pc:spChg>
        <pc:spChg chg="add del">
          <ac:chgData name="Jazmin Dawes (2015980)" userId="S::2015980@student.uwtsd.ac.uk::fdc99597-4b04-4bf9-b5b4-7f6b823e46b7" providerId="AD" clId="Web-{B936F9CA-D178-738A-1326-E1F881A5C404}" dt="2022-06-15T14:06:15.959" v="8"/>
          <ac:spMkLst>
            <pc:docMk/>
            <pc:sldMk cId="2254719611" sldId="263"/>
            <ac:spMk id="19" creationId="{CB2511BB-FC4C-45F3-94EB-661D6806C942}"/>
          </ac:spMkLst>
        </pc:spChg>
        <pc:spChg chg="add del">
          <ac:chgData name="Jazmin Dawes (2015980)" userId="S::2015980@student.uwtsd.ac.uk::fdc99597-4b04-4bf9-b5b4-7f6b823e46b7" providerId="AD" clId="Web-{B936F9CA-D178-738A-1326-E1F881A5C404}" dt="2022-06-15T14:06:15.959" v="8"/>
          <ac:spMkLst>
            <pc:docMk/>
            <pc:sldMk cId="2254719611" sldId="263"/>
            <ac:spMk id="20" creationId="{68DC0EC7-60EA-4BD3-BC04-D547DE1B2891}"/>
          </ac:spMkLst>
        </pc:spChg>
        <pc:picChg chg="add del mod ord">
          <ac:chgData name="Jazmin Dawes (2015980)" userId="S::2015980@student.uwtsd.ac.uk::fdc99597-4b04-4bf9-b5b4-7f6b823e46b7" providerId="AD" clId="Web-{B936F9CA-D178-738A-1326-E1F881A5C404}" dt="2022-06-15T14:12:49.298" v="21"/>
          <ac:picMkLst>
            <pc:docMk/>
            <pc:sldMk cId="2254719611" sldId="263"/>
            <ac:picMk id="4" creationId="{57199482-A545-8532-E83B-67FD52706644}"/>
          </ac:picMkLst>
        </pc:picChg>
        <pc:picChg chg="del">
          <ac:chgData name="Jazmin Dawes (2015980)" userId="S::2015980@student.uwtsd.ac.uk::fdc99597-4b04-4bf9-b5b4-7f6b823e46b7" providerId="AD" clId="Web-{B936F9CA-D178-738A-1326-E1F881A5C404}" dt="2022-06-15T14:05:30.817" v="0"/>
          <ac:picMkLst>
            <pc:docMk/>
            <pc:sldMk cId="2254719611" sldId="263"/>
            <ac:picMk id="5" creationId="{8D7A704B-A55F-834C-DE15-C1FE6FA78316}"/>
          </ac:picMkLst>
        </pc:picChg>
        <pc:picChg chg="add del mod">
          <ac:chgData name="Jazmin Dawes (2015980)" userId="S::2015980@student.uwtsd.ac.uk::fdc99597-4b04-4bf9-b5b4-7f6b823e46b7" providerId="AD" clId="Web-{B936F9CA-D178-738A-1326-E1F881A5C404}" dt="2022-06-15T14:21:37.249" v="31"/>
          <ac:picMkLst>
            <pc:docMk/>
            <pc:sldMk cId="2254719611" sldId="263"/>
            <ac:picMk id="6" creationId="{76283C68-9489-02E0-43DF-9A575A8C6201}"/>
          </ac:picMkLst>
        </pc:picChg>
        <pc:picChg chg="add del mod">
          <ac:chgData name="Jazmin Dawes (2015980)" userId="S::2015980@student.uwtsd.ac.uk::fdc99597-4b04-4bf9-b5b4-7f6b823e46b7" providerId="AD" clId="Web-{B936F9CA-D178-738A-1326-E1F881A5C404}" dt="2022-06-15T14:27:10.539" v="56"/>
          <ac:picMkLst>
            <pc:docMk/>
            <pc:sldMk cId="2254719611" sldId="263"/>
            <ac:picMk id="7" creationId="{9B477438-4459-E871-ABB8-9C17EAA42151}"/>
          </ac:picMkLst>
        </pc:picChg>
        <pc:picChg chg="add mod">
          <ac:chgData name="Jazmin Dawes (2015980)" userId="S::2015980@student.uwtsd.ac.uk::fdc99597-4b04-4bf9-b5b4-7f6b823e46b7" providerId="AD" clId="Web-{B936F9CA-D178-738A-1326-E1F881A5C404}" dt="2022-06-15T14:27:54.306" v="67" actId="14100"/>
          <ac:picMkLst>
            <pc:docMk/>
            <pc:sldMk cId="2254719611" sldId="263"/>
            <ac:picMk id="8" creationId="{ED0C927A-464F-98A8-7DE3-EA876B35C156}"/>
          </ac:picMkLst>
        </pc:picChg>
      </pc:sldChg>
    </pc:docChg>
  </pc:docChgLst>
  <pc:docChgLst>
    <pc:chgData name="Jazmin Dawes (2015980)" userId="S::2015980@student.uwtsd.ac.uk::fdc99597-4b04-4bf9-b5b4-7f6b823e46b7" providerId="AD" clId="Web-{20648D3F-7CD7-64D0-C6FD-4CA6AC13EAD7}"/>
    <pc:docChg chg="modSld">
      <pc:chgData name="Jazmin Dawes (2015980)" userId="S::2015980@student.uwtsd.ac.uk::fdc99597-4b04-4bf9-b5b4-7f6b823e46b7" providerId="AD" clId="Web-{20648D3F-7CD7-64D0-C6FD-4CA6AC13EAD7}" dt="2022-06-30T23:03:00.201" v="52" actId="20577"/>
      <pc:docMkLst>
        <pc:docMk/>
      </pc:docMkLst>
      <pc:sldChg chg="modSp">
        <pc:chgData name="Jazmin Dawes (2015980)" userId="S::2015980@student.uwtsd.ac.uk::fdc99597-4b04-4bf9-b5b4-7f6b823e46b7" providerId="AD" clId="Web-{20648D3F-7CD7-64D0-C6FD-4CA6AC13EAD7}" dt="2022-06-30T23:03:00.201" v="52" actId="20577"/>
        <pc:sldMkLst>
          <pc:docMk/>
          <pc:sldMk cId="2975296566" sldId="258"/>
        </pc:sldMkLst>
        <pc:spChg chg="mod">
          <ac:chgData name="Jazmin Dawes (2015980)" userId="S::2015980@student.uwtsd.ac.uk::fdc99597-4b04-4bf9-b5b4-7f6b823e46b7" providerId="AD" clId="Web-{20648D3F-7CD7-64D0-C6FD-4CA6AC13EAD7}" dt="2022-06-30T23:03:00.201" v="52" actId="20577"/>
          <ac:spMkLst>
            <pc:docMk/>
            <pc:sldMk cId="2975296566" sldId="258"/>
            <ac:spMk id="5" creationId="{6AE47A05-51D2-B900-F1D0-58FEFD9CD33F}"/>
          </ac:spMkLst>
        </pc:spChg>
      </pc:sldChg>
      <pc:sldChg chg="modSp">
        <pc:chgData name="Jazmin Dawes (2015980)" userId="S::2015980@student.uwtsd.ac.uk::fdc99597-4b04-4bf9-b5b4-7f6b823e46b7" providerId="AD" clId="Web-{20648D3F-7CD7-64D0-C6FD-4CA6AC13EAD7}" dt="2022-06-30T21:54:42.577" v="19" actId="20577"/>
        <pc:sldMkLst>
          <pc:docMk/>
          <pc:sldMk cId="3556560374" sldId="260"/>
        </pc:sldMkLst>
        <pc:spChg chg="mod">
          <ac:chgData name="Jazmin Dawes (2015980)" userId="S::2015980@student.uwtsd.ac.uk::fdc99597-4b04-4bf9-b5b4-7f6b823e46b7" providerId="AD" clId="Web-{20648D3F-7CD7-64D0-C6FD-4CA6AC13EAD7}" dt="2022-06-30T21:54:42.577" v="19" actId="20577"/>
          <ac:spMkLst>
            <pc:docMk/>
            <pc:sldMk cId="3556560374" sldId="260"/>
            <ac:spMk id="2" creationId="{B3520F08-6CF7-3DBB-351B-387E1C20C50E}"/>
          </ac:spMkLst>
        </pc:spChg>
      </pc:sldChg>
      <pc:sldChg chg="addSp delSp modSp modNotes">
        <pc:chgData name="Jazmin Dawes (2015980)" userId="S::2015980@student.uwtsd.ac.uk::fdc99597-4b04-4bf9-b5b4-7f6b823e46b7" providerId="AD" clId="Web-{20648D3F-7CD7-64D0-C6FD-4CA6AC13EAD7}" dt="2022-06-30T22:58:33.553" v="38"/>
        <pc:sldMkLst>
          <pc:docMk/>
          <pc:sldMk cId="3398554970" sldId="261"/>
        </pc:sldMkLst>
        <pc:spChg chg="del mod">
          <ac:chgData name="Jazmin Dawes (2015980)" userId="S::2015980@student.uwtsd.ac.uk::fdc99597-4b04-4bf9-b5b4-7f6b823e46b7" providerId="AD" clId="Web-{20648D3F-7CD7-64D0-C6FD-4CA6AC13EAD7}" dt="2022-06-30T22:58:33.553" v="38"/>
          <ac:spMkLst>
            <pc:docMk/>
            <pc:sldMk cId="3398554970" sldId="261"/>
            <ac:spMk id="4" creationId="{94F66255-6E8A-61C0-F088-28B83F869169}"/>
          </ac:spMkLst>
        </pc:spChg>
        <pc:spChg chg="add mod">
          <ac:chgData name="Jazmin Dawes (2015980)" userId="S::2015980@student.uwtsd.ac.uk::fdc99597-4b04-4bf9-b5b4-7f6b823e46b7" providerId="AD" clId="Web-{20648D3F-7CD7-64D0-C6FD-4CA6AC13EAD7}" dt="2022-06-30T22:13:46.470" v="34" actId="1076"/>
          <ac:spMkLst>
            <pc:docMk/>
            <pc:sldMk cId="3398554970" sldId="261"/>
            <ac:spMk id="7" creationId="{B871EEC9-1A2F-5DA2-009B-F7EB51149E70}"/>
          </ac:spMkLst>
        </pc:spChg>
        <pc:picChg chg="add mod">
          <ac:chgData name="Jazmin Dawes (2015980)" userId="S::2015980@student.uwtsd.ac.uk::fdc99597-4b04-4bf9-b5b4-7f6b823e46b7" providerId="AD" clId="Web-{20648D3F-7CD7-64D0-C6FD-4CA6AC13EAD7}" dt="2022-06-30T21:50:27.828" v="16" actId="1076"/>
          <ac:picMkLst>
            <pc:docMk/>
            <pc:sldMk cId="3398554970" sldId="261"/>
            <ac:picMk id="3" creationId="{2C99A832-D1A2-7F9B-C782-4A6B32A0D503}"/>
          </ac:picMkLst>
        </pc:picChg>
      </pc:sldChg>
      <pc:sldChg chg="modSp">
        <pc:chgData name="Jazmin Dawes (2015980)" userId="S::2015980@student.uwtsd.ac.uk::fdc99597-4b04-4bf9-b5b4-7f6b823e46b7" providerId="AD" clId="Web-{20648D3F-7CD7-64D0-C6FD-4CA6AC13EAD7}" dt="2022-06-30T23:02:33.231" v="47" actId="20577"/>
        <pc:sldMkLst>
          <pc:docMk/>
          <pc:sldMk cId="4248173074" sldId="262"/>
        </pc:sldMkLst>
        <pc:spChg chg="mod">
          <ac:chgData name="Jazmin Dawes (2015980)" userId="S::2015980@student.uwtsd.ac.uk::fdc99597-4b04-4bf9-b5b4-7f6b823e46b7" providerId="AD" clId="Web-{20648D3F-7CD7-64D0-C6FD-4CA6AC13EAD7}" dt="2022-06-30T23:02:33.231" v="47" actId="20577"/>
          <ac:spMkLst>
            <pc:docMk/>
            <pc:sldMk cId="4248173074" sldId="262"/>
            <ac:spMk id="3" creationId="{50FCABBC-F141-271A-7598-FFCF0D971583}"/>
          </ac:spMkLst>
        </pc:spChg>
      </pc:sldChg>
      <pc:sldChg chg="modSp">
        <pc:chgData name="Jazmin Dawes (2015980)" userId="S::2015980@student.uwtsd.ac.uk::fdc99597-4b04-4bf9-b5b4-7f6b823e46b7" providerId="AD" clId="Web-{20648D3F-7CD7-64D0-C6FD-4CA6AC13EAD7}" dt="2022-06-30T20:43:06.355" v="8" actId="20577"/>
        <pc:sldMkLst>
          <pc:docMk/>
          <pc:sldMk cId="998534573" sldId="264"/>
        </pc:sldMkLst>
        <pc:spChg chg="mod">
          <ac:chgData name="Jazmin Dawes (2015980)" userId="S::2015980@student.uwtsd.ac.uk::fdc99597-4b04-4bf9-b5b4-7f6b823e46b7" providerId="AD" clId="Web-{20648D3F-7CD7-64D0-C6FD-4CA6AC13EAD7}" dt="2022-06-30T20:43:06.355" v="8" actId="20577"/>
          <ac:spMkLst>
            <pc:docMk/>
            <pc:sldMk cId="998534573" sldId="264"/>
            <ac:spMk id="6" creationId="{F02A2DD8-C050-1C18-8481-DB277798935B}"/>
          </ac:spMkLst>
        </pc:spChg>
      </pc:sldChg>
    </pc:docChg>
  </pc:docChgLst>
  <pc:docChgLst>
    <pc:chgData name="Jazmin Dawes (2015980)" userId="S::2015980@student.uwtsd.ac.uk::fdc99597-4b04-4bf9-b5b4-7f6b823e46b7" providerId="AD" clId="Web-{ABAAA4C3-93AF-4E04-4980-32DB757BABEF}"/>
    <pc:docChg chg="addSld delSld modSld">
      <pc:chgData name="Jazmin Dawes (2015980)" userId="S::2015980@student.uwtsd.ac.uk::fdc99597-4b04-4bf9-b5b4-7f6b823e46b7" providerId="AD" clId="Web-{ABAAA4C3-93AF-4E04-4980-32DB757BABEF}" dt="2022-06-10T14:42:21.722" v="750" actId="14100"/>
      <pc:docMkLst>
        <pc:docMk/>
      </pc:docMkLst>
      <pc:sldChg chg="addSp delSp modSp">
        <pc:chgData name="Jazmin Dawes (2015980)" userId="S::2015980@student.uwtsd.ac.uk::fdc99597-4b04-4bf9-b5b4-7f6b823e46b7" providerId="AD" clId="Web-{ABAAA4C3-93AF-4E04-4980-32DB757BABEF}" dt="2022-06-08T20:22:24.174" v="317" actId="20577"/>
        <pc:sldMkLst>
          <pc:docMk/>
          <pc:sldMk cId="290793402" sldId="257"/>
        </pc:sldMkLst>
        <pc:spChg chg="mod">
          <ac:chgData name="Jazmin Dawes (2015980)" userId="S::2015980@student.uwtsd.ac.uk::fdc99597-4b04-4bf9-b5b4-7f6b823e46b7" providerId="AD" clId="Web-{ABAAA4C3-93AF-4E04-4980-32DB757BABEF}" dt="2022-06-08T20:22:24.174" v="317" actId="20577"/>
          <ac:spMkLst>
            <pc:docMk/>
            <pc:sldMk cId="290793402" sldId="257"/>
            <ac:spMk id="3" creationId="{C74A69FB-CBB6-B02F-CE46-E0A42110603D}"/>
          </ac:spMkLst>
        </pc:spChg>
        <pc:spChg chg="add mod">
          <ac:chgData name="Jazmin Dawes (2015980)" userId="S::2015980@student.uwtsd.ac.uk::fdc99597-4b04-4bf9-b5b4-7f6b823e46b7" providerId="AD" clId="Web-{ABAAA4C3-93AF-4E04-4980-32DB757BABEF}" dt="2022-06-08T19:21:42.216" v="160" actId="20577"/>
          <ac:spMkLst>
            <pc:docMk/>
            <pc:sldMk cId="290793402" sldId="257"/>
            <ac:spMk id="6" creationId="{26BC85D8-CD9C-C04B-B5CB-CE4E5EF76F07}"/>
          </ac:spMkLst>
        </pc:spChg>
        <pc:picChg chg="del">
          <ac:chgData name="Jazmin Dawes (2015980)" userId="S::2015980@student.uwtsd.ac.uk::fdc99597-4b04-4bf9-b5b4-7f6b823e46b7" providerId="AD" clId="Web-{ABAAA4C3-93AF-4E04-4980-32DB757BABEF}" dt="2022-06-08T19:08:55.241" v="41"/>
          <ac:picMkLst>
            <pc:docMk/>
            <pc:sldMk cId="290793402" sldId="257"/>
            <ac:picMk id="4" creationId="{AE19F708-6C19-9D6D-3E56-A91B7E03216C}"/>
          </ac:picMkLst>
        </pc:picChg>
        <pc:picChg chg="add mod">
          <ac:chgData name="Jazmin Dawes (2015980)" userId="S::2015980@student.uwtsd.ac.uk::fdc99597-4b04-4bf9-b5b4-7f6b823e46b7" providerId="AD" clId="Web-{ABAAA4C3-93AF-4E04-4980-32DB757BABEF}" dt="2022-06-08T19:20:49.324" v="142" actId="14100"/>
          <ac:picMkLst>
            <pc:docMk/>
            <pc:sldMk cId="290793402" sldId="257"/>
            <ac:picMk id="5" creationId="{9EFE5809-DD95-0D4B-09CC-A1682718675F}"/>
          </ac:picMkLst>
        </pc:picChg>
      </pc:sldChg>
      <pc:sldChg chg="modSp">
        <pc:chgData name="Jazmin Dawes (2015980)" userId="S::2015980@student.uwtsd.ac.uk::fdc99597-4b04-4bf9-b5b4-7f6b823e46b7" providerId="AD" clId="Web-{ABAAA4C3-93AF-4E04-4980-32DB757BABEF}" dt="2022-06-10T12:57:14.193" v="722" actId="20577"/>
        <pc:sldMkLst>
          <pc:docMk/>
          <pc:sldMk cId="2975296566" sldId="258"/>
        </pc:sldMkLst>
        <pc:spChg chg="mod">
          <ac:chgData name="Jazmin Dawes (2015980)" userId="S::2015980@student.uwtsd.ac.uk::fdc99597-4b04-4bf9-b5b4-7f6b823e46b7" providerId="AD" clId="Web-{ABAAA4C3-93AF-4E04-4980-32DB757BABEF}" dt="2022-06-08T20:21:42.329" v="315" actId="20577"/>
          <ac:spMkLst>
            <pc:docMk/>
            <pc:sldMk cId="2975296566" sldId="258"/>
            <ac:spMk id="2" creationId="{006C650F-9F15-1027-CE15-C6A27A2390AF}"/>
          </ac:spMkLst>
        </pc:spChg>
        <pc:spChg chg="mod">
          <ac:chgData name="Jazmin Dawes (2015980)" userId="S::2015980@student.uwtsd.ac.uk::fdc99597-4b04-4bf9-b5b4-7f6b823e46b7" providerId="AD" clId="Web-{ABAAA4C3-93AF-4E04-4980-32DB757BABEF}" dt="2022-06-10T12:57:14.193" v="722" actId="20577"/>
          <ac:spMkLst>
            <pc:docMk/>
            <pc:sldMk cId="2975296566" sldId="258"/>
            <ac:spMk id="3" creationId="{B56A2AFC-23B7-9157-D2E9-5EC2F7B94606}"/>
          </ac:spMkLst>
        </pc:spChg>
      </pc:sldChg>
      <pc:sldChg chg="addSp delSp modSp mod setBg setClrOvrMap">
        <pc:chgData name="Jazmin Dawes (2015980)" userId="S::2015980@student.uwtsd.ac.uk::fdc99597-4b04-4bf9-b5b4-7f6b823e46b7" providerId="AD" clId="Web-{ABAAA4C3-93AF-4E04-4980-32DB757BABEF}" dt="2022-06-09T20:42:27.397" v="640" actId="14100"/>
        <pc:sldMkLst>
          <pc:docMk/>
          <pc:sldMk cId="576544614" sldId="259"/>
        </pc:sldMkLst>
        <pc:spChg chg="mod">
          <ac:chgData name="Jazmin Dawes (2015980)" userId="S::2015980@student.uwtsd.ac.uk::fdc99597-4b04-4bf9-b5b4-7f6b823e46b7" providerId="AD" clId="Web-{ABAAA4C3-93AF-4E04-4980-32DB757BABEF}" dt="2022-06-09T20:30:09.799" v="609" actId="1076"/>
          <ac:spMkLst>
            <pc:docMk/>
            <pc:sldMk cId="576544614" sldId="259"/>
            <ac:spMk id="2" creationId="{0DF990E8-9391-85E2-96C3-683EDFB5E64B}"/>
          </ac:spMkLst>
        </pc:spChg>
        <pc:spChg chg="mod ord">
          <ac:chgData name="Jazmin Dawes (2015980)" userId="S::2015980@student.uwtsd.ac.uk::fdc99597-4b04-4bf9-b5b4-7f6b823e46b7" providerId="AD" clId="Web-{ABAAA4C3-93AF-4E04-4980-32DB757BABEF}" dt="2022-06-09T20:30:14.612" v="610" actId="1076"/>
          <ac:spMkLst>
            <pc:docMk/>
            <pc:sldMk cId="576544614" sldId="259"/>
            <ac:spMk id="3" creationId="{31EC40AC-F822-1F49-56CC-E233D426D8AB}"/>
          </ac:spMkLst>
        </pc:spChg>
        <pc:spChg chg="add mod">
          <ac:chgData name="Jazmin Dawes (2015980)" userId="S::2015980@student.uwtsd.ac.uk::fdc99597-4b04-4bf9-b5b4-7f6b823e46b7" providerId="AD" clId="Web-{ABAAA4C3-93AF-4E04-4980-32DB757BABEF}" dt="2022-06-09T20:39:15.750" v="627" actId="20577"/>
          <ac:spMkLst>
            <pc:docMk/>
            <pc:sldMk cId="576544614" sldId="259"/>
            <ac:spMk id="5" creationId="{5535D659-FB46-8CA0-5BF5-05258B307647}"/>
          </ac:spMkLst>
        </pc:spChg>
        <pc:spChg chg="add del">
          <ac:chgData name="Jazmin Dawes (2015980)" userId="S::2015980@student.uwtsd.ac.uk::fdc99597-4b04-4bf9-b5b4-7f6b823e46b7" providerId="AD" clId="Web-{ABAAA4C3-93AF-4E04-4980-32DB757BABEF}" dt="2022-06-09T20:24:24.571" v="563"/>
          <ac:spMkLst>
            <pc:docMk/>
            <pc:sldMk cId="576544614" sldId="259"/>
            <ac:spMk id="9" creationId="{B6EE7E08-B389-43E5-B019-1B0A8ACBBD93}"/>
          </ac:spMkLst>
        </pc:spChg>
        <pc:spChg chg="add del">
          <ac:chgData name="Jazmin Dawes (2015980)" userId="S::2015980@student.uwtsd.ac.uk::fdc99597-4b04-4bf9-b5b4-7f6b823e46b7" providerId="AD" clId="Web-{ABAAA4C3-93AF-4E04-4980-32DB757BABEF}" dt="2022-06-09T20:24:24.571" v="563"/>
          <ac:spMkLst>
            <pc:docMk/>
            <pc:sldMk cId="576544614" sldId="259"/>
            <ac:spMk id="11" creationId="{E60D94A5-8A09-4BAB-8F7C-69BC34C54DDE}"/>
          </ac:spMkLst>
        </pc:spChg>
        <pc:spChg chg="add del">
          <ac:chgData name="Jazmin Dawes (2015980)" userId="S::2015980@student.uwtsd.ac.uk::fdc99597-4b04-4bf9-b5b4-7f6b823e46b7" providerId="AD" clId="Web-{ABAAA4C3-93AF-4E04-4980-32DB757BABEF}" dt="2022-06-09T20:24:24.571" v="563"/>
          <ac:spMkLst>
            <pc:docMk/>
            <pc:sldMk cId="576544614" sldId="259"/>
            <ac:spMk id="13" creationId="{7A1AE32B-3A6E-4C5E-8FEB-73861B9A26B5}"/>
          </ac:spMkLst>
        </pc:spChg>
        <pc:spChg chg="add del">
          <ac:chgData name="Jazmin Dawes (2015980)" userId="S::2015980@student.uwtsd.ac.uk::fdc99597-4b04-4bf9-b5b4-7f6b823e46b7" providerId="AD" clId="Web-{ABAAA4C3-93AF-4E04-4980-32DB757BABEF}" dt="2022-06-09T20:24:26.915" v="565"/>
          <ac:spMkLst>
            <pc:docMk/>
            <pc:sldMk cId="576544614" sldId="259"/>
            <ac:spMk id="15" creationId="{0BBB6B01-5B73-410C-B70E-8CF2FA470D11}"/>
          </ac:spMkLst>
        </pc:spChg>
        <pc:spChg chg="add del">
          <ac:chgData name="Jazmin Dawes (2015980)" userId="S::2015980@student.uwtsd.ac.uk::fdc99597-4b04-4bf9-b5b4-7f6b823e46b7" providerId="AD" clId="Web-{ABAAA4C3-93AF-4E04-4980-32DB757BABEF}" dt="2022-06-09T20:24:26.915" v="565"/>
          <ac:spMkLst>
            <pc:docMk/>
            <pc:sldMk cId="576544614" sldId="259"/>
            <ac:spMk id="16" creationId="{8712F587-12D0-435C-8E3F-F44C36EE71B8}"/>
          </ac:spMkLst>
        </pc:spChg>
        <pc:spChg chg="add del">
          <ac:chgData name="Jazmin Dawes (2015980)" userId="S::2015980@student.uwtsd.ac.uk::fdc99597-4b04-4bf9-b5b4-7f6b823e46b7" providerId="AD" clId="Web-{ABAAA4C3-93AF-4E04-4980-32DB757BABEF}" dt="2022-06-09T20:24:36.571" v="567"/>
          <ac:spMkLst>
            <pc:docMk/>
            <pc:sldMk cId="576544614" sldId="259"/>
            <ac:spMk id="18" creationId="{4E9EDDFA-8F05-462B-8D3E-5B9C4FBC735B}"/>
          </ac:spMkLst>
        </pc:spChg>
        <pc:spChg chg="add del">
          <ac:chgData name="Jazmin Dawes (2015980)" userId="S::2015980@student.uwtsd.ac.uk::fdc99597-4b04-4bf9-b5b4-7f6b823e46b7" providerId="AD" clId="Web-{ABAAA4C3-93AF-4E04-4980-32DB757BABEF}" dt="2022-06-09T20:24:36.571" v="567"/>
          <ac:spMkLst>
            <pc:docMk/>
            <pc:sldMk cId="576544614" sldId="259"/>
            <ac:spMk id="19" creationId="{143F9A23-3237-4ED6-A1E9-C0E6530E053B}"/>
          </ac:spMkLst>
        </pc:spChg>
        <pc:spChg chg="add del">
          <ac:chgData name="Jazmin Dawes (2015980)" userId="S::2015980@student.uwtsd.ac.uk::fdc99597-4b04-4bf9-b5b4-7f6b823e46b7" providerId="AD" clId="Web-{ABAAA4C3-93AF-4E04-4980-32DB757BABEF}" dt="2022-06-09T20:24:36.571" v="567"/>
          <ac:spMkLst>
            <pc:docMk/>
            <pc:sldMk cId="576544614" sldId="259"/>
            <ac:spMk id="20" creationId="{C63CD46D-4335-4BA4-842A-BF835A99CB2C}"/>
          </ac:spMkLst>
        </pc:spChg>
        <pc:spChg chg="add del">
          <ac:chgData name="Jazmin Dawes (2015980)" userId="S::2015980@student.uwtsd.ac.uk::fdc99597-4b04-4bf9-b5b4-7f6b823e46b7" providerId="AD" clId="Web-{ABAAA4C3-93AF-4E04-4980-32DB757BABEF}" dt="2022-06-09T20:25:07.869" v="572"/>
          <ac:spMkLst>
            <pc:docMk/>
            <pc:sldMk cId="576544614" sldId="259"/>
            <ac:spMk id="22" creationId="{78632963-757B-40C2-BB84-FC6107A54DAD}"/>
          </ac:spMkLst>
        </pc:spChg>
        <pc:spChg chg="add del">
          <ac:chgData name="Jazmin Dawes (2015980)" userId="S::2015980@student.uwtsd.ac.uk::fdc99597-4b04-4bf9-b5b4-7f6b823e46b7" providerId="AD" clId="Web-{ABAAA4C3-93AF-4E04-4980-32DB757BABEF}" dt="2022-06-09T20:25:07.869" v="572"/>
          <ac:spMkLst>
            <pc:docMk/>
            <pc:sldMk cId="576544614" sldId="259"/>
            <ac:spMk id="23" creationId="{EE0D13DB-D099-4541-888D-DE0186F1C8F0}"/>
          </ac:spMkLst>
        </pc:spChg>
        <pc:spChg chg="add del">
          <ac:chgData name="Jazmin Dawes (2015980)" userId="S::2015980@student.uwtsd.ac.uk::fdc99597-4b04-4bf9-b5b4-7f6b823e46b7" providerId="AD" clId="Web-{ABAAA4C3-93AF-4E04-4980-32DB757BABEF}" dt="2022-06-09T20:25:07.869" v="572"/>
          <ac:spMkLst>
            <pc:docMk/>
            <pc:sldMk cId="576544614" sldId="259"/>
            <ac:spMk id="24" creationId="{2853AE55-7E35-44B0-89F1-3F52B262AF33}"/>
          </ac:spMkLst>
        </pc:spChg>
        <pc:spChg chg="add del">
          <ac:chgData name="Jazmin Dawes (2015980)" userId="S::2015980@student.uwtsd.ac.uk::fdc99597-4b04-4bf9-b5b4-7f6b823e46b7" providerId="AD" clId="Web-{ABAAA4C3-93AF-4E04-4980-32DB757BABEF}" dt="2022-06-09T20:25:07.869" v="572"/>
          <ac:spMkLst>
            <pc:docMk/>
            <pc:sldMk cId="576544614" sldId="259"/>
            <ac:spMk id="25" creationId="{DBC4BE4D-4B50-4F51-9F85-4B5D60B02D81}"/>
          </ac:spMkLst>
        </pc:spChg>
        <pc:spChg chg="add del">
          <ac:chgData name="Jazmin Dawes (2015980)" userId="S::2015980@student.uwtsd.ac.uk::fdc99597-4b04-4bf9-b5b4-7f6b823e46b7" providerId="AD" clId="Web-{ABAAA4C3-93AF-4E04-4980-32DB757BABEF}" dt="2022-06-09T20:25:07.869" v="571"/>
          <ac:spMkLst>
            <pc:docMk/>
            <pc:sldMk cId="576544614" sldId="259"/>
            <ac:spMk id="30" creationId="{282E2A95-1A08-4118-83C6-B1CA5648E075}"/>
          </ac:spMkLst>
        </pc:spChg>
        <pc:spChg chg="add del">
          <ac:chgData name="Jazmin Dawes (2015980)" userId="S::2015980@student.uwtsd.ac.uk::fdc99597-4b04-4bf9-b5b4-7f6b823e46b7" providerId="AD" clId="Web-{ABAAA4C3-93AF-4E04-4980-32DB757BABEF}" dt="2022-06-09T20:25:07.869" v="571"/>
          <ac:spMkLst>
            <pc:docMk/>
            <pc:sldMk cId="576544614" sldId="259"/>
            <ac:spMk id="32" creationId="{2FFEFC7E-85EE-4AC9-A351-FBEB13A1D622}"/>
          </ac:spMkLst>
        </pc:spChg>
        <pc:spChg chg="add del">
          <ac:chgData name="Jazmin Dawes (2015980)" userId="S::2015980@student.uwtsd.ac.uk::fdc99597-4b04-4bf9-b5b4-7f6b823e46b7" providerId="AD" clId="Web-{ABAAA4C3-93AF-4E04-4980-32DB757BABEF}" dt="2022-06-09T20:25:07.869" v="571"/>
          <ac:spMkLst>
            <pc:docMk/>
            <pc:sldMk cId="576544614" sldId="259"/>
            <ac:spMk id="34" creationId="{CB2511BB-FC4C-45F3-94EB-661D6806C942}"/>
          </ac:spMkLst>
        </pc:spChg>
        <pc:spChg chg="add del">
          <ac:chgData name="Jazmin Dawes (2015980)" userId="S::2015980@student.uwtsd.ac.uk::fdc99597-4b04-4bf9-b5b4-7f6b823e46b7" providerId="AD" clId="Web-{ABAAA4C3-93AF-4E04-4980-32DB757BABEF}" dt="2022-06-09T20:25:07.869" v="571"/>
          <ac:spMkLst>
            <pc:docMk/>
            <pc:sldMk cId="576544614" sldId="259"/>
            <ac:spMk id="36" creationId="{68DC0EC7-60EA-4BD3-BC04-D547DE1B2891}"/>
          </ac:spMkLst>
        </pc:spChg>
        <pc:spChg chg="add del">
          <ac:chgData name="Jazmin Dawes (2015980)" userId="S::2015980@student.uwtsd.ac.uk::fdc99597-4b04-4bf9-b5b4-7f6b823e46b7" providerId="AD" clId="Web-{ABAAA4C3-93AF-4E04-4980-32DB757BABEF}" dt="2022-06-09T20:28:34.281" v="594"/>
          <ac:spMkLst>
            <pc:docMk/>
            <pc:sldMk cId="576544614" sldId="259"/>
            <ac:spMk id="38" creationId="{D5851415-CF4E-4C41-9E36-04E444B517EB}"/>
          </ac:spMkLst>
        </pc:spChg>
        <pc:spChg chg="add del">
          <ac:chgData name="Jazmin Dawes (2015980)" userId="S::2015980@student.uwtsd.ac.uk::fdc99597-4b04-4bf9-b5b4-7f6b823e46b7" providerId="AD" clId="Web-{ABAAA4C3-93AF-4E04-4980-32DB757BABEF}" dt="2022-06-09T20:28:34.281" v="594"/>
          <ac:spMkLst>
            <pc:docMk/>
            <pc:sldMk cId="576544614" sldId="259"/>
            <ac:spMk id="39" creationId="{4B516B89-DEA0-4832-8C56-F048168DAD88}"/>
          </ac:spMkLst>
        </pc:spChg>
        <pc:spChg chg="add del">
          <ac:chgData name="Jazmin Dawes (2015980)" userId="S::2015980@student.uwtsd.ac.uk::fdc99597-4b04-4bf9-b5b4-7f6b823e46b7" providerId="AD" clId="Web-{ABAAA4C3-93AF-4E04-4980-32DB757BABEF}" dt="2022-06-09T20:28:34.281" v="594"/>
          <ac:spMkLst>
            <pc:docMk/>
            <pc:sldMk cId="576544614" sldId="259"/>
            <ac:spMk id="40" creationId="{3EA2D33E-BAA2-467B-80B0-8887D9A99FBE}"/>
          </ac:spMkLst>
        </pc:spChg>
        <pc:spChg chg="add del">
          <ac:chgData name="Jazmin Dawes (2015980)" userId="S::2015980@student.uwtsd.ac.uk::fdc99597-4b04-4bf9-b5b4-7f6b823e46b7" providerId="AD" clId="Web-{ABAAA4C3-93AF-4E04-4980-32DB757BABEF}" dt="2022-06-09T20:28:34.281" v="594"/>
          <ac:spMkLst>
            <pc:docMk/>
            <pc:sldMk cId="576544614" sldId="259"/>
            <ac:spMk id="41" creationId="{6067C508-2065-42E3-98D2-F3A9B8339BA0}"/>
          </ac:spMkLst>
        </pc:spChg>
        <pc:spChg chg="add del">
          <ac:chgData name="Jazmin Dawes (2015980)" userId="S::2015980@student.uwtsd.ac.uk::fdc99597-4b04-4bf9-b5b4-7f6b823e46b7" providerId="AD" clId="Web-{ABAAA4C3-93AF-4E04-4980-32DB757BABEF}" dt="2022-06-09T20:26:12.277" v="581"/>
          <ac:spMkLst>
            <pc:docMk/>
            <pc:sldMk cId="576544614" sldId="259"/>
            <ac:spMk id="46" creationId="{4E9EDDFA-8F05-462B-8D3E-5B9C4FBC735B}"/>
          </ac:spMkLst>
        </pc:spChg>
        <pc:spChg chg="add del">
          <ac:chgData name="Jazmin Dawes (2015980)" userId="S::2015980@student.uwtsd.ac.uk::fdc99597-4b04-4bf9-b5b4-7f6b823e46b7" providerId="AD" clId="Web-{ABAAA4C3-93AF-4E04-4980-32DB757BABEF}" dt="2022-06-09T20:26:12.277" v="581"/>
          <ac:spMkLst>
            <pc:docMk/>
            <pc:sldMk cId="576544614" sldId="259"/>
            <ac:spMk id="48" creationId="{143F9A23-3237-4ED6-A1E9-C0E6530E053B}"/>
          </ac:spMkLst>
        </pc:spChg>
        <pc:spChg chg="add del">
          <ac:chgData name="Jazmin Dawes (2015980)" userId="S::2015980@student.uwtsd.ac.uk::fdc99597-4b04-4bf9-b5b4-7f6b823e46b7" providerId="AD" clId="Web-{ABAAA4C3-93AF-4E04-4980-32DB757BABEF}" dt="2022-06-09T20:26:12.277" v="581"/>
          <ac:spMkLst>
            <pc:docMk/>
            <pc:sldMk cId="576544614" sldId="259"/>
            <ac:spMk id="50" creationId="{C63CD46D-4335-4BA4-842A-BF835A99CB2C}"/>
          </ac:spMkLst>
        </pc:spChg>
        <pc:spChg chg="add del">
          <ac:chgData name="Jazmin Dawes (2015980)" userId="S::2015980@student.uwtsd.ac.uk::fdc99597-4b04-4bf9-b5b4-7f6b823e46b7" providerId="AD" clId="Web-{ABAAA4C3-93AF-4E04-4980-32DB757BABEF}" dt="2022-06-09T20:26:18.636" v="583"/>
          <ac:spMkLst>
            <pc:docMk/>
            <pc:sldMk cId="576544614" sldId="259"/>
            <ac:spMk id="52" creationId="{0BBB6B01-5B73-410C-B70E-8CF2FA470D11}"/>
          </ac:spMkLst>
        </pc:spChg>
        <pc:spChg chg="add del">
          <ac:chgData name="Jazmin Dawes (2015980)" userId="S::2015980@student.uwtsd.ac.uk::fdc99597-4b04-4bf9-b5b4-7f6b823e46b7" providerId="AD" clId="Web-{ABAAA4C3-93AF-4E04-4980-32DB757BABEF}" dt="2022-06-09T20:26:18.636" v="583"/>
          <ac:spMkLst>
            <pc:docMk/>
            <pc:sldMk cId="576544614" sldId="259"/>
            <ac:spMk id="53" creationId="{8712F587-12D0-435C-8E3F-F44C36EE71B8}"/>
          </ac:spMkLst>
        </pc:spChg>
        <pc:spChg chg="add del">
          <ac:chgData name="Jazmin Dawes (2015980)" userId="S::2015980@student.uwtsd.ac.uk::fdc99597-4b04-4bf9-b5b4-7f6b823e46b7" providerId="AD" clId="Web-{ABAAA4C3-93AF-4E04-4980-32DB757BABEF}" dt="2022-06-09T20:27:08.137" v="585"/>
          <ac:spMkLst>
            <pc:docMk/>
            <pc:sldMk cId="576544614" sldId="259"/>
            <ac:spMk id="55" creationId="{B6EE7E08-B389-43E5-B019-1B0A8ACBBD93}"/>
          </ac:spMkLst>
        </pc:spChg>
        <pc:spChg chg="add del">
          <ac:chgData name="Jazmin Dawes (2015980)" userId="S::2015980@student.uwtsd.ac.uk::fdc99597-4b04-4bf9-b5b4-7f6b823e46b7" providerId="AD" clId="Web-{ABAAA4C3-93AF-4E04-4980-32DB757BABEF}" dt="2022-06-09T20:27:08.137" v="585"/>
          <ac:spMkLst>
            <pc:docMk/>
            <pc:sldMk cId="576544614" sldId="259"/>
            <ac:spMk id="56" creationId="{E60D94A5-8A09-4BAB-8F7C-69BC34C54DDE}"/>
          </ac:spMkLst>
        </pc:spChg>
        <pc:spChg chg="add del">
          <ac:chgData name="Jazmin Dawes (2015980)" userId="S::2015980@student.uwtsd.ac.uk::fdc99597-4b04-4bf9-b5b4-7f6b823e46b7" providerId="AD" clId="Web-{ABAAA4C3-93AF-4E04-4980-32DB757BABEF}" dt="2022-06-09T20:27:08.137" v="585"/>
          <ac:spMkLst>
            <pc:docMk/>
            <pc:sldMk cId="576544614" sldId="259"/>
            <ac:spMk id="57" creationId="{7A1AE32B-3A6E-4C5E-8FEB-73861B9A26B5}"/>
          </ac:spMkLst>
        </pc:spChg>
        <pc:spChg chg="add del">
          <ac:chgData name="Jazmin Dawes (2015980)" userId="S::2015980@student.uwtsd.ac.uk::fdc99597-4b04-4bf9-b5b4-7f6b823e46b7" providerId="AD" clId="Web-{ABAAA4C3-93AF-4E04-4980-32DB757BABEF}" dt="2022-06-09T20:28:07.671" v="587"/>
          <ac:spMkLst>
            <pc:docMk/>
            <pc:sldMk cId="576544614" sldId="259"/>
            <ac:spMk id="59" creationId="{282E2A95-1A08-4118-83C6-B1CA5648E075}"/>
          </ac:spMkLst>
        </pc:spChg>
        <pc:spChg chg="add del">
          <ac:chgData name="Jazmin Dawes (2015980)" userId="S::2015980@student.uwtsd.ac.uk::fdc99597-4b04-4bf9-b5b4-7f6b823e46b7" providerId="AD" clId="Web-{ABAAA4C3-93AF-4E04-4980-32DB757BABEF}" dt="2022-06-09T20:28:07.671" v="587"/>
          <ac:spMkLst>
            <pc:docMk/>
            <pc:sldMk cId="576544614" sldId="259"/>
            <ac:spMk id="60" creationId="{68DC0EC7-60EA-4BD3-BC04-D547DE1B2891}"/>
          </ac:spMkLst>
        </pc:spChg>
        <pc:spChg chg="add del">
          <ac:chgData name="Jazmin Dawes (2015980)" userId="S::2015980@student.uwtsd.ac.uk::fdc99597-4b04-4bf9-b5b4-7f6b823e46b7" providerId="AD" clId="Web-{ABAAA4C3-93AF-4E04-4980-32DB757BABEF}" dt="2022-06-09T20:28:07.671" v="587"/>
          <ac:spMkLst>
            <pc:docMk/>
            <pc:sldMk cId="576544614" sldId="259"/>
            <ac:spMk id="61" creationId="{2FFEFC7E-85EE-4AC9-A351-FBEB13A1D622}"/>
          </ac:spMkLst>
        </pc:spChg>
        <pc:spChg chg="add del">
          <ac:chgData name="Jazmin Dawes (2015980)" userId="S::2015980@student.uwtsd.ac.uk::fdc99597-4b04-4bf9-b5b4-7f6b823e46b7" providerId="AD" clId="Web-{ABAAA4C3-93AF-4E04-4980-32DB757BABEF}" dt="2022-06-09T20:28:07.671" v="587"/>
          <ac:spMkLst>
            <pc:docMk/>
            <pc:sldMk cId="576544614" sldId="259"/>
            <ac:spMk id="62" creationId="{CB2511BB-FC4C-45F3-94EB-661D6806C942}"/>
          </ac:spMkLst>
        </pc:spChg>
        <pc:spChg chg="add del">
          <ac:chgData name="Jazmin Dawes (2015980)" userId="S::2015980@student.uwtsd.ac.uk::fdc99597-4b04-4bf9-b5b4-7f6b823e46b7" providerId="AD" clId="Web-{ABAAA4C3-93AF-4E04-4980-32DB757BABEF}" dt="2022-06-09T20:28:12.593" v="589"/>
          <ac:spMkLst>
            <pc:docMk/>
            <pc:sldMk cId="576544614" sldId="259"/>
            <ac:spMk id="64" creationId="{AEE537B6-098D-494F-9A54-F22CD09775CD}"/>
          </ac:spMkLst>
        </pc:spChg>
        <pc:spChg chg="add del">
          <ac:chgData name="Jazmin Dawes (2015980)" userId="S::2015980@student.uwtsd.ac.uk::fdc99597-4b04-4bf9-b5b4-7f6b823e46b7" providerId="AD" clId="Web-{ABAAA4C3-93AF-4E04-4980-32DB757BABEF}" dt="2022-06-09T20:28:12.593" v="589"/>
          <ac:spMkLst>
            <pc:docMk/>
            <pc:sldMk cId="576544614" sldId="259"/>
            <ac:spMk id="65" creationId="{07328FD4-8F4F-45D0-B179-C09F34FF8E4F}"/>
          </ac:spMkLst>
        </pc:spChg>
        <pc:spChg chg="add del">
          <ac:chgData name="Jazmin Dawes (2015980)" userId="S::2015980@student.uwtsd.ac.uk::fdc99597-4b04-4bf9-b5b4-7f6b823e46b7" providerId="AD" clId="Web-{ABAAA4C3-93AF-4E04-4980-32DB757BABEF}" dt="2022-06-09T20:28:12.593" v="589"/>
          <ac:spMkLst>
            <pc:docMk/>
            <pc:sldMk cId="576544614" sldId="259"/>
            <ac:spMk id="66" creationId="{4D22A8B8-E29F-4EB2-95D4-3C24EF234786}"/>
          </ac:spMkLst>
        </pc:spChg>
        <pc:spChg chg="add del">
          <ac:chgData name="Jazmin Dawes (2015980)" userId="S::2015980@student.uwtsd.ac.uk::fdc99597-4b04-4bf9-b5b4-7f6b823e46b7" providerId="AD" clId="Web-{ABAAA4C3-93AF-4E04-4980-32DB757BABEF}" dt="2022-06-09T20:28:12.593" v="589"/>
          <ac:spMkLst>
            <pc:docMk/>
            <pc:sldMk cId="576544614" sldId="259"/>
            <ac:spMk id="67" creationId="{451EF9F5-BAA7-45A5-BD84-F3184FCED115}"/>
          </ac:spMkLst>
        </pc:spChg>
        <pc:spChg chg="add del">
          <ac:chgData name="Jazmin Dawes (2015980)" userId="S::2015980@student.uwtsd.ac.uk::fdc99597-4b04-4bf9-b5b4-7f6b823e46b7" providerId="AD" clId="Web-{ABAAA4C3-93AF-4E04-4980-32DB757BABEF}" dt="2022-06-09T20:28:21" v="591"/>
          <ac:spMkLst>
            <pc:docMk/>
            <pc:sldMk cId="576544614" sldId="259"/>
            <ac:spMk id="69" creationId="{78632963-757B-40C2-BB84-FC6107A54DAD}"/>
          </ac:spMkLst>
        </pc:spChg>
        <pc:spChg chg="add del">
          <ac:chgData name="Jazmin Dawes (2015980)" userId="S::2015980@student.uwtsd.ac.uk::fdc99597-4b04-4bf9-b5b4-7f6b823e46b7" providerId="AD" clId="Web-{ABAAA4C3-93AF-4E04-4980-32DB757BABEF}" dt="2022-06-09T20:28:21" v="591"/>
          <ac:spMkLst>
            <pc:docMk/>
            <pc:sldMk cId="576544614" sldId="259"/>
            <ac:spMk id="70" creationId="{EE0D13DB-D099-4541-888D-DE0186F1C8F0}"/>
          </ac:spMkLst>
        </pc:spChg>
        <pc:spChg chg="add del">
          <ac:chgData name="Jazmin Dawes (2015980)" userId="S::2015980@student.uwtsd.ac.uk::fdc99597-4b04-4bf9-b5b4-7f6b823e46b7" providerId="AD" clId="Web-{ABAAA4C3-93AF-4E04-4980-32DB757BABEF}" dt="2022-06-09T20:28:21" v="591"/>
          <ac:spMkLst>
            <pc:docMk/>
            <pc:sldMk cId="576544614" sldId="259"/>
            <ac:spMk id="71" creationId="{2853AE55-7E35-44B0-89F1-3F52B262AF33}"/>
          </ac:spMkLst>
        </pc:spChg>
        <pc:spChg chg="add del">
          <ac:chgData name="Jazmin Dawes (2015980)" userId="S::2015980@student.uwtsd.ac.uk::fdc99597-4b04-4bf9-b5b4-7f6b823e46b7" providerId="AD" clId="Web-{ABAAA4C3-93AF-4E04-4980-32DB757BABEF}" dt="2022-06-09T20:28:21" v="591"/>
          <ac:spMkLst>
            <pc:docMk/>
            <pc:sldMk cId="576544614" sldId="259"/>
            <ac:spMk id="72" creationId="{DBC4BE4D-4B50-4F51-9F85-4B5D60B02D81}"/>
          </ac:spMkLst>
        </pc:spChg>
        <pc:spChg chg="add del">
          <ac:chgData name="Jazmin Dawes (2015980)" userId="S::2015980@student.uwtsd.ac.uk::fdc99597-4b04-4bf9-b5b4-7f6b823e46b7" providerId="AD" clId="Web-{ABAAA4C3-93AF-4E04-4980-32DB757BABEF}" dt="2022-06-09T20:28:34.266" v="593"/>
          <ac:spMkLst>
            <pc:docMk/>
            <pc:sldMk cId="576544614" sldId="259"/>
            <ac:spMk id="74" creationId="{282E2A95-1A08-4118-83C6-B1CA5648E075}"/>
          </ac:spMkLst>
        </pc:spChg>
        <pc:spChg chg="add del">
          <ac:chgData name="Jazmin Dawes (2015980)" userId="S::2015980@student.uwtsd.ac.uk::fdc99597-4b04-4bf9-b5b4-7f6b823e46b7" providerId="AD" clId="Web-{ABAAA4C3-93AF-4E04-4980-32DB757BABEF}" dt="2022-06-09T20:28:34.266" v="593"/>
          <ac:spMkLst>
            <pc:docMk/>
            <pc:sldMk cId="576544614" sldId="259"/>
            <ac:spMk id="75" creationId="{2FFEFC7E-85EE-4AC9-A351-FBEB13A1D622}"/>
          </ac:spMkLst>
        </pc:spChg>
        <pc:spChg chg="add del">
          <ac:chgData name="Jazmin Dawes (2015980)" userId="S::2015980@student.uwtsd.ac.uk::fdc99597-4b04-4bf9-b5b4-7f6b823e46b7" providerId="AD" clId="Web-{ABAAA4C3-93AF-4E04-4980-32DB757BABEF}" dt="2022-06-09T20:28:34.266" v="593"/>
          <ac:spMkLst>
            <pc:docMk/>
            <pc:sldMk cId="576544614" sldId="259"/>
            <ac:spMk id="76" creationId="{CB2511BB-FC4C-45F3-94EB-661D6806C942}"/>
          </ac:spMkLst>
        </pc:spChg>
        <pc:spChg chg="add del">
          <ac:chgData name="Jazmin Dawes (2015980)" userId="S::2015980@student.uwtsd.ac.uk::fdc99597-4b04-4bf9-b5b4-7f6b823e46b7" providerId="AD" clId="Web-{ABAAA4C3-93AF-4E04-4980-32DB757BABEF}" dt="2022-06-09T20:28:34.266" v="593"/>
          <ac:spMkLst>
            <pc:docMk/>
            <pc:sldMk cId="576544614" sldId="259"/>
            <ac:spMk id="77" creationId="{68DC0EC7-60EA-4BD3-BC04-D547DE1B2891}"/>
          </ac:spMkLst>
        </pc:spChg>
        <pc:spChg chg="add">
          <ac:chgData name="Jazmin Dawes (2015980)" userId="S::2015980@student.uwtsd.ac.uk::fdc99597-4b04-4bf9-b5b4-7f6b823e46b7" providerId="AD" clId="Web-{ABAAA4C3-93AF-4E04-4980-32DB757BABEF}" dt="2022-06-09T20:28:34.281" v="594"/>
          <ac:spMkLst>
            <pc:docMk/>
            <pc:sldMk cId="576544614" sldId="259"/>
            <ac:spMk id="79" creationId="{B6EE7E08-B389-43E5-B019-1B0A8ACBBD93}"/>
          </ac:spMkLst>
        </pc:spChg>
        <pc:spChg chg="add">
          <ac:chgData name="Jazmin Dawes (2015980)" userId="S::2015980@student.uwtsd.ac.uk::fdc99597-4b04-4bf9-b5b4-7f6b823e46b7" providerId="AD" clId="Web-{ABAAA4C3-93AF-4E04-4980-32DB757BABEF}" dt="2022-06-09T20:28:34.281" v="594"/>
          <ac:spMkLst>
            <pc:docMk/>
            <pc:sldMk cId="576544614" sldId="259"/>
            <ac:spMk id="80" creationId="{E60D94A5-8A09-4BAB-8F7C-69BC34C54DDE}"/>
          </ac:spMkLst>
        </pc:spChg>
        <pc:spChg chg="add">
          <ac:chgData name="Jazmin Dawes (2015980)" userId="S::2015980@student.uwtsd.ac.uk::fdc99597-4b04-4bf9-b5b4-7f6b823e46b7" providerId="AD" clId="Web-{ABAAA4C3-93AF-4E04-4980-32DB757BABEF}" dt="2022-06-09T20:28:34.281" v="594"/>
          <ac:spMkLst>
            <pc:docMk/>
            <pc:sldMk cId="576544614" sldId="259"/>
            <ac:spMk id="81" creationId="{7A1AE32B-3A6E-4C5E-8FEB-73861B9A26B5}"/>
          </ac:spMkLst>
        </pc:spChg>
        <pc:picChg chg="add mod ord">
          <ac:chgData name="Jazmin Dawes (2015980)" userId="S::2015980@student.uwtsd.ac.uk::fdc99597-4b04-4bf9-b5b4-7f6b823e46b7" providerId="AD" clId="Web-{ABAAA4C3-93AF-4E04-4980-32DB757BABEF}" dt="2022-06-09T20:42:27.397" v="640" actId="14100"/>
          <ac:picMkLst>
            <pc:docMk/>
            <pc:sldMk cId="576544614" sldId="259"/>
            <ac:picMk id="4" creationId="{F4361AB9-FCE0-C590-1C42-67E39ED4C9DD}"/>
          </ac:picMkLst>
        </pc:picChg>
      </pc:sldChg>
      <pc:sldChg chg="addSp delSp modSp new mod setBg setClrOvrMap">
        <pc:chgData name="Jazmin Dawes (2015980)" userId="S::2015980@student.uwtsd.ac.uk::fdc99597-4b04-4bf9-b5b4-7f6b823e46b7" providerId="AD" clId="Web-{ABAAA4C3-93AF-4E04-4980-32DB757BABEF}" dt="2022-06-09T19:58:39.617" v="552" actId="1076"/>
        <pc:sldMkLst>
          <pc:docMk/>
          <pc:sldMk cId="3556560374" sldId="260"/>
        </pc:sldMkLst>
        <pc:spChg chg="mod">
          <ac:chgData name="Jazmin Dawes (2015980)" userId="S::2015980@student.uwtsd.ac.uk::fdc99597-4b04-4bf9-b5b4-7f6b823e46b7" providerId="AD" clId="Web-{ABAAA4C3-93AF-4E04-4980-32DB757BABEF}" dt="2022-06-09T19:58:14.226" v="549" actId="1076"/>
          <ac:spMkLst>
            <pc:docMk/>
            <pc:sldMk cId="3556560374" sldId="260"/>
            <ac:spMk id="2" creationId="{B3520F08-6CF7-3DBB-351B-387E1C20C50E}"/>
          </ac:spMkLst>
        </pc:spChg>
        <pc:spChg chg="mod">
          <ac:chgData name="Jazmin Dawes (2015980)" userId="S::2015980@student.uwtsd.ac.uk::fdc99597-4b04-4bf9-b5b4-7f6b823e46b7" providerId="AD" clId="Web-{ABAAA4C3-93AF-4E04-4980-32DB757BABEF}" dt="2022-06-09T19:58:39.617" v="552" actId="1076"/>
          <ac:spMkLst>
            <pc:docMk/>
            <pc:sldMk cId="3556560374" sldId="260"/>
            <ac:spMk id="3" creationId="{426FC08E-5C13-B365-4573-2A48842C4797}"/>
          </ac:spMkLst>
        </pc:spChg>
        <pc:spChg chg="add del mod">
          <ac:chgData name="Jazmin Dawes (2015980)" userId="S::2015980@student.uwtsd.ac.uk::fdc99597-4b04-4bf9-b5b4-7f6b823e46b7" providerId="AD" clId="Web-{ABAAA4C3-93AF-4E04-4980-32DB757BABEF}" dt="2022-06-09T19:43:33.874" v="497"/>
          <ac:spMkLst>
            <pc:docMk/>
            <pc:sldMk cId="3556560374" sldId="260"/>
            <ac:spMk id="4" creationId="{F7F6B8AA-A346-E4F3-BF51-1C40C7A77A8B}"/>
          </ac:spMkLst>
        </pc:spChg>
        <pc:spChg chg="add mod">
          <ac:chgData name="Jazmin Dawes (2015980)" userId="S::2015980@student.uwtsd.ac.uk::fdc99597-4b04-4bf9-b5b4-7f6b823e46b7" providerId="AD" clId="Web-{ABAAA4C3-93AF-4E04-4980-32DB757BABEF}" dt="2022-06-09T19:55:38.518" v="541" actId="1076"/>
          <ac:spMkLst>
            <pc:docMk/>
            <pc:sldMk cId="3556560374" sldId="260"/>
            <ac:spMk id="6" creationId="{4B10D4D4-BD03-FF50-A142-5446B5930E9B}"/>
          </ac:spMkLst>
        </pc:spChg>
        <pc:spChg chg="add del mod">
          <ac:chgData name="Jazmin Dawes (2015980)" userId="S::2015980@student.uwtsd.ac.uk::fdc99597-4b04-4bf9-b5b4-7f6b823e46b7" providerId="AD" clId="Web-{ABAAA4C3-93AF-4E04-4980-32DB757BABEF}" dt="2022-06-09T19:56:48.208" v="544"/>
          <ac:spMkLst>
            <pc:docMk/>
            <pc:sldMk cId="3556560374" sldId="260"/>
            <ac:spMk id="7" creationId="{B464E444-ED81-A14C-051D-82D080139B2A}"/>
          </ac:spMkLst>
        </pc:spChg>
        <pc:spChg chg="add del">
          <ac:chgData name="Jazmin Dawes (2015980)" userId="S::2015980@student.uwtsd.ac.uk::fdc99597-4b04-4bf9-b5b4-7f6b823e46b7" providerId="AD" clId="Web-{ABAAA4C3-93AF-4E04-4980-32DB757BABEF}" dt="2022-06-09T19:53:59.468" v="529"/>
          <ac:spMkLst>
            <pc:docMk/>
            <pc:sldMk cId="3556560374" sldId="260"/>
            <ac:spMk id="11" creationId="{78632963-757B-40C2-BB84-FC6107A54DAD}"/>
          </ac:spMkLst>
        </pc:spChg>
        <pc:spChg chg="add del">
          <ac:chgData name="Jazmin Dawes (2015980)" userId="S::2015980@student.uwtsd.ac.uk::fdc99597-4b04-4bf9-b5b4-7f6b823e46b7" providerId="AD" clId="Web-{ABAAA4C3-93AF-4E04-4980-32DB757BABEF}" dt="2022-06-09T19:53:59.468" v="529"/>
          <ac:spMkLst>
            <pc:docMk/>
            <pc:sldMk cId="3556560374" sldId="260"/>
            <ac:spMk id="13" creationId="{EE0D13DB-D099-4541-888D-DE0186F1C8F0}"/>
          </ac:spMkLst>
        </pc:spChg>
        <pc:spChg chg="add del">
          <ac:chgData name="Jazmin Dawes (2015980)" userId="S::2015980@student.uwtsd.ac.uk::fdc99597-4b04-4bf9-b5b4-7f6b823e46b7" providerId="AD" clId="Web-{ABAAA4C3-93AF-4E04-4980-32DB757BABEF}" dt="2022-06-09T19:53:59.468" v="529"/>
          <ac:spMkLst>
            <pc:docMk/>
            <pc:sldMk cId="3556560374" sldId="260"/>
            <ac:spMk id="15" creationId="{2853AE55-7E35-44B0-89F1-3F52B262AF33}"/>
          </ac:spMkLst>
        </pc:spChg>
        <pc:spChg chg="add del">
          <ac:chgData name="Jazmin Dawes (2015980)" userId="S::2015980@student.uwtsd.ac.uk::fdc99597-4b04-4bf9-b5b4-7f6b823e46b7" providerId="AD" clId="Web-{ABAAA4C3-93AF-4E04-4980-32DB757BABEF}" dt="2022-06-09T19:53:59.468" v="529"/>
          <ac:spMkLst>
            <pc:docMk/>
            <pc:sldMk cId="3556560374" sldId="260"/>
            <ac:spMk id="17" creationId="{DBC4BE4D-4B50-4F51-9F85-4B5D60B02D81}"/>
          </ac:spMkLst>
        </pc:spChg>
        <pc:spChg chg="add del">
          <ac:chgData name="Jazmin Dawes (2015980)" userId="S::2015980@student.uwtsd.ac.uk::fdc99597-4b04-4bf9-b5b4-7f6b823e46b7" providerId="AD" clId="Web-{ABAAA4C3-93AF-4E04-4980-32DB757BABEF}" dt="2022-06-09T19:54:22.891" v="531"/>
          <ac:spMkLst>
            <pc:docMk/>
            <pc:sldMk cId="3556560374" sldId="260"/>
            <ac:spMk id="19" creationId="{B6EE7E08-B389-43E5-B019-1B0A8ACBBD93}"/>
          </ac:spMkLst>
        </pc:spChg>
        <pc:spChg chg="add del">
          <ac:chgData name="Jazmin Dawes (2015980)" userId="S::2015980@student.uwtsd.ac.uk::fdc99597-4b04-4bf9-b5b4-7f6b823e46b7" providerId="AD" clId="Web-{ABAAA4C3-93AF-4E04-4980-32DB757BABEF}" dt="2022-06-09T19:54:22.891" v="531"/>
          <ac:spMkLst>
            <pc:docMk/>
            <pc:sldMk cId="3556560374" sldId="260"/>
            <ac:spMk id="20" creationId="{E60D94A5-8A09-4BAB-8F7C-69BC34C54DDE}"/>
          </ac:spMkLst>
        </pc:spChg>
        <pc:spChg chg="add del">
          <ac:chgData name="Jazmin Dawes (2015980)" userId="S::2015980@student.uwtsd.ac.uk::fdc99597-4b04-4bf9-b5b4-7f6b823e46b7" providerId="AD" clId="Web-{ABAAA4C3-93AF-4E04-4980-32DB757BABEF}" dt="2022-06-09T19:54:22.891" v="531"/>
          <ac:spMkLst>
            <pc:docMk/>
            <pc:sldMk cId="3556560374" sldId="260"/>
            <ac:spMk id="21" creationId="{7A1AE32B-3A6E-4C5E-8FEB-73861B9A26B5}"/>
          </ac:spMkLst>
        </pc:spChg>
        <pc:spChg chg="add del">
          <ac:chgData name="Jazmin Dawes (2015980)" userId="S::2015980@student.uwtsd.ac.uk::fdc99597-4b04-4bf9-b5b4-7f6b823e46b7" providerId="AD" clId="Web-{ABAAA4C3-93AF-4E04-4980-32DB757BABEF}" dt="2022-06-09T19:54:29.922" v="533"/>
          <ac:spMkLst>
            <pc:docMk/>
            <pc:sldMk cId="3556560374" sldId="260"/>
            <ac:spMk id="23" creationId="{EB949D8D-8E17-4DBF-BEA8-13C57BF63803}"/>
          </ac:spMkLst>
        </pc:spChg>
        <pc:spChg chg="add del">
          <ac:chgData name="Jazmin Dawes (2015980)" userId="S::2015980@student.uwtsd.ac.uk::fdc99597-4b04-4bf9-b5b4-7f6b823e46b7" providerId="AD" clId="Web-{ABAAA4C3-93AF-4E04-4980-32DB757BABEF}" dt="2022-06-09T19:54:29.922" v="533"/>
          <ac:spMkLst>
            <pc:docMk/>
            <pc:sldMk cId="3556560374" sldId="260"/>
            <ac:spMk id="24" creationId="{4BC6FC45-D4D9-4025-91DA-272D318D372B}"/>
          </ac:spMkLst>
        </pc:spChg>
        <pc:spChg chg="add del">
          <ac:chgData name="Jazmin Dawes (2015980)" userId="S::2015980@student.uwtsd.ac.uk::fdc99597-4b04-4bf9-b5b4-7f6b823e46b7" providerId="AD" clId="Web-{ABAAA4C3-93AF-4E04-4980-32DB757BABEF}" dt="2022-06-09T19:54:29.922" v="533"/>
          <ac:spMkLst>
            <pc:docMk/>
            <pc:sldMk cId="3556560374" sldId="260"/>
            <ac:spMk id="25" creationId="{EA284212-C175-4C82-B112-A5208F70CB53}"/>
          </ac:spMkLst>
        </pc:spChg>
        <pc:spChg chg="add del">
          <ac:chgData name="Jazmin Dawes (2015980)" userId="S::2015980@student.uwtsd.ac.uk::fdc99597-4b04-4bf9-b5b4-7f6b823e46b7" providerId="AD" clId="Web-{ABAAA4C3-93AF-4E04-4980-32DB757BABEF}" dt="2022-06-09T19:54:35.266" v="535"/>
          <ac:spMkLst>
            <pc:docMk/>
            <pc:sldMk cId="3556560374" sldId="260"/>
            <ac:spMk id="27" creationId="{282E2A95-1A08-4118-83C6-B1CA5648E075}"/>
          </ac:spMkLst>
        </pc:spChg>
        <pc:spChg chg="add del">
          <ac:chgData name="Jazmin Dawes (2015980)" userId="S::2015980@student.uwtsd.ac.uk::fdc99597-4b04-4bf9-b5b4-7f6b823e46b7" providerId="AD" clId="Web-{ABAAA4C3-93AF-4E04-4980-32DB757BABEF}" dt="2022-06-09T19:54:35.266" v="535"/>
          <ac:spMkLst>
            <pc:docMk/>
            <pc:sldMk cId="3556560374" sldId="260"/>
            <ac:spMk id="28" creationId="{2FFEFC7E-85EE-4AC9-A351-FBEB13A1D622}"/>
          </ac:spMkLst>
        </pc:spChg>
        <pc:spChg chg="add del">
          <ac:chgData name="Jazmin Dawes (2015980)" userId="S::2015980@student.uwtsd.ac.uk::fdc99597-4b04-4bf9-b5b4-7f6b823e46b7" providerId="AD" clId="Web-{ABAAA4C3-93AF-4E04-4980-32DB757BABEF}" dt="2022-06-09T19:54:35.266" v="535"/>
          <ac:spMkLst>
            <pc:docMk/>
            <pc:sldMk cId="3556560374" sldId="260"/>
            <ac:spMk id="29" creationId="{CB2511BB-FC4C-45F3-94EB-661D6806C942}"/>
          </ac:spMkLst>
        </pc:spChg>
        <pc:spChg chg="add del">
          <ac:chgData name="Jazmin Dawes (2015980)" userId="S::2015980@student.uwtsd.ac.uk::fdc99597-4b04-4bf9-b5b4-7f6b823e46b7" providerId="AD" clId="Web-{ABAAA4C3-93AF-4E04-4980-32DB757BABEF}" dt="2022-06-09T19:54:35.266" v="535"/>
          <ac:spMkLst>
            <pc:docMk/>
            <pc:sldMk cId="3556560374" sldId="260"/>
            <ac:spMk id="30" creationId="{68DC0EC7-60EA-4BD3-BC04-D547DE1B2891}"/>
          </ac:spMkLst>
        </pc:spChg>
        <pc:spChg chg="add del">
          <ac:chgData name="Jazmin Dawes (2015980)" userId="S::2015980@student.uwtsd.ac.uk::fdc99597-4b04-4bf9-b5b4-7f6b823e46b7" providerId="AD" clId="Web-{ABAAA4C3-93AF-4E04-4980-32DB757BABEF}" dt="2022-06-09T19:54:57.235" v="537"/>
          <ac:spMkLst>
            <pc:docMk/>
            <pc:sldMk cId="3556560374" sldId="260"/>
            <ac:spMk id="32" creationId="{4E9EDDFA-8F05-462B-8D3E-5B9C4FBC735B}"/>
          </ac:spMkLst>
        </pc:spChg>
        <pc:spChg chg="add del">
          <ac:chgData name="Jazmin Dawes (2015980)" userId="S::2015980@student.uwtsd.ac.uk::fdc99597-4b04-4bf9-b5b4-7f6b823e46b7" providerId="AD" clId="Web-{ABAAA4C3-93AF-4E04-4980-32DB757BABEF}" dt="2022-06-09T19:54:57.235" v="537"/>
          <ac:spMkLst>
            <pc:docMk/>
            <pc:sldMk cId="3556560374" sldId="260"/>
            <ac:spMk id="33" creationId="{143F9A23-3237-4ED6-A1E9-C0E6530E053B}"/>
          </ac:spMkLst>
        </pc:spChg>
        <pc:spChg chg="add del">
          <ac:chgData name="Jazmin Dawes (2015980)" userId="S::2015980@student.uwtsd.ac.uk::fdc99597-4b04-4bf9-b5b4-7f6b823e46b7" providerId="AD" clId="Web-{ABAAA4C3-93AF-4E04-4980-32DB757BABEF}" dt="2022-06-09T19:54:57.235" v="537"/>
          <ac:spMkLst>
            <pc:docMk/>
            <pc:sldMk cId="3556560374" sldId="260"/>
            <ac:spMk id="34" creationId="{C63CD46D-4335-4BA4-842A-BF835A99CB2C}"/>
          </ac:spMkLst>
        </pc:spChg>
        <pc:spChg chg="add del">
          <ac:chgData name="Jazmin Dawes (2015980)" userId="S::2015980@student.uwtsd.ac.uk::fdc99597-4b04-4bf9-b5b4-7f6b823e46b7" providerId="AD" clId="Web-{ABAAA4C3-93AF-4E04-4980-32DB757BABEF}" dt="2022-06-09T19:55:13.845" v="539"/>
          <ac:spMkLst>
            <pc:docMk/>
            <pc:sldMk cId="3556560374" sldId="260"/>
            <ac:spMk id="36" creationId="{AEE537B6-098D-494F-9A54-F22CD09775CD}"/>
          </ac:spMkLst>
        </pc:spChg>
        <pc:spChg chg="add del">
          <ac:chgData name="Jazmin Dawes (2015980)" userId="S::2015980@student.uwtsd.ac.uk::fdc99597-4b04-4bf9-b5b4-7f6b823e46b7" providerId="AD" clId="Web-{ABAAA4C3-93AF-4E04-4980-32DB757BABEF}" dt="2022-06-09T19:55:13.845" v="539"/>
          <ac:spMkLst>
            <pc:docMk/>
            <pc:sldMk cId="3556560374" sldId="260"/>
            <ac:spMk id="37" creationId="{07328FD4-8F4F-45D0-B179-C09F34FF8E4F}"/>
          </ac:spMkLst>
        </pc:spChg>
        <pc:spChg chg="add del">
          <ac:chgData name="Jazmin Dawes (2015980)" userId="S::2015980@student.uwtsd.ac.uk::fdc99597-4b04-4bf9-b5b4-7f6b823e46b7" providerId="AD" clId="Web-{ABAAA4C3-93AF-4E04-4980-32DB757BABEF}" dt="2022-06-09T19:55:13.845" v="539"/>
          <ac:spMkLst>
            <pc:docMk/>
            <pc:sldMk cId="3556560374" sldId="260"/>
            <ac:spMk id="38" creationId="{4D22A8B8-E29F-4EB2-95D4-3C24EF234786}"/>
          </ac:spMkLst>
        </pc:spChg>
        <pc:spChg chg="add del">
          <ac:chgData name="Jazmin Dawes (2015980)" userId="S::2015980@student.uwtsd.ac.uk::fdc99597-4b04-4bf9-b5b4-7f6b823e46b7" providerId="AD" clId="Web-{ABAAA4C3-93AF-4E04-4980-32DB757BABEF}" dt="2022-06-09T19:55:13.845" v="539"/>
          <ac:spMkLst>
            <pc:docMk/>
            <pc:sldMk cId="3556560374" sldId="260"/>
            <ac:spMk id="39" creationId="{451EF9F5-BAA7-45A5-BD84-F3184FCED115}"/>
          </ac:spMkLst>
        </pc:spChg>
        <pc:spChg chg="add">
          <ac:chgData name="Jazmin Dawes (2015980)" userId="S::2015980@student.uwtsd.ac.uk::fdc99597-4b04-4bf9-b5b4-7f6b823e46b7" providerId="AD" clId="Web-{ABAAA4C3-93AF-4E04-4980-32DB757BABEF}" dt="2022-06-09T19:55:13.845" v="540"/>
          <ac:spMkLst>
            <pc:docMk/>
            <pc:sldMk cId="3556560374" sldId="260"/>
            <ac:spMk id="41" creationId="{B6EE7E08-B389-43E5-B019-1B0A8ACBBD93}"/>
          </ac:spMkLst>
        </pc:spChg>
        <pc:spChg chg="add">
          <ac:chgData name="Jazmin Dawes (2015980)" userId="S::2015980@student.uwtsd.ac.uk::fdc99597-4b04-4bf9-b5b4-7f6b823e46b7" providerId="AD" clId="Web-{ABAAA4C3-93AF-4E04-4980-32DB757BABEF}" dt="2022-06-09T19:55:13.845" v="540"/>
          <ac:spMkLst>
            <pc:docMk/>
            <pc:sldMk cId="3556560374" sldId="260"/>
            <ac:spMk id="42" creationId="{E60D94A5-8A09-4BAB-8F7C-69BC34C54DDE}"/>
          </ac:spMkLst>
        </pc:spChg>
        <pc:spChg chg="add">
          <ac:chgData name="Jazmin Dawes (2015980)" userId="S::2015980@student.uwtsd.ac.uk::fdc99597-4b04-4bf9-b5b4-7f6b823e46b7" providerId="AD" clId="Web-{ABAAA4C3-93AF-4E04-4980-32DB757BABEF}" dt="2022-06-09T19:55:13.845" v="540"/>
          <ac:spMkLst>
            <pc:docMk/>
            <pc:sldMk cId="3556560374" sldId="260"/>
            <ac:spMk id="43" creationId="{7A1AE32B-3A6E-4C5E-8FEB-73861B9A26B5}"/>
          </ac:spMkLst>
        </pc:spChg>
        <pc:picChg chg="add mod ord">
          <ac:chgData name="Jazmin Dawes (2015980)" userId="S::2015980@student.uwtsd.ac.uk::fdc99597-4b04-4bf9-b5b4-7f6b823e46b7" providerId="AD" clId="Web-{ABAAA4C3-93AF-4E04-4980-32DB757BABEF}" dt="2022-06-09T19:55:13.845" v="540"/>
          <ac:picMkLst>
            <pc:docMk/>
            <pc:sldMk cId="3556560374" sldId="260"/>
            <ac:picMk id="5" creationId="{5B7E0A5F-8BDD-7738-CBBF-1BDD0F4B4779}"/>
          </ac:picMkLst>
        </pc:picChg>
      </pc:sldChg>
      <pc:sldChg chg="modSp new del">
        <pc:chgData name="Jazmin Dawes (2015980)" userId="S::2015980@student.uwtsd.ac.uk::fdc99597-4b04-4bf9-b5b4-7f6b823e46b7" providerId="AD" clId="Web-{ABAAA4C3-93AF-4E04-4980-32DB757BABEF}" dt="2022-06-09T20:31:45.583" v="611"/>
        <pc:sldMkLst>
          <pc:docMk/>
          <pc:sldMk cId="1206093947" sldId="261"/>
        </pc:sldMkLst>
        <pc:spChg chg="mod">
          <ac:chgData name="Jazmin Dawes (2015980)" userId="S::2015980@student.uwtsd.ac.uk::fdc99597-4b04-4bf9-b5b4-7f6b823e46b7" providerId="AD" clId="Web-{ABAAA4C3-93AF-4E04-4980-32DB757BABEF}" dt="2022-06-09T19:39:04.758" v="489" actId="20577"/>
          <ac:spMkLst>
            <pc:docMk/>
            <pc:sldMk cId="1206093947" sldId="261"/>
            <ac:spMk id="2" creationId="{5127AD96-CBB3-F52E-B1D2-883B180F60DD}"/>
          </ac:spMkLst>
        </pc:spChg>
      </pc:sldChg>
      <pc:sldChg chg="addSp delSp modSp new">
        <pc:chgData name="Jazmin Dawes (2015980)" userId="S::2015980@student.uwtsd.ac.uk::fdc99597-4b04-4bf9-b5b4-7f6b823e46b7" providerId="AD" clId="Web-{ABAAA4C3-93AF-4E04-4980-32DB757BABEF}" dt="2022-06-10T14:42:21.722" v="750" actId="14100"/>
        <pc:sldMkLst>
          <pc:docMk/>
          <pc:sldMk cId="3398554970" sldId="261"/>
        </pc:sldMkLst>
        <pc:spChg chg="mod">
          <ac:chgData name="Jazmin Dawes (2015980)" userId="S::2015980@student.uwtsd.ac.uk::fdc99597-4b04-4bf9-b5b4-7f6b823e46b7" providerId="AD" clId="Web-{ABAAA4C3-93AF-4E04-4980-32DB757BABEF}" dt="2022-06-10T14:42:11.300" v="748" actId="1076"/>
          <ac:spMkLst>
            <pc:docMk/>
            <pc:sldMk cId="3398554970" sldId="261"/>
            <ac:spMk id="2" creationId="{C4DDD434-D77B-F7B7-AD84-464506FDC670}"/>
          </ac:spMkLst>
        </pc:spChg>
        <pc:spChg chg="mod">
          <ac:chgData name="Jazmin Dawes (2015980)" userId="S::2015980@student.uwtsd.ac.uk::fdc99597-4b04-4bf9-b5b4-7f6b823e46b7" providerId="AD" clId="Web-{ABAAA4C3-93AF-4E04-4980-32DB757BABEF}" dt="2022-06-10T14:42:15.316" v="749" actId="1076"/>
          <ac:spMkLst>
            <pc:docMk/>
            <pc:sldMk cId="3398554970" sldId="261"/>
            <ac:spMk id="3" creationId="{06F30697-733E-5A46-504D-FA02982B8F67}"/>
          </ac:spMkLst>
        </pc:spChg>
        <pc:spChg chg="add del mod">
          <ac:chgData name="Jazmin Dawes (2015980)" userId="S::2015980@student.uwtsd.ac.uk::fdc99597-4b04-4bf9-b5b4-7f6b823e46b7" providerId="AD" clId="Web-{ABAAA4C3-93AF-4E04-4980-32DB757BABEF}" dt="2022-06-10T12:50:51.589" v="711"/>
          <ac:spMkLst>
            <pc:docMk/>
            <pc:sldMk cId="3398554970" sldId="261"/>
            <ac:spMk id="4" creationId="{512F281F-036E-BDED-1B4B-D4D713DDAE2E}"/>
          </ac:spMkLst>
        </pc:spChg>
        <pc:spChg chg="add mod">
          <ac:chgData name="Jazmin Dawes (2015980)" userId="S::2015980@student.uwtsd.ac.uk::fdc99597-4b04-4bf9-b5b4-7f6b823e46b7" providerId="AD" clId="Web-{ABAAA4C3-93AF-4E04-4980-32DB757BABEF}" dt="2022-06-10T12:59:13.181" v="744" actId="1076"/>
          <ac:spMkLst>
            <pc:docMk/>
            <pc:sldMk cId="3398554970" sldId="261"/>
            <ac:spMk id="6" creationId="{7D6F1C7C-6BC4-B830-3B02-BA680263E96A}"/>
          </ac:spMkLst>
        </pc:spChg>
        <pc:picChg chg="add mod">
          <ac:chgData name="Jazmin Dawes (2015980)" userId="S::2015980@student.uwtsd.ac.uk::fdc99597-4b04-4bf9-b5b4-7f6b823e46b7" providerId="AD" clId="Web-{ABAAA4C3-93AF-4E04-4980-32DB757BABEF}" dt="2022-06-10T14:42:21.722" v="750" actId="14100"/>
          <ac:picMkLst>
            <pc:docMk/>
            <pc:sldMk cId="3398554970" sldId="261"/>
            <ac:picMk id="4" creationId="{C6797C3C-C8AE-ED33-7429-36CEFA1BBD61}"/>
          </ac:picMkLst>
        </pc:picChg>
        <pc:picChg chg="add mod">
          <ac:chgData name="Jazmin Dawes (2015980)" userId="S::2015980@student.uwtsd.ac.uk::fdc99597-4b04-4bf9-b5b4-7f6b823e46b7" providerId="AD" clId="Web-{ABAAA4C3-93AF-4E04-4980-32DB757BABEF}" dt="2022-06-10T12:59:08.650" v="743" actId="1076"/>
          <ac:picMkLst>
            <pc:docMk/>
            <pc:sldMk cId="3398554970" sldId="261"/>
            <ac:picMk id="5" creationId="{0DD2D10C-3993-1492-65C9-8D15CD91B747}"/>
          </ac:picMkLst>
        </pc:picChg>
      </pc:sldChg>
    </pc:docChg>
  </pc:docChgLst>
  <pc:docChgLst>
    <pc:chgData name="Jazmin Dawes (2015980)" userId="S::2015980@student.uwtsd.ac.uk::fdc99597-4b04-4bf9-b5b4-7f6b823e46b7" providerId="AD" clId="Web-{FE4216D2-51DE-6AD7-0303-F09F6085BF7A}"/>
    <pc:docChg chg="delSld modSld">
      <pc:chgData name="Jazmin Dawes (2015980)" userId="S::2015980@student.uwtsd.ac.uk::fdc99597-4b04-4bf9-b5b4-7f6b823e46b7" providerId="AD" clId="Web-{FE4216D2-51DE-6AD7-0303-F09F6085BF7A}" dt="2022-06-24T18:04:26.360" v="352" actId="20577"/>
      <pc:docMkLst>
        <pc:docMk/>
      </pc:docMkLst>
      <pc:sldChg chg="addSp delSp modSp">
        <pc:chgData name="Jazmin Dawes (2015980)" userId="S::2015980@student.uwtsd.ac.uk::fdc99597-4b04-4bf9-b5b4-7f6b823e46b7" providerId="AD" clId="Web-{FE4216D2-51DE-6AD7-0303-F09F6085BF7A}" dt="2022-06-24T18:01:21.996" v="345" actId="1076"/>
        <pc:sldMkLst>
          <pc:docMk/>
          <pc:sldMk cId="109857222" sldId="256"/>
        </pc:sldMkLst>
        <pc:spChg chg="mod ord">
          <ac:chgData name="Jazmin Dawes (2015980)" userId="S::2015980@student.uwtsd.ac.uk::fdc99597-4b04-4bf9-b5b4-7f6b823e46b7" providerId="AD" clId="Web-{FE4216D2-51DE-6AD7-0303-F09F6085BF7A}" dt="2022-06-24T18:01:00.683" v="341"/>
          <ac:spMkLst>
            <pc:docMk/>
            <pc:sldMk cId="109857222" sldId="256"/>
            <ac:spMk id="2" creationId="{00000000-0000-0000-0000-000000000000}"/>
          </ac:spMkLst>
        </pc:spChg>
        <pc:spChg chg="mod ord">
          <ac:chgData name="Jazmin Dawes (2015980)" userId="S::2015980@student.uwtsd.ac.uk::fdc99597-4b04-4bf9-b5b4-7f6b823e46b7" providerId="AD" clId="Web-{FE4216D2-51DE-6AD7-0303-F09F6085BF7A}" dt="2022-06-24T18:01:21.996" v="345" actId="1076"/>
          <ac:spMkLst>
            <pc:docMk/>
            <pc:sldMk cId="109857222" sldId="256"/>
            <ac:spMk id="3" creationId="{00000000-0000-0000-0000-000000000000}"/>
          </ac:spMkLst>
        </pc:spChg>
        <pc:spChg chg="del">
          <ac:chgData name="Jazmin Dawes (2015980)" userId="S::2015980@student.uwtsd.ac.uk::fdc99597-4b04-4bf9-b5b4-7f6b823e46b7" providerId="AD" clId="Web-{FE4216D2-51DE-6AD7-0303-F09F6085BF7A}" dt="2022-06-24T18:00:42.199" v="338"/>
          <ac:spMkLst>
            <pc:docMk/>
            <pc:sldMk cId="109857222" sldId="256"/>
            <ac:spMk id="34" creationId="{D6705569-F545-4F47-A260-A9202826EA20}"/>
          </ac:spMkLst>
        </pc:spChg>
        <pc:spChg chg="del">
          <ac:chgData name="Jazmin Dawes (2015980)" userId="S::2015980@student.uwtsd.ac.uk::fdc99597-4b04-4bf9-b5b4-7f6b823e46b7" providerId="AD" clId="Web-{FE4216D2-51DE-6AD7-0303-F09F6085BF7A}" dt="2022-06-24T18:00:42.199" v="338"/>
          <ac:spMkLst>
            <pc:docMk/>
            <pc:sldMk cId="109857222" sldId="256"/>
            <ac:spMk id="36" creationId="{D47766EE-4192-4B2D-A5A0-F60F9A5F743F}"/>
          </ac:spMkLst>
        </pc:spChg>
        <pc:spChg chg="add del">
          <ac:chgData name="Jazmin Dawes (2015980)" userId="S::2015980@student.uwtsd.ac.uk::fdc99597-4b04-4bf9-b5b4-7f6b823e46b7" providerId="AD" clId="Web-{FE4216D2-51DE-6AD7-0303-F09F6085BF7A}" dt="2022-06-24T18:01:00.683" v="341"/>
          <ac:spMkLst>
            <pc:docMk/>
            <pc:sldMk cId="109857222" sldId="256"/>
            <ac:spMk id="41" creationId="{88263A24-0C1F-4677-B43C-4AE14E276B27}"/>
          </ac:spMkLst>
        </pc:spChg>
        <pc:spChg chg="add del">
          <ac:chgData name="Jazmin Dawes (2015980)" userId="S::2015980@student.uwtsd.ac.uk::fdc99597-4b04-4bf9-b5b4-7f6b823e46b7" providerId="AD" clId="Web-{FE4216D2-51DE-6AD7-0303-F09F6085BF7A}" dt="2022-06-24T18:01:00.683" v="341"/>
          <ac:spMkLst>
            <pc:docMk/>
            <pc:sldMk cId="109857222" sldId="256"/>
            <ac:spMk id="43" creationId="{0ADDB668-2CA4-4D2B-9C34-3487CA330BA8}"/>
          </ac:spMkLst>
        </pc:spChg>
        <pc:spChg chg="add del">
          <ac:chgData name="Jazmin Dawes (2015980)" userId="S::2015980@student.uwtsd.ac.uk::fdc99597-4b04-4bf9-b5b4-7f6b823e46b7" providerId="AD" clId="Web-{FE4216D2-51DE-6AD7-0303-F09F6085BF7A}" dt="2022-06-24T18:01:00.683" v="341"/>
          <ac:spMkLst>
            <pc:docMk/>
            <pc:sldMk cId="109857222" sldId="256"/>
            <ac:spMk id="45" creationId="{2568BC19-F052-4108-93E1-6A3D1DEC072F}"/>
          </ac:spMkLst>
        </pc:spChg>
        <pc:spChg chg="add del">
          <ac:chgData name="Jazmin Dawes (2015980)" userId="S::2015980@student.uwtsd.ac.uk::fdc99597-4b04-4bf9-b5b4-7f6b823e46b7" providerId="AD" clId="Web-{FE4216D2-51DE-6AD7-0303-F09F6085BF7A}" dt="2022-06-24T18:01:00.683" v="341"/>
          <ac:spMkLst>
            <pc:docMk/>
            <pc:sldMk cId="109857222" sldId="256"/>
            <ac:spMk id="47" creationId="{D5FD337D-4D6B-4C8B-B6F5-121097E09881}"/>
          </ac:spMkLst>
        </pc:spChg>
        <pc:spChg chg="add">
          <ac:chgData name="Jazmin Dawes (2015980)" userId="S::2015980@student.uwtsd.ac.uk::fdc99597-4b04-4bf9-b5b4-7f6b823e46b7" providerId="AD" clId="Web-{FE4216D2-51DE-6AD7-0303-F09F6085BF7A}" dt="2022-06-24T18:01:00.683" v="341"/>
          <ac:spMkLst>
            <pc:docMk/>
            <pc:sldMk cId="109857222" sldId="256"/>
            <ac:spMk id="49" creationId="{A8384FB5-9ADC-4DDC-881B-597D56F5B15D}"/>
          </ac:spMkLst>
        </pc:spChg>
        <pc:spChg chg="add">
          <ac:chgData name="Jazmin Dawes (2015980)" userId="S::2015980@student.uwtsd.ac.uk::fdc99597-4b04-4bf9-b5b4-7f6b823e46b7" providerId="AD" clId="Web-{FE4216D2-51DE-6AD7-0303-F09F6085BF7A}" dt="2022-06-24T18:01:00.683" v="341"/>
          <ac:spMkLst>
            <pc:docMk/>
            <pc:sldMk cId="109857222" sldId="256"/>
            <ac:spMk id="51" creationId="{1199E1B1-A8C0-4FE8-A5A8-1CB41D69F857}"/>
          </ac:spMkLst>
        </pc:spChg>
        <pc:spChg chg="add">
          <ac:chgData name="Jazmin Dawes (2015980)" userId="S::2015980@student.uwtsd.ac.uk::fdc99597-4b04-4bf9-b5b4-7f6b823e46b7" providerId="AD" clId="Web-{FE4216D2-51DE-6AD7-0303-F09F6085BF7A}" dt="2022-06-24T18:01:00.683" v="341"/>
          <ac:spMkLst>
            <pc:docMk/>
            <pc:sldMk cId="109857222" sldId="256"/>
            <ac:spMk id="56" creationId="{84A8DE83-DE75-4B41-9DB4-A7EC0B0DEC0B}"/>
          </ac:spMkLst>
        </pc:spChg>
        <pc:spChg chg="add">
          <ac:chgData name="Jazmin Dawes (2015980)" userId="S::2015980@student.uwtsd.ac.uk::fdc99597-4b04-4bf9-b5b4-7f6b823e46b7" providerId="AD" clId="Web-{FE4216D2-51DE-6AD7-0303-F09F6085BF7A}" dt="2022-06-24T18:01:00.683" v="341"/>
          <ac:spMkLst>
            <pc:docMk/>
            <pc:sldMk cId="109857222" sldId="256"/>
            <ac:spMk id="58" creationId="{A7009A0A-BEF5-4EAC-AF15-E4F9F002E239}"/>
          </ac:spMkLst>
        </pc:spChg>
        <pc:picChg chg="add mod">
          <ac:chgData name="Jazmin Dawes (2015980)" userId="S::2015980@student.uwtsd.ac.uk::fdc99597-4b04-4bf9-b5b4-7f6b823e46b7" providerId="AD" clId="Web-{FE4216D2-51DE-6AD7-0303-F09F6085BF7A}" dt="2022-06-24T18:01:00.683" v="341"/>
          <ac:picMkLst>
            <pc:docMk/>
            <pc:sldMk cId="109857222" sldId="256"/>
            <ac:picMk id="4" creationId="{101B8A80-FC18-5B13-5DA2-72C768A5DE12}"/>
          </ac:picMkLst>
        </pc:picChg>
        <pc:picChg chg="mod ord">
          <ac:chgData name="Jazmin Dawes (2015980)" userId="S::2015980@student.uwtsd.ac.uk::fdc99597-4b04-4bf9-b5b4-7f6b823e46b7" providerId="AD" clId="Web-{FE4216D2-51DE-6AD7-0303-F09F6085BF7A}" dt="2022-06-24T18:01:00.683" v="341"/>
          <ac:picMkLst>
            <pc:docMk/>
            <pc:sldMk cId="109857222" sldId="256"/>
            <ac:picMk id="31" creationId="{26927884-1746-1A57-7520-27619A7D646B}"/>
          </ac:picMkLst>
        </pc:picChg>
      </pc:sldChg>
      <pc:sldChg chg="modSp modNotes">
        <pc:chgData name="Jazmin Dawes (2015980)" userId="S::2015980@student.uwtsd.ac.uk::fdc99597-4b04-4bf9-b5b4-7f6b823e46b7" providerId="AD" clId="Web-{FE4216D2-51DE-6AD7-0303-F09F6085BF7A}" dt="2022-06-24T12:58:21.330" v="33" actId="14100"/>
        <pc:sldMkLst>
          <pc:docMk/>
          <pc:sldMk cId="290793402" sldId="257"/>
        </pc:sldMkLst>
        <pc:spChg chg="mod">
          <ac:chgData name="Jazmin Dawes (2015980)" userId="S::2015980@student.uwtsd.ac.uk::fdc99597-4b04-4bf9-b5b4-7f6b823e46b7" providerId="AD" clId="Web-{FE4216D2-51DE-6AD7-0303-F09F6085BF7A}" dt="2022-06-24T12:58:21.330" v="33" actId="14100"/>
          <ac:spMkLst>
            <pc:docMk/>
            <pc:sldMk cId="290793402" sldId="257"/>
            <ac:spMk id="2" creationId="{A978DE66-AB23-55DD-EA1A-586BBA555506}"/>
          </ac:spMkLst>
        </pc:spChg>
        <pc:spChg chg="mod">
          <ac:chgData name="Jazmin Dawes (2015980)" userId="S::2015980@student.uwtsd.ac.uk::fdc99597-4b04-4bf9-b5b4-7f6b823e46b7" providerId="AD" clId="Web-{FE4216D2-51DE-6AD7-0303-F09F6085BF7A}" dt="2022-06-24T12:57:58.813" v="30" actId="14100"/>
          <ac:spMkLst>
            <pc:docMk/>
            <pc:sldMk cId="290793402" sldId="257"/>
            <ac:spMk id="11" creationId="{55CAE7FB-0C9E-0B93-BEE4-C70DFD0FBEBE}"/>
          </ac:spMkLst>
        </pc:spChg>
        <pc:picChg chg="mod">
          <ac:chgData name="Jazmin Dawes (2015980)" userId="S::2015980@student.uwtsd.ac.uk::fdc99597-4b04-4bf9-b5b4-7f6b823e46b7" providerId="AD" clId="Web-{FE4216D2-51DE-6AD7-0303-F09F6085BF7A}" dt="2022-06-24T12:58:12.095" v="31" actId="14100"/>
          <ac:picMkLst>
            <pc:docMk/>
            <pc:sldMk cId="290793402" sldId="257"/>
            <ac:picMk id="5" creationId="{2B77C342-CEE9-8C2B-1324-D21A0576D18B}"/>
          </ac:picMkLst>
        </pc:picChg>
      </pc:sldChg>
      <pc:sldChg chg="addSp delSp modSp modNotes">
        <pc:chgData name="Jazmin Dawes (2015980)" userId="S::2015980@student.uwtsd.ac.uk::fdc99597-4b04-4bf9-b5b4-7f6b823e46b7" providerId="AD" clId="Web-{FE4216D2-51DE-6AD7-0303-F09F6085BF7A}" dt="2022-06-24T18:03:36.593" v="350" actId="14100"/>
        <pc:sldMkLst>
          <pc:docMk/>
          <pc:sldMk cId="3556560374" sldId="260"/>
        </pc:sldMkLst>
        <pc:spChg chg="mod">
          <ac:chgData name="Jazmin Dawes (2015980)" userId="S::2015980@student.uwtsd.ac.uk::fdc99597-4b04-4bf9-b5b4-7f6b823e46b7" providerId="AD" clId="Web-{FE4216D2-51DE-6AD7-0303-F09F6085BF7A}" dt="2022-06-24T18:03:36.593" v="350" actId="14100"/>
          <ac:spMkLst>
            <pc:docMk/>
            <pc:sldMk cId="3556560374" sldId="260"/>
            <ac:spMk id="2" creationId="{B3520F08-6CF7-3DBB-351B-387E1C20C50E}"/>
          </ac:spMkLst>
        </pc:spChg>
        <pc:spChg chg="mod">
          <ac:chgData name="Jazmin Dawes (2015980)" userId="S::2015980@student.uwtsd.ac.uk::fdc99597-4b04-4bf9-b5b4-7f6b823e46b7" providerId="AD" clId="Web-{FE4216D2-51DE-6AD7-0303-F09F6085BF7A}" dt="2022-06-24T13:14:10.599" v="194" actId="1076"/>
          <ac:spMkLst>
            <pc:docMk/>
            <pc:sldMk cId="3556560374" sldId="260"/>
            <ac:spMk id="4" creationId="{526E0AB0-06F6-BF9A-BAAF-F72247DC5F00}"/>
          </ac:spMkLst>
        </pc:spChg>
        <pc:spChg chg="add del mod">
          <ac:chgData name="Jazmin Dawes (2015980)" userId="S::2015980@student.uwtsd.ac.uk::fdc99597-4b04-4bf9-b5b4-7f6b823e46b7" providerId="AD" clId="Web-{FE4216D2-51DE-6AD7-0303-F09F6085BF7A}" dt="2022-06-24T18:02:57.936" v="349"/>
          <ac:spMkLst>
            <pc:docMk/>
            <pc:sldMk cId="3556560374" sldId="260"/>
            <ac:spMk id="8" creationId="{1E467E87-7FFD-4DF3-BA9E-12F193C64AD1}"/>
          </ac:spMkLst>
        </pc:spChg>
        <pc:graphicFrameChg chg="add del">
          <ac:chgData name="Jazmin Dawes (2015980)" userId="S::2015980@student.uwtsd.ac.uk::fdc99597-4b04-4bf9-b5b4-7f6b823e46b7" providerId="AD" clId="Web-{FE4216D2-51DE-6AD7-0303-F09F6085BF7A}" dt="2022-06-24T18:02:57.920" v="348"/>
          <ac:graphicFrameMkLst>
            <pc:docMk/>
            <pc:sldMk cId="3556560374" sldId="260"/>
            <ac:graphicFrameMk id="12" creationId="{EC5557F6-08BD-A16F-F02A-9E051052CDE3}"/>
          </ac:graphicFrameMkLst>
        </pc:graphicFrameChg>
        <pc:graphicFrameChg chg="add">
          <ac:chgData name="Jazmin Dawes (2015980)" userId="S::2015980@student.uwtsd.ac.uk::fdc99597-4b04-4bf9-b5b4-7f6b823e46b7" providerId="AD" clId="Web-{FE4216D2-51DE-6AD7-0303-F09F6085BF7A}" dt="2022-06-24T18:02:57.936" v="349"/>
          <ac:graphicFrameMkLst>
            <pc:docMk/>
            <pc:sldMk cId="3556560374" sldId="260"/>
            <ac:graphicFrameMk id="14" creationId="{3F364F93-DEE1-48BF-CE83-87B0438BB338}"/>
          </ac:graphicFrameMkLst>
        </pc:graphicFrameChg>
      </pc:sldChg>
      <pc:sldChg chg="modSp modNotes">
        <pc:chgData name="Jazmin Dawes (2015980)" userId="S::2015980@student.uwtsd.ac.uk::fdc99597-4b04-4bf9-b5b4-7f6b823e46b7" providerId="AD" clId="Web-{FE4216D2-51DE-6AD7-0303-F09F6085BF7A}" dt="2022-06-24T13:50:25.625" v="296" actId="1076"/>
        <pc:sldMkLst>
          <pc:docMk/>
          <pc:sldMk cId="3398554970" sldId="261"/>
        </pc:sldMkLst>
        <pc:spChg chg="mod">
          <ac:chgData name="Jazmin Dawes (2015980)" userId="S::2015980@student.uwtsd.ac.uk::fdc99597-4b04-4bf9-b5b4-7f6b823e46b7" providerId="AD" clId="Web-{FE4216D2-51DE-6AD7-0303-F09F6085BF7A}" dt="2022-06-24T13:50:03.733" v="293" actId="1076"/>
          <ac:spMkLst>
            <pc:docMk/>
            <pc:sldMk cId="3398554970" sldId="261"/>
            <ac:spMk id="2" creationId="{C4DDD434-D77B-F7B7-AD84-464506FDC670}"/>
          </ac:spMkLst>
        </pc:spChg>
        <pc:spChg chg="mod">
          <ac:chgData name="Jazmin Dawes (2015980)" userId="S::2015980@student.uwtsd.ac.uk::fdc99597-4b04-4bf9-b5b4-7f6b823e46b7" providerId="AD" clId="Web-{FE4216D2-51DE-6AD7-0303-F09F6085BF7A}" dt="2022-06-24T13:50:08.202" v="294" actId="1076"/>
          <ac:spMkLst>
            <pc:docMk/>
            <pc:sldMk cId="3398554970" sldId="261"/>
            <ac:spMk id="4" creationId="{94F66255-6E8A-61C0-F088-28B83F869169}"/>
          </ac:spMkLst>
        </pc:spChg>
        <pc:spChg chg="mod">
          <ac:chgData name="Jazmin Dawes (2015980)" userId="S::2015980@student.uwtsd.ac.uk::fdc99597-4b04-4bf9-b5b4-7f6b823e46b7" providerId="AD" clId="Web-{FE4216D2-51DE-6AD7-0303-F09F6085BF7A}" dt="2022-06-24T13:50:25.625" v="296" actId="1076"/>
          <ac:spMkLst>
            <pc:docMk/>
            <pc:sldMk cId="3398554970" sldId="261"/>
            <ac:spMk id="6" creationId="{7D6F1C7C-6BC4-B830-3B02-BA680263E96A}"/>
          </ac:spMkLst>
        </pc:spChg>
        <pc:picChg chg="mod">
          <ac:chgData name="Jazmin Dawes (2015980)" userId="S::2015980@student.uwtsd.ac.uk::fdc99597-4b04-4bf9-b5b4-7f6b823e46b7" providerId="AD" clId="Web-{FE4216D2-51DE-6AD7-0303-F09F6085BF7A}" dt="2022-06-24T13:50:16.671" v="295" actId="14100"/>
          <ac:picMkLst>
            <pc:docMk/>
            <pc:sldMk cId="3398554970" sldId="261"/>
            <ac:picMk id="5" creationId="{0DD2D10C-3993-1492-65C9-8D15CD91B747}"/>
          </ac:picMkLst>
        </pc:picChg>
      </pc:sldChg>
      <pc:sldChg chg="delSp modSp del modNotes">
        <pc:chgData name="Jazmin Dawes (2015980)" userId="S::2015980@student.uwtsd.ac.uk::fdc99597-4b04-4bf9-b5b4-7f6b823e46b7" providerId="AD" clId="Web-{FE4216D2-51DE-6AD7-0303-F09F6085BF7A}" dt="2022-06-24T18:01:32.668" v="346"/>
        <pc:sldMkLst>
          <pc:docMk/>
          <pc:sldMk cId="2254719611" sldId="263"/>
        </pc:sldMkLst>
        <pc:spChg chg="del mod">
          <ac:chgData name="Jazmin Dawes (2015980)" userId="S::2015980@student.uwtsd.ac.uk::fdc99597-4b04-4bf9-b5b4-7f6b823e46b7" providerId="AD" clId="Web-{FE4216D2-51DE-6AD7-0303-F09F6085BF7A}" dt="2022-06-24T12:46:16.155" v="10"/>
          <ac:spMkLst>
            <pc:docMk/>
            <pc:sldMk cId="2254719611" sldId="263"/>
            <ac:spMk id="2" creationId="{F86FD530-6BB9-3D79-0B35-8B273DB4D430}"/>
          </ac:spMkLst>
        </pc:spChg>
        <pc:spChg chg="del mod">
          <ac:chgData name="Jazmin Dawes (2015980)" userId="S::2015980@student.uwtsd.ac.uk::fdc99597-4b04-4bf9-b5b4-7f6b823e46b7" providerId="AD" clId="Web-{FE4216D2-51DE-6AD7-0303-F09F6085BF7A}" dt="2022-06-24T12:46:00.544" v="3"/>
          <ac:spMkLst>
            <pc:docMk/>
            <pc:sldMk cId="2254719611" sldId="263"/>
            <ac:spMk id="4" creationId="{69D2F2BF-1679-502B-9EC6-C12D8216D8BD}"/>
          </ac:spMkLst>
        </pc:spChg>
        <pc:picChg chg="del mod">
          <ac:chgData name="Jazmin Dawes (2015980)" userId="S::2015980@student.uwtsd.ac.uk::fdc99597-4b04-4bf9-b5b4-7f6b823e46b7" providerId="AD" clId="Web-{FE4216D2-51DE-6AD7-0303-F09F6085BF7A}" dt="2022-06-24T17:57:21.506" v="320"/>
          <ac:picMkLst>
            <pc:docMk/>
            <pc:sldMk cId="2254719611" sldId="263"/>
            <ac:picMk id="11" creationId="{D5AE187E-C5F5-B8CB-7DBC-6906767EABC2}"/>
          </ac:picMkLst>
        </pc:picChg>
      </pc:sldChg>
      <pc:sldChg chg="addSp modSp modNotes">
        <pc:chgData name="Jazmin Dawes (2015980)" userId="S::2015980@student.uwtsd.ac.uk::fdc99597-4b04-4bf9-b5b4-7f6b823e46b7" providerId="AD" clId="Web-{FE4216D2-51DE-6AD7-0303-F09F6085BF7A}" dt="2022-06-24T18:04:26.360" v="352" actId="20577"/>
        <pc:sldMkLst>
          <pc:docMk/>
          <pc:sldMk cId="998534573" sldId="264"/>
        </pc:sldMkLst>
        <pc:spChg chg="add mod">
          <ac:chgData name="Jazmin Dawes (2015980)" userId="S::2015980@student.uwtsd.ac.uk::fdc99597-4b04-4bf9-b5b4-7f6b823e46b7" providerId="AD" clId="Web-{FE4216D2-51DE-6AD7-0303-F09F6085BF7A}" dt="2022-06-24T13:18:19.226" v="236" actId="14100"/>
          <ac:spMkLst>
            <pc:docMk/>
            <pc:sldMk cId="998534573" sldId="264"/>
            <ac:spMk id="3" creationId="{CF251987-4CA5-4863-25E7-EECA8B913432}"/>
          </ac:spMkLst>
        </pc:spChg>
        <pc:spChg chg="mod">
          <ac:chgData name="Jazmin Dawes (2015980)" userId="S::2015980@student.uwtsd.ac.uk::fdc99597-4b04-4bf9-b5b4-7f6b823e46b7" providerId="AD" clId="Web-{FE4216D2-51DE-6AD7-0303-F09F6085BF7A}" dt="2022-06-24T18:04:26.360" v="352" actId="20577"/>
          <ac:spMkLst>
            <pc:docMk/>
            <pc:sldMk cId="998534573" sldId="264"/>
            <ac:spMk id="6" creationId="{F02A2DD8-C050-1C18-8481-DB277798935B}"/>
          </ac:spMkLst>
        </pc:spChg>
      </pc:sldChg>
    </pc:docChg>
  </pc:docChgLst>
  <pc:docChgLst>
    <pc:chgData name="Jazmin Dawes" userId="fdc99597-4b04-4bf9-b5b4-7f6b823e46b7" providerId="ADAL" clId="{372F41AE-54D6-4305-9812-CDD8FD1F426E}"/>
    <pc:docChg chg="modSld">
      <pc:chgData name="Jazmin Dawes" userId="fdc99597-4b04-4bf9-b5b4-7f6b823e46b7" providerId="ADAL" clId="{372F41AE-54D6-4305-9812-CDD8FD1F426E}" dt="2022-07-22T05:21:06.422" v="7" actId="20577"/>
      <pc:docMkLst>
        <pc:docMk/>
      </pc:docMkLst>
      <pc:sldChg chg="modSp mod">
        <pc:chgData name="Jazmin Dawes" userId="fdc99597-4b04-4bf9-b5b4-7f6b823e46b7" providerId="ADAL" clId="{372F41AE-54D6-4305-9812-CDD8FD1F426E}" dt="2022-07-21T23:48:02.154" v="3" actId="20577"/>
        <pc:sldMkLst>
          <pc:docMk/>
          <pc:sldMk cId="2975296566" sldId="258"/>
        </pc:sldMkLst>
        <pc:spChg chg="mod">
          <ac:chgData name="Jazmin Dawes" userId="fdc99597-4b04-4bf9-b5b4-7f6b823e46b7" providerId="ADAL" clId="{372F41AE-54D6-4305-9812-CDD8FD1F426E}" dt="2022-07-21T23:48:02.154" v="3" actId="20577"/>
          <ac:spMkLst>
            <pc:docMk/>
            <pc:sldMk cId="2975296566" sldId="258"/>
            <ac:spMk id="5" creationId="{6AE47A05-51D2-B900-F1D0-58FEFD9CD33F}"/>
          </ac:spMkLst>
        </pc:spChg>
      </pc:sldChg>
      <pc:sldChg chg="modSp">
        <pc:chgData name="Jazmin Dawes" userId="fdc99597-4b04-4bf9-b5b4-7f6b823e46b7" providerId="ADAL" clId="{372F41AE-54D6-4305-9812-CDD8FD1F426E}" dt="2022-07-22T05:21:06.422" v="7" actId="20577"/>
        <pc:sldMkLst>
          <pc:docMk/>
          <pc:sldMk cId="3556560374" sldId="260"/>
        </pc:sldMkLst>
        <pc:graphicFrameChg chg="mod">
          <ac:chgData name="Jazmin Dawes" userId="fdc99597-4b04-4bf9-b5b4-7f6b823e46b7" providerId="ADAL" clId="{372F41AE-54D6-4305-9812-CDD8FD1F426E}" dt="2022-07-22T05:21:06.422" v="7" actId="20577"/>
          <ac:graphicFrameMkLst>
            <pc:docMk/>
            <pc:sldMk cId="3556560374" sldId="260"/>
            <ac:graphicFrameMk id="14" creationId="{3F364F93-DEE1-48BF-CE83-87B0438BB338}"/>
          </ac:graphicFrameMkLst>
        </pc:graphicFrameChg>
      </pc:sldChg>
    </pc:docChg>
  </pc:docChgLst>
  <pc:docChgLst>
    <pc:chgData name="Jazmin Dawes (2015980)" userId="S::2015980@student.uwtsd.ac.uk::fdc99597-4b04-4bf9-b5b4-7f6b823e46b7" providerId="AD" clId="Web-{88042C57-62FB-8C86-9E34-4463FBAAAEF1}"/>
    <pc:docChg chg="addSld delSld modSld sldOrd">
      <pc:chgData name="Jazmin Dawes (2015980)" userId="S::2015980@student.uwtsd.ac.uk::fdc99597-4b04-4bf9-b5b4-7f6b823e46b7" providerId="AD" clId="Web-{88042C57-62FB-8C86-9E34-4463FBAAAEF1}" dt="2022-06-15T13:53:09.941" v="469" actId="14100"/>
      <pc:docMkLst>
        <pc:docMk/>
      </pc:docMkLst>
      <pc:sldChg chg="addSp delSp modSp mod setClrOvrMap">
        <pc:chgData name="Jazmin Dawes (2015980)" userId="S::2015980@student.uwtsd.ac.uk::fdc99597-4b04-4bf9-b5b4-7f6b823e46b7" providerId="AD" clId="Web-{88042C57-62FB-8C86-9E34-4463FBAAAEF1}" dt="2022-06-15T09:53:43.731" v="244" actId="20577"/>
        <pc:sldMkLst>
          <pc:docMk/>
          <pc:sldMk cId="109857222" sldId="256"/>
        </pc:sldMkLst>
        <pc:spChg chg="mod">
          <ac:chgData name="Jazmin Dawes (2015980)" userId="S::2015980@student.uwtsd.ac.uk::fdc99597-4b04-4bf9-b5b4-7f6b823e46b7" providerId="AD" clId="Web-{88042C57-62FB-8C86-9E34-4463FBAAAEF1}" dt="2022-06-10T15:03:18.427" v="94"/>
          <ac:spMkLst>
            <pc:docMk/>
            <pc:sldMk cId="109857222" sldId="256"/>
            <ac:spMk id="2" creationId="{00000000-0000-0000-0000-000000000000}"/>
          </ac:spMkLst>
        </pc:spChg>
        <pc:spChg chg="mod">
          <ac:chgData name="Jazmin Dawes (2015980)" userId="S::2015980@student.uwtsd.ac.uk::fdc99597-4b04-4bf9-b5b4-7f6b823e46b7" providerId="AD" clId="Web-{88042C57-62FB-8C86-9E34-4463FBAAAEF1}" dt="2022-06-15T09:53:43.731" v="244" actId="20577"/>
          <ac:spMkLst>
            <pc:docMk/>
            <pc:sldMk cId="109857222" sldId="256"/>
            <ac:spMk id="3" creationId="{00000000-0000-0000-0000-000000000000}"/>
          </ac:spMkLst>
        </pc:spChg>
        <pc:spChg chg="add del">
          <ac:chgData name="Jazmin Dawes (2015980)" userId="S::2015980@student.uwtsd.ac.uk::fdc99597-4b04-4bf9-b5b4-7f6b823e46b7" providerId="AD" clId="Web-{88042C57-62FB-8C86-9E34-4463FBAAAEF1}" dt="2022-06-10T15:03:18.427" v="94"/>
          <ac:spMkLst>
            <pc:docMk/>
            <pc:sldMk cId="109857222" sldId="256"/>
            <ac:spMk id="32" creationId="{2644B391-9BFE-445C-A9EC-F544BB85FBC7}"/>
          </ac:spMkLst>
        </pc:spChg>
        <pc:spChg chg="add del">
          <ac:chgData name="Jazmin Dawes (2015980)" userId="S::2015980@student.uwtsd.ac.uk::fdc99597-4b04-4bf9-b5b4-7f6b823e46b7" providerId="AD" clId="Web-{88042C57-62FB-8C86-9E34-4463FBAAAEF1}" dt="2022-06-10T15:03:18.427" v="94"/>
          <ac:spMkLst>
            <pc:docMk/>
            <pc:sldMk cId="109857222" sldId="256"/>
            <ac:spMk id="33" creationId="{80F26E69-87D9-4655-AE7B-280A87AA3CAD}"/>
          </ac:spMkLst>
        </pc:spChg>
        <pc:spChg chg="add del">
          <ac:chgData name="Jazmin Dawes (2015980)" userId="S::2015980@student.uwtsd.ac.uk::fdc99597-4b04-4bf9-b5b4-7f6b823e46b7" providerId="AD" clId="Web-{88042C57-62FB-8C86-9E34-4463FBAAAEF1}" dt="2022-06-10T15:03:18.411" v="93"/>
          <ac:spMkLst>
            <pc:docMk/>
            <pc:sldMk cId="109857222" sldId="256"/>
            <ac:spMk id="38" creationId="{1C3E817E-E139-426E-89E5-9DD346EC7514}"/>
          </ac:spMkLst>
        </pc:spChg>
        <pc:spChg chg="add del">
          <ac:chgData name="Jazmin Dawes (2015980)" userId="S::2015980@student.uwtsd.ac.uk::fdc99597-4b04-4bf9-b5b4-7f6b823e46b7" providerId="AD" clId="Web-{88042C57-62FB-8C86-9E34-4463FBAAAEF1}" dt="2022-06-10T15:03:18.411" v="93"/>
          <ac:spMkLst>
            <pc:docMk/>
            <pc:sldMk cId="109857222" sldId="256"/>
            <ac:spMk id="40" creationId="{E2ADD2F6-F7FC-464F-8F18-5BDBD27A732F}"/>
          </ac:spMkLst>
        </pc:spChg>
        <pc:spChg chg="add del">
          <ac:chgData name="Jazmin Dawes (2015980)" userId="S::2015980@student.uwtsd.ac.uk::fdc99597-4b04-4bf9-b5b4-7f6b823e46b7" providerId="AD" clId="Web-{88042C57-62FB-8C86-9E34-4463FBAAAEF1}" dt="2022-06-10T15:03:18.411" v="93"/>
          <ac:spMkLst>
            <pc:docMk/>
            <pc:sldMk cId="109857222" sldId="256"/>
            <ac:spMk id="42" creationId="{5A3A31F1-FA83-497F-98FF-9A5621DC5560}"/>
          </ac:spMkLst>
        </pc:spChg>
        <pc:spChg chg="add del">
          <ac:chgData name="Jazmin Dawes (2015980)" userId="S::2015980@student.uwtsd.ac.uk::fdc99597-4b04-4bf9-b5b4-7f6b823e46b7" providerId="AD" clId="Web-{88042C57-62FB-8C86-9E34-4463FBAAAEF1}" dt="2022-06-10T15:03:18.411" v="93"/>
          <ac:spMkLst>
            <pc:docMk/>
            <pc:sldMk cId="109857222" sldId="256"/>
            <ac:spMk id="44" creationId="{343FF9E2-8F7E-4BCC-9A50-C41AD8A56DD9}"/>
          </ac:spMkLst>
        </pc:spChg>
        <pc:spChg chg="add del">
          <ac:chgData name="Jazmin Dawes (2015980)" userId="S::2015980@student.uwtsd.ac.uk::fdc99597-4b04-4bf9-b5b4-7f6b823e46b7" providerId="AD" clId="Web-{88042C57-62FB-8C86-9E34-4463FBAAAEF1}" dt="2022-06-10T15:03:18.411" v="93"/>
          <ac:spMkLst>
            <pc:docMk/>
            <pc:sldMk cId="109857222" sldId="256"/>
            <ac:spMk id="46" creationId="{47751BC8-250F-493B-BDF9-D45BA5991D8A}"/>
          </ac:spMkLst>
        </pc:spChg>
        <pc:spChg chg="add">
          <ac:chgData name="Jazmin Dawes (2015980)" userId="S::2015980@student.uwtsd.ac.uk::fdc99597-4b04-4bf9-b5b4-7f6b823e46b7" providerId="AD" clId="Web-{88042C57-62FB-8C86-9E34-4463FBAAAEF1}" dt="2022-06-10T15:03:18.427" v="94"/>
          <ac:spMkLst>
            <pc:docMk/>
            <pc:sldMk cId="109857222" sldId="256"/>
            <ac:spMk id="54" creationId="{2644B391-9BFE-445C-A9EC-F544BB85FBC7}"/>
          </ac:spMkLst>
        </pc:spChg>
        <pc:spChg chg="add">
          <ac:chgData name="Jazmin Dawes (2015980)" userId="S::2015980@student.uwtsd.ac.uk::fdc99597-4b04-4bf9-b5b4-7f6b823e46b7" providerId="AD" clId="Web-{88042C57-62FB-8C86-9E34-4463FBAAAEF1}" dt="2022-06-10T15:03:18.427" v="94"/>
          <ac:spMkLst>
            <pc:docMk/>
            <pc:sldMk cId="109857222" sldId="256"/>
            <ac:spMk id="55" creationId="{80F26E69-87D9-4655-AE7B-280A87AA3CAD}"/>
          </ac:spMkLst>
        </pc:spChg>
        <pc:picChg chg="mod">
          <ac:chgData name="Jazmin Dawes (2015980)" userId="S::2015980@student.uwtsd.ac.uk::fdc99597-4b04-4bf9-b5b4-7f6b823e46b7" providerId="AD" clId="Web-{88042C57-62FB-8C86-9E34-4463FBAAAEF1}" dt="2022-06-10T15:03:18.427" v="94"/>
          <ac:picMkLst>
            <pc:docMk/>
            <pc:sldMk cId="109857222" sldId="256"/>
            <ac:picMk id="31" creationId="{26927884-1746-1A57-7520-27619A7D646B}"/>
          </ac:picMkLst>
        </pc:picChg>
        <pc:cxnChg chg="add del">
          <ac:chgData name="Jazmin Dawes (2015980)" userId="S::2015980@student.uwtsd.ac.uk::fdc99597-4b04-4bf9-b5b4-7f6b823e46b7" providerId="AD" clId="Web-{88042C57-62FB-8C86-9E34-4463FBAAAEF1}" dt="2022-06-10T15:03:18.411" v="93"/>
          <ac:cxnSpMkLst>
            <pc:docMk/>
            <pc:sldMk cId="109857222" sldId="256"/>
            <ac:cxnSpMk id="48" creationId="{BF0F044C-8394-47CB-8E3D-FA56B0693961}"/>
          </ac:cxnSpMkLst>
        </pc:cxnChg>
        <pc:cxnChg chg="add del">
          <ac:chgData name="Jazmin Dawes (2015980)" userId="S::2015980@student.uwtsd.ac.uk::fdc99597-4b04-4bf9-b5b4-7f6b823e46b7" providerId="AD" clId="Web-{88042C57-62FB-8C86-9E34-4463FBAAAEF1}" dt="2022-06-10T15:03:18.411" v="93"/>
          <ac:cxnSpMkLst>
            <pc:docMk/>
            <pc:sldMk cId="109857222" sldId="256"/>
            <ac:cxnSpMk id="50" creationId="{6B2DCD75-B707-4C51-8ADC-813834C09A87}"/>
          </ac:cxnSpMkLst>
        </pc:cxnChg>
        <pc:cxnChg chg="add del">
          <ac:chgData name="Jazmin Dawes (2015980)" userId="S::2015980@student.uwtsd.ac.uk::fdc99597-4b04-4bf9-b5b4-7f6b823e46b7" providerId="AD" clId="Web-{88042C57-62FB-8C86-9E34-4463FBAAAEF1}" dt="2022-06-10T15:03:18.411" v="93"/>
          <ac:cxnSpMkLst>
            <pc:docMk/>
            <pc:sldMk cId="109857222" sldId="256"/>
            <ac:cxnSpMk id="52" creationId="{F4851414-8BB1-42EF-912B-608FCE07B247}"/>
          </ac:cxnSpMkLst>
        </pc:cxnChg>
      </pc:sldChg>
      <pc:sldChg chg="modSp">
        <pc:chgData name="Jazmin Dawes (2015980)" userId="S::2015980@student.uwtsd.ac.uk::fdc99597-4b04-4bf9-b5b4-7f6b823e46b7" providerId="AD" clId="Web-{88042C57-62FB-8C86-9E34-4463FBAAAEF1}" dt="2022-06-15T08:42:58.268" v="217" actId="20577"/>
        <pc:sldMkLst>
          <pc:docMk/>
          <pc:sldMk cId="2975296566" sldId="258"/>
        </pc:sldMkLst>
        <pc:spChg chg="mod">
          <ac:chgData name="Jazmin Dawes (2015980)" userId="S::2015980@student.uwtsd.ac.uk::fdc99597-4b04-4bf9-b5b4-7f6b823e46b7" providerId="AD" clId="Web-{88042C57-62FB-8C86-9E34-4463FBAAAEF1}" dt="2022-06-10T14:59:31.125" v="64" actId="1076"/>
          <ac:spMkLst>
            <pc:docMk/>
            <pc:sldMk cId="2975296566" sldId="258"/>
            <ac:spMk id="2" creationId="{006C650F-9F15-1027-CE15-C6A27A2390AF}"/>
          </ac:spMkLst>
        </pc:spChg>
        <pc:spChg chg="mod">
          <ac:chgData name="Jazmin Dawes (2015980)" userId="S::2015980@student.uwtsd.ac.uk::fdc99597-4b04-4bf9-b5b4-7f6b823e46b7" providerId="AD" clId="Web-{88042C57-62FB-8C86-9E34-4463FBAAAEF1}" dt="2022-06-15T08:42:58.268" v="217" actId="20577"/>
          <ac:spMkLst>
            <pc:docMk/>
            <pc:sldMk cId="2975296566" sldId="258"/>
            <ac:spMk id="3" creationId="{B56A2AFC-23B7-9157-D2E9-5EC2F7B94606}"/>
          </ac:spMkLst>
        </pc:spChg>
      </pc:sldChg>
      <pc:sldChg chg="modSp">
        <pc:chgData name="Jazmin Dawes (2015980)" userId="S::2015980@student.uwtsd.ac.uk::fdc99597-4b04-4bf9-b5b4-7f6b823e46b7" providerId="AD" clId="Web-{88042C57-62FB-8C86-9E34-4463FBAAAEF1}" dt="2022-06-10T15:07:26.761" v="97" actId="20577"/>
        <pc:sldMkLst>
          <pc:docMk/>
          <pc:sldMk cId="3556560374" sldId="260"/>
        </pc:sldMkLst>
        <pc:spChg chg="mod">
          <ac:chgData name="Jazmin Dawes (2015980)" userId="S::2015980@student.uwtsd.ac.uk::fdc99597-4b04-4bf9-b5b4-7f6b823e46b7" providerId="AD" clId="Web-{88042C57-62FB-8C86-9E34-4463FBAAAEF1}" dt="2022-06-10T15:07:26.761" v="97" actId="20577"/>
          <ac:spMkLst>
            <pc:docMk/>
            <pc:sldMk cId="3556560374" sldId="260"/>
            <ac:spMk id="2" creationId="{B3520F08-6CF7-3DBB-351B-387E1C20C50E}"/>
          </ac:spMkLst>
        </pc:spChg>
      </pc:sldChg>
      <pc:sldChg chg="addSp modSp">
        <pc:chgData name="Jazmin Dawes (2015980)" userId="S::2015980@student.uwtsd.ac.uk::fdc99597-4b04-4bf9-b5b4-7f6b823e46b7" providerId="AD" clId="Web-{88042C57-62FB-8C86-9E34-4463FBAAAEF1}" dt="2022-06-13T20:12:57.266" v="99" actId="14100"/>
        <pc:sldMkLst>
          <pc:docMk/>
          <pc:sldMk cId="3398554970" sldId="261"/>
        </pc:sldMkLst>
        <pc:spChg chg="mod">
          <ac:chgData name="Jazmin Dawes (2015980)" userId="S::2015980@student.uwtsd.ac.uk::fdc99597-4b04-4bf9-b5b4-7f6b823e46b7" providerId="AD" clId="Web-{88042C57-62FB-8C86-9E34-4463FBAAAEF1}" dt="2022-06-10T14:46:40.576" v="5" actId="14100"/>
          <ac:spMkLst>
            <pc:docMk/>
            <pc:sldMk cId="3398554970" sldId="261"/>
            <ac:spMk id="3" creationId="{06F30697-733E-5A46-504D-FA02982B8F67}"/>
          </ac:spMkLst>
        </pc:spChg>
        <pc:spChg chg="mod">
          <ac:chgData name="Jazmin Dawes (2015980)" userId="S::2015980@student.uwtsd.ac.uk::fdc99597-4b04-4bf9-b5b4-7f6b823e46b7" providerId="AD" clId="Web-{88042C57-62FB-8C86-9E34-4463FBAAAEF1}" dt="2022-06-13T20:12:51.468" v="98" actId="1076"/>
          <ac:spMkLst>
            <pc:docMk/>
            <pc:sldMk cId="3398554970" sldId="261"/>
            <ac:spMk id="6" creationId="{7D6F1C7C-6BC4-B830-3B02-BA680263E96A}"/>
          </ac:spMkLst>
        </pc:spChg>
        <pc:spChg chg="add mod">
          <ac:chgData name="Jazmin Dawes (2015980)" userId="S::2015980@student.uwtsd.ac.uk::fdc99597-4b04-4bf9-b5b4-7f6b823e46b7" providerId="AD" clId="Web-{88042C57-62FB-8C86-9E34-4463FBAAAEF1}" dt="2022-06-10T15:00:56.314" v="80" actId="1076"/>
          <ac:spMkLst>
            <pc:docMk/>
            <pc:sldMk cId="3398554970" sldId="261"/>
            <ac:spMk id="7" creationId="{538CE286-FF3C-3162-1538-BFEEA92A6AC4}"/>
          </ac:spMkLst>
        </pc:spChg>
        <pc:picChg chg="mod">
          <ac:chgData name="Jazmin Dawes (2015980)" userId="S::2015980@student.uwtsd.ac.uk::fdc99597-4b04-4bf9-b5b4-7f6b823e46b7" providerId="AD" clId="Web-{88042C57-62FB-8C86-9E34-4463FBAAAEF1}" dt="2022-06-13T20:12:57.266" v="99" actId="14100"/>
          <ac:picMkLst>
            <pc:docMk/>
            <pc:sldMk cId="3398554970" sldId="261"/>
            <ac:picMk id="4" creationId="{C6797C3C-C8AE-ED33-7429-36CEFA1BBD61}"/>
          </ac:picMkLst>
        </pc:picChg>
        <pc:picChg chg="mod">
          <ac:chgData name="Jazmin Dawes (2015980)" userId="S::2015980@student.uwtsd.ac.uk::fdc99597-4b04-4bf9-b5b4-7f6b823e46b7" providerId="AD" clId="Web-{88042C57-62FB-8C86-9E34-4463FBAAAEF1}" dt="2022-06-10T14:47:00.717" v="9" actId="14100"/>
          <ac:picMkLst>
            <pc:docMk/>
            <pc:sldMk cId="3398554970" sldId="261"/>
            <ac:picMk id="5" creationId="{0DD2D10C-3993-1492-65C9-8D15CD91B747}"/>
          </ac:picMkLst>
        </pc:picChg>
      </pc:sldChg>
      <pc:sldChg chg="new del ord">
        <pc:chgData name="Jazmin Dawes (2015980)" userId="S::2015980@student.uwtsd.ac.uk::fdc99597-4b04-4bf9-b5b4-7f6b823e46b7" providerId="AD" clId="Web-{88042C57-62FB-8C86-9E34-4463FBAAAEF1}" dt="2022-06-15T08:28:06.394" v="102"/>
        <pc:sldMkLst>
          <pc:docMk/>
          <pc:sldMk cId="649066583" sldId="262"/>
        </pc:sldMkLst>
      </pc:sldChg>
      <pc:sldChg chg="delSp modSp new">
        <pc:chgData name="Jazmin Dawes (2015980)" userId="S::2015980@student.uwtsd.ac.uk::fdc99597-4b04-4bf9-b5b4-7f6b823e46b7" providerId="AD" clId="Web-{88042C57-62FB-8C86-9E34-4463FBAAAEF1}" dt="2022-06-15T08:41:46.797" v="213" actId="20577"/>
        <pc:sldMkLst>
          <pc:docMk/>
          <pc:sldMk cId="4248173074" sldId="262"/>
        </pc:sldMkLst>
        <pc:spChg chg="del mod">
          <ac:chgData name="Jazmin Dawes (2015980)" userId="S::2015980@student.uwtsd.ac.uk::fdc99597-4b04-4bf9-b5b4-7f6b823e46b7" providerId="AD" clId="Web-{88042C57-62FB-8C86-9E34-4463FBAAAEF1}" dt="2022-06-15T08:36:51.568" v="146"/>
          <ac:spMkLst>
            <pc:docMk/>
            <pc:sldMk cId="4248173074" sldId="262"/>
            <ac:spMk id="2" creationId="{BB040FC5-BB53-F224-DCAD-B885AE7C1440}"/>
          </ac:spMkLst>
        </pc:spChg>
        <pc:spChg chg="mod">
          <ac:chgData name="Jazmin Dawes (2015980)" userId="S::2015980@student.uwtsd.ac.uk::fdc99597-4b04-4bf9-b5b4-7f6b823e46b7" providerId="AD" clId="Web-{88042C57-62FB-8C86-9E34-4463FBAAAEF1}" dt="2022-06-15T08:41:46.797" v="213" actId="20577"/>
          <ac:spMkLst>
            <pc:docMk/>
            <pc:sldMk cId="4248173074" sldId="262"/>
            <ac:spMk id="3" creationId="{50FCABBC-F141-271A-7598-FFCF0D971583}"/>
          </ac:spMkLst>
        </pc:spChg>
      </pc:sldChg>
      <pc:sldChg chg="addSp delSp modSp new">
        <pc:chgData name="Jazmin Dawes (2015980)" userId="S::2015980@student.uwtsd.ac.uk::fdc99597-4b04-4bf9-b5b4-7f6b823e46b7" providerId="AD" clId="Web-{88042C57-62FB-8C86-9E34-4463FBAAAEF1}" dt="2022-06-15T13:53:09.941" v="469" actId="14100"/>
        <pc:sldMkLst>
          <pc:docMk/>
          <pc:sldMk cId="2254719611" sldId="263"/>
        </pc:sldMkLst>
        <pc:spChg chg="mod">
          <ac:chgData name="Jazmin Dawes (2015980)" userId="S::2015980@student.uwtsd.ac.uk::fdc99597-4b04-4bf9-b5b4-7f6b823e46b7" providerId="AD" clId="Web-{88042C57-62FB-8C86-9E34-4463FBAAAEF1}" dt="2022-06-15T09:53:52.418" v="249" actId="20577"/>
          <ac:spMkLst>
            <pc:docMk/>
            <pc:sldMk cId="2254719611" sldId="263"/>
            <ac:spMk id="2" creationId="{F86FD530-6BB9-3D79-0B35-8B273DB4D430}"/>
          </ac:spMkLst>
        </pc:spChg>
        <pc:spChg chg="mod">
          <ac:chgData name="Jazmin Dawes (2015980)" userId="S::2015980@student.uwtsd.ac.uk::fdc99597-4b04-4bf9-b5b4-7f6b823e46b7" providerId="AD" clId="Web-{88042C57-62FB-8C86-9E34-4463FBAAAEF1}" dt="2022-06-15T13:52:40.987" v="463" actId="14100"/>
          <ac:spMkLst>
            <pc:docMk/>
            <pc:sldMk cId="2254719611" sldId="263"/>
            <ac:spMk id="3" creationId="{460C0752-1124-EC42-C88E-62E597241587}"/>
          </ac:spMkLst>
        </pc:spChg>
        <pc:spChg chg="add del">
          <ac:chgData name="Jazmin Dawes (2015980)" userId="S::2015980@student.uwtsd.ac.uk::fdc99597-4b04-4bf9-b5b4-7f6b823e46b7" providerId="AD" clId="Web-{88042C57-62FB-8C86-9E34-4463FBAAAEF1}" dt="2022-06-15T13:49:22.857" v="460"/>
          <ac:spMkLst>
            <pc:docMk/>
            <pc:sldMk cId="2254719611" sldId="263"/>
            <ac:spMk id="4" creationId="{FEADA832-2D3A-0013-FE67-A6BD31A5C53D}"/>
          </ac:spMkLst>
        </pc:spChg>
        <pc:picChg chg="add mod">
          <ac:chgData name="Jazmin Dawes (2015980)" userId="S::2015980@student.uwtsd.ac.uk::fdc99597-4b04-4bf9-b5b4-7f6b823e46b7" providerId="AD" clId="Web-{88042C57-62FB-8C86-9E34-4463FBAAAEF1}" dt="2022-06-15T13:53:09.941" v="469" actId="14100"/>
          <ac:picMkLst>
            <pc:docMk/>
            <pc:sldMk cId="2254719611" sldId="263"/>
            <ac:picMk id="5" creationId="{8D7A704B-A55F-834C-DE15-C1FE6FA7831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C8B3E9-A121-414F-B62E-B56D111E3FB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4889004-D5E3-4C01-AF18-1F7F673113E1}">
      <dgm:prSet/>
      <dgm:spPr/>
      <dgm:t>
        <a:bodyPr/>
        <a:lstStyle/>
        <a:p>
          <a:r>
            <a:rPr lang="en-GB"/>
            <a:t>Irritable bowel syndrome (IBS) is a widely known digestive system condition (nhs.uk. 2021).</a:t>
          </a:r>
          <a:endParaRPr lang="en-US"/>
        </a:p>
      </dgm:t>
    </dgm:pt>
    <dgm:pt modelId="{3717F305-4FCD-479B-BE11-E86F667384A7}" type="parTrans" cxnId="{D4DEF077-1718-434F-AFB0-F1CB4598FE69}">
      <dgm:prSet/>
      <dgm:spPr/>
      <dgm:t>
        <a:bodyPr/>
        <a:lstStyle/>
        <a:p>
          <a:endParaRPr lang="en-US"/>
        </a:p>
      </dgm:t>
    </dgm:pt>
    <dgm:pt modelId="{CDFF295D-E412-423F-9D00-0C5F7F82FCEB}" type="sibTrans" cxnId="{D4DEF077-1718-434F-AFB0-F1CB4598FE69}">
      <dgm:prSet/>
      <dgm:spPr/>
      <dgm:t>
        <a:bodyPr/>
        <a:lstStyle/>
        <a:p>
          <a:endParaRPr lang="en-US"/>
        </a:p>
      </dgm:t>
    </dgm:pt>
    <dgm:pt modelId="{93D9AE47-78BC-4B6C-AD6D-DD37AF4C505B}">
      <dgm:prSet/>
      <dgm:spPr/>
      <dgm:t>
        <a:bodyPr/>
        <a:lstStyle/>
        <a:p>
          <a:r>
            <a:rPr lang="en-GB"/>
            <a:t>Common symptoms are stomach cramps, bloating, diarrhoea and constipation.  (nhs.uk. 2021).</a:t>
          </a:r>
          <a:endParaRPr lang="en-US"/>
        </a:p>
      </dgm:t>
    </dgm:pt>
    <dgm:pt modelId="{D993AAE5-32A9-4806-9F0D-5E6BB9B9143A}" type="parTrans" cxnId="{1DD58990-E111-4748-A5D8-EE5F1473A1D9}">
      <dgm:prSet/>
      <dgm:spPr/>
      <dgm:t>
        <a:bodyPr/>
        <a:lstStyle/>
        <a:p>
          <a:endParaRPr lang="en-US"/>
        </a:p>
      </dgm:t>
    </dgm:pt>
    <dgm:pt modelId="{F845A8C8-FD5F-442D-A1F4-2DD294861048}" type="sibTrans" cxnId="{1DD58990-E111-4748-A5D8-EE5F1473A1D9}">
      <dgm:prSet/>
      <dgm:spPr/>
      <dgm:t>
        <a:bodyPr/>
        <a:lstStyle/>
        <a:p>
          <a:endParaRPr lang="en-US"/>
        </a:p>
      </dgm:t>
    </dgm:pt>
    <dgm:pt modelId="{C25EABBE-8DAD-462E-997E-B708F43611A4}">
      <dgm:prSet/>
      <dgm:spPr/>
      <dgm:t>
        <a:bodyPr/>
        <a:lstStyle/>
        <a:p>
          <a:r>
            <a:rPr lang="en-GB"/>
            <a:t>It is generally a lifetime issue.  (nhs.uk. 2021).</a:t>
          </a:r>
          <a:endParaRPr lang="en-US"/>
        </a:p>
      </dgm:t>
    </dgm:pt>
    <dgm:pt modelId="{0230B448-E0A9-47BC-8F92-633862DFA5FB}" type="parTrans" cxnId="{55BE9695-14F4-497C-8B60-7A2D4E734958}">
      <dgm:prSet/>
      <dgm:spPr/>
      <dgm:t>
        <a:bodyPr/>
        <a:lstStyle/>
        <a:p>
          <a:endParaRPr lang="en-US"/>
        </a:p>
      </dgm:t>
    </dgm:pt>
    <dgm:pt modelId="{BA35CE3A-0DB7-4539-84C1-57C11C083F3D}" type="sibTrans" cxnId="{55BE9695-14F4-497C-8B60-7A2D4E734958}">
      <dgm:prSet/>
      <dgm:spPr/>
      <dgm:t>
        <a:bodyPr/>
        <a:lstStyle/>
        <a:p>
          <a:endParaRPr lang="en-US"/>
        </a:p>
      </dgm:t>
    </dgm:pt>
    <dgm:pt modelId="{8FC1FBF3-FEB8-4184-B096-5C23847A662E}">
      <dgm:prSet/>
      <dgm:spPr/>
      <dgm:t>
        <a:bodyPr/>
        <a:lstStyle/>
        <a:p>
          <a:r>
            <a:rPr lang="en-GB" dirty="0"/>
            <a:t>No cure, dietary changes can frequently be managed with modifications </a:t>
          </a:r>
          <a:r>
            <a:rPr lang="en-GB"/>
            <a:t>and medicines </a:t>
          </a:r>
          <a:r>
            <a:rPr lang="en-GB" dirty="0"/>
            <a:t>(nhs.uk. 2021).</a:t>
          </a:r>
          <a:endParaRPr lang="en-US" dirty="0"/>
        </a:p>
      </dgm:t>
    </dgm:pt>
    <dgm:pt modelId="{F950DB67-C8AF-4A33-A5AD-98714FD0708B}" type="parTrans" cxnId="{CC44A6F2-9A5C-41BB-8DD9-C1A02EEA1B6D}">
      <dgm:prSet/>
      <dgm:spPr/>
      <dgm:t>
        <a:bodyPr/>
        <a:lstStyle/>
        <a:p>
          <a:endParaRPr lang="en-US"/>
        </a:p>
      </dgm:t>
    </dgm:pt>
    <dgm:pt modelId="{4BA18EA4-2D3E-4043-A709-C9ACB803828E}" type="sibTrans" cxnId="{CC44A6F2-9A5C-41BB-8DD9-C1A02EEA1B6D}">
      <dgm:prSet/>
      <dgm:spPr/>
      <dgm:t>
        <a:bodyPr/>
        <a:lstStyle/>
        <a:p>
          <a:endParaRPr lang="en-US"/>
        </a:p>
      </dgm:t>
    </dgm:pt>
    <dgm:pt modelId="{82864285-8141-45F7-B6A9-6EE8A5D613C1}">
      <dgm:prSet/>
      <dgm:spPr/>
      <dgm:t>
        <a:bodyPr/>
        <a:lstStyle/>
        <a:p>
          <a:r>
            <a:rPr lang="en-GB"/>
            <a:t>The precise cause of the disease is unknown (nhs.uk. 2021).</a:t>
          </a:r>
          <a:endParaRPr lang="en-US"/>
        </a:p>
      </dgm:t>
    </dgm:pt>
    <dgm:pt modelId="{63D427E6-38A2-45BA-A2EE-F50A25C79AA3}" type="parTrans" cxnId="{9FC9D120-6297-42F0-B34F-C52370FB169C}">
      <dgm:prSet/>
      <dgm:spPr/>
      <dgm:t>
        <a:bodyPr/>
        <a:lstStyle/>
        <a:p>
          <a:endParaRPr lang="en-US"/>
        </a:p>
      </dgm:t>
    </dgm:pt>
    <dgm:pt modelId="{18F7AB63-523E-4401-97E0-A523DAD58881}" type="sibTrans" cxnId="{9FC9D120-6297-42F0-B34F-C52370FB169C}">
      <dgm:prSet/>
      <dgm:spPr/>
      <dgm:t>
        <a:bodyPr/>
        <a:lstStyle/>
        <a:p>
          <a:endParaRPr lang="en-US"/>
        </a:p>
      </dgm:t>
    </dgm:pt>
    <dgm:pt modelId="{115EF508-3E45-4A43-82D1-1E1274182A3B}" type="pres">
      <dgm:prSet presAssocID="{1AC8B3E9-A121-414F-B62E-B56D111E3FB0}" presName="linear" presStyleCnt="0">
        <dgm:presLayoutVars>
          <dgm:animLvl val="lvl"/>
          <dgm:resizeHandles val="exact"/>
        </dgm:presLayoutVars>
      </dgm:prSet>
      <dgm:spPr/>
    </dgm:pt>
    <dgm:pt modelId="{2F8FD327-4C98-4720-8813-20C067B86E5C}" type="pres">
      <dgm:prSet presAssocID="{04889004-D5E3-4C01-AF18-1F7F673113E1}" presName="parentText" presStyleLbl="node1" presStyleIdx="0" presStyleCnt="5">
        <dgm:presLayoutVars>
          <dgm:chMax val="0"/>
          <dgm:bulletEnabled val="1"/>
        </dgm:presLayoutVars>
      </dgm:prSet>
      <dgm:spPr/>
    </dgm:pt>
    <dgm:pt modelId="{0CDF057F-B042-4B57-A789-0743BE53C88C}" type="pres">
      <dgm:prSet presAssocID="{CDFF295D-E412-423F-9D00-0C5F7F82FCEB}" presName="spacer" presStyleCnt="0"/>
      <dgm:spPr/>
    </dgm:pt>
    <dgm:pt modelId="{C5924B00-045D-4FA4-8B7E-B87C75642369}" type="pres">
      <dgm:prSet presAssocID="{93D9AE47-78BC-4B6C-AD6D-DD37AF4C505B}" presName="parentText" presStyleLbl="node1" presStyleIdx="1" presStyleCnt="5">
        <dgm:presLayoutVars>
          <dgm:chMax val="0"/>
          <dgm:bulletEnabled val="1"/>
        </dgm:presLayoutVars>
      </dgm:prSet>
      <dgm:spPr/>
    </dgm:pt>
    <dgm:pt modelId="{52E79FE3-4CF6-4B34-BC61-DEAB020F4C29}" type="pres">
      <dgm:prSet presAssocID="{F845A8C8-FD5F-442D-A1F4-2DD294861048}" presName="spacer" presStyleCnt="0"/>
      <dgm:spPr/>
    </dgm:pt>
    <dgm:pt modelId="{AB0F13DC-420E-4C6F-8BF1-1EC88CDB3446}" type="pres">
      <dgm:prSet presAssocID="{C25EABBE-8DAD-462E-997E-B708F43611A4}" presName="parentText" presStyleLbl="node1" presStyleIdx="2" presStyleCnt="5">
        <dgm:presLayoutVars>
          <dgm:chMax val="0"/>
          <dgm:bulletEnabled val="1"/>
        </dgm:presLayoutVars>
      </dgm:prSet>
      <dgm:spPr/>
    </dgm:pt>
    <dgm:pt modelId="{112DFAB9-70CA-4FFE-B006-5E5FB8AB1723}" type="pres">
      <dgm:prSet presAssocID="{BA35CE3A-0DB7-4539-84C1-57C11C083F3D}" presName="spacer" presStyleCnt="0"/>
      <dgm:spPr/>
    </dgm:pt>
    <dgm:pt modelId="{54BA43D2-1F09-4280-9CBD-8DC3ADCE1C59}" type="pres">
      <dgm:prSet presAssocID="{8FC1FBF3-FEB8-4184-B096-5C23847A662E}" presName="parentText" presStyleLbl="node1" presStyleIdx="3" presStyleCnt="5">
        <dgm:presLayoutVars>
          <dgm:chMax val="0"/>
          <dgm:bulletEnabled val="1"/>
        </dgm:presLayoutVars>
      </dgm:prSet>
      <dgm:spPr/>
    </dgm:pt>
    <dgm:pt modelId="{0E7B4FF2-95E8-457E-A5D0-023F2DA93A97}" type="pres">
      <dgm:prSet presAssocID="{4BA18EA4-2D3E-4043-A709-C9ACB803828E}" presName="spacer" presStyleCnt="0"/>
      <dgm:spPr/>
    </dgm:pt>
    <dgm:pt modelId="{6844A8EC-CB45-43AC-8B9A-9A6BD8B776A9}" type="pres">
      <dgm:prSet presAssocID="{82864285-8141-45F7-B6A9-6EE8A5D613C1}" presName="parentText" presStyleLbl="node1" presStyleIdx="4" presStyleCnt="5">
        <dgm:presLayoutVars>
          <dgm:chMax val="0"/>
          <dgm:bulletEnabled val="1"/>
        </dgm:presLayoutVars>
      </dgm:prSet>
      <dgm:spPr/>
    </dgm:pt>
  </dgm:ptLst>
  <dgm:cxnLst>
    <dgm:cxn modelId="{8AF51615-A896-4E44-9CDD-CE63CE4BDEEE}" type="presOf" srcId="{93D9AE47-78BC-4B6C-AD6D-DD37AF4C505B}" destId="{C5924B00-045D-4FA4-8B7E-B87C75642369}" srcOrd="0" destOrd="0" presId="urn:microsoft.com/office/officeart/2005/8/layout/vList2"/>
    <dgm:cxn modelId="{9FC9D120-6297-42F0-B34F-C52370FB169C}" srcId="{1AC8B3E9-A121-414F-B62E-B56D111E3FB0}" destId="{82864285-8141-45F7-B6A9-6EE8A5D613C1}" srcOrd="4" destOrd="0" parTransId="{63D427E6-38A2-45BA-A2EE-F50A25C79AA3}" sibTransId="{18F7AB63-523E-4401-97E0-A523DAD58881}"/>
    <dgm:cxn modelId="{262F1821-AB37-42AF-9CE4-2BE73583D12E}" type="presOf" srcId="{82864285-8141-45F7-B6A9-6EE8A5D613C1}" destId="{6844A8EC-CB45-43AC-8B9A-9A6BD8B776A9}" srcOrd="0" destOrd="0" presId="urn:microsoft.com/office/officeart/2005/8/layout/vList2"/>
    <dgm:cxn modelId="{4B942930-53F0-4F2F-A90F-CF2BA76FA7CA}" type="presOf" srcId="{8FC1FBF3-FEB8-4184-B096-5C23847A662E}" destId="{54BA43D2-1F09-4280-9CBD-8DC3ADCE1C59}" srcOrd="0" destOrd="0" presId="urn:microsoft.com/office/officeart/2005/8/layout/vList2"/>
    <dgm:cxn modelId="{3EBCFE5D-81CC-4306-B9AF-EDDA20F4637B}" type="presOf" srcId="{1AC8B3E9-A121-414F-B62E-B56D111E3FB0}" destId="{115EF508-3E45-4A43-82D1-1E1274182A3B}" srcOrd="0" destOrd="0" presId="urn:microsoft.com/office/officeart/2005/8/layout/vList2"/>
    <dgm:cxn modelId="{D4DEF077-1718-434F-AFB0-F1CB4598FE69}" srcId="{1AC8B3E9-A121-414F-B62E-B56D111E3FB0}" destId="{04889004-D5E3-4C01-AF18-1F7F673113E1}" srcOrd="0" destOrd="0" parTransId="{3717F305-4FCD-479B-BE11-E86F667384A7}" sibTransId="{CDFF295D-E412-423F-9D00-0C5F7F82FCEB}"/>
    <dgm:cxn modelId="{733CDD88-7F30-4D68-9993-04D41ACEB806}" type="presOf" srcId="{04889004-D5E3-4C01-AF18-1F7F673113E1}" destId="{2F8FD327-4C98-4720-8813-20C067B86E5C}" srcOrd="0" destOrd="0" presId="urn:microsoft.com/office/officeart/2005/8/layout/vList2"/>
    <dgm:cxn modelId="{1DD58990-E111-4748-A5D8-EE5F1473A1D9}" srcId="{1AC8B3E9-A121-414F-B62E-B56D111E3FB0}" destId="{93D9AE47-78BC-4B6C-AD6D-DD37AF4C505B}" srcOrd="1" destOrd="0" parTransId="{D993AAE5-32A9-4806-9F0D-5E6BB9B9143A}" sibTransId="{F845A8C8-FD5F-442D-A1F4-2DD294861048}"/>
    <dgm:cxn modelId="{55BE9695-14F4-497C-8B60-7A2D4E734958}" srcId="{1AC8B3E9-A121-414F-B62E-B56D111E3FB0}" destId="{C25EABBE-8DAD-462E-997E-B708F43611A4}" srcOrd="2" destOrd="0" parTransId="{0230B448-E0A9-47BC-8F92-633862DFA5FB}" sibTransId="{BA35CE3A-0DB7-4539-84C1-57C11C083F3D}"/>
    <dgm:cxn modelId="{A1FFDEED-866F-480C-99F9-22E0A57D053F}" type="presOf" srcId="{C25EABBE-8DAD-462E-997E-B708F43611A4}" destId="{AB0F13DC-420E-4C6F-8BF1-1EC88CDB3446}" srcOrd="0" destOrd="0" presId="urn:microsoft.com/office/officeart/2005/8/layout/vList2"/>
    <dgm:cxn modelId="{CC44A6F2-9A5C-41BB-8DD9-C1A02EEA1B6D}" srcId="{1AC8B3E9-A121-414F-B62E-B56D111E3FB0}" destId="{8FC1FBF3-FEB8-4184-B096-5C23847A662E}" srcOrd="3" destOrd="0" parTransId="{F950DB67-C8AF-4A33-A5AD-98714FD0708B}" sibTransId="{4BA18EA4-2D3E-4043-A709-C9ACB803828E}"/>
    <dgm:cxn modelId="{74D701BE-660B-4EDF-86AD-6F74DC922127}" type="presParOf" srcId="{115EF508-3E45-4A43-82D1-1E1274182A3B}" destId="{2F8FD327-4C98-4720-8813-20C067B86E5C}" srcOrd="0" destOrd="0" presId="urn:microsoft.com/office/officeart/2005/8/layout/vList2"/>
    <dgm:cxn modelId="{4385F5F5-D1CD-4282-B225-573D0FDE2B34}" type="presParOf" srcId="{115EF508-3E45-4A43-82D1-1E1274182A3B}" destId="{0CDF057F-B042-4B57-A789-0743BE53C88C}" srcOrd="1" destOrd="0" presId="urn:microsoft.com/office/officeart/2005/8/layout/vList2"/>
    <dgm:cxn modelId="{36BE49A7-8E49-48F7-9529-7FFB99DD5BE3}" type="presParOf" srcId="{115EF508-3E45-4A43-82D1-1E1274182A3B}" destId="{C5924B00-045D-4FA4-8B7E-B87C75642369}" srcOrd="2" destOrd="0" presId="urn:microsoft.com/office/officeart/2005/8/layout/vList2"/>
    <dgm:cxn modelId="{7874E767-C57E-4EC3-ADE2-34C301716709}" type="presParOf" srcId="{115EF508-3E45-4A43-82D1-1E1274182A3B}" destId="{52E79FE3-4CF6-4B34-BC61-DEAB020F4C29}" srcOrd="3" destOrd="0" presId="urn:microsoft.com/office/officeart/2005/8/layout/vList2"/>
    <dgm:cxn modelId="{1F72C1B2-73A4-49B4-9540-14506BD78EC5}" type="presParOf" srcId="{115EF508-3E45-4A43-82D1-1E1274182A3B}" destId="{AB0F13DC-420E-4C6F-8BF1-1EC88CDB3446}" srcOrd="4" destOrd="0" presId="urn:microsoft.com/office/officeart/2005/8/layout/vList2"/>
    <dgm:cxn modelId="{DB39B958-A80E-419F-8CFF-FA48BF4E27E5}" type="presParOf" srcId="{115EF508-3E45-4A43-82D1-1E1274182A3B}" destId="{112DFAB9-70CA-4FFE-B006-5E5FB8AB1723}" srcOrd="5" destOrd="0" presId="urn:microsoft.com/office/officeart/2005/8/layout/vList2"/>
    <dgm:cxn modelId="{D73CB32F-7959-4399-BD13-F82CBEBCFF12}" type="presParOf" srcId="{115EF508-3E45-4A43-82D1-1E1274182A3B}" destId="{54BA43D2-1F09-4280-9CBD-8DC3ADCE1C59}" srcOrd="6" destOrd="0" presId="urn:microsoft.com/office/officeart/2005/8/layout/vList2"/>
    <dgm:cxn modelId="{8AAAE3A2-8AA1-41DA-9C3C-743E31C3275A}" type="presParOf" srcId="{115EF508-3E45-4A43-82D1-1E1274182A3B}" destId="{0E7B4FF2-95E8-457E-A5D0-023F2DA93A97}" srcOrd="7" destOrd="0" presId="urn:microsoft.com/office/officeart/2005/8/layout/vList2"/>
    <dgm:cxn modelId="{05CA35EA-F644-405C-BCC0-037E6F0869A2}" type="presParOf" srcId="{115EF508-3E45-4A43-82D1-1E1274182A3B}" destId="{6844A8EC-CB45-43AC-8B9A-9A6BD8B776A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FD327-4C98-4720-8813-20C067B86E5C}">
      <dsp:nvSpPr>
        <dsp:cNvPr id="0" name=""/>
        <dsp:cNvSpPr/>
      </dsp:nvSpPr>
      <dsp:spPr>
        <a:xfrm>
          <a:off x="0" y="579973"/>
          <a:ext cx="4760469"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Irritable bowel syndrome (IBS) is a widely known digestive system condition (nhs.uk. 2021).</a:t>
          </a:r>
          <a:endParaRPr lang="en-US" sz="1600" kern="1200"/>
        </a:p>
      </dsp:txBody>
      <dsp:txXfrm>
        <a:off x="31070" y="611043"/>
        <a:ext cx="4698329" cy="574340"/>
      </dsp:txXfrm>
    </dsp:sp>
    <dsp:sp modelId="{C5924B00-045D-4FA4-8B7E-B87C75642369}">
      <dsp:nvSpPr>
        <dsp:cNvPr id="0" name=""/>
        <dsp:cNvSpPr/>
      </dsp:nvSpPr>
      <dsp:spPr>
        <a:xfrm>
          <a:off x="0" y="1262533"/>
          <a:ext cx="4760469"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Common symptoms are stomach cramps, bloating, diarrhoea and constipation.  (nhs.uk. 2021).</a:t>
          </a:r>
          <a:endParaRPr lang="en-US" sz="1600" kern="1200"/>
        </a:p>
      </dsp:txBody>
      <dsp:txXfrm>
        <a:off x="31070" y="1293603"/>
        <a:ext cx="4698329" cy="574340"/>
      </dsp:txXfrm>
    </dsp:sp>
    <dsp:sp modelId="{AB0F13DC-420E-4C6F-8BF1-1EC88CDB3446}">
      <dsp:nvSpPr>
        <dsp:cNvPr id="0" name=""/>
        <dsp:cNvSpPr/>
      </dsp:nvSpPr>
      <dsp:spPr>
        <a:xfrm>
          <a:off x="0" y="1945093"/>
          <a:ext cx="4760469"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generally a lifetime issue.  (nhs.uk. 2021).</a:t>
          </a:r>
          <a:endParaRPr lang="en-US" sz="1600" kern="1200"/>
        </a:p>
      </dsp:txBody>
      <dsp:txXfrm>
        <a:off x="31070" y="1976163"/>
        <a:ext cx="4698329" cy="574340"/>
      </dsp:txXfrm>
    </dsp:sp>
    <dsp:sp modelId="{54BA43D2-1F09-4280-9CBD-8DC3ADCE1C59}">
      <dsp:nvSpPr>
        <dsp:cNvPr id="0" name=""/>
        <dsp:cNvSpPr/>
      </dsp:nvSpPr>
      <dsp:spPr>
        <a:xfrm>
          <a:off x="0" y="2627653"/>
          <a:ext cx="4760469"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No cure, dietary changes can frequently be managed with modifications </a:t>
          </a:r>
          <a:r>
            <a:rPr lang="en-GB" sz="1600" kern="1200"/>
            <a:t>and medicines </a:t>
          </a:r>
          <a:r>
            <a:rPr lang="en-GB" sz="1600" kern="1200" dirty="0"/>
            <a:t>(nhs.uk. 2021).</a:t>
          </a:r>
          <a:endParaRPr lang="en-US" sz="1600" kern="1200" dirty="0"/>
        </a:p>
      </dsp:txBody>
      <dsp:txXfrm>
        <a:off x="31070" y="2658723"/>
        <a:ext cx="4698329" cy="574340"/>
      </dsp:txXfrm>
    </dsp:sp>
    <dsp:sp modelId="{6844A8EC-CB45-43AC-8B9A-9A6BD8B776A9}">
      <dsp:nvSpPr>
        <dsp:cNvPr id="0" name=""/>
        <dsp:cNvSpPr/>
      </dsp:nvSpPr>
      <dsp:spPr>
        <a:xfrm>
          <a:off x="0" y="3310213"/>
          <a:ext cx="4760469" cy="636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precise cause of the disease is unknown (nhs.uk. 2021).</a:t>
          </a:r>
          <a:endParaRPr lang="en-US" sz="1600" kern="1200"/>
        </a:p>
      </dsp:txBody>
      <dsp:txXfrm>
        <a:off x="31070" y="3341283"/>
        <a:ext cx="4698329" cy="5743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B04D81-F295-41B5-9D7C-5133A67A4132}" type="datetimeFigureOut">
              <a:t>7/22/2022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C9A22B-3D1C-43CE-A37C-EBD3B04FB4D6}" type="slidenum">
              <a:t>‹#›</a:t>
            </a:fld>
            <a:endParaRPr lang="en-GB"/>
          </a:p>
        </p:txBody>
      </p:sp>
    </p:spTree>
    <p:extLst>
      <p:ext uri="{BB962C8B-B14F-4D97-AF65-F5344CB8AC3E}">
        <p14:creationId xmlns:p14="http://schemas.microsoft.com/office/powerpoint/2010/main" val="4249130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Fr</a:t>
            </a:r>
          </a:p>
        </p:txBody>
      </p:sp>
      <p:sp>
        <p:nvSpPr>
          <p:cNvPr id="4" name="Slide Number Placeholder 3"/>
          <p:cNvSpPr>
            <a:spLocks noGrp="1"/>
          </p:cNvSpPr>
          <p:nvPr>
            <p:ph type="sldNum" sz="quarter" idx="5"/>
          </p:nvPr>
        </p:nvSpPr>
        <p:spPr/>
        <p:txBody>
          <a:bodyPr/>
          <a:lstStyle/>
          <a:p>
            <a:fld id="{5DC9A22B-3D1C-43CE-A37C-EBD3B04FB4D6}" type="slidenum">
              <a:rPr lang="en-GB"/>
              <a:t>1</a:t>
            </a:fld>
            <a:endParaRPr lang="en-GB"/>
          </a:p>
        </p:txBody>
      </p:sp>
    </p:spTree>
    <p:extLst>
      <p:ext uri="{BB962C8B-B14F-4D97-AF65-F5344CB8AC3E}">
        <p14:creationId xmlns:p14="http://schemas.microsoft.com/office/powerpoint/2010/main" val="400828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(second bullet point) Food digestion in the which directs food intake, and breaks it down into appropriate forms, into energy that we need, then it travels it to relevant organs, and then disposes of the waste</a:t>
            </a:r>
          </a:p>
          <a:p>
            <a:r>
              <a:rPr lang="en-US" dirty="0">
                <a:cs typeface="Calibri"/>
              </a:rPr>
              <a:t>(first bullet point) </a:t>
            </a:r>
            <a:r>
              <a:rPr lang="en-US" dirty="0"/>
              <a:t>that is then moved down towards a valve named the pyloric sphincter. When the sphincter relaxes, the combined food enters the intestine for digestion</a:t>
            </a:r>
            <a:endParaRPr lang="en-US" dirty="0">
              <a:cs typeface="Calibri"/>
            </a:endParaRPr>
          </a:p>
        </p:txBody>
      </p:sp>
      <p:sp>
        <p:nvSpPr>
          <p:cNvPr id="4" name="Slide Number Placeholder 3"/>
          <p:cNvSpPr>
            <a:spLocks noGrp="1"/>
          </p:cNvSpPr>
          <p:nvPr>
            <p:ph type="sldNum" sz="quarter" idx="5"/>
          </p:nvPr>
        </p:nvSpPr>
        <p:spPr/>
        <p:txBody>
          <a:bodyPr/>
          <a:lstStyle/>
          <a:p>
            <a:fld id="{5DC9A22B-3D1C-43CE-A37C-EBD3B04FB4D6}" type="slidenum">
              <a:t>2</a:t>
            </a:fld>
            <a:endParaRPr lang="en-GB"/>
          </a:p>
        </p:txBody>
      </p:sp>
    </p:spTree>
    <p:extLst>
      <p:ext uri="{BB962C8B-B14F-4D97-AF65-F5344CB8AC3E}">
        <p14:creationId xmlns:p14="http://schemas.microsoft.com/office/powerpoint/2010/main" val="3333193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(2nd bullet point) These generally come and go over time, which can last for days, weeks, or months</a:t>
            </a:r>
            <a:endParaRPr lang="en-US" dirty="0"/>
          </a:p>
          <a:p>
            <a:r>
              <a:rPr lang="en-GB" dirty="0">
                <a:cs typeface="Calibri"/>
              </a:rPr>
              <a:t>(3rd bullet point) </a:t>
            </a:r>
            <a:r>
              <a:rPr lang="en-GB" dirty="0"/>
              <a:t>It can become unpleasant to live with and have a significant effect on an individual's life</a:t>
            </a:r>
          </a:p>
          <a:p>
            <a:r>
              <a:rPr lang="en-GB" dirty="0">
                <a:cs typeface="Calibri"/>
              </a:rPr>
              <a:t>5th bullet point) </a:t>
            </a:r>
            <a:r>
              <a:rPr lang="en-GB" dirty="0"/>
              <a:t>, but it has been connected to factors such as, food traveling through your gut too quickly or too slowly, hyper sensitive nerves in your intestines, stress, and a family background of IBS  </a:t>
            </a:r>
            <a:endParaRPr lang="en-GB" dirty="0">
              <a:cs typeface="Calibri"/>
            </a:endParaRPr>
          </a:p>
        </p:txBody>
      </p:sp>
      <p:sp>
        <p:nvSpPr>
          <p:cNvPr id="4" name="Slide Number Placeholder 3"/>
          <p:cNvSpPr>
            <a:spLocks noGrp="1"/>
          </p:cNvSpPr>
          <p:nvPr>
            <p:ph type="sldNum" sz="quarter" idx="5"/>
          </p:nvPr>
        </p:nvSpPr>
        <p:spPr/>
        <p:txBody>
          <a:bodyPr/>
          <a:lstStyle/>
          <a:p>
            <a:fld id="{5DC9A22B-3D1C-43CE-A37C-EBD3B04FB4D6}" type="slidenum">
              <a:t>3</a:t>
            </a:fld>
            <a:endParaRPr lang="en-GB"/>
          </a:p>
        </p:txBody>
      </p:sp>
    </p:spTree>
    <p:extLst>
      <p:ext uri="{BB962C8B-B14F-4D97-AF65-F5344CB8AC3E}">
        <p14:creationId xmlns:p14="http://schemas.microsoft.com/office/powerpoint/2010/main" val="1167228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(Bullet point one )Its function is to absorb water from food particles, allowing a more formed motion to pass. Frequent contractions of the bowel wall (peristalsis) accelerate the contents forward</a:t>
            </a:r>
          </a:p>
          <a:p>
            <a:br>
              <a:rPr lang="en-GB" dirty="0">
                <a:cs typeface="+mn-lt"/>
              </a:rPr>
            </a:br>
            <a:endParaRPr lang="en-GB" dirty="0">
              <a:cs typeface="Calibri"/>
            </a:endParaRPr>
          </a:p>
        </p:txBody>
      </p:sp>
      <p:sp>
        <p:nvSpPr>
          <p:cNvPr id="4" name="Slide Number Placeholder 3"/>
          <p:cNvSpPr>
            <a:spLocks noGrp="1"/>
          </p:cNvSpPr>
          <p:nvPr>
            <p:ph type="sldNum" sz="quarter" idx="5"/>
          </p:nvPr>
        </p:nvSpPr>
        <p:spPr/>
        <p:txBody>
          <a:bodyPr/>
          <a:lstStyle/>
          <a:p>
            <a:fld id="{5DC9A22B-3D1C-43CE-A37C-EBD3B04FB4D6}" type="slidenum">
              <a:t>4</a:t>
            </a:fld>
            <a:endParaRPr lang="en-GB"/>
          </a:p>
        </p:txBody>
      </p:sp>
    </p:spTree>
    <p:extLst>
      <p:ext uri="{BB962C8B-B14F-4D97-AF65-F5344CB8AC3E}">
        <p14:creationId xmlns:p14="http://schemas.microsoft.com/office/powerpoint/2010/main" val="4101771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64277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47595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74064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8893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4228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39159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51625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5343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4146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21748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6595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7/22/2022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4053688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hyperlink" Target="https://doi.org/10.3945/jn.109.11629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5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3">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9713" y="248038"/>
            <a:ext cx="7063721" cy="1159200"/>
          </a:xfrm>
        </p:spPr>
        <p:txBody>
          <a:bodyPr anchor="ctr">
            <a:normAutofit/>
          </a:bodyPr>
          <a:lstStyle/>
          <a:p>
            <a:pPr algn="l"/>
            <a:r>
              <a:rPr lang="en-GB" sz="3700">
                <a:solidFill>
                  <a:srgbClr val="FFFFFF"/>
                </a:solidFill>
                <a:cs typeface="Calibri Light"/>
              </a:rPr>
              <a:t>The functions of the Digestive system</a:t>
            </a:r>
          </a:p>
        </p:txBody>
      </p:sp>
      <p:sp>
        <p:nvSpPr>
          <p:cNvPr id="3" name="Subtitle 2"/>
          <p:cNvSpPr>
            <a:spLocks noGrp="1"/>
          </p:cNvSpPr>
          <p:nvPr>
            <p:ph type="subTitle" idx="1"/>
          </p:nvPr>
        </p:nvSpPr>
        <p:spPr>
          <a:xfrm>
            <a:off x="8313707" y="347700"/>
            <a:ext cx="3621773" cy="873612"/>
          </a:xfrm>
        </p:spPr>
        <p:txBody>
          <a:bodyPr vert="horz" lIns="91440" tIns="45720" rIns="91440" bIns="45720" rtlCol="0" anchor="ctr">
            <a:noAutofit/>
          </a:bodyPr>
          <a:lstStyle/>
          <a:p>
            <a:pPr algn="l">
              <a:spcAft>
                <a:spcPts val="600"/>
              </a:spcAft>
            </a:pPr>
            <a:r>
              <a:rPr lang="en-GB" sz="1800" dirty="0">
                <a:solidFill>
                  <a:srgbClr val="FFFFFF"/>
                </a:solidFill>
              </a:rPr>
              <a:t>By Jazmin Dawes</a:t>
            </a:r>
            <a:endParaRPr lang="en-GB" sz="1800" dirty="0">
              <a:solidFill>
                <a:srgbClr val="FFFFFF"/>
              </a:solidFill>
              <a:cs typeface="Calibri"/>
            </a:endParaRPr>
          </a:p>
          <a:p>
            <a:pPr algn="l">
              <a:spcAft>
                <a:spcPts val="600"/>
              </a:spcAft>
            </a:pPr>
            <a:r>
              <a:rPr lang="en-GB" sz="1800" dirty="0">
                <a:solidFill>
                  <a:srgbClr val="FFFFFF"/>
                </a:solidFill>
              </a:rPr>
              <a:t>Student Number: 2015980</a:t>
            </a:r>
            <a:endParaRPr lang="en-GB" sz="1800" dirty="0">
              <a:solidFill>
                <a:srgbClr val="FFFFFF"/>
              </a:solidFill>
              <a:cs typeface="Calibri"/>
            </a:endParaRPr>
          </a:p>
          <a:p>
            <a:pPr algn="l">
              <a:spcAft>
                <a:spcPts val="600"/>
              </a:spcAft>
            </a:pPr>
            <a:r>
              <a:rPr lang="en-GB" sz="1800" dirty="0">
                <a:solidFill>
                  <a:srgbClr val="FFFFFF"/>
                </a:solidFill>
              </a:rPr>
              <a:t>Lectura: Muhammed </a:t>
            </a:r>
            <a:r>
              <a:rPr lang="en-GB" sz="1800" dirty="0">
                <a:solidFill>
                  <a:srgbClr val="FFFFFF"/>
                </a:solidFill>
                <a:ea typeface="+mn-lt"/>
                <a:cs typeface="+mn-lt"/>
              </a:rPr>
              <a:t>Humza Saeed </a:t>
            </a:r>
            <a:endParaRPr lang="en-GB" sz="1800" dirty="0">
              <a:solidFill>
                <a:srgbClr val="FFFFFF"/>
              </a:solidFill>
            </a:endParaRPr>
          </a:p>
        </p:txBody>
      </p:sp>
      <p:pic>
        <p:nvPicPr>
          <p:cNvPr id="5" name="Picture 5" descr="Diagram&#10;&#10;Description automatically generated">
            <a:extLst>
              <a:ext uri="{FF2B5EF4-FFF2-40B4-BE49-F238E27FC236}">
                <a16:creationId xmlns:a16="http://schemas.microsoft.com/office/drawing/2014/main" id="{82F42003-6C73-2FE6-560A-7D91F5452D0A}"/>
              </a:ext>
            </a:extLst>
          </p:cNvPr>
          <p:cNvPicPr>
            <a:picLocks noChangeAspect="1"/>
          </p:cNvPicPr>
          <p:nvPr/>
        </p:nvPicPr>
        <p:blipFill>
          <a:blip r:embed="rId3"/>
          <a:stretch>
            <a:fillRect/>
          </a:stretch>
        </p:blipFill>
        <p:spPr>
          <a:xfrm>
            <a:off x="8628" y="1584732"/>
            <a:ext cx="9644328" cy="5270047"/>
          </a:xfrm>
          <a:prstGeom prst="rect">
            <a:avLst/>
          </a:prstGeom>
        </p:spPr>
      </p:pic>
      <p:sp>
        <p:nvSpPr>
          <p:cNvPr id="6" name="Speech Bubble: Rectangle with Corners Rounded 5">
            <a:extLst>
              <a:ext uri="{FF2B5EF4-FFF2-40B4-BE49-F238E27FC236}">
                <a16:creationId xmlns:a16="http://schemas.microsoft.com/office/drawing/2014/main" id="{C869B154-2B72-26FF-E5A7-7B030E4EFF2A}"/>
              </a:ext>
            </a:extLst>
          </p:cNvPr>
          <p:cNvSpPr/>
          <p:nvPr/>
        </p:nvSpPr>
        <p:spPr>
          <a:xfrm>
            <a:off x="9588978" y="2357081"/>
            <a:ext cx="2602303" cy="370935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285750" lvl="0" indent="-285750" rtl="0">
              <a:buFont typeface="Wingdings"/>
              <a:buChar char="Ø"/>
            </a:pPr>
            <a:endParaRPr lang="en-US" dirty="0">
              <a:cs typeface="Arial"/>
            </a:endParaRPr>
          </a:p>
          <a:p>
            <a:pPr marL="285750" indent="-285750">
              <a:buFont typeface="Wingdings"/>
              <a:buChar char="Ø"/>
            </a:pPr>
            <a:r>
              <a:rPr lang="en-GB" dirty="0">
                <a:solidFill>
                  <a:srgbClr val="262626"/>
                </a:solidFill>
                <a:latin typeface="Calibri"/>
                <a:ea typeface="Arial"/>
                <a:cs typeface="Arial"/>
              </a:rPr>
              <a:t>The GI tract is a collection of major organs connected by a long, twisting tube  (NHS. 2020).</a:t>
            </a:r>
            <a:r>
              <a:rPr lang="en-GB" dirty="0">
                <a:latin typeface="Calibri"/>
                <a:ea typeface="Arial"/>
                <a:cs typeface="Arial"/>
              </a:rPr>
              <a:t>​</a:t>
            </a:r>
          </a:p>
          <a:p>
            <a:pPr marL="285750" lvl="0" indent="-285750" rtl="0">
              <a:buFont typeface="Wingdings"/>
              <a:buChar char="Ø"/>
            </a:pPr>
            <a:endParaRPr lang="en-US" dirty="0">
              <a:cs typeface="Arial"/>
            </a:endParaRPr>
          </a:p>
        </p:txBody>
      </p:sp>
      <p:sp>
        <p:nvSpPr>
          <p:cNvPr id="7" name="TextBox 6">
            <a:extLst>
              <a:ext uri="{FF2B5EF4-FFF2-40B4-BE49-F238E27FC236}">
                <a16:creationId xmlns:a16="http://schemas.microsoft.com/office/drawing/2014/main" id="{5CBB5183-3AD1-DB9E-0376-B454AC6DEB4B}"/>
              </a:ext>
            </a:extLst>
          </p:cNvPr>
          <p:cNvSpPr txBox="1"/>
          <p:nvPr/>
        </p:nvSpPr>
        <p:spPr>
          <a:xfrm>
            <a:off x="181155" y="6507192"/>
            <a:ext cx="36489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(Commons.wikimedia.org. 2020)</a:t>
            </a:r>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Diagram&#10;&#10;Description automatically generated">
            <a:extLst>
              <a:ext uri="{FF2B5EF4-FFF2-40B4-BE49-F238E27FC236}">
                <a16:creationId xmlns:a16="http://schemas.microsoft.com/office/drawing/2014/main" id="{4FB91B06-1771-1869-8ABA-1AC17068F088}"/>
              </a:ext>
            </a:extLst>
          </p:cNvPr>
          <p:cNvPicPr>
            <a:picLocks noChangeAspect="1"/>
          </p:cNvPicPr>
          <p:nvPr/>
        </p:nvPicPr>
        <p:blipFill>
          <a:blip r:embed="rId3"/>
          <a:stretch>
            <a:fillRect/>
          </a:stretch>
        </p:blipFill>
        <p:spPr>
          <a:xfrm>
            <a:off x="4868172" y="515900"/>
            <a:ext cx="7171426" cy="5840578"/>
          </a:xfrm>
          <a:prstGeom prst="rect">
            <a:avLst/>
          </a:prstGeom>
        </p:spPr>
      </p:pic>
      <p:sp>
        <p:nvSpPr>
          <p:cNvPr id="6" name="Speech Bubble: Rectangle 5">
            <a:extLst>
              <a:ext uri="{FF2B5EF4-FFF2-40B4-BE49-F238E27FC236}">
                <a16:creationId xmlns:a16="http://schemas.microsoft.com/office/drawing/2014/main" id="{F02A2DD8-C050-1C18-8481-DB277798935B}"/>
              </a:ext>
            </a:extLst>
          </p:cNvPr>
          <p:cNvSpPr/>
          <p:nvPr/>
        </p:nvSpPr>
        <p:spPr>
          <a:xfrm>
            <a:off x="304801" y="1009206"/>
            <a:ext cx="4212565" cy="4687017"/>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nSpc>
                <a:spcPct val="90000"/>
              </a:lnSpc>
              <a:spcBef>
                <a:spcPct val="0"/>
              </a:spcBef>
              <a:buFont typeface="Wingdings,Sans-Serif"/>
              <a:buChar char="Ø"/>
            </a:pPr>
            <a:endParaRPr lang="en-US" sz="1600" dirty="0">
              <a:solidFill>
                <a:schemeClr val="bg1"/>
              </a:solidFill>
              <a:latin typeface="calibri light"/>
              <a:ea typeface="+mn-lt"/>
              <a:cs typeface="calibri light"/>
            </a:endParaRPr>
          </a:p>
          <a:p>
            <a:pPr marL="285750" indent="-285750">
              <a:lnSpc>
                <a:spcPct val="90000"/>
              </a:lnSpc>
              <a:spcBef>
                <a:spcPct val="0"/>
              </a:spcBef>
              <a:buFont typeface="Wingdings"/>
              <a:buChar char="Ø"/>
            </a:pPr>
            <a:r>
              <a:rPr lang="en-US" dirty="0">
                <a:solidFill>
                  <a:schemeClr val="bg1"/>
                </a:solidFill>
                <a:latin typeface="calibri light"/>
                <a:cs typeface="calibri light"/>
              </a:rPr>
              <a:t>Food is mixed and broken down in the stomach into a fluid (St Helens and Knowsley Teaching Hospitals NHS Trust. 2022)</a:t>
            </a:r>
            <a:endParaRPr lang="en-US">
              <a:solidFill>
                <a:schemeClr val="bg1"/>
              </a:solidFill>
              <a:ea typeface="+mn-lt"/>
              <a:cs typeface="+mn-lt"/>
            </a:endParaRPr>
          </a:p>
          <a:p>
            <a:pPr marL="285750" indent="-285750">
              <a:lnSpc>
                <a:spcPct val="90000"/>
              </a:lnSpc>
              <a:spcBef>
                <a:spcPct val="0"/>
              </a:spcBef>
              <a:buFont typeface="Wingdings"/>
              <a:buChar char="Ø"/>
            </a:pPr>
            <a:endParaRPr lang="en-US" dirty="0">
              <a:solidFill>
                <a:schemeClr val="bg1"/>
              </a:solidFill>
              <a:latin typeface="calibri light"/>
              <a:cs typeface="calibri light"/>
            </a:endParaRPr>
          </a:p>
          <a:p>
            <a:pPr marL="285750" indent="-285750">
              <a:lnSpc>
                <a:spcPct val="90000"/>
              </a:lnSpc>
              <a:spcBef>
                <a:spcPct val="0"/>
              </a:spcBef>
              <a:buFont typeface="Wingdings,Sans-Serif"/>
              <a:buChar char="Ø"/>
            </a:pPr>
            <a:r>
              <a:rPr lang="en-US" dirty="0">
                <a:solidFill>
                  <a:schemeClr val="bg1"/>
                </a:solidFill>
                <a:latin typeface="calibri light"/>
                <a:cs typeface="calibri light"/>
              </a:rPr>
              <a:t>The human digestive system is a  physical and chemical process  (Sensoy, 2021).</a:t>
            </a:r>
            <a:endParaRPr lang="en-US">
              <a:solidFill>
                <a:schemeClr val="bg1"/>
              </a:solidFill>
              <a:ea typeface="+mn-lt"/>
              <a:cs typeface="+mn-lt"/>
            </a:endParaRPr>
          </a:p>
          <a:p>
            <a:pPr marL="285750" indent="-285750">
              <a:lnSpc>
                <a:spcPct val="90000"/>
              </a:lnSpc>
              <a:spcBef>
                <a:spcPct val="0"/>
              </a:spcBef>
              <a:buFont typeface="Wingdings,Sans-Serif"/>
              <a:buChar char="Ø"/>
            </a:pPr>
            <a:endParaRPr lang="en-US" dirty="0">
              <a:solidFill>
                <a:schemeClr val="bg1"/>
              </a:solidFill>
              <a:latin typeface="calibri light"/>
              <a:cs typeface="calibri light"/>
            </a:endParaRPr>
          </a:p>
          <a:p>
            <a:pPr marL="285750" indent="-285750">
              <a:lnSpc>
                <a:spcPct val="90000"/>
              </a:lnSpc>
              <a:spcBef>
                <a:spcPct val="0"/>
              </a:spcBef>
              <a:buFont typeface="Wingdings,Sans-Serif"/>
              <a:buChar char="Ø"/>
            </a:pPr>
            <a:r>
              <a:rPr lang="en-US" dirty="0">
                <a:solidFill>
                  <a:schemeClr val="bg1"/>
                </a:solidFill>
                <a:latin typeface="calibri light"/>
                <a:cs typeface="calibri light"/>
              </a:rPr>
              <a:t>Energy obtained from food is obtained through upper-tract digestion (Leah T. Coles, et al, 2010).</a:t>
            </a:r>
            <a:endParaRPr lang="en-US">
              <a:solidFill>
                <a:schemeClr val="bg1"/>
              </a:solidFill>
              <a:ea typeface="+mn-lt"/>
              <a:cs typeface="+mn-lt"/>
            </a:endParaRPr>
          </a:p>
          <a:p>
            <a:pPr algn="ctr"/>
            <a:endParaRPr lang="en-GB" dirty="0">
              <a:cs typeface="Calibri"/>
            </a:endParaRPr>
          </a:p>
        </p:txBody>
      </p:sp>
      <p:sp>
        <p:nvSpPr>
          <p:cNvPr id="2" name="TextBox 1">
            <a:extLst>
              <a:ext uri="{FF2B5EF4-FFF2-40B4-BE49-F238E27FC236}">
                <a16:creationId xmlns:a16="http://schemas.microsoft.com/office/drawing/2014/main" id="{BBF4CDBE-3619-71F5-7CF2-D4868229D645}"/>
              </a:ext>
            </a:extLst>
          </p:cNvPr>
          <p:cNvSpPr txBox="1"/>
          <p:nvPr/>
        </p:nvSpPr>
        <p:spPr>
          <a:xfrm>
            <a:off x="6363419" y="6349042"/>
            <a:ext cx="47704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Open Sans"/>
                <a:ea typeface="Open Sans"/>
                <a:cs typeface="Open Sans"/>
              </a:rPr>
              <a:t>(Rajamanickam and Chinnaswamy, 2016)</a:t>
            </a:r>
            <a:endParaRPr lang="en-US" dirty="0"/>
          </a:p>
        </p:txBody>
      </p:sp>
      <p:sp>
        <p:nvSpPr>
          <p:cNvPr id="3" name="TextBox 2">
            <a:extLst>
              <a:ext uri="{FF2B5EF4-FFF2-40B4-BE49-F238E27FC236}">
                <a16:creationId xmlns:a16="http://schemas.microsoft.com/office/drawing/2014/main" id="{CF251987-4CA5-4863-25E7-EECA8B913432}"/>
              </a:ext>
            </a:extLst>
          </p:cNvPr>
          <p:cNvSpPr txBox="1"/>
          <p:nvPr/>
        </p:nvSpPr>
        <p:spPr>
          <a:xfrm>
            <a:off x="310552" y="181154"/>
            <a:ext cx="4827915" cy="660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latin typeface="Arial Nova"/>
                <a:cs typeface="Calibri"/>
              </a:rPr>
              <a:t>Digestive system</a:t>
            </a:r>
          </a:p>
        </p:txBody>
      </p:sp>
    </p:spTree>
    <p:extLst>
      <p:ext uri="{BB962C8B-B14F-4D97-AF65-F5344CB8AC3E}">
        <p14:creationId xmlns:p14="http://schemas.microsoft.com/office/powerpoint/2010/main" val="998534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Diagram&#10;&#10;Description automatically generated">
            <a:extLst>
              <a:ext uri="{FF2B5EF4-FFF2-40B4-BE49-F238E27FC236}">
                <a16:creationId xmlns:a16="http://schemas.microsoft.com/office/drawing/2014/main" id="{5B7E0A5F-8BDD-7738-CBBF-1BDD0F4B4779}"/>
              </a:ext>
            </a:extLst>
          </p:cNvPr>
          <p:cNvPicPr>
            <a:picLocks noChangeAspect="1"/>
          </p:cNvPicPr>
          <p:nvPr/>
        </p:nvPicPr>
        <p:blipFill>
          <a:blip r:embed="rId3"/>
          <a:stretch>
            <a:fillRect/>
          </a:stretch>
        </p:blipFill>
        <p:spPr>
          <a:xfrm>
            <a:off x="267580" y="939998"/>
            <a:ext cx="5942258" cy="5637793"/>
          </a:xfrm>
          <a:prstGeom prst="rect">
            <a:avLst/>
          </a:prstGeom>
        </p:spPr>
      </p:pic>
      <p:sp>
        <p:nvSpPr>
          <p:cNvPr id="2" name="Title 1">
            <a:extLst>
              <a:ext uri="{FF2B5EF4-FFF2-40B4-BE49-F238E27FC236}">
                <a16:creationId xmlns:a16="http://schemas.microsoft.com/office/drawing/2014/main" id="{B3520F08-6CF7-3DBB-351B-387E1C20C50E}"/>
              </a:ext>
            </a:extLst>
          </p:cNvPr>
          <p:cNvSpPr>
            <a:spLocks noGrp="1"/>
          </p:cNvSpPr>
          <p:nvPr>
            <p:ph type="title"/>
          </p:nvPr>
        </p:nvSpPr>
        <p:spPr>
          <a:xfrm>
            <a:off x="162950" y="-205670"/>
            <a:ext cx="6370730" cy="1658306"/>
          </a:xfrm>
        </p:spPr>
        <p:txBody>
          <a:bodyPr>
            <a:normAutofit/>
          </a:bodyPr>
          <a:lstStyle/>
          <a:p>
            <a:r>
              <a:rPr lang="en-GB" sz="2800" b="1" dirty="0"/>
              <a:t>One Disease that Affects the Digestive System is Irritable bowel syndrome (IBS).</a:t>
            </a:r>
            <a:br>
              <a:rPr lang="en-US" dirty="0"/>
            </a:br>
            <a:endParaRPr lang="en-GB" sz="2800" b="1" dirty="0">
              <a:cs typeface="Calibri Light"/>
            </a:endParaRPr>
          </a:p>
        </p:txBody>
      </p:sp>
      <p:sp>
        <p:nvSpPr>
          <p:cNvPr id="6" name="TextBox 5">
            <a:extLst>
              <a:ext uri="{FF2B5EF4-FFF2-40B4-BE49-F238E27FC236}">
                <a16:creationId xmlns:a16="http://schemas.microsoft.com/office/drawing/2014/main" id="{4B10D4D4-BD03-FF50-A142-5446B5930E9B}"/>
              </a:ext>
            </a:extLst>
          </p:cNvPr>
          <p:cNvSpPr txBox="1"/>
          <p:nvPr/>
        </p:nvSpPr>
        <p:spPr>
          <a:xfrm>
            <a:off x="267418"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ea typeface="+mn-lt"/>
                <a:cs typeface="+mn-lt"/>
              </a:rPr>
              <a:t>(Johnson, 2016)</a:t>
            </a:r>
            <a:endParaRPr lang="en-US"/>
          </a:p>
        </p:txBody>
      </p:sp>
      <p:sp>
        <p:nvSpPr>
          <p:cNvPr id="4" name="Cloud 3">
            <a:extLst>
              <a:ext uri="{FF2B5EF4-FFF2-40B4-BE49-F238E27FC236}">
                <a16:creationId xmlns:a16="http://schemas.microsoft.com/office/drawing/2014/main" id="{526E0AB0-06F6-BF9A-BAAF-F72247DC5F00}"/>
              </a:ext>
            </a:extLst>
          </p:cNvPr>
          <p:cNvSpPr/>
          <p:nvPr/>
        </p:nvSpPr>
        <p:spPr>
          <a:xfrm>
            <a:off x="6213895" y="398252"/>
            <a:ext cx="6139132" cy="5075207"/>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4" name="Content Placeholder 2">
            <a:extLst>
              <a:ext uri="{FF2B5EF4-FFF2-40B4-BE49-F238E27FC236}">
                <a16:creationId xmlns:a16="http://schemas.microsoft.com/office/drawing/2014/main" id="{3F364F93-DEE1-48BF-CE83-87B0438BB338}"/>
              </a:ext>
            </a:extLst>
          </p:cNvPr>
          <p:cNvGraphicFramePr/>
          <p:nvPr>
            <p:extLst>
              <p:ext uri="{D42A27DB-BD31-4B8C-83A1-F6EECF244321}">
                <p14:modId xmlns:p14="http://schemas.microsoft.com/office/powerpoint/2010/main" val="1001666571"/>
              </p:ext>
            </p:extLst>
          </p:nvPr>
        </p:nvGraphicFramePr>
        <p:xfrm>
          <a:off x="7245237" y="740622"/>
          <a:ext cx="4760469" cy="4526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56560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D434-D77B-F7B7-AD84-464506FDC670}"/>
              </a:ext>
            </a:extLst>
          </p:cNvPr>
          <p:cNvSpPr>
            <a:spLocks noGrp="1"/>
          </p:cNvSpPr>
          <p:nvPr>
            <p:ph type="title"/>
          </p:nvPr>
        </p:nvSpPr>
        <p:spPr>
          <a:xfrm>
            <a:off x="2876" y="-263179"/>
            <a:ext cx="5213230" cy="1587260"/>
          </a:xfrm>
        </p:spPr>
        <p:txBody>
          <a:bodyPr>
            <a:normAutofit/>
          </a:bodyPr>
          <a:lstStyle/>
          <a:p>
            <a:r>
              <a:rPr lang="en-GB" b="1" dirty="0"/>
              <a:t>Causes Of IBS Associated Care Plan</a:t>
            </a:r>
          </a:p>
        </p:txBody>
      </p:sp>
      <p:pic>
        <p:nvPicPr>
          <p:cNvPr id="5" name="Picture 5" descr="A picture containing timeline&#10;&#10;Description automatically generated">
            <a:extLst>
              <a:ext uri="{FF2B5EF4-FFF2-40B4-BE49-F238E27FC236}">
                <a16:creationId xmlns:a16="http://schemas.microsoft.com/office/drawing/2014/main" id="{0DD2D10C-3993-1492-65C9-8D15CD91B747}"/>
              </a:ext>
            </a:extLst>
          </p:cNvPr>
          <p:cNvPicPr>
            <a:picLocks noChangeAspect="1"/>
          </p:cNvPicPr>
          <p:nvPr/>
        </p:nvPicPr>
        <p:blipFill>
          <a:blip r:embed="rId3"/>
          <a:stretch>
            <a:fillRect/>
          </a:stretch>
        </p:blipFill>
        <p:spPr>
          <a:xfrm>
            <a:off x="5845834" y="313425"/>
            <a:ext cx="6366294" cy="6087373"/>
          </a:xfrm>
          <a:prstGeom prst="rect">
            <a:avLst/>
          </a:prstGeom>
        </p:spPr>
      </p:pic>
      <p:sp>
        <p:nvSpPr>
          <p:cNvPr id="6" name="TextBox 5">
            <a:extLst>
              <a:ext uri="{FF2B5EF4-FFF2-40B4-BE49-F238E27FC236}">
                <a16:creationId xmlns:a16="http://schemas.microsoft.com/office/drawing/2014/main" id="{7D6F1C7C-6BC4-B830-3B02-BA680263E96A}"/>
              </a:ext>
            </a:extLst>
          </p:cNvPr>
          <p:cNvSpPr txBox="1"/>
          <p:nvPr/>
        </p:nvSpPr>
        <p:spPr>
          <a:xfrm>
            <a:off x="8908212" y="6392174"/>
            <a:ext cx="2340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(Harvard Health. 2022)</a:t>
            </a:r>
            <a:endParaRPr lang="en-US" dirty="0"/>
          </a:p>
        </p:txBody>
      </p:sp>
      <p:pic>
        <p:nvPicPr>
          <p:cNvPr id="3" name="Picture 6" descr="Diagram&#10;&#10;Description automatically generated">
            <a:extLst>
              <a:ext uri="{FF2B5EF4-FFF2-40B4-BE49-F238E27FC236}">
                <a16:creationId xmlns:a16="http://schemas.microsoft.com/office/drawing/2014/main" id="{2C99A832-D1A2-7F9B-C782-4A6B32A0D503}"/>
              </a:ext>
            </a:extLst>
          </p:cNvPr>
          <p:cNvPicPr>
            <a:picLocks noChangeAspect="1"/>
          </p:cNvPicPr>
          <p:nvPr/>
        </p:nvPicPr>
        <p:blipFill>
          <a:blip r:embed="rId4"/>
          <a:stretch>
            <a:fillRect/>
          </a:stretch>
        </p:blipFill>
        <p:spPr>
          <a:xfrm>
            <a:off x="51759" y="1197018"/>
            <a:ext cx="5733689" cy="4866530"/>
          </a:xfrm>
          <a:prstGeom prst="rect">
            <a:avLst/>
          </a:prstGeom>
        </p:spPr>
      </p:pic>
      <p:sp>
        <p:nvSpPr>
          <p:cNvPr id="7" name="TextBox 6">
            <a:extLst>
              <a:ext uri="{FF2B5EF4-FFF2-40B4-BE49-F238E27FC236}">
                <a16:creationId xmlns:a16="http://schemas.microsoft.com/office/drawing/2014/main" id="{B871EEC9-1A2F-5DA2-009B-F7EB51149E70}"/>
              </a:ext>
            </a:extLst>
          </p:cNvPr>
          <p:cNvSpPr txBox="1"/>
          <p:nvPr/>
        </p:nvSpPr>
        <p:spPr>
          <a:xfrm>
            <a:off x="138023" y="63921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(Morgenstern, 2020)</a:t>
            </a:r>
            <a:endParaRPr lang="en-US"/>
          </a:p>
        </p:txBody>
      </p:sp>
    </p:spTree>
    <p:extLst>
      <p:ext uri="{BB962C8B-B14F-4D97-AF65-F5344CB8AC3E}">
        <p14:creationId xmlns:p14="http://schemas.microsoft.com/office/powerpoint/2010/main" val="3398554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C650F-9F15-1027-CE15-C6A27A2390AF}"/>
              </a:ext>
            </a:extLst>
          </p:cNvPr>
          <p:cNvSpPr>
            <a:spLocks noGrp="1"/>
          </p:cNvSpPr>
          <p:nvPr>
            <p:ph type="title"/>
          </p:nvPr>
        </p:nvSpPr>
        <p:spPr>
          <a:xfrm>
            <a:off x="2875" y="-378198"/>
            <a:ext cx="10058400" cy="1371600"/>
          </a:xfrm>
        </p:spPr>
        <p:txBody>
          <a:bodyPr/>
          <a:lstStyle/>
          <a:p>
            <a:r>
              <a:rPr lang="en-GB" b="1" u="sng" dirty="0"/>
              <a:t>References</a:t>
            </a:r>
          </a:p>
        </p:txBody>
      </p:sp>
      <p:sp>
        <p:nvSpPr>
          <p:cNvPr id="3" name="Content Placeholder 2">
            <a:extLst>
              <a:ext uri="{FF2B5EF4-FFF2-40B4-BE49-F238E27FC236}">
                <a16:creationId xmlns:a16="http://schemas.microsoft.com/office/drawing/2014/main" id="{B56A2AFC-23B7-9157-D2E9-5EC2F7B94606}"/>
              </a:ext>
            </a:extLst>
          </p:cNvPr>
          <p:cNvSpPr>
            <a:spLocks noGrp="1"/>
          </p:cNvSpPr>
          <p:nvPr>
            <p:ph idx="1"/>
          </p:nvPr>
        </p:nvSpPr>
        <p:spPr>
          <a:xfrm>
            <a:off x="678611" y="1384252"/>
            <a:ext cx="10676626" cy="4295321"/>
          </a:xfrm>
        </p:spPr>
        <p:txBody>
          <a:bodyPr vert="horz" lIns="91440" tIns="45720" rIns="91440" bIns="45720" rtlCol="0" anchor="t">
            <a:noAutofit/>
          </a:bodyPr>
          <a:lstStyle/>
          <a:p>
            <a:pPr>
              <a:buFont typeface="Wingdings" panose="020B0604020202020204" pitchFamily="34" charset="0"/>
              <a:buChar char="Ø"/>
            </a:pPr>
            <a:endParaRPr lang="en-GB" sz="1600" dirty="0">
              <a:cs typeface="Calibri"/>
            </a:endParaRPr>
          </a:p>
          <a:p>
            <a:pPr>
              <a:buClr>
                <a:srgbClr val="262626"/>
              </a:buClr>
            </a:pPr>
            <a:endParaRPr lang="en-US" sz="1600" dirty="0"/>
          </a:p>
        </p:txBody>
      </p:sp>
      <p:sp>
        <p:nvSpPr>
          <p:cNvPr id="5" name="TextBox 4">
            <a:extLst>
              <a:ext uri="{FF2B5EF4-FFF2-40B4-BE49-F238E27FC236}">
                <a16:creationId xmlns:a16="http://schemas.microsoft.com/office/drawing/2014/main" id="{6AE47A05-51D2-B900-F1D0-58FEFD9CD33F}"/>
              </a:ext>
            </a:extLst>
          </p:cNvPr>
          <p:cNvSpPr txBox="1"/>
          <p:nvPr/>
        </p:nvSpPr>
        <p:spPr>
          <a:xfrm>
            <a:off x="296174" y="626853"/>
            <a:ext cx="11470256" cy="5754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Commons.wikimedia.org. (2020). </a:t>
            </a:r>
            <a:r>
              <a:rPr lang="en-US" sz="1200" i="1" dirty="0">
                <a:cs typeface="Calibri"/>
              </a:rPr>
              <a:t>File:Gastrointestinal system.gif - Wikimedia Commons</a:t>
            </a:r>
            <a:r>
              <a:rPr lang="en-US" sz="1200" dirty="0">
                <a:cs typeface="Calibri"/>
              </a:rPr>
              <a:t>. (online) Available at: </a:t>
            </a:r>
            <a:r>
              <a:rPr lang="en-US" sz="1200" dirty="0"/>
              <a:t>&lt;https://commons.wikimedia.org/wiki/File:Gastrointestinal_system.gif&gt; (Accessed 18 June 2022).  </a:t>
            </a:r>
            <a:r>
              <a:rPr lang="en-US" sz="1200" dirty="0">
                <a:cs typeface="Calibri"/>
              </a:rPr>
              <a:t>​</a:t>
            </a:r>
          </a:p>
          <a:p>
            <a:endParaRPr lang="en-US" sz="1200" dirty="0">
              <a:cs typeface="Calibri"/>
            </a:endParaRPr>
          </a:p>
          <a:p>
            <a:r>
              <a:rPr lang="en-US" sz="1200" dirty="0">
                <a:cs typeface="Calibri"/>
              </a:rPr>
              <a:t>Harvard Health. (2022). </a:t>
            </a:r>
            <a:r>
              <a:rPr lang="en-US" sz="1200" i="1" dirty="0"/>
              <a:t>Try a FODMAPs diet to manage irritable bowel syndrome - Harvard Health</a:t>
            </a:r>
            <a:r>
              <a:rPr lang="en-US" sz="1200" dirty="0"/>
              <a:t>. (online) Available at: &lt;https://www.health.harvard.edu/diseases-and-conditions/a-new-diet-to-manage-irritable-bowel-syndrome&gt; (Accessed 10 June 2022). </a:t>
            </a:r>
            <a:r>
              <a:rPr lang="en-US" sz="1200" dirty="0">
                <a:cs typeface="Calibri"/>
              </a:rPr>
              <a:t>   ​</a:t>
            </a:r>
          </a:p>
          <a:p>
            <a:endParaRPr lang="en-US" sz="1200" dirty="0">
              <a:cs typeface="Calibri"/>
            </a:endParaRPr>
          </a:p>
          <a:p>
            <a:r>
              <a:rPr lang="en-US" sz="1200" dirty="0">
                <a:cs typeface="Calibri"/>
              </a:rPr>
              <a:t>Johnson, J., (2016). </a:t>
            </a:r>
            <a:r>
              <a:rPr lang="en-US" sz="1200" i="1" dirty="0"/>
              <a:t>Balancing Brain &amp; Gut: Acupuncture for IBS - A Woman's Time</a:t>
            </a:r>
            <a:r>
              <a:rPr lang="en-US" sz="1200" dirty="0"/>
              <a:t>. (online) A Woman's Time. Available at: &lt;https://www.awomanstime.com/?p=2426&gt; (Accessed 9 June 2022). </a:t>
            </a:r>
            <a:r>
              <a:rPr lang="en-US" sz="1200" dirty="0">
                <a:cs typeface="Calibri"/>
              </a:rPr>
              <a:t> ​</a:t>
            </a:r>
          </a:p>
          <a:p>
            <a:endParaRPr lang="en-US" sz="1200" dirty="0">
              <a:cs typeface="Calibri"/>
            </a:endParaRPr>
          </a:p>
          <a:p>
            <a:r>
              <a:rPr lang="en-US" sz="1200" dirty="0"/>
              <a:t>Leah T. Coles, et al, (2010) Predicted Apparent Digestion of Energy-Yielding Nutrients Differs between the Upper and Lower Digestive Tracts in Rats and Humans, </a:t>
            </a:r>
            <a:r>
              <a:rPr lang="en-US" sz="1200" i="1" dirty="0">
                <a:cs typeface="Calibri"/>
              </a:rPr>
              <a:t>The Journal of Nutrition</a:t>
            </a:r>
            <a:r>
              <a:rPr lang="en-US" sz="1200" dirty="0">
                <a:cs typeface="Calibri"/>
              </a:rPr>
              <a:t>, Volume 140, Issue 3, Pages 469–</a:t>
            </a:r>
            <a:r>
              <a:rPr lang="en-US" sz="1200" dirty="0"/>
              <a:t>476, </a:t>
            </a:r>
            <a:r>
              <a:rPr lang="en-US" sz="1200" dirty="0">
                <a:solidFill>
                  <a:srgbClr val="0563C1"/>
                </a:solidFill>
                <a:cs typeface="Calibri"/>
                <a:hlinkClick r:id="rId2"/>
              </a:rPr>
              <a:t>https://doi.org/10.3945/jn.109.116293</a:t>
            </a:r>
            <a:r>
              <a:rPr lang="en-US" sz="1200" dirty="0">
                <a:cs typeface="Calibri"/>
              </a:rPr>
              <a:t> </a:t>
            </a:r>
          </a:p>
          <a:p>
            <a:r>
              <a:rPr lang="en-US" sz="1200" dirty="0">
                <a:cs typeface="Calibri"/>
              </a:rPr>
              <a:t> ​</a:t>
            </a:r>
          </a:p>
          <a:p>
            <a:r>
              <a:rPr lang="en-US" sz="1200" dirty="0"/>
              <a:t>NHS</a:t>
            </a:r>
            <a:r>
              <a:rPr lang="en-US" sz="1200" dirty="0">
                <a:cs typeface="Calibri"/>
              </a:rPr>
              <a:t>. (2020). </a:t>
            </a:r>
            <a:r>
              <a:rPr lang="en-US" sz="1200" i="1" dirty="0"/>
              <a:t>How our digestive system works and keeping it healthy</a:t>
            </a:r>
            <a:r>
              <a:rPr lang="en-US" sz="1200" dirty="0"/>
              <a:t>. (online) Available at: &lt;https://www.gosh.nhs.uk/wards-and-departments/departments/clinical-specialties/gastroenterology-information-parents-and-visitors/how-our-digestive-system-works-and-keeping-it-healthy/&gt; (Accessed 27 May 2022). </a:t>
            </a:r>
            <a:endParaRPr lang="en-US" sz="1200" dirty="0">
              <a:cs typeface="Calibri"/>
            </a:endParaRPr>
          </a:p>
          <a:p>
            <a:endParaRPr lang="en-US" sz="1200" dirty="0">
              <a:cs typeface="Calibri"/>
            </a:endParaRPr>
          </a:p>
          <a:p>
            <a:pPr marL="228600" indent="-228600">
              <a:lnSpc>
                <a:spcPct val="90000"/>
              </a:lnSpc>
              <a:spcBef>
                <a:spcPts val="1000"/>
              </a:spcBef>
            </a:pPr>
            <a:r>
              <a:rPr lang="en-US" sz="1200" dirty="0">
                <a:cs typeface="Calibri"/>
              </a:rPr>
              <a:t>NHS.uk. (2021). </a:t>
            </a:r>
            <a:r>
              <a:rPr lang="en-GB" sz="1200" i="1" dirty="0">
                <a:cs typeface="Calibri"/>
              </a:rPr>
              <a:t>Irritable bowel syndrome (IBS)</a:t>
            </a:r>
            <a:r>
              <a:rPr lang="en-GB" sz="1200" dirty="0">
                <a:cs typeface="Calibri"/>
              </a:rPr>
              <a:t>. (online) Available at: &lt;https://www.nhs.uk/conditions/irritable-bowel-syndrome-ibs/&gt; (Accessed 9 June 2022).</a:t>
            </a:r>
            <a:r>
              <a:rPr lang="en-US" sz="1200" dirty="0">
                <a:cs typeface="Calibri"/>
              </a:rPr>
              <a:t> </a:t>
            </a:r>
            <a:r>
              <a:rPr lang="en-GB" sz="1200" dirty="0">
                <a:cs typeface="Calibri"/>
              </a:rPr>
              <a:t> </a:t>
            </a:r>
            <a:endParaRPr lang="en-US" sz="1200" dirty="0">
              <a:ea typeface="+mn-lt"/>
              <a:cs typeface="+mn-lt"/>
            </a:endParaRPr>
          </a:p>
          <a:p>
            <a:pPr marL="228600" indent="-228600">
              <a:lnSpc>
                <a:spcPct val="90000"/>
              </a:lnSpc>
              <a:spcBef>
                <a:spcPts val="1000"/>
              </a:spcBef>
            </a:pPr>
            <a:r>
              <a:rPr lang="en-GB" sz="1200" dirty="0">
                <a:cs typeface="Calibri"/>
              </a:rPr>
              <a:t>Morgenstern, E., (2020.) </a:t>
            </a:r>
            <a:r>
              <a:rPr lang="en-GB" sz="1200" i="1" dirty="0">
                <a:cs typeface="Calibri"/>
              </a:rPr>
              <a:t>Irritable Bowel Syndrome (IBS)</a:t>
            </a:r>
            <a:r>
              <a:rPr lang="en-GB" sz="1200" dirty="0">
                <a:cs typeface="Calibri"/>
              </a:rPr>
              <a:t>. (online) EGASTROMD. Available at: &lt;https://egastromd.com/specialties/irritable-bowel-syndrome-ibs/&gt; (Accessed 30 June 2022).</a:t>
            </a:r>
            <a:endParaRPr lang="en-GB" sz="1200" dirty="0">
              <a:ea typeface="+mn-lt"/>
              <a:cs typeface="+mn-lt"/>
            </a:endParaRPr>
          </a:p>
          <a:p>
            <a:pPr marL="228600" indent="-228600">
              <a:lnSpc>
                <a:spcPct val="90000"/>
              </a:lnSpc>
              <a:spcBef>
                <a:spcPts val="1000"/>
              </a:spcBef>
            </a:pPr>
            <a:r>
              <a:rPr lang="en-GB" sz="1200" dirty="0">
                <a:cs typeface="Calibri"/>
              </a:rPr>
              <a:t>Rajamanickam, G. and Chinnaswamy, A., (2016). Advancement of Imaging and Modelling Techniques for Understanding Gastric Physical Forces on Food. </a:t>
            </a:r>
            <a:r>
              <a:rPr lang="en-GB" sz="1200" i="1" dirty="0">
                <a:cs typeface="Calibri"/>
              </a:rPr>
              <a:t>Food Engineering Reviews</a:t>
            </a:r>
            <a:r>
              <a:rPr lang="en-GB" sz="1200" dirty="0">
                <a:cs typeface="Calibri"/>
              </a:rPr>
              <a:t>, (online) 8. Available at: &lt;https://www.researchgate.net/figure/Human-digestive-tract-and-stages-of-food-digestion_fig1_298905443&gt; (Accessed 18 June 2022).</a:t>
            </a:r>
            <a:endParaRPr lang="en-GB" sz="1200" dirty="0">
              <a:ea typeface="+mn-lt"/>
              <a:cs typeface="+mn-lt"/>
            </a:endParaRPr>
          </a:p>
          <a:p>
            <a:pPr marL="228600" indent="-228600">
              <a:lnSpc>
                <a:spcPct val="90000"/>
              </a:lnSpc>
              <a:spcBef>
                <a:spcPts val="1000"/>
              </a:spcBef>
            </a:pPr>
            <a:r>
              <a:rPr lang="en-US" sz="1200" dirty="0">
                <a:cs typeface="Calibri"/>
              </a:rPr>
              <a:t> </a:t>
            </a:r>
            <a:r>
              <a:rPr lang="en-GB" sz="1200" dirty="0">
                <a:cs typeface="Calibri"/>
              </a:rPr>
              <a:t>  </a:t>
            </a:r>
            <a:r>
              <a:rPr lang="en-US" sz="1200" dirty="0">
                <a:cs typeface="Calibri"/>
              </a:rPr>
              <a:t>Sensoy</a:t>
            </a:r>
            <a:r>
              <a:rPr lang="en-GB" sz="1200" dirty="0">
                <a:cs typeface="Calibri"/>
              </a:rPr>
              <a:t>, I., (2021). A review on the food digestion in the digestive tract and the used in vitro models. </a:t>
            </a:r>
            <a:r>
              <a:rPr lang="en-GB" sz="1200" i="1" dirty="0">
                <a:cs typeface="Calibri"/>
              </a:rPr>
              <a:t>Science Direct</a:t>
            </a:r>
            <a:r>
              <a:rPr lang="en-GB" sz="1200" dirty="0">
                <a:cs typeface="Calibri"/>
              </a:rPr>
              <a:t>, (online) 4, pp.308-319. Available at: &lt;https://www.sciencedirect.com/science/article/pii/S2665927121000307&gt; (Accessed 8 June 2022). </a:t>
            </a:r>
            <a:r>
              <a:rPr lang="en-US" sz="1200" dirty="0">
                <a:cs typeface="Calibri"/>
              </a:rPr>
              <a:t> </a:t>
            </a:r>
            <a:endParaRPr lang="en-GB" sz="1200" dirty="0">
              <a:ea typeface="+mn-lt"/>
              <a:cs typeface="+mn-lt"/>
            </a:endParaRPr>
          </a:p>
          <a:p>
            <a:pPr marL="228600" indent="-228600">
              <a:lnSpc>
                <a:spcPct val="90000"/>
              </a:lnSpc>
              <a:spcBef>
                <a:spcPts val="1000"/>
              </a:spcBef>
            </a:pPr>
            <a:r>
              <a:rPr lang="en-US" sz="1200" dirty="0">
                <a:cs typeface="Calibri"/>
              </a:rPr>
              <a:t>    Smidge. (2020). </a:t>
            </a:r>
            <a:r>
              <a:rPr lang="en-GB" sz="1200" i="1" dirty="0">
                <a:cs typeface="Calibri"/>
              </a:rPr>
              <a:t>How your digestive system works | Smidge®</a:t>
            </a:r>
            <a:r>
              <a:rPr lang="en-GB" sz="1200" dirty="0">
                <a:cs typeface="Calibri"/>
              </a:rPr>
              <a:t>. (online) Available at: &lt;https://www.getsmidge.com/pages/how-digestion-works&gt; (Accessed 9 June 2022).</a:t>
            </a:r>
            <a:r>
              <a:rPr lang="en-US" sz="1200" dirty="0">
                <a:cs typeface="Calibri"/>
              </a:rPr>
              <a:t>  </a:t>
            </a:r>
            <a:r>
              <a:rPr lang="en-GB" sz="1200" dirty="0">
                <a:cs typeface="Calibri"/>
              </a:rPr>
              <a:t>  </a:t>
            </a:r>
            <a:endParaRPr lang="en-GB" sz="1200" dirty="0">
              <a:ea typeface="+mn-lt"/>
              <a:cs typeface="+mn-lt"/>
            </a:endParaRPr>
          </a:p>
          <a:p>
            <a:pPr marL="228600" indent="-228600">
              <a:lnSpc>
                <a:spcPct val="90000"/>
              </a:lnSpc>
              <a:spcBef>
                <a:spcPts val="1000"/>
              </a:spcBef>
            </a:pPr>
            <a:r>
              <a:rPr lang="en-US" sz="1200" dirty="0">
                <a:cs typeface="Calibri"/>
              </a:rPr>
              <a:t> </a:t>
            </a:r>
            <a:r>
              <a:rPr lang="en-GB" sz="1200" dirty="0">
                <a:cs typeface="Calibri"/>
              </a:rPr>
              <a:t> </a:t>
            </a:r>
            <a:r>
              <a:rPr lang="en-US" sz="1200" dirty="0">
                <a:cs typeface="Calibri"/>
              </a:rPr>
              <a:t>St Helens and Knowsley Teaching Hospitals NHS Trust. (2022). </a:t>
            </a:r>
            <a:r>
              <a:rPr lang="en-GB" sz="1200" i="1" dirty="0">
                <a:cs typeface="Calibri"/>
              </a:rPr>
              <a:t>Dietary management of Diabetic Gastroparesis</a:t>
            </a:r>
            <a:r>
              <a:rPr lang="en-GB" sz="1200" dirty="0">
                <a:cs typeface="Calibri"/>
              </a:rPr>
              <a:t>. (online) Available at: &lt;https://www.sthk.nhs.uk/media/.leaflets/6124b073ccc837.26532573.pdf&gt; (Accessed 8 June 2022).</a:t>
            </a:r>
            <a:r>
              <a:rPr lang="en-US" sz="1200" dirty="0">
                <a:cs typeface="Calibri"/>
              </a:rPr>
              <a:t>  </a:t>
            </a:r>
            <a:r>
              <a:rPr lang="en-GB" sz="1200" dirty="0">
                <a:cs typeface="Calibri"/>
              </a:rPr>
              <a:t>  </a:t>
            </a:r>
            <a:endParaRPr lang="en-GB" sz="1200" dirty="0">
              <a:ea typeface="+mn-lt"/>
              <a:cs typeface="+mn-lt"/>
            </a:endParaRPr>
          </a:p>
          <a:p>
            <a:pPr marL="228600" indent="-228600">
              <a:lnSpc>
                <a:spcPct val="90000"/>
              </a:lnSpc>
              <a:spcBef>
                <a:spcPts val="1000"/>
              </a:spcBef>
            </a:pPr>
            <a:r>
              <a:rPr lang="en-GB" sz="1200" dirty="0">
                <a:cs typeface="Calibri"/>
              </a:rPr>
              <a:t>  </a:t>
            </a:r>
            <a:r>
              <a:rPr lang="en-US" sz="1200" dirty="0">
                <a:cs typeface="Calibri"/>
              </a:rPr>
              <a:t>West Suffolk NHS Foundation Trust. (2019). </a:t>
            </a:r>
            <a:r>
              <a:rPr lang="en-GB" sz="1200" i="1" dirty="0">
                <a:cs typeface="Calibri"/>
              </a:rPr>
              <a:t>Irritable Bowel Syndrome: a self-help guide</a:t>
            </a:r>
            <a:r>
              <a:rPr lang="en-GB" sz="1200" dirty="0">
                <a:cs typeface="Calibri"/>
              </a:rPr>
              <a:t>. (online] Available at: &lt;https://www.wsh.nhs.uk/CMS-Documents/Patient-leaflets/ColorectalandStomaCare/5339-2-IBS-Self-Help-Guide.pdf&gt; (Accessed 10 June 2022). </a:t>
            </a:r>
            <a:endParaRPr lang="en-US" sz="1200" dirty="0">
              <a:cs typeface="Calibri"/>
            </a:endParaRPr>
          </a:p>
        </p:txBody>
      </p:sp>
    </p:spTree>
    <p:extLst>
      <p:ext uri="{BB962C8B-B14F-4D97-AF65-F5344CB8AC3E}">
        <p14:creationId xmlns:p14="http://schemas.microsoft.com/office/powerpoint/2010/main" val="29752965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335</TotalTime>
  <Words>1034</Words>
  <Application>Microsoft Office PowerPoint</Application>
  <PresentationFormat>Widescreen</PresentationFormat>
  <Paragraphs>56</Paragraphs>
  <Slides>5</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vt:i4>
      </vt:variant>
    </vt:vector>
  </HeadingPairs>
  <TitlesOfParts>
    <vt:vector size="14" baseType="lpstr">
      <vt:lpstr>Arial</vt:lpstr>
      <vt:lpstr>Arial Nova</vt:lpstr>
      <vt:lpstr>Calibri</vt:lpstr>
      <vt:lpstr>Calibri Light</vt:lpstr>
      <vt:lpstr>Calibri Light</vt:lpstr>
      <vt:lpstr>Open Sans</vt:lpstr>
      <vt:lpstr>Wingdings</vt:lpstr>
      <vt:lpstr>Wingdings,Sans-Serif</vt:lpstr>
      <vt:lpstr>Office Theme</vt:lpstr>
      <vt:lpstr>The functions of the Digestive system</vt:lpstr>
      <vt:lpstr>PowerPoint Presentation</vt:lpstr>
      <vt:lpstr>One Disease that Affects the Digestive System is Irritable bowel syndrome (IBS). </vt:lpstr>
      <vt:lpstr>Causes Of IBS Associated Care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Jazmin Dawes</cp:lastModifiedBy>
  <cp:revision>1403</cp:revision>
  <dcterms:created xsi:type="dcterms:W3CDTF">2022-05-27T10:39:01Z</dcterms:created>
  <dcterms:modified xsi:type="dcterms:W3CDTF">2022-07-22T05:21:17Z</dcterms:modified>
</cp:coreProperties>
</file>