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58"/>
  </p:notesMasterIdLst>
  <p:sldIdLst>
    <p:sldId id="401" r:id="rId5"/>
    <p:sldId id="402" r:id="rId6"/>
    <p:sldId id="403" r:id="rId7"/>
    <p:sldId id="462" r:id="rId8"/>
    <p:sldId id="460" r:id="rId9"/>
    <p:sldId id="463" r:id="rId10"/>
    <p:sldId id="459" r:id="rId11"/>
    <p:sldId id="465" r:id="rId12"/>
    <p:sldId id="467" r:id="rId13"/>
    <p:sldId id="468" r:id="rId14"/>
    <p:sldId id="472" r:id="rId15"/>
    <p:sldId id="466" r:id="rId16"/>
    <p:sldId id="464" r:id="rId17"/>
    <p:sldId id="461" r:id="rId18"/>
    <p:sldId id="404" r:id="rId19"/>
    <p:sldId id="458" r:id="rId20"/>
    <p:sldId id="412" r:id="rId21"/>
    <p:sldId id="413" r:id="rId22"/>
    <p:sldId id="414" r:id="rId23"/>
    <p:sldId id="420" r:id="rId24"/>
    <p:sldId id="421" r:id="rId25"/>
    <p:sldId id="422" r:id="rId26"/>
    <p:sldId id="423" r:id="rId27"/>
    <p:sldId id="424" r:id="rId28"/>
    <p:sldId id="415" r:id="rId29"/>
    <p:sldId id="428" r:id="rId30"/>
    <p:sldId id="434" r:id="rId31"/>
    <p:sldId id="435" r:id="rId32"/>
    <p:sldId id="436" r:id="rId33"/>
    <p:sldId id="425" r:id="rId34"/>
    <p:sldId id="426" r:id="rId35"/>
    <p:sldId id="427" r:id="rId36"/>
    <p:sldId id="487" r:id="rId37"/>
    <p:sldId id="334" r:id="rId38"/>
    <p:sldId id="326" r:id="rId39"/>
    <p:sldId id="336" r:id="rId40"/>
    <p:sldId id="337" r:id="rId41"/>
    <p:sldId id="271" r:id="rId42"/>
    <p:sldId id="447" r:id="rId43"/>
    <p:sldId id="448" r:id="rId44"/>
    <p:sldId id="452" r:id="rId45"/>
    <p:sldId id="473" r:id="rId46"/>
    <p:sldId id="456" r:id="rId47"/>
    <p:sldId id="475" r:id="rId48"/>
    <p:sldId id="476" r:id="rId49"/>
    <p:sldId id="474" r:id="rId50"/>
    <p:sldId id="478" r:id="rId51"/>
    <p:sldId id="479" r:id="rId52"/>
    <p:sldId id="482" r:id="rId53"/>
    <p:sldId id="483" r:id="rId54"/>
    <p:sldId id="488" r:id="rId55"/>
    <p:sldId id="453" r:id="rId56"/>
    <p:sldId id="45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4D6F9-38B5-4672-B98C-EE2D0C49D1A3}" v="29" dt="2023-02-23T15:04:43.107"/>
    <p1510:client id="{DC967B35-305C-4E65-A34B-B8296105A368}" v="70" dt="2023-02-24T12:20:48.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96036" autoAdjust="0"/>
  </p:normalViewPr>
  <p:slideViewPr>
    <p:cSldViewPr snapToGrid="0">
      <p:cViewPr varScale="1">
        <p:scale>
          <a:sx n="83" d="100"/>
          <a:sy n="83" d="100"/>
        </p:scale>
        <p:origin x="45" y="465"/>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65"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C967B35-305C-4E65-A34B-B8296105A368}"/>
    <pc:docChg chg="undo custSel addSld delSld modSld sldOrd">
      <pc:chgData name="Zita Draper" userId="b063123c-f51f-481b-b99c-f574606c9ace" providerId="ADAL" clId="{DC967B35-305C-4E65-A34B-B8296105A368}" dt="2023-02-24T12:20:54.305" v="2579" actId="14100"/>
      <pc:docMkLst>
        <pc:docMk/>
      </pc:docMkLst>
      <pc:sldChg chg="modSp add mod">
        <pc:chgData name="Zita Draper" userId="b063123c-f51f-481b-b99c-f574606c9ace" providerId="ADAL" clId="{DC967B35-305C-4E65-A34B-B8296105A368}" dt="2023-02-24T12:14:06.926" v="2568" actId="14100"/>
        <pc:sldMkLst>
          <pc:docMk/>
          <pc:sldMk cId="2547642721" sldId="271"/>
        </pc:sldMkLst>
        <pc:picChg chg="mod">
          <ac:chgData name="Zita Draper" userId="b063123c-f51f-481b-b99c-f574606c9ace" providerId="ADAL" clId="{DC967B35-305C-4E65-A34B-B8296105A368}" dt="2023-02-24T12:14:06.926" v="2568" actId="14100"/>
          <ac:picMkLst>
            <pc:docMk/>
            <pc:sldMk cId="2547642721" sldId="271"/>
            <ac:picMk id="2" creationId="{22F1DF11-8F85-F72A-C062-C4DD949C5A48}"/>
          </ac:picMkLst>
        </pc:picChg>
      </pc:sldChg>
      <pc:sldChg chg="modSp add mod">
        <pc:chgData name="Zita Draper" userId="b063123c-f51f-481b-b99c-f574606c9ace" providerId="ADAL" clId="{DC967B35-305C-4E65-A34B-B8296105A368}" dt="2023-02-24T10:16:50.892" v="2554" actId="14100"/>
        <pc:sldMkLst>
          <pc:docMk/>
          <pc:sldMk cId="47954968" sldId="326"/>
        </pc:sldMkLst>
        <pc:spChg chg="mod">
          <ac:chgData name="Zita Draper" userId="b063123c-f51f-481b-b99c-f574606c9ace" providerId="ADAL" clId="{DC967B35-305C-4E65-A34B-B8296105A368}" dt="2023-02-22T10:11:11.727" v="1509" actId="27636"/>
          <ac:spMkLst>
            <pc:docMk/>
            <pc:sldMk cId="47954968" sldId="326"/>
            <ac:spMk id="3" creationId="{BD1039DB-6FDA-EE4C-5E76-10890605E8ED}"/>
          </ac:spMkLst>
        </pc:spChg>
        <pc:picChg chg="mod">
          <ac:chgData name="Zita Draper" userId="b063123c-f51f-481b-b99c-f574606c9ace" providerId="ADAL" clId="{DC967B35-305C-4E65-A34B-B8296105A368}" dt="2023-02-24T10:16:50.892" v="2554" actId="14100"/>
          <ac:picMkLst>
            <pc:docMk/>
            <pc:sldMk cId="47954968" sldId="326"/>
            <ac:picMk id="4" creationId="{78884E51-5399-A71E-BF01-D019FDE5D422}"/>
          </ac:picMkLst>
        </pc:picChg>
      </pc:sldChg>
      <pc:sldChg chg="modSp add mod">
        <pc:chgData name="Zita Draper" userId="b063123c-f51f-481b-b99c-f574606c9ace" providerId="ADAL" clId="{DC967B35-305C-4E65-A34B-B8296105A368}" dt="2023-02-24T10:16:08.241" v="2552" actId="14100"/>
        <pc:sldMkLst>
          <pc:docMk/>
          <pc:sldMk cId="183165216" sldId="334"/>
        </pc:sldMkLst>
        <pc:spChg chg="mod">
          <ac:chgData name="Zita Draper" userId="b063123c-f51f-481b-b99c-f574606c9ace" providerId="ADAL" clId="{DC967B35-305C-4E65-A34B-B8296105A368}" dt="2023-02-22T10:10:56.264" v="1504" actId="27636"/>
          <ac:spMkLst>
            <pc:docMk/>
            <pc:sldMk cId="183165216" sldId="334"/>
            <ac:spMk id="6" creationId="{E64F508C-AB7A-C368-EDC7-DF76F7C47EBE}"/>
          </ac:spMkLst>
        </pc:spChg>
        <pc:spChg chg="mod">
          <ac:chgData name="Zita Draper" userId="b063123c-f51f-481b-b99c-f574606c9ace" providerId="ADAL" clId="{DC967B35-305C-4E65-A34B-B8296105A368}" dt="2023-02-22T10:10:56.248" v="1503" actId="27636"/>
          <ac:spMkLst>
            <pc:docMk/>
            <pc:sldMk cId="183165216" sldId="334"/>
            <ac:spMk id="8" creationId="{883A0072-EEEA-0337-15AA-AAD1E77EA674}"/>
          </ac:spMkLst>
        </pc:spChg>
        <pc:picChg chg="mod">
          <ac:chgData name="Zita Draper" userId="b063123c-f51f-481b-b99c-f574606c9ace" providerId="ADAL" clId="{DC967B35-305C-4E65-A34B-B8296105A368}" dt="2023-02-24T10:16:08.241" v="2552" actId="14100"/>
          <ac:picMkLst>
            <pc:docMk/>
            <pc:sldMk cId="183165216" sldId="334"/>
            <ac:picMk id="2" creationId="{71B0BE4F-AC53-6EC7-C969-A73B81D9FB05}"/>
          </ac:picMkLst>
        </pc:picChg>
      </pc:sldChg>
      <pc:sldChg chg="modSp add mod">
        <pc:chgData name="Zita Draper" userId="b063123c-f51f-481b-b99c-f574606c9ace" providerId="ADAL" clId="{DC967B35-305C-4E65-A34B-B8296105A368}" dt="2023-02-24T12:11:55.411" v="2564" actId="14100"/>
        <pc:sldMkLst>
          <pc:docMk/>
          <pc:sldMk cId="2146380459" sldId="336"/>
        </pc:sldMkLst>
        <pc:spChg chg="mod">
          <ac:chgData name="Zita Draper" userId="b063123c-f51f-481b-b99c-f574606c9ace" providerId="ADAL" clId="{DC967B35-305C-4E65-A34B-B8296105A368}" dt="2023-02-22T10:11:22.456" v="1512" actId="27636"/>
          <ac:spMkLst>
            <pc:docMk/>
            <pc:sldMk cId="2146380459" sldId="336"/>
            <ac:spMk id="3" creationId="{FB783F9D-9078-7D2A-78F2-408328870E7D}"/>
          </ac:spMkLst>
        </pc:spChg>
        <pc:picChg chg="mod">
          <ac:chgData name="Zita Draper" userId="b063123c-f51f-481b-b99c-f574606c9ace" providerId="ADAL" clId="{DC967B35-305C-4E65-A34B-B8296105A368}" dt="2023-02-24T12:11:55.411" v="2564" actId="14100"/>
          <ac:picMkLst>
            <pc:docMk/>
            <pc:sldMk cId="2146380459" sldId="336"/>
            <ac:picMk id="4" creationId="{0A08CFC1-43ED-758F-8CB6-683449D1C613}"/>
          </ac:picMkLst>
        </pc:picChg>
      </pc:sldChg>
      <pc:sldChg chg="modSp add mod">
        <pc:chgData name="Zita Draper" userId="b063123c-f51f-481b-b99c-f574606c9ace" providerId="ADAL" clId="{DC967B35-305C-4E65-A34B-B8296105A368}" dt="2023-02-24T12:12:43.023" v="2566" actId="14100"/>
        <pc:sldMkLst>
          <pc:docMk/>
          <pc:sldMk cId="4246348857" sldId="337"/>
        </pc:sldMkLst>
        <pc:picChg chg="mod">
          <ac:chgData name="Zita Draper" userId="b063123c-f51f-481b-b99c-f574606c9ace" providerId="ADAL" clId="{DC967B35-305C-4E65-A34B-B8296105A368}" dt="2023-02-24T12:12:43.023" v="2566" actId="14100"/>
          <ac:picMkLst>
            <pc:docMk/>
            <pc:sldMk cId="4246348857" sldId="337"/>
            <ac:picMk id="3" creationId="{EB3AE792-BD54-A1C4-A0F9-2A72822889BA}"/>
          </ac:picMkLst>
        </pc:picChg>
      </pc:sldChg>
      <pc:sldChg chg="modSp mod">
        <pc:chgData name="Zita Draper" userId="b063123c-f51f-481b-b99c-f574606c9ace" providerId="ADAL" clId="{DC967B35-305C-4E65-A34B-B8296105A368}" dt="2023-02-24T09:41:37.773" v="2476" actId="14100"/>
        <pc:sldMkLst>
          <pc:docMk/>
          <pc:sldMk cId="2074766540" sldId="401"/>
        </pc:sldMkLst>
        <pc:picChg chg="mod">
          <ac:chgData name="Zita Draper" userId="b063123c-f51f-481b-b99c-f574606c9ace" providerId="ADAL" clId="{DC967B35-305C-4E65-A34B-B8296105A368}" dt="2023-02-24T09:41:37.773" v="2476" actId="14100"/>
          <ac:picMkLst>
            <pc:docMk/>
            <pc:sldMk cId="2074766540" sldId="401"/>
            <ac:picMk id="4" creationId="{C6944DB4-646D-BE47-FD23-9174C491BF84}"/>
          </ac:picMkLst>
        </pc:picChg>
      </pc:sldChg>
      <pc:sldChg chg="modSp mod">
        <pc:chgData name="Zita Draper" userId="b063123c-f51f-481b-b99c-f574606c9ace" providerId="ADAL" clId="{DC967B35-305C-4E65-A34B-B8296105A368}" dt="2023-02-24T09:42:19.422" v="2478" actId="14100"/>
        <pc:sldMkLst>
          <pc:docMk/>
          <pc:sldMk cId="2344291020" sldId="402"/>
        </pc:sldMkLst>
        <pc:picChg chg="mod">
          <ac:chgData name="Zita Draper" userId="b063123c-f51f-481b-b99c-f574606c9ace" providerId="ADAL" clId="{DC967B35-305C-4E65-A34B-B8296105A368}" dt="2023-02-24T09:42:19.422" v="2478" actId="14100"/>
          <ac:picMkLst>
            <pc:docMk/>
            <pc:sldMk cId="2344291020" sldId="402"/>
            <ac:picMk id="2" creationId="{7844787E-FF95-80FF-71D0-31884686852E}"/>
          </ac:picMkLst>
        </pc:picChg>
      </pc:sldChg>
      <pc:sldChg chg="modSp mod">
        <pc:chgData name="Zita Draper" userId="b063123c-f51f-481b-b99c-f574606c9ace" providerId="ADAL" clId="{DC967B35-305C-4E65-A34B-B8296105A368}" dt="2023-02-24T09:42:51.995" v="2480" actId="14100"/>
        <pc:sldMkLst>
          <pc:docMk/>
          <pc:sldMk cId="3394381092" sldId="403"/>
        </pc:sldMkLst>
        <pc:picChg chg="mod">
          <ac:chgData name="Zita Draper" userId="b063123c-f51f-481b-b99c-f574606c9ace" providerId="ADAL" clId="{DC967B35-305C-4E65-A34B-B8296105A368}" dt="2023-02-24T09:42:51.995" v="2480" actId="14100"/>
          <ac:picMkLst>
            <pc:docMk/>
            <pc:sldMk cId="3394381092" sldId="403"/>
            <ac:picMk id="4" creationId="{6A23266C-803E-500D-DFE2-27136317AD49}"/>
          </ac:picMkLst>
        </pc:picChg>
      </pc:sldChg>
      <pc:sldChg chg="modSp mod">
        <pc:chgData name="Zita Draper" userId="b063123c-f51f-481b-b99c-f574606c9ace" providerId="ADAL" clId="{DC967B35-305C-4E65-A34B-B8296105A368}" dt="2023-02-24T10:00:18.072" v="2504" actId="14100"/>
        <pc:sldMkLst>
          <pc:docMk/>
          <pc:sldMk cId="1067747439" sldId="404"/>
        </pc:sldMkLst>
        <pc:picChg chg="mod">
          <ac:chgData name="Zita Draper" userId="b063123c-f51f-481b-b99c-f574606c9ace" providerId="ADAL" clId="{DC967B35-305C-4E65-A34B-B8296105A368}" dt="2023-02-24T10:00:18.072" v="2504" actId="14100"/>
          <ac:picMkLst>
            <pc:docMk/>
            <pc:sldMk cId="1067747439" sldId="404"/>
            <ac:picMk id="2" creationId="{83175674-5406-7591-F644-C7FC29671056}"/>
          </ac:picMkLst>
        </pc:picChg>
      </pc:sldChg>
      <pc:sldChg chg="modSp mod">
        <pc:chgData name="Zita Draper" userId="b063123c-f51f-481b-b99c-f574606c9ace" providerId="ADAL" clId="{DC967B35-305C-4E65-A34B-B8296105A368}" dt="2023-02-24T10:01:39.586" v="2508" actId="14100"/>
        <pc:sldMkLst>
          <pc:docMk/>
          <pc:sldMk cId="484232246" sldId="412"/>
        </pc:sldMkLst>
        <pc:picChg chg="mod">
          <ac:chgData name="Zita Draper" userId="b063123c-f51f-481b-b99c-f574606c9ace" providerId="ADAL" clId="{DC967B35-305C-4E65-A34B-B8296105A368}" dt="2023-02-24T10:01:39.586" v="2508" actId="14100"/>
          <ac:picMkLst>
            <pc:docMk/>
            <pc:sldMk cId="484232246" sldId="412"/>
            <ac:picMk id="4" creationId="{BB0C5E6B-3E8E-7A61-E660-9B27C89178EB}"/>
          </ac:picMkLst>
        </pc:picChg>
      </pc:sldChg>
      <pc:sldChg chg="modSp mod">
        <pc:chgData name="Zita Draper" userId="b063123c-f51f-481b-b99c-f574606c9ace" providerId="ADAL" clId="{DC967B35-305C-4E65-A34B-B8296105A368}" dt="2023-02-24T10:05:16.330" v="2522" actId="14100"/>
        <pc:sldMkLst>
          <pc:docMk/>
          <pc:sldMk cId="1639786266" sldId="414"/>
        </pc:sldMkLst>
        <pc:picChg chg="mod">
          <ac:chgData name="Zita Draper" userId="b063123c-f51f-481b-b99c-f574606c9ace" providerId="ADAL" clId="{DC967B35-305C-4E65-A34B-B8296105A368}" dt="2023-02-24T10:05:16.330" v="2522" actId="14100"/>
          <ac:picMkLst>
            <pc:docMk/>
            <pc:sldMk cId="1639786266" sldId="414"/>
            <ac:picMk id="4" creationId="{339EF4D0-C2D2-8D46-3349-53113CAE8CBE}"/>
          </ac:picMkLst>
        </pc:picChg>
      </pc:sldChg>
      <pc:sldChg chg="modSp mod">
        <pc:chgData name="Zita Draper" userId="b063123c-f51f-481b-b99c-f574606c9ace" providerId="ADAL" clId="{DC967B35-305C-4E65-A34B-B8296105A368}" dt="2023-02-24T10:09:51.887" v="2534" actId="14100"/>
        <pc:sldMkLst>
          <pc:docMk/>
          <pc:sldMk cId="4170261894" sldId="415"/>
        </pc:sldMkLst>
        <pc:picChg chg="mod">
          <ac:chgData name="Zita Draper" userId="b063123c-f51f-481b-b99c-f574606c9ace" providerId="ADAL" clId="{DC967B35-305C-4E65-A34B-B8296105A368}" dt="2023-02-24T10:09:51.887" v="2534" actId="14100"/>
          <ac:picMkLst>
            <pc:docMk/>
            <pc:sldMk cId="4170261894" sldId="415"/>
            <ac:picMk id="4" creationId="{C4D2E763-1143-E2FA-84C4-D497345FDB07}"/>
          </ac:picMkLst>
        </pc:picChg>
      </pc:sldChg>
      <pc:sldChg chg="modSp mod">
        <pc:chgData name="Zita Draper" userId="b063123c-f51f-481b-b99c-f574606c9ace" providerId="ADAL" clId="{DC967B35-305C-4E65-A34B-B8296105A368}" dt="2023-02-24T10:05:57.420" v="2524" actId="14100"/>
        <pc:sldMkLst>
          <pc:docMk/>
          <pc:sldMk cId="2460184231" sldId="420"/>
        </pc:sldMkLst>
        <pc:picChg chg="mod">
          <ac:chgData name="Zita Draper" userId="b063123c-f51f-481b-b99c-f574606c9ace" providerId="ADAL" clId="{DC967B35-305C-4E65-A34B-B8296105A368}" dt="2023-02-24T10:05:57.420" v="2524" actId="14100"/>
          <ac:picMkLst>
            <pc:docMk/>
            <pc:sldMk cId="2460184231" sldId="420"/>
            <ac:picMk id="4" creationId="{4F37A8DB-175B-1556-64F2-42BFF13A43AE}"/>
          </ac:picMkLst>
        </pc:picChg>
      </pc:sldChg>
      <pc:sldChg chg="modSp mod">
        <pc:chgData name="Zita Draper" userId="b063123c-f51f-481b-b99c-f574606c9ace" providerId="ADAL" clId="{DC967B35-305C-4E65-A34B-B8296105A368}" dt="2023-02-24T10:06:39.385" v="2526" actId="14100"/>
        <pc:sldMkLst>
          <pc:docMk/>
          <pc:sldMk cId="3794869351" sldId="421"/>
        </pc:sldMkLst>
        <pc:picChg chg="mod">
          <ac:chgData name="Zita Draper" userId="b063123c-f51f-481b-b99c-f574606c9ace" providerId="ADAL" clId="{DC967B35-305C-4E65-A34B-B8296105A368}" dt="2023-02-24T10:06:39.385" v="2526" actId="14100"/>
          <ac:picMkLst>
            <pc:docMk/>
            <pc:sldMk cId="3794869351" sldId="421"/>
            <ac:picMk id="4" creationId="{FB6F8758-3A8E-C38C-9B57-8B97BC3ED414}"/>
          </ac:picMkLst>
        </pc:picChg>
      </pc:sldChg>
      <pc:sldChg chg="modSp mod">
        <pc:chgData name="Zita Draper" userId="b063123c-f51f-481b-b99c-f574606c9ace" providerId="ADAL" clId="{DC967B35-305C-4E65-A34B-B8296105A368}" dt="2023-02-24T10:07:14.513" v="2528" actId="14100"/>
        <pc:sldMkLst>
          <pc:docMk/>
          <pc:sldMk cId="2452130089" sldId="422"/>
        </pc:sldMkLst>
        <pc:picChg chg="mod">
          <ac:chgData name="Zita Draper" userId="b063123c-f51f-481b-b99c-f574606c9ace" providerId="ADAL" clId="{DC967B35-305C-4E65-A34B-B8296105A368}" dt="2023-02-24T10:07:14.513" v="2528" actId="14100"/>
          <ac:picMkLst>
            <pc:docMk/>
            <pc:sldMk cId="2452130089" sldId="422"/>
            <ac:picMk id="4" creationId="{D610A040-FEE7-68D5-3343-56B10DA9DE1F}"/>
          </ac:picMkLst>
        </pc:picChg>
      </pc:sldChg>
      <pc:sldChg chg="modSp mod">
        <pc:chgData name="Zita Draper" userId="b063123c-f51f-481b-b99c-f574606c9ace" providerId="ADAL" clId="{DC967B35-305C-4E65-A34B-B8296105A368}" dt="2023-02-24T10:08:19.551" v="2530" actId="14100"/>
        <pc:sldMkLst>
          <pc:docMk/>
          <pc:sldMk cId="1252989888" sldId="423"/>
        </pc:sldMkLst>
        <pc:picChg chg="mod">
          <ac:chgData name="Zita Draper" userId="b063123c-f51f-481b-b99c-f574606c9ace" providerId="ADAL" clId="{DC967B35-305C-4E65-A34B-B8296105A368}" dt="2023-02-24T10:08:19.551" v="2530" actId="14100"/>
          <ac:picMkLst>
            <pc:docMk/>
            <pc:sldMk cId="1252989888" sldId="423"/>
            <ac:picMk id="4" creationId="{60DFB63E-0C3A-7498-5136-259D142F9D29}"/>
          </ac:picMkLst>
        </pc:picChg>
      </pc:sldChg>
      <pc:sldChg chg="modSp mod">
        <pc:chgData name="Zita Draper" userId="b063123c-f51f-481b-b99c-f574606c9ace" providerId="ADAL" clId="{DC967B35-305C-4E65-A34B-B8296105A368}" dt="2023-02-24T10:08:38.246" v="2532" actId="14100"/>
        <pc:sldMkLst>
          <pc:docMk/>
          <pc:sldMk cId="2543748250" sldId="424"/>
        </pc:sldMkLst>
        <pc:picChg chg="mod">
          <ac:chgData name="Zita Draper" userId="b063123c-f51f-481b-b99c-f574606c9ace" providerId="ADAL" clId="{DC967B35-305C-4E65-A34B-B8296105A368}" dt="2023-02-24T10:08:38.246" v="2532" actId="14100"/>
          <ac:picMkLst>
            <pc:docMk/>
            <pc:sldMk cId="2543748250" sldId="424"/>
            <ac:picMk id="3" creationId="{7DE932B7-D6DA-8074-D0B2-0EC95F0EBC7E}"/>
          </ac:picMkLst>
        </pc:picChg>
      </pc:sldChg>
      <pc:sldChg chg="modSp mod">
        <pc:chgData name="Zita Draper" userId="b063123c-f51f-481b-b99c-f574606c9ace" providerId="ADAL" clId="{DC967B35-305C-4E65-A34B-B8296105A368}" dt="2023-02-24T10:13:00.855" v="2544" actId="14100"/>
        <pc:sldMkLst>
          <pc:docMk/>
          <pc:sldMk cId="913134341" sldId="425"/>
        </pc:sldMkLst>
        <pc:picChg chg="mod">
          <ac:chgData name="Zita Draper" userId="b063123c-f51f-481b-b99c-f574606c9ace" providerId="ADAL" clId="{DC967B35-305C-4E65-A34B-B8296105A368}" dt="2023-02-24T10:13:00.855" v="2544" actId="14100"/>
          <ac:picMkLst>
            <pc:docMk/>
            <pc:sldMk cId="913134341" sldId="425"/>
            <ac:picMk id="4" creationId="{E5673F06-D0EB-FEAF-78B9-7DD76B3CDA3D}"/>
          </ac:picMkLst>
        </pc:picChg>
      </pc:sldChg>
      <pc:sldChg chg="modSp mod">
        <pc:chgData name="Zita Draper" userId="b063123c-f51f-481b-b99c-f574606c9ace" providerId="ADAL" clId="{DC967B35-305C-4E65-A34B-B8296105A368}" dt="2023-02-24T10:14:11.866" v="2546" actId="14100"/>
        <pc:sldMkLst>
          <pc:docMk/>
          <pc:sldMk cId="3099854670" sldId="426"/>
        </pc:sldMkLst>
        <pc:picChg chg="mod">
          <ac:chgData name="Zita Draper" userId="b063123c-f51f-481b-b99c-f574606c9ace" providerId="ADAL" clId="{DC967B35-305C-4E65-A34B-B8296105A368}" dt="2023-02-24T10:14:11.866" v="2546" actId="14100"/>
          <ac:picMkLst>
            <pc:docMk/>
            <pc:sldMk cId="3099854670" sldId="426"/>
            <ac:picMk id="4" creationId="{21A160C5-0DA2-E084-CDB9-E4138F860C26}"/>
          </ac:picMkLst>
        </pc:picChg>
      </pc:sldChg>
      <pc:sldChg chg="modSp mod">
        <pc:chgData name="Zita Draper" userId="b063123c-f51f-481b-b99c-f574606c9ace" providerId="ADAL" clId="{DC967B35-305C-4E65-A34B-B8296105A368}" dt="2023-02-24T10:15:00.363" v="2548" actId="14100"/>
        <pc:sldMkLst>
          <pc:docMk/>
          <pc:sldMk cId="3075568171" sldId="427"/>
        </pc:sldMkLst>
        <pc:picChg chg="mod">
          <ac:chgData name="Zita Draper" userId="b063123c-f51f-481b-b99c-f574606c9ace" providerId="ADAL" clId="{DC967B35-305C-4E65-A34B-B8296105A368}" dt="2023-02-24T10:15:00.363" v="2548" actId="14100"/>
          <ac:picMkLst>
            <pc:docMk/>
            <pc:sldMk cId="3075568171" sldId="427"/>
            <ac:picMk id="4" creationId="{F8CEBE06-9646-E52A-7061-E4A3C2385929}"/>
          </ac:picMkLst>
        </pc:picChg>
      </pc:sldChg>
      <pc:sldChg chg="modSp mod">
        <pc:chgData name="Zita Draper" userId="b063123c-f51f-481b-b99c-f574606c9ace" providerId="ADAL" clId="{DC967B35-305C-4E65-A34B-B8296105A368}" dt="2023-02-24T10:10:21.745" v="2536" actId="14100"/>
        <pc:sldMkLst>
          <pc:docMk/>
          <pc:sldMk cId="3127660938" sldId="428"/>
        </pc:sldMkLst>
        <pc:picChg chg="mod">
          <ac:chgData name="Zita Draper" userId="b063123c-f51f-481b-b99c-f574606c9ace" providerId="ADAL" clId="{DC967B35-305C-4E65-A34B-B8296105A368}" dt="2023-02-24T10:10:21.745" v="2536" actId="14100"/>
          <ac:picMkLst>
            <pc:docMk/>
            <pc:sldMk cId="3127660938" sldId="428"/>
            <ac:picMk id="4" creationId="{F8897219-FBC3-36DC-5944-81CC9ACB5A8F}"/>
          </ac:picMkLst>
        </pc:picChg>
      </pc:sldChg>
      <pc:sldChg chg="modSp mod">
        <pc:chgData name="Zita Draper" userId="b063123c-f51f-481b-b99c-f574606c9ace" providerId="ADAL" clId="{DC967B35-305C-4E65-A34B-B8296105A368}" dt="2023-02-24T10:11:06.778" v="2538" actId="14100"/>
        <pc:sldMkLst>
          <pc:docMk/>
          <pc:sldMk cId="4263414999" sldId="434"/>
        </pc:sldMkLst>
        <pc:picChg chg="mod">
          <ac:chgData name="Zita Draper" userId="b063123c-f51f-481b-b99c-f574606c9ace" providerId="ADAL" clId="{DC967B35-305C-4E65-A34B-B8296105A368}" dt="2023-02-24T10:11:06.778" v="2538" actId="14100"/>
          <ac:picMkLst>
            <pc:docMk/>
            <pc:sldMk cId="4263414999" sldId="434"/>
            <ac:picMk id="4" creationId="{843FCB63-B9C7-AF52-AA84-5F4EC8B8069B}"/>
          </ac:picMkLst>
        </pc:picChg>
      </pc:sldChg>
      <pc:sldChg chg="modSp mod">
        <pc:chgData name="Zita Draper" userId="b063123c-f51f-481b-b99c-f574606c9ace" providerId="ADAL" clId="{DC967B35-305C-4E65-A34B-B8296105A368}" dt="2023-02-24T10:11:40.855" v="2540" actId="14100"/>
        <pc:sldMkLst>
          <pc:docMk/>
          <pc:sldMk cId="3038651468" sldId="435"/>
        </pc:sldMkLst>
        <pc:picChg chg="mod">
          <ac:chgData name="Zita Draper" userId="b063123c-f51f-481b-b99c-f574606c9ace" providerId="ADAL" clId="{DC967B35-305C-4E65-A34B-B8296105A368}" dt="2023-02-24T10:11:40.855" v="2540" actId="14100"/>
          <ac:picMkLst>
            <pc:docMk/>
            <pc:sldMk cId="3038651468" sldId="435"/>
            <ac:picMk id="4" creationId="{0E1D74FC-919A-CD2B-06F7-9760A01ED8FD}"/>
          </ac:picMkLst>
        </pc:picChg>
      </pc:sldChg>
      <pc:sldChg chg="modSp mod">
        <pc:chgData name="Zita Draper" userId="b063123c-f51f-481b-b99c-f574606c9ace" providerId="ADAL" clId="{DC967B35-305C-4E65-A34B-B8296105A368}" dt="2023-02-24T10:12:07.769" v="2542" actId="14100"/>
        <pc:sldMkLst>
          <pc:docMk/>
          <pc:sldMk cId="1447797583" sldId="436"/>
        </pc:sldMkLst>
        <pc:picChg chg="mod">
          <ac:chgData name="Zita Draper" userId="b063123c-f51f-481b-b99c-f574606c9ace" providerId="ADAL" clId="{DC967B35-305C-4E65-A34B-B8296105A368}" dt="2023-02-24T10:12:07.769" v="2542" actId="14100"/>
          <ac:picMkLst>
            <pc:docMk/>
            <pc:sldMk cId="1447797583" sldId="436"/>
            <ac:picMk id="4" creationId="{7D44044D-FC64-1902-0EAE-ECF457ADCD78}"/>
          </ac:picMkLst>
        </pc:picChg>
      </pc:sldChg>
      <pc:sldChg chg="modSp add mod">
        <pc:chgData name="Zita Draper" userId="b063123c-f51f-481b-b99c-f574606c9ace" providerId="ADAL" clId="{DC967B35-305C-4E65-A34B-B8296105A368}" dt="2023-02-24T12:15:40.237" v="2570" actId="14100"/>
        <pc:sldMkLst>
          <pc:docMk/>
          <pc:sldMk cId="1864997797" sldId="447"/>
        </pc:sldMkLst>
        <pc:spChg chg="mod">
          <ac:chgData name="Zita Draper" userId="b063123c-f51f-481b-b99c-f574606c9ace" providerId="ADAL" clId="{DC967B35-305C-4E65-A34B-B8296105A368}" dt="2023-02-22T10:12:27.445" v="1518" actId="27636"/>
          <ac:spMkLst>
            <pc:docMk/>
            <pc:sldMk cId="1864997797" sldId="447"/>
            <ac:spMk id="3" creationId="{C42BC6CC-C322-2B94-0337-F495DA24ADDB}"/>
          </ac:spMkLst>
        </pc:spChg>
        <pc:picChg chg="mod">
          <ac:chgData name="Zita Draper" userId="b063123c-f51f-481b-b99c-f574606c9ace" providerId="ADAL" clId="{DC967B35-305C-4E65-A34B-B8296105A368}" dt="2023-02-24T12:15:40.237" v="2570" actId="14100"/>
          <ac:picMkLst>
            <pc:docMk/>
            <pc:sldMk cId="1864997797" sldId="447"/>
            <ac:picMk id="4" creationId="{88F223B6-81A7-9993-26E1-7C2BC84CD549}"/>
          </ac:picMkLst>
        </pc:picChg>
      </pc:sldChg>
      <pc:sldChg chg="modSp add mod">
        <pc:chgData name="Zita Draper" userId="b063123c-f51f-481b-b99c-f574606c9ace" providerId="ADAL" clId="{DC967B35-305C-4E65-A34B-B8296105A368}" dt="2023-02-24T12:16:39.510" v="2572" actId="14100"/>
        <pc:sldMkLst>
          <pc:docMk/>
          <pc:sldMk cId="748034579" sldId="448"/>
        </pc:sldMkLst>
        <pc:spChg chg="mod">
          <ac:chgData name="Zita Draper" userId="b063123c-f51f-481b-b99c-f574606c9ace" providerId="ADAL" clId="{DC967B35-305C-4E65-A34B-B8296105A368}" dt="2023-02-22T10:12:35.149" v="1520" actId="27636"/>
          <ac:spMkLst>
            <pc:docMk/>
            <pc:sldMk cId="748034579" sldId="448"/>
            <ac:spMk id="3" creationId="{5733A48B-A9C7-552A-6BD1-2043FC761863}"/>
          </ac:spMkLst>
        </pc:spChg>
        <pc:picChg chg="mod">
          <ac:chgData name="Zita Draper" userId="b063123c-f51f-481b-b99c-f574606c9ace" providerId="ADAL" clId="{DC967B35-305C-4E65-A34B-B8296105A368}" dt="2023-02-24T12:16:39.510" v="2572" actId="14100"/>
          <ac:picMkLst>
            <pc:docMk/>
            <pc:sldMk cId="748034579" sldId="448"/>
            <ac:picMk id="4" creationId="{AD74A4F4-E4B5-35B0-47FF-A1CE51EEC2BB}"/>
          </ac:picMkLst>
        </pc:picChg>
      </pc:sldChg>
      <pc:sldChg chg="modSp add mod">
        <pc:chgData name="Zita Draper" userId="b063123c-f51f-481b-b99c-f574606c9ace" providerId="ADAL" clId="{DC967B35-305C-4E65-A34B-B8296105A368}" dt="2023-02-24T12:17:16.293" v="2573" actId="1076"/>
        <pc:sldMkLst>
          <pc:docMk/>
          <pc:sldMk cId="1914736054" sldId="452"/>
        </pc:sldMkLst>
        <pc:picChg chg="mod">
          <ac:chgData name="Zita Draper" userId="b063123c-f51f-481b-b99c-f574606c9ace" providerId="ADAL" clId="{DC967B35-305C-4E65-A34B-B8296105A368}" dt="2023-02-24T12:17:16.293" v="2573" actId="1076"/>
          <ac:picMkLst>
            <pc:docMk/>
            <pc:sldMk cId="1914736054" sldId="452"/>
            <ac:picMk id="6" creationId="{D11B187B-9A60-DDDD-40D4-1B6A69B8DF24}"/>
          </ac:picMkLst>
        </pc:picChg>
      </pc:sldChg>
      <pc:sldChg chg="modSp mod">
        <pc:chgData name="Zita Draper" userId="b063123c-f51f-481b-b99c-f574606c9ace" providerId="ADAL" clId="{DC967B35-305C-4E65-A34B-B8296105A368}" dt="2023-02-24T10:02:33.059" v="2512" actId="14100"/>
        <pc:sldMkLst>
          <pc:docMk/>
          <pc:sldMk cId="1128483116" sldId="453"/>
        </pc:sldMkLst>
        <pc:picChg chg="mod">
          <ac:chgData name="Zita Draper" userId="b063123c-f51f-481b-b99c-f574606c9ace" providerId="ADAL" clId="{DC967B35-305C-4E65-A34B-B8296105A368}" dt="2023-02-24T10:02:33.059" v="2512" actId="14100"/>
          <ac:picMkLst>
            <pc:docMk/>
            <pc:sldMk cId="1128483116" sldId="453"/>
            <ac:picMk id="3" creationId="{C339B75E-93AC-30CB-A53B-E28D9C98A79E}"/>
          </ac:picMkLst>
        </pc:picChg>
      </pc:sldChg>
      <pc:sldChg chg="modSp mod">
        <pc:chgData name="Zita Draper" userId="b063123c-f51f-481b-b99c-f574606c9ace" providerId="ADAL" clId="{DC967B35-305C-4E65-A34B-B8296105A368}" dt="2023-02-24T10:02:01.810" v="2510" actId="14100"/>
        <pc:sldMkLst>
          <pc:docMk/>
          <pc:sldMk cId="91429303" sldId="454"/>
        </pc:sldMkLst>
        <pc:picChg chg="mod">
          <ac:chgData name="Zita Draper" userId="b063123c-f51f-481b-b99c-f574606c9ace" providerId="ADAL" clId="{DC967B35-305C-4E65-A34B-B8296105A368}" dt="2023-02-24T10:02:01.810" v="2510" actId="14100"/>
          <ac:picMkLst>
            <pc:docMk/>
            <pc:sldMk cId="91429303" sldId="454"/>
            <ac:picMk id="2" creationId="{124ED3F8-AD80-0855-2C65-953AEDF625CF}"/>
          </ac:picMkLst>
        </pc:picChg>
      </pc:sldChg>
      <pc:sldChg chg="modSp add mod">
        <pc:chgData name="Zita Draper" userId="b063123c-f51f-481b-b99c-f574606c9ace" providerId="ADAL" clId="{DC967B35-305C-4E65-A34B-B8296105A368}" dt="2023-02-24T12:20:54.305" v="2579" actId="14100"/>
        <pc:sldMkLst>
          <pc:docMk/>
          <pc:sldMk cId="4220384774" sldId="456"/>
        </pc:sldMkLst>
        <pc:spChg chg="mod">
          <ac:chgData name="Zita Draper" userId="b063123c-f51f-481b-b99c-f574606c9ace" providerId="ADAL" clId="{DC967B35-305C-4E65-A34B-B8296105A368}" dt="2023-02-22T10:13:05.604" v="1524" actId="27636"/>
          <ac:spMkLst>
            <pc:docMk/>
            <pc:sldMk cId="4220384774" sldId="456"/>
            <ac:spMk id="2" creationId="{CBAF4703-F8F7-49F6-1133-1DBEBBAD7EC0}"/>
          </ac:spMkLst>
        </pc:spChg>
        <pc:spChg chg="mod">
          <ac:chgData name="Zita Draper" userId="b063123c-f51f-481b-b99c-f574606c9ace" providerId="ADAL" clId="{DC967B35-305C-4E65-A34B-B8296105A368}" dt="2023-02-22T10:13:05.614" v="1525" actId="27636"/>
          <ac:spMkLst>
            <pc:docMk/>
            <pc:sldMk cId="4220384774" sldId="456"/>
            <ac:spMk id="6" creationId="{A6F44C44-009F-EBE8-7A7B-24274915E77E}"/>
          </ac:spMkLst>
        </pc:spChg>
        <pc:picChg chg="mod">
          <ac:chgData name="Zita Draper" userId="b063123c-f51f-481b-b99c-f574606c9ace" providerId="ADAL" clId="{DC967B35-305C-4E65-A34B-B8296105A368}" dt="2023-02-24T12:20:54.305" v="2579" actId="14100"/>
          <ac:picMkLst>
            <pc:docMk/>
            <pc:sldMk cId="4220384774" sldId="456"/>
            <ac:picMk id="3" creationId="{811CC6C2-B329-39FD-2F5E-B7EFE4C963F3}"/>
          </ac:picMkLst>
        </pc:picChg>
      </pc:sldChg>
      <pc:sldChg chg="modSp mod">
        <pc:chgData name="Zita Draper" userId="b063123c-f51f-481b-b99c-f574606c9ace" providerId="ADAL" clId="{DC967B35-305C-4E65-A34B-B8296105A368}" dt="2023-02-24T10:00:41.622" v="2506" actId="14100"/>
        <pc:sldMkLst>
          <pc:docMk/>
          <pc:sldMk cId="540020954" sldId="458"/>
        </pc:sldMkLst>
        <pc:picChg chg="mod">
          <ac:chgData name="Zita Draper" userId="b063123c-f51f-481b-b99c-f574606c9ace" providerId="ADAL" clId="{DC967B35-305C-4E65-A34B-B8296105A368}" dt="2023-02-24T10:00:41.622" v="2506" actId="14100"/>
          <ac:picMkLst>
            <pc:docMk/>
            <pc:sldMk cId="540020954" sldId="458"/>
            <ac:picMk id="4" creationId="{1BCC462F-6CAE-9906-FB30-47269698E638}"/>
          </ac:picMkLst>
        </pc:picChg>
      </pc:sldChg>
      <pc:sldChg chg="addSp delSp modSp mod ord modClrScheme chgLayout">
        <pc:chgData name="Zita Draper" userId="b063123c-f51f-481b-b99c-f574606c9ace" providerId="ADAL" clId="{DC967B35-305C-4E65-A34B-B8296105A368}" dt="2023-02-24T09:44:47.545" v="2486" actId="14100"/>
        <pc:sldMkLst>
          <pc:docMk/>
          <pc:sldMk cId="2818831810" sldId="459"/>
        </pc:sldMkLst>
        <pc:spChg chg="del mod ord">
          <ac:chgData name="Zita Draper" userId="b063123c-f51f-481b-b99c-f574606c9ace" providerId="ADAL" clId="{DC967B35-305C-4E65-A34B-B8296105A368}" dt="2023-02-22T09:13:32.339" v="0" actId="700"/>
          <ac:spMkLst>
            <pc:docMk/>
            <pc:sldMk cId="2818831810" sldId="459"/>
            <ac:spMk id="2" creationId="{5D69D1C2-539D-E8A8-E2D1-63E3C2BDC17A}"/>
          </ac:spMkLst>
        </pc:spChg>
        <pc:spChg chg="del mod ord">
          <ac:chgData name="Zita Draper" userId="b063123c-f51f-481b-b99c-f574606c9ace" providerId="ADAL" clId="{DC967B35-305C-4E65-A34B-B8296105A368}" dt="2023-02-22T09:13:32.339" v="0" actId="700"/>
          <ac:spMkLst>
            <pc:docMk/>
            <pc:sldMk cId="2818831810" sldId="459"/>
            <ac:spMk id="3" creationId="{C43E1E4C-66FC-14E5-3DA5-2285D3FADCEA}"/>
          </ac:spMkLst>
        </pc:spChg>
        <pc:spChg chg="del mod ord">
          <ac:chgData name="Zita Draper" userId="b063123c-f51f-481b-b99c-f574606c9ace" providerId="ADAL" clId="{DC967B35-305C-4E65-A34B-B8296105A368}" dt="2023-02-22T09:13:53.184" v="26" actId="478"/>
          <ac:spMkLst>
            <pc:docMk/>
            <pc:sldMk cId="2818831810" sldId="459"/>
            <ac:spMk id="4" creationId="{A3A97AD7-0119-7398-0E22-CE41D3D95D78}"/>
          </ac:spMkLst>
        </pc:spChg>
        <pc:spChg chg="del mod ord">
          <ac:chgData name="Zita Draper" userId="b063123c-f51f-481b-b99c-f574606c9ace" providerId="ADAL" clId="{DC967B35-305C-4E65-A34B-B8296105A368}" dt="2023-02-22T09:13:49.813" v="25" actId="478"/>
          <ac:spMkLst>
            <pc:docMk/>
            <pc:sldMk cId="2818831810" sldId="459"/>
            <ac:spMk id="5" creationId="{0CFE8D4F-7D34-CEF1-8969-FD703811B0F2}"/>
          </ac:spMkLst>
        </pc:spChg>
        <pc:spChg chg="mod ord">
          <ac:chgData name="Zita Draper" userId="b063123c-f51f-481b-b99c-f574606c9ace" providerId="ADAL" clId="{DC967B35-305C-4E65-A34B-B8296105A368}" dt="2023-02-22T09:13:32.339" v="0" actId="700"/>
          <ac:spMkLst>
            <pc:docMk/>
            <pc:sldMk cId="2818831810" sldId="459"/>
            <ac:spMk id="6" creationId="{7B8CF604-4BC7-4095-32EC-0FA497282B24}"/>
          </ac:spMkLst>
        </pc:spChg>
        <pc:spChg chg="add mod ord">
          <ac:chgData name="Zita Draper" userId="b063123c-f51f-481b-b99c-f574606c9ace" providerId="ADAL" clId="{DC967B35-305C-4E65-A34B-B8296105A368}" dt="2023-02-22T09:13:42.897" v="23" actId="115"/>
          <ac:spMkLst>
            <pc:docMk/>
            <pc:sldMk cId="2818831810" sldId="459"/>
            <ac:spMk id="7" creationId="{9519279D-C6F6-3657-4D5A-F5D9B04FD887}"/>
          </ac:spMkLst>
        </pc:spChg>
        <pc:spChg chg="add del mod ord">
          <ac:chgData name="Zita Draper" userId="b063123c-f51f-481b-b99c-f574606c9ace" providerId="ADAL" clId="{DC967B35-305C-4E65-A34B-B8296105A368}" dt="2023-02-22T09:13:46.343" v="24" actId="478"/>
          <ac:spMkLst>
            <pc:docMk/>
            <pc:sldMk cId="2818831810" sldId="459"/>
            <ac:spMk id="8" creationId="{0790E0AC-90D8-A6E0-37EB-247644F59CB9}"/>
          </ac:spMkLst>
        </pc:spChg>
        <pc:picChg chg="mod">
          <ac:chgData name="Zita Draper" userId="b063123c-f51f-481b-b99c-f574606c9ace" providerId="ADAL" clId="{DC967B35-305C-4E65-A34B-B8296105A368}" dt="2023-02-24T09:44:47.545" v="2486" actId="14100"/>
          <ac:picMkLst>
            <pc:docMk/>
            <pc:sldMk cId="2818831810" sldId="459"/>
            <ac:picMk id="2" creationId="{7465A357-9AF6-0897-609B-F1F9FE525763}"/>
          </ac:picMkLst>
        </pc:picChg>
      </pc:sldChg>
      <pc:sldChg chg="addSp delSp modSp mod modNotesTx">
        <pc:chgData name="Zita Draper" userId="b063123c-f51f-481b-b99c-f574606c9ace" providerId="ADAL" clId="{DC967B35-305C-4E65-A34B-B8296105A368}" dt="2023-02-24T09:44:24.357" v="2484" actId="14100"/>
        <pc:sldMkLst>
          <pc:docMk/>
          <pc:sldMk cId="1988446703" sldId="460"/>
        </pc:sldMkLst>
        <pc:spChg chg="mod">
          <ac:chgData name="Zita Draper" userId="b063123c-f51f-481b-b99c-f574606c9ace" providerId="ADAL" clId="{DC967B35-305C-4E65-A34B-B8296105A368}" dt="2023-02-22T09:46:07.407" v="643" actId="27636"/>
          <ac:spMkLst>
            <pc:docMk/>
            <pc:sldMk cId="1988446703" sldId="460"/>
            <ac:spMk id="2" creationId="{CEDCDCF4-FAF1-D1ED-AA6D-D38BFE9FD696}"/>
          </ac:spMkLst>
        </pc:spChg>
        <pc:spChg chg="del mod">
          <ac:chgData name="Zita Draper" userId="b063123c-f51f-481b-b99c-f574606c9ace" providerId="ADAL" clId="{DC967B35-305C-4E65-A34B-B8296105A368}" dt="2023-02-22T09:45:48.795" v="634" actId="26606"/>
          <ac:spMkLst>
            <pc:docMk/>
            <pc:sldMk cId="1988446703" sldId="460"/>
            <ac:spMk id="3" creationId="{6A3AFA4F-63E0-86CE-21FA-B4CDA7E7FE49}"/>
          </ac:spMkLst>
        </pc:spChg>
        <pc:spChg chg="del">
          <ac:chgData name="Zita Draper" userId="b063123c-f51f-481b-b99c-f574606c9ace" providerId="ADAL" clId="{DC967B35-305C-4E65-A34B-B8296105A368}" dt="2023-02-22T09:22:45.942" v="203" actId="478"/>
          <ac:spMkLst>
            <pc:docMk/>
            <pc:sldMk cId="1988446703" sldId="460"/>
            <ac:spMk id="4" creationId="{499846CE-03DB-443A-08D4-CAC5A491CC6E}"/>
          </ac:spMkLst>
        </pc:spChg>
        <pc:spChg chg="del">
          <ac:chgData name="Zita Draper" userId="b063123c-f51f-481b-b99c-f574606c9ace" providerId="ADAL" clId="{DC967B35-305C-4E65-A34B-B8296105A368}" dt="2023-02-22T09:22:40.254" v="202" actId="478"/>
          <ac:spMkLst>
            <pc:docMk/>
            <pc:sldMk cId="1988446703" sldId="460"/>
            <ac:spMk id="5" creationId="{7AE0904B-C4E7-F0F2-AA24-F75E44D6920F}"/>
          </ac:spMkLst>
        </pc:spChg>
        <pc:spChg chg="mod">
          <ac:chgData name="Zita Draper" userId="b063123c-f51f-481b-b99c-f574606c9ace" providerId="ADAL" clId="{DC967B35-305C-4E65-A34B-B8296105A368}" dt="2023-02-22T09:45:48.795" v="634" actId="26606"/>
          <ac:spMkLst>
            <pc:docMk/>
            <pc:sldMk cId="1988446703" sldId="460"/>
            <ac:spMk id="6" creationId="{9711EC4F-B61C-ABF3-3741-E766FC0142F6}"/>
          </ac:spMkLst>
        </pc:spChg>
        <pc:spChg chg="add del">
          <ac:chgData name="Zita Draper" userId="b063123c-f51f-481b-b99c-f574606c9ace" providerId="ADAL" clId="{DC967B35-305C-4E65-A34B-B8296105A368}" dt="2023-02-22T09:45:55.223" v="635" actId="478"/>
          <ac:spMkLst>
            <pc:docMk/>
            <pc:sldMk cId="1988446703" sldId="460"/>
            <ac:spMk id="12" creationId="{A9A8E999-D832-1BB4-D7C4-2976DAD32261}"/>
          </ac:spMkLst>
        </pc:spChg>
        <pc:spChg chg="add del">
          <ac:chgData name="Zita Draper" userId="b063123c-f51f-481b-b99c-f574606c9ace" providerId="ADAL" clId="{DC967B35-305C-4E65-A34B-B8296105A368}" dt="2023-02-22T09:45:58.202" v="636" actId="478"/>
          <ac:spMkLst>
            <pc:docMk/>
            <pc:sldMk cId="1988446703" sldId="460"/>
            <ac:spMk id="14" creationId="{8AAA3DD3-B894-5AC0-EDD3-29B3E930566E}"/>
          </ac:spMkLst>
        </pc:spChg>
        <pc:graphicFrameChg chg="add">
          <ac:chgData name="Zita Draper" userId="b063123c-f51f-481b-b99c-f574606c9ace" providerId="ADAL" clId="{DC967B35-305C-4E65-A34B-B8296105A368}" dt="2023-02-22T09:45:48.795" v="634" actId="26606"/>
          <ac:graphicFrameMkLst>
            <pc:docMk/>
            <pc:sldMk cId="1988446703" sldId="460"/>
            <ac:graphicFrameMk id="8" creationId="{51101DF7-D781-2A04-0672-F32BCBE3FC15}"/>
          </ac:graphicFrameMkLst>
        </pc:graphicFrameChg>
        <pc:picChg chg="mod">
          <ac:chgData name="Zita Draper" userId="b063123c-f51f-481b-b99c-f574606c9ace" providerId="ADAL" clId="{DC967B35-305C-4E65-A34B-B8296105A368}" dt="2023-02-24T09:44:24.357" v="2484" actId="14100"/>
          <ac:picMkLst>
            <pc:docMk/>
            <pc:sldMk cId="1988446703" sldId="460"/>
            <ac:picMk id="3" creationId="{DDF424AB-1DAA-13D3-AF0B-23192582F07E}"/>
          </ac:picMkLst>
        </pc:picChg>
      </pc:sldChg>
      <pc:sldChg chg="addSp delSp modSp mod modClrScheme chgLayout">
        <pc:chgData name="Zita Draper" userId="b063123c-f51f-481b-b99c-f574606c9ace" providerId="ADAL" clId="{DC967B35-305C-4E65-A34B-B8296105A368}" dt="2023-02-24T10:00:04.233" v="2502" actId="14100"/>
        <pc:sldMkLst>
          <pc:docMk/>
          <pc:sldMk cId="2862069300" sldId="461"/>
        </pc:sldMkLst>
        <pc:spChg chg="del mod ord">
          <ac:chgData name="Zita Draper" userId="b063123c-f51f-481b-b99c-f574606c9ace" providerId="ADAL" clId="{DC967B35-305C-4E65-A34B-B8296105A368}" dt="2023-02-22T09:14:36.280" v="29" actId="700"/>
          <ac:spMkLst>
            <pc:docMk/>
            <pc:sldMk cId="2862069300" sldId="461"/>
            <ac:spMk id="2" creationId="{0DB465DB-1E52-DAA1-C236-95B7A5CB7B03}"/>
          </ac:spMkLst>
        </pc:spChg>
        <pc:spChg chg="del mod ord">
          <ac:chgData name="Zita Draper" userId="b063123c-f51f-481b-b99c-f574606c9ace" providerId="ADAL" clId="{DC967B35-305C-4E65-A34B-B8296105A368}" dt="2023-02-22T09:14:36.280" v="29" actId="700"/>
          <ac:spMkLst>
            <pc:docMk/>
            <pc:sldMk cId="2862069300" sldId="461"/>
            <ac:spMk id="3" creationId="{74A943DF-C727-47C3-1D23-57085EDDA4A5}"/>
          </ac:spMkLst>
        </pc:spChg>
        <pc:spChg chg="del mod ord">
          <ac:chgData name="Zita Draper" userId="b063123c-f51f-481b-b99c-f574606c9ace" providerId="ADAL" clId="{DC967B35-305C-4E65-A34B-B8296105A368}" dt="2023-02-22T09:14:52.704" v="53" actId="478"/>
          <ac:spMkLst>
            <pc:docMk/>
            <pc:sldMk cId="2862069300" sldId="461"/>
            <ac:spMk id="4" creationId="{A62BA961-2E46-AABA-8B4E-0D8CCC74CA55}"/>
          </ac:spMkLst>
        </pc:spChg>
        <pc:spChg chg="del mod ord">
          <ac:chgData name="Zita Draper" userId="b063123c-f51f-481b-b99c-f574606c9ace" providerId="ADAL" clId="{DC967B35-305C-4E65-A34B-B8296105A368}" dt="2023-02-22T09:14:49.505" v="52" actId="478"/>
          <ac:spMkLst>
            <pc:docMk/>
            <pc:sldMk cId="2862069300" sldId="461"/>
            <ac:spMk id="5" creationId="{042DF13A-3935-AB46-4320-253AD5A00BF5}"/>
          </ac:spMkLst>
        </pc:spChg>
        <pc:spChg chg="mod ord">
          <ac:chgData name="Zita Draper" userId="b063123c-f51f-481b-b99c-f574606c9ace" providerId="ADAL" clId="{DC967B35-305C-4E65-A34B-B8296105A368}" dt="2023-02-22T09:14:36.280" v="29" actId="700"/>
          <ac:spMkLst>
            <pc:docMk/>
            <pc:sldMk cId="2862069300" sldId="461"/>
            <ac:spMk id="6" creationId="{82948428-164A-001B-15FF-08F9FAB6402B}"/>
          </ac:spMkLst>
        </pc:spChg>
        <pc:spChg chg="add mod ord">
          <ac:chgData name="Zita Draper" userId="b063123c-f51f-481b-b99c-f574606c9ace" providerId="ADAL" clId="{DC967B35-305C-4E65-A34B-B8296105A368}" dt="2023-02-22T09:15:00.475" v="59" actId="115"/>
          <ac:spMkLst>
            <pc:docMk/>
            <pc:sldMk cId="2862069300" sldId="461"/>
            <ac:spMk id="7" creationId="{6F622D97-2EC5-A18F-F8A3-EE984E296DAC}"/>
          </ac:spMkLst>
        </pc:spChg>
        <pc:spChg chg="add del mod ord">
          <ac:chgData name="Zita Draper" userId="b063123c-f51f-481b-b99c-f574606c9ace" providerId="ADAL" clId="{DC967B35-305C-4E65-A34B-B8296105A368}" dt="2023-02-22T09:14:44.904" v="51" actId="478"/>
          <ac:spMkLst>
            <pc:docMk/>
            <pc:sldMk cId="2862069300" sldId="461"/>
            <ac:spMk id="8" creationId="{3A27ECDF-65A6-FE8C-29E1-984072044C27}"/>
          </ac:spMkLst>
        </pc:spChg>
        <pc:picChg chg="mod">
          <ac:chgData name="Zita Draper" userId="b063123c-f51f-481b-b99c-f574606c9ace" providerId="ADAL" clId="{DC967B35-305C-4E65-A34B-B8296105A368}" dt="2023-02-24T10:00:04.233" v="2502" actId="14100"/>
          <ac:picMkLst>
            <pc:docMk/>
            <pc:sldMk cId="2862069300" sldId="461"/>
            <ac:picMk id="2" creationId="{C96BFCEC-2019-9C00-3E41-DCC2A11A9567}"/>
          </ac:picMkLst>
        </pc:picChg>
      </pc:sldChg>
      <pc:sldChg chg="addSp delSp modSp mod modClrScheme chgLayout">
        <pc:chgData name="Zita Draper" userId="b063123c-f51f-481b-b99c-f574606c9ace" providerId="ADAL" clId="{DC967B35-305C-4E65-A34B-B8296105A368}" dt="2023-02-24T09:43:35.625" v="2482" actId="14100"/>
        <pc:sldMkLst>
          <pc:docMk/>
          <pc:sldMk cId="675745113" sldId="462"/>
        </pc:sldMkLst>
        <pc:spChg chg="mod">
          <ac:chgData name="Zita Draper" userId="b063123c-f51f-481b-b99c-f574606c9ace" providerId="ADAL" clId="{DC967B35-305C-4E65-A34B-B8296105A368}" dt="2023-02-22T09:18:49.760" v="134" actId="1076"/>
          <ac:spMkLst>
            <pc:docMk/>
            <pc:sldMk cId="675745113" sldId="462"/>
            <ac:spMk id="2" creationId="{F6C82ADA-1000-F6FD-0409-6640120C0434}"/>
          </ac:spMkLst>
        </pc:spChg>
        <pc:spChg chg="mod">
          <ac:chgData name="Zita Draper" userId="b063123c-f51f-481b-b99c-f574606c9ace" providerId="ADAL" clId="{DC967B35-305C-4E65-A34B-B8296105A368}" dt="2023-02-22T09:18:53.434" v="135" actId="1076"/>
          <ac:spMkLst>
            <pc:docMk/>
            <pc:sldMk cId="675745113" sldId="462"/>
            <ac:spMk id="3" creationId="{158494A2-1250-2CCB-8A46-20CFDD80F6F2}"/>
          </ac:spMkLst>
        </pc:spChg>
        <pc:spChg chg="del">
          <ac:chgData name="Zita Draper" userId="b063123c-f51f-481b-b99c-f574606c9ace" providerId="ADAL" clId="{DC967B35-305C-4E65-A34B-B8296105A368}" dt="2023-02-22T09:14:00.548" v="27" actId="478"/>
          <ac:spMkLst>
            <pc:docMk/>
            <pc:sldMk cId="675745113" sldId="462"/>
            <ac:spMk id="4" creationId="{A98D9260-395B-417C-2F66-4B6ED179A885}"/>
          </ac:spMkLst>
        </pc:spChg>
        <pc:spChg chg="del">
          <ac:chgData name="Zita Draper" userId="b063123c-f51f-481b-b99c-f574606c9ace" providerId="ADAL" clId="{DC967B35-305C-4E65-A34B-B8296105A368}" dt="2023-02-22T09:14:05.184" v="28" actId="478"/>
          <ac:spMkLst>
            <pc:docMk/>
            <pc:sldMk cId="675745113" sldId="462"/>
            <ac:spMk id="5" creationId="{66266F18-769D-FAB7-FA96-82B4A68EF456}"/>
          </ac:spMkLst>
        </pc:spChg>
        <pc:spChg chg="mod">
          <ac:chgData name="Zita Draper" userId="b063123c-f51f-481b-b99c-f574606c9ace" providerId="ADAL" clId="{DC967B35-305C-4E65-A34B-B8296105A368}" dt="2023-02-22T09:18:18.268" v="126" actId="26606"/>
          <ac:spMkLst>
            <pc:docMk/>
            <pc:sldMk cId="675745113" sldId="462"/>
            <ac:spMk id="6" creationId="{85CEE112-AABD-812B-AF21-360FB4A569CF}"/>
          </ac:spMkLst>
        </pc:spChg>
        <pc:spChg chg="add del mod">
          <ac:chgData name="Zita Draper" userId="b063123c-f51f-481b-b99c-f574606c9ace" providerId="ADAL" clId="{DC967B35-305C-4E65-A34B-B8296105A368}" dt="2023-02-22T09:21:39.900" v="136"/>
          <ac:spMkLst>
            <pc:docMk/>
            <pc:sldMk cId="675745113" sldId="462"/>
            <ac:spMk id="1031" creationId="{1E875C35-59C4-D2ED-A26E-41DC3155F823}"/>
          </ac:spMkLst>
        </pc:spChg>
        <pc:spChg chg="add del mod">
          <ac:chgData name="Zita Draper" userId="b063123c-f51f-481b-b99c-f574606c9ace" providerId="ADAL" clId="{DC967B35-305C-4E65-A34B-B8296105A368}" dt="2023-02-22T09:18:36.548" v="131" actId="478"/>
          <ac:spMkLst>
            <pc:docMk/>
            <pc:sldMk cId="675745113" sldId="462"/>
            <ac:spMk id="1033" creationId="{DED45114-4D26-03E6-8787-02D03F548EB4}"/>
          </ac:spMkLst>
        </pc:spChg>
        <pc:picChg chg="mod">
          <ac:chgData name="Zita Draper" userId="b063123c-f51f-481b-b99c-f574606c9ace" providerId="ADAL" clId="{DC967B35-305C-4E65-A34B-B8296105A368}" dt="2023-02-24T09:43:35.625" v="2482" actId="14100"/>
          <ac:picMkLst>
            <pc:docMk/>
            <pc:sldMk cId="675745113" sldId="462"/>
            <ac:picMk id="4" creationId="{18FD8D32-EE0C-5C52-1110-17C36DB2B0D2}"/>
          </ac:picMkLst>
        </pc:picChg>
        <pc:picChg chg="add mod ord">
          <ac:chgData name="Zita Draper" userId="b063123c-f51f-481b-b99c-f574606c9ace" providerId="ADAL" clId="{DC967B35-305C-4E65-A34B-B8296105A368}" dt="2023-02-22T09:18:18.268" v="126" actId="26606"/>
          <ac:picMkLst>
            <pc:docMk/>
            <pc:sldMk cId="675745113" sldId="462"/>
            <ac:picMk id="1026" creationId="{334C216C-D21B-B0E7-76B6-F24A286EB9FB}"/>
          </ac:picMkLst>
        </pc:picChg>
        <pc:picChg chg="add mod">
          <ac:chgData name="Zita Draper" userId="b063123c-f51f-481b-b99c-f574606c9ace" providerId="ADAL" clId="{DC967B35-305C-4E65-A34B-B8296105A368}" dt="2023-02-22T09:22:10.251" v="138" actId="167"/>
          <ac:picMkLst>
            <pc:docMk/>
            <pc:sldMk cId="675745113" sldId="462"/>
            <ac:picMk id="1028" creationId="{77E78E6F-0213-C7F1-D4A7-50A6ABDFB642}"/>
          </ac:picMkLst>
        </pc:picChg>
      </pc:sldChg>
      <pc:sldChg chg="delSp modSp new mod">
        <pc:chgData name="Zita Draper" userId="b063123c-f51f-481b-b99c-f574606c9ace" providerId="ADAL" clId="{DC967B35-305C-4E65-A34B-B8296105A368}" dt="2023-02-24T09:45:22.605" v="2488" actId="14100"/>
        <pc:sldMkLst>
          <pc:docMk/>
          <pc:sldMk cId="1423925899" sldId="463"/>
        </pc:sldMkLst>
        <pc:spChg chg="mod">
          <ac:chgData name="Zita Draper" userId="b063123c-f51f-481b-b99c-f574606c9ace" providerId="ADAL" clId="{DC967B35-305C-4E65-A34B-B8296105A368}" dt="2023-02-22T09:24:18.726" v="265" actId="122"/>
          <ac:spMkLst>
            <pc:docMk/>
            <pc:sldMk cId="1423925899" sldId="463"/>
            <ac:spMk id="2" creationId="{87AE3E1D-AAC4-A52F-22A1-3B411B9A5158}"/>
          </ac:spMkLst>
        </pc:spChg>
        <pc:spChg chg="mod">
          <ac:chgData name="Zita Draper" userId="b063123c-f51f-481b-b99c-f574606c9ace" providerId="ADAL" clId="{DC967B35-305C-4E65-A34B-B8296105A368}" dt="2023-02-22T09:50:04.394" v="909" actId="27636"/>
          <ac:spMkLst>
            <pc:docMk/>
            <pc:sldMk cId="1423925899" sldId="463"/>
            <ac:spMk id="3" creationId="{CDAB4A22-CB97-51C6-E012-70FAA6C4EFE5}"/>
          </ac:spMkLst>
        </pc:spChg>
        <pc:spChg chg="del">
          <ac:chgData name="Zita Draper" userId="b063123c-f51f-481b-b99c-f574606c9ace" providerId="ADAL" clId="{DC967B35-305C-4E65-A34B-B8296105A368}" dt="2023-02-22T09:24:27.685" v="267" actId="478"/>
          <ac:spMkLst>
            <pc:docMk/>
            <pc:sldMk cId="1423925899" sldId="463"/>
            <ac:spMk id="4" creationId="{D0143D5B-3330-1067-9E8B-86E067590BD4}"/>
          </ac:spMkLst>
        </pc:spChg>
        <pc:spChg chg="del">
          <ac:chgData name="Zita Draper" userId="b063123c-f51f-481b-b99c-f574606c9ace" providerId="ADAL" clId="{DC967B35-305C-4E65-A34B-B8296105A368}" dt="2023-02-22T09:24:21.685" v="266" actId="478"/>
          <ac:spMkLst>
            <pc:docMk/>
            <pc:sldMk cId="1423925899" sldId="463"/>
            <ac:spMk id="5" creationId="{DB471F29-8211-248A-6E28-08E5E99FE689}"/>
          </ac:spMkLst>
        </pc:spChg>
        <pc:picChg chg="mod">
          <ac:chgData name="Zita Draper" userId="b063123c-f51f-481b-b99c-f574606c9ace" providerId="ADAL" clId="{DC967B35-305C-4E65-A34B-B8296105A368}" dt="2023-02-24T09:45:22.605" v="2488" actId="14100"/>
          <ac:picMkLst>
            <pc:docMk/>
            <pc:sldMk cId="1423925899" sldId="463"/>
            <ac:picMk id="4" creationId="{E5411A64-465E-7DD4-0CE7-2BE5F05EBE16}"/>
          </ac:picMkLst>
        </pc:picChg>
      </pc:sldChg>
      <pc:sldChg chg="delSp modSp new mod">
        <pc:chgData name="Zita Draper" userId="b063123c-f51f-481b-b99c-f574606c9ace" providerId="ADAL" clId="{DC967B35-305C-4E65-A34B-B8296105A368}" dt="2023-02-24T09:59:36.662" v="2500" actId="14100"/>
        <pc:sldMkLst>
          <pc:docMk/>
          <pc:sldMk cId="4116927535" sldId="464"/>
        </pc:sldMkLst>
        <pc:spChg chg="mod">
          <ac:chgData name="Zita Draper" userId="b063123c-f51f-481b-b99c-f574606c9ace" providerId="ADAL" clId="{DC967B35-305C-4E65-A34B-B8296105A368}" dt="2023-02-22T09:53:43.888" v="988" actId="122"/>
          <ac:spMkLst>
            <pc:docMk/>
            <pc:sldMk cId="4116927535" sldId="464"/>
            <ac:spMk id="2" creationId="{421B8CD9-46F8-F60B-752C-81845977831C}"/>
          </ac:spMkLst>
        </pc:spChg>
        <pc:spChg chg="mod">
          <ac:chgData name="Zita Draper" userId="b063123c-f51f-481b-b99c-f574606c9ace" providerId="ADAL" clId="{DC967B35-305C-4E65-A34B-B8296105A368}" dt="2023-02-22T10:09:51.408" v="1466" actId="20577"/>
          <ac:spMkLst>
            <pc:docMk/>
            <pc:sldMk cId="4116927535" sldId="464"/>
            <ac:spMk id="3" creationId="{45C27A19-8281-7917-1E36-EF2DC22B2C0B}"/>
          </ac:spMkLst>
        </pc:spChg>
        <pc:spChg chg="del">
          <ac:chgData name="Zita Draper" userId="b063123c-f51f-481b-b99c-f574606c9ace" providerId="ADAL" clId="{DC967B35-305C-4E65-A34B-B8296105A368}" dt="2023-02-22T09:25:14.317" v="297" actId="478"/>
          <ac:spMkLst>
            <pc:docMk/>
            <pc:sldMk cId="4116927535" sldId="464"/>
            <ac:spMk id="4" creationId="{0C99AD43-91B7-0B28-DFE9-A8A09288052C}"/>
          </ac:spMkLst>
        </pc:spChg>
        <pc:spChg chg="del">
          <ac:chgData name="Zita Draper" userId="b063123c-f51f-481b-b99c-f574606c9ace" providerId="ADAL" clId="{DC967B35-305C-4E65-A34B-B8296105A368}" dt="2023-02-22T09:25:18.506" v="298" actId="478"/>
          <ac:spMkLst>
            <pc:docMk/>
            <pc:sldMk cId="4116927535" sldId="464"/>
            <ac:spMk id="5" creationId="{DE948CBD-E0B3-F4ED-C494-CA805ACAE7AB}"/>
          </ac:spMkLst>
        </pc:spChg>
        <pc:picChg chg="mod">
          <ac:chgData name="Zita Draper" userId="b063123c-f51f-481b-b99c-f574606c9ace" providerId="ADAL" clId="{DC967B35-305C-4E65-A34B-B8296105A368}" dt="2023-02-24T09:59:36.662" v="2500" actId="14100"/>
          <ac:picMkLst>
            <pc:docMk/>
            <pc:sldMk cId="4116927535" sldId="464"/>
            <ac:picMk id="4" creationId="{F7E25E8B-FB39-FCB2-1398-5E26F0F89BBC}"/>
          </ac:picMkLst>
        </pc:picChg>
      </pc:sldChg>
      <pc:sldChg chg="addSp delSp modSp new mod">
        <pc:chgData name="Zita Draper" userId="b063123c-f51f-481b-b99c-f574606c9ace" providerId="ADAL" clId="{DC967B35-305C-4E65-A34B-B8296105A368}" dt="2023-02-24T09:46:11.255" v="2490" actId="14100"/>
        <pc:sldMkLst>
          <pc:docMk/>
          <pc:sldMk cId="109583698" sldId="465"/>
        </pc:sldMkLst>
        <pc:spChg chg="mod">
          <ac:chgData name="Zita Draper" userId="b063123c-f51f-481b-b99c-f574606c9ace" providerId="ADAL" clId="{DC967B35-305C-4E65-A34B-B8296105A368}" dt="2023-02-22T10:01:20.308" v="1159" actId="27636"/>
          <ac:spMkLst>
            <pc:docMk/>
            <pc:sldMk cId="109583698" sldId="465"/>
            <ac:spMk id="2" creationId="{DD624BD6-9B7E-4FB2-FBD4-6F00D7FF8B1B}"/>
          </ac:spMkLst>
        </pc:spChg>
        <pc:spChg chg="del mod">
          <ac:chgData name="Zita Draper" userId="b063123c-f51f-481b-b99c-f574606c9ace" providerId="ADAL" clId="{DC967B35-305C-4E65-A34B-B8296105A368}" dt="2023-02-22T10:01:07.546" v="1153" actId="26606"/>
          <ac:spMkLst>
            <pc:docMk/>
            <pc:sldMk cId="109583698" sldId="465"/>
            <ac:spMk id="3" creationId="{E9A50134-A05E-A746-921C-2914356290CD}"/>
          </ac:spMkLst>
        </pc:spChg>
        <pc:spChg chg="del">
          <ac:chgData name="Zita Draper" userId="b063123c-f51f-481b-b99c-f574606c9ace" providerId="ADAL" clId="{DC967B35-305C-4E65-A34B-B8296105A368}" dt="2023-02-22T09:24:42.395" v="268" actId="478"/>
          <ac:spMkLst>
            <pc:docMk/>
            <pc:sldMk cId="109583698" sldId="465"/>
            <ac:spMk id="4" creationId="{4A82F5B8-40AA-3C78-2222-ADCCF5E9620B}"/>
          </ac:spMkLst>
        </pc:spChg>
        <pc:spChg chg="del">
          <ac:chgData name="Zita Draper" userId="b063123c-f51f-481b-b99c-f574606c9ace" providerId="ADAL" clId="{DC967B35-305C-4E65-A34B-B8296105A368}" dt="2023-02-22T09:24:45.846" v="269" actId="478"/>
          <ac:spMkLst>
            <pc:docMk/>
            <pc:sldMk cId="109583698" sldId="465"/>
            <ac:spMk id="5" creationId="{7085E92F-A3BC-BB0F-1328-D05543062241}"/>
          </ac:spMkLst>
        </pc:spChg>
        <pc:spChg chg="mod">
          <ac:chgData name="Zita Draper" userId="b063123c-f51f-481b-b99c-f574606c9ace" providerId="ADAL" clId="{DC967B35-305C-4E65-A34B-B8296105A368}" dt="2023-02-22T10:01:07.546" v="1153" actId="26606"/>
          <ac:spMkLst>
            <pc:docMk/>
            <pc:sldMk cId="109583698" sldId="465"/>
            <ac:spMk id="6" creationId="{555C55E3-2F7B-A059-140C-38E2DD68DBB8}"/>
          </ac:spMkLst>
        </pc:spChg>
        <pc:spChg chg="add del">
          <ac:chgData name="Zita Draper" userId="b063123c-f51f-481b-b99c-f574606c9ace" providerId="ADAL" clId="{DC967B35-305C-4E65-A34B-B8296105A368}" dt="2023-02-22T10:01:11.803" v="1154" actId="478"/>
          <ac:spMkLst>
            <pc:docMk/>
            <pc:sldMk cId="109583698" sldId="465"/>
            <ac:spMk id="12" creationId="{FB4DC2FC-7A57-9AFF-FB95-E17D011C137F}"/>
          </ac:spMkLst>
        </pc:spChg>
        <pc:spChg chg="add del">
          <ac:chgData name="Zita Draper" userId="b063123c-f51f-481b-b99c-f574606c9ace" providerId="ADAL" clId="{DC967B35-305C-4E65-A34B-B8296105A368}" dt="2023-02-22T10:01:14.833" v="1155" actId="478"/>
          <ac:spMkLst>
            <pc:docMk/>
            <pc:sldMk cId="109583698" sldId="465"/>
            <ac:spMk id="14" creationId="{85A7FAC6-58B3-6EC8-24A4-10BD54B2DC92}"/>
          </ac:spMkLst>
        </pc:spChg>
        <pc:graphicFrameChg chg="add">
          <ac:chgData name="Zita Draper" userId="b063123c-f51f-481b-b99c-f574606c9ace" providerId="ADAL" clId="{DC967B35-305C-4E65-A34B-B8296105A368}" dt="2023-02-22T10:01:07.546" v="1153" actId="26606"/>
          <ac:graphicFrameMkLst>
            <pc:docMk/>
            <pc:sldMk cId="109583698" sldId="465"/>
            <ac:graphicFrameMk id="8" creationId="{FC63F3B8-FF5E-41FB-ED3C-1475E535B24E}"/>
          </ac:graphicFrameMkLst>
        </pc:graphicFrameChg>
        <pc:picChg chg="mod">
          <ac:chgData name="Zita Draper" userId="b063123c-f51f-481b-b99c-f574606c9ace" providerId="ADAL" clId="{DC967B35-305C-4E65-A34B-B8296105A368}" dt="2023-02-24T09:46:11.255" v="2490" actId="14100"/>
          <ac:picMkLst>
            <pc:docMk/>
            <pc:sldMk cId="109583698" sldId="465"/>
            <ac:picMk id="3" creationId="{562967AF-A7A4-5BB5-0FB5-F31B476435E5}"/>
          </ac:picMkLst>
        </pc:picChg>
      </pc:sldChg>
      <pc:sldChg chg="addSp delSp modSp new mod modClrScheme chgLayout">
        <pc:chgData name="Zita Draper" userId="b063123c-f51f-481b-b99c-f574606c9ace" providerId="ADAL" clId="{DC967B35-305C-4E65-A34B-B8296105A368}" dt="2023-02-24T09:49:30.012" v="2498" actId="14100"/>
        <pc:sldMkLst>
          <pc:docMk/>
          <pc:sldMk cId="2948386196" sldId="466"/>
        </pc:sldMkLst>
        <pc:spChg chg="mod ord">
          <ac:chgData name="Zita Draper" userId="b063123c-f51f-481b-b99c-f574606c9ace" providerId="ADAL" clId="{DC967B35-305C-4E65-A34B-B8296105A368}" dt="2023-02-22T09:53:28.365" v="966" actId="700"/>
          <ac:spMkLst>
            <pc:docMk/>
            <pc:sldMk cId="2948386196" sldId="466"/>
            <ac:spMk id="2" creationId="{2D977119-8E94-DCEB-9A2F-E4AFD46A9132}"/>
          </ac:spMkLst>
        </pc:spChg>
        <pc:spChg chg="del">
          <ac:chgData name="Zita Draper" userId="b063123c-f51f-481b-b99c-f574606c9ace" providerId="ADAL" clId="{DC967B35-305C-4E65-A34B-B8296105A368}" dt="2023-02-22T09:53:25.159" v="965" actId="700"/>
          <ac:spMkLst>
            <pc:docMk/>
            <pc:sldMk cId="2948386196" sldId="466"/>
            <ac:spMk id="3" creationId="{0BEC9221-6FEE-704D-0373-20482FE78B32}"/>
          </ac:spMkLst>
        </pc:spChg>
        <pc:spChg chg="del">
          <ac:chgData name="Zita Draper" userId="b063123c-f51f-481b-b99c-f574606c9ace" providerId="ADAL" clId="{DC967B35-305C-4E65-A34B-B8296105A368}" dt="2023-02-22T09:25:03.576" v="295" actId="478"/>
          <ac:spMkLst>
            <pc:docMk/>
            <pc:sldMk cId="2948386196" sldId="466"/>
            <ac:spMk id="4" creationId="{A7C0DFC7-4C1A-4FD0-1919-96B017573A8B}"/>
          </ac:spMkLst>
        </pc:spChg>
        <pc:spChg chg="del">
          <ac:chgData name="Zita Draper" userId="b063123c-f51f-481b-b99c-f574606c9ace" providerId="ADAL" clId="{DC967B35-305C-4E65-A34B-B8296105A368}" dt="2023-02-22T09:25:06.184" v="296" actId="478"/>
          <ac:spMkLst>
            <pc:docMk/>
            <pc:sldMk cId="2948386196" sldId="466"/>
            <ac:spMk id="5" creationId="{59C0AA34-C850-10F4-40AB-CB0157E600D1}"/>
          </ac:spMkLst>
        </pc:spChg>
        <pc:spChg chg="mod ord">
          <ac:chgData name="Zita Draper" userId="b063123c-f51f-481b-b99c-f574606c9ace" providerId="ADAL" clId="{DC967B35-305C-4E65-A34B-B8296105A368}" dt="2023-02-22T09:53:28.365" v="966" actId="700"/>
          <ac:spMkLst>
            <pc:docMk/>
            <pc:sldMk cId="2948386196" sldId="466"/>
            <ac:spMk id="6" creationId="{3AC73D59-2284-EB28-4E7D-EC93B5D2F944}"/>
          </ac:spMkLst>
        </pc:spChg>
        <pc:spChg chg="add del mod ord">
          <ac:chgData name="Zita Draper" userId="b063123c-f51f-481b-b99c-f574606c9ace" providerId="ADAL" clId="{DC967B35-305C-4E65-A34B-B8296105A368}" dt="2023-02-22T09:53:28.365" v="966" actId="700"/>
          <ac:spMkLst>
            <pc:docMk/>
            <pc:sldMk cId="2948386196" sldId="466"/>
            <ac:spMk id="7" creationId="{2EB56EFF-C2E3-59A5-EB9A-57E1AF513BCE}"/>
          </ac:spMkLst>
        </pc:spChg>
        <pc:spChg chg="add del mod ord">
          <ac:chgData name="Zita Draper" userId="b063123c-f51f-481b-b99c-f574606c9ace" providerId="ADAL" clId="{DC967B35-305C-4E65-A34B-B8296105A368}" dt="2023-02-22T09:53:32.381" v="967" actId="478"/>
          <ac:spMkLst>
            <pc:docMk/>
            <pc:sldMk cId="2948386196" sldId="466"/>
            <ac:spMk id="8" creationId="{6C7969DB-C8F8-DCD8-19DE-B31529E97E77}"/>
          </ac:spMkLst>
        </pc:spChg>
        <pc:picChg chg="mod">
          <ac:chgData name="Zita Draper" userId="b063123c-f51f-481b-b99c-f574606c9ace" providerId="ADAL" clId="{DC967B35-305C-4E65-A34B-B8296105A368}" dt="2023-02-24T09:49:30.012" v="2498" actId="14100"/>
          <ac:picMkLst>
            <pc:docMk/>
            <pc:sldMk cId="2948386196" sldId="466"/>
            <ac:picMk id="3" creationId="{8B78E282-5C92-B5D4-2C47-3E7F142333C1}"/>
          </ac:picMkLst>
        </pc:picChg>
      </pc:sldChg>
      <pc:sldChg chg="addSp delSp modSp new mod modClrScheme chgLayout">
        <pc:chgData name="Zita Draper" userId="b063123c-f51f-481b-b99c-f574606c9ace" providerId="ADAL" clId="{DC967B35-305C-4E65-A34B-B8296105A368}" dt="2023-02-24T09:47:03.647" v="2492" actId="14100"/>
        <pc:sldMkLst>
          <pc:docMk/>
          <pc:sldMk cId="2519199895" sldId="467"/>
        </pc:sldMkLst>
        <pc:spChg chg="mod">
          <ac:chgData name="Zita Draper" userId="b063123c-f51f-481b-b99c-f574606c9ace" providerId="ADAL" clId="{DC967B35-305C-4E65-A34B-B8296105A368}" dt="2023-02-22T09:59:56.003" v="1135" actId="26606"/>
          <ac:spMkLst>
            <pc:docMk/>
            <pc:sldMk cId="2519199895" sldId="467"/>
            <ac:spMk id="2" creationId="{47CB7888-FFDE-1C7B-2C4E-EF3DA4AE5907}"/>
          </ac:spMkLst>
        </pc:spChg>
        <pc:spChg chg="mod ord">
          <ac:chgData name="Zita Draper" userId="b063123c-f51f-481b-b99c-f574606c9ace" providerId="ADAL" clId="{DC967B35-305C-4E65-A34B-B8296105A368}" dt="2023-02-22T09:59:56.003" v="1135" actId="26606"/>
          <ac:spMkLst>
            <pc:docMk/>
            <pc:sldMk cId="2519199895" sldId="467"/>
            <ac:spMk id="3" creationId="{8404EE2C-924B-E66E-4C65-8CC464521DE1}"/>
          </ac:spMkLst>
        </pc:spChg>
        <pc:spChg chg="del">
          <ac:chgData name="Zita Draper" userId="b063123c-f51f-481b-b99c-f574606c9ace" providerId="ADAL" clId="{DC967B35-305C-4E65-A34B-B8296105A368}" dt="2023-02-22T09:50:31.660" v="916" actId="478"/>
          <ac:spMkLst>
            <pc:docMk/>
            <pc:sldMk cId="2519199895" sldId="467"/>
            <ac:spMk id="4" creationId="{5F910CE9-A3FF-E0C6-3464-AA9E43C79A23}"/>
          </ac:spMkLst>
        </pc:spChg>
        <pc:spChg chg="del">
          <ac:chgData name="Zita Draper" userId="b063123c-f51f-481b-b99c-f574606c9ace" providerId="ADAL" clId="{DC967B35-305C-4E65-A34B-B8296105A368}" dt="2023-02-22T09:50:34.269" v="917" actId="478"/>
          <ac:spMkLst>
            <pc:docMk/>
            <pc:sldMk cId="2519199895" sldId="467"/>
            <ac:spMk id="5" creationId="{FF0E2BE4-5FF1-A8EE-1229-161A30400BEF}"/>
          </ac:spMkLst>
        </pc:spChg>
        <pc:spChg chg="mod">
          <ac:chgData name="Zita Draper" userId="b063123c-f51f-481b-b99c-f574606c9ace" providerId="ADAL" clId="{DC967B35-305C-4E65-A34B-B8296105A368}" dt="2023-02-22T09:59:56.003" v="1135" actId="26606"/>
          <ac:spMkLst>
            <pc:docMk/>
            <pc:sldMk cId="2519199895" sldId="467"/>
            <ac:spMk id="6" creationId="{61BDB52B-DC88-E97F-53C7-C1E660F5E7BC}"/>
          </ac:spMkLst>
        </pc:spChg>
        <pc:spChg chg="add del mod">
          <ac:chgData name="Zita Draper" userId="b063123c-f51f-481b-b99c-f574606c9ace" providerId="ADAL" clId="{DC967B35-305C-4E65-A34B-B8296105A368}" dt="2023-02-22T10:00:01.102" v="1136" actId="478"/>
          <ac:spMkLst>
            <pc:docMk/>
            <pc:sldMk cId="2519199895" sldId="467"/>
            <ac:spMk id="11" creationId="{192F8AD9-C2B8-87EC-2A8C-21C43DB1B9A8}"/>
          </ac:spMkLst>
        </pc:spChg>
        <pc:spChg chg="add del mod">
          <ac:chgData name="Zita Draper" userId="b063123c-f51f-481b-b99c-f574606c9ace" providerId="ADAL" clId="{DC967B35-305C-4E65-A34B-B8296105A368}" dt="2023-02-22T10:00:04.792" v="1137" actId="478"/>
          <ac:spMkLst>
            <pc:docMk/>
            <pc:sldMk cId="2519199895" sldId="467"/>
            <ac:spMk id="13" creationId="{EC0060C6-8CB6-9686-4DDB-1A58AF70FCF9}"/>
          </ac:spMkLst>
        </pc:spChg>
        <pc:picChg chg="mod">
          <ac:chgData name="Zita Draper" userId="b063123c-f51f-481b-b99c-f574606c9ace" providerId="ADAL" clId="{DC967B35-305C-4E65-A34B-B8296105A368}" dt="2023-02-24T09:47:03.647" v="2492" actId="14100"/>
          <ac:picMkLst>
            <pc:docMk/>
            <pc:sldMk cId="2519199895" sldId="467"/>
            <ac:picMk id="4" creationId="{E6897118-16E7-3E22-D46F-D39177DB40E3}"/>
          </ac:picMkLst>
        </pc:picChg>
      </pc:sldChg>
      <pc:sldChg chg="addSp delSp modSp new mod">
        <pc:chgData name="Zita Draper" userId="b063123c-f51f-481b-b99c-f574606c9ace" providerId="ADAL" clId="{DC967B35-305C-4E65-A34B-B8296105A368}" dt="2023-02-24T09:48:08.935" v="2494" actId="14100"/>
        <pc:sldMkLst>
          <pc:docMk/>
          <pc:sldMk cId="3107504249" sldId="468"/>
        </pc:sldMkLst>
        <pc:spChg chg="mod">
          <ac:chgData name="Zita Draper" userId="b063123c-f51f-481b-b99c-f574606c9ace" providerId="ADAL" clId="{DC967B35-305C-4E65-A34B-B8296105A368}" dt="2023-02-22T10:02:34.972" v="1175" actId="122"/>
          <ac:spMkLst>
            <pc:docMk/>
            <pc:sldMk cId="3107504249" sldId="468"/>
            <ac:spMk id="2" creationId="{902FE978-6ADD-E049-B9C5-4C04BF38C106}"/>
          </ac:spMkLst>
        </pc:spChg>
        <pc:spChg chg="del mod">
          <ac:chgData name="Zita Draper" userId="b063123c-f51f-481b-b99c-f574606c9ace" providerId="ADAL" clId="{DC967B35-305C-4E65-A34B-B8296105A368}" dt="2023-02-22T10:02:26.725" v="1172" actId="26606"/>
          <ac:spMkLst>
            <pc:docMk/>
            <pc:sldMk cId="3107504249" sldId="468"/>
            <ac:spMk id="3" creationId="{28A31C0F-D411-A9D8-D2D9-F15A7ACA797E}"/>
          </ac:spMkLst>
        </pc:spChg>
        <pc:spChg chg="del">
          <ac:chgData name="Zita Draper" userId="b063123c-f51f-481b-b99c-f574606c9ace" providerId="ADAL" clId="{DC967B35-305C-4E65-A34B-B8296105A368}" dt="2023-02-22T09:50:25.099" v="914" actId="478"/>
          <ac:spMkLst>
            <pc:docMk/>
            <pc:sldMk cId="3107504249" sldId="468"/>
            <ac:spMk id="4" creationId="{2BEBF7AF-3161-B755-EB4C-53CA9FD4B702}"/>
          </ac:spMkLst>
        </pc:spChg>
        <pc:spChg chg="del">
          <ac:chgData name="Zita Draper" userId="b063123c-f51f-481b-b99c-f574606c9ace" providerId="ADAL" clId="{DC967B35-305C-4E65-A34B-B8296105A368}" dt="2023-02-22T09:50:27.836" v="915" actId="478"/>
          <ac:spMkLst>
            <pc:docMk/>
            <pc:sldMk cId="3107504249" sldId="468"/>
            <ac:spMk id="5" creationId="{8C64C58D-D749-17B5-09C4-A7B9F3528499}"/>
          </ac:spMkLst>
        </pc:spChg>
        <pc:spChg chg="mod">
          <ac:chgData name="Zita Draper" userId="b063123c-f51f-481b-b99c-f574606c9ace" providerId="ADAL" clId="{DC967B35-305C-4E65-A34B-B8296105A368}" dt="2023-02-22T10:02:26.725" v="1172" actId="26606"/>
          <ac:spMkLst>
            <pc:docMk/>
            <pc:sldMk cId="3107504249" sldId="468"/>
            <ac:spMk id="6" creationId="{B81C1DC9-E7E4-2984-1856-5AED9DB551B4}"/>
          </ac:spMkLst>
        </pc:spChg>
        <pc:spChg chg="add del">
          <ac:chgData name="Zita Draper" userId="b063123c-f51f-481b-b99c-f574606c9ace" providerId="ADAL" clId="{DC967B35-305C-4E65-A34B-B8296105A368}" dt="2023-02-22T10:02:38.544" v="1176" actId="478"/>
          <ac:spMkLst>
            <pc:docMk/>
            <pc:sldMk cId="3107504249" sldId="468"/>
            <ac:spMk id="12" creationId="{1D5420AD-60C1-0C9A-C30F-3815C780C499}"/>
          </ac:spMkLst>
        </pc:spChg>
        <pc:spChg chg="add del">
          <ac:chgData name="Zita Draper" userId="b063123c-f51f-481b-b99c-f574606c9ace" providerId="ADAL" clId="{DC967B35-305C-4E65-A34B-B8296105A368}" dt="2023-02-22T10:02:42.495" v="1177" actId="478"/>
          <ac:spMkLst>
            <pc:docMk/>
            <pc:sldMk cId="3107504249" sldId="468"/>
            <ac:spMk id="14" creationId="{9A290D31-79FD-1902-B5DB-B42C2E88A249}"/>
          </ac:spMkLst>
        </pc:spChg>
        <pc:graphicFrameChg chg="add">
          <ac:chgData name="Zita Draper" userId="b063123c-f51f-481b-b99c-f574606c9ace" providerId="ADAL" clId="{DC967B35-305C-4E65-A34B-B8296105A368}" dt="2023-02-22T10:02:26.725" v="1172" actId="26606"/>
          <ac:graphicFrameMkLst>
            <pc:docMk/>
            <pc:sldMk cId="3107504249" sldId="468"/>
            <ac:graphicFrameMk id="8" creationId="{B73B7DB6-FF76-1D57-86B7-EDC3295F5444}"/>
          </ac:graphicFrameMkLst>
        </pc:graphicFrameChg>
        <pc:picChg chg="mod">
          <ac:chgData name="Zita Draper" userId="b063123c-f51f-481b-b99c-f574606c9ace" providerId="ADAL" clId="{DC967B35-305C-4E65-A34B-B8296105A368}" dt="2023-02-24T09:48:08.935" v="2494" actId="14100"/>
          <ac:picMkLst>
            <pc:docMk/>
            <pc:sldMk cId="3107504249" sldId="468"/>
            <ac:picMk id="3" creationId="{59A6C598-8246-611F-2302-ABC4C3DFDDFD}"/>
          </ac:picMkLst>
        </pc:picChg>
      </pc:sldChg>
      <pc:sldChg chg="delSp modSp new del mod">
        <pc:chgData name="Zita Draper" userId="b063123c-f51f-481b-b99c-f574606c9ace" providerId="ADAL" clId="{DC967B35-305C-4E65-A34B-B8296105A368}" dt="2023-02-22T10:07:27.596" v="1370" actId="2696"/>
        <pc:sldMkLst>
          <pc:docMk/>
          <pc:sldMk cId="829535998" sldId="469"/>
        </pc:sldMkLst>
        <pc:spChg chg="mod">
          <ac:chgData name="Zita Draper" userId="b063123c-f51f-481b-b99c-f574606c9ace" providerId="ADAL" clId="{DC967B35-305C-4E65-A34B-B8296105A368}" dt="2023-02-22T09:53:55.766" v="1013" actId="122"/>
          <ac:spMkLst>
            <pc:docMk/>
            <pc:sldMk cId="829535998" sldId="469"/>
            <ac:spMk id="2" creationId="{291538C4-6081-9C5B-0292-DCF128F4A076}"/>
          </ac:spMkLst>
        </pc:spChg>
        <pc:spChg chg="del">
          <ac:chgData name="Zita Draper" userId="b063123c-f51f-481b-b99c-f574606c9ace" providerId="ADAL" clId="{DC967B35-305C-4E65-A34B-B8296105A368}" dt="2023-02-22T09:53:58.710" v="1014" actId="478"/>
          <ac:spMkLst>
            <pc:docMk/>
            <pc:sldMk cId="829535998" sldId="469"/>
            <ac:spMk id="4" creationId="{0C01106C-36E7-3679-6AF7-ECDDAF907AE7}"/>
          </ac:spMkLst>
        </pc:spChg>
        <pc:spChg chg="del">
          <ac:chgData name="Zita Draper" userId="b063123c-f51f-481b-b99c-f574606c9ace" providerId="ADAL" clId="{DC967B35-305C-4E65-A34B-B8296105A368}" dt="2023-02-22T09:54:01.979" v="1015" actId="478"/>
          <ac:spMkLst>
            <pc:docMk/>
            <pc:sldMk cId="829535998" sldId="469"/>
            <ac:spMk id="5" creationId="{4F48ED99-5722-66CD-2786-BF82E88C90A7}"/>
          </ac:spMkLst>
        </pc:spChg>
      </pc:sldChg>
      <pc:sldChg chg="delSp modSp new del mod">
        <pc:chgData name="Zita Draper" userId="b063123c-f51f-481b-b99c-f574606c9ace" providerId="ADAL" clId="{DC967B35-305C-4E65-A34B-B8296105A368}" dt="2023-02-22T10:05:09.646" v="1240" actId="2696"/>
        <pc:sldMkLst>
          <pc:docMk/>
          <pc:sldMk cId="1758230716" sldId="470"/>
        </pc:sldMkLst>
        <pc:spChg chg="mod">
          <ac:chgData name="Zita Draper" userId="b063123c-f51f-481b-b99c-f574606c9ace" providerId="ADAL" clId="{DC967B35-305C-4E65-A34B-B8296105A368}" dt="2023-02-22T10:03:08.011" v="1201" actId="122"/>
          <ac:spMkLst>
            <pc:docMk/>
            <pc:sldMk cId="1758230716" sldId="470"/>
            <ac:spMk id="2" creationId="{8246AB31-C2A2-8240-0DCF-A4943C75CF62}"/>
          </ac:spMkLst>
        </pc:spChg>
        <pc:spChg chg="del">
          <ac:chgData name="Zita Draper" userId="b063123c-f51f-481b-b99c-f574606c9ace" providerId="ADAL" clId="{DC967B35-305C-4E65-A34B-B8296105A368}" dt="2023-02-22T10:03:10.814" v="1202" actId="478"/>
          <ac:spMkLst>
            <pc:docMk/>
            <pc:sldMk cId="1758230716" sldId="470"/>
            <ac:spMk id="4" creationId="{A68AA03E-9D24-EB3D-8F79-0B6AB4C63977}"/>
          </ac:spMkLst>
        </pc:spChg>
        <pc:spChg chg="del">
          <ac:chgData name="Zita Draper" userId="b063123c-f51f-481b-b99c-f574606c9ace" providerId="ADAL" clId="{DC967B35-305C-4E65-A34B-B8296105A368}" dt="2023-02-22T10:03:14.666" v="1203" actId="478"/>
          <ac:spMkLst>
            <pc:docMk/>
            <pc:sldMk cId="1758230716" sldId="470"/>
            <ac:spMk id="5" creationId="{F9ABC8D5-5CDC-8C25-54E3-92E556B84643}"/>
          </ac:spMkLst>
        </pc:spChg>
      </pc:sldChg>
      <pc:sldChg chg="delSp modSp new del mod">
        <pc:chgData name="Zita Draper" userId="b063123c-f51f-481b-b99c-f574606c9ace" providerId="ADAL" clId="{DC967B35-305C-4E65-A34B-B8296105A368}" dt="2023-02-22T10:05:13.909" v="1241" actId="2696"/>
        <pc:sldMkLst>
          <pc:docMk/>
          <pc:sldMk cId="1959543960" sldId="471"/>
        </pc:sldMkLst>
        <pc:spChg chg="mod">
          <ac:chgData name="Zita Draper" userId="b063123c-f51f-481b-b99c-f574606c9ace" providerId="ADAL" clId="{DC967B35-305C-4E65-A34B-B8296105A368}" dt="2023-02-22T10:03:31.776" v="1218" actId="122"/>
          <ac:spMkLst>
            <pc:docMk/>
            <pc:sldMk cId="1959543960" sldId="471"/>
            <ac:spMk id="2" creationId="{0820501D-067A-7A61-A8CD-ADFCB4C2199D}"/>
          </ac:spMkLst>
        </pc:spChg>
        <pc:spChg chg="del">
          <ac:chgData name="Zita Draper" userId="b063123c-f51f-481b-b99c-f574606c9ace" providerId="ADAL" clId="{DC967B35-305C-4E65-A34B-B8296105A368}" dt="2023-02-22T10:03:34.095" v="1219" actId="478"/>
          <ac:spMkLst>
            <pc:docMk/>
            <pc:sldMk cId="1959543960" sldId="471"/>
            <ac:spMk id="3" creationId="{57A46F48-6FBA-A014-113E-D296ECE022D5}"/>
          </ac:spMkLst>
        </pc:spChg>
        <pc:spChg chg="del">
          <ac:chgData name="Zita Draper" userId="b063123c-f51f-481b-b99c-f574606c9ace" providerId="ADAL" clId="{DC967B35-305C-4E65-A34B-B8296105A368}" dt="2023-02-22T10:03:36.795" v="1220" actId="478"/>
          <ac:spMkLst>
            <pc:docMk/>
            <pc:sldMk cId="1959543960" sldId="471"/>
            <ac:spMk id="4" creationId="{3721D0A4-2A0A-CF75-3E22-0C77C877D6A5}"/>
          </ac:spMkLst>
        </pc:spChg>
      </pc:sldChg>
      <pc:sldChg chg="addSp delSp modSp new mod modClrScheme chgLayout">
        <pc:chgData name="Zita Draper" userId="b063123c-f51f-481b-b99c-f574606c9ace" providerId="ADAL" clId="{DC967B35-305C-4E65-A34B-B8296105A368}" dt="2023-02-24T09:49:11.878" v="2496" actId="14100"/>
        <pc:sldMkLst>
          <pc:docMk/>
          <pc:sldMk cId="1268735664" sldId="472"/>
        </pc:sldMkLst>
        <pc:spChg chg="mod">
          <ac:chgData name="Zita Draper" userId="b063123c-f51f-481b-b99c-f574606c9ace" providerId="ADAL" clId="{DC967B35-305C-4E65-A34B-B8296105A368}" dt="2023-02-22T10:07:09.580" v="1367" actId="26606"/>
          <ac:spMkLst>
            <pc:docMk/>
            <pc:sldMk cId="1268735664" sldId="472"/>
            <ac:spMk id="2" creationId="{1C5BE141-43EA-22CA-A040-3917C047FC50}"/>
          </ac:spMkLst>
        </pc:spChg>
        <pc:spChg chg="mod ord">
          <ac:chgData name="Zita Draper" userId="b063123c-f51f-481b-b99c-f574606c9ace" providerId="ADAL" clId="{DC967B35-305C-4E65-A34B-B8296105A368}" dt="2023-02-22T10:07:09.580" v="1367" actId="26606"/>
          <ac:spMkLst>
            <pc:docMk/>
            <pc:sldMk cId="1268735664" sldId="472"/>
            <ac:spMk id="3" creationId="{E1A8C4A3-5597-82BA-5CDF-734ED9C251FD}"/>
          </ac:spMkLst>
        </pc:spChg>
        <pc:spChg chg="del">
          <ac:chgData name="Zita Draper" userId="b063123c-f51f-481b-b99c-f574606c9ace" providerId="ADAL" clId="{DC967B35-305C-4E65-A34B-B8296105A368}" dt="2023-02-22T10:03:50.556" v="1238" actId="478"/>
          <ac:spMkLst>
            <pc:docMk/>
            <pc:sldMk cId="1268735664" sldId="472"/>
            <ac:spMk id="4" creationId="{2DEED61A-A2DC-AF11-65A8-2E77378A5DAF}"/>
          </ac:spMkLst>
        </pc:spChg>
        <pc:spChg chg="del">
          <ac:chgData name="Zita Draper" userId="b063123c-f51f-481b-b99c-f574606c9ace" providerId="ADAL" clId="{DC967B35-305C-4E65-A34B-B8296105A368}" dt="2023-02-22T10:03:54.617" v="1239" actId="478"/>
          <ac:spMkLst>
            <pc:docMk/>
            <pc:sldMk cId="1268735664" sldId="472"/>
            <ac:spMk id="5" creationId="{527314FB-2036-3B23-B666-7E57DCE7FF6B}"/>
          </ac:spMkLst>
        </pc:spChg>
        <pc:spChg chg="mod">
          <ac:chgData name="Zita Draper" userId="b063123c-f51f-481b-b99c-f574606c9ace" providerId="ADAL" clId="{DC967B35-305C-4E65-A34B-B8296105A368}" dt="2023-02-22T10:07:09.580" v="1367" actId="26606"/>
          <ac:spMkLst>
            <pc:docMk/>
            <pc:sldMk cId="1268735664" sldId="472"/>
            <ac:spMk id="6" creationId="{682DBE66-A99D-597B-4440-39444468E0FF}"/>
          </ac:spMkLst>
        </pc:spChg>
        <pc:spChg chg="add del mod">
          <ac:chgData name="Zita Draper" userId="b063123c-f51f-481b-b99c-f574606c9ace" providerId="ADAL" clId="{DC967B35-305C-4E65-A34B-B8296105A368}" dt="2023-02-22T10:07:13.917" v="1368" actId="478"/>
          <ac:spMkLst>
            <pc:docMk/>
            <pc:sldMk cId="1268735664" sldId="472"/>
            <ac:spMk id="11" creationId="{DF034E98-A818-9883-CA71-E59E91FA1F13}"/>
          </ac:spMkLst>
        </pc:spChg>
        <pc:spChg chg="add del mod">
          <ac:chgData name="Zita Draper" userId="b063123c-f51f-481b-b99c-f574606c9ace" providerId="ADAL" clId="{DC967B35-305C-4E65-A34B-B8296105A368}" dt="2023-02-22T10:07:18.881" v="1369" actId="478"/>
          <ac:spMkLst>
            <pc:docMk/>
            <pc:sldMk cId="1268735664" sldId="472"/>
            <ac:spMk id="13" creationId="{2221D702-1DDC-4EF6-C69B-0BBDE46509C4}"/>
          </ac:spMkLst>
        </pc:spChg>
        <pc:picChg chg="mod">
          <ac:chgData name="Zita Draper" userId="b063123c-f51f-481b-b99c-f574606c9ace" providerId="ADAL" clId="{DC967B35-305C-4E65-A34B-B8296105A368}" dt="2023-02-24T09:49:11.878" v="2496" actId="14100"/>
          <ac:picMkLst>
            <pc:docMk/>
            <pc:sldMk cId="1268735664" sldId="472"/>
            <ac:picMk id="4" creationId="{467EE48A-8925-0D8A-3A46-1B0F1DAF124A}"/>
          </ac:picMkLst>
        </pc:picChg>
      </pc:sldChg>
      <pc:sldChg chg="delSp modSp new del mod ord">
        <pc:chgData name="Zita Draper" userId="b063123c-f51f-481b-b99c-f574606c9ace" providerId="ADAL" clId="{DC967B35-305C-4E65-A34B-B8296105A368}" dt="2023-02-22T10:11:13.959" v="1510" actId="2696"/>
        <pc:sldMkLst>
          <pc:docMk/>
          <pc:sldMk cId="435174171" sldId="473"/>
        </pc:sldMkLst>
        <pc:spChg chg="mod">
          <ac:chgData name="Zita Draper" userId="b063123c-f51f-481b-b99c-f574606c9ace" providerId="ADAL" clId="{DC967B35-305C-4E65-A34B-B8296105A368}" dt="2023-02-22T10:10:32.342" v="1494" actId="122"/>
          <ac:spMkLst>
            <pc:docMk/>
            <pc:sldMk cId="435174171" sldId="473"/>
            <ac:spMk id="2" creationId="{0B6E8E3D-245C-9B72-24E6-32ABB0722A1D}"/>
          </ac:spMkLst>
        </pc:spChg>
        <pc:spChg chg="del">
          <ac:chgData name="Zita Draper" userId="b063123c-f51f-481b-b99c-f574606c9ace" providerId="ADAL" clId="{DC967B35-305C-4E65-A34B-B8296105A368}" dt="2023-02-22T10:10:37.448" v="1496" actId="478"/>
          <ac:spMkLst>
            <pc:docMk/>
            <pc:sldMk cId="435174171" sldId="473"/>
            <ac:spMk id="4" creationId="{0B8B5B91-CC66-833E-B3EC-4909362E21D8}"/>
          </ac:spMkLst>
        </pc:spChg>
        <pc:spChg chg="del">
          <ac:chgData name="Zita Draper" userId="b063123c-f51f-481b-b99c-f574606c9ace" providerId="ADAL" clId="{DC967B35-305C-4E65-A34B-B8296105A368}" dt="2023-02-22T10:10:34.706" v="1495" actId="478"/>
          <ac:spMkLst>
            <pc:docMk/>
            <pc:sldMk cId="435174171" sldId="473"/>
            <ac:spMk id="5" creationId="{ADF90AF6-6930-FBAD-3EBA-BDA51E1B522C}"/>
          </ac:spMkLst>
        </pc:spChg>
      </pc:sldChg>
      <pc:sldChg chg="modSp add mod">
        <pc:chgData name="Zita Draper" userId="b063123c-f51f-481b-b99c-f574606c9ace" providerId="ADAL" clId="{DC967B35-305C-4E65-A34B-B8296105A368}" dt="2023-02-24T12:18:09.115" v="2575" actId="14100"/>
        <pc:sldMkLst>
          <pc:docMk/>
          <pc:sldMk cId="464145621" sldId="473"/>
        </pc:sldMkLst>
        <pc:picChg chg="mod">
          <ac:chgData name="Zita Draper" userId="b063123c-f51f-481b-b99c-f574606c9ace" providerId="ADAL" clId="{DC967B35-305C-4E65-A34B-B8296105A368}" dt="2023-02-24T12:18:09.115" v="2575" actId="14100"/>
          <ac:picMkLst>
            <pc:docMk/>
            <pc:sldMk cId="464145621" sldId="473"/>
            <ac:picMk id="4" creationId="{E06898E4-E2E2-26E4-B5A4-21FB4EA05BD4}"/>
          </ac:picMkLst>
        </pc:picChg>
      </pc:sldChg>
      <pc:sldChg chg="new del">
        <pc:chgData name="Zita Draper" userId="b063123c-f51f-481b-b99c-f574606c9ace" providerId="ADAL" clId="{DC967B35-305C-4E65-A34B-B8296105A368}" dt="2023-02-22T10:12:15.516" v="1516" actId="2696"/>
        <pc:sldMkLst>
          <pc:docMk/>
          <pc:sldMk cId="939803830" sldId="473"/>
        </pc:sldMkLst>
      </pc:sldChg>
      <pc:sldChg chg="new del">
        <pc:chgData name="Zita Draper" userId="b063123c-f51f-481b-b99c-f574606c9ace" providerId="ADAL" clId="{DC967B35-305C-4E65-A34B-B8296105A368}" dt="2023-02-22T10:10:57.867" v="1505" actId="2696"/>
        <pc:sldMkLst>
          <pc:docMk/>
          <pc:sldMk cId="1064563727" sldId="474"/>
        </pc:sldMkLst>
      </pc:sldChg>
      <pc:sldChg chg="modSp add mod">
        <pc:chgData name="Zita Draper" userId="b063123c-f51f-481b-b99c-f574606c9ace" providerId="ADAL" clId="{DC967B35-305C-4E65-A34B-B8296105A368}" dt="2023-02-24T12:07:45.139" v="2558" actId="14100"/>
        <pc:sldMkLst>
          <pc:docMk/>
          <pc:sldMk cId="1513748332" sldId="474"/>
        </pc:sldMkLst>
        <pc:spChg chg="mod">
          <ac:chgData name="Zita Draper" userId="b063123c-f51f-481b-b99c-f574606c9ace" providerId="ADAL" clId="{DC967B35-305C-4E65-A34B-B8296105A368}" dt="2023-02-22T10:13:39.623" v="1532" actId="403"/>
          <ac:spMkLst>
            <pc:docMk/>
            <pc:sldMk cId="1513748332" sldId="474"/>
            <ac:spMk id="2" creationId="{B57BF2B3-EB9A-03C6-88FF-F47D438C3CD9}"/>
          </ac:spMkLst>
        </pc:spChg>
        <pc:spChg chg="mod">
          <ac:chgData name="Zita Draper" userId="b063123c-f51f-481b-b99c-f574606c9ace" providerId="ADAL" clId="{DC967B35-305C-4E65-A34B-B8296105A368}" dt="2023-02-22T10:14:18.276" v="1569" actId="948"/>
          <ac:spMkLst>
            <pc:docMk/>
            <pc:sldMk cId="1513748332" sldId="474"/>
            <ac:spMk id="3" creationId="{1254D08F-A75D-3B2A-5D1E-C9802C20A715}"/>
          </ac:spMkLst>
        </pc:spChg>
        <pc:picChg chg="mod">
          <ac:chgData name="Zita Draper" userId="b063123c-f51f-481b-b99c-f574606c9ace" providerId="ADAL" clId="{DC967B35-305C-4E65-A34B-B8296105A368}" dt="2023-02-24T12:07:45.139" v="2558" actId="14100"/>
          <ac:picMkLst>
            <pc:docMk/>
            <pc:sldMk cId="1513748332" sldId="474"/>
            <ac:picMk id="4" creationId="{8066248F-8668-25F4-5902-330B54D5996B}"/>
          </ac:picMkLst>
        </pc:picChg>
      </pc:sldChg>
      <pc:sldChg chg="modSp add mod">
        <pc:chgData name="Zita Draper" userId="b063123c-f51f-481b-b99c-f574606c9ace" providerId="ADAL" clId="{DC967B35-305C-4E65-A34B-B8296105A368}" dt="2023-02-24T12:19:52.411" v="2577" actId="14100"/>
        <pc:sldMkLst>
          <pc:docMk/>
          <pc:sldMk cId="788087069" sldId="475"/>
        </pc:sldMkLst>
        <pc:spChg chg="mod">
          <ac:chgData name="Zita Draper" userId="b063123c-f51f-481b-b99c-f574606c9ace" providerId="ADAL" clId="{DC967B35-305C-4E65-A34B-B8296105A368}" dt="2023-02-22T10:13:32.057" v="1528" actId="27636"/>
          <ac:spMkLst>
            <pc:docMk/>
            <pc:sldMk cId="788087069" sldId="475"/>
            <ac:spMk id="6" creationId="{E47FBCC6-2E68-D821-D538-D3964478661C}"/>
          </ac:spMkLst>
        </pc:spChg>
        <pc:picChg chg="mod">
          <ac:chgData name="Zita Draper" userId="b063123c-f51f-481b-b99c-f574606c9ace" providerId="ADAL" clId="{DC967B35-305C-4E65-A34B-B8296105A368}" dt="2023-02-24T12:19:52.411" v="2577" actId="14100"/>
          <ac:picMkLst>
            <pc:docMk/>
            <pc:sldMk cId="788087069" sldId="475"/>
            <ac:picMk id="2" creationId="{8B2749F6-D105-A728-37B7-2EED8B88ECAD}"/>
          </ac:picMkLst>
        </pc:picChg>
      </pc:sldChg>
      <pc:sldChg chg="new del">
        <pc:chgData name="Zita Draper" userId="b063123c-f51f-481b-b99c-f574606c9ace" providerId="ADAL" clId="{DC967B35-305C-4E65-A34B-B8296105A368}" dt="2023-02-22T10:11:02.083" v="1506" actId="2696"/>
        <pc:sldMkLst>
          <pc:docMk/>
          <pc:sldMk cId="2716870949" sldId="475"/>
        </pc:sldMkLst>
      </pc:sldChg>
      <pc:sldChg chg="addSp delSp modSp new mod modClrScheme chgLayout">
        <pc:chgData name="Zita Draper" userId="b063123c-f51f-481b-b99c-f574606c9ace" providerId="ADAL" clId="{DC967B35-305C-4E65-A34B-B8296105A368}" dt="2023-02-24T12:06:46.994" v="2556" actId="14100"/>
        <pc:sldMkLst>
          <pc:docMk/>
          <pc:sldMk cId="1523605912" sldId="476"/>
        </pc:sldMkLst>
        <pc:spChg chg="mod ord">
          <ac:chgData name="Zita Draper" userId="b063123c-f51f-481b-b99c-f574606c9ace" providerId="ADAL" clId="{DC967B35-305C-4E65-A34B-B8296105A368}" dt="2023-02-22T10:14:04.483" v="1567" actId="700"/>
          <ac:spMkLst>
            <pc:docMk/>
            <pc:sldMk cId="1523605912" sldId="476"/>
            <ac:spMk id="2" creationId="{E912BE97-84E8-ADF4-61CD-648CE3AF2CC0}"/>
          </ac:spMkLst>
        </pc:spChg>
        <pc:spChg chg="del mod ord">
          <ac:chgData name="Zita Draper" userId="b063123c-f51f-481b-b99c-f574606c9ace" providerId="ADAL" clId="{DC967B35-305C-4E65-A34B-B8296105A368}" dt="2023-02-22T10:14:04.483" v="1567" actId="700"/>
          <ac:spMkLst>
            <pc:docMk/>
            <pc:sldMk cId="1523605912" sldId="476"/>
            <ac:spMk id="3" creationId="{E036F04E-DC0F-5A13-EE64-CE83905F9F17}"/>
          </ac:spMkLst>
        </pc:spChg>
        <pc:spChg chg="del">
          <ac:chgData name="Zita Draper" userId="b063123c-f51f-481b-b99c-f574606c9ace" providerId="ADAL" clId="{DC967B35-305C-4E65-A34B-B8296105A368}" dt="2023-02-22T10:13:56.345" v="1565" actId="478"/>
          <ac:spMkLst>
            <pc:docMk/>
            <pc:sldMk cId="1523605912" sldId="476"/>
            <ac:spMk id="4" creationId="{601E0E59-2F36-081A-87F0-B801A339802F}"/>
          </ac:spMkLst>
        </pc:spChg>
        <pc:spChg chg="del">
          <ac:chgData name="Zita Draper" userId="b063123c-f51f-481b-b99c-f574606c9ace" providerId="ADAL" clId="{DC967B35-305C-4E65-A34B-B8296105A368}" dt="2023-02-22T10:13:59.850" v="1566" actId="478"/>
          <ac:spMkLst>
            <pc:docMk/>
            <pc:sldMk cId="1523605912" sldId="476"/>
            <ac:spMk id="5" creationId="{0C76B265-E4DC-E00D-6367-470645D1FA1A}"/>
          </ac:spMkLst>
        </pc:spChg>
        <pc:spChg chg="mod ord">
          <ac:chgData name="Zita Draper" userId="b063123c-f51f-481b-b99c-f574606c9ace" providerId="ADAL" clId="{DC967B35-305C-4E65-A34B-B8296105A368}" dt="2023-02-22T10:14:04.483" v="1567" actId="700"/>
          <ac:spMkLst>
            <pc:docMk/>
            <pc:sldMk cId="1523605912" sldId="476"/>
            <ac:spMk id="6" creationId="{695A31AE-F953-FFCE-D620-CC164B512690}"/>
          </ac:spMkLst>
        </pc:spChg>
        <pc:spChg chg="add del mod ord">
          <ac:chgData name="Zita Draper" userId="b063123c-f51f-481b-b99c-f574606c9ace" providerId="ADAL" clId="{DC967B35-305C-4E65-A34B-B8296105A368}" dt="2023-02-22T10:14:07.342" v="1568" actId="478"/>
          <ac:spMkLst>
            <pc:docMk/>
            <pc:sldMk cId="1523605912" sldId="476"/>
            <ac:spMk id="7" creationId="{E59D7905-70BE-A0AF-06B4-8DFABB40D15C}"/>
          </ac:spMkLst>
        </pc:spChg>
        <pc:picChg chg="mod">
          <ac:chgData name="Zita Draper" userId="b063123c-f51f-481b-b99c-f574606c9ace" providerId="ADAL" clId="{DC967B35-305C-4E65-A34B-B8296105A368}" dt="2023-02-24T12:06:46.994" v="2556" actId="14100"/>
          <ac:picMkLst>
            <pc:docMk/>
            <pc:sldMk cId="1523605912" sldId="476"/>
            <ac:picMk id="3" creationId="{B7D7F71C-9C60-DC1A-08DC-42E5B77C8AD3}"/>
          </ac:picMkLst>
        </pc:picChg>
      </pc:sldChg>
      <pc:sldChg chg="new del">
        <pc:chgData name="Zita Draper" userId="b063123c-f51f-481b-b99c-f574606c9ace" providerId="ADAL" clId="{DC967B35-305C-4E65-A34B-B8296105A368}" dt="2023-02-22T10:11:02.808" v="1507" actId="2696"/>
        <pc:sldMkLst>
          <pc:docMk/>
          <pc:sldMk cId="3999946216" sldId="476"/>
        </pc:sldMkLst>
      </pc:sldChg>
      <pc:sldChg chg="delSp modSp new del mod">
        <pc:chgData name="Zita Draper" userId="b063123c-f51f-481b-b99c-f574606c9ace" providerId="ADAL" clId="{DC967B35-305C-4E65-A34B-B8296105A368}" dt="2023-02-22T14:14:45.411" v="2140" actId="2696"/>
        <pc:sldMkLst>
          <pc:docMk/>
          <pc:sldMk cId="1122870970" sldId="477"/>
        </pc:sldMkLst>
        <pc:spChg chg="mod">
          <ac:chgData name="Zita Draper" userId="b063123c-f51f-481b-b99c-f574606c9ace" providerId="ADAL" clId="{DC967B35-305C-4E65-A34B-B8296105A368}" dt="2023-02-22T10:14:44.557" v="1595" actId="403"/>
          <ac:spMkLst>
            <pc:docMk/>
            <pc:sldMk cId="1122870970" sldId="477"/>
            <ac:spMk id="2" creationId="{5F56E563-9B76-DCDE-E848-1DC828A9DABD}"/>
          </ac:spMkLst>
        </pc:spChg>
        <pc:spChg chg="del">
          <ac:chgData name="Zita Draper" userId="b063123c-f51f-481b-b99c-f574606c9ace" providerId="ADAL" clId="{DC967B35-305C-4E65-A34B-B8296105A368}" dt="2023-02-22T10:14:40.384" v="1591" actId="478"/>
          <ac:spMkLst>
            <pc:docMk/>
            <pc:sldMk cId="1122870970" sldId="477"/>
            <ac:spMk id="4" creationId="{BCB01C5D-F996-6F07-3227-5D6242AE8EBF}"/>
          </ac:spMkLst>
        </pc:spChg>
        <pc:spChg chg="del">
          <ac:chgData name="Zita Draper" userId="b063123c-f51f-481b-b99c-f574606c9ace" providerId="ADAL" clId="{DC967B35-305C-4E65-A34B-B8296105A368}" dt="2023-02-22T10:14:38.234" v="1590" actId="478"/>
          <ac:spMkLst>
            <pc:docMk/>
            <pc:sldMk cId="1122870970" sldId="477"/>
            <ac:spMk id="5" creationId="{32DA1045-2CE5-9B64-2D60-CEA6CD31744A}"/>
          </ac:spMkLst>
        </pc:spChg>
      </pc:sldChg>
      <pc:sldChg chg="delSp modSp new mod">
        <pc:chgData name="Zita Draper" userId="b063123c-f51f-481b-b99c-f574606c9ace" providerId="ADAL" clId="{DC967B35-305C-4E65-A34B-B8296105A368}" dt="2023-02-24T12:08:33.459" v="2560" actId="14100"/>
        <pc:sldMkLst>
          <pc:docMk/>
          <pc:sldMk cId="4191426757" sldId="478"/>
        </pc:sldMkLst>
        <pc:spChg chg="mod">
          <ac:chgData name="Zita Draper" userId="b063123c-f51f-481b-b99c-f574606c9ace" providerId="ADAL" clId="{DC967B35-305C-4E65-A34B-B8296105A368}" dt="2023-02-22T13:41:53.888" v="1618" actId="122"/>
          <ac:spMkLst>
            <pc:docMk/>
            <pc:sldMk cId="4191426757" sldId="478"/>
            <ac:spMk id="2" creationId="{846239C1-55B4-8FFE-2568-DCBCA3DA83F3}"/>
          </ac:spMkLst>
        </pc:spChg>
        <pc:spChg chg="mod">
          <ac:chgData name="Zita Draper" userId="b063123c-f51f-481b-b99c-f574606c9ace" providerId="ADAL" clId="{DC967B35-305C-4E65-A34B-B8296105A368}" dt="2023-02-22T13:50:06.368" v="1814" actId="20577"/>
          <ac:spMkLst>
            <pc:docMk/>
            <pc:sldMk cId="4191426757" sldId="478"/>
            <ac:spMk id="3" creationId="{52E30E40-B120-AE2A-57A0-4211013D8ACA}"/>
          </ac:spMkLst>
        </pc:spChg>
        <pc:spChg chg="del">
          <ac:chgData name="Zita Draper" userId="b063123c-f51f-481b-b99c-f574606c9ace" providerId="ADAL" clId="{DC967B35-305C-4E65-A34B-B8296105A368}" dt="2023-02-22T11:32:57.781" v="1607" actId="478"/>
          <ac:spMkLst>
            <pc:docMk/>
            <pc:sldMk cId="4191426757" sldId="478"/>
            <ac:spMk id="4" creationId="{F219AFCD-CFD4-D5CF-FDA7-C19EA5BCF032}"/>
          </ac:spMkLst>
        </pc:spChg>
        <pc:spChg chg="del">
          <ac:chgData name="Zita Draper" userId="b063123c-f51f-481b-b99c-f574606c9ace" providerId="ADAL" clId="{DC967B35-305C-4E65-A34B-B8296105A368}" dt="2023-02-22T11:33:00.318" v="1608" actId="478"/>
          <ac:spMkLst>
            <pc:docMk/>
            <pc:sldMk cId="4191426757" sldId="478"/>
            <ac:spMk id="5" creationId="{0A8BCAB9-D7D2-91FC-0C11-107942868560}"/>
          </ac:spMkLst>
        </pc:spChg>
        <pc:picChg chg="mod">
          <ac:chgData name="Zita Draper" userId="b063123c-f51f-481b-b99c-f574606c9ace" providerId="ADAL" clId="{DC967B35-305C-4E65-A34B-B8296105A368}" dt="2023-02-24T12:08:33.459" v="2560" actId="14100"/>
          <ac:picMkLst>
            <pc:docMk/>
            <pc:sldMk cId="4191426757" sldId="478"/>
            <ac:picMk id="4" creationId="{C8E10466-D9DB-085D-1765-D154360EF951}"/>
          </ac:picMkLst>
        </pc:picChg>
      </pc:sldChg>
      <pc:sldChg chg="delSp modSp new mod">
        <pc:chgData name="Zita Draper" userId="b063123c-f51f-481b-b99c-f574606c9ace" providerId="ADAL" clId="{DC967B35-305C-4E65-A34B-B8296105A368}" dt="2023-02-24T12:10:42.475" v="2562" actId="14100"/>
        <pc:sldMkLst>
          <pc:docMk/>
          <pc:sldMk cId="717689246" sldId="479"/>
        </pc:sldMkLst>
        <pc:spChg chg="mod">
          <ac:chgData name="Zita Draper" userId="b063123c-f51f-481b-b99c-f574606c9ace" providerId="ADAL" clId="{DC967B35-305C-4E65-A34B-B8296105A368}" dt="2023-02-22T13:51:41.054" v="1916" actId="122"/>
          <ac:spMkLst>
            <pc:docMk/>
            <pc:sldMk cId="717689246" sldId="479"/>
            <ac:spMk id="2" creationId="{AECCA61F-7344-A65D-C93E-A16DEB8DF04F}"/>
          </ac:spMkLst>
        </pc:spChg>
        <pc:spChg chg="mod">
          <ac:chgData name="Zita Draper" userId="b063123c-f51f-481b-b99c-f574606c9ace" providerId="ADAL" clId="{DC967B35-305C-4E65-A34B-B8296105A368}" dt="2023-02-22T14:14:42.591" v="2139" actId="20577"/>
          <ac:spMkLst>
            <pc:docMk/>
            <pc:sldMk cId="717689246" sldId="479"/>
            <ac:spMk id="3" creationId="{E45F7300-40A6-B60A-FFB2-8FF19FF6BE3E}"/>
          </ac:spMkLst>
        </pc:spChg>
        <pc:spChg chg="del">
          <ac:chgData name="Zita Draper" userId="b063123c-f51f-481b-b99c-f574606c9ace" providerId="ADAL" clId="{DC967B35-305C-4E65-A34B-B8296105A368}" dt="2023-02-22T13:51:28.778" v="1908" actId="478"/>
          <ac:spMkLst>
            <pc:docMk/>
            <pc:sldMk cId="717689246" sldId="479"/>
            <ac:spMk id="4" creationId="{35C2A6F6-F9D2-AAD1-5609-74F48A79F253}"/>
          </ac:spMkLst>
        </pc:spChg>
        <pc:spChg chg="del mod">
          <ac:chgData name="Zita Draper" userId="b063123c-f51f-481b-b99c-f574606c9ace" providerId="ADAL" clId="{DC967B35-305C-4E65-A34B-B8296105A368}" dt="2023-02-22T13:51:33.839" v="1910" actId="478"/>
          <ac:spMkLst>
            <pc:docMk/>
            <pc:sldMk cId="717689246" sldId="479"/>
            <ac:spMk id="5" creationId="{B4C80B98-97A2-45FB-F2AE-5343A3460469}"/>
          </ac:spMkLst>
        </pc:spChg>
        <pc:picChg chg="mod">
          <ac:chgData name="Zita Draper" userId="b063123c-f51f-481b-b99c-f574606c9ace" providerId="ADAL" clId="{DC967B35-305C-4E65-A34B-B8296105A368}" dt="2023-02-24T12:10:42.475" v="2562" actId="14100"/>
          <ac:picMkLst>
            <pc:docMk/>
            <pc:sldMk cId="717689246" sldId="479"/>
            <ac:picMk id="4" creationId="{C93D8C34-DFED-EC2E-E146-54B0060BDB76}"/>
          </ac:picMkLst>
        </pc:picChg>
      </pc:sldChg>
      <pc:sldChg chg="new add del">
        <pc:chgData name="Zita Draper" userId="b063123c-f51f-481b-b99c-f574606c9ace" providerId="ADAL" clId="{DC967B35-305C-4E65-A34B-B8296105A368}" dt="2023-02-22T14:16:16.951" v="2173" actId="2696"/>
        <pc:sldMkLst>
          <pc:docMk/>
          <pc:sldMk cId="3772321474" sldId="480"/>
        </pc:sldMkLst>
      </pc:sldChg>
      <pc:sldChg chg="new del">
        <pc:chgData name="Zita Draper" userId="b063123c-f51f-481b-b99c-f574606c9ace" providerId="ADAL" clId="{DC967B35-305C-4E65-A34B-B8296105A368}" dt="2023-02-22T14:16:18.093" v="2174" actId="2696"/>
        <pc:sldMkLst>
          <pc:docMk/>
          <pc:sldMk cId="3062814050" sldId="481"/>
        </pc:sldMkLst>
      </pc:sldChg>
      <pc:sldChg chg="delSp modSp new mod">
        <pc:chgData name="Zita Draper" userId="b063123c-f51f-481b-b99c-f574606c9ace" providerId="ADAL" clId="{DC967B35-305C-4E65-A34B-B8296105A368}" dt="2023-02-24T10:04:18.582" v="2520" actId="14100"/>
        <pc:sldMkLst>
          <pc:docMk/>
          <pc:sldMk cId="3654494762" sldId="482"/>
        </pc:sldMkLst>
        <pc:spChg chg="mod">
          <ac:chgData name="Zita Draper" userId="b063123c-f51f-481b-b99c-f574606c9ace" providerId="ADAL" clId="{DC967B35-305C-4E65-A34B-B8296105A368}" dt="2023-02-22T14:16:34.541" v="2193" actId="122"/>
          <ac:spMkLst>
            <pc:docMk/>
            <pc:sldMk cId="3654494762" sldId="482"/>
            <ac:spMk id="2" creationId="{B742ECFB-464C-7875-7A97-D7F64DB2AF9A}"/>
          </ac:spMkLst>
        </pc:spChg>
        <pc:spChg chg="mod">
          <ac:chgData name="Zita Draper" userId="b063123c-f51f-481b-b99c-f574606c9ace" providerId="ADAL" clId="{DC967B35-305C-4E65-A34B-B8296105A368}" dt="2023-02-22T14:18:32.674" v="2397" actId="20577"/>
          <ac:spMkLst>
            <pc:docMk/>
            <pc:sldMk cId="3654494762" sldId="482"/>
            <ac:spMk id="3" creationId="{B127B623-5919-E222-0264-5DFFF743C453}"/>
          </ac:spMkLst>
        </pc:spChg>
        <pc:spChg chg="del">
          <ac:chgData name="Zita Draper" userId="b063123c-f51f-481b-b99c-f574606c9ace" providerId="ADAL" clId="{DC967B35-305C-4E65-A34B-B8296105A368}" dt="2023-02-22T14:16:37.166" v="2194" actId="478"/>
          <ac:spMkLst>
            <pc:docMk/>
            <pc:sldMk cId="3654494762" sldId="482"/>
            <ac:spMk id="4" creationId="{16A59246-C52D-51BC-F5A9-7667CE457AA9}"/>
          </ac:spMkLst>
        </pc:spChg>
        <pc:spChg chg="del">
          <ac:chgData name="Zita Draper" userId="b063123c-f51f-481b-b99c-f574606c9ace" providerId="ADAL" clId="{DC967B35-305C-4E65-A34B-B8296105A368}" dt="2023-02-22T14:16:39.956" v="2195" actId="478"/>
          <ac:spMkLst>
            <pc:docMk/>
            <pc:sldMk cId="3654494762" sldId="482"/>
            <ac:spMk id="5" creationId="{FF9D67AC-ADEE-DFAF-7269-7206E6A04208}"/>
          </ac:spMkLst>
        </pc:spChg>
        <pc:picChg chg="mod">
          <ac:chgData name="Zita Draper" userId="b063123c-f51f-481b-b99c-f574606c9ace" providerId="ADAL" clId="{DC967B35-305C-4E65-A34B-B8296105A368}" dt="2023-02-24T10:04:18.582" v="2520" actId="14100"/>
          <ac:picMkLst>
            <pc:docMk/>
            <pc:sldMk cId="3654494762" sldId="482"/>
            <ac:picMk id="4" creationId="{C8BC78E4-DC1A-4AC3-EAF5-4E5758E2B67A}"/>
          </ac:picMkLst>
        </pc:picChg>
      </pc:sldChg>
      <pc:sldChg chg="addSp delSp modSp new mod">
        <pc:chgData name="Zita Draper" userId="b063123c-f51f-481b-b99c-f574606c9ace" providerId="ADAL" clId="{DC967B35-305C-4E65-A34B-B8296105A368}" dt="2023-02-24T10:03:45.734" v="2518" actId="14100"/>
        <pc:sldMkLst>
          <pc:docMk/>
          <pc:sldMk cId="1477856190" sldId="483"/>
        </pc:sldMkLst>
        <pc:spChg chg="mod">
          <ac:chgData name="Zita Draper" userId="b063123c-f51f-481b-b99c-f574606c9ace" providerId="ADAL" clId="{DC967B35-305C-4E65-A34B-B8296105A368}" dt="2023-02-22T14:19:22.137" v="2471" actId="122"/>
          <ac:spMkLst>
            <pc:docMk/>
            <pc:sldMk cId="1477856190" sldId="483"/>
            <ac:spMk id="2" creationId="{D76972F4-415B-13A3-7588-70171618A07D}"/>
          </ac:spMkLst>
        </pc:spChg>
        <pc:spChg chg="del mod">
          <ac:chgData name="Zita Draper" userId="b063123c-f51f-481b-b99c-f574606c9ace" providerId="ADAL" clId="{DC967B35-305C-4E65-A34B-B8296105A368}" dt="2023-02-22T14:19:17.019" v="2466" actId="26606"/>
          <ac:spMkLst>
            <pc:docMk/>
            <pc:sldMk cId="1477856190" sldId="483"/>
            <ac:spMk id="3" creationId="{BB871E88-3F79-A388-AA2D-2F1DAC970DBF}"/>
          </ac:spMkLst>
        </pc:spChg>
        <pc:spChg chg="del">
          <ac:chgData name="Zita Draper" userId="b063123c-f51f-481b-b99c-f574606c9ace" providerId="ADAL" clId="{DC967B35-305C-4E65-A34B-B8296105A368}" dt="2023-02-22T14:18:46.428" v="2414" actId="478"/>
          <ac:spMkLst>
            <pc:docMk/>
            <pc:sldMk cId="1477856190" sldId="483"/>
            <ac:spMk id="4" creationId="{AF352975-D4A2-67A5-290B-BFD5DCDEC288}"/>
          </ac:spMkLst>
        </pc:spChg>
        <pc:spChg chg="del">
          <ac:chgData name="Zita Draper" userId="b063123c-f51f-481b-b99c-f574606c9ace" providerId="ADAL" clId="{DC967B35-305C-4E65-A34B-B8296105A368}" dt="2023-02-22T14:18:50.126" v="2415" actId="478"/>
          <ac:spMkLst>
            <pc:docMk/>
            <pc:sldMk cId="1477856190" sldId="483"/>
            <ac:spMk id="5" creationId="{ED8755E8-B23E-9D2D-9B16-E01904C691F4}"/>
          </ac:spMkLst>
        </pc:spChg>
        <pc:spChg chg="mod">
          <ac:chgData name="Zita Draper" userId="b063123c-f51f-481b-b99c-f574606c9ace" providerId="ADAL" clId="{DC967B35-305C-4E65-A34B-B8296105A368}" dt="2023-02-22T14:19:17.019" v="2466" actId="26606"/>
          <ac:spMkLst>
            <pc:docMk/>
            <pc:sldMk cId="1477856190" sldId="483"/>
            <ac:spMk id="6" creationId="{2AE5F5D1-FACA-3997-67BE-6E2E1E1B9C65}"/>
          </ac:spMkLst>
        </pc:spChg>
        <pc:spChg chg="add del">
          <ac:chgData name="Zita Draper" userId="b063123c-f51f-481b-b99c-f574606c9ace" providerId="ADAL" clId="{DC967B35-305C-4E65-A34B-B8296105A368}" dt="2023-02-22T14:19:24.633" v="2472" actId="478"/>
          <ac:spMkLst>
            <pc:docMk/>
            <pc:sldMk cId="1477856190" sldId="483"/>
            <ac:spMk id="12" creationId="{724F47CC-E28B-5A0A-76A4-B0BC7345CC71}"/>
          </ac:spMkLst>
        </pc:spChg>
        <pc:spChg chg="add del">
          <ac:chgData name="Zita Draper" userId="b063123c-f51f-481b-b99c-f574606c9ace" providerId="ADAL" clId="{DC967B35-305C-4E65-A34B-B8296105A368}" dt="2023-02-22T14:19:27.112" v="2473" actId="478"/>
          <ac:spMkLst>
            <pc:docMk/>
            <pc:sldMk cId="1477856190" sldId="483"/>
            <ac:spMk id="14" creationId="{500F26E5-F20F-E05B-B677-A61296F9D199}"/>
          </ac:spMkLst>
        </pc:spChg>
        <pc:graphicFrameChg chg="add">
          <ac:chgData name="Zita Draper" userId="b063123c-f51f-481b-b99c-f574606c9ace" providerId="ADAL" clId="{DC967B35-305C-4E65-A34B-B8296105A368}" dt="2023-02-22T14:19:17.019" v="2466" actId="26606"/>
          <ac:graphicFrameMkLst>
            <pc:docMk/>
            <pc:sldMk cId="1477856190" sldId="483"/>
            <ac:graphicFrameMk id="8" creationId="{285E4807-E4CB-87D7-CCED-C8E97BAA5978}"/>
          </ac:graphicFrameMkLst>
        </pc:graphicFrameChg>
        <pc:picChg chg="mod">
          <ac:chgData name="Zita Draper" userId="b063123c-f51f-481b-b99c-f574606c9ace" providerId="ADAL" clId="{DC967B35-305C-4E65-A34B-B8296105A368}" dt="2023-02-24T10:03:45.734" v="2518" actId="14100"/>
          <ac:picMkLst>
            <pc:docMk/>
            <pc:sldMk cId="1477856190" sldId="483"/>
            <ac:picMk id="3" creationId="{300146B9-902B-14D6-ABAD-57710EDC208E}"/>
          </ac:picMkLst>
        </pc:picChg>
      </pc:sldChg>
      <pc:sldChg chg="new del">
        <pc:chgData name="Zita Draper" userId="b063123c-f51f-481b-b99c-f574606c9ace" providerId="ADAL" clId="{DC967B35-305C-4E65-A34B-B8296105A368}" dt="2023-02-22T14:16:22.668" v="2175" actId="2696"/>
        <pc:sldMkLst>
          <pc:docMk/>
          <pc:sldMk cId="1512077730" sldId="484"/>
        </pc:sldMkLst>
      </pc:sldChg>
      <pc:sldChg chg="new del">
        <pc:chgData name="Zita Draper" userId="b063123c-f51f-481b-b99c-f574606c9ace" providerId="ADAL" clId="{DC967B35-305C-4E65-A34B-B8296105A368}" dt="2023-02-22T14:16:24.536" v="2176" actId="2696"/>
        <pc:sldMkLst>
          <pc:docMk/>
          <pc:sldMk cId="3253206015" sldId="485"/>
        </pc:sldMkLst>
      </pc:sldChg>
      <pc:sldChg chg="new del">
        <pc:chgData name="Zita Draper" userId="b063123c-f51f-481b-b99c-f574606c9ace" providerId="ADAL" clId="{DC967B35-305C-4E65-A34B-B8296105A368}" dt="2023-02-22T14:19:30.793" v="2474" actId="2696"/>
        <pc:sldMkLst>
          <pc:docMk/>
          <pc:sldMk cId="1871422879" sldId="486"/>
        </pc:sldMkLst>
      </pc:sldChg>
      <pc:sldChg chg="addSp delSp modSp new mod ord modClrScheme chgLayout">
        <pc:chgData name="Zita Draper" userId="b063123c-f51f-481b-b99c-f574606c9ace" providerId="ADAL" clId="{DC967B35-305C-4E65-A34B-B8296105A368}" dt="2023-02-24T10:15:23.091" v="2550" actId="14100"/>
        <pc:sldMkLst>
          <pc:docMk/>
          <pc:sldMk cId="1726137809" sldId="487"/>
        </pc:sldMkLst>
        <pc:spChg chg="del mod ord">
          <ac:chgData name="Zita Draper" userId="b063123c-f51f-481b-b99c-f574606c9ace" providerId="ADAL" clId="{DC967B35-305C-4E65-A34B-B8296105A368}" dt="2023-02-22T14:15:06.563" v="2144" actId="700"/>
          <ac:spMkLst>
            <pc:docMk/>
            <pc:sldMk cId="1726137809" sldId="487"/>
            <ac:spMk id="2" creationId="{E1C7EE7E-84B0-A253-BD21-5F780478D523}"/>
          </ac:spMkLst>
        </pc:spChg>
        <pc:spChg chg="del mod ord">
          <ac:chgData name="Zita Draper" userId="b063123c-f51f-481b-b99c-f574606c9ace" providerId="ADAL" clId="{DC967B35-305C-4E65-A34B-B8296105A368}" dt="2023-02-22T14:15:06.563" v="2144" actId="700"/>
          <ac:spMkLst>
            <pc:docMk/>
            <pc:sldMk cId="1726137809" sldId="487"/>
            <ac:spMk id="3" creationId="{567429E8-A556-B508-7012-444110222498}"/>
          </ac:spMkLst>
        </pc:spChg>
        <pc:spChg chg="del mod ord">
          <ac:chgData name="Zita Draper" userId="b063123c-f51f-481b-b99c-f574606c9ace" providerId="ADAL" clId="{DC967B35-305C-4E65-A34B-B8296105A368}" dt="2023-02-22T14:15:28.921" v="2170" actId="478"/>
          <ac:spMkLst>
            <pc:docMk/>
            <pc:sldMk cId="1726137809" sldId="487"/>
            <ac:spMk id="4" creationId="{B0D27212-5CA4-B431-6708-D4EDBFAD9F7C}"/>
          </ac:spMkLst>
        </pc:spChg>
        <pc:spChg chg="del mod ord">
          <ac:chgData name="Zita Draper" userId="b063123c-f51f-481b-b99c-f574606c9ace" providerId="ADAL" clId="{DC967B35-305C-4E65-A34B-B8296105A368}" dt="2023-02-22T14:15:26.423" v="2169" actId="478"/>
          <ac:spMkLst>
            <pc:docMk/>
            <pc:sldMk cId="1726137809" sldId="487"/>
            <ac:spMk id="5" creationId="{13C15C68-127F-6286-DF05-E831DE86ED2C}"/>
          </ac:spMkLst>
        </pc:spChg>
        <pc:spChg chg="mod ord">
          <ac:chgData name="Zita Draper" userId="b063123c-f51f-481b-b99c-f574606c9ace" providerId="ADAL" clId="{DC967B35-305C-4E65-A34B-B8296105A368}" dt="2023-02-22T14:15:06.563" v="2144" actId="700"/>
          <ac:spMkLst>
            <pc:docMk/>
            <pc:sldMk cId="1726137809" sldId="487"/>
            <ac:spMk id="6" creationId="{D2F2C423-9F20-F3C2-2FF3-8C8038A819F7}"/>
          </ac:spMkLst>
        </pc:spChg>
        <pc:spChg chg="add mod ord">
          <ac:chgData name="Zita Draper" userId="b063123c-f51f-481b-b99c-f574606c9ace" providerId="ADAL" clId="{DC967B35-305C-4E65-A34B-B8296105A368}" dt="2023-02-22T14:15:22.628" v="2168" actId="115"/>
          <ac:spMkLst>
            <pc:docMk/>
            <pc:sldMk cId="1726137809" sldId="487"/>
            <ac:spMk id="7" creationId="{DDF7B156-FB69-1F83-FDBC-EAF62BD02CE1}"/>
          </ac:spMkLst>
        </pc:spChg>
        <pc:spChg chg="add del mod ord">
          <ac:chgData name="Zita Draper" userId="b063123c-f51f-481b-b99c-f574606c9ace" providerId="ADAL" clId="{DC967B35-305C-4E65-A34B-B8296105A368}" dt="2023-02-22T14:15:16.928" v="2163" actId="478"/>
          <ac:spMkLst>
            <pc:docMk/>
            <pc:sldMk cId="1726137809" sldId="487"/>
            <ac:spMk id="8" creationId="{F76AE754-EE5D-7E86-9595-A4BABFB20643}"/>
          </ac:spMkLst>
        </pc:spChg>
        <pc:picChg chg="mod">
          <ac:chgData name="Zita Draper" userId="b063123c-f51f-481b-b99c-f574606c9ace" providerId="ADAL" clId="{DC967B35-305C-4E65-A34B-B8296105A368}" dt="2023-02-24T10:15:23.091" v="2550" actId="14100"/>
          <ac:picMkLst>
            <pc:docMk/>
            <pc:sldMk cId="1726137809" sldId="487"/>
            <ac:picMk id="2" creationId="{33B33F64-C11C-D5B1-759E-0543F83F45F0}"/>
          </ac:picMkLst>
        </pc:picChg>
      </pc:sldChg>
      <pc:sldChg chg="delSp modSp mod">
        <pc:chgData name="Zita Draper" userId="b063123c-f51f-481b-b99c-f574606c9ace" providerId="ADAL" clId="{DC967B35-305C-4E65-A34B-B8296105A368}" dt="2023-02-24T10:03:13.614" v="2516" actId="478"/>
        <pc:sldMkLst>
          <pc:docMk/>
          <pc:sldMk cId="2082948687" sldId="488"/>
        </pc:sldMkLst>
        <pc:spChg chg="del">
          <ac:chgData name="Zita Draper" userId="b063123c-f51f-481b-b99c-f574606c9ace" providerId="ADAL" clId="{DC967B35-305C-4E65-A34B-B8296105A368}" dt="2023-02-24T10:03:09.826" v="2515" actId="478"/>
          <ac:spMkLst>
            <pc:docMk/>
            <pc:sldMk cId="2082948687" sldId="488"/>
            <ac:spMk id="4" creationId="{53CF5198-EAE3-FE40-556E-AEC5A709731C}"/>
          </ac:spMkLst>
        </pc:spChg>
        <pc:spChg chg="del">
          <ac:chgData name="Zita Draper" userId="b063123c-f51f-481b-b99c-f574606c9ace" providerId="ADAL" clId="{DC967B35-305C-4E65-A34B-B8296105A368}" dt="2023-02-24T10:03:13.614" v="2516" actId="478"/>
          <ac:spMkLst>
            <pc:docMk/>
            <pc:sldMk cId="2082948687" sldId="488"/>
            <ac:spMk id="5" creationId="{479DD2FD-8123-54C2-AB05-F7F6F363917C}"/>
          </ac:spMkLst>
        </pc:spChg>
        <pc:picChg chg="mod">
          <ac:chgData name="Zita Draper" userId="b063123c-f51f-481b-b99c-f574606c9ace" providerId="ADAL" clId="{DC967B35-305C-4E65-A34B-B8296105A368}" dt="2023-02-24T10:03:05.308" v="2514" actId="14100"/>
          <ac:picMkLst>
            <pc:docMk/>
            <pc:sldMk cId="2082948687" sldId="488"/>
            <ac:picMk id="7" creationId="{8856AF7F-4281-3710-3D94-FF1DE8345848}"/>
          </ac:picMkLst>
        </pc:picChg>
      </pc:sldChg>
      <pc:sldChg chg="new del">
        <pc:chgData name="Zita Draper" userId="b063123c-f51f-481b-b99c-f574606c9ace" providerId="ADAL" clId="{DC967B35-305C-4E65-A34B-B8296105A368}" dt="2023-02-22T14:14:52.911" v="2141" actId="2696"/>
        <pc:sldMkLst>
          <pc:docMk/>
          <pc:sldMk cId="3430357218" sldId="488"/>
        </pc:sldMkLst>
      </pc:sldChg>
    </pc:docChg>
  </pc:docChgLst>
  <pc:docChgLst>
    <pc:chgData name="Zita Draper" userId="S::z.draper@uwtsd.ac.uk::b063123c-f51f-481b-b99c-f574606c9ace" providerId="AD" clId="Web-{C0F4D6F9-38B5-4672-B98C-EE2D0C49D1A3}"/>
    <pc:docChg chg="addSld modSld">
      <pc:chgData name="Zita Draper" userId="S::z.draper@uwtsd.ac.uk::b063123c-f51f-481b-b99c-f574606c9ace" providerId="AD" clId="Web-{C0F4D6F9-38B5-4672-B98C-EE2D0C49D1A3}" dt="2023-02-23T15:04:42.826" v="27" actId="20577"/>
      <pc:docMkLst>
        <pc:docMk/>
      </pc:docMkLst>
      <pc:sldChg chg="modSp new">
        <pc:chgData name="Zita Draper" userId="S::z.draper@uwtsd.ac.uk::b063123c-f51f-481b-b99c-f574606c9ace" providerId="AD" clId="Web-{C0F4D6F9-38B5-4672-B98C-EE2D0C49D1A3}" dt="2023-02-23T15:04:42.826" v="27" actId="20577"/>
        <pc:sldMkLst>
          <pc:docMk/>
          <pc:sldMk cId="2082948687" sldId="488"/>
        </pc:sldMkLst>
        <pc:spChg chg="mod">
          <ac:chgData name="Zita Draper" userId="S::z.draper@uwtsd.ac.uk::b063123c-f51f-481b-b99c-f574606c9ace" providerId="AD" clId="Web-{C0F4D6F9-38B5-4672-B98C-EE2D0C49D1A3}" dt="2023-02-23T15:04:20.091" v="5" actId="20577"/>
          <ac:spMkLst>
            <pc:docMk/>
            <pc:sldMk cId="2082948687" sldId="488"/>
            <ac:spMk id="2" creationId="{50D9B061-4B13-6550-DA54-451C3A0D7419}"/>
          </ac:spMkLst>
        </pc:spChg>
        <pc:spChg chg="mod">
          <ac:chgData name="Zita Draper" userId="S::z.draper@uwtsd.ac.uk::b063123c-f51f-481b-b99c-f574606c9ace" providerId="AD" clId="Web-{C0F4D6F9-38B5-4672-B98C-EE2D0C49D1A3}" dt="2023-02-23T15:04:42.826" v="27" actId="20577"/>
          <ac:spMkLst>
            <pc:docMk/>
            <pc:sldMk cId="2082948687" sldId="488"/>
            <ac:spMk id="3" creationId="{76B8B3CF-E873-5626-BA8D-F2CE07E0A4AC}"/>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7E8A53-C2B0-4F08-AB53-C4110AAC9DB3}"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7380CFFF-4919-42E5-B362-479CC09319E7}">
      <dgm:prSet/>
      <dgm:spPr/>
      <dgm:t>
        <a:bodyPr/>
        <a:lstStyle/>
        <a:p>
          <a:r>
            <a:rPr lang="en-GB"/>
            <a:t>Diplomat – represent country. </a:t>
          </a:r>
          <a:endParaRPr lang="en-US"/>
        </a:p>
      </dgm:t>
    </dgm:pt>
    <dgm:pt modelId="{54AD922D-4DE8-4214-87FE-C0B74DBA3892}" type="parTrans" cxnId="{0DE0E1C2-0B47-4C54-AACA-F15329C56DC9}">
      <dgm:prSet/>
      <dgm:spPr/>
      <dgm:t>
        <a:bodyPr/>
        <a:lstStyle/>
        <a:p>
          <a:endParaRPr lang="en-US"/>
        </a:p>
      </dgm:t>
    </dgm:pt>
    <dgm:pt modelId="{4210F5DF-E07C-4B9D-9C5B-FA2F1C0E0FD1}" type="sibTrans" cxnId="{0DE0E1C2-0B47-4C54-AACA-F15329C56DC9}">
      <dgm:prSet/>
      <dgm:spPr/>
      <dgm:t>
        <a:bodyPr/>
        <a:lstStyle/>
        <a:p>
          <a:endParaRPr lang="en-US"/>
        </a:p>
      </dgm:t>
    </dgm:pt>
    <dgm:pt modelId="{298F1A35-5ECC-412E-B4CC-96E519354840}">
      <dgm:prSet/>
      <dgm:spPr/>
      <dgm:t>
        <a:bodyPr/>
        <a:lstStyle/>
        <a:p>
          <a:r>
            <a:rPr lang="en-GB"/>
            <a:t>Vienna Convention and Consular Relations Act 1968. </a:t>
          </a:r>
          <a:endParaRPr lang="en-US"/>
        </a:p>
      </dgm:t>
    </dgm:pt>
    <dgm:pt modelId="{3D6BD189-0EEA-4C24-A0A8-952BA267F515}" type="parTrans" cxnId="{98F8A888-B8CC-4682-87CB-AFCFC89D442D}">
      <dgm:prSet/>
      <dgm:spPr/>
      <dgm:t>
        <a:bodyPr/>
        <a:lstStyle/>
        <a:p>
          <a:endParaRPr lang="en-US"/>
        </a:p>
      </dgm:t>
    </dgm:pt>
    <dgm:pt modelId="{25D8E95D-A5FD-418E-8B3E-9A8376AB5CDB}" type="sibTrans" cxnId="{98F8A888-B8CC-4682-87CB-AFCFC89D442D}">
      <dgm:prSet/>
      <dgm:spPr/>
      <dgm:t>
        <a:bodyPr/>
        <a:lstStyle/>
        <a:p>
          <a:endParaRPr lang="en-US"/>
        </a:p>
      </dgm:t>
    </dgm:pt>
    <dgm:pt modelId="{3DD42534-659B-4F44-86D9-5AA67114DC38}">
      <dgm:prSet/>
      <dgm:spPr/>
      <dgm:t>
        <a:bodyPr/>
        <a:lstStyle/>
        <a:p>
          <a:r>
            <a:rPr lang="en-GB"/>
            <a:t>Can be arrested and detained in certain circumstances. </a:t>
          </a:r>
          <a:endParaRPr lang="en-US"/>
        </a:p>
      </dgm:t>
    </dgm:pt>
    <dgm:pt modelId="{D244C1DF-98F4-42D2-9E87-6F02E5C3C826}" type="parTrans" cxnId="{35DB8260-5F19-4781-8084-4FF2E0582AF9}">
      <dgm:prSet/>
      <dgm:spPr/>
      <dgm:t>
        <a:bodyPr/>
        <a:lstStyle/>
        <a:p>
          <a:endParaRPr lang="en-US"/>
        </a:p>
      </dgm:t>
    </dgm:pt>
    <dgm:pt modelId="{926FC6CC-A061-455B-91D1-91F43B48D819}" type="sibTrans" cxnId="{35DB8260-5F19-4781-8084-4FF2E0582AF9}">
      <dgm:prSet/>
      <dgm:spPr/>
      <dgm:t>
        <a:bodyPr/>
        <a:lstStyle/>
        <a:p>
          <a:endParaRPr lang="en-US"/>
        </a:p>
      </dgm:t>
    </dgm:pt>
    <dgm:pt modelId="{577F04BB-6F73-4B92-A42C-CC53A95781A6}">
      <dgm:prSet/>
      <dgm:spPr/>
      <dgm:t>
        <a:bodyPr/>
        <a:lstStyle/>
        <a:p>
          <a:r>
            <a:rPr lang="en-GB"/>
            <a:t>Their family if visiting with them can also be given immunity. </a:t>
          </a:r>
          <a:endParaRPr lang="en-US"/>
        </a:p>
      </dgm:t>
    </dgm:pt>
    <dgm:pt modelId="{FC645612-E5CC-4C7F-A1BA-E4096D049E09}" type="parTrans" cxnId="{ACCE9B30-8687-45A4-B83D-8385429E26CC}">
      <dgm:prSet/>
      <dgm:spPr/>
      <dgm:t>
        <a:bodyPr/>
        <a:lstStyle/>
        <a:p>
          <a:endParaRPr lang="en-US"/>
        </a:p>
      </dgm:t>
    </dgm:pt>
    <dgm:pt modelId="{033BB414-4C97-4D09-BE89-7F88E6CA851E}" type="sibTrans" cxnId="{ACCE9B30-8687-45A4-B83D-8385429E26CC}">
      <dgm:prSet/>
      <dgm:spPr/>
      <dgm:t>
        <a:bodyPr/>
        <a:lstStyle/>
        <a:p>
          <a:endParaRPr lang="en-US"/>
        </a:p>
      </dgm:t>
    </dgm:pt>
    <dgm:pt modelId="{180EC780-05C8-4002-AC9B-83367661D224}">
      <dgm:prSet/>
      <dgm:spPr/>
      <dgm:t>
        <a:bodyPr/>
        <a:lstStyle/>
        <a:p>
          <a:r>
            <a:rPr lang="en-GB"/>
            <a:t>Need to do their jobs. </a:t>
          </a:r>
          <a:endParaRPr lang="en-US"/>
        </a:p>
      </dgm:t>
    </dgm:pt>
    <dgm:pt modelId="{7EF455B3-4352-42AC-91D9-83F019B63E9F}" type="parTrans" cxnId="{656E93C8-D276-4384-9168-A3B296F3402F}">
      <dgm:prSet/>
      <dgm:spPr/>
      <dgm:t>
        <a:bodyPr/>
        <a:lstStyle/>
        <a:p>
          <a:endParaRPr lang="en-US"/>
        </a:p>
      </dgm:t>
    </dgm:pt>
    <dgm:pt modelId="{D30D2E68-2A61-4507-8E67-C99A62D0E3BA}" type="sibTrans" cxnId="{656E93C8-D276-4384-9168-A3B296F3402F}">
      <dgm:prSet/>
      <dgm:spPr/>
      <dgm:t>
        <a:bodyPr/>
        <a:lstStyle/>
        <a:p>
          <a:endParaRPr lang="en-US"/>
        </a:p>
      </dgm:t>
    </dgm:pt>
    <dgm:pt modelId="{CECDD73B-7E1E-4F59-A82A-25F3345FBD44}">
      <dgm:prSet/>
      <dgm:spPr/>
      <dgm:t>
        <a:bodyPr/>
        <a:lstStyle/>
        <a:p>
          <a:r>
            <a:rPr lang="en-GB"/>
            <a:t>Stops them from being attacked ect. </a:t>
          </a:r>
          <a:endParaRPr lang="en-US"/>
        </a:p>
      </dgm:t>
    </dgm:pt>
    <dgm:pt modelId="{B77E09D2-F67E-4DF6-B616-01302C42BEF7}" type="parTrans" cxnId="{A2C9A98A-8975-4A8F-933C-65EAE5FD507E}">
      <dgm:prSet/>
      <dgm:spPr/>
      <dgm:t>
        <a:bodyPr/>
        <a:lstStyle/>
        <a:p>
          <a:endParaRPr lang="en-US"/>
        </a:p>
      </dgm:t>
    </dgm:pt>
    <dgm:pt modelId="{79413C25-B9DB-488D-AACB-9DE53C19C688}" type="sibTrans" cxnId="{A2C9A98A-8975-4A8F-933C-65EAE5FD507E}">
      <dgm:prSet/>
      <dgm:spPr/>
      <dgm:t>
        <a:bodyPr/>
        <a:lstStyle/>
        <a:p>
          <a:endParaRPr lang="en-US"/>
        </a:p>
      </dgm:t>
    </dgm:pt>
    <dgm:pt modelId="{D99EF97F-637D-4F7A-8096-E472AF856733}" type="pres">
      <dgm:prSet presAssocID="{D57E8A53-C2B0-4F08-AB53-C4110AAC9DB3}" presName="diagram" presStyleCnt="0">
        <dgm:presLayoutVars>
          <dgm:dir/>
          <dgm:resizeHandles val="exact"/>
        </dgm:presLayoutVars>
      </dgm:prSet>
      <dgm:spPr/>
    </dgm:pt>
    <dgm:pt modelId="{4C8ED9EA-4FAE-4E64-806F-F790270D549F}" type="pres">
      <dgm:prSet presAssocID="{7380CFFF-4919-42E5-B362-479CC09319E7}" presName="node" presStyleLbl="node1" presStyleIdx="0" presStyleCnt="6">
        <dgm:presLayoutVars>
          <dgm:bulletEnabled val="1"/>
        </dgm:presLayoutVars>
      </dgm:prSet>
      <dgm:spPr/>
    </dgm:pt>
    <dgm:pt modelId="{B2E45228-7A2B-43AB-A1FB-4E4AA33320C8}" type="pres">
      <dgm:prSet presAssocID="{4210F5DF-E07C-4B9D-9C5B-FA2F1C0E0FD1}" presName="sibTrans" presStyleCnt="0"/>
      <dgm:spPr/>
    </dgm:pt>
    <dgm:pt modelId="{BF1CFC7E-B0DD-40F3-BA1E-96E5C6C93E44}" type="pres">
      <dgm:prSet presAssocID="{298F1A35-5ECC-412E-B4CC-96E519354840}" presName="node" presStyleLbl="node1" presStyleIdx="1" presStyleCnt="6">
        <dgm:presLayoutVars>
          <dgm:bulletEnabled val="1"/>
        </dgm:presLayoutVars>
      </dgm:prSet>
      <dgm:spPr/>
    </dgm:pt>
    <dgm:pt modelId="{35BBD333-DF50-4754-9EE4-F436D8E71799}" type="pres">
      <dgm:prSet presAssocID="{25D8E95D-A5FD-418E-8B3E-9A8376AB5CDB}" presName="sibTrans" presStyleCnt="0"/>
      <dgm:spPr/>
    </dgm:pt>
    <dgm:pt modelId="{82E59F09-6B5E-4CFC-A73C-1611D0818B05}" type="pres">
      <dgm:prSet presAssocID="{3DD42534-659B-4F44-86D9-5AA67114DC38}" presName="node" presStyleLbl="node1" presStyleIdx="2" presStyleCnt="6">
        <dgm:presLayoutVars>
          <dgm:bulletEnabled val="1"/>
        </dgm:presLayoutVars>
      </dgm:prSet>
      <dgm:spPr/>
    </dgm:pt>
    <dgm:pt modelId="{8DA10BCC-5C56-4CEE-A6F7-CFDF4873CC8B}" type="pres">
      <dgm:prSet presAssocID="{926FC6CC-A061-455B-91D1-91F43B48D819}" presName="sibTrans" presStyleCnt="0"/>
      <dgm:spPr/>
    </dgm:pt>
    <dgm:pt modelId="{E19819BA-7E4E-4139-9C3C-D59914CB435F}" type="pres">
      <dgm:prSet presAssocID="{577F04BB-6F73-4B92-A42C-CC53A95781A6}" presName="node" presStyleLbl="node1" presStyleIdx="3" presStyleCnt="6">
        <dgm:presLayoutVars>
          <dgm:bulletEnabled val="1"/>
        </dgm:presLayoutVars>
      </dgm:prSet>
      <dgm:spPr/>
    </dgm:pt>
    <dgm:pt modelId="{A7291842-1C68-48CE-B402-65E8A449FC43}" type="pres">
      <dgm:prSet presAssocID="{033BB414-4C97-4D09-BE89-7F88E6CA851E}" presName="sibTrans" presStyleCnt="0"/>
      <dgm:spPr/>
    </dgm:pt>
    <dgm:pt modelId="{5C80162E-EA16-4241-899C-A3511FA85269}" type="pres">
      <dgm:prSet presAssocID="{180EC780-05C8-4002-AC9B-83367661D224}" presName="node" presStyleLbl="node1" presStyleIdx="4" presStyleCnt="6">
        <dgm:presLayoutVars>
          <dgm:bulletEnabled val="1"/>
        </dgm:presLayoutVars>
      </dgm:prSet>
      <dgm:spPr/>
    </dgm:pt>
    <dgm:pt modelId="{C34CDDF7-6082-4F24-8C99-CE6899285BD8}" type="pres">
      <dgm:prSet presAssocID="{D30D2E68-2A61-4507-8E67-C99A62D0E3BA}" presName="sibTrans" presStyleCnt="0"/>
      <dgm:spPr/>
    </dgm:pt>
    <dgm:pt modelId="{8DE49AEC-FDB2-4B72-B8A7-88F071119C7D}" type="pres">
      <dgm:prSet presAssocID="{CECDD73B-7E1E-4F59-A82A-25F3345FBD44}" presName="node" presStyleLbl="node1" presStyleIdx="5" presStyleCnt="6">
        <dgm:presLayoutVars>
          <dgm:bulletEnabled val="1"/>
        </dgm:presLayoutVars>
      </dgm:prSet>
      <dgm:spPr/>
    </dgm:pt>
  </dgm:ptLst>
  <dgm:cxnLst>
    <dgm:cxn modelId="{4AAD4108-B7FF-4CDB-A5A8-7761D8A7116F}" type="presOf" srcId="{CECDD73B-7E1E-4F59-A82A-25F3345FBD44}" destId="{8DE49AEC-FDB2-4B72-B8A7-88F071119C7D}" srcOrd="0" destOrd="0" presId="urn:microsoft.com/office/officeart/2005/8/layout/default"/>
    <dgm:cxn modelId="{F1DF782E-2AFD-4377-96F5-81F4E83C22A6}" type="presOf" srcId="{D57E8A53-C2B0-4F08-AB53-C4110AAC9DB3}" destId="{D99EF97F-637D-4F7A-8096-E472AF856733}" srcOrd="0" destOrd="0" presId="urn:microsoft.com/office/officeart/2005/8/layout/default"/>
    <dgm:cxn modelId="{ACCE9B30-8687-45A4-B83D-8385429E26CC}" srcId="{D57E8A53-C2B0-4F08-AB53-C4110AAC9DB3}" destId="{577F04BB-6F73-4B92-A42C-CC53A95781A6}" srcOrd="3" destOrd="0" parTransId="{FC645612-E5CC-4C7F-A1BA-E4096D049E09}" sibTransId="{033BB414-4C97-4D09-BE89-7F88E6CA851E}"/>
    <dgm:cxn modelId="{67CA895B-C109-4DD7-8FEF-6BCBB6BA49BC}" type="presOf" srcId="{7380CFFF-4919-42E5-B362-479CC09319E7}" destId="{4C8ED9EA-4FAE-4E64-806F-F790270D549F}" srcOrd="0" destOrd="0" presId="urn:microsoft.com/office/officeart/2005/8/layout/default"/>
    <dgm:cxn modelId="{35DB8260-5F19-4781-8084-4FF2E0582AF9}" srcId="{D57E8A53-C2B0-4F08-AB53-C4110AAC9DB3}" destId="{3DD42534-659B-4F44-86D9-5AA67114DC38}" srcOrd="2" destOrd="0" parTransId="{D244C1DF-98F4-42D2-9E87-6F02E5C3C826}" sibTransId="{926FC6CC-A061-455B-91D1-91F43B48D819}"/>
    <dgm:cxn modelId="{98F8A888-B8CC-4682-87CB-AFCFC89D442D}" srcId="{D57E8A53-C2B0-4F08-AB53-C4110AAC9DB3}" destId="{298F1A35-5ECC-412E-B4CC-96E519354840}" srcOrd="1" destOrd="0" parTransId="{3D6BD189-0EEA-4C24-A0A8-952BA267F515}" sibTransId="{25D8E95D-A5FD-418E-8B3E-9A8376AB5CDB}"/>
    <dgm:cxn modelId="{A2C9A98A-8975-4A8F-933C-65EAE5FD507E}" srcId="{D57E8A53-C2B0-4F08-AB53-C4110AAC9DB3}" destId="{CECDD73B-7E1E-4F59-A82A-25F3345FBD44}" srcOrd="5" destOrd="0" parTransId="{B77E09D2-F67E-4DF6-B616-01302C42BEF7}" sibTransId="{79413C25-B9DB-488D-AACB-9DE53C19C688}"/>
    <dgm:cxn modelId="{6072F79C-5045-420B-9821-CD891A17A5BE}" type="presOf" srcId="{180EC780-05C8-4002-AC9B-83367661D224}" destId="{5C80162E-EA16-4241-899C-A3511FA85269}" srcOrd="0" destOrd="0" presId="urn:microsoft.com/office/officeart/2005/8/layout/default"/>
    <dgm:cxn modelId="{2C94C7BC-E1BF-4BB2-9C75-D8B8285B5707}" type="presOf" srcId="{3DD42534-659B-4F44-86D9-5AA67114DC38}" destId="{82E59F09-6B5E-4CFC-A73C-1611D0818B05}" srcOrd="0" destOrd="0" presId="urn:microsoft.com/office/officeart/2005/8/layout/default"/>
    <dgm:cxn modelId="{0DE0E1C2-0B47-4C54-AACA-F15329C56DC9}" srcId="{D57E8A53-C2B0-4F08-AB53-C4110AAC9DB3}" destId="{7380CFFF-4919-42E5-B362-479CC09319E7}" srcOrd="0" destOrd="0" parTransId="{54AD922D-4DE8-4214-87FE-C0B74DBA3892}" sibTransId="{4210F5DF-E07C-4B9D-9C5B-FA2F1C0E0FD1}"/>
    <dgm:cxn modelId="{656E93C8-D276-4384-9168-A3B296F3402F}" srcId="{D57E8A53-C2B0-4F08-AB53-C4110AAC9DB3}" destId="{180EC780-05C8-4002-AC9B-83367661D224}" srcOrd="4" destOrd="0" parTransId="{7EF455B3-4352-42AC-91D9-83F019B63E9F}" sibTransId="{D30D2E68-2A61-4507-8E67-C99A62D0E3BA}"/>
    <dgm:cxn modelId="{89A8C9E7-C4AC-4CC4-9ED4-913F9FACCF25}" type="presOf" srcId="{577F04BB-6F73-4B92-A42C-CC53A95781A6}" destId="{E19819BA-7E4E-4139-9C3C-D59914CB435F}" srcOrd="0" destOrd="0" presId="urn:microsoft.com/office/officeart/2005/8/layout/default"/>
    <dgm:cxn modelId="{DFBC2FF6-A70D-4C3E-890A-2261BB039E5C}" type="presOf" srcId="{298F1A35-5ECC-412E-B4CC-96E519354840}" destId="{BF1CFC7E-B0DD-40F3-BA1E-96E5C6C93E44}" srcOrd="0" destOrd="0" presId="urn:microsoft.com/office/officeart/2005/8/layout/default"/>
    <dgm:cxn modelId="{B0BEBD01-0544-4074-9E8F-535B0DDA8938}" type="presParOf" srcId="{D99EF97F-637D-4F7A-8096-E472AF856733}" destId="{4C8ED9EA-4FAE-4E64-806F-F790270D549F}" srcOrd="0" destOrd="0" presId="urn:microsoft.com/office/officeart/2005/8/layout/default"/>
    <dgm:cxn modelId="{B882B438-2C08-4BF0-A0A1-5E9429C3E24F}" type="presParOf" srcId="{D99EF97F-637D-4F7A-8096-E472AF856733}" destId="{B2E45228-7A2B-43AB-A1FB-4E4AA33320C8}" srcOrd="1" destOrd="0" presId="urn:microsoft.com/office/officeart/2005/8/layout/default"/>
    <dgm:cxn modelId="{85CF450F-FC73-49F8-920D-0210EB6AAC33}" type="presParOf" srcId="{D99EF97F-637D-4F7A-8096-E472AF856733}" destId="{BF1CFC7E-B0DD-40F3-BA1E-96E5C6C93E44}" srcOrd="2" destOrd="0" presId="urn:microsoft.com/office/officeart/2005/8/layout/default"/>
    <dgm:cxn modelId="{3EAE932D-A7E2-45E5-ABB2-716E76EC6EC7}" type="presParOf" srcId="{D99EF97F-637D-4F7A-8096-E472AF856733}" destId="{35BBD333-DF50-4754-9EE4-F436D8E71799}" srcOrd="3" destOrd="0" presId="urn:microsoft.com/office/officeart/2005/8/layout/default"/>
    <dgm:cxn modelId="{4A906444-D8E3-4918-BC61-083AC65E94DA}" type="presParOf" srcId="{D99EF97F-637D-4F7A-8096-E472AF856733}" destId="{82E59F09-6B5E-4CFC-A73C-1611D0818B05}" srcOrd="4" destOrd="0" presId="urn:microsoft.com/office/officeart/2005/8/layout/default"/>
    <dgm:cxn modelId="{3286D8EB-7E83-436D-9717-3BB3C2680096}" type="presParOf" srcId="{D99EF97F-637D-4F7A-8096-E472AF856733}" destId="{8DA10BCC-5C56-4CEE-A6F7-CFDF4873CC8B}" srcOrd="5" destOrd="0" presId="urn:microsoft.com/office/officeart/2005/8/layout/default"/>
    <dgm:cxn modelId="{6186C0F3-8801-42BC-A631-6ED98BFE55D8}" type="presParOf" srcId="{D99EF97F-637D-4F7A-8096-E472AF856733}" destId="{E19819BA-7E4E-4139-9C3C-D59914CB435F}" srcOrd="6" destOrd="0" presId="urn:microsoft.com/office/officeart/2005/8/layout/default"/>
    <dgm:cxn modelId="{7466681B-A2FA-4FD1-A26C-1F8B263486F6}" type="presParOf" srcId="{D99EF97F-637D-4F7A-8096-E472AF856733}" destId="{A7291842-1C68-48CE-B402-65E8A449FC43}" srcOrd="7" destOrd="0" presId="urn:microsoft.com/office/officeart/2005/8/layout/default"/>
    <dgm:cxn modelId="{A16C2FDD-B0FB-4172-BAF5-78232AE21E52}" type="presParOf" srcId="{D99EF97F-637D-4F7A-8096-E472AF856733}" destId="{5C80162E-EA16-4241-899C-A3511FA85269}" srcOrd="8" destOrd="0" presId="urn:microsoft.com/office/officeart/2005/8/layout/default"/>
    <dgm:cxn modelId="{EB889A8C-8060-4C05-8672-2ED803A374D0}" type="presParOf" srcId="{D99EF97F-637D-4F7A-8096-E472AF856733}" destId="{C34CDDF7-6082-4F24-8C99-CE6899285BD8}" srcOrd="9" destOrd="0" presId="urn:microsoft.com/office/officeart/2005/8/layout/default"/>
    <dgm:cxn modelId="{5F7BFB97-E5A2-4F0F-B553-D1C72D4DED63}" type="presParOf" srcId="{D99EF97F-637D-4F7A-8096-E472AF856733}" destId="{8DE49AEC-FDB2-4B72-B8A7-88F071119C7D}"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667AE7-B9D4-477E-BF73-CBCB0261DF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0665E9-9B3C-444A-BB64-5E1FDF78B282}">
      <dgm:prSet/>
      <dgm:spPr/>
      <dgm:t>
        <a:bodyPr/>
        <a:lstStyle/>
        <a:p>
          <a:r>
            <a:rPr lang="en-GB" b="1" i="0"/>
            <a:t>‘’ Affray.</a:t>
          </a:r>
          <a:endParaRPr lang="en-US"/>
        </a:p>
      </dgm:t>
    </dgm:pt>
    <dgm:pt modelId="{12618874-6CA6-4C8E-B72D-EAC0C1D26D8E}" type="parTrans" cxnId="{C519019F-9309-4E17-88CB-7343273FAA21}">
      <dgm:prSet/>
      <dgm:spPr/>
      <dgm:t>
        <a:bodyPr/>
        <a:lstStyle/>
        <a:p>
          <a:endParaRPr lang="en-US"/>
        </a:p>
      </dgm:t>
    </dgm:pt>
    <dgm:pt modelId="{073C3F57-F1DF-43EE-9CAA-5C70B2C4365E}" type="sibTrans" cxnId="{C519019F-9309-4E17-88CB-7343273FAA21}">
      <dgm:prSet/>
      <dgm:spPr/>
      <dgm:t>
        <a:bodyPr/>
        <a:lstStyle/>
        <a:p>
          <a:endParaRPr lang="en-US"/>
        </a:p>
      </dgm:t>
    </dgm:pt>
    <dgm:pt modelId="{3AA0A8D1-A346-4380-9160-B5F4035B0C13}">
      <dgm:prSet/>
      <dgm:spPr/>
      <dgm:t>
        <a:bodyPr/>
        <a:lstStyle/>
        <a:p>
          <a:r>
            <a:rPr lang="en-GB" b="0" i="0"/>
            <a:t>(1)A person is guilty of affray if he uses or threatens unlawful violence towards another and his conduct is such as would cause a person of reasonable firmness present at the scene to fear for his personal safety.</a:t>
          </a:r>
          <a:endParaRPr lang="en-US"/>
        </a:p>
      </dgm:t>
    </dgm:pt>
    <dgm:pt modelId="{6E53031A-4F05-4DC4-A595-26EBA4BB4398}" type="parTrans" cxnId="{269A521D-FF7E-4286-8C1B-F675AB282B3F}">
      <dgm:prSet/>
      <dgm:spPr/>
      <dgm:t>
        <a:bodyPr/>
        <a:lstStyle/>
        <a:p>
          <a:endParaRPr lang="en-US"/>
        </a:p>
      </dgm:t>
    </dgm:pt>
    <dgm:pt modelId="{899E46A0-2CA9-42BE-ACF0-DE5E1B06358B}" type="sibTrans" cxnId="{269A521D-FF7E-4286-8C1B-F675AB282B3F}">
      <dgm:prSet/>
      <dgm:spPr/>
      <dgm:t>
        <a:bodyPr/>
        <a:lstStyle/>
        <a:p>
          <a:endParaRPr lang="en-US"/>
        </a:p>
      </dgm:t>
    </dgm:pt>
    <dgm:pt modelId="{0AA2C972-BBD0-44B5-8B32-3EC07FE232FB}">
      <dgm:prSet/>
      <dgm:spPr/>
      <dgm:t>
        <a:bodyPr/>
        <a:lstStyle/>
        <a:p>
          <a:r>
            <a:rPr lang="en-GB" b="0" i="0"/>
            <a:t>(2)Where 2 or more persons use or threaten the unlawful violence, it is the conduct of them taken together that must be considered for the purposes of subsection (1).’’</a:t>
          </a:r>
          <a:endParaRPr lang="en-US"/>
        </a:p>
      </dgm:t>
    </dgm:pt>
    <dgm:pt modelId="{D459BD13-1464-4943-9C94-DEE7086A08FF}" type="parTrans" cxnId="{9C477AA0-D9E5-4E79-B7E9-FC5D96CC4EEF}">
      <dgm:prSet/>
      <dgm:spPr/>
      <dgm:t>
        <a:bodyPr/>
        <a:lstStyle/>
        <a:p>
          <a:endParaRPr lang="en-US"/>
        </a:p>
      </dgm:t>
    </dgm:pt>
    <dgm:pt modelId="{19062D7C-55AB-42C9-A079-027CF345DB31}" type="sibTrans" cxnId="{9C477AA0-D9E5-4E79-B7E9-FC5D96CC4EEF}">
      <dgm:prSet/>
      <dgm:spPr/>
      <dgm:t>
        <a:bodyPr/>
        <a:lstStyle/>
        <a:p>
          <a:endParaRPr lang="en-US"/>
        </a:p>
      </dgm:t>
    </dgm:pt>
    <dgm:pt modelId="{53937BA3-62BA-4BA6-A57C-B11CF8E755FE}" type="pres">
      <dgm:prSet presAssocID="{74667AE7-B9D4-477E-BF73-CBCB0261DF7E}" presName="linear" presStyleCnt="0">
        <dgm:presLayoutVars>
          <dgm:animLvl val="lvl"/>
          <dgm:resizeHandles val="exact"/>
        </dgm:presLayoutVars>
      </dgm:prSet>
      <dgm:spPr/>
    </dgm:pt>
    <dgm:pt modelId="{65EEC780-6032-4FDB-AEAB-0A1A183C4340}" type="pres">
      <dgm:prSet presAssocID="{810665E9-9B3C-444A-BB64-5E1FDF78B282}" presName="parentText" presStyleLbl="node1" presStyleIdx="0" presStyleCnt="3">
        <dgm:presLayoutVars>
          <dgm:chMax val="0"/>
          <dgm:bulletEnabled val="1"/>
        </dgm:presLayoutVars>
      </dgm:prSet>
      <dgm:spPr/>
    </dgm:pt>
    <dgm:pt modelId="{C804AC29-6208-4C14-83E1-CDEBBC538BE4}" type="pres">
      <dgm:prSet presAssocID="{073C3F57-F1DF-43EE-9CAA-5C70B2C4365E}" presName="spacer" presStyleCnt="0"/>
      <dgm:spPr/>
    </dgm:pt>
    <dgm:pt modelId="{A6F55533-D34A-48EA-AB1F-D33233B800C9}" type="pres">
      <dgm:prSet presAssocID="{3AA0A8D1-A346-4380-9160-B5F4035B0C13}" presName="parentText" presStyleLbl="node1" presStyleIdx="1" presStyleCnt="3">
        <dgm:presLayoutVars>
          <dgm:chMax val="0"/>
          <dgm:bulletEnabled val="1"/>
        </dgm:presLayoutVars>
      </dgm:prSet>
      <dgm:spPr/>
    </dgm:pt>
    <dgm:pt modelId="{E0463DC5-82C7-4EB8-8937-01F37744EB1E}" type="pres">
      <dgm:prSet presAssocID="{899E46A0-2CA9-42BE-ACF0-DE5E1B06358B}" presName="spacer" presStyleCnt="0"/>
      <dgm:spPr/>
    </dgm:pt>
    <dgm:pt modelId="{9AF4117D-0924-43AD-A785-E598446F09F5}" type="pres">
      <dgm:prSet presAssocID="{0AA2C972-BBD0-44B5-8B32-3EC07FE232FB}" presName="parentText" presStyleLbl="node1" presStyleIdx="2" presStyleCnt="3">
        <dgm:presLayoutVars>
          <dgm:chMax val="0"/>
          <dgm:bulletEnabled val="1"/>
        </dgm:presLayoutVars>
      </dgm:prSet>
      <dgm:spPr/>
    </dgm:pt>
  </dgm:ptLst>
  <dgm:cxnLst>
    <dgm:cxn modelId="{65A82A05-CD0C-47F1-A08E-9F47539799BD}" type="presOf" srcId="{810665E9-9B3C-444A-BB64-5E1FDF78B282}" destId="{65EEC780-6032-4FDB-AEAB-0A1A183C4340}" srcOrd="0" destOrd="0" presId="urn:microsoft.com/office/officeart/2005/8/layout/vList2"/>
    <dgm:cxn modelId="{5DB85507-89A9-4635-88F1-4B979D6AA821}" type="presOf" srcId="{0AA2C972-BBD0-44B5-8B32-3EC07FE232FB}" destId="{9AF4117D-0924-43AD-A785-E598446F09F5}" srcOrd="0" destOrd="0" presId="urn:microsoft.com/office/officeart/2005/8/layout/vList2"/>
    <dgm:cxn modelId="{269A521D-FF7E-4286-8C1B-F675AB282B3F}" srcId="{74667AE7-B9D4-477E-BF73-CBCB0261DF7E}" destId="{3AA0A8D1-A346-4380-9160-B5F4035B0C13}" srcOrd="1" destOrd="0" parTransId="{6E53031A-4F05-4DC4-A595-26EBA4BB4398}" sibTransId="{899E46A0-2CA9-42BE-ACF0-DE5E1B06358B}"/>
    <dgm:cxn modelId="{8AAC245F-1E10-4A3D-9941-373E23FDF1F2}" type="presOf" srcId="{74667AE7-B9D4-477E-BF73-CBCB0261DF7E}" destId="{53937BA3-62BA-4BA6-A57C-B11CF8E755FE}" srcOrd="0" destOrd="0" presId="urn:microsoft.com/office/officeart/2005/8/layout/vList2"/>
    <dgm:cxn modelId="{F9BA2057-357E-4C42-AB0F-8E0E04896DA3}" type="presOf" srcId="{3AA0A8D1-A346-4380-9160-B5F4035B0C13}" destId="{A6F55533-D34A-48EA-AB1F-D33233B800C9}" srcOrd="0" destOrd="0" presId="urn:microsoft.com/office/officeart/2005/8/layout/vList2"/>
    <dgm:cxn modelId="{C519019F-9309-4E17-88CB-7343273FAA21}" srcId="{74667AE7-B9D4-477E-BF73-CBCB0261DF7E}" destId="{810665E9-9B3C-444A-BB64-5E1FDF78B282}" srcOrd="0" destOrd="0" parTransId="{12618874-6CA6-4C8E-B72D-EAC0C1D26D8E}" sibTransId="{073C3F57-F1DF-43EE-9CAA-5C70B2C4365E}"/>
    <dgm:cxn modelId="{9C477AA0-D9E5-4E79-B7E9-FC5D96CC4EEF}" srcId="{74667AE7-B9D4-477E-BF73-CBCB0261DF7E}" destId="{0AA2C972-BBD0-44B5-8B32-3EC07FE232FB}" srcOrd="2" destOrd="0" parTransId="{D459BD13-1464-4943-9C94-DEE7086A08FF}" sibTransId="{19062D7C-55AB-42C9-A079-027CF345DB31}"/>
    <dgm:cxn modelId="{86750010-4A3E-467E-A940-A5E4F2A47451}" type="presParOf" srcId="{53937BA3-62BA-4BA6-A57C-B11CF8E755FE}" destId="{65EEC780-6032-4FDB-AEAB-0A1A183C4340}" srcOrd="0" destOrd="0" presId="urn:microsoft.com/office/officeart/2005/8/layout/vList2"/>
    <dgm:cxn modelId="{2FF2666D-A41B-48F4-A6D2-C498DABCBDE0}" type="presParOf" srcId="{53937BA3-62BA-4BA6-A57C-B11CF8E755FE}" destId="{C804AC29-6208-4C14-83E1-CDEBBC538BE4}" srcOrd="1" destOrd="0" presId="urn:microsoft.com/office/officeart/2005/8/layout/vList2"/>
    <dgm:cxn modelId="{F5E6F640-6636-483E-8CA9-E9A0D7A25761}" type="presParOf" srcId="{53937BA3-62BA-4BA6-A57C-B11CF8E755FE}" destId="{A6F55533-D34A-48EA-AB1F-D33233B800C9}" srcOrd="2" destOrd="0" presId="urn:microsoft.com/office/officeart/2005/8/layout/vList2"/>
    <dgm:cxn modelId="{ACF9EC11-9CB4-4BBD-961D-C29BD91AB94F}" type="presParOf" srcId="{53937BA3-62BA-4BA6-A57C-B11CF8E755FE}" destId="{E0463DC5-82C7-4EB8-8937-01F37744EB1E}" srcOrd="3" destOrd="0" presId="urn:microsoft.com/office/officeart/2005/8/layout/vList2"/>
    <dgm:cxn modelId="{F87F1A5C-9E95-4973-AE50-758699395501}" type="presParOf" srcId="{53937BA3-62BA-4BA6-A57C-B11CF8E755FE}" destId="{9AF4117D-0924-43AD-A785-E598446F09F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14B22D-1762-4F74-8FE1-BED57C4E10B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4996C17-8176-4B71-9088-C1E9CD9D6BE6}">
      <dgm:prSet/>
      <dgm:spPr/>
      <dgm:t>
        <a:bodyPr/>
        <a:lstStyle/>
        <a:p>
          <a:r>
            <a:rPr lang="en-GB" b="1" i="0"/>
            <a:t>‘’Fear or provocation of violence.</a:t>
          </a:r>
          <a:endParaRPr lang="en-US"/>
        </a:p>
      </dgm:t>
    </dgm:pt>
    <dgm:pt modelId="{A17D05E7-CBBC-4F1F-BD85-3C6C8ABE8E1D}" type="parTrans" cxnId="{A7BC5116-7C50-472E-A23A-9957BDC97BEF}">
      <dgm:prSet/>
      <dgm:spPr/>
      <dgm:t>
        <a:bodyPr/>
        <a:lstStyle/>
        <a:p>
          <a:endParaRPr lang="en-US"/>
        </a:p>
      </dgm:t>
    </dgm:pt>
    <dgm:pt modelId="{41F7ACA4-5447-4565-9551-31190721BE1D}" type="sibTrans" cxnId="{A7BC5116-7C50-472E-A23A-9957BDC97BEF}">
      <dgm:prSet/>
      <dgm:spPr/>
      <dgm:t>
        <a:bodyPr/>
        <a:lstStyle/>
        <a:p>
          <a:endParaRPr lang="en-US"/>
        </a:p>
      </dgm:t>
    </dgm:pt>
    <dgm:pt modelId="{DB7378F8-388D-45F0-B43A-6172033E1A1A}">
      <dgm:prSet/>
      <dgm:spPr/>
      <dgm:t>
        <a:bodyPr/>
        <a:lstStyle/>
        <a:p>
          <a:r>
            <a:rPr lang="en-GB" b="0" i="0"/>
            <a:t>(1)A person is guilty of an offence if he—</a:t>
          </a:r>
          <a:endParaRPr lang="en-US"/>
        </a:p>
      </dgm:t>
    </dgm:pt>
    <dgm:pt modelId="{2CF5FFE5-BA5F-4825-9C14-AD9E3E7AFB53}" type="parTrans" cxnId="{A1648533-060C-4FB6-BC93-CC5CDCDC95FD}">
      <dgm:prSet/>
      <dgm:spPr/>
      <dgm:t>
        <a:bodyPr/>
        <a:lstStyle/>
        <a:p>
          <a:endParaRPr lang="en-US"/>
        </a:p>
      </dgm:t>
    </dgm:pt>
    <dgm:pt modelId="{910C2E3F-6D0C-44DB-BF7F-F6CEC7C535DF}" type="sibTrans" cxnId="{A1648533-060C-4FB6-BC93-CC5CDCDC95FD}">
      <dgm:prSet/>
      <dgm:spPr/>
      <dgm:t>
        <a:bodyPr/>
        <a:lstStyle/>
        <a:p>
          <a:endParaRPr lang="en-US"/>
        </a:p>
      </dgm:t>
    </dgm:pt>
    <dgm:pt modelId="{71E83349-6CAD-48FE-91B2-2BDA20885690}">
      <dgm:prSet/>
      <dgm:spPr/>
      <dgm:t>
        <a:bodyPr/>
        <a:lstStyle/>
        <a:p>
          <a:r>
            <a:rPr lang="en-GB" b="0" i="0"/>
            <a:t>(a)uses towards another person threatening, abusive or insulting words or behaviour, or</a:t>
          </a:r>
          <a:endParaRPr lang="en-US"/>
        </a:p>
      </dgm:t>
    </dgm:pt>
    <dgm:pt modelId="{3AFD0839-3F29-4201-BD2C-164DDE9DEDB1}" type="parTrans" cxnId="{8CBB81A3-A4A1-47EB-B815-55AB0A4D46DD}">
      <dgm:prSet/>
      <dgm:spPr/>
      <dgm:t>
        <a:bodyPr/>
        <a:lstStyle/>
        <a:p>
          <a:endParaRPr lang="en-US"/>
        </a:p>
      </dgm:t>
    </dgm:pt>
    <dgm:pt modelId="{B4D7CB97-8A93-48BB-BF38-A57DA0C8C733}" type="sibTrans" cxnId="{8CBB81A3-A4A1-47EB-B815-55AB0A4D46DD}">
      <dgm:prSet/>
      <dgm:spPr/>
      <dgm:t>
        <a:bodyPr/>
        <a:lstStyle/>
        <a:p>
          <a:endParaRPr lang="en-US"/>
        </a:p>
      </dgm:t>
    </dgm:pt>
    <dgm:pt modelId="{C1F570D8-E021-4982-B0D3-ABC033EB6C28}">
      <dgm:prSet/>
      <dgm:spPr/>
      <dgm:t>
        <a:bodyPr/>
        <a:lstStyle/>
        <a:p>
          <a:r>
            <a:rPr lang="en-GB" b="0" i="0"/>
            <a:t>(b)distributes or displays to another person any writing, sign or other visible representation which is threatening, abusive or insulting,</a:t>
          </a:r>
          <a:endParaRPr lang="en-US"/>
        </a:p>
      </dgm:t>
    </dgm:pt>
    <dgm:pt modelId="{4D1D5135-30E4-4395-AC82-110D9E72C70F}" type="parTrans" cxnId="{71E46649-3D0F-4116-B16C-185726C5D01A}">
      <dgm:prSet/>
      <dgm:spPr/>
      <dgm:t>
        <a:bodyPr/>
        <a:lstStyle/>
        <a:p>
          <a:endParaRPr lang="en-US"/>
        </a:p>
      </dgm:t>
    </dgm:pt>
    <dgm:pt modelId="{6ACA5042-CD47-4CFD-9183-A3E3E0ECD2E5}" type="sibTrans" cxnId="{71E46649-3D0F-4116-B16C-185726C5D01A}">
      <dgm:prSet/>
      <dgm:spPr/>
      <dgm:t>
        <a:bodyPr/>
        <a:lstStyle/>
        <a:p>
          <a:endParaRPr lang="en-US"/>
        </a:p>
      </dgm:t>
    </dgm:pt>
    <dgm:pt modelId="{7F62F16E-148A-4165-AE54-964FC7294B87}">
      <dgm:prSet/>
      <dgm:spPr/>
      <dgm:t>
        <a:bodyPr/>
        <a:lstStyle/>
        <a:p>
          <a:r>
            <a:rPr lang="en-GB" b="0" i="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a:p>
      </dgm:t>
    </dgm:pt>
    <dgm:pt modelId="{C134845F-2B2F-4358-A52B-855523E31301}" type="parTrans" cxnId="{0DBF1ACF-081A-4CC6-8B8F-CC081D756DF3}">
      <dgm:prSet/>
      <dgm:spPr/>
      <dgm:t>
        <a:bodyPr/>
        <a:lstStyle/>
        <a:p>
          <a:endParaRPr lang="en-US"/>
        </a:p>
      </dgm:t>
    </dgm:pt>
    <dgm:pt modelId="{F0322120-D1A7-4B9F-B0DC-F26EE07246BF}" type="sibTrans" cxnId="{0DBF1ACF-081A-4CC6-8B8F-CC081D756DF3}">
      <dgm:prSet/>
      <dgm:spPr/>
      <dgm:t>
        <a:bodyPr/>
        <a:lstStyle/>
        <a:p>
          <a:endParaRPr lang="en-US"/>
        </a:p>
      </dgm:t>
    </dgm:pt>
    <dgm:pt modelId="{FE365BC3-2AE2-4AD0-BD51-BF4D99D4D7BB}" type="pres">
      <dgm:prSet presAssocID="{D514B22D-1762-4F74-8FE1-BED57C4E10BB}" presName="linear" presStyleCnt="0">
        <dgm:presLayoutVars>
          <dgm:animLvl val="lvl"/>
          <dgm:resizeHandles val="exact"/>
        </dgm:presLayoutVars>
      </dgm:prSet>
      <dgm:spPr/>
    </dgm:pt>
    <dgm:pt modelId="{C983C43A-CF8C-4D60-9051-EC5388D00D0D}" type="pres">
      <dgm:prSet presAssocID="{14996C17-8176-4B71-9088-C1E9CD9D6BE6}" presName="parentText" presStyleLbl="node1" presStyleIdx="0" presStyleCnt="5">
        <dgm:presLayoutVars>
          <dgm:chMax val="0"/>
          <dgm:bulletEnabled val="1"/>
        </dgm:presLayoutVars>
      </dgm:prSet>
      <dgm:spPr/>
    </dgm:pt>
    <dgm:pt modelId="{38BDD96F-ECED-4E36-9BE6-438906BFFCF3}" type="pres">
      <dgm:prSet presAssocID="{41F7ACA4-5447-4565-9551-31190721BE1D}" presName="spacer" presStyleCnt="0"/>
      <dgm:spPr/>
    </dgm:pt>
    <dgm:pt modelId="{EA6B002D-BCCD-47D7-AB67-DD2A90119C5C}" type="pres">
      <dgm:prSet presAssocID="{DB7378F8-388D-45F0-B43A-6172033E1A1A}" presName="parentText" presStyleLbl="node1" presStyleIdx="1" presStyleCnt="5">
        <dgm:presLayoutVars>
          <dgm:chMax val="0"/>
          <dgm:bulletEnabled val="1"/>
        </dgm:presLayoutVars>
      </dgm:prSet>
      <dgm:spPr/>
    </dgm:pt>
    <dgm:pt modelId="{BDD658D6-040A-4C4A-9242-50B22304D52A}" type="pres">
      <dgm:prSet presAssocID="{910C2E3F-6D0C-44DB-BF7F-F6CEC7C535DF}" presName="spacer" presStyleCnt="0"/>
      <dgm:spPr/>
    </dgm:pt>
    <dgm:pt modelId="{CFBCD40C-5D55-4F90-825E-FE2FEB9E7B26}" type="pres">
      <dgm:prSet presAssocID="{71E83349-6CAD-48FE-91B2-2BDA20885690}" presName="parentText" presStyleLbl="node1" presStyleIdx="2" presStyleCnt="5">
        <dgm:presLayoutVars>
          <dgm:chMax val="0"/>
          <dgm:bulletEnabled val="1"/>
        </dgm:presLayoutVars>
      </dgm:prSet>
      <dgm:spPr/>
    </dgm:pt>
    <dgm:pt modelId="{6EB8DED9-46A2-47CF-AEC4-BD2046C75295}" type="pres">
      <dgm:prSet presAssocID="{B4D7CB97-8A93-48BB-BF38-A57DA0C8C733}" presName="spacer" presStyleCnt="0"/>
      <dgm:spPr/>
    </dgm:pt>
    <dgm:pt modelId="{85F82843-6FE1-4AB9-9849-E798F6E9C2DE}" type="pres">
      <dgm:prSet presAssocID="{C1F570D8-E021-4982-B0D3-ABC033EB6C28}" presName="parentText" presStyleLbl="node1" presStyleIdx="3" presStyleCnt="5">
        <dgm:presLayoutVars>
          <dgm:chMax val="0"/>
          <dgm:bulletEnabled val="1"/>
        </dgm:presLayoutVars>
      </dgm:prSet>
      <dgm:spPr/>
    </dgm:pt>
    <dgm:pt modelId="{FB1790C0-35D7-4020-B018-8B302E9B4368}" type="pres">
      <dgm:prSet presAssocID="{6ACA5042-CD47-4CFD-9183-A3E3E0ECD2E5}" presName="spacer" presStyleCnt="0"/>
      <dgm:spPr/>
    </dgm:pt>
    <dgm:pt modelId="{78D375BF-9C7B-4782-A41B-F7EFC066E5C1}" type="pres">
      <dgm:prSet presAssocID="{7F62F16E-148A-4165-AE54-964FC7294B87}" presName="parentText" presStyleLbl="node1" presStyleIdx="4" presStyleCnt="5">
        <dgm:presLayoutVars>
          <dgm:chMax val="0"/>
          <dgm:bulletEnabled val="1"/>
        </dgm:presLayoutVars>
      </dgm:prSet>
      <dgm:spPr/>
    </dgm:pt>
  </dgm:ptLst>
  <dgm:cxnLst>
    <dgm:cxn modelId="{A7BC5116-7C50-472E-A23A-9957BDC97BEF}" srcId="{D514B22D-1762-4F74-8FE1-BED57C4E10BB}" destId="{14996C17-8176-4B71-9088-C1E9CD9D6BE6}" srcOrd="0" destOrd="0" parTransId="{A17D05E7-CBBC-4F1F-BD85-3C6C8ABE8E1D}" sibTransId="{41F7ACA4-5447-4565-9551-31190721BE1D}"/>
    <dgm:cxn modelId="{40E54D2D-0B05-4D07-840E-8F366DCC6A78}" type="presOf" srcId="{71E83349-6CAD-48FE-91B2-2BDA20885690}" destId="{CFBCD40C-5D55-4F90-825E-FE2FEB9E7B26}" srcOrd="0" destOrd="0" presId="urn:microsoft.com/office/officeart/2005/8/layout/vList2"/>
    <dgm:cxn modelId="{A1648533-060C-4FB6-BC93-CC5CDCDC95FD}" srcId="{D514B22D-1762-4F74-8FE1-BED57C4E10BB}" destId="{DB7378F8-388D-45F0-B43A-6172033E1A1A}" srcOrd="1" destOrd="0" parTransId="{2CF5FFE5-BA5F-4825-9C14-AD9E3E7AFB53}" sibTransId="{910C2E3F-6D0C-44DB-BF7F-F6CEC7C535DF}"/>
    <dgm:cxn modelId="{71E46649-3D0F-4116-B16C-185726C5D01A}" srcId="{D514B22D-1762-4F74-8FE1-BED57C4E10BB}" destId="{C1F570D8-E021-4982-B0D3-ABC033EB6C28}" srcOrd="3" destOrd="0" parTransId="{4D1D5135-30E4-4395-AC82-110D9E72C70F}" sibTransId="{6ACA5042-CD47-4CFD-9183-A3E3E0ECD2E5}"/>
    <dgm:cxn modelId="{DEFFE27D-0114-4231-80DD-F88B112C2597}" type="presOf" srcId="{D514B22D-1762-4F74-8FE1-BED57C4E10BB}" destId="{FE365BC3-2AE2-4AD0-BD51-BF4D99D4D7BB}" srcOrd="0" destOrd="0" presId="urn:microsoft.com/office/officeart/2005/8/layout/vList2"/>
    <dgm:cxn modelId="{6E3BED8F-9F98-4D83-81C0-CD34844678E0}" type="presOf" srcId="{C1F570D8-E021-4982-B0D3-ABC033EB6C28}" destId="{85F82843-6FE1-4AB9-9849-E798F6E9C2DE}" srcOrd="0" destOrd="0" presId="urn:microsoft.com/office/officeart/2005/8/layout/vList2"/>
    <dgm:cxn modelId="{F1E9C19A-7FC1-44C8-92C2-63D79D50E684}" type="presOf" srcId="{14996C17-8176-4B71-9088-C1E9CD9D6BE6}" destId="{C983C43A-CF8C-4D60-9051-EC5388D00D0D}" srcOrd="0" destOrd="0" presId="urn:microsoft.com/office/officeart/2005/8/layout/vList2"/>
    <dgm:cxn modelId="{8CBB81A3-A4A1-47EB-B815-55AB0A4D46DD}" srcId="{D514B22D-1762-4F74-8FE1-BED57C4E10BB}" destId="{71E83349-6CAD-48FE-91B2-2BDA20885690}" srcOrd="2" destOrd="0" parTransId="{3AFD0839-3F29-4201-BD2C-164DDE9DEDB1}" sibTransId="{B4D7CB97-8A93-48BB-BF38-A57DA0C8C733}"/>
    <dgm:cxn modelId="{8060D1B6-46F9-4AC6-AD24-229A41BE4C7F}" type="presOf" srcId="{7F62F16E-148A-4165-AE54-964FC7294B87}" destId="{78D375BF-9C7B-4782-A41B-F7EFC066E5C1}" srcOrd="0" destOrd="0" presId="urn:microsoft.com/office/officeart/2005/8/layout/vList2"/>
    <dgm:cxn modelId="{B74BB0CD-78D2-4B9F-ACD5-88D9DEE60D4C}" type="presOf" srcId="{DB7378F8-388D-45F0-B43A-6172033E1A1A}" destId="{EA6B002D-BCCD-47D7-AB67-DD2A90119C5C}" srcOrd="0" destOrd="0" presId="urn:microsoft.com/office/officeart/2005/8/layout/vList2"/>
    <dgm:cxn modelId="{0DBF1ACF-081A-4CC6-8B8F-CC081D756DF3}" srcId="{D514B22D-1762-4F74-8FE1-BED57C4E10BB}" destId="{7F62F16E-148A-4165-AE54-964FC7294B87}" srcOrd="4" destOrd="0" parTransId="{C134845F-2B2F-4358-A52B-855523E31301}" sibTransId="{F0322120-D1A7-4B9F-B0DC-F26EE07246BF}"/>
    <dgm:cxn modelId="{3B6BB59F-4AD9-4CBD-934A-ECCA852F7E53}" type="presParOf" srcId="{FE365BC3-2AE2-4AD0-BD51-BF4D99D4D7BB}" destId="{C983C43A-CF8C-4D60-9051-EC5388D00D0D}" srcOrd="0" destOrd="0" presId="urn:microsoft.com/office/officeart/2005/8/layout/vList2"/>
    <dgm:cxn modelId="{0EDB2B78-D027-4AD8-A82D-2A8B7D800C0A}" type="presParOf" srcId="{FE365BC3-2AE2-4AD0-BD51-BF4D99D4D7BB}" destId="{38BDD96F-ECED-4E36-9BE6-438906BFFCF3}" srcOrd="1" destOrd="0" presId="urn:microsoft.com/office/officeart/2005/8/layout/vList2"/>
    <dgm:cxn modelId="{EE3E6FEF-0036-496F-AC5E-557D7316FF81}" type="presParOf" srcId="{FE365BC3-2AE2-4AD0-BD51-BF4D99D4D7BB}" destId="{EA6B002D-BCCD-47D7-AB67-DD2A90119C5C}" srcOrd="2" destOrd="0" presId="urn:microsoft.com/office/officeart/2005/8/layout/vList2"/>
    <dgm:cxn modelId="{FA0F19AA-20B1-45BB-800C-702FF1DDEE36}" type="presParOf" srcId="{FE365BC3-2AE2-4AD0-BD51-BF4D99D4D7BB}" destId="{BDD658D6-040A-4C4A-9242-50B22304D52A}" srcOrd="3" destOrd="0" presId="urn:microsoft.com/office/officeart/2005/8/layout/vList2"/>
    <dgm:cxn modelId="{9373EF0F-CCDB-49D4-8812-2FCDDF0CE82E}" type="presParOf" srcId="{FE365BC3-2AE2-4AD0-BD51-BF4D99D4D7BB}" destId="{CFBCD40C-5D55-4F90-825E-FE2FEB9E7B26}" srcOrd="4" destOrd="0" presId="urn:microsoft.com/office/officeart/2005/8/layout/vList2"/>
    <dgm:cxn modelId="{904E0291-6AE2-4BA5-81C8-03EABFF5C774}" type="presParOf" srcId="{FE365BC3-2AE2-4AD0-BD51-BF4D99D4D7BB}" destId="{6EB8DED9-46A2-47CF-AEC4-BD2046C75295}" srcOrd="5" destOrd="0" presId="urn:microsoft.com/office/officeart/2005/8/layout/vList2"/>
    <dgm:cxn modelId="{D51C9BEA-8F81-48A4-B7EE-4281AB85EBDE}" type="presParOf" srcId="{FE365BC3-2AE2-4AD0-BD51-BF4D99D4D7BB}" destId="{85F82843-6FE1-4AB9-9849-E798F6E9C2DE}" srcOrd="6" destOrd="0" presId="urn:microsoft.com/office/officeart/2005/8/layout/vList2"/>
    <dgm:cxn modelId="{9145D352-1A90-4CCF-92A2-D30D5960C208}" type="presParOf" srcId="{FE365BC3-2AE2-4AD0-BD51-BF4D99D4D7BB}" destId="{FB1790C0-35D7-4020-B018-8B302E9B4368}" srcOrd="7" destOrd="0" presId="urn:microsoft.com/office/officeart/2005/8/layout/vList2"/>
    <dgm:cxn modelId="{01831991-44E1-4C40-A442-AD36093D6837}" type="presParOf" srcId="{FE365BC3-2AE2-4AD0-BD51-BF4D99D4D7BB}" destId="{78D375BF-9C7B-4782-A41B-F7EFC066E5C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B66846-656D-4295-8AA3-00C22AD3A93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D063139-6FF6-4D55-AAAD-611FD9051A94}">
      <dgm:prSet/>
      <dgm:spPr/>
      <dgm:t>
        <a:bodyPr/>
        <a:lstStyle/>
        <a:p>
          <a:r>
            <a:rPr lang="en-GB"/>
            <a:t>Public Corporations. </a:t>
          </a:r>
          <a:endParaRPr lang="en-US"/>
        </a:p>
      </dgm:t>
    </dgm:pt>
    <dgm:pt modelId="{660934E9-E206-4A9F-A388-62E1F3FDAB5B}" type="parTrans" cxnId="{7DE32F60-9BB2-4FBB-9A3F-A09BB0574AE3}">
      <dgm:prSet/>
      <dgm:spPr/>
      <dgm:t>
        <a:bodyPr/>
        <a:lstStyle/>
        <a:p>
          <a:endParaRPr lang="en-US"/>
        </a:p>
      </dgm:t>
    </dgm:pt>
    <dgm:pt modelId="{B7CD013C-62F9-4C2A-AADF-DBD8E829F4F8}" type="sibTrans" cxnId="{7DE32F60-9BB2-4FBB-9A3F-A09BB0574AE3}">
      <dgm:prSet/>
      <dgm:spPr/>
      <dgm:t>
        <a:bodyPr/>
        <a:lstStyle/>
        <a:p>
          <a:endParaRPr lang="en-US"/>
        </a:p>
      </dgm:t>
    </dgm:pt>
    <dgm:pt modelId="{94733D1E-BDEC-4D9C-8E2C-C862A7C510CA}">
      <dgm:prSet/>
      <dgm:spPr/>
      <dgm:t>
        <a:bodyPr/>
        <a:lstStyle/>
        <a:p>
          <a:r>
            <a:rPr lang="en-GB"/>
            <a:t>Executive Agency. </a:t>
          </a:r>
          <a:endParaRPr lang="en-US"/>
        </a:p>
      </dgm:t>
    </dgm:pt>
    <dgm:pt modelId="{D39B7ABA-82DD-4393-9301-76451B328D66}" type="parTrans" cxnId="{736A6D64-3443-4C76-8191-537377CD558A}">
      <dgm:prSet/>
      <dgm:spPr/>
      <dgm:t>
        <a:bodyPr/>
        <a:lstStyle/>
        <a:p>
          <a:endParaRPr lang="en-US"/>
        </a:p>
      </dgm:t>
    </dgm:pt>
    <dgm:pt modelId="{4284CEB4-A3AD-4695-BB65-CD913F9CE81A}" type="sibTrans" cxnId="{736A6D64-3443-4C76-8191-537377CD558A}">
      <dgm:prSet/>
      <dgm:spPr/>
      <dgm:t>
        <a:bodyPr/>
        <a:lstStyle/>
        <a:p>
          <a:endParaRPr lang="en-US"/>
        </a:p>
      </dgm:t>
    </dgm:pt>
    <dgm:pt modelId="{D4C304BE-2308-47DD-951F-DC1F8282E8A2}" type="pres">
      <dgm:prSet presAssocID="{B2B66846-656D-4295-8AA3-00C22AD3A93C}" presName="root" presStyleCnt="0">
        <dgm:presLayoutVars>
          <dgm:dir/>
          <dgm:resizeHandles val="exact"/>
        </dgm:presLayoutVars>
      </dgm:prSet>
      <dgm:spPr/>
    </dgm:pt>
    <dgm:pt modelId="{08F8A699-D068-4B3C-9898-A623528F55EA}" type="pres">
      <dgm:prSet presAssocID="{7D063139-6FF6-4D55-AAAD-611FD9051A94}" presName="compNode" presStyleCnt="0"/>
      <dgm:spPr/>
    </dgm:pt>
    <dgm:pt modelId="{A938A669-6359-4675-B266-1C9482343818}" type="pres">
      <dgm:prSet presAssocID="{7D063139-6FF6-4D55-AAAD-611FD9051A94}" presName="bgRect" presStyleLbl="bgShp" presStyleIdx="0" presStyleCnt="2"/>
      <dgm:spPr/>
    </dgm:pt>
    <dgm:pt modelId="{BDBA5450-ECE1-4007-95E0-5DB3FB3ABE45}" type="pres">
      <dgm:prSet presAssocID="{7D063139-6FF6-4D55-AAAD-611FD9051A9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99CACF8D-876E-4AE8-B190-C9D80E22BBC3}" type="pres">
      <dgm:prSet presAssocID="{7D063139-6FF6-4D55-AAAD-611FD9051A94}" presName="spaceRect" presStyleCnt="0"/>
      <dgm:spPr/>
    </dgm:pt>
    <dgm:pt modelId="{9C3774A7-6C4E-4B02-A582-E7FB5F010840}" type="pres">
      <dgm:prSet presAssocID="{7D063139-6FF6-4D55-AAAD-611FD9051A94}" presName="parTx" presStyleLbl="revTx" presStyleIdx="0" presStyleCnt="2">
        <dgm:presLayoutVars>
          <dgm:chMax val="0"/>
          <dgm:chPref val="0"/>
        </dgm:presLayoutVars>
      </dgm:prSet>
      <dgm:spPr/>
    </dgm:pt>
    <dgm:pt modelId="{2C6EC3E7-E630-44D8-9744-7354A20CF8C0}" type="pres">
      <dgm:prSet presAssocID="{B7CD013C-62F9-4C2A-AADF-DBD8E829F4F8}" presName="sibTrans" presStyleCnt="0"/>
      <dgm:spPr/>
    </dgm:pt>
    <dgm:pt modelId="{FBA03A22-5F4F-4021-B2F2-03BAE2C93480}" type="pres">
      <dgm:prSet presAssocID="{94733D1E-BDEC-4D9C-8E2C-C862A7C510CA}" presName="compNode" presStyleCnt="0"/>
      <dgm:spPr/>
    </dgm:pt>
    <dgm:pt modelId="{C7A10A46-CE0B-40D4-ACF1-0F583B5F9E46}" type="pres">
      <dgm:prSet presAssocID="{94733D1E-BDEC-4D9C-8E2C-C862A7C510CA}" presName="bgRect" presStyleLbl="bgShp" presStyleIdx="1" presStyleCnt="2"/>
      <dgm:spPr/>
    </dgm:pt>
    <dgm:pt modelId="{729EB5D8-1656-403A-99A5-447C2406D09D}" type="pres">
      <dgm:prSet presAssocID="{94733D1E-BDEC-4D9C-8E2C-C862A7C510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24C5110-ABF8-4292-B099-E9F1B1B84221}" type="pres">
      <dgm:prSet presAssocID="{94733D1E-BDEC-4D9C-8E2C-C862A7C510CA}" presName="spaceRect" presStyleCnt="0"/>
      <dgm:spPr/>
    </dgm:pt>
    <dgm:pt modelId="{E909F318-47A4-4BE4-8211-EC5BD9ABE1DF}" type="pres">
      <dgm:prSet presAssocID="{94733D1E-BDEC-4D9C-8E2C-C862A7C510CA}" presName="parTx" presStyleLbl="revTx" presStyleIdx="1" presStyleCnt="2">
        <dgm:presLayoutVars>
          <dgm:chMax val="0"/>
          <dgm:chPref val="0"/>
        </dgm:presLayoutVars>
      </dgm:prSet>
      <dgm:spPr/>
    </dgm:pt>
  </dgm:ptLst>
  <dgm:cxnLst>
    <dgm:cxn modelId="{7DE32F60-9BB2-4FBB-9A3F-A09BB0574AE3}" srcId="{B2B66846-656D-4295-8AA3-00C22AD3A93C}" destId="{7D063139-6FF6-4D55-AAAD-611FD9051A94}" srcOrd="0" destOrd="0" parTransId="{660934E9-E206-4A9F-A388-62E1F3FDAB5B}" sibTransId="{B7CD013C-62F9-4C2A-AADF-DBD8E829F4F8}"/>
    <dgm:cxn modelId="{736A6D64-3443-4C76-8191-537377CD558A}" srcId="{B2B66846-656D-4295-8AA3-00C22AD3A93C}" destId="{94733D1E-BDEC-4D9C-8E2C-C862A7C510CA}" srcOrd="1" destOrd="0" parTransId="{D39B7ABA-82DD-4393-9301-76451B328D66}" sibTransId="{4284CEB4-A3AD-4695-BB65-CD913F9CE81A}"/>
    <dgm:cxn modelId="{41FCEA73-CFC0-4CEA-AA97-E88A156E3D9F}" type="presOf" srcId="{94733D1E-BDEC-4D9C-8E2C-C862A7C510CA}" destId="{E909F318-47A4-4BE4-8211-EC5BD9ABE1DF}" srcOrd="0" destOrd="0" presId="urn:microsoft.com/office/officeart/2018/2/layout/IconVerticalSolidList"/>
    <dgm:cxn modelId="{CC4E718C-1A96-409C-AF4C-5348D3305CF7}" type="presOf" srcId="{B2B66846-656D-4295-8AA3-00C22AD3A93C}" destId="{D4C304BE-2308-47DD-951F-DC1F8282E8A2}" srcOrd="0" destOrd="0" presId="urn:microsoft.com/office/officeart/2018/2/layout/IconVerticalSolidList"/>
    <dgm:cxn modelId="{17B204E2-4403-4701-8E22-B191B7F8AC67}" type="presOf" srcId="{7D063139-6FF6-4D55-AAAD-611FD9051A94}" destId="{9C3774A7-6C4E-4B02-A582-E7FB5F010840}" srcOrd="0" destOrd="0" presId="urn:microsoft.com/office/officeart/2018/2/layout/IconVerticalSolidList"/>
    <dgm:cxn modelId="{E14A8CD3-F110-4A3C-A2E8-3980D91E3552}" type="presParOf" srcId="{D4C304BE-2308-47DD-951F-DC1F8282E8A2}" destId="{08F8A699-D068-4B3C-9898-A623528F55EA}" srcOrd="0" destOrd="0" presId="urn:microsoft.com/office/officeart/2018/2/layout/IconVerticalSolidList"/>
    <dgm:cxn modelId="{84A5DA7E-A162-4B42-BF62-2F03EDCE4308}" type="presParOf" srcId="{08F8A699-D068-4B3C-9898-A623528F55EA}" destId="{A938A669-6359-4675-B266-1C9482343818}" srcOrd="0" destOrd="0" presId="urn:microsoft.com/office/officeart/2018/2/layout/IconVerticalSolidList"/>
    <dgm:cxn modelId="{97320C8E-07AD-431C-AD23-EAECB3AB94C1}" type="presParOf" srcId="{08F8A699-D068-4B3C-9898-A623528F55EA}" destId="{BDBA5450-ECE1-4007-95E0-5DB3FB3ABE45}" srcOrd="1" destOrd="0" presId="urn:microsoft.com/office/officeart/2018/2/layout/IconVerticalSolidList"/>
    <dgm:cxn modelId="{9F4BD6EB-414B-4137-9423-4C2C57B87389}" type="presParOf" srcId="{08F8A699-D068-4B3C-9898-A623528F55EA}" destId="{99CACF8D-876E-4AE8-B190-C9D80E22BBC3}" srcOrd="2" destOrd="0" presId="urn:microsoft.com/office/officeart/2018/2/layout/IconVerticalSolidList"/>
    <dgm:cxn modelId="{3340B057-962B-4134-B4A7-7C621CF68299}" type="presParOf" srcId="{08F8A699-D068-4B3C-9898-A623528F55EA}" destId="{9C3774A7-6C4E-4B02-A582-E7FB5F010840}" srcOrd="3" destOrd="0" presId="urn:microsoft.com/office/officeart/2018/2/layout/IconVerticalSolidList"/>
    <dgm:cxn modelId="{C05F545B-D910-493A-B710-2B64747CED71}" type="presParOf" srcId="{D4C304BE-2308-47DD-951F-DC1F8282E8A2}" destId="{2C6EC3E7-E630-44D8-9744-7354A20CF8C0}" srcOrd="1" destOrd="0" presId="urn:microsoft.com/office/officeart/2018/2/layout/IconVerticalSolidList"/>
    <dgm:cxn modelId="{5C186322-FA6E-46FB-B977-C6400F2BFD79}" type="presParOf" srcId="{D4C304BE-2308-47DD-951F-DC1F8282E8A2}" destId="{FBA03A22-5F4F-4021-B2F2-03BAE2C93480}" srcOrd="2" destOrd="0" presId="urn:microsoft.com/office/officeart/2018/2/layout/IconVerticalSolidList"/>
    <dgm:cxn modelId="{E46BF493-4DF3-4DE4-A5DB-6A241B7C7A84}" type="presParOf" srcId="{FBA03A22-5F4F-4021-B2F2-03BAE2C93480}" destId="{C7A10A46-CE0B-40D4-ACF1-0F583B5F9E46}" srcOrd="0" destOrd="0" presId="urn:microsoft.com/office/officeart/2018/2/layout/IconVerticalSolidList"/>
    <dgm:cxn modelId="{A53AE058-19BC-4E11-BBC5-9A2245C117DC}" type="presParOf" srcId="{FBA03A22-5F4F-4021-B2F2-03BAE2C93480}" destId="{729EB5D8-1656-403A-99A5-447C2406D09D}" srcOrd="1" destOrd="0" presId="urn:microsoft.com/office/officeart/2018/2/layout/IconVerticalSolidList"/>
    <dgm:cxn modelId="{E828CDAA-BFBC-4C8F-AC1D-758BC78F9979}" type="presParOf" srcId="{FBA03A22-5F4F-4021-B2F2-03BAE2C93480}" destId="{324C5110-ABF8-4292-B099-E9F1B1B84221}" srcOrd="2" destOrd="0" presId="urn:microsoft.com/office/officeart/2018/2/layout/IconVerticalSolidList"/>
    <dgm:cxn modelId="{94C46A0B-D5B7-4D8A-88E0-A32AE5970A5C}" type="presParOf" srcId="{FBA03A22-5F4F-4021-B2F2-03BAE2C93480}" destId="{E909F318-47A4-4BE4-8211-EC5BD9ABE1D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768AB8-6BDC-47B3-AB90-30602CCB75F8}"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99DF5598-52BC-4F49-8880-13C5CAB14458}">
      <dgm:prSet/>
      <dgm:spPr/>
      <dgm:t>
        <a:bodyPr/>
        <a:lstStyle/>
        <a:p>
          <a:pPr>
            <a:defRPr cap="all"/>
          </a:pPr>
          <a:r>
            <a:rPr lang="en-GB"/>
            <a:t>Time for a Kahoot. </a:t>
          </a:r>
          <a:endParaRPr lang="en-US"/>
        </a:p>
      </dgm:t>
    </dgm:pt>
    <dgm:pt modelId="{64B3A059-D5AC-462C-A656-ED7FF33FB9B9}" type="parTrans" cxnId="{813978FF-C2D5-4C70-9380-8810B7980D43}">
      <dgm:prSet/>
      <dgm:spPr/>
      <dgm:t>
        <a:bodyPr/>
        <a:lstStyle/>
        <a:p>
          <a:endParaRPr lang="en-US"/>
        </a:p>
      </dgm:t>
    </dgm:pt>
    <dgm:pt modelId="{2E0F84E0-4612-4FA4-BCA4-8F81FCF37011}" type="sibTrans" cxnId="{813978FF-C2D5-4C70-9380-8810B7980D43}">
      <dgm:prSet/>
      <dgm:spPr/>
      <dgm:t>
        <a:bodyPr/>
        <a:lstStyle/>
        <a:p>
          <a:endParaRPr lang="en-US"/>
        </a:p>
      </dgm:t>
    </dgm:pt>
    <dgm:pt modelId="{4CCB6B1A-A733-4DD2-B310-7B40CA748FF9}">
      <dgm:prSet/>
      <dgm:spPr/>
      <dgm:t>
        <a:bodyPr/>
        <a:lstStyle/>
        <a:p>
          <a:pPr>
            <a:defRPr cap="all"/>
          </a:pPr>
          <a:r>
            <a:rPr lang="en-GB"/>
            <a:t>Simply enter the game pin. </a:t>
          </a:r>
          <a:endParaRPr lang="en-US"/>
        </a:p>
      </dgm:t>
    </dgm:pt>
    <dgm:pt modelId="{8B4373DC-A921-425F-BD0A-EA68E2A37182}" type="parTrans" cxnId="{1E3D27C8-AD94-45BD-8B35-F8DEFC986D96}">
      <dgm:prSet/>
      <dgm:spPr/>
      <dgm:t>
        <a:bodyPr/>
        <a:lstStyle/>
        <a:p>
          <a:endParaRPr lang="en-US"/>
        </a:p>
      </dgm:t>
    </dgm:pt>
    <dgm:pt modelId="{81732019-538B-4212-9BC7-5FB3DCCE36D2}" type="sibTrans" cxnId="{1E3D27C8-AD94-45BD-8B35-F8DEFC986D96}">
      <dgm:prSet/>
      <dgm:spPr/>
      <dgm:t>
        <a:bodyPr/>
        <a:lstStyle/>
        <a:p>
          <a:endParaRPr lang="en-US"/>
        </a:p>
      </dgm:t>
    </dgm:pt>
    <dgm:pt modelId="{700700E9-FAE0-4B7B-ACD5-1521E0C76448}" type="pres">
      <dgm:prSet presAssocID="{FD768AB8-6BDC-47B3-AB90-30602CCB75F8}" presName="root" presStyleCnt="0">
        <dgm:presLayoutVars>
          <dgm:dir/>
          <dgm:resizeHandles val="exact"/>
        </dgm:presLayoutVars>
      </dgm:prSet>
      <dgm:spPr/>
    </dgm:pt>
    <dgm:pt modelId="{4A04DAB7-EAF6-4EC5-99AF-6B2B5956B7BC}" type="pres">
      <dgm:prSet presAssocID="{99DF5598-52BC-4F49-8880-13C5CAB14458}" presName="compNode" presStyleCnt="0"/>
      <dgm:spPr/>
    </dgm:pt>
    <dgm:pt modelId="{200D95A6-8235-4EBE-9BA0-A8BD7300FBEB}" type="pres">
      <dgm:prSet presAssocID="{99DF5598-52BC-4F49-8880-13C5CAB14458}" presName="iconBgRect" presStyleLbl="bgShp" presStyleIdx="0" presStyleCnt="2"/>
      <dgm:spPr/>
    </dgm:pt>
    <dgm:pt modelId="{D771C75F-654B-4258-8A0F-D4EE969B0B5F}" type="pres">
      <dgm:prSet presAssocID="{99DF5598-52BC-4F49-8880-13C5CAB1445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ch"/>
        </a:ext>
      </dgm:extLst>
    </dgm:pt>
    <dgm:pt modelId="{590E6AFF-9171-4088-B071-E8E61C4A2A73}" type="pres">
      <dgm:prSet presAssocID="{99DF5598-52BC-4F49-8880-13C5CAB14458}" presName="spaceRect" presStyleCnt="0"/>
      <dgm:spPr/>
    </dgm:pt>
    <dgm:pt modelId="{FB34BB98-AB75-4196-B618-F11F2A361A05}" type="pres">
      <dgm:prSet presAssocID="{99DF5598-52BC-4F49-8880-13C5CAB14458}" presName="textRect" presStyleLbl="revTx" presStyleIdx="0" presStyleCnt="2">
        <dgm:presLayoutVars>
          <dgm:chMax val="1"/>
          <dgm:chPref val="1"/>
        </dgm:presLayoutVars>
      </dgm:prSet>
      <dgm:spPr/>
    </dgm:pt>
    <dgm:pt modelId="{8773A5AB-E043-41F7-BE8C-F3C4D241C22A}" type="pres">
      <dgm:prSet presAssocID="{2E0F84E0-4612-4FA4-BCA4-8F81FCF37011}" presName="sibTrans" presStyleCnt="0"/>
      <dgm:spPr/>
    </dgm:pt>
    <dgm:pt modelId="{760DD707-0D32-45F5-838E-71B9A0E47E6A}" type="pres">
      <dgm:prSet presAssocID="{4CCB6B1A-A733-4DD2-B310-7B40CA748FF9}" presName="compNode" presStyleCnt="0"/>
      <dgm:spPr/>
    </dgm:pt>
    <dgm:pt modelId="{ED35A57E-C028-4092-8CF4-C2FA54437331}" type="pres">
      <dgm:prSet presAssocID="{4CCB6B1A-A733-4DD2-B310-7B40CA748FF9}" presName="iconBgRect" presStyleLbl="bgShp" presStyleIdx="1" presStyleCnt="2"/>
      <dgm:spPr/>
    </dgm:pt>
    <dgm:pt modelId="{CDD9F36C-AD7E-4FE1-BBC7-451CD28149D6}" type="pres">
      <dgm:prSet presAssocID="{4CCB6B1A-A733-4DD2-B310-7B40CA748F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n"/>
        </a:ext>
      </dgm:extLst>
    </dgm:pt>
    <dgm:pt modelId="{F994C9AD-1477-49D3-B166-9EFD34D2C94F}" type="pres">
      <dgm:prSet presAssocID="{4CCB6B1A-A733-4DD2-B310-7B40CA748FF9}" presName="spaceRect" presStyleCnt="0"/>
      <dgm:spPr/>
    </dgm:pt>
    <dgm:pt modelId="{6BA8047F-9777-4EA7-AB57-4B9BFEB634BA}" type="pres">
      <dgm:prSet presAssocID="{4CCB6B1A-A733-4DD2-B310-7B40CA748FF9}" presName="textRect" presStyleLbl="revTx" presStyleIdx="1" presStyleCnt="2">
        <dgm:presLayoutVars>
          <dgm:chMax val="1"/>
          <dgm:chPref val="1"/>
        </dgm:presLayoutVars>
      </dgm:prSet>
      <dgm:spPr/>
    </dgm:pt>
  </dgm:ptLst>
  <dgm:cxnLst>
    <dgm:cxn modelId="{7D92E229-AE7F-47E8-BBF8-3BAEE4EF1D7C}" type="presOf" srcId="{FD768AB8-6BDC-47B3-AB90-30602CCB75F8}" destId="{700700E9-FAE0-4B7B-ACD5-1521E0C76448}" srcOrd="0" destOrd="0" presId="urn:microsoft.com/office/officeart/2018/5/layout/IconCircleLabelList"/>
    <dgm:cxn modelId="{BEC3E948-8070-4A5E-9650-1B4FA863AF5E}" type="presOf" srcId="{99DF5598-52BC-4F49-8880-13C5CAB14458}" destId="{FB34BB98-AB75-4196-B618-F11F2A361A05}" srcOrd="0" destOrd="0" presId="urn:microsoft.com/office/officeart/2018/5/layout/IconCircleLabelList"/>
    <dgm:cxn modelId="{3FB11E8F-673A-4739-AEA8-B7BF1A96875B}" type="presOf" srcId="{4CCB6B1A-A733-4DD2-B310-7B40CA748FF9}" destId="{6BA8047F-9777-4EA7-AB57-4B9BFEB634BA}" srcOrd="0" destOrd="0" presId="urn:microsoft.com/office/officeart/2018/5/layout/IconCircleLabelList"/>
    <dgm:cxn modelId="{1E3D27C8-AD94-45BD-8B35-F8DEFC986D96}" srcId="{FD768AB8-6BDC-47B3-AB90-30602CCB75F8}" destId="{4CCB6B1A-A733-4DD2-B310-7B40CA748FF9}" srcOrd="1" destOrd="0" parTransId="{8B4373DC-A921-425F-BD0A-EA68E2A37182}" sibTransId="{81732019-538B-4212-9BC7-5FB3DCCE36D2}"/>
    <dgm:cxn modelId="{813978FF-C2D5-4C70-9380-8810B7980D43}" srcId="{FD768AB8-6BDC-47B3-AB90-30602CCB75F8}" destId="{99DF5598-52BC-4F49-8880-13C5CAB14458}" srcOrd="0" destOrd="0" parTransId="{64B3A059-D5AC-462C-A656-ED7FF33FB9B9}" sibTransId="{2E0F84E0-4612-4FA4-BCA4-8F81FCF37011}"/>
    <dgm:cxn modelId="{9B398F7A-0F7A-4521-A702-ADA855506898}" type="presParOf" srcId="{700700E9-FAE0-4B7B-ACD5-1521E0C76448}" destId="{4A04DAB7-EAF6-4EC5-99AF-6B2B5956B7BC}" srcOrd="0" destOrd="0" presId="urn:microsoft.com/office/officeart/2018/5/layout/IconCircleLabelList"/>
    <dgm:cxn modelId="{D98B21E6-8141-4074-89DE-80ABF42008C8}" type="presParOf" srcId="{4A04DAB7-EAF6-4EC5-99AF-6B2B5956B7BC}" destId="{200D95A6-8235-4EBE-9BA0-A8BD7300FBEB}" srcOrd="0" destOrd="0" presId="urn:microsoft.com/office/officeart/2018/5/layout/IconCircleLabelList"/>
    <dgm:cxn modelId="{01356A42-55FC-4E19-8CB9-6E9527E4FFEC}" type="presParOf" srcId="{4A04DAB7-EAF6-4EC5-99AF-6B2B5956B7BC}" destId="{D771C75F-654B-4258-8A0F-D4EE969B0B5F}" srcOrd="1" destOrd="0" presId="urn:microsoft.com/office/officeart/2018/5/layout/IconCircleLabelList"/>
    <dgm:cxn modelId="{260F7E7F-806A-49FD-BBEF-10AB2CE31D0F}" type="presParOf" srcId="{4A04DAB7-EAF6-4EC5-99AF-6B2B5956B7BC}" destId="{590E6AFF-9171-4088-B071-E8E61C4A2A73}" srcOrd="2" destOrd="0" presId="urn:microsoft.com/office/officeart/2018/5/layout/IconCircleLabelList"/>
    <dgm:cxn modelId="{8E441308-F9EA-4DCF-B3D2-80D1966BBB1D}" type="presParOf" srcId="{4A04DAB7-EAF6-4EC5-99AF-6B2B5956B7BC}" destId="{FB34BB98-AB75-4196-B618-F11F2A361A05}" srcOrd="3" destOrd="0" presId="urn:microsoft.com/office/officeart/2018/5/layout/IconCircleLabelList"/>
    <dgm:cxn modelId="{D19829FD-F2C1-426B-9BFD-1B67E50D378D}" type="presParOf" srcId="{700700E9-FAE0-4B7B-ACD5-1521E0C76448}" destId="{8773A5AB-E043-41F7-BE8C-F3C4D241C22A}" srcOrd="1" destOrd="0" presId="urn:microsoft.com/office/officeart/2018/5/layout/IconCircleLabelList"/>
    <dgm:cxn modelId="{38B35C28-7E64-45AC-83A8-9683DE28BBA2}" type="presParOf" srcId="{700700E9-FAE0-4B7B-ACD5-1521E0C76448}" destId="{760DD707-0D32-45F5-838E-71B9A0E47E6A}" srcOrd="2" destOrd="0" presId="urn:microsoft.com/office/officeart/2018/5/layout/IconCircleLabelList"/>
    <dgm:cxn modelId="{F278D6BD-FEDD-431B-B7E0-F9161A0AFC43}" type="presParOf" srcId="{760DD707-0D32-45F5-838E-71B9A0E47E6A}" destId="{ED35A57E-C028-4092-8CF4-C2FA54437331}" srcOrd="0" destOrd="0" presId="urn:microsoft.com/office/officeart/2018/5/layout/IconCircleLabelList"/>
    <dgm:cxn modelId="{196D7360-BF36-41A3-9D7E-31354C72728E}" type="presParOf" srcId="{760DD707-0D32-45F5-838E-71B9A0E47E6A}" destId="{CDD9F36C-AD7E-4FE1-BBC7-451CD28149D6}" srcOrd="1" destOrd="0" presId="urn:microsoft.com/office/officeart/2018/5/layout/IconCircleLabelList"/>
    <dgm:cxn modelId="{C6D2A676-312F-4F09-A5AF-B62BAE4F7706}" type="presParOf" srcId="{760DD707-0D32-45F5-838E-71B9A0E47E6A}" destId="{F994C9AD-1477-49D3-B166-9EFD34D2C94F}" srcOrd="2" destOrd="0" presId="urn:microsoft.com/office/officeart/2018/5/layout/IconCircleLabelList"/>
    <dgm:cxn modelId="{5A07841F-9991-46E9-9A3B-778736383D69}" type="presParOf" srcId="{760DD707-0D32-45F5-838E-71B9A0E47E6A}" destId="{6BA8047F-9777-4EA7-AB57-4B9BFEB634BA}"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AF0061-664B-4C56-BF32-94B5ECDB8F1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9810793-7533-496F-9196-05B1A70D1C77}">
      <dgm:prSet/>
      <dgm:spPr/>
      <dgm:t>
        <a:bodyPr/>
        <a:lstStyle/>
        <a:p>
          <a:r>
            <a:rPr lang="en-GB"/>
            <a:t>Human Rights</a:t>
          </a:r>
          <a:endParaRPr lang="en-US"/>
        </a:p>
      </dgm:t>
    </dgm:pt>
    <dgm:pt modelId="{8D23B234-7EC2-462A-835C-505C8BDAD407}" type="parTrans" cxnId="{54EDFFAD-E58E-48BD-870E-F3B4F33F3816}">
      <dgm:prSet/>
      <dgm:spPr/>
      <dgm:t>
        <a:bodyPr/>
        <a:lstStyle/>
        <a:p>
          <a:endParaRPr lang="en-US"/>
        </a:p>
      </dgm:t>
    </dgm:pt>
    <dgm:pt modelId="{A8FFDA2F-D51B-4CBB-85F1-B190613B3060}" type="sibTrans" cxnId="{54EDFFAD-E58E-48BD-870E-F3B4F33F3816}">
      <dgm:prSet/>
      <dgm:spPr/>
      <dgm:t>
        <a:bodyPr/>
        <a:lstStyle/>
        <a:p>
          <a:endParaRPr lang="en-US"/>
        </a:p>
      </dgm:t>
    </dgm:pt>
    <dgm:pt modelId="{5CB068AE-6DAD-4FF0-835D-A2246AB74ECC}">
      <dgm:prSet/>
      <dgm:spPr/>
      <dgm:t>
        <a:bodyPr/>
        <a:lstStyle/>
        <a:p>
          <a:r>
            <a:rPr lang="en-GB"/>
            <a:t>Parliament. </a:t>
          </a:r>
          <a:endParaRPr lang="en-US"/>
        </a:p>
      </dgm:t>
    </dgm:pt>
    <dgm:pt modelId="{3FC777B7-8136-4F36-AEA9-F4D1A078AD03}" type="parTrans" cxnId="{F35F38B9-15F2-4833-A7CA-2142C015C367}">
      <dgm:prSet/>
      <dgm:spPr/>
      <dgm:t>
        <a:bodyPr/>
        <a:lstStyle/>
        <a:p>
          <a:endParaRPr lang="en-US"/>
        </a:p>
      </dgm:t>
    </dgm:pt>
    <dgm:pt modelId="{894C968F-844C-4125-AF49-1CB7E604C83D}" type="sibTrans" cxnId="{F35F38B9-15F2-4833-A7CA-2142C015C367}">
      <dgm:prSet/>
      <dgm:spPr/>
      <dgm:t>
        <a:bodyPr/>
        <a:lstStyle/>
        <a:p>
          <a:endParaRPr lang="en-US"/>
        </a:p>
      </dgm:t>
    </dgm:pt>
    <dgm:pt modelId="{B832FF89-6FBE-4CFB-BD98-6CC4E1264B7F}">
      <dgm:prSet/>
      <dgm:spPr/>
      <dgm:t>
        <a:bodyPr/>
        <a:lstStyle/>
        <a:p>
          <a:r>
            <a:rPr lang="en-GB"/>
            <a:t>Government. </a:t>
          </a:r>
          <a:endParaRPr lang="en-US"/>
        </a:p>
      </dgm:t>
    </dgm:pt>
    <dgm:pt modelId="{570E951B-3F63-4234-8D7C-0AD413AB1D95}" type="parTrans" cxnId="{65C6201F-DBB4-4D29-9D0E-CF2AC3D7EAC5}">
      <dgm:prSet/>
      <dgm:spPr/>
      <dgm:t>
        <a:bodyPr/>
        <a:lstStyle/>
        <a:p>
          <a:endParaRPr lang="en-US"/>
        </a:p>
      </dgm:t>
    </dgm:pt>
    <dgm:pt modelId="{3228FD57-EF5E-4263-9808-BD5AE5CCF781}" type="sibTrans" cxnId="{65C6201F-DBB4-4D29-9D0E-CF2AC3D7EAC5}">
      <dgm:prSet/>
      <dgm:spPr/>
      <dgm:t>
        <a:bodyPr/>
        <a:lstStyle/>
        <a:p>
          <a:endParaRPr lang="en-US"/>
        </a:p>
      </dgm:t>
    </dgm:pt>
    <dgm:pt modelId="{623CA636-1A66-4C24-929F-F77D790E3E9F}">
      <dgm:prSet/>
      <dgm:spPr/>
      <dgm:t>
        <a:bodyPr/>
        <a:lstStyle/>
        <a:p>
          <a:r>
            <a:rPr lang="en-GB"/>
            <a:t>Judiciary. </a:t>
          </a:r>
          <a:endParaRPr lang="en-US"/>
        </a:p>
      </dgm:t>
    </dgm:pt>
    <dgm:pt modelId="{4E4AC2A5-C92B-40C9-AE5E-48C725336DD3}" type="parTrans" cxnId="{284A53B1-CD11-4852-8172-BEA17C764BA8}">
      <dgm:prSet/>
      <dgm:spPr/>
      <dgm:t>
        <a:bodyPr/>
        <a:lstStyle/>
        <a:p>
          <a:endParaRPr lang="en-US"/>
        </a:p>
      </dgm:t>
    </dgm:pt>
    <dgm:pt modelId="{BA8BB4B5-8501-4A5F-A906-2C66C6868E12}" type="sibTrans" cxnId="{284A53B1-CD11-4852-8172-BEA17C764BA8}">
      <dgm:prSet/>
      <dgm:spPr/>
      <dgm:t>
        <a:bodyPr/>
        <a:lstStyle/>
        <a:p>
          <a:endParaRPr lang="en-US"/>
        </a:p>
      </dgm:t>
    </dgm:pt>
    <dgm:pt modelId="{0481757B-9A11-4E59-ACFC-1AFEC41B6313}">
      <dgm:prSet/>
      <dgm:spPr/>
      <dgm:t>
        <a:bodyPr/>
        <a:lstStyle/>
        <a:p>
          <a:r>
            <a:rPr lang="en-GB"/>
            <a:t>Separation of powers.</a:t>
          </a:r>
          <a:endParaRPr lang="en-US"/>
        </a:p>
      </dgm:t>
    </dgm:pt>
    <dgm:pt modelId="{D5C9FE87-42AC-4AF8-9B58-E9B6DC62909C}" type="parTrans" cxnId="{2FD85B98-BD1A-4419-8DCF-58A55697AA5F}">
      <dgm:prSet/>
      <dgm:spPr/>
      <dgm:t>
        <a:bodyPr/>
        <a:lstStyle/>
        <a:p>
          <a:endParaRPr lang="en-US"/>
        </a:p>
      </dgm:t>
    </dgm:pt>
    <dgm:pt modelId="{CBFDA26F-A49F-4747-8244-C6CEEC7136CE}" type="sibTrans" cxnId="{2FD85B98-BD1A-4419-8DCF-58A55697AA5F}">
      <dgm:prSet/>
      <dgm:spPr/>
      <dgm:t>
        <a:bodyPr/>
        <a:lstStyle/>
        <a:p>
          <a:endParaRPr lang="en-US"/>
        </a:p>
      </dgm:t>
    </dgm:pt>
    <dgm:pt modelId="{23F5AED0-28EA-4556-8141-8D3B9713D0A3}" type="pres">
      <dgm:prSet presAssocID="{0EAF0061-664B-4C56-BF32-94B5ECDB8F1A}" presName="linear" presStyleCnt="0">
        <dgm:presLayoutVars>
          <dgm:animLvl val="lvl"/>
          <dgm:resizeHandles val="exact"/>
        </dgm:presLayoutVars>
      </dgm:prSet>
      <dgm:spPr/>
    </dgm:pt>
    <dgm:pt modelId="{0E2F360F-B083-4C61-A5C9-5EED410C322C}" type="pres">
      <dgm:prSet presAssocID="{A9810793-7533-496F-9196-05B1A70D1C77}" presName="parentText" presStyleLbl="node1" presStyleIdx="0" presStyleCnt="5">
        <dgm:presLayoutVars>
          <dgm:chMax val="0"/>
          <dgm:bulletEnabled val="1"/>
        </dgm:presLayoutVars>
      </dgm:prSet>
      <dgm:spPr/>
    </dgm:pt>
    <dgm:pt modelId="{A371717F-6DFE-49C8-884E-FCF0260E4574}" type="pres">
      <dgm:prSet presAssocID="{A8FFDA2F-D51B-4CBB-85F1-B190613B3060}" presName="spacer" presStyleCnt="0"/>
      <dgm:spPr/>
    </dgm:pt>
    <dgm:pt modelId="{49F71DEC-EAE9-4B95-869C-091D2F3AA1F2}" type="pres">
      <dgm:prSet presAssocID="{5CB068AE-6DAD-4FF0-835D-A2246AB74ECC}" presName="parentText" presStyleLbl="node1" presStyleIdx="1" presStyleCnt="5">
        <dgm:presLayoutVars>
          <dgm:chMax val="0"/>
          <dgm:bulletEnabled val="1"/>
        </dgm:presLayoutVars>
      </dgm:prSet>
      <dgm:spPr/>
    </dgm:pt>
    <dgm:pt modelId="{634CAE2D-CE20-499C-9031-CCD4C2ED75FB}" type="pres">
      <dgm:prSet presAssocID="{894C968F-844C-4125-AF49-1CB7E604C83D}" presName="spacer" presStyleCnt="0"/>
      <dgm:spPr/>
    </dgm:pt>
    <dgm:pt modelId="{790EB43A-F89D-4D58-B8A4-5DF1C0B94635}" type="pres">
      <dgm:prSet presAssocID="{B832FF89-6FBE-4CFB-BD98-6CC4E1264B7F}" presName="parentText" presStyleLbl="node1" presStyleIdx="2" presStyleCnt="5">
        <dgm:presLayoutVars>
          <dgm:chMax val="0"/>
          <dgm:bulletEnabled val="1"/>
        </dgm:presLayoutVars>
      </dgm:prSet>
      <dgm:spPr/>
    </dgm:pt>
    <dgm:pt modelId="{4B45C6B7-26E3-4B08-B055-510DC6DE3E2E}" type="pres">
      <dgm:prSet presAssocID="{3228FD57-EF5E-4263-9808-BD5AE5CCF781}" presName="spacer" presStyleCnt="0"/>
      <dgm:spPr/>
    </dgm:pt>
    <dgm:pt modelId="{E5BE2063-4E33-42B6-B646-D36F40384706}" type="pres">
      <dgm:prSet presAssocID="{623CA636-1A66-4C24-929F-F77D790E3E9F}" presName="parentText" presStyleLbl="node1" presStyleIdx="3" presStyleCnt="5">
        <dgm:presLayoutVars>
          <dgm:chMax val="0"/>
          <dgm:bulletEnabled val="1"/>
        </dgm:presLayoutVars>
      </dgm:prSet>
      <dgm:spPr/>
    </dgm:pt>
    <dgm:pt modelId="{09A8FBAA-D17F-4690-8F7E-910A9F4B95D8}" type="pres">
      <dgm:prSet presAssocID="{BA8BB4B5-8501-4A5F-A906-2C66C6868E12}" presName="spacer" presStyleCnt="0"/>
      <dgm:spPr/>
    </dgm:pt>
    <dgm:pt modelId="{9FD6650B-91FD-4381-B0E9-5C783E4FA3C9}" type="pres">
      <dgm:prSet presAssocID="{0481757B-9A11-4E59-ACFC-1AFEC41B6313}" presName="parentText" presStyleLbl="node1" presStyleIdx="4" presStyleCnt="5">
        <dgm:presLayoutVars>
          <dgm:chMax val="0"/>
          <dgm:bulletEnabled val="1"/>
        </dgm:presLayoutVars>
      </dgm:prSet>
      <dgm:spPr/>
    </dgm:pt>
  </dgm:ptLst>
  <dgm:cxnLst>
    <dgm:cxn modelId="{65C6201F-DBB4-4D29-9D0E-CF2AC3D7EAC5}" srcId="{0EAF0061-664B-4C56-BF32-94B5ECDB8F1A}" destId="{B832FF89-6FBE-4CFB-BD98-6CC4E1264B7F}" srcOrd="2" destOrd="0" parTransId="{570E951B-3F63-4234-8D7C-0AD413AB1D95}" sibTransId="{3228FD57-EF5E-4263-9808-BD5AE5CCF781}"/>
    <dgm:cxn modelId="{1E1F5B23-7AEE-466B-8013-2C23BF98157E}" type="presOf" srcId="{0481757B-9A11-4E59-ACFC-1AFEC41B6313}" destId="{9FD6650B-91FD-4381-B0E9-5C783E4FA3C9}" srcOrd="0" destOrd="0" presId="urn:microsoft.com/office/officeart/2005/8/layout/vList2"/>
    <dgm:cxn modelId="{C02DEA3A-1FAE-4A4A-8ECE-D939F35ACC12}" type="presOf" srcId="{623CA636-1A66-4C24-929F-F77D790E3E9F}" destId="{E5BE2063-4E33-42B6-B646-D36F40384706}" srcOrd="0" destOrd="0" presId="urn:microsoft.com/office/officeart/2005/8/layout/vList2"/>
    <dgm:cxn modelId="{397D424B-F1B7-4849-BF91-8832BA037DE8}" type="presOf" srcId="{5CB068AE-6DAD-4FF0-835D-A2246AB74ECC}" destId="{49F71DEC-EAE9-4B95-869C-091D2F3AA1F2}" srcOrd="0" destOrd="0" presId="urn:microsoft.com/office/officeart/2005/8/layout/vList2"/>
    <dgm:cxn modelId="{6D2D6470-C6B3-4F6B-9F49-96DF315253EE}" type="presOf" srcId="{A9810793-7533-496F-9196-05B1A70D1C77}" destId="{0E2F360F-B083-4C61-A5C9-5EED410C322C}" srcOrd="0" destOrd="0" presId="urn:microsoft.com/office/officeart/2005/8/layout/vList2"/>
    <dgm:cxn modelId="{2FD85B98-BD1A-4419-8DCF-58A55697AA5F}" srcId="{0EAF0061-664B-4C56-BF32-94B5ECDB8F1A}" destId="{0481757B-9A11-4E59-ACFC-1AFEC41B6313}" srcOrd="4" destOrd="0" parTransId="{D5C9FE87-42AC-4AF8-9B58-E9B6DC62909C}" sibTransId="{CBFDA26F-A49F-4747-8244-C6CEEC7136CE}"/>
    <dgm:cxn modelId="{54EDFFAD-E58E-48BD-870E-F3B4F33F3816}" srcId="{0EAF0061-664B-4C56-BF32-94B5ECDB8F1A}" destId="{A9810793-7533-496F-9196-05B1A70D1C77}" srcOrd="0" destOrd="0" parTransId="{8D23B234-7EC2-462A-835C-505C8BDAD407}" sibTransId="{A8FFDA2F-D51B-4CBB-85F1-B190613B3060}"/>
    <dgm:cxn modelId="{284A53B1-CD11-4852-8172-BEA17C764BA8}" srcId="{0EAF0061-664B-4C56-BF32-94B5ECDB8F1A}" destId="{623CA636-1A66-4C24-929F-F77D790E3E9F}" srcOrd="3" destOrd="0" parTransId="{4E4AC2A5-C92B-40C9-AE5E-48C725336DD3}" sibTransId="{BA8BB4B5-8501-4A5F-A906-2C66C6868E12}"/>
    <dgm:cxn modelId="{F35F38B9-15F2-4833-A7CA-2142C015C367}" srcId="{0EAF0061-664B-4C56-BF32-94B5ECDB8F1A}" destId="{5CB068AE-6DAD-4FF0-835D-A2246AB74ECC}" srcOrd="1" destOrd="0" parTransId="{3FC777B7-8136-4F36-AEA9-F4D1A078AD03}" sibTransId="{894C968F-844C-4125-AF49-1CB7E604C83D}"/>
    <dgm:cxn modelId="{E36125F7-BD4F-4612-88BA-01EDA0AD4891}" type="presOf" srcId="{0EAF0061-664B-4C56-BF32-94B5ECDB8F1A}" destId="{23F5AED0-28EA-4556-8141-8D3B9713D0A3}" srcOrd="0" destOrd="0" presId="urn:microsoft.com/office/officeart/2005/8/layout/vList2"/>
    <dgm:cxn modelId="{4DFC25FB-73EE-4C84-B6B5-EA741F8673DF}" type="presOf" srcId="{B832FF89-6FBE-4CFB-BD98-6CC4E1264B7F}" destId="{790EB43A-F89D-4D58-B8A4-5DF1C0B94635}" srcOrd="0" destOrd="0" presId="urn:microsoft.com/office/officeart/2005/8/layout/vList2"/>
    <dgm:cxn modelId="{88A39C08-5167-4E73-970F-C372094CFBA3}" type="presParOf" srcId="{23F5AED0-28EA-4556-8141-8D3B9713D0A3}" destId="{0E2F360F-B083-4C61-A5C9-5EED410C322C}" srcOrd="0" destOrd="0" presId="urn:microsoft.com/office/officeart/2005/8/layout/vList2"/>
    <dgm:cxn modelId="{CC6AD88C-8127-4EBD-A631-B5DDF0262256}" type="presParOf" srcId="{23F5AED0-28EA-4556-8141-8D3B9713D0A3}" destId="{A371717F-6DFE-49C8-884E-FCF0260E4574}" srcOrd="1" destOrd="0" presId="urn:microsoft.com/office/officeart/2005/8/layout/vList2"/>
    <dgm:cxn modelId="{43615AB0-CA27-468E-97B7-E10E88CB1469}" type="presParOf" srcId="{23F5AED0-28EA-4556-8141-8D3B9713D0A3}" destId="{49F71DEC-EAE9-4B95-869C-091D2F3AA1F2}" srcOrd="2" destOrd="0" presId="urn:microsoft.com/office/officeart/2005/8/layout/vList2"/>
    <dgm:cxn modelId="{56096E53-18B6-4686-BE73-FD8D2182B76D}" type="presParOf" srcId="{23F5AED0-28EA-4556-8141-8D3B9713D0A3}" destId="{634CAE2D-CE20-499C-9031-CCD4C2ED75FB}" srcOrd="3" destOrd="0" presId="urn:microsoft.com/office/officeart/2005/8/layout/vList2"/>
    <dgm:cxn modelId="{1D5196C6-957A-4C7A-99DA-ED1BD0D8DC79}" type="presParOf" srcId="{23F5AED0-28EA-4556-8141-8D3B9713D0A3}" destId="{790EB43A-F89D-4D58-B8A4-5DF1C0B94635}" srcOrd="4" destOrd="0" presId="urn:microsoft.com/office/officeart/2005/8/layout/vList2"/>
    <dgm:cxn modelId="{B3B28D75-C99D-416F-833F-FE3B0E483C4A}" type="presParOf" srcId="{23F5AED0-28EA-4556-8141-8D3B9713D0A3}" destId="{4B45C6B7-26E3-4B08-B055-510DC6DE3E2E}" srcOrd="5" destOrd="0" presId="urn:microsoft.com/office/officeart/2005/8/layout/vList2"/>
    <dgm:cxn modelId="{A0FE063D-4C5A-4C84-A337-C6F95D05AEF4}" type="presParOf" srcId="{23F5AED0-28EA-4556-8141-8D3B9713D0A3}" destId="{E5BE2063-4E33-42B6-B646-D36F40384706}" srcOrd="6" destOrd="0" presId="urn:microsoft.com/office/officeart/2005/8/layout/vList2"/>
    <dgm:cxn modelId="{0CD6061C-DB9F-4EB1-8278-6CB66CD308D8}" type="presParOf" srcId="{23F5AED0-28EA-4556-8141-8D3B9713D0A3}" destId="{09A8FBAA-D17F-4690-8F7E-910A9F4B95D8}" srcOrd="7" destOrd="0" presId="urn:microsoft.com/office/officeart/2005/8/layout/vList2"/>
    <dgm:cxn modelId="{5A81F883-F7CB-44B6-8775-1453FCDF83BC}" type="presParOf" srcId="{23F5AED0-28EA-4556-8141-8D3B9713D0A3}" destId="{9FD6650B-91FD-4381-B0E9-5C783E4FA3C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ED9EA-4FAE-4E64-806F-F790270D549F}">
      <dsp:nvSpPr>
        <dsp:cNvPr id="0" name=""/>
        <dsp:cNvSpPr/>
      </dsp:nvSpPr>
      <dsp:spPr>
        <a:xfrm>
          <a:off x="139660" y="1015"/>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Diplomat – represent country. </a:t>
          </a:r>
          <a:endParaRPr lang="en-US" sz="2600" kern="1200"/>
        </a:p>
      </dsp:txBody>
      <dsp:txXfrm>
        <a:off x="139660" y="1015"/>
        <a:ext cx="3198837" cy="1919302"/>
      </dsp:txXfrm>
    </dsp:sp>
    <dsp:sp modelId="{BF1CFC7E-B0DD-40F3-BA1E-96E5C6C93E44}">
      <dsp:nvSpPr>
        <dsp:cNvPr id="0" name=""/>
        <dsp:cNvSpPr/>
      </dsp:nvSpPr>
      <dsp:spPr>
        <a:xfrm>
          <a:off x="3658381" y="1015"/>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Vienna Convention and Consular Relations Act 1968. </a:t>
          </a:r>
          <a:endParaRPr lang="en-US" sz="2600" kern="1200"/>
        </a:p>
      </dsp:txBody>
      <dsp:txXfrm>
        <a:off x="3658381" y="1015"/>
        <a:ext cx="3198837" cy="1919302"/>
      </dsp:txXfrm>
    </dsp:sp>
    <dsp:sp modelId="{82E59F09-6B5E-4CFC-A73C-1611D0818B05}">
      <dsp:nvSpPr>
        <dsp:cNvPr id="0" name=""/>
        <dsp:cNvSpPr/>
      </dsp:nvSpPr>
      <dsp:spPr>
        <a:xfrm>
          <a:off x="7177102" y="1015"/>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Can be arrested and detained in certain circumstances. </a:t>
          </a:r>
          <a:endParaRPr lang="en-US" sz="2600" kern="1200"/>
        </a:p>
      </dsp:txBody>
      <dsp:txXfrm>
        <a:off x="7177102" y="1015"/>
        <a:ext cx="3198837" cy="1919302"/>
      </dsp:txXfrm>
    </dsp:sp>
    <dsp:sp modelId="{E19819BA-7E4E-4139-9C3C-D59914CB435F}">
      <dsp:nvSpPr>
        <dsp:cNvPr id="0" name=""/>
        <dsp:cNvSpPr/>
      </dsp:nvSpPr>
      <dsp:spPr>
        <a:xfrm>
          <a:off x="139660" y="2240201"/>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Their family if visiting with them can also be given immunity. </a:t>
          </a:r>
          <a:endParaRPr lang="en-US" sz="2600" kern="1200"/>
        </a:p>
      </dsp:txBody>
      <dsp:txXfrm>
        <a:off x="139660" y="2240201"/>
        <a:ext cx="3198837" cy="1919302"/>
      </dsp:txXfrm>
    </dsp:sp>
    <dsp:sp modelId="{5C80162E-EA16-4241-899C-A3511FA85269}">
      <dsp:nvSpPr>
        <dsp:cNvPr id="0" name=""/>
        <dsp:cNvSpPr/>
      </dsp:nvSpPr>
      <dsp:spPr>
        <a:xfrm>
          <a:off x="3658381" y="2240201"/>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Need to do their jobs. </a:t>
          </a:r>
          <a:endParaRPr lang="en-US" sz="2600" kern="1200"/>
        </a:p>
      </dsp:txBody>
      <dsp:txXfrm>
        <a:off x="3658381" y="2240201"/>
        <a:ext cx="3198837" cy="1919302"/>
      </dsp:txXfrm>
    </dsp:sp>
    <dsp:sp modelId="{8DE49AEC-FDB2-4B72-B8A7-88F071119C7D}">
      <dsp:nvSpPr>
        <dsp:cNvPr id="0" name=""/>
        <dsp:cNvSpPr/>
      </dsp:nvSpPr>
      <dsp:spPr>
        <a:xfrm>
          <a:off x="7177102" y="2240201"/>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Stops them from being attacked ect. </a:t>
          </a:r>
          <a:endParaRPr lang="en-US" sz="2600" kern="1200"/>
        </a:p>
      </dsp:txBody>
      <dsp:txXfrm>
        <a:off x="7177102" y="2240201"/>
        <a:ext cx="3198837" cy="1919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C780-6032-4FDB-AEAB-0A1A183C4340}">
      <dsp:nvSpPr>
        <dsp:cNvPr id="0" name=""/>
        <dsp:cNvSpPr/>
      </dsp:nvSpPr>
      <dsp:spPr>
        <a:xfrm>
          <a:off x="0" y="100466"/>
          <a:ext cx="10515600"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 Affray.</a:t>
          </a:r>
          <a:endParaRPr lang="en-US" sz="2300" kern="1200"/>
        </a:p>
      </dsp:txBody>
      <dsp:txXfrm>
        <a:off x="62275" y="162741"/>
        <a:ext cx="10391050" cy="1151152"/>
      </dsp:txXfrm>
    </dsp:sp>
    <dsp:sp modelId="{A6F55533-D34A-48EA-AB1F-D33233B800C9}">
      <dsp:nvSpPr>
        <dsp:cNvPr id="0" name=""/>
        <dsp:cNvSpPr/>
      </dsp:nvSpPr>
      <dsp:spPr>
        <a:xfrm>
          <a:off x="0" y="1442408"/>
          <a:ext cx="10515600"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(1)A person is guilty of affray if he uses or threatens unlawful violence towards another and his conduct is such as would cause a person of reasonable firmness present at the scene to fear for his personal safety.</a:t>
          </a:r>
          <a:endParaRPr lang="en-US" sz="2300" kern="1200"/>
        </a:p>
      </dsp:txBody>
      <dsp:txXfrm>
        <a:off x="62275" y="1504683"/>
        <a:ext cx="10391050" cy="1151152"/>
      </dsp:txXfrm>
    </dsp:sp>
    <dsp:sp modelId="{9AF4117D-0924-43AD-A785-E598446F09F5}">
      <dsp:nvSpPr>
        <dsp:cNvPr id="0" name=""/>
        <dsp:cNvSpPr/>
      </dsp:nvSpPr>
      <dsp:spPr>
        <a:xfrm>
          <a:off x="0" y="2784351"/>
          <a:ext cx="10515600"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(2)Where 2 or more persons use or threaten the unlawful violence, it is the conduct of them taken together that must be considered for the purposes of subsection (1).’’</a:t>
          </a:r>
          <a:endParaRPr lang="en-US" sz="2300" kern="1200"/>
        </a:p>
      </dsp:txBody>
      <dsp:txXfrm>
        <a:off x="62275" y="2846626"/>
        <a:ext cx="10391050" cy="1151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3C43A-CF8C-4D60-9051-EC5388D00D0D}">
      <dsp:nvSpPr>
        <dsp:cNvPr id="0" name=""/>
        <dsp:cNvSpPr/>
      </dsp:nvSpPr>
      <dsp:spPr>
        <a:xfrm>
          <a:off x="0" y="44397"/>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‘’Fear or provocation of violence.</a:t>
          </a:r>
          <a:endParaRPr lang="en-US" sz="1400" kern="1200"/>
        </a:p>
      </dsp:txBody>
      <dsp:txXfrm>
        <a:off x="38178" y="82575"/>
        <a:ext cx="10439244" cy="705733"/>
      </dsp:txXfrm>
    </dsp:sp>
    <dsp:sp modelId="{EA6B002D-BCCD-47D7-AB67-DD2A90119C5C}">
      <dsp:nvSpPr>
        <dsp:cNvPr id="0" name=""/>
        <dsp:cNvSpPr/>
      </dsp:nvSpPr>
      <dsp:spPr>
        <a:xfrm>
          <a:off x="0" y="866806"/>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(1)A person is guilty of an offence if he—</a:t>
          </a:r>
          <a:endParaRPr lang="en-US" sz="1400" kern="1200"/>
        </a:p>
      </dsp:txBody>
      <dsp:txXfrm>
        <a:off x="38178" y="904984"/>
        <a:ext cx="10439244" cy="705733"/>
      </dsp:txXfrm>
    </dsp:sp>
    <dsp:sp modelId="{CFBCD40C-5D55-4F90-825E-FE2FEB9E7B26}">
      <dsp:nvSpPr>
        <dsp:cNvPr id="0" name=""/>
        <dsp:cNvSpPr/>
      </dsp:nvSpPr>
      <dsp:spPr>
        <a:xfrm>
          <a:off x="0" y="1689215"/>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(a)uses towards another person threatening, abusive or insulting words or behaviour, or</a:t>
          </a:r>
          <a:endParaRPr lang="en-US" sz="1400" kern="1200"/>
        </a:p>
      </dsp:txBody>
      <dsp:txXfrm>
        <a:off x="38178" y="1727393"/>
        <a:ext cx="10439244" cy="705733"/>
      </dsp:txXfrm>
    </dsp:sp>
    <dsp:sp modelId="{85F82843-6FE1-4AB9-9849-E798F6E9C2DE}">
      <dsp:nvSpPr>
        <dsp:cNvPr id="0" name=""/>
        <dsp:cNvSpPr/>
      </dsp:nvSpPr>
      <dsp:spPr>
        <a:xfrm>
          <a:off x="0" y="2511624"/>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(b)distributes or displays to another person any writing, sign or other visible representation which is threatening, abusive or insulting,</a:t>
          </a:r>
          <a:endParaRPr lang="en-US" sz="1400" kern="1200"/>
        </a:p>
      </dsp:txBody>
      <dsp:txXfrm>
        <a:off x="38178" y="2549802"/>
        <a:ext cx="10439244" cy="705733"/>
      </dsp:txXfrm>
    </dsp:sp>
    <dsp:sp modelId="{78D375BF-9C7B-4782-A41B-F7EFC066E5C1}">
      <dsp:nvSpPr>
        <dsp:cNvPr id="0" name=""/>
        <dsp:cNvSpPr/>
      </dsp:nvSpPr>
      <dsp:spPr>
        <a:xfrm>
          <a:off x="0" y="3334033"/>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sz="1400" kern="1200"/>
        </a:p>
      </dsp:txBody>
      <dsp:txXfrm>
        <a:off x="38178" y="3372211"/>
        <a:ext cx="10439244" cy="7057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8A669-6359-4675-B266-1C9482343818}">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A5450-ECE1-4007-95E0-5DB3FB3ABE45}">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3774A7-6C4E-4B02-A582-E7FB5F010840}">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Public Corporations. </a:t>
          </a:r>
          <a:endParaRPr lang="en-US" sz="2500" kern="1200"/>
        </a:p>
      </dsp:txBody>
      <dsp:txXfrm>
        <a:off x="1441620" y="676084"/>
        <a:ext cx="9073979" cy="1248156"/>
      </dsp:txXfrm>
    </dsp:sp>
    <dsp:sp modelId="{C7A10A46-CE0B-40D4-ACF1-0F583B5F9E46}">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EB5D8-1656-403A-99A5-447C2406D09D}">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9F318-47A4-4BE4-8211-EC5BD9ABE1DF}">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Executive Agency. </a:t>
          </a:r>
          <a:endParaRPr lang="en-US" sz="2500" kern="1200"/>
        </a:p>
      </dsp:txBody>
      <dsp:txXfrm>
        <a:off x="1441620" y="2236279"/>
        <a:ext cx="9073979" cy="12481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D95A6-8235-4EBE-9BA0-A8BD7300FBEB}">
      <dsp:nvSpPr>
        <dsp:cNvPr id="0" name=""/>
        <dsp:cNvSpPr/>
      </dsp:nvSpPr>
      <dsp:spPr>
        <a:xfrm>
          <a:off x="2044800" y="280259"/>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1C75F-654B-4258-8A0F-D4EE969B0B5F}">
      <dsp:nvSpPr>
        <dsp:cNvPr id="0" name=""/>
        <dsp:cNvSpPr/>
      </dsp:nvSpPr>
      <dsp:spPr>
        <a:xfrm>
          <a:off x="2512800" y="74825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4BB98-AB75-4196-B618-F11F2A361A05}">
      <dsp:nvSpPr>
        <dsp:cNvPr id="0" name=""/>
        <dsp:cNvSpPr/>
      </dsp:nvSpPr>
      <dsp:spPr>
        <a:xfrm>
          <a:off x="1342800" y="316026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Time for a Kahoot. </a:t>
          </a:r>
          <a:endParaRPr lang="en-US" sz="2500" kern="1200"/>
        </a:p>
      </dsp:txBody>
      <dsp:txXfrm>
        <a:off x="1342800" y="3160260"/>
        <a:ext cx="3600000" cy="720000"/>
      </dsp:txXfrm>
    </dsp:sp>
    <dsp:sp modelId="{ED35A57E-C028-4092-8CF4-C2FA54437331}">
      <dsp:nvSpPr>
        <dsp:cNvPr id="0" name=""/>
        <dsp:cNvSpPr/>
      </dsp:nvSpPr>
      <dsp:spPr>
        <a:xfrm>
          <a:off x="6274800" y="280259"/>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9F36C-AD7E-4FE1-BBC7-451CD28149D6}">
      <dsp:nvSpPr>
        <dsp:cNvPr id="0" name=""/>
        <dsp:cNvSpPr/>
      </dsp:nvSpPr>
      <dsp:spPr>
        <a:xfrm>
          <a:off x="6742800" y="74825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A8047F-9777-4EA7-AB57-4B9BFEB634BA}">
      <dsp:nvSpPr>
        <dsp:cNvPr id="0" name=""/>
        <dsp:cNvSpPr/>
      </dsp:nvSpPr>
      <dsp:spPr>
        <a:xfrm>
          <a:off x="5572800" y="316026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Simply enter the game pin. </a:t>
          </a:r>
          <a:endParaRPr lang="en-US" sz="2500" kern="1200"/>
        </a:p>
      </dsp:txBody>
      <dsp:txXfrm>
        <a:off x="5572800" y="3160260"/>
        <a:ext cx="36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F360F-B083-4C61-A5C9-5EED410C322C}">
      <dsp:nvSpPr>
        <dsp:cNvPr id="0" name=""/>
        <dsp:cNvSpPr/>
      </dsp:nvSpPr>
      <dsp:spPr>
        <a:xfrm>
          <a:off x="0" y="4286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Human Rights</a:t>
          </a:r>
          <a:endParaRPr lang="en-US" sz="3100" kern="1200"/>
        </a:p>
      </dsp:txBody>
      <dsp:txXfrm>
        <a:off x="36296" y="79158"/>
        <a:ext cx="10443008" cy="670943"/>
      </dsp:txXfrm>
    </dsp:sp>
    <dsp:sp modelId="{49F71DEC-EAE9-4B95-869C-091D2F3AA1F2}">
      <dsp:nvSpPr>
        <dsp:cNvPr id="0" name=""/>
        <dsp:cNvSpPr/>
      </dsp:nvSpPr>
      <dsp:spPr>
        <a:xfrm>
          <a:off x="0" y="87567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Parliament. </a:t>
          </a:r>
          <a:endParaRPr lang="en-US" sz="3100" kern="1200"/>
        </a:p>
      </dsp:txBody>
      <dsp:txXfrm>
        <a:off x="36296" y="911973"/>
        <a:ext cx="10443008" cy="670943"/>
      </dsp:txXfrm>
    </dsp:sp>
    <dsp:sp modelId="{790EB43A-F89D-4D58-B8A4-5DF1C0B94635}">
      <dsp:nvSpPr>
        <dsp:cNvPr id="0" name=""/>
        <dsp:cNvSpPr/>
      </dsp:nvSpPr>
      <dsp:spPr>
        <a:xfrm>
          <a:off x="0" y="170849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Government. </a:t>
          </a:r>
          <a:endParaRPr lang="en-US" sz="3100" kern="1200"/>
        </a:p>
      </dsp:txBody>
      <dsp:txXfrm>
        <a:off x="36296" y="1744788"/>
        <a:ext cx="10443008" cy="670943"/>
      </dsp:txXfrm>
    </dsp:sp>
    <dsp:sp modelId="{E5BE2063-4E33-42B6-B646-D36F40384706}">
      <dsp:nvSpPr>
        <dsp:cNvPr id="0" name=""/>
        <dsp:cNvSpPr/>
      </dsp:nvSpPr>
      <dsp:spPr>
        <a:xfrm>
          <a:off x="0" y="254130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Judiciary. </a:t>
          </a:r>
          <a:endParaRPr lang="en-US" sz="3100" kern="1200"/>
        </a:p>
      </dsp:txBody>
      <dsp:txXfrm>
        <a:off x="36296" y="2577603"/>
        <a:ext cx="10443008" cy="670943"/>
      </dsp:txXfrm>
    </dsp:sp>
    <dsp:sp modelId="{9FD6650B-91FD-4381-B0E9-5C783E4FA3C9}">
      <dsp:nvSpPr>
        <dsp:cNvPr id="0" name=""/>
        <dsp:cNvSpPr/>
      </dsp:nvSpPr>
      <dsp:spPr>
        <a:xfrm>
          <a:off x="0" y="337412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Separation of powers.</a:t>
          </a:r>
          <a:endParaRPr lang="en-US" sz="3100" kern="1200"/>
        </a:p>
      </dsp:txBody>
      <dsp:txXfrm>
        <a:off x="36296" y="3410418"/>
        <a:ext cx="10443008"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2/24/2023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news/uk-49984737"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Harry Dunn crash: What is diplomatic immunity? - BBC News</a:t>
            </a:r>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5</a:t>
            </a:fld>
            <a:endParaRPr lang="en-US" dirty="0"/>
          </a:p>
        </p:txBody>
      </p:sp>
    </p:spTree>
    <p:extLst>
      <p:ext uri="{BB962C8B-B14F-4D97-AF65-F5344CB8AC3E}">
        <p14:creationId xmlns:p14="http://schemas.microsoft.com/office/powerpoint/2010/main" val="1641853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3966834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 id="2147483752" r:id="rId17"/>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5.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5.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5.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5.xml"/><Relationship Id="rId7" Type="http://schemas.openxmlformats.org/officeDocument/2006/relationships/diagramColors" Target="../diagrams/colors4.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8" Type="http://schemas.microsoft.com/office/2007/relationships/diagramDrawing" Target="../diagrams/drawing5.xml"/><Relationship Id="rId13" Type="http://schemas.microsoft.com/office/2007/relationships/diagramDrawing" Target="../diagrams/drawing6.xml"/><Relationship Id="rId3" Type="http://schemas.openxmlformats.org/officeDocument/2006/relationships/slideLayout" Target="../slideLayouts/slideLayout14.xml"/><Relationship Id="rId7" Type="http://schemas.openxmlformats.org/officeDocument/2006/relationships/diagramColors" Target="../diagrams/colors5.xml"/><Relationship Id="rId12" Type="http://schemas.openxmlformats.org/officeDocument/2006/relationships/diagramColors" Target="../diagrams/colors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diagramQuickStyle" Target="../diagrams/quickStyle5.xml"/><Relationship Id="rId11" Type="http://schemas.openxmlformats.org/officeDocument/2006/relationships/diagramQuickStyle" Target="../diagrams/quickStyle6.xml"/><Relationship Id="rId5" Type="http://schemas.openxmlformats.org/officeDocument/2006/relationships/diagramLayout" Target="../diagrams/layout5.xml"/><Relationship Id="rId10" Type="http://schemas.openxmlformats.org/officeDocument/2006/relationships/diagramLayout" Target="../diagrams/layout6.xml"/><Relationship Id="rId4" Type="http://schemas.openxmlformats.org/officeDocument/2006/relationships/diagramData" Target="../diagrams/data5.xml"/><Relationship Id="rId9" Type="http://schemas.openxmlformats.org/officeDocument/2006/relationships/diagramData" Target="../diagrams/data6.xml"/><Relationship Id="rId1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5.xml"/><Relationship Id="rId7" Type="http://schemas.openxmlformats.org/officeDocument/2006/relationships/diagramColors" Target="../diagrams/colors7.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5.xml"/><Relationship Id="rId7" Type="http://schemas.openxmlformats.org/officeDocument/2006/relationships/diagramColors" Target="../diagrams/colors8.xml"/><Relationship Id="rId2" Type="http://schemas.openxmlformats.org/officeDocument/2006/relationships/audio" Target="../media/media51.m4a"/><Relationship Id="rId1" Type="http://schemas.microsoft.com/office/2007/relationships/media" Target="../media/media51.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lstStyle/>
          <a:p>
            <a:pPr algn="ctr"/>
            <a:r>
              <a:rPr lang="en-US" b="1" u="sng" dirty="0"/>
              <a:t>Article 11 of the Huma Rights Act 1998</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C6944DB4-646D-BE47-FD23-9174C491BF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2912" y="6107502"/>
            <a:ext cx="602411" cy="602411"/>
          </a:xfrm>
          <a:prstGeom prst="rect">
            <a:avLst/>
          </a:prstGeom>
        </p:spPr>
      </p:pic>
    </p:spTree>
    <p:extLst>
      <p:ext uri="{BB962C8B-B14F-4D97-AF65-F5344CB8AC3E}">
        <p14:creationId xmlns:p14="http://schemas.microsoft.com/office/powerpoint/2010/main" val="2074766540"/>
      </p:ext>
    </p:extLst>
  </p:cSld>
  <p:clrMapOvr>
    <a:masterClrMapping/>
  </p:clrMapOvr>
  <mc:AlternateContent xmlns:mc="http://schemas.openxmlformats.org/markup-compatibility/2006">
    <mc:Choice xmlns:p14="http://schemas.microsoft.com/office/powerpoint/2010/main" Requires="p14">
      <p:transition spd="slow" p14:dur="2000" advTm="15905"/>
    </mc:Choice>
    <mc:Fallback>
      <p:transition spd="slow" advTm="15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AC718BD-4335-CA31-5E3D-B18EE7F7C53B}"/>
              </a:ext>
            </a:extLst>
          </p:cNvPr>
          <p:cNvSpPr>
            <a:spLocks noGrp="1"/>
          </p:cNvSpPr>
          <p:nvPr>
            <p:ph type="ctrTitle"/>
          </p:nvPr>
        </p:nvSpPr>
        <p:spPr>
          <a:xfrm>
            <a:off x="932688" y="1673352"/>
            <a:ext cx="5596128" cy="3511296"/>
          </a:xfrm>
        </p:spPr>
        <p:txBody>
          <a:bodyPr anchor="ctr">
            <a:normAutofit/>
          </a:bodyPr>
          <a:lstStyle/>
          <a:p>
            <a:pPr algn="ctr"/>
            <a:r>
              <a:rPr lang="en-GB" sz="6600" b="1" u="sng" dirty="0"/>
              <a:t>Content </a:t>
            </a:r>
          </a:p>
        </p:txBody>
      </p:sp>
      <p:sp>
        <p:nvSpPr>
          <p:cNvPr id="10" name="Content Placeholder 9">
            <a:extLst>
              <a:ext uri="{FF2B5EF4-FFF2-40B4-BE49-F238E27FC236}">
                <a16:creationId xmlns:a16="http://schemas.microsoft.com/office/drawing/2014/main" id="{81FF683D-2412-A382-D9D5-1D831F50E220}"/>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a:t>Aims and Learning Objectives. </a:t>
            </a:r>
          </a:p>
          <a:p>
            <a:pPr>
              <a:lnSpc>
                <a:spcPct val="90000"/>
              </a:lnSpc>
            </a:pPr>
            <a:r>
              <a:rPr lang="en-GB" sz="1500"/>
              <a:t>Human Rights. </a:t>
            </a:r>
          </a:p>
          <a:p>
            <a:pPr>
              <a:lnSpc>
                <a:spcPct val="90000"/>
              </a:lnSpc>
            </a:pPr>
            <a:r>
              <a:rPr lang="en-GB" sz="1500"/>
              <a:t>Continuation from last week. </a:t>
            </a:r>
          </a:p>
          <a:p>
            <a:pPr>
              <a:lnSpc>
                <a:spcPct val="90000"/>
              </a:lnSpc>
            </a:pPr>
            <a:r>
              <a:rPr lang="en-GB" sz="1500"/>
              <a:t>Separation of powers theory introduction. </a:t>
            </a:r>
          </a:p>
          <a:p>
            <a:pPr>
              <a:lnSpc>
                <a:spcPct val="90000"/>
              </a:lnSpc>
            </a:pPr>
            <a:r>
              <a:rPr lang="en-GB" sz="1500"/>
              <a:t>Activities. </a:t>
            </a:r>
          </a:p>
          <a:p>
            <a:pPr>
              <a:lnSpc>
                <a:spcPct val="90000"/>
              </a:lnSpc>
            </a:pPr>
            <a:r>
              <a:rPr lang="en-GB" sz="1500"/>
              <a:t>Summary. </a:t>
            </a:r>
          </a:p>
          <a:p>
            <a:pPr>
              <a:lnSpc>
                <a:spcPct val="90000"/>
              </a:lnSpc>
            </a:pPr>
            <a:r>
              <a:rPr lang="en-GB" sz="1500"/>
              <a:t>Thank you, any questions?</a:t>
            </a:r>
          </a:p>
        </p:txBody>
      </p:sp>
      <p:pic>
        <p:nvPicPr>
          <p:cNvPr id="2" name="Recorded Sound">
            <a:hlinkClick r:id="" action="ppaction://media"/>
            <a:extLst>
              <a:ext uri="{FF2B5EF4-FFF2-40B4-BE49-F238E27FC236}">
                <a16:creationId xmlns:a16="http://schemas.microsoft.com/office/drawing/2014/main" id="{7844787E-FF95-80FF-71D0-3188468685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1" y="5940725"/>
            <a:ext cx="774939" cy="774939"/>
          </a:xfrm>
          <a:prstGeom prst="rect">
            <a:avLst/>
          </a:prstGeom>
        </p:spPr>
      </p:pic>
    </p:spTree>
    <p:extLst>
      <p:ext uri="{BB962C8B-B14F-4D97-AF65-F5344CB8AC3E}">
        <p14:creationId xmlns:p14="http://schemas.microsoft.com/office/powerpoint/2010/main" val="2344291020"/>
      </p:ext>
    </p:extLst>
  </p:cSld>
  <p:clrMapOvr>
    <a:masterClrMapping/>
  </p:clrMapOvr>
  <mc:AlternateContent xmlns:mc="http://schemas.openxmlformats.org/markup-compatibility/2006">
    <mc:Choice xmlns:p14="http://schemas.microsoft.com/office/powerpoint/2010/main" Requires="p14">
      <p:transition spd="slow" p14:dur="2000" advTm="26712"/>
    </mc:Choice>
    <mc:Fallback>
      <p:transition spd="slow" advTm="26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7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D85B6-49CA-2DA7-12F2-5D08BFF1BCF9}"/>
              </a:ext>
            </a:extLst>
          </p:cNvPr>
          <p:cNvSpPr>
            <a:spLocks noGrp="1"/>
          </p:cNvSpPr>
          <p:nvPr>
            <p:ph type="title"/>
          </p:nvPr>
        </p:nvSpPr>
        <p:spPr/>
        <p:txBody>
          <a:bodyPr>
            <a:normAutofit fontScale="90000"/>
          </a:bodyPr>
          <a:lstStyle/>
          <a:p>
            <a:pPr algn="ctr"/>
            <a:r>
              <a:rPr lang="en-GB" sz="5400" b="1" u="sng" dirty="0"/>
              <a:t>Aims and Learning Objectives</a:t>
            </a:r>
          </a:p>
        </p:txBody>
      </p:sp>
      <p:sp>
        <p:nvSpPr>
          <p:cNvPr id="3" name="Content Placeholder 2">
            <a:extLst>
              <a:ext uri="{FF2B5EF4-FFF2-40B4-BE49-F238E27FC236}">
                <a16:creationId xmlns:a16="http://schemas.microsoft.com/office/drawing/2014/main" id="{7E65B13A-201C-2769-7E5D-A9B14A9F3863}"/>
              </a:ext>
            </a:extLst>
          </p:cNvPr>
          <p:cNvSpPr>
            <a:spLocks noGrp="1"/>
          </p:cNvSpPr>
          <p:nvPr>
            <p:ph idx="1"/>
          </p:nvPr>
        </p:nvSpPr>
        <p:spPr/>
        <p:txBody>
          <a:bodyPr/>
          <a:lstStyle/>
          <a:p>
            <a:r>
              <a:rPr lang="en-GB" dirty="0"/>
              <a:t>The aim of today’s session is to complete the lecture on Human Rights and introduce students to the separation of powers theory. </a:t>
            </a:r>
          </a:p>
          <a:p>
            <a:endParaRPr lang="en-GB" dirty="0"/>
          </a:p>
          <a:p>
            <a:r>
              <a:rPr lang="en-GB" dirty="0"/>
              <a:t>By the end of today’s session students should be able to demonstrate that they understand offences relating to Article 11 of the Human Rights Act 1998 and the Separation of Powers theory. </a:t>
            </a:r>
          </a:p>
        </p:txBody>
      </p:sp>
      <p:sp>
        <p:nvSpPr>
          <p:cNvPr id="6" name="Slide Number Placeholder 5">
            <a:extLst>
              <a:ext uri="{FF2B5EF4-FFF2-40B4-BE49-F238E27FC236}">
                <a16:creationId xmlns:a16="http://schemas.microsoft.com/office/drawing/2014/main" id="{2F10877A-9D9C-FD41-B525-AF8684A7F590}"/>
              </a:ext>
            </a:extLst>
          </p:cNvPr>
          <p:cNvSpPr>
            <a:spLocks noGrp="1"/>
          </p:cNvSpPr>
          <p:nvPr>
            <p:ph type="sldNum" sz="quarter" idx="12"/>
          </p:nvPr>
        </p:nvSpPr>
        <p:spPr/>
        <p:txBody>
          <a:bodyPr/>
          <a:lstStyle/>
          <a:p>
            <a:fld id="{B9713C8C-8E70-45D5-AE59-23E60168254E}" type="slidenum">
              <a:rPr lang="en-US" smtClean="0"/>
              <a:t>3</a:t>
            </a:fld>
            <a:endParaRPr lang="en-US" dirty="0"/>
          </a:p>
        </p:txBody>
      </p:sp>
      <p:pic>
        <p:nvPicPr>
          <p:cNvPr id="4" name="Recorded Sound">
            <a:hlinkClick r:id="" action="ppaction://media"/>
            <a:extLst>
              <a:ext uri="{FF2B5EF4-FFF2-40B4-BE49-F238E27FC236}">
                <a16:creationId xmlns:a16="http://schemas.microsoft.com/office/drawing/2014/main" id="{6A23266C-803E-500D-DFE2-27136317AD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9908" y="6149256"/>
            <a:ext cx="572219" cy="572219"/>
          </a:xfrm>
          <a:prstGeom prst="rect">
            <a:avLst/>
          </a:prstGeom>
        </p:spPr>
      </p:pic>
    </p:spTree>
    <p:extLst>
      <p:ext uri="{BB962C8B-B14F-4D97-AF65-F5344CB8AC3E}">
        <p14:creationId xmlns:p14="http://schemas.microsoft.com/office/powerpoint/2010/main" val="3394381092"/>
      </p:ext>
    </p:extLst>
  </p:cSld>
  <p:clrMapOvr>
    <a:masterClrMapping/>
  </p:clrMapOvr>
  <mc:AlternateContent xmlns:mc="http://schemas.openxmlformats.org/markup-compatibility/2006">
    <mc:Choice xmlns:p14="http://schemas.microsoft.com/office/powerpoint/2010/main" Requires="p14">
      <p:transition spd="slow" p14:dur="2000" advTm="18353"/>
    </mc:Choice>
    <mc:Fallback>
      <p:transition spd="slow" advTm="18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ontaining a Resilient ISIS in Central and North-eastern Syria | Crisis  Group">
            <a:extLst>
              <a:ext uri="{FF2B5EF4-FFF2-40B4-BE49-F238E27FC236}">
                <a16:creationId xmlns:a16="http://schemas.microsoft.com/office/drawing/2014/main" id="{77E78E6F-0213-C7F1-D4A7-50A6ABDFB642}"/>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t="8119" b="8119"/>
          <a:stretch>
            <a:fillRect/>
          </a:stretch>
        </p:blipFill>
        <p:spPr bwMode="auto">
          <a:xfrm>
            <a:off x="0" y="4085801"/>
            <a:ext cx="5876925" cy="277219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hat is ISIS? What you need to know about Islamic State in Iraq and Syria">
            <a:extLst>
              <a:ext uri="{FF2B5EF4-FFF2-40B4-BE49-F238E27FC236}">
                <a16:creationId xmlns:a16="http://schemas.microsoft.com/office/drawing/2014/main" id="{334C216C-D21B-B0E7-76B6-F24A286EB9F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33" r="16228" b="2"/>
          <a:stretch/>
        </p:blipFill>
        <p:spPr bwMode="auto">
          <a:xfrm>
            <a:off x="20" y="10"/>
            <a:ext cx="6105116" cy="419099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solidFill>
            <a:srgbClr val="FFFFFF"/>
          </a:solidFill>
        </p:spPr>
      </p:pic>
      <p:sp>
        <p:nvSpPr>
          <p:cNvPr id="2" name="Title 1">
            <a:extLst>
              <a:ext uri="{FF2B5EF4-FFF2-40B4-BE49-F238E27FC236}">
                <a16:creationId xmlns:a16="http://schemas.microsoft.com/office/drawing/2014/main" id="{F6C82ADA-1000-F6FD-0409-6640120C0434}"/>
              </a:ext>
            </a:extLst>
          </p:cNvPr>
          <p:cNvSpPr>
            <a:spLocks noGrp="1"/>
          </p:cNvSpPr>
          <p:nvPr>
            <p:ph type="title"/>
          </p:nvPr>
        </p:nvSpPr>
        <p:spPr>
          <a:xfrm>
            <a:off x="6560848" y="1612392"/>
            <a:ext cx="4617720" cy="2578608"/>
          </a:xfrm>
        </p:spPr>
        <p:txBody>
          <a:bodyPr anchor="b">
            <a:normAutofit/>
          </a:bodyPr>
          <a:lstStyle/>
          <a:p>
            <a:r>
              <a:rPr lang="en-GB" b="1" u="sng" dirty="0"/>
              <a:t>Questions from previous weeks</a:t>
            </a:r>
          </a:p>
        </p:txBody>
      </p:sp>
      <p:sp>
        <p:nvSpPr>
          <p:cNvPr id="3" name="Content Placeholder 2">
            <a:extLst>
              <a:ext uri="{FF2B5EF4-FFF2-40B4-BE49-F238E27FC236}">
                <a16:creationId xmlns:a16="http://schemas.microsoft.com/office/drawing/2014/main" id="{158494A2-1250-2CCB-8A46-20CFDD80F6F2}"/>
              </a:ext>
            </a:extLst>
          </p:cNvPr>
          <p:cNvSpPr>
            <a:spLocks noGrp="1"/>
          </p:cNvSpPr>
          <p:nvPr>
            <p:ph idx="1"/>
          </p:nvPr>
        </p:nvSpPr>
        <p:spPr>
          <a:xfrm>
            <a:off x="6865649" y="4587988"/>
            <a:ext cx="4617720" cy="409582"/>
          </a:xfrm>
        </p:spPr>
        <p:txBody>
          <a:bodyPr>
            <a:normAutofit/>
          </a:bodyPr>
          <a:lstStyle/>
          <a:p>
            <a:r>
              <a:rPr lang="en-GB" dirty="0"/>
              <a:t>Uniform of ISIS. </a:t>
            </a:r>
          </a:p>
          <a:p>
            <a:endParaRPr lang="en-GB" dirty="0"/>
          </a:p>
        </p:txBody>
      </p:sp>
      <p:sp>
        <p:nvSpPr>
          <p:cNvPr id="6" name="Slide Number Placeholder 5">
            <a:extLst>
              <a:ext uri="{FF2B5EF4-FFF2-40B4-BE49-F238E27FC236}">
                <a16:creationId xmlns:a16="http://schemas.microsoft.com/office/drawing/2014/main" id="{85CEE112-AABD-812B-AF21-360FB4A569C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a:t>
            </a:fld>
            <a:endParaRPr lang="en-US" dirty="0"/>
          </a:p>
        </p:txBody>
      </p:sp>
      <p:pic>
        <p:nvPicPr>
          <p:cNvPr id="4" name="Recorded Sound">
            <a:hlinkClick r:id="" action="ppaction://media"/>
            <a:extLst>
              <a:ext uri="{FF2B5EF4-FFF2-40B4-BE49-F238E27FC236}">
                <a16:creationId xmlns:a16="http://schemas.microsoft.com/office/drawing/2014/main" id="{18FD8D32-EE0C-5C52-1110-17C36DB2B0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01400" y="5647426"/>
            <a:ext cx="861324" cy="861324"/>
          </a:xfrm>
          <a:prstGeom prst="rect">
            <a:avLst/>
          </a:prstGeom>
        </p:spPr>
      </p:pic>
    </p:spTree>
    <p:extLst>
      <p:ext uri="{BB962C8B-B14F-4D97-AF65-F5344CB8AC3E}">
        <p14:creationId xmlns:p14="http://schemas.microsoft.com/office/powerpoint/2010/main" val="675745113"/>
      </p:ext>
    </p:extLst>
  </p:cSld>
  <p:clrMapOvr>
    <a:masterClrMapping/>
  </p:clrMapOvr>
  <mc:AlternateContent xmlns:mc="http://schemas.openxmlformats.org/markup-compatibility/2006">
    <mc:Choice xmlns:p14="http://schemas.microsoft.com/office/powerpoint/2010/main" Requires="p14">
      <p:transition spd="slow" p14:dur="2000" advTm="27641"/>
    </mc:Choice>
    <mc:Fallback>
      <p:transition spd="slow" advTm="2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DCF4-FAF1-D1ED-AA6D-D38BFE9FD696}"/>
              </a:ext>
            </a:extLst>
          </p:cNvPr>
          <p:cNvSpPr>
            <a:spLocks noGrp="1"/>
          </p:cNvSpPr>
          <p:nvPr>
            <p:ph type="title"/>
          </p:nvPr>
        </p:nvSpPr>
        <p:spPr>
          <a:xfrm>
            <a:off x="345057" y="136525"/>
            <a:ext cx="11008743" cy="1554163"/>
          </a:xfrm>
        </p:spPr>
        <p:txBody>
          <a:bodyPr anchor="ctr">
            <a:normAutofit/>
          </a:bodyPr>
          <a:lstStyle/>
          <a:p>
            <a:pPr algn="ctr"/>
            <a:r>
              <a:rPr lang="en-GB" sz="4800" b="1" u="sng" dirty="0"/>
              <a:t>Why are diplomats not subjected to the same rules?</a:t>
            </a:r>
          </a:p>
        </p:txBody>
      </p:sp>
      <p:sp>
        <p:nvSpPr>
          <p:cNvPr id="6" name="Slide Number Placeholder 5">
            <a:extLst>
              <a:ext uri="{FF2B5EF4-FFF2-40B4-BE49-F238E27FC236}">
                <a16:creationId xmlns:a16="http://schemas.microsoft.com/office/drawing/2014/main" id="{9711EC4F-B61C-ABF3-3741-E766FC0142F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5</a:t>
            </a:fld>
            <a:endParaRPr lang="en-US"/>
          </a:p>
        </p:txBody>
      </p:sp>
      <p:graphicFrame>
        <p:nvGraphicFramePr>
          <p:cNvPr id="8" name="Content Placeholder 2">
            <a:extLst>
              <a:ext uri="{FF2B5EF4-FFF2-40B4-BE49-F238E27FC236}">
                <a16:creationId xmlns:a16="http://schemas.microsoft.com/office/drawing/2014/main" id="{51101DF7-D781-2A04-0672-F32BCBE3FC15}"/>
              </a:ext>
            </a:extLst>
          </p:cNvPr>
          <p:cNvGraphicFramePr>
            <a:graphicFrameLocks noGrp="1"/>
          </p:cNvGraphicFramePr>
          <p:nvPr>
            <p:ph idx="1"/>
            <p:extLst>
              <p:ext uri="{D42A27DB-BD31-4B8C-83A1-F6EECF244321}">
                <p14:modId xmlns:p14="http://schemas.microsoft.com/office/powerpoint/2010/main" val="231874985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DF424AB-1DAA-13D3-AF0B-23192582F07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50166" y="6107502"/>
            <a:ext cx="553648" cy="553648"/>
          </a:xfrm>
          <a:prstGeom prst="rect">
            <a:avLst/>
          </a:prstGeom>
        </p:spPr>
      </p:pic>
    </p:spTree>
    <p:extLst>
      <p:ext uri="{BB962C8B-B14F-4D97-AF65-F5344CB8AC3E}">
        <p14:creationId xmlns:p14="http://schemas.microsoft.com/office/powerpoint/2010/main" val="1988446703"/>
      </p:ext>
    </p:extLst>
  </p:cSld>
  <p:clrMapOvr>
    <a:masterClrMapping/>
  </p:clrMapOvr>
  <mc:AlternateContent xmlns:mc="http://schemas.openxmlformats.org/markup-compatibility/2006">
    <mc:Choice xmlns:p14="http://schemas.microsoft.com/office/powerpoint/2010/main" Requires="p14">
      <p:transition spd="slow" p14:dur="2000" advTm="35025"/>
    </mc:Choice>
    <mc:Fallback>
      <p:transition spd="slow" advTm="35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E3E1D-AAC4-A52F-22A1-3B411B9A5158}"/>
              </a:ext>
            </a:extLst>
          </p:cNvPr>
          <p:cNvSpPr>
            <a:spLocks noGrp="1"/>
          </p:cNvSpPr>
          <p:nvPr>
            <p:ph type="title"/>
          </p:nvPr>
        </p:nvSpPr>
        <p:spPr/>
        <p:txBody>
          <a:bodyPr/>
          <a:lstStyle/>
          <a:p>
            <a:pPr algn="ctr"/>
            <a:r>
              <a:rPr lang="en-GB" b="1" u="sng" dirty="0"/>
              <a:t>Can you be convicted of attempted terrorist offences?</a:t>
            </a:r>
          </a:p>
        </p:txBody>
      </p:sp>
      <p:sp>
        <p:nvSpPr>
          <p:cNvPr id="3" name="Content Placeholder 2">
            <a:extLst>
              <a:ext uri="{FF2B5EF4-FFF2-40B4-BE49-F238E27FC236}">
                <a16:creationId xmlns:a16="http://schemas.microsoft.com/office/drawing/2014/main" id="{CDAB4A22-CB97-51C6-E012-70FAA6C4EFE5}"/>
              </a:ext>
            </a:extLst>
          </p:cNvPr>
          <p:cNvSpPr>
            <a:spLocks noGrp="1"/>
          </p:cNvSpPr>
          <p:nvPr>
            <p:ph idx="1"/>
          </p:nvPr>
        </p:nvSpPr>
        <p:spPr/>
        <p:txBody>
          <a:bodyPr>
            <a:normAutofit fontScale="92500" lnSpcReduction="10000"/>
          </a:bodyPr>
          <a:lstStyle/>
          <a:p>
            <a:pPr>
              <a:lnSpc>
                <a:spcPct val="200000"/>
              </a:lnSpc>
            </a:pPr>
            <a:r>
              <a:rPr lang="en-GB" dirty="0"/>
              <a:t>Terrorism includes a wide variety of elements meaning that whilst the law does not say attempted, it is implied; </a:t>
            </a:r>
          </a:p>
          <a:p>
            <a:pPr>
              <a:lnSpc>
                <a:spcPct val="200000"/>
              </a:lnSpc>
            </a:pPr>
            <a:r>
              <a:rPr lang="en-GB" dirty="0"/>
              <a:t>For example planning one is enough.</a:t>
            </a:r>
          </a:p>
          <a:p>
            <a:pPr>
              <a:lnSpc>
                <a:spcPct val="200000"/>
              </a:lnSpc>
            </a:pPr>
            <a:r>
              <a:rPr lang="en-GB" dirty="0"/>
              <a:t>You do not have to carry out the offence of terrorism but you will be convicted of terrorism. </a:t>
            </a:r>
          </a:p>
        </p:txBody>
      </p:sp>
      <p:sp>
        <p:nvSpPr>
          <p:cNvPr id="6" name="Slide Number Placeholder 5">
            <a:extLst>
              <a:ext uri="{FF2B5EF4-FFF2-40B4-BE49-F238E27FC236}">
                <a16:creationId xmlns:a16="http://schemas.microsoft.com/office/drawing/2014/main" id="{F9410598-3959-4A4E-5DB4-71B159A5160D}"/>
              </a:ext>
            </a:extLst>
          </p:cNvPr>
          <p:cNvSpPr>
            <a:spLocks noGrp="1"/>
          </p:cNvSpPr>
          <p:nvPr>
            <p:ph type="sldNum" sz="quarter" idx="12"/>
          </p:nvPr>
        </p:nvSpPr>
        <p:spPr/>
        <p:txBody>
          <a:bodyPr/>
          <a:lstStyle/>
          <a:p>
            <a:fld id="{B9713C8C-8E70-45D5-AE59-23E60168254E}" type="slidenum">
              <a:rPr lang="en-US" smtClean="0"/>
              <a:t>6</a:t>
            </a:fld>
            <a:endParaRPr lang="en-US" dirty="0"/>
          </a:p>
        </p:txBody>
      </p:sp>
      <p:pic>
        <p:nvPicPr>
          <p:cNvPr id="4" name="Recorded Sound">
            <a:hlinkClick r:id="" action="ppaction://media"/>
            <a:extLst>
              <a:ext uri="{FF2B5EF4-FFF2-40B4-BE49-F238E27FC236}">
                <a16:creationId xmlns:a16="http://schemas.microsoft.com/office/drawing/2014/main" id="{E5411A64-465E-7DD4-0CE7-2BE5F05EBE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2656" y="6075932"/>
            <a:ext cx="645543" cy="645543"/>
          </a:xfrm>
          <a:prstGeom prst="rect">
            <a:avLst/>
          </a:prstGeom>
        </p:spPr>
      </p:pic>
    </p:spTree>
    <p:extLst>
      <p:ext uri="{BB962C8B-B14F-4D97-AF65-F5344CB8AC3E}">
        <p14:creationId xmlns:p14="http://schemas.microsoft.com/office/powerpoint/2010/main" val="1423925899"/>
      </p:ext>
    </p:extLst>
  </p:cSld>
  <p:clrMapOvr>
    <a:masterClrMapping/>
  </p:clrMapOvr>
  <mc:AlternateContent xmlns:mc="http://schemas.openxmlformats.org/markup-compatibility/2006">
    <mc:Choice xmlns:p14="http://schemas.microsoft.com/office/powerpoint/2010/main" Requires="p14">
      <p:transition spd="slow" p14:dur="2000" advTm="18121"/>
    </mc:Choice>
    <mc:Fallback>
      <p:transition spd="slow" advTm="18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519279D-C6F6-3657-4D5A-F5D9B04FD887}"/>
              </a:ext>
            </a:extLst>
          </p:cNvPr>
          <p:cNvSpPr>
            <a:spLocks noGrp="1"/>
          </p:cNvSpPr>
          <p:nvPr>
            <p:ph type="title"/>
          </p:nvPr>
        </p:nvSpPr>
        <p:spPr/>
        <p:txBody>
          <a:bodyPr>
            <a:normAutofit/>
          </a:bodyPr>
          <a:lstStyle/>
          <a:p>
            <a:r>
              <a:rPr lang="en-GB" sz="4800" b="1" u="sng" dirty="0"/>
              <a:t>Human Rights</a:t>
            </a:r>
          </a:p>
        </p:txBody>
      </p:sp>
      <p:sp>
        <p:nvSpPr>
          <p:cNvPr id="6" name="Slide Number Placeholder 5">
            <a:extLst>
              <a:ext uri="{FF2B5EF4-FFF2-40B4-BE49-F238E27FC236}">
                <a16:creationId xmlns:a16="http://schemas.microsoft.com/office/drawing/2014/main" id="{7B8CF604-4BC7-4095-32EC-0FA497282B24}"/>
              </a:ext>
            </a:extLst>
          </p:cNvPr>
          <p:cNvSpPr>
            <a:spLocks noGrp="1"/>
          </p:cNvSpPr>
          <p:nvPr>
            <p:ph type="sldNum" sz="quarter" idx="12"/>
          </p:nvPr>
        </p:nvSpPr>
        <p:spPr/>
        <p:txBody>
          <a:bodyPr/>
          <a:lstStyle/>
          <a:p>
            <a:fld id="{B9713C8C-8E70-45D5-AE59-23E60168254E}" type="slidenum">
              <a:rPr lang="en-US" smtClean="0"/>
              <a:t>7</a:t>
            </a:fld>
            <a:endParaRPr lang="en-US" dirty="0"/>
          </a:p>
        </p:txBody>
      </p:sp>
      <p:pic>
        <p:nvPicPr>
          <p:cNvPr id="2" name="Recorded Sound">
            <a:hlinkClick r:id="" action="ppaction://media"/>
            <a:extLst>
              <a:ext uri="{FF2B5EF4-FFF2-40B4-BE49-F238E27FC236}">
                <a16:creationId xmlns:a16="http://schemas.microsoft.com/office/drawing/2014/main" id="{7465A357-9AF6-0897-609B-F1F9FE5257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1154" y="5929223"/>
            <a:ext cx="731927" cy="731927"/>
          </a:xfrm>
          <a:prstGeom prst="rect">
            <a:avLst/>
          </a:prstGeom>
        </p:spPr>
      </p:pic>
    </p:spTree>
    <p:extLst>
      <p:ext uri="{BB962C8B-B14F-4D97-AF65-F5344CB8AC3E}">
        <p14:creationId xmlns:p14="http://schemas.microsoft.com/office/powerpoint/2010/main" val="2818831810"/>
      </p:ext>
    </p:extLst>
  </p:cSld>
  <p:clrMapOvr>
    <a:masterClrMapping/>
  </p:clrMapOvr>
  <mc:AlternateContent xmlns:mc="http://schemas.openxmlformats.org/markup-compatibility/2006">
    <mc:Choice xmlns:p14="http://schemas.microsoft.com/office/powerpoint/2010/main" Requires="p14">
      <p:transition spd="slow" p14:dur="2000" advTm="6465"/>
    </mc:Choice>
    <mc:Fallback>
      <p:transition spd="slow" advTm="6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BD6-9B7E-4FB2-FBD4-6F00D7FF8B1B}"/>
              </a:ext>
            </a:extLst>
          </p:cNvPr>
          <p:cNvSpPr>
            <a:spLocks noGrp="1"/>
          </p:cNvSpPr>
          <p:nvPr>
            <p:ph type="title"/>
          </p:nvPr>
        </p:nvSpPr>
        <p:spPr>
          <a:xfrm>
            <a:off x="838200" y="365125"/>
            <a:ext cx="10515600" cy="1325563"/>
          </a:xfrm>
        </p:spPr>
        <p:txBody>
          <a:bodyPr anchor="ctr">
            <a:normAutofit fontScale="90000"/>
          </a:bodyPr>
          <a:lstStyle/>
          <a:p>
            <a:r>
              <a:rPr lang="en-GB" sz="5400" b="1" u="sng" dirty="0"/>
              <a:t>S.3 of the Public Order Act 1986</a:t>
            </a:r>
          </a:p>
        </p:txBody>
      </p:sp>
      <p:sp>
        <p:nvSpPr>
          <p:cNvPr id="6" name="Slide Number Placeholder 5">
            <a:extLst>
              <a:ext uri="{FF2B5EF4-FFF2-40B4-BE49-F238E27FC236}">
                <a16:creationId xmlns:a16="http://schemas.microsoft.com/office/drawing/2014/main" id="{555C55E3-2F7B-A059-140C-38E2DD68DBB8}"/>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FC63F3B8-FF5E-41FB-ED3C-1475E535B24E}"/>
              </a:ext>
            </a:extLst>
          </p:cNvPr>
          <p:cNvGraphicFramePr>
            <a:graphicFrameLocks noGrp="1"/>
          </p:cNvGraphicFramePr>
          <p:nvPr>
            <p:ph idx="1"/>
            <p:extLst>
              <p:ext uri="{D42A27DB-BD31-4B8C-83A1-F6EECF244321}">
                <p14:modId xmlns:p14="http://schemas.microsoft.com/office/powerpoint/2010/main" val="412952352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62967AF-A7A4-5BB5-0FB5-F31B476435E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391" y="6084587"/>
            <a:ext cx="606725" cy="606725"/>
          </a:xfrm>
          <a:prstGeom prst="rect">
            <a:avLst/>
          </a:prstGeom>
        </p:spPr>
      </p:pic>
    </p:spTree>
    <p:extLst>
      <p:ext uri="{BB962C8B-B14F-4D97-AF65-F5344CB8AC3E}">
        <p14:creationId xmlns:p14="http://schemas.microsoft.com/office/powerpoint/2010/main" val="109583698"/>
      </p:ext>
    </p:extLst>
  </p:cSld>
  <p:clrMapOvr>
    <a:masterClrMapping/>
  </p:clrMapOvr>
  <mc:AlternateContent xmlns:mc="http://schemas.openxmlformats.org/markup-compatibility/2006">
    <mc:Choice xmlns:p14="http://schemas.microsoft.com/office/powerpoint/2010/main" Requires="p14">
      <p:transition spd="slow" p14:dur="2000" advTm="34050"/>
    </mc:Choice>
    <mc:Fallback>
      <p:transition spd="slow" advTm="34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7888-FFDE-1C7B-2C4E-EF3DA4AE5907}"/>
              </a:ext>
            </a:extLst>
          </p:cNvPr>
          <p:cNvSpPr>
            <a:spLocks noGrp="1"/>
          </p:cNvSpPr>
          <p:nvPr>
            <p:ph type="title"/>
          </p:nvPr>
        </p:nvSpPr>
        <p:spPr>
          <a:xfrm>
            <a:off x="1768928" y="2242457"/>
            <a:ext cx="3731849" cy="2373086"/>
          </a:xfrm>
        </p:spPr>
        <p:txBody>
          <a:bodyPr anchor="ctr">
            <a:normAutofit/>
          </a:bodyPr>
          <a:lstStyle/>
          <a:p>
            <a:r>
              <a:rPr lang="en-GB" b="1" u="sng"/>
              <a:t>S.2 of the Public Order Act 1986</a:t>
            </a:r>
          </a:p>
        </p:txBody>
      </p:sp>
      <p:sp>
        <p:nvSpPr>
          <p:cNvPr id="6" name="Slide Number Placeholder 5">
            <a:extLst>
              <a:ext uri="{FF2B5EF4-FFF2-40B4-BE49-F238E27FC236}">
                <a16:creationId xmlns:a16="http://schemas.microsoft.com/office/drawing/2014/main" id="{61BDB52B-DC88-E97F-53C7-C1E660F5E7BC}"/>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9</a:t>
            </a:fld>
            <a:endParaRPr lang="en-US"/>
          </a:p>
        </p:txBody>
      </p:sp>
      <p:sp>
        <p:nvSpPr>
          <p:cNvPr id="3" name="Content Placeholder 2">
            <a:extLst>
              <a:ext uri="{FF2B5EF4-FFF2-40B4-BE49-F238E27FC236}">
                <a16:creationId xmlns:a16="http://schemas.microsoft.com/office/drawing/2014/main" id="{8404EE2C-924B-E66E-4C65-8CC464521DE1}"/>
              </a:ext>
            </a:extLst>
          </p:cNvPr>
          <p:cNvSpPr>
            <a:spLocks noGrp="1"/>
          </p:cNvSpPr>
          <p:nvPr>
            <p:ph sz="quarter" idx="13"/>
          </p:nvPr>
        </p:nvSpPr>
        <p:spPr>
          <a:xfrm>
            <a:off x="6735763" y="712788"/>
            <a:ext cx="4618037" cy="5432425"/>
          </a:xfrm>
        </p:spPr>
        <p:txBody>
          <a:bodyPr anchor="ctr">
            <a:normAutofit/>
          </a:bodyPr>
          <a:lstStyle/>
          <a:p>
            <a:pPr>
              <a:lnSpc>
                <a:spcPct val="90000"/>
              </a:lnSpc>
            </a:pPr>
            <a:r>
              <a:rPr lang="en-GB"/>
              <a:t>‘’</a:t>
            </a:r>
            <a:r>
              <a:rPr lang="en-GB">
                <a:effectLst/>
              </a:rPr>
              <a:t>Violent disorder.</a:t>
            </a:r>
          </a:p>
          <a:p>
            <a:pPr>
              <a:lnSpc>
                <a:spcPct val="90000"/>
              </a:lnSpc>
            </a:pPr>
            <a:r>
              <a:rPr lang="en-GB">
                <a:effectLst/>
              </a:rPr>
              <a:t>(1)Where 3 or more persons who are present together use or threaten unlawful violence and the conduct of them (taken together) is such as would cause a person of reasonable firmness present at the scene to fear for his personal safety, each of the persons using or threatening unlawful violence is guilty of violent disorder.</a:t>
            </a:r>
          </a:p>
          <a:p>
            <a:pPr>
              <a:lnSpc>
                <a:spcPct val="90000"/>
              </a:lnSpc>
            </a:pPr>
            <a:r>
              <a:rPr lang="en-GB">
                <a:effectLst/>
              </a:rPr>
              <a:t>(2)It is immaterial whether or not the 3 or more use or threaten unlawful violence simultaneously.</a:t>
            </a:r>
          </a:p>
          <a:p>
            <a:pPr>
              <a:lnSpc>
                <a:spcPct val="90000"/>
              </a:lnSpc>
            </a:pPr>
            <a:r>
              <a:rPr lang="en-GB">
                <a:effectLst/>
              </a:rPr>
              <a:t>(3)No person of reasonable firmness need actually be, or be likely to be, present at the scene.</a:t>
            </a:r>
          </a:p>
          <a:p>
            <a:pPr>
              <a:lnSpc>
                <a:spcPct val="90000"/>
              </a:lnSpc>
            </a:pPr>
            <a:r>
              <a:rPr lang="en-GB">
                <a:effectLst/>
              </a:rPr>
              <a:t>(4)Violent disorder may be committed in private as well as in public places.’’</a:t>
            </a:r>
          </a:p>
          <a:p>
            <a:pPr>
              <a:lnSpc>
                <a:spcPct val="90000"/>
              </a:lnSpc>
            </a:pPr>
            <a:endParaRPr lang="en-GB"/>
          </a:p>
        </p:txBody>
      </p:sp>
      <p:pic>
        <p:nvPicPr>
          <p:cNvPr id="4" name="Recorded Sound">
            <a:hlinkClick r:id="" action="ppaction://media"/>
            <a:extLst>
              <a:ext uri="{FF2B5EF4-FFF2-40B4-BE49-F238E27FC236}">
                <a16:creationId xmlns:a16="http://schemas.microsoft.com/office/drawing/2014/main" id="{E6897118-16E7-3E22-D46F-D39177DB40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4158" y="6155007"/>
            <a:ext cx="566468" cy="566468"/>
          </a:xfrm>
          <a:prstGeom prst="rect">
            <a:avLst/>
          </a:prstGeom>
        </p:spPr>
      </p:pic>
    </p:spTree>
    <p:extLst>
      <p:ext uri="{BB962C8B-B14F-4D97-AF65-F5344CB8AC3E}">
        <p14:creationId xmlns:p14="http://schemas.microsoft.com/office/powerpoint/2010/main" val="2519199895"/>
      </p:ext>
    </p:extLst>
  </p:cSld>
  <p:clrMapOvr>
    <a:masterClrMapping/>
  </p:clrMapOvr>
  <mc:AlternateContent xmlns:mc="http://schemas.openxmlformats.org/markup-compatibility/2006">
    <mc:Choice xmlns:p14="http://schemas.microsoft.com/office/powerpoint/2010/main" Requires="p14">
      <p:transition spd="slow" p14:dur="2000" advTm="32879"/>
    </mc:Choice>
    <mc:Fallback>
      <p:transition spd="slow" advTm="32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8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978-6ADD-E049-B9C5-4C04BF38C106}"/>
              </a:ext>
            </a:extLst>
          </p:cNvPr>
          <p:cNvSpPr>
            <a:spLocks noGrp="1"/>
          </p:cNvSpPr>
          <p:nvPr>
            <p:ph type="title"/>
          </p:nvPr>
        </p:nvSpPr>
        <p:spPr>
          <a:xfrm>
            <a:off x="838200" y="365125"/>
            <a:ext cx="10515600" cy="1325563"/>
          </a:xfrm>
        </p:spPr>
        <p:txBody>
          <a:bodyPr anchor="ctr">
            <a:normAutofit/>
          </a:bodyPr>
          <a:lstStyle/>
          <a:p>
            <a:pPr algn="ctr"/>
            <a:r>
              <a:rPr lang="en-GB" sz="4800" b="1" u="sng" dirty="0"/>
              <a:t>S.4 of the Public Order Act 1986</a:t>
            </a:r>
          </a:p>
        </p:txBody>
      </p:sp>
      <p:sp>
        <p:nvSpPr>
          <p:cNvPr id="6" name="Slide Number Placeholder 5">
            <a:extLst>
              <a:ext uri="{FF2B5EF4-FFF2-40B4-BE49-F238E27FC236}">
                <a16:creationId xmlns:a16="http://schemas.microsoft.com/office/drawing/2014/main" id="{B81C1DC9-E7E4-2984-1856-5AED9DB551B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10</a:t>
            </a:fld>
            <a:endParaRPr lang="en-US"/>
          </a:p>
        </p:txBody>
      </p:sp>
      <p:graphicFrame>
        <p:nvGraphicFramePr>
          <p:cNvPr id="8" name="Content Placeholder 2">
            <a:extLst>
              <a:ext uri="{FF2B5EF4-FFF2-40B4-BE49-F238E27FC236}">
                <a16:creationId xmlns:a16="http://schemas.microsoft.com/office/drawing/2014/main" id="{B73B7DB6-FF76-1D57-86B7-EDC3295F5444}"/>
              </a:ext>
            </a:extLst>
          </p:cNvPr>
          <p:cNvGraphicFramePr>
            <a:graphicFrameLocks noGrp="1"/>
          </p:cNvGraphicFramePr>
          <p:nvPr>
            <p:ph idx="1"/>
            <p:extLst>
              <p:ext uri="{D42A27DB-BD31-4B8C-83A1-F6EECF244321}">
                <p14:modId xmlns:p14="http://schemas.microsoft.com/office/powerpoint/2010/main" val="341443555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9A6C598-8246-611F-2302-ABC4C3DFDDF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4158" y="6172201"/>
            <a:ext cx="428445" cy="428445"/>
          </a:xfrm>
          <a:prstGeom prst="rect">
            <a:avLst/>
          </a:prstGeom>
        </p:spPr>
      </p:pic>
    </p:spTree>
    <p:extLst>
      <p:ext uri="{BB962C8B-B14F-4D97-AF65-F5344CB8AC3E}">
        <p14:creationId xmlns:p14="http://schemas.microsoft.com/office/powerpoint/2010/main" val="3107504249"/>
      </p:ext>
    </p:extLst>
  </p:cSld>
  <p:clrMapOvr>
    <a:masterClrMapping/>
  </p:clrMapOvr>
  <mc:AlternateContent xmlns:mc="http://schemas.openxmlformats.org/markup-compatibility/2006">
    <mc:Choice xmlns:p14="http://schemas.microsoft.com/office/powerpoint/2010/main" Requires="p14">
      <p:transition spd="slow" p14:dur="2000" advTm="44058"/>
    </mc:Choice>
    <mc:Fallback>
      <p:transition spd="slow" advTm="44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BE141-43EA-22CA-A040-3917C047FC50}"/>
              </a:ext>
            </a:extLst>
          </p:cNvPr>
          <p:cNvSpPr>
            <a:spLocks noGrp="1"/>
          </p:cNvSpPr>
          <p:nvPr>
            <p:ph type="title"/>
          </p:nvPr>
        </p:nvSpPr>
        <p:spPr>
          <a:xfrm>
            <a:off x="1768928" y="2242457"/>
            <a:ext cx="3731849" cy="2373086"/>
          </a:xfrm>
        </p:spPr>
        <p:txBody>
          <a:bodyPr anchor="ctr">
            <a:normAutofit/>
          </a:bodyPr>
          <a:lstStyle/>
          <a:p>
            <a:r>
              <a:rPr lang="en-GB" b="1" u="sng"/>
              <a:t>Activity</a:t>
            </a:r>
          </a:p>
        </p:txBody>
      </p:sp>
      <p:sp>
        <p:nvSpPr>
          <p:cNvPr id="6" name="Slide Number Placeholder 5">
            <a:extLst>
              <a:ext uri="{FF2B5EF4-FFF2-40B4-BE49-F238E27FC236}">
                <a16:creationId xmlns:a16="http://schemas.microsoft.com/office/drawing/2014/main" id="{682DBE66-A99D-597B-4440-39444468E0F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11</a:t>
            </a:fld>
            <a:endParaRPr lang="en-US"/>
          </a:p>
        </p:txBody>
      </p:sp>
      <p:sp>
        <p:nvSpPr>
          <p:cNvPr id="3" name="Content Placeholder 2">
            <a:extLst>
              <a:ext uri="{FF2B5EF4-FFF2-40B4-BE49-F238E27FC236}">
                <a16:creationId xmlns:a16="http://schemas.microsoft.com/office/drawing/2014/main" id="{E1A8C4A3-5597-82BA-5CDF-734ED9C251FD}"/>
              </a:ext>
            </a:extLst>
          </p:cNvPr>
          <p:cNvSpPr>
            <a:spLocks noGrp="1"/>
          </p:cNvSpPr>
          <p:nvPr>
            <p:ph sz="quarter" idx="13"/>
          </p:nvPr>
        </p:nvSpPr>
        <p:spPr>
          <a:xfrm>
            <a:off x="6735763" y="712788"/>
            <a:ext cx="4618037" cy="5432425"/>
          </a:xfrm>
        </p:spPr>
        <p:txBody>
          <a:bodyPr anchor="ctr">
            <a:normAutofit/>
          </a:bodyPr>
          <a:lstStyle/>
          <a:p>
            <a:r>
              <a:rPr lang="en-GB" dirty="0"/>
              <a:t>Research the following cases; </a:t>
            </a:r>
          </a:p>
          <a:p>
            <a:endParaRPr lang="en-GB" dirty="0"/>
          </a:p>
          <a:p>
            <a:r>
              <a:rPr lang="en-GB" dirty="0" err="1"/>
              <a:t>Dpp</a:t>
            </a:r>
            <a:r>
              <a:rPr lang="en-GB" dirty="0"/>
              <a:t> v </a:t>
            </a:r>
            <a:r>
              <a:rPr lang="en-GB" dirty="0" err="1"/>
              <a:t>Orum</a:t>
            </a:r>
            <a:r>
              <a:rPr lang="en-GB" dirty="0"/>
              <a:t> [1989] 1 WLR 88. </a:t>
            </a:r>
          </a:p>
          <a:p>
            <a:endParaRPr lang="en-GB" dirty="0"/>
          </a:p>
          <a:p>
            <a:r>
              <a:rPr lang="en-GB" dirty="0"/>
              <a:t>Percy v DPP [2001] EWHC Admin 1125. </a:t>
            </a:r>
          </a:p>
        </p:txBody>
      </p:sp>
      <p:pic>
        <p:nvPicPr>
          <p:cNvPr id="4" name="Recorded Sound">
            <a:hlinkClick r:id="" action="ppaction://media"/>
            <a:extLst>
              <a:ext uri="{FF2B5EF4-FFF2-40B4-BE49-F238E27FC236}">
                <a16:creationId xmlns:a16="http://schemas.microsoft.com/office/drawing/2014/main" id="{467EE48A-8925-0D8A-3A46-1B0F1DAF12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4158" y="5939406"/>
            <a:ext cx="721744" cy="721744"/>
          </a:xfrm>
          <a:prstGeom prst="rect">
            <a:avLst/>
          </a:prstGeom>
        </p:spPr>
      </p:pic>
    </p:spTree>
    <p:extLst>
      <p:ext uri="{BB962C8B-B14F-4D97-AF65-F5344CB8AC3E}">
        <p14:creationId xmlns:p14="http://schemas.microsoft.com/office/powerpoint/2010/main" val="1268735664"/>
      </p:ext>
    </p:extLst>
  </p:cSld>
  <p:clrMapOvr>
    <a:masterClrMapping/>
  </p:clrMapOvr>
  <mc:AlternateContent xmlns:mc="http://schemas.openxmlformats.org/markup-compatibility/2006">
    <mc:Choice xmlns:p14="http://schemas.microsoft.com/office/powerpoint/2010/main" Requires="p14">
      <p:transition spd="slow" p14:dur="2000" advTm="34027"/>
    </mc:Choice>
    <mc:Fallback>
      <p:transition spd="slow" advTm="3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77119-8E94-DCEB-9A2F-E4AFD46A9132}"/>
              </a:ext>
            </a:extLst>
          </p:cNvPr>
          <p:cNvSpPr>
            <a:spLocks noGrp="1"/>
          </p:cNvSpPr>
          <p:nvPr>
            <p:ph type="title"/>
          </p:nvPr>
        </p:nvSpPr>
        <p:spPr/>
        <p:txBody>
          <a:bodyPr>
            <a:normAutofit/>
          </a:bodyPr>
          <a:lstStyle/>
          <a:p>
            <a:pPr algn="ctr"/>
            <a:r>
              <a:rPr lang="en-GB" sz="5400" b="1" u="sng" dirty="0"/>
              <a:t>Common law offences</a:t>
            </a:r>
          </a:p>
        </p:txBody>
      </p:sp>
      <p:sp>
        <p:nvSpPr>
          <p:cNvPr id="6" name="Slide Number Placeholder 5">
            <a:extLst>
              <a:ext uri="{FF2B5EF4-FFF2-40B4-BE49-F238E27FC236}">
                <a16:creationId xmlns:a16="http://schemas.microsoft.com/office/drawing/2014/main" id="{3AC73D59-2284-EB28-4E7D-EC93B5D2F944}"/>
              </a:ext>
            </a:extLst>
          </p:cNvPr>
          <p:cNvSpPr>
            <a:spLocks noGrp="1"/>
          </p:cNvSpPr>
          <p:nvPr>
            <p:ph type="sldNum" sz="quarter" idx="12"/>
          </p:nvPr>
        </p:nvSpPr>
        <p:spPr/>
        <p:txBody>
          <a:bodyPr/>
          <a:lstStyle/>
          <a:p>
            <a:fld id="{B9713C8C-8E70-45D5-AE59-23E60168254E}" type="slidenum">
              <a:rPr lang="en-US" smtClean="0"/>
              <a:t>12</a:t>
            </a:fld>
            <a:endParaRPr lang="en-US" dirty="0"/>
          </a:p>
        </p:txBody>
      </p:sp>
      <p:pic>
        <p:nvPicPr>
          <p:cNvPr id="3" name="Recorded Sound">
            <a:hlinkClick r:id="" action="ppaction://media"/>
            <a:extLst>
              <a:ext uri="{FF2B5EF4-FFF2-40B4-BE49-F238E27FC236}">
                <a16:creationId xmlns:a16="http://schemas.microsoft.com/office/drawing/2014/main" id="{8B78E282-5C92-B5D4-2C47-3E7F142333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60" y="6026989"/>
            <a:ext cx="634161" cy="634161"/>
          </a:xfrm>
          <a:prstGeom prst="rect">
            <a:avLst/>
          </a:prstGeom>
        </p:spPr>
      </p:pic>
    </p:spTree>
    <p:extLst>
      <p:ext uri="{BB962C8B-B14F-4D97-AF65-F5344CB8AC3E}">
        <p14:creationId xmlns:p14="http://schemas.microsoft.com/office/powerpoint/2010/main" val="2948386196"/>
      </p:ext>
    </p:extLst>
  </p:cSld>
  <p:clrMapOvr>
    <a:masterClrMapping/>
  </p:clrMapOvr>
  <mc:AlternateContent xmlns:mc="http://schemas.openxmlformats.org/markup-compatibility/2006">
    <mc:Choice xmlns:p14="http://schemas.microsoft.com/office/powerpoint/2010/main" Requires="p14">
      <p:transition spd="slow" p14:dur="2000" advTm="4226"/>
    </mc:Choice>
    <mc:Fallback>
      <p:transition spd="slow" advTm="4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8CD9-46F8-F60B-752C-81845977831C}"/>
              </a:ext>
            </a:extLst>
          </p:cNvPr>
          <p:cNvSpPr>
            <a:spLocks noGrp="1"/>
          </p:cNvSpPr>
          <p:nvPr>
            <p:ph type="title"/>
          </p:nvPr>
        </p:nvSpPr>
        <p:spPr/>
        <p:txBody>
          <a:bodyPr>
            <a:normAutofit/>
          </a:bodyPr>
          <a:lstStyle/>
          <a:p>
            <a:pPr algn="ctr"/>
            <a:r>
              <a:rPr lang="en-GB" sz="5400" b="1" u="sng" dirty="0"/>
              <a:t>Public Nuisance</a:t>
            </a:r>
          </a:p>
        </p:txBody>
      </p:sp>
      <p:sp>
        <p:nvSpPr>
          <p:cNvPr id="3" name="Content Placeholder 2">
            <a:extLst>
              <a:ext uri="{FF2B5EF4-FFF2-40B4-BE49-F238E27FC236}">
                <a16:creationId xmlns:a16="http://schemas.microsoft.com/office/drawing/2014/main" id="{45C27A19-8281-7917-1E36-EF2DC22B2C0B}"/>
              </a:ext>
            </a:extLst>
          </p:cNvPr>
          <p:cNvSpPr>
            <a:spLocks noGrp="1"/>
          </p:cNvSpPr>
          <p:nvPr>
            <p:ph idx="1"/>
          </p:nvPr>
        </p:nvSpPr>
        <p:spPr/>
        <p:txBody>
          <a:bodyPr/>
          <a:lstStyle/>
          <a:p>
            <a:r>
              <a:rPr lang="en-GB" dirty="0"/>
              <a:t>S.78 of the PCSC Act 2022. </a:t>
            </a:r>
          </a:p>
          <a:p>
            <a:endParaRPr lang="en-GB" dirty="0"/>
          </a:p>
          <a:p>
            <a:r>
              <a:rPr lang="en-GB" dirty="0"/>
              <a:t>No longer a common law offence. </a:t>
            </a:r>
          </a:p>
          <a:p>
            <a:endParaRPr lang="en-GB" dirty="0"/>
          </a:p>
          <a:p>
            <a:r>
              <a:rPr lang="en-GB" dirty="0"/>
              <a:t>Now punishable by law. </a:t>
            </a:r>
          </a:p>
        </p:txBody>
      </p:sp>
      <p:sp>
        <p:nvSpPr>
          <p:cNvPr id="6" name="Slide Number Placeholder 5">
            <a:extLst>
              <a:ext uri="{FF2B5EF4-FFF2-40B4-BE49-F238E27FC236}">
                <a16:creationId xmlns:a16="http://schemas.microsoft.com/office/drawing/2014/main" id="{0821EF1D-95F0-BFCD-7330-99C11A346B8B}"/>
              </a:ext>
            </a:extLst>
          </p:cNvPr>
          <p:cNvSpPr>
            <a:spLocks noGrp="1"/>
          </p:cNvSpPr>
          <p:nvPr>
            <p:ph type="sldNum" sz="quarter" idx="12"/>
          </p:nvPr>
        </p:nvSpPr>
        <p:spPr/>
        <p:txBody>
          <a:bodyPr/>
          <a:lstStyle/>
          <a:p>
            <a:fld id="{B9713C8C-8E70-45D5-AE59-23E60168254E}" type="slidenum">
              <a:rPr lang="en-US" smtClean="0"/>
              <a:t>13</a:t>
            </a:fld>
            <a:endParaRPr lang="en-US" dirty="0"/>
          </a:p>
        </p:txBody>
      </p:sp>
      <p:pic>
        <p:nvPicPr>
          <p:cNvPr id="4" name="Recorded Sound">
            <a:hlinkClick r:id="" action="ppaction://media"/>
            <a:extLst>
              <a:ext uri="{FF2B5EF4-FFF2-40B4-BE49-F238E27FC236}">
                <a16:creationId xmlns:a16="http://schemas.microsoft.com/office/drawing/2014/main" id="{F7E25E8B-FB39-FCB2-1398-5E26F0F89B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6173" y="5934974"/>
            <a:ext cx="726176" cy="726176"/>
          </a:xfrm>
          <a:prstGeom prst="rect">
            <a:avLst/>
          </a:prstGeom>
        </p:spPr>
      </p:pic>
    </p:spTree>
    <p:extLst>
      <p:ext uri="{BB962C8B-B14F-4D97-AF65-F5344CB8AC3E}">
        <p14:creationId xmlns:p14="http://schemas.microsoft.com/office/powerpoint/2010/main" val="4116927535"/>
      </p:ext>
    </p:extLst>
  </p:cSld>
  <p:clrMapOvr>
    <a:masterClrMapping/>
  </p:clrMapOvr>
  <mc:AlternateContent xmlns:mc="http://schemas.openxmlformats.org/markup-compatibility/2006">
    <mc:Choice xmlns:p14="http://schemas.microsoft.com/office/powerpoint/2010/main" Requires="p14">
      <p:transition spd="slow" p14:dur="2000" advTm="16542"/>
    </mc:Choice>
    <mc:Fallback>
      <p:transition spd="slow" advTm="16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622D97-2EC5-A18F-F8A3-EE984E296DAC}"/>
              </a:ext>
            </a:extLst>
          </p:cNvPr>
          <p:cNvSpPr>
            <a:spLocks noGrp="1"/>
          </p:cNvSpPr>
          <p:nvPr>
            <p:ph type="title"/>
          </p:nvPr>
        </p:nvSpPr>
        <p:spPr/>
        <p:txBody>
          <a:bodyPr>
            <a:normAutofit/>
          </a:bodyPr>
          <a:lstStyle/>
          <a:p>
            <a:r>
              <a:rPr lang="en-GB" sz="5400" b="1" u="sng" dirty="0"/>
              <a:t>Separation of Powers</a:t>
            </a:r>
          </a:p>
        </p:txBody>
      </p:sp>
      <p:sp>
        <p:nvSpPr>
          <p:cNvPr id="6" name="Slide Number Placeholder 5">
            <a:extLst>
              <a:ext uri="{FF2B5EF4-FFF2-40B4-BE49-F238E27FC236}">
                <a16:creationId xmlns:a16="http://schemas.microsoft.com/office/drawing/2014/main" id="{82948428-164A-001B-15FF-08F9FAB6402B}"/>
              </a:ext>
            </a:extLst>
          </p:cNvPr>
          <p:cNvSpPr>
            <a:spLocks noGrp="1"/>
          </p:cNvSpPr>
          <p:nvPr>
            <p:ph type="sldNum" sz="quarter" idx="12"/>
          </p:nvPr>
        </p:nvSpPr>
        <p:spPr/>
        <p:txBody>
          <a:bodyPr/>
          <a:lstStyle/>
          <a:p>
            <a:fld id="{B9713C8C-8E70-45D5-AE59-23E60168254E}" type="slidenum">
              <a:rPr lang="en-US" smtClean="0"/>
              <a:t>14</a:t>
            </a:fld>
            <a:endParaRPr lang="en-US" dirty="0"/>
          </a:p>
        </p:txBody>
      </p:sp>
      <p:pic>
        <p:nvPicPr>
          <p:cNvPr id="2" name="Recorded Sound">
            <a:hlinkClick r:id="" action="ppaction://media"/>
            <a:extLst>
              <a:ext uri="{FF2B5EF4-FFF2-40B4-BE49-F238E27FC236}">
                <a16:creationId xmlns:a16="http://schemas.microsoft.com/office/drawing/2014/main" id="{C96BFCEC-2019-9C00-3E41-DCC2A11A95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2656" y="6113373"/>
            <a:ext cx="549215" cy="549215"/>
          </a:xfrm>
          <a:prstGeom prst="rect">
            <a:avLst/>
          </a:prstGeom>
        </p:spPr>
      </p:pic>
    </p:spTree>
    <p:extLst>
      <p:ext uri="{BB962C8B-B14F-4D97-AF65-F5344CB8AC3E}">
        <p14:creationId xmlns:p14="http://schemas.microsoft.com/office/powerpoint/2010/main" val="2862069300"/>
      </p:ext>
    </p:extLst>
  </p:cSld>
  <p:clrMapOvr>
    <a:masterClrMapping/>
  </p:clrMapOvr>
  <mc:AlternateContent xmlns:mc="http://schemas.openxmlformats.org/markup-compatibility/2006">
    <mc:Choice xmlns:p14="http://schemas.microsoft.com/office/powerpoint/2010/main" Requires="p14">
      <p:transition spd="slow" p14:dur="2000" advTm="14047"/>
    </mc:Choice>
    <mc:Fallback>
      <p:transition spd="slow" advTm="14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54D24AE-C00C-5E03-C4C1-3019D86FCAC4}"/>
              </a:ext>
            </a:extLst>
          </p:cNvPr>
          <p:cNvSpPr>
            <a:spLocks noGrp="1"/>
          </p:cNvSpPr>
          <p:nvPr>
            <p:ph type="title"/>
          </p:nvPr>
        </p:nvSpPr>
        <p:spPr/>
        <p:txBody>
          <a:bodyPr>
            <a:normAutofit/>
          </a:bodyPr>
          <a:lstStyle/>
          <a:p>
            <a:r>
              <a:rPr lang="en-GB" sz="4800" b="1" u="sng" dirty="0"/>
              <a:t>Government </a:t>
            </a:r>
          </a:p>
        </p:txBody>
      </p:sp>
      <p:sp>
        <p:nvSpPr>
          <p:cNvPr id="6" name="Slide Number Placeholder 5">
            <a:extLst>
              <a:ext uri="{FF2B5EF4-FFF2-40B4-BE49-F238E27FC236}">
                <a16:creationId xmlns:a16="http://schemas.microsoft.com/office/drawing/2014/main" id="{6B9F549F-1C0A-DC5D-7F4B-A88CBFC9A947}"/>
              </a:ext>
            </a:extLst>
          </p:cNvPr>
          <p:cNvSpPr>
            <a:spLocks noGrp="1"/>
          </p:cNvSpPr>
          <p:nvPr>
            <p:ph type="sldNum" sz="quarter" idx="12"/>
          </p:nvPr>
        </p:nvSpPr>
        <p:spPr/>
        <p:txBody>
          <a:bodyPr/>
          <a:lstStyle/>
          <a:p>
            <a:fld id="{B9713C8C-8E70-45D5-AE59-23E60168254E}" type="slidenum">
              <a:rPr lang="en-US" smtClean="0"/>
              <a:t>15</a:t>
            </a:fld>
            <a:endParaRPr lang="en-US" dirty="0"/>
          </a:p>
        </p:txBody>
      </p:sp>
      <p:pic>
        <p:nvPicPr>
          <p:cNvPr id="2" name="Recorded Sound">
            <a:hlinkClick r:id="" action="ppaction://media"/>
            <a:extLst>
              <a:ext uri="{FF2B5EF4-FFF2-40B4-BE49-F238E27FC236}">
                <a16:creationId xmlns:a16="http://schemas.microsoft.com/office/drawing/2014/main" id="{83175674-5406-7591-F644-C7FC296710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399" y="6078837"/>
            <a:ext cx="612475" cy="612475"/>
          </a:xfrm>
          <a:prstGeom prst="rect">
            <a:avLst/>
          </a:prstGeom>
        </p:spPr>
      </p:pic>
    </p:spTree>
    <p:extLst>
      <p:ext uri="{BB962C8B-B14F-4D97-AF65-F5344CB8AC3E}">
        <p14:creationId xmlns:p14="http://schemas.microsoft.com/office/powerpoint/2010/main" val="1067747439"/>
      </p:ext>
    </p:extLst>
  </p:cSld>
  <p:clrMapOvr>
    <a:masterClrMapping/>
  </p:clrMapOvr>
  <mc:AlternateContent xmlns:mc="http://schemas.openxmlformats.org/markup-compatibility/2006">
    <mc:Choice xmlns:p14="http://schemas.microsoft.com/office/powerpoint/2010/main" Requires="p14">
      <p:transition spd="slow" p14:dur="2000" advTm="3088"/>
    </mc:Choice>
    <mc:Fallback>
      <p:transition spd="slow" advTm="3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ctrTitle"/>
          </p:nvPr>
        </p:nvSpPr>
        <p:spPr>
          <a:xfrm>
            <a:off x="932688" y="1673352"/>
            <a:ext cx="5596128" cy="3511296"/>
          </a:xfrm>
        </p:spPr>
        <p:txBody>
          <a:bodyPr anchor="ctr">
            <a:normAutofit/>
          </a:bodyPr>
          <a:lstStyle/>
          <a:p>
            <a:r>
              <a:rPr lang="en-GB" b="1" i="1" u="sng"/>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400"/>
              <a:t>Who is included?</a:t>
            </a:r>
          </a:p>
          <a:p>
            <a:pPr>
              <a:lnSpc>
                <a:spcPct val="90000"/>
              </a:lnSpc>
            </a:pPr>
            <a:endParaRPr lang="en-GB" sz="2400"/>
          </a:p>
          <a:p>
            <a:pPr>
              <a:lnSpc>
                <a:spcPct val="90000"/>
              </a:lnSpc>
            </a:pPr>
            <a:r>
              <a:rPr lang="en-GB" sz="2400"/>
              <a:t>Rishi Sunak. </a:t>
            </a:r>
          </a:p>
          <a:p>
            <a:pPr>
              <a:lnSpc>
                <a:spcPct val="90000"/>
              </a:lnSpc>
            </a:pPr>
            <a:endParaRPr lang="en-GB" sz="2400"/>
          </a:p>
          <a:p>
            <a:pPr>
              <a:lnSpc>
                <a:spcPct val="90000"/>
              </a:lnSpc>
            </a:pPr>
            <a:r>
              <a:rPr lang="en-GB" sz="2400"/>
              <a:t>Cabinet. </a:t>
            </a:r>
          </a:p>
          <a:p>
            <a:pPr>
              <a:lnSpc>
                <a:spcPct val="90000"/>
              </a:lnSpc>
            </a:pPr>
            <a:endParaRPr lang="en-GB" sz="2400"/>
          </a:p>
          <a:p>
            <a:pPr>
              <a:lnSpc>
                <a:spcPct val="90000"/>
              </a:lnSpc>
            </a:pPr>
            <a:r>
              <a:rPr lang="en-GB" sz="2400"/>
              <a:t>Wider government. </a:t>
            </a:r>
          </a:p>
        </p:txBody>
      </p:sp>
      <p:sp>
        <p:nvSpPr>
          <p:cNvPr id="5" name="Slide Number Placeholder 4" hidden="1">
            <a:extLst>
              <a:ext uri="{FF2B5EF4-FFF2-40B4-BE49-F238E27FC236}">
                <a16:creationId xmlns:a16="http://schemas.microsoft.com/office/drawing/2014/main" id="{FCD07AA3-E97C-221F-4B01-070F50440B3E}"/>
              </a:ext>
            </a:extLst>
          </p:cNvPr>
          <p:cNvSpPr>
            <a:spLocks noGrp="1"/>
          </p:cNvSpPr>
          <p:nvPr>
            <p:ph type="sldNum" sz="quarter" idx="4294967295"/>
          </p:nvPr>
        </p:nvSpPr>
        <p:spPr>
          <a:xfrm>
            <a:off x="4038600" y="6356350"/>
            <a:ext cx="4114800" cy="365125"/>
          </a:xfrm>
        </p:spPr>
        <p:txBody>
          <a:bodyPr/>
          <a:lstStyle/>
          <a:p>
            <a:pPr>
              <a:spcAft>
                <a:spcPts val="600"/>
              </a:spcAft>
            </a:pPr>
            <a:fld id="{294A09A9-5501-47C1-A89A-A340965A2BE2}" type="slidenum">
              <a:rPr lang="en-US" smtClean="0"/>
              <a:pPr>
                <a:spcAft>
                  <a:spcPts val="600"/>
                </a:spcAft>
              </a:pPr>
              <a:t>16</a:t>
            </a:fld>
            <a:endParaRPr lang="en-US"/>
          </a:p>
        </p:txBody>
      </p:sp>
      <p:pic>
        <p:nvPicPr>
          <p:cNvPr id="4" name="Recorded Sound">
            <a:hlinkClick r:id="" action="ppaction://media"/>
            <a:extLst>
              <a:ext uri="{FF2B5EF4-FFF2-40B4-BE49-F238E27FC236}">
                <a16:creationId xmlns:a16="http://schemas.microsoft.com/office/drawing/2014/main" id="{1BCC462F-6CAE-9906-FB30-47269698E6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5917" y="5883215"/>
            <a:ext cx="717430" cy="717430"/>
          </a:xfrm>
          <a:prstGeom prst="rect">
            <a:avLst/>
          </a:prstGeom>
        </p:spPr>
      </p:pic>
    </p:spTree>
    <p:extLst>
      <p:ext uri="{BB962C8B-B14F-4D97-AF65-F5344CB8AC3E}">
        <p14:creationId xmlns:p14="http://schemas.microsoft.com/office/powerpoint/2010/main" val="540020954"/>
      </p:ext>
    </p:extLst>
  </p:cSld>
  <p:clrMapOvr>
    <a:masterClrMapping/>
  </p:clrMapOvr>
  <mc:AlternateContent xmlns:mc="http://schemas.openxmlformats.org/markup-compatibility/2006">
    <mc:Choice xmlns:p14="http://schemas.microsoft.com/office/powerpoint/2010/main" Requires="p14">
      <p:transition spd="slow" p14:dur="2000" advTm="13013"/>
    </mc:Choice>
    <mc:Fallback>
      <p:transition spd="slow" advTm="13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pPr algn="ctr"/>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normAutofit lnSpcReduction="10000"/>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4" name="Recorded Sound">
            <a:hlinkClick r:id="" action="ppaction://media"/>
            <a:extLst>
              <a:ext uri="{FF2B5EF4-FFF2-40B4-BE49-F238E27FC236}">
                <a16:creationId xmlns:a16="http://schemas.microsoft.com/office/drawing/2014/main" id="{BB0C5E6B-3E8E-7A61-E660-9B27C89178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7419" y="5952226"/>
            <a:ext cx="708924" cy="708924"/>
          </a:xfrm>
          <a:prstGeom prst="rect">
            <a:avLst/>
          </a:prstGeom>
        </p:spPr>
      </p:pic>
    </p:spTree>
    <p:extLst>
      <p:ext uri="{BB962C8B-B14F-4D97-AF65-F5344CB8AC3E}">
        <p14:creationId xmlns:p14="http://schemas.microsoft.com/office/powerpoint/2010/main" val="484232246"/>
      </p:ext>
    </p:extLst>
  </p:cSld>
  <p:clrMapOvr>
    <a:masterClrMapping/>
  </p:clrMapOvr>
  <mc:AlternateContent xmlns:mc="http://schemas.openxmlformats.org/markup-compatibility/2006">
    <mc:Choice xmlns:p14="http://schemas.microsoft.com/office/powerpoint/2010/main" Requires="p14">
      <p:transition spd="slow" p14:dur="2000" advTm="42316"/>
    </mc:Choice>
    <mc:Fallback>
      <p:transition spd="slow" advTm="42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925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normAutofit/>
          </a:bodyPr>
          <a:lstStyle/>
          <a:p>
            <a:pPr algn="ctr"/>
            <a:r>
              <a:rPr lang="en-GB" sz="4800" b="1" u="sng"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19</a:t>
            </a:fld>
            <a:endParaRPr lang="en-US" dirty="0"/>
          </a:p>
        </p:txBody>
      </p:sp>
      <p:pic>
        <p:nvPicPr>
          <p:cNvPr id="4" name="Recorded Sound">
            <a:hlinkClick r:id="" action="ppaction://media"/>
            <a:extLst>
              <a:ext uri="{FF2B5EF4-FFF2-40B4-BE49-F238E27FC236}">
                <a16:creationId xmlns:a16="http://schemas.microsoft.com/office/drawing/2014/main" id="{339EF4D0-C2D2-8D46-3349-53113CAE8C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5146" y="6055743"/>
            <a:ext cx="711679" cy="711679"/>
          </a:xfrm>
          <a:prstGeom prst="rect">
            <a:avLst/>
          </a:prstGeom>
        </p:spPr>
      </p:pic>
    </p:spTree>
    <p:extLst>
      <p:ext uri="{BB962C8B-B14F-4D97-AF65-F5344CB8AC3E}">
        <p14:creationId xmlns:p14="http://schemas.microsoft.com/office/powerpoint/2010/main" val="1639786266"/>
      </p:ext>
    </p:extLst>
  </p:cSld>
  <p:clrMapOvr>
    <a:masterClrMapping/>
  </p:clrMapOvr>
  <mc:AlternateContent xmlns:mc="http://schemas.openxmlformats.org/markup-compatibility/2006">
    <mc:Choice xmlns:p14="http://schemas.microsoft.com/office/powerpoint/2010/main" Requires="p14">
      <p:transition spd="slow" p14:dur="2000" advTm="22208"/>
    </mc:Choice>
    <mc:Fallback>
      <p:transition spd="slow" advTm="22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4" name="Recorded Sound">
            <a:hlinkClick r:id="" action="ppaction://media"/>
            <a:extLst>
              <a:ext uri="{FF2B5EF4-FFF2-40B4-BE49-F238E27FC236}">
                <a16:creationId xmlns:a16="http://schemas.microsoft.com/office/drawing/2014/main" id="{4F37A8DB-175B-1556-64F2-42BFF13A43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0897" y="6119004"/>
            <a:ext cx="602471" cy="602471"/>
          </a:xfrm>
          <a:prstGeom prst="rect">
            <a:avLst/>
          </a:prstGeom>
        </p:spPr>
      </p:pic>
    </p:spTree>
    <p:extLst>
      <p:ext uri="{BB962C8B-B14F-4D97-AF65-F5344CB8AC3E}">
        <p14:creationId xmlns:p14="http://schemas.microsoft.com/office/powerpoint/2010/main" val="2460184231"/>
      </p:ext>
    </p:extLst>
  </p:cSld>
  <p:clrMapOvr>
    <a:masterClrMapping/>
  </p:clrMapOvr>
  <mc:AlternateContent xmlns:mc="http://schemas.openxmlformats.org/markup-compatibility/2006">
    <mc:Choice xmlns:p14="http://schemas.microsoft.com/office/powerpoint/2010/main" Requires="p14">
      <p:transition spd="slow" p14:dur="2000" advTm="25657"/>
    </mc:Choice>
    <mc:Fallback>
      <p:transition spd="slow" advTm="25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pPr algn="ctr"/>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4" name="Recorded Sound">
            <a:hlinkClick r:id="" action="ppaction://media"/>
            <a:extLst>
              <a:ext uri="{FF2B5EF4-FFF2-40B4-BE49-F238E27FC236}">
                <a16:creationId xmlns:a16="http://schemas.microsoft.com/office/drawing/2014/main" id="{FB6F8758-3A8E-C38C-9B57-8B97BC3ED4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4157" y="5821452"/>
            <a:ext cx="900023" cy="900023"/>
          </a:xfrm>
          <a:prstGeom prst="rect">
            <a:avLst/>
          </a:prstGeom>
        </p:spPr>
      </p:pic>
    </p:spTree>
    <p:extLst>
      <p:ext uri="{BB962C8B-B14F-4D97-AF65-F5344CB8AC3E}">
        <p14:creationId xmlns:p14="http://schemas.microsoft.com/office/powerpoint/2010/main" val="3794869351"/>
      </p:ext>
    </p:extLst>
  </p:cSld>
  <p:clrMapOvr>
    <a:masterClrMapping/>
  </p:clrMapOvr>
  <mc:AlternateContent xmlns:mc="http://schemas.openxmlformats.org/markup-compatibility/2006">
    <mc:Choice xmlns:p14="http://schemas.microsoft.com/office/powerpoint/2010/main" Requires="p14">
      <p:transition spd="slow" p14:dur="2000" advTm="19829"/>
    </mc:Choice>
    <mc:Fallback>
      <p:transition spd="slow" advTm="19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pPr algn="ctr"/>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is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22</a:t>
            </a:fld>
            <a:endParaRPr lang="en-US" dirty="0"/>
          </a:p>
        </p:txBody>
      </p:sp>
      <p:pic>
        <p:nvPicPr>
          <p:cNvPr id="4" name="Recorded Sound">
            <a:hlinkClick r:id="" action="ppaction://media"/>
            <a:extLst>
              <a:ext uri="{FF2B5EF4-FFF2-40B4-BE49-F238E27FC236}">
                <a16:creationId xmlns:a16="http://schemas.microsoft.com/office/drawing/2014/main" id="{D610A040-FEE7-68D5-3343-56B10DA9DE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5404" y="6172200"/>
            <a:ext cx="638444" cy="638444"/>
          </a:xfrm>
          <a:prstGeom prst="rect">
            <a:avLst/>
          </a:prstGeom>
        </p:spPr>
      </p:pic>
    </p:spTree>
    <p:extLst>
      <p:ext uri="{BB962C8B-B14F-4D97-AF65-F5344CB8AC3E}">
        <p14:creationId xmlns:p14="http://schemas.microsoft.com/office/powerpoint/2010/main" val="2452130089"/>
      </p:ext>
    </p:extLst>
  </p:cSld>
  <p:clrMapOvr>
    <a:masterClrMapping/>
  </p:clrMapOvr>
  <mc:AlternateContent xmlns:mc="http://schemas.openxmlformats.org/markup-compatibility/2006">
    <mc:Choice xmlns:p14="http://schemas.microsoft.com/office/powerpoint/2010/main" Requires="p14">
      <p:transition spd="slow" p14:dur="2000" advTm="21256"/>
    </mc:Choice>
    <mc:Fallback>
      <p:transition spd="slow" advTm="2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pPr algn="ctr"/>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23</a:t>
            </a:fld>
            <a:endParaRPr lang="en-US" dirty="0"/>
          </a:p>
        </p:txBody>
      </p:sp>
      <p:pic>
        <p:nvPicPr>
          <p:cNvPr id="4" name="Recorded Sound">
            <a:hlinkClick r:id="" action="ppaction://media"/>
            <a:extLst>
              <a:ext uri="{FF2B5EF4-FFF2-40B4-BE49-F238E27FC236}">
                <a16:creationId xmlns:a16="http://schemas.microsoft.com/office/drawing/2014/main" id="{60DFB63E-0C3A-7498-5136-259D142F9D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3169" y="6026989"/>
            <a:ext cx="511923" cy="511923"/>
          </a:xfrm>
          <a:prstGeom prst="rect">
            <a:avLst/>
          </a:prstGeom>
        </p:spPr>
      </p:pic>
    </p:spTree>
    <p:extLst>
      <p:ext uri="{BB962C8B-B14F-4D97-AF65-F5344CB8AC3E}">
        <p14:creationId xmlns:p14="http://schemas.microsoft.com/office/powerpoint/2010/main" val="1252989888"/>
      </p:ext>
    </p:extLst>
  </p:cSld>
  <p:clrMapOvr>
    <a:masterClrMapping/>
  </p:clrMapOvr>
  <mc:AlternateContent xmlns:mc="http://schemas.openxmlformats.org/markup-compatibility/2006">
    <mc:Choice xmlns:p14="http://schemas.microsoft.com/office/powerpoint/2010/main" Requires="p14">
      <p:transition spd="slow" p14:dur="2000" advTm="51501"/>
    </mc:Choice>
    <mc:Fallback>
      <p:transition spd="slow" advTm="51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50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a:xfrm>
            <a:off x="838200" y="365125"/>
            <a:ext cx="10515600" cy="1325563"/>
          </a:xfrm>
        </p:spPr>
        <p:txBody>
          <a:bodyPr anchor="ctr">
            <a:normAutofit/>
          </a:bodyPr>
          <a:lstStyle/>
          <a:p>
            <a:pPr algn="ctr"/>
            <a:r>
              <a:rPr lang="en-GB" sz="6600" b="1" i="1" u="sng" dirty="0"/>
              <a:t>Other public bodies</a:t>
            </a:r>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24</a:t>
            </a:fld>
            <a:endParaRPr lang="en-US"/>
          </a:p>
        </p:txBody>
      </p:sp>
      <p:graphicFrame>
        <p:nvGraphicFramePr>
          <p:cNvPr id="7" name="Content Placeholder 2">
            <a:extLst>
              <a:ext uri="{FF2B5EF4-FFF2-40B4-BE49-F238E27FC236}">
                <a16:creationId xmlns:a16="http://schemas.microsoft.com/office/drawing/2014/main" id="{41217EB7-5C0E-5230-31A6-478FC152F5CD}"/>
              </a:ext>
            </a:extLst>
          </p:cNvPr>
          <p:cNvGraphicFramePr>
            <a:graphicFrameLocks noGrp="1"/>
          </p:cNvGraphicFramePr>
          <p:nvPr>
            <p:ph idx="1"/>
            <p:extLst>
              <p:ext uri="{D42A27DB-BD31-4B8C-83A1-F6EECF244321}">
                <p14:modId xmlns:p14="http://schemas.microsoft.com/office/powerpoint/2010/main" val="617515632"/>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DE932B7-D6DA-8074-D0B2-0EC95F0EBC7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2399" y="6061494"/>
            <a:ext cx="659981" cy="659981"/>
          </a:xfrm>
          <a:prstGeom prst="rect">
            <a:avLst/>
          </a:prstGeom>
        </p:spPr>
      </p:pic>
    </p:spTree>
    <p:extLst>
      <p:ext uri="{BB962C8B-B14F-4D97-AF65-F5344CB8AC3E}">
        <p14:creationId xmlns:p14="http://schemas.microsoft.com/office/powerpoint/2010/main" val="2543748250"/>
      </p:ext>
    </p:extLst>
  </p:cSld>
  <p:clrMapOvr>
    <a:masterClrMapping/>
  </p:clrMapOvr>
  <mc:AlternateContent xmlns:mc="http://schemas.openxmlformats.org/markup-compatibility/2006">
    <mc:Choice xmlns:p14="http://schemas.microsoft.com/office/powerpoint/2010/main" Requires="p14">
      <p:transition spd="slow" p14:dur="2000" advTm="5095"/>
    </mc:Choice>
    <mc:Fallback>
      <p:transition spd="slow" advTm="5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pPr algn="ctr"/>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fontScale="925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25</a:t>
            </a:fld>
            <a:endParaRPr lang="en-US" dirty="0"/>
          </a:p>
        </p:txBody>
      </p:sp>
      <p:pic>
        <p:nvPicPr>
          <p:cNvPr id="4" name="Recorded Sound">
            <a:hlinkClick r:id="" action="ppaction://media"/>
            <a:extLst>
              <a:ext uri="{FF2B5EF4-FFF2-40B4-BE49-F238E27FC236}">
                <a16:creationId xmlns:a16="http://schemas.microsoft.com/office/drawing/2014/main" id="{C4D2E763-1143-E2FA-84C4-D497345FDB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400" y="6147848"/>
            <a:ext cx="685800" cy="685800"/>
          </a:xfrm>
          <a:prstGeom prst="rect">
            <a:avLst/>
          </a:prstGeom>
        </p:spPr>
      </p:pic>
    </p:spTree>
    <p:extLst>
      <p:ext uri="{BB962C8B-B14F-4D97-AF65-F5344CB8AC3E}">
        <p14:creationId xmlns:p14="http://schemas.microsoft.com/office/powerpoint/2010/main" val="4170261894"/>
      </p:ext>
    </p:extLst>
  </p:cSld>
  <p:clrMapOvr>
    <a:masterClrMapping/>
  </p:clrMapOvr>
  <mc:AlternateContent xmlns:mc="http://schemas.openxmlformats.org/markup-compatibility/2006">
    <mc:Choice xmlns:p14="http://schemas.microsoft.com/office/powerpoint/2010/main" Requires="p14">
      <p:transition spd="slow" p14:dur="2000" advTm="41331"/>
    </mc:Choice>
    <mc:Fallback>
      <p:transition spd="slow" advTm="41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ctrTitle"/>
          </p:nvPr>
        </p:nvSpPr>
        <p:spPr>
          <a:xfrm>
            <a:off x="932688" y="1673352"/>
            <a:ext cx="5596128" cy="3511296"/>
          </a:xfrm>
        </p:spPr>
        <p:txBody>
          <a:bodyPr anchor="ct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type="subTitle" idx="1"/>
          </p:nvPr>
        </p:nvSpPr>
        <p:spPr>
          <a:xfrm>
            <a:off x="8110728" y="1674546"/>
            <a:ext cx="3401568" cy="3508908"/>
          </a:xfrm>
        </p:spPr>
        <p:txBody>
          <a:bodyPr anchor="ctr">
            <a:normAutofit/>
          </a:bodyPr>
          <a:lstStyle/>
          <a:p>
            <a:r>
              <a:rPr lang="en-GB" dirty="0"/>
              <a:t>Prerogative powers of Government scrutinised by judiciary via Judicial review. </a:t>
            </a:r>
          </a:p>
          <a:p>
            <a:endParaRPr lang="en-GB" dirty="0"/>
          </a:p>
        </p:txBody>
      </p:sp>
      <p:sp>
        <p:nvSpPr>
          <p:cNvPr id="5" name="Slide Number Placeholder 4" hidden="1">
            <a:extLst>
              <a:ext uri="{FF2B5EF4-FFF2-40B4-BE49-F238E27FC236}">
                <a16:creationId xmlns:a16="http://schemas.microsoft.com/office/drawing/2014/main" id="{50783755-5437-A409-12B5-AADF6E9D90C3}"/>
              </a:ext>
            </a:extLst>
          </p:cNvPr>
          <p:cNvSpPr>
            <a:spLocks noGrp="1"/>
          </p:cNvSpPr>
          <p:nvPr>
            <p:ph type="sldNum" sz="quarter" idx="4294967295"/>
          </p:nvPr>
        </p:nvSpPr>
        <p:spPr>
          <a:xfrm>
            <a:off x="4038600" y="6356350"/>
            <a:ext cx="4114800" cy="365125"/>
          </a:xfrm>
        </p:spPr>
        <p:txBody>
          <a:bodyPr/>
          <a:lstStyle/>
          <a:p>
            <a:pPr>
              <a:spcAft>
                <a:spcPts val="600"/>
              </a:spcAft>
            </a:pPr>
            <a:fld id="{294A09A9-5501-47C1-A89A-A340965A2BE2}" type="slidenum">
              <a:rPr lang="en-US" smtClean="0"/>
              <a:pPr>
                <a:spcAft>
                  <a:spcPts val="600"/>
                </a:spcAft>
              </a:pPr>
              <a:t>26</a:t>
            </a:fld>
            <a:endParaRPr lang="en-US"/>
          </a:p>
        </p:txBody>
      </p:sp>
      <p:pic>
        <p:nvPicPr>
          <p:cNvPr id="4" name="Recorded Sound">
            <a:hlinkClick r:id="" action="ppaction://media"/>
            <a:extLst>
              <a:ext uri="{FF2B5EF4-FFF2-40B4-BE49-F238E27FC236}">
                <a16:creationId xmlns:a16="http://schemas.microsoft.com/office/drawing/2014/main" id="{F8897219-FBC3-36DC-5944-81CC9ACB5A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151" y="5923472"/>
            <a:ext cx="924464" cy="924464"/>
          </a:xfrm>
          <a:prstGeom prst="rect">
            <a:avLst/>
          </a:prstGeom>
        </p:spPr>
      </p:pic>
    </p:spTree>
    <p:extLst>
      <p:ext uri="{BB962C8B-B14F-4D97-AF65-F5344CB8AC3E}">
        <p14:creationId xmlns:p14="http://schemas.microsoft.com/office/powerpoint/2010/main" val="3127660938"/>
      </p:ext>
    </p:extLst>
  </p:cSld>
  <p:clrMapOvr>
    <a:masterClrMapping/>
  </p:clrMapOvr>
  <mc:AlternateContent xmlns:mc="http://schemas.openxmlformats.org/markup-compatibility/2006">
    <mc:Choice xmlns:p14="http://schemas.microsoft.com/office/powerpoint/2010/main" Requires="p14">
      <p:transition spd="slow" p14:dur="2000" advTm="16588"/>
    </mc:Choice>
    <mc:Fallback>
      <p:transition spd="slow" advTm="16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normAutofit/>
          </a:bodyPr>
          <a:lstStyle/>
          <a:p>
            <a:pPr algn="ctr"/>
            <a:r>
              <a:rPr lang="en-GB" sz="5400"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27</a:t>
            </a:fld>
            <a:endParaRPr lang="en-US" dirty="0"/>
          </a:p>
        </p:txBody>
      </p:sp>
      <p:pic>
        <p:nvPicPr>
          <p:cNvPr id="4" name="Recorded Sound">
            <a:hlinkClick r:id="" action="ppaction://media"/>
            <a:extLst>
              <a:ext uri="{FF2B5EF4-FFF2-40B4-BE49-F238E27FC236}">
                <a16:creationId xmlns:a16="http://schemas.microsoft.com/office/drawing/2014/main" id="{843FCB63-B9C7-AF52-AA84-5F4EC8B806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399" y="6239774"/>
            <a:ext cx="527649" cy="527649"/>
          </a:xfrm>
          <a:prstGeom prst="rect">
            <a:avLst/>
          </a:prstGeom>
        </p:spPr>
      </p:pic>
    </p:spTree>
    <p:extLst>
      <p:ext uri="{BB962C8B-B14F-4D97-AF65-F5344CB8AC3E}">
        <p14:creationId xmlns:p14="http://schemas.microsoft.com/office/powerpoint/2010/main" val="4263414999"/>
      </p:ext>
    </p:extLst>
  </p:cSld>
  <p:clrMapOvr>
    <a:masterClrMapping/>
  </p:clrMapOvr>
  <mc:AlternateContent xmlns:mc="http://schemas.openxmlformats.org/markup-compatibility/2006">
    <mc:Choice xmlns:p14="http://schemas.microsoft.com/office/powerpoint/2010/main" Requires="p14">
      <p:transition spd="slow" p14:dur="2000" advTm="31078"/>
    </mc:Choice>
    <mc:Fallback>
      <p:transition spd="slow" advTm="31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pPr algn="ctr"/>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28</a:t>
            </a:fld>
            <a:endParaRPr lang="en-US" dirty="0"/>
          </a:p>
        </p:txBody>
      </p:sp>
      <p:pic>
        <p:nvPicPr>
          <p:cNvPr id="4" name="Recorded Sound">
            <a:hlinkClick r:id="" action="ppaction://media"/>
            <a:extLst>
              <a:ext uri="{FF2B5EF4-FFF2-40B4-BE49-F238E27FC236}">
                <a16:creationId xmlns:a16="http://schemas.microsoft.com/office/drawing/2014/main" id="{0E1D74FC-919A-CD2B-06F7-9760A01ED8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6906" y="5937850"/>
            <a:ext cx="651294" cy="651294"/>
          </a:xfrm>
          <a:prstGeom prst="rect">
            <a:avLst/>
          </a:prstGeom>
        </p:spPr>
      </p:pic>
    </p:spTree>
    <p:extLst>
      <p:ext uri="{BB962C8B-B14F-4D97-AF65-F5344CB8AC3E}">
        <p14:creationId xmlns:p14="http://schemas.microsoft.com/office/powerpoint/2010/main" val="3038651468"/>
      </p:ext>
    </p:extLst>
  </p:cSld>
  <p:clrMapOvr>
    <a:masterClrMapping/>
  </p:clrMapOvr>
  <mc:AlternateContent xmlns:mc="http://schemas.openxmlformats.org/markup-compatibility/2006">
    <mc:Choice xmlns:p14="http://schemas.microsoft.com/office/powerpoint/2010/main" Requires="p14">
      <p:transition spd="slow" p14:dur="2000" advTm="18390"/>
    </mc:Choice>
    <mc:Fallback>
      <p:transition spd="slow" advTm="18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a:xfrm>
            <a:off x="831850" y="1078991"/>
            <a:ext cx="5266944" cy="3136392"/>
          </a:xfrm>
        </p:spPr>
        <p:txBody>
          <a:bodyPr anchor="b">
            <a:normAutofit/>
          </a:bodyPr>
          <a:lstStyle/>
          <a:p>
            <a:r>
              <a:rPr lang="en-GB" sz="54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type="body" idx="1"/>
          </p:nvPr>
        </p:nvSpPr>
        <p:spPr>
          <a:xfrm>
            <a:off x="831850" y="4279392"/>
            <a:ext cx="5266944" cy="1500187"/>
          </a:xfrm>
        </p:spPr>
        <p:txBody>
          <a:bodyPr>
            <a:normAutofit/>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29</a:t>
            </a:fld>
            <a:endParaRPr lang="en-US"/>
          </a:p>
        </p:txBody>
      </p:sp>
      <p:pic>
        <p:nvPicPr>
          <p:cNvPr id="4" name="Recorded Sound">
            <a:hlinkClick r:id="" action="ppaction://media"/>
            <a:extLst>
              <a:ext uri="{FF2B5EF4-FFF2-40B4-BE49-F238E27FC236}">
                <a16:creationId xmlns:a16="http://schemas.microsoft.com/office/drawing/2014/main" id="{7D44044D-FC64-1902-0EAE-ECF457ADCD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8664" y="6012611"/>
            <a:ext cx="599536" cy="599536"/>
          </a:xfrm>
          <a:prstGeom prst="rect">
            <a:avLst/>
          </a:prstGeom>
        </p:spPr>
      </p:pic>
    </p:spTree>
    <p:extLst>
      <p:ext uri="{BB962C8B-B14F-4D97-AF65-F5344CB8AC3E}">
        <p14:creationId xmlns:p14="http://schemas.microsoft.com/office/powerpoint/2010/main" val="1447797583"/>
      </p:ext>
    </p:extLst>
  </p:cSld>
  <p:clrMapOvr>
    <a:masterClrMapping/>
  </p:clrMapOvr>
  <mc:AlternateContent xmlns:mc="http://schemas.openxmlformats.org/markup-compatibility/2006">
    <mc:Choice xmlns:p14="http://schemas.microsoft.com/office/powerpoint/2010/main" Requires="p14">
      <p:transition spd="slow" p14:dur="2000" advTm="14917"/>
    </mc:Choice>
    <mc:Fallback>
      <p:transition spd="slow" advTm="14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pPr algn="ctr"/>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30</a:t>
            </a:fld>
            <a:endParaRPr lang="en-US" dirty="0"/>
          </a:p>
        </p:txBody>
      </p:sp>
      <p:pic>
        <p:nvPicPr>
          <p:cNvPr id="4" name="Recorded Sound">
            <a:hlinkClick r:id="" action="ppaction://media"/>
            <a:extLst>
              <a:ext uri="{FF2B5EF4-FFF2-40B4-BE49-F238E27FC236}">
                <a16:creationId xmlns:a16="http://schemas.microsoft.com/office/drawing/2014/main" id="{E5673F06-D0EB-FEAF-78B9-7DD76B3CDA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60" y="5924969"/>
            <a:ext cx="796506" cy="796506"/>
          </a:xfrm>
          <a:prstGeom prst="rect">
            <a:avLst/>
          </a:prstGeom>
        </p:spPr>
      </p:pic>
    </p:spTree>
    <p:extLst>
      <p:ext uri="{BB962C8B-B14F-4D97-AF65-F5344CB8AC3E}">
        <p14:creationId xmlns:p14="http://schemas.microsoft.com/office/powerpoint/2010/main" val="913134341"/>
      </p:ext>
    </p:extLst>
  </p:cSld>
  <p:clrMapOvr>
    <a:masterClrMapping/>
  </p:clrMapOvr>
  <mc:AlternateContent xmlns:mc="http://schemas.openxmlformats.org/markup-compatibility/2006">
    <mc:Choice xmlns:p14="http://schemas.microsoft.com/office/powerpoint/2010/main" Requires="p14">
      <p:transition spd="slow" p14:dur="2000" advTm="30219"/>
    </mc:Choice>
    <mc:Fallback>
      <p:transition spd="slow" advTm="30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2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pPr algn="ctr"/>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4" name="Recorded Sound">
            <a:hlinkClick r:id="" action="ppaction://media"/>
            <a:extLst>
              <a:ext uri="{FF2B5EF4-FFF2-40B4-BE49-F238E27FC236}">
                <a16:creationId xmlns:a16="http://schemas.microsoft.com/office/drawing/2014/main" id="{21A160C5-0DA2-E084-CDB9-E4138F860C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151" y="6127690"/>
            <a:ext cx="600974" cy="600974"/>
          </a:xfrm>
          <a:prstGeom prst="rect">
            <a:avLst/>
          </a:prstGeom>
        </p:spPr>
      </p:pic>
    </p:spTree>
    <p:extLst>
      <p:ext uri="{BB962C8B-B14F-4D97-AF65-F5344CB8AC3E}">
        <p14:creationId xmlns:p14="http://schemas.microsoft.com/office/powerpoint/2010/main" val="3099854670"/>
      </p:ext>
    </p:extLst>
  </p:cSld>
  <p:clrMapOvr>
    <a:masterClrMapping/>
  </p:clrMapOvr>
  <mc:AlternateContent xmlns:mc="http://schemas.openxmlformats.org/markup-compatibility/2006">
    <mc:Choice xmlns:p14="http://schemas.microsoft.com/office/powerpoint/2010/main" Requires="p14">
      <p:transition spd="slow" p14:dur="2000" advTm="55681"/>
    </mc:Choice>
    <mc:Fallback>
      <p:transition spd="slow" advTm="55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pPr algn="ctr"/>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925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32</a:t>
            </a:fld>
            <a:endParaRPr lang="en-US" dirty="0"/>
          </a:p>
        </p:txBody>
      </p:sp>
      <p:pic>
        <p:nvPicPr>
          <p:cNvPr id="4" name="Recorded Sound">
            <a:hlinkClick r:id="" action="ppaction://media"/>
            <a:extLst>
              <a:ext uri="{FF2B5EF4-FFF2-40B4-BE49-F238E27FC236}">
                <a16:creationId xmlns:a16="http://schemas.microsoft.com/office/drawing/2014/main" id="{F8CEBE06-9646-E52A-7061-E4A3C23859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648" y="5796951"/>
            <a:ext cx="894361" cy="894361"/>
          </a:xfrm>
          <a:prstGeom prst="rect">
            <a:avLst/>
          </a:prstGeom>
        </p:spPr>
      </p:pic>
    </p:spTree>
    <p:extLst>
      <p:ext uri="{BB962C8B-B14F-4D97-AF65-F5344CB8AC3E}">
        <p14:creationId xmlns:p14="http://schemas.microsoft.com/office/powerpoint/2010/main" val="3075568171"/>
      </p:ext>
    </p:extLst>
  </p:cSld>
  <p:clrMapOvr>
    <a:masterClrMapping/>
  </p:clrMapOvr>
  <mc:AlternateContent xmlns:mc="http://schemas.openxmlformats.org/markup-compatibility/2006">
    <mc:Choice xmlns:p14="http://schemas.microsoft.com/office/powerpoint/2010/main" Requires="p14">
      <p:transition spd="slow" p14:dur="2000" advTm="29893"/>
    </mc:Choice>
    <mc:Fallback>
      <p:transition spd="slow" advTm="29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DF7B156-FB69-1F83-FDBC-EAF62BD02CE1}"/>
              </a:ext>
            </a:extLst>
          </p:cNvPr>
          <p:cNvSpPr>
            <a:spLocks noGrp="1"/>
          </p:cNvSpPr>
          <p:nvPr>
            <p:ph type="title"/>
          </p:nvPr>
        </p:nvSpPr>
        <p:spPr/>
        <p:txBody>
          <a:bodyPr>
            <a:normAutofit/>
          </a:bodyPr>
          <a:lstStyle/>
          <a:p>
            <a:r>
              <a:rPr lang="en-GB" sz="4800" b="1" u="sng" dirty="0"/>
              <a:t>Time for a break</a:t>
            </a:r>
          </a:p>
        </p:txBody>
      </p:sp>
      <p:sp>
        <p:nvSpPr>
          <p:cNvPr id="6" name="Slide Number Placeholder 5">
            <a:extLst>
              <a:ext uri="{FF2B5EF4-FFF2-40B4-BE49-F238E27FC236}">
                <a16:creationId xmlns:a16="http://schemas.microsoft.com/office/drawing/2014/main" id="{D2F2C423-9F20-F3C2-2FF3-8C8038A819F7}"/>
              </a:ext>
            </a:extLst>
          </p:cNvPr>
          <p:cNvSpPr>
            <a:spLocks noGrp="1"/>
          </p:cNvSpPr>
          <p:nvPr>
            <p:ph type="sldNum" sz="quarter" idx="12"/>
          </p:nvPr>
        </p:nvSpPr>
        <p:spPr/>
        <p:txBody>
          <a:bodyPr/>
          <a:lstStyle/>
          <a:p>
            <a:fld id="{B9713C8C-8E70-45D5-AE59-23E60168254E}" type="slidenum">
              <a:rPr lang="en-US" smtClean="0"/>
              <a:t>33</a:t>
            </a:fld>
            <a:endParaRPr lang="en-US" dirty="0"/>
          </a:p>
        </p:txBody>
      </p:sp>
      <p:pic>
        <p:nvPicPr>
          <p:cNvPr id="2" name="Recorded Sound">
            <a:hlinkClick r:id="" action="ppaction://media"/>
            <a:extLst>
              <a:ext uri="{FF2B5EF4-FFF2-40B4-BE49-F238E27FC236}">
                <a16:creationId xmlns:a16="http://schemas.microsoft.com/office/drawing/2014/main" id="{33B33F64-C11C-D5B1-759E-0543F83F45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7676" y="5880430"/>
            <a:ext cx="658482" cy="658482"/>
          </a:xfrm>
          <a:prstGeom prst="rect">
            <a:avLst/>
          </a:prstGeom>
        </p:spPr>
      </p:pic>
    </p:spTree>
    <p:extLst>
      <p:ext uri="{BB962C8B-B14F-4D97-AF65-F5344CB8AC3E}">
        <p14:creationId xmlns:p14="http://schemas.microsoft.com/office/powerpoint/2010/main" val="1726137809"/>
      </p:ext>
    </p:extLst>
  </p:cSld>
  <p:clrMapOvr>
    <a:masterClrMapping/>
  </p:clrMapOvr>
  <mc:AlternateContent xmlns:mc="http://schemas.openxmlformats.org/markup-compatibility/2006">
    <mc:Choice xmlns:p14="http://schemas.microsoft.com/office/powerpoint/2010/main" Requires="p14">
      <p:transition spd="slow" p14:dur="2000" advTm="6465"/>
    </mc:Choice>
    <mc:Fallback>
      <p:transition spd="slow" advTm="6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fontScale="90000"/>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34</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normAutofit fontScale="92500" lnSpcReduction="10000"/>
          </a:bodyPr>
          <a:lstStyle/>
          <a:p>
            <a:r>
              <a:rPr lang="en-GB" dirty="0"/>
              <a:t>J</a:t>
            </a:r>
          </a:p>
        </p:txBody>
      </p:sp>
      <p:pic>
        <p:nvPicPr>
          <p:cNvPr id="2" name="Recorded Sound">
            <a:hlinkClick r:id="" action="ppaction://media"/>
            <a:extLst>
              <a:ext uri="{FF2B5EF4-FFF2-40B4-BE49-F238E27FC236}">
                <a16:creationId xmlns:a16="http://schemas.microsoft.com/office/drawing/2014/main" id="{71B0BE4F-AC53-6EC7-C969-A73B81D9FB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6905" y="5992483"/>
            <a:ext cx="668667" cy="668667"/>
          </a:xfrm>
          <a:prstGeom prst="rect">
            <a:avLst/>
          </a:prstGeom>
        </p:spPr>
      </p:pic>
    </p:spTree>
    <p:extLst>
      <p:ext uri="{BB962C8B-B14F-4D97-AF65-F5344CB8AC3E}">
        <p14:creationId xmlns:p14="http://schemas.microsoft.com/office/powerpoint/2010/main" val="183165216"/>
      </p:ext>
    </p:extLst>
  </p:cSld>
  <p:clrMapOvr>
    <a:masterClrMapping/>
  </p:clrMapOvr>
  <mc:AlternateContent xmlns:mc="http://schemas.openxmlformats.org/markup-compatibility/2006">
    <mc:Choice xmlns:p14="http://schemas.microsoft.com/office/powerpoint/2010/main" Requires="p14">
      <p:transition spd="slow" p14:dur="2000" advTm="3831"/>
    </mc:Choice>
    <mc:Fallback>
      <p:transition spd="slow" advTm="3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925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35</a:t>
            </a:fld>
            <a:endParaRPr lang="en-US" dirty="0"/>
          </a:p>
        </p:txBody>
      </p:sp>
      <p:pic>
        <p:nvPicPr>
          <p:cNvPr id="4" name="Recorded Sound">
            <a:hlinkClick r:id="" action="ppaction://media"/>
            <a:extLst>
              <a:ext uri="{FF2B5EF4-FFF2-40B4-BE49-F238E27FC236}">
                <a16:creationId xmlns:a16="http://schemas.microsoft.com/office/drawing/2014/main" id="{78884E51-5399-A71E-BF01-D019FDE5D4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9396" y="5791200"/>
            <a:ext cx="869950" cy="869950"/>
          </a:xfrm>
          <a:prstGeom prst="rect">
            <a:avLst/>
          </a:prstGeom>
        </p:spPr>
      </p:pic>
    </p:spTree>
    <p:extLst>
      <p:ext uri="{BB962C8B-B14F-4D97-AF65-F5344CB8AC3E}">
        <p14:creationId xmlns:p14="http://schemas.microsoft.com/office/powerpoint/2010/main" val="47954968"/>
      </p:ext>
    </p:extLst>
  </p:cSld>
  <p:clrMapOvr>
    <a:masterClrMapping/>
  </p:clrMapOvr>
  <mc:AlternateContent xmlns:mc="http://schemas.openxmlformats.org/markup-compatibility/2006">
    <mc:Choice xmlns:p14="http://schemas.microsoft.com/office/powerpoint/2010/main" Requires="p14">
      <p:transition spd="slow" p14:dur="2000" advTm="28467"/>
    </mc:Choice>
    <mc:Fallback>
      <p:transition spd="slow" advTm="28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4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36</a:t>
            </a:fld>
            <a:endParaRPr lang="en-US" dirty="0"/>
          </a:p>
        </p:txBody>
      </p:sp>
      <p:pic>
        <p:nvPicPr>
          <p:cNvPr id="4" name="Recorded Sound">
            <a:hlinkClick r:id="" action="ppaction://media"/>
            <a:extLst>
              <a:ext uri="{FF2B5EF4-FFF2-40B4-BE49-F238E27FC236}">
                <a16:creationId xmlns:a16="http://schemas.microsoft.com/office/drawing/2014/main" id="{0A08CFC1-43ED-758F-8CB6-683449D1C6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49440" y="44133"/>
            <a:ext cx="1288573" cy="1288573"/>
          </a:xfrm>
          <a:prstGeom prst="rect">
            <a:avLst/>
          </a:prstGeom>
        </p:spPr>
      </p:pic>
    </p:spTree>
    <p:extLst>
      <p:ext uri="{BB962C8B-B14F-4D97-AF65-F5344CB8AC3E}">
        <p14:creationId xmlns:p14="http://schemas.microsoft.com/office/powerpoint/2010/main" val="2146380459"/>
      </p:ext>
    </p:extLst>
  </p:cSld>
  <p:clrMapOvr>
    <a:masterClrMapping/>
  </p:clrMapOvr>
  <mc:AlternateContent xmlns:mc="http://schemas.openxmlformats.org/markup-compatibility/2006">
    <mc:Choice xmlns:p14="http://schemas.microsoft.com/office/powerpoint/2010/main" Requires="p14">
      <p:transition spd="slow" p14:dur="2000" advTm="50513"/>
    </mc:Choice>
    <mc:Fallback>
      <p:transition spd="slow" advTm="50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37</a:t>
            </a:fld>
            <a:endParaRPr lang="en-US" dirty="0"/>
          </a:p>
        </p:txBody>
      </p:sp>
      <p:pic>
        <p:nvPicPr>
          <p:cNvPr id="3" name="Recorded Sound">
            <a:hlinkClick r:id="" action="ppaction://media"/>
            <a:extLst>
              <a:ext uri="{FF2B5EF4-FFF2-40B4-BE49-F238E27FC236}">
                <a16:creationId xmlns:a16="http://schemas.microsoft.com/office/drawing/2014/main" id="{EB3AE792-BD54-A1C4-A0F9-2A72822889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1154" y="5831457"/>
            <a:ext cx="829693" cy="829693"/>
          </a:xfrm>
          <a:prstGeom prst="rect">
            <a:avLst/>
          </a:prstGeom>
        </p:spPr>
      </p:pic>
    </p:spTree>
    <p:extLst>
      <p:ext uri="{BB962C8B-B14F-4D97-AF65-F5344CB8AC3E}">
        <p14:creationId xmlns:p14="http://schemas.microsoft.com/office/powerpoint/2010/main" val="4246348857"/>
      </p:ext>
    </p:extLst>
  </p:cSld>
  <p:clrMapOvr>
    <a:masterClrMapping/>
  </p:clrMapOvr>
  <mc:AlternateContent xmlns:mc="http://schemas.openxmlformats.org/markup-compatibility/2006">
    <mc:Choice xmlns:p14="http://schemas.microsoft.com/office/powerpoint/2010/main" Requires="p14">
      <p:transition spd="slow" p14:dur="2000" advTm="25495"/>
    </mc:Choice>
    <mc:Fallback>
      <p:transition spd="slow" advTm="25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4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22F1DF11-8F85-F72A-C062-C4DD949C5A48}"/>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324928" y="5946475"/>
            <a:ext cx="694426" cy="694426"/>
          </a:xfrm>
          <a:prstGeom prst="rect">
            <a:avLst/>
          </a:prstGeom>
        </p:spPr>
      </p:pic>
    </p:spTree>
    <p:extLst>
      <p:ext uri="{BB962C8B-B14F-4D97-AF65-F5344CB8AC3E}">
        <p14:creationId xmlns:p14="http://schemas.microsoft.com/office/powerpoint/2010/main" val="2547642721"/>
      </p:ext>
    </p:extLst>
  </p:cSld>
  <p:clrMapOvr>
    <a:masterClrMapping/>
  </p:clrMapOvr>
  <mc:AlternateContent xmlns:mc="http://schemas.openxmlformats.org/markup-compatibility/2006">
    <mc:Choice xmlns:p14="http://schemas.microsoft.com/office/powerpoint/2010/main" Requires="p14">
      <p:transition spd="slow" p14:dur="2000" advTm="47252"/>
    </mc:Choice>
    <mc:Fallback>
      <p:transition spd="slow" advTm="47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70000" lnSpcReduction="2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39</a:t>
            </a:fld>
            <a:endParaRPr lang="en-US" dirty="0"/>
          </a:p>
        </p:txBody>
      </p:sp>
      <p:pic>
        <p:nvPicPr>
          <p:cNvPr id="4" name="Recorded Sound">
            <a:hlinkClick r:id="" action="ppaction://media"/>
            <a:extLst>
              <a:ext uri="{FF2B5EF4-FFF2-40B4-BE49-F238E27FC236}">
                <a16:creationId xmlns:a16="http://schemas.microsoft.com/office/drawing/2014/main" id="{88F223B6-81A7-9993-26E1-7C2BC84CD5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2656" y="6090249"/>
            <a:ext cx="570901" cy="570901"/>
          </a:xfrm>
          <a:prstGeom prst="rect">
            <a:avLst/>
          </a:prstGeom>
        </p:spPr>
      </p:pic>
    </p:spTree>
    <p:extLst>
      <p:ext uri="{BB962C8B-B14F-4D97-AF65-F5344CB8AC3E}">
        <p14:creationId xmlns:p14="http://schemas.microsoft.com/office/powerpoint/2010/main" val="1864997797"/>
      </p:ext>
    </p:extLst>
  </p:cSld>
  <p:clrMapOvr>
    <a:masterClrMapping/>
  </p:clrMapOvr>
  <mc:AlternateContent xmlns:mc="http://schemas.openxmlformats.org/markup-compatibility/2006">
    <mc:Choice xmlns:p14="http://schemas.microsoft.com/office/powerpoint/2010/main" Requires="p14">
      <p:transition spd="slow" p14:dur="2000" advTm="70203"/>
    </mc:Choice>
    <mc:Fallback>
      <p:transition spd="slow" advTm="70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2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40</a:t>
            </a:fld>
            <a:endParaRPr lang="en-US" dirty="0"/>
          </a:p>
        </p:txBody>
      </p:sp>
      <p:pic>
        <p:nvPicPr>
          <p:cNvPr id="4" name="Recorded Sound">
            <a:hlinkClick r:id="" action="ppaction://media"/>
            <a:extLst>
              <a:ext uri="{FF2B5EF4-FFF2-40B4-BE49-F238E27FC236}">
                <a16:creationId xmlns:a16="http://schemas.microsoft.com/office/drawing/2014/main" id="{AD74A4F4-E4B5-35B0-47FF-A1CE51EEC2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1411" y="6078747"/>
            <a:ext cx="642728" cy="642728"/>
          </a:xfrm>
          <a:prstGeom prst="rect">
            <a:avLst/>
          </a:prstGeom>
        </p:spPr>
      </p:pic>
    </p:spTree>
    <p:extLst>
      <p:ext uri="{BB962C8B-B14F-4D97-AF65-F5344CB8AC3E}">
        <p14:creationId xmlns:p14="http://schemas.microsoft.com/office/powerpoint/2010/main" val="748034579"/>
      </p:ext>
    </p:extLst>
  </p:cSld>
  <p:clrMapOvr>
    <a:masterClrMapping/>
  </p:clrMapOvr>
  <mc:AlternateContent xmlns:mc="http://schemas.openxmlformats.org/markup-compatibility/2006">
    <mc:Choice xmlns:p14="http://schemas.microsoft.com/office/powerpoint/2010/main" Requires="p14">
      <p:transition spd="slow" p14:dur="2000" advTm="35340"/>
    </mc:Choice>
    <mc:Fallback>
      <p:transition spd="slow" advTm="35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3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41</a:t>
            </a:fld>
            <a:endParaRPr lang="en-US" dirty="0"/>
          </a:p>
        </p:txBody>
      </p:sp>
      <p:pic>
        <p:nvPicPr>
          <p:cNvPr id="6" name="Recorded Sound">
            <a:hlinkClick r:id="" action="ppaction://media"/>
            <a:extLst>
              <a:ext uri="{FF2B5EF4-FFF2-40B4-BE49-F238E27FC236}">
                <a16:creationId xmlns:a16="http://schemas.microsoft.com/office/drawing/2014/main" id="{D11B187B-9A60-DDDD-40D4-1B6A69B8DF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474124"/>
            <a:ext cx="304800" cy="304800"/>
          </a:xfrm>
          <a:prstGeom prst="rect">
            <a:avLst/>
          </a:prstGeom>
        </p:spPr>
      </p:pic>
    </p:spTree>
    <p:extLst>
      <p:ext uri="{BB962C8B-B14F-4D97-AF65-F5344CB8AC3E}">
        <p14:creationId xmlns:p14="http://schemas.microsoft.com/office/powerpoint/2010/main" val="1914736054"/>
      </p:ext>
    </p:extLst>
  </p:cSld>
  <p:clrMapOvr>
    <a:masterClrMapping/>
  </p:clrMapOvr>
  <mc:AlternateContent xmlns:mc="http://schemas.openxmlformats.org/markup-compatibility/2006">
    <mc:Choice xmlns:p14="http://schemas.microsoft.com/office/powerpoint/2010/main" Requires="p14">
      <p:transition spd="slow" p14:dur="2000" advTm="23266"/>
    </mc:Choice>
    <mc:Fallback>
      <p:transition spd="slow" advTm="23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42</a:t>
            </a:fld>
            <a:endParaRPr lang="en-US" dirty="0"/>
          </a:p>
        </p:txBody>
      </p:sp>
      <p:pic>
        <p:nvPicPr>
          <p:cNvPr id="4" name="Recorded Sound">
            <a:hlinkClick r:id="" action="ppaction://media"/>
            <a:extLst>
              <a:ext uri="{FF2B5EF4-FFF2-40B4-BE49-F238E27FC236}">
                <a16:creationId xmlns:a16="http://schemas.microsoft.com/office/drawing/2014/main" id="{E06898E4-E2E2-26E4-B5A4-21FB4EA05B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7162" y="5975230"/>
            <a:ext cx="563682" cy="563682"/>
          </a:xfrm>
          <a:prstGeom prst="rect">
            <a:avLst/>
          </a:prstGeom>
        </p:spPr>
      </p:pic>
    </p:spTree>
    <p:extLst>
      <p:ext uri="{BB962C8B-B14F-4D97-AF65-F5344CB8AC3E}">
        <p14:creationId xmlns:p14="http://schemas.microsoft.com/office/powerpoint/2010/main" val="464145621"/>
      </p:ext>
    </p:extLst>
  </p:cSld>
  <p:clrMapOvr>
    <a:masterClrMapping/>
  </p:clrMapOvr>
  <mc:AlternateContent xmlns:mc="http://schemas.openxmlformats.org/markup-compatibility/2006">
    <mc:Choice xmlns:p14="http://schemas.microsoft.com/office/powerpoint/2010/main" Requires="p14">
      <p:transition spd="slow" p14:dur="2000" advTm="40180"/>
    </mc:Choice>
    <mc:Fallback>
      <p:transition spd="slow" advTm="40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1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fontScale="90000"/>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43</a:t>
            </a:fld>
            <a:endParaRPr lang="en-US" dirty="0"/>
          </a:p>
        </p:txBody>
      </p:sp>
      <p:pic>
        <p:nvPicPr>
          <p:cNvPr id="3" name="Recorded Sound">
            <a:hlinkClick r:id="" action="ppaction://media"/>
            <a:extLst>
              <a:ext uri="{FF2B5EF4-FFF2-40B4-BE49-F238E27FC236}">
                <a16:creationId xmlns:a16="http://schemas.microsoft.com/office/drawing/2014/main" id="{811CC6C2-B329-39FD-2F5E-B7EFE4C963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30678" y="6085996"/>
            <a:ext cx="635479" cy="635479"/>
          </a:xfrm>
          <a:prstGeom prst="rect">
            <a:avLst/>
          </a:prstGeom>
        </p:spPr>
      </p:pic>
    </p:spTree>
    <p:extLst>
      <p:ext uri="{BB962C8B-B14F-4D97-AF65-F5344CB8AC3E}">
        <p14:creationId xmlns:p14="http://schemas.microsoft.com/office/powerpoint/2010/main" val="4220384774"/>
      </p:ext>
    </p:extLst>
  </p:cSld>
  <p:clrMapOvr>
    <a:masterClrMapping/>
  </p:clrMapOvr>
  <mc:AlternateContent xmlns:mc="http://schemas.openxmlformats.org/markup-compatibility/2006">
    <mc:Choice xmlns:p14="http://schemas.microsoft.com/office/powerpoint/2010/main" Requires="p14">
      <p:transition spd="slow" p14:dur="2000" advTm="45185"/>
    </mc:Choice>
    <mc:Fallback>
      <p:transition spd="slow" advTm="45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fontScale="90000"/>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2" name="Recorded Sound">
            <a:hlinkClick r:id="" action="ppaction://media"/>
            <a:extLst>
              <a:ext uri="{FF2B5EF4-FFF2-40B4-BE49-F238E27FC236}">
                <a16:creationId xmlns:a16="http://schemas.microsoft.com/office/drawing/2014/main" id="{8B2749F6-D105-A728-37B7-2EED8B88EC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60" y="6044242"/>
            <a:ext cx="647070" cy="647070"/>
          </a:xfrm>
          <a:prstGeom prst="rect">
            <a:avLst/>
          </a:prstGeom>
        </p:spPr>
      </p:pic>
    </p:spTree>
    <p:extLst>
      <p:ext uri="{BB962C8B-B14F-4D97-AF65-F5344CB8AC3E}">
        <p14:creationId xmlns:p14="http://schemas.microsoft.com/office/powerpoint/2010/main" val="788087069"/>
      </p:ext>
    </p:extLst>
  </p:cSld>
  <p:clrMapOvr>
    <a:masterClrMapping/>
  </p:clrMapOvr>
  <mc:AlternateContent xmlns:mc="http://schemas.openxmlformats.org/markup-compatibility/2006">
    <mc:Choice xmlns:p14="http://schemas.microsoft.com/office/powerpoint/2010/main" Requires="p14">
      <p:transition spd="slow" p14:dur="2000" advTm="81176"/>
    </mc:Choice>
    <mc:Fallback>
      <p:transition spd="slow" advTm="81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1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BE97-84E8-ADF4-61CD-648CE3AF2CC0}"/>
              </a:ext>
            </a:extLst>
          </p:cNvPr>
          <p:cNvSpPr>
            <a:spLocks noGrp="1"/>
          </p:cNvSpPr>
          <p:nvPr>
            <p:ph type="title"/>
          </p:nvPr>
        </p:nvSpPr>
        <p:spPr/>
        <p:txBody>
          <a:bodyPr>
            <a:normAutofit/>
          </a:bodyPr>
          <a:lstStyle/>
          <a:p>
            <a:pPr algn="ctr"/>
            <a:r>
              <a:rPr lang="en-GB" sz="5400" b="1" u="sng" dirty="0"/>
              <a:t>Separation of powers</a:t>
            </a:r>
          </a:p>
        </p:txBody>
      </p:sp>
      <p:sp>
        <p:nvSpPr>
          <p:cNvPr id="6" name="Slide Number Placeholder 5">
            <a:extLst>
              <a:ext uri="{FF2B5EF4-FFF2-40B4-BE49-F238E27FC236}">
                <a16:creationId xmlns:a16="http://schemas.microsoft.com/office/drawing/2014/main" id="{695A31AE-F953-FFCE-D620-CC164B512690}"/>
              </a:ext>
            </a:extLst>
          </p:cNvPr>
          <p:cNvSpPr>
            <a:spLocks noGrp="1"/>
          </p:cNvSpPr>
          <p:nvPr>
            <p:ph type="sldNum" sz="quarter" idx="12"/>
          </p:nvPr>
        </p:nvSpPr>
        <p:spPr/>
        <p:txBody>
          <a:bodyPr/>
          <a:lstStyle/>
          <a:p>
            <a:fld id="{B9713C8C-8E70-45D5-AE59-23E60168254E}" type="slidenum">
              <a:rPr lang="en-US" smtClean="0"/>
              <a:t>45</a:t>
            </a:fld>
            <a:endParaRPr lang="en-US" dirty="0"/>
          </a:p>
        </p:txBody>
      </p:sp>
      <p:pic>
        <p:nvPicPr>
          <p:cNvPr id="3" name="Recorded Sound">
            <a:hlinkClick r:id="" action="ppaction://media"/>
            <a:extLst>
              <a:ext uri="{FF2B5EF4-FFF2-40B4-BE49-F238E27FC236}">
                <a16:creationId xmlns:a16="http://schemas.microsoft.com/office/drawing/2014/main" id="{B7D7F71C-9C60-DC1A-08DC-42E5B77C8A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4157" y="6163693"/>
            <a:ext cx="497457" cy="497457"/>
          </a:xfrm>
          <a:prstGeom prst="rect">
            <a:avLst/>
          </a:prstGeom>
        </p:spPr>
      </p:pic>
    </p:spTree>
    <p:extLst>
      <p:ext uri="{BB962C8B-B14F-4D97-AF65-F5344CB8AC3E}">
        <p14:creationId xmlns:p14="http://schemas.microsoft.com/office/powerpoint/2010/main" val="1523605912"/>
      </p:ext>
    </p:extLst>
  </p:cSld>
  <p:clrMapOvr>
    <a:masterClrMapping/>
  </p:clrMapOvr>
  <mc:AlternateContent xmlns:mc="http://schemas.openxmlformats.org/markup-compatibility/2006">
    <mc:Choice xmlns:p14="http://schemas.microsoft.com/office/powerpoint/2010/main" Requires="p14">
      <p:transition spd="slow" p14:dur="2000" advTm="7987"/>
    </mc:Choice>
    <mc:Fallback>
      <p:transition spd="slow" advTm="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normAutofit/>
          </a:bodyPr>
          <a:lstStyle/>
          <a:p>
            <a:r>
              <a:rPr lang="en-GB" sz="4800" b="1" u="sng"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pPr>
              <a:lnSpc>
                <a:spcPct val="200000"/>
              </a:lnSpc>
            </a:pPr>
            <a:r>
              <a:rPr lang="en-GB" dirty="0"/>
              <a:t>Supreme court created to replace the House of Lords. </a:t>
            </a:r>
          </a:p>
          <a:p>
            <a:pPr>
              <a:lnSpc>
                <a:spcPct val="200000"/>
              </a:lnSpc>
            </a:pPr>
            <a:r>
              <a:rPr lang="en-GB" dirty="0"/>
              <a:t>Lord Chancellor- number of roles. </a:t>
            </a:r>
          </a:p>
          <a:p>
            <a:pPr>
              <a:lnSpc>
                <a:spcPct val="200000"/>
              </a:lnSpc>
            </a:pPr>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46</a:t>
            </a:fld>
            <a:endParaRPr lang="en-US" dirty="0"/>
          </a:p>
        </p:txBody>
      </p:sp>
      <p:pic>
        <p:nvPicPr>
          <p:cNvPr id="4" name="Recorded Sound">
            <a:hlinkClick r:id="" action="ppaction://media"/>
            <a:extLst>
              <a:ext uri="{FF2B5EF4-FFF2-40B4-BE49-F238E27FC236}">
                <a16:creationId xmlns:a16="http://schemas.microsoft.com/office/drawing/2014/main" id="{8066248F-8668-25F4-5902-330B54D599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648" y="6026989"/>
            <a:ext cx="774939" cy="774939"/>
          </a:xfrm>
          <a:prstGeom prst="rect">
            <a:avLst/>
          </a:prstGeom>
        </p:spPr>
      </p:pic>
    </p:spTree>
    <p:extLst>
      <p:ext uri="{BB962C8B-B14F-4D97-AF65-F5344CB8AC3E}">
        <p14:creationId xmlns:p14="http://schemas.microsoft.com/office/powerpoint/2010/main" val="1513748332"/>
      </p:ext>
    </p:extLst>
  </p:cSld>
  <p:clrMapOvr>
    <a:masterClrMapping/>
  </p:clrMapOvr>
  <mc:AlternateContent xmlns:mc="http://schemas.openxmlformats.org/markup-compatibility/2006">
    <mc:Choice xmlns:p14="http://schemas.microsoft.com/office/powerpoint/2010/main" Requires="p14">
      <p:transition spd="slow" p14:dur="2000" advTm="42873"/>
    </mc:Choice>
    <mc:Fallback>
      <p:transition spd="slow" advTm="42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8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39C1-55B4-8FFE-2568-DCBCA3DA83F3}"/>
              </a:ext>
            </a:extLst>
          </p:cNvPr>
          <p:cNvSpPr>
            <a:spLocks noGrp="1"/>
          </p:cNvSpPr>
          <p:nvPr>
            <p:ph type="title"/>
          </p:nvPr>
        </p:nvSpPr>
        <p:spPr/>
        <p:txBody>
          <a:bodyPr>
            <a:normAutofit/>
          </a:bodyPr>
          <a:lstStyle/>
          <a:p>
            <a:pPr algn="ctr"/>
            <a:r>
              <a:rPr lang="en-GB" sz="5400" b="1" u="sng" dirty="0"/>
              <a:t>Now </a:t>
            </a:r>
          </a:p>
        </p:txBody>
      </p:sp>
      <p:sp>
        <p:nvSpPr>
          <p:cNvPr id="3" name="Content Placeholder 2">
            <a:extLst>
              <a:ext uri="{FF2B5EF4-FFF2-40B4-BE49-F238E27FC236}">
                <a16:creationId xmlns:a16="http://schemas.microsoft.com/office/drawing/2014/main" id="{52E30E40-B120-AE2A-57A0-4211013D8ACA}"/>
              </a:ext>
            </a:extLst>
          </p:cNvPr>
          <p:cNvSpPr>
            <a:spLocks noGrp="1"/>
          </p:cNvSpPr>
          <p:nvPr>
            <p:ph idx="1"/>
          </p:nvPr>
        </p:nvSpPr>
        <p:spPr/>
        <p:txBody>
          <a:bodyPr/>
          <a:lstStyle/>
          <a:p>
            <a:r>
              <a:rPr lang="en-GB" dirty="0"/>
              <a:t>John Locke and </a:t>
            </a:r>
            <a:r>
              <a:rPr lang="en-GB" dirty="0" err="1"/>
              <a:t>Montisqeu</a:t>
            </a:r>
            <a:r>
              <a:rPr lang="en-GB" dirty="0"/>
              <a:t> – Government should not be one person. </a:t>
            </a:r>
          </a:p>
          <a:p>
            <a:endParaRPr lang="en-GB" dirty="0"/>
          </a:p>
          <a:p>
            <a:r>
              <a:rPr lang="en-GB" dirty="0"/>
              <a:t>We need separation of powers. </a:t>
            </a:r>
          </a:p>
          <a:p>
            <a:endParaRPr lang="en-GB" dirty="0"/>
          </a:p>
          <a:p>
            <a:r>
              <a:rPr lang="en-GB" dirty="0"/>
              <a:t>Parliament, government and executive all needed to be separated. </a:t>
            </a:r>
          </a:p>
        </p:txBody>
      </p:sp>
      <p:sp>
        <p:nvSpPr>
          <p:cNvPr id="6" name="Slide Number Placeholder 5">
            <a:extLst>
              <a:ext uri="{FF2B5EF4-FFF2-40B4-BE49-F238E27FC236}">
                <a16:creationId xmlns:a16="http://schemas.microsoft.com/office/drawing/2014/main" id="{3D9A30BC-2E02-FEEA-EFE5-7CECE504EEA2}"/>
              </a:ext>
            </a:extLst>
          </p:cNvPr>
          <p:cNvSpPr>
            <a:spLocks noGrp="1"/>
          </p:cNvSpPr>
          <p:nvPr>
            <p:ph type="sldNum" sz="quarter" idx="12"/>
          </p:nvPr>
        </p:nvSpPr>
        <p:spPr/>
        <p:txBody>
          <a:bodyPr/>
          <a:lstStyle/>
          <a:p>
            <a:fld id="{B9713C8C-8E70-45D5-AE59-23E60168254E}" type="slidenum">
              <a:rPr lang="en-US" smtClean="0"/>
              <a:t>47</a:t>
            </a:fld>
            <a:endParaRPr lang="en-US" dirty="0"/>
          </a:p>
        </p:txBody>
      </p:sp>
      <p:pic>
        <p:nvPicPr>
          <p:cNvPr id="4" name="Recorded Sound">
            <a:hlinkClick r:id="" action="ppaction://media"/>
            <a:extLst>
              <a:ext uri="{FF2B5EF4-FFF2-40B4-BE49-F238E27FC236}">
                <a16:creationId xmlns:a16="http://schemas.microsoft.com/office/drawing/2014/main" id="{C8E10466-D9DB-085D-1765-D154360EF9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399" y="6333227"/>
            <a:ext cx="462951" cy="462951"/>
          </a:xfrm>
          <a:prstGeom prst="rect">
            <a:avLst/>
          </a:prstGeom>
        </p:spPr>
      </p:pic>
    </p:spTree>
    <p:extLst>
      <p:ext uri="{BB962C8B-B14F-4D97-AF65-F5344CB8AC3E}">
        <p14:creationId xmlns:p14="http://schemas.microsoft.com/office/powerpoint/2010/main" val="4191426757"/>
      </p:ext>
    </p:extLst>
  </p:cSld>
  <p:clrMapOvr>
    <a:masterClrMapping/>
  </p:clrMapOvr>
  <mc:AlternateContent xmlns:mc="http://schemas.openxmlformats.org/markup-compatibility/2006">
    <mc:Choice xmlns:p14="http://schemas.microsoft.com/office/powerpoint/2010/main" Requires="p14">
      <p:transition spd="slow" p14:dur="2000" advTm="26945"/>
    </mc:Choice>
    <mc:Fallback>
      <p:transition spd="slow" advTm="26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9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CA61F-7344-A65D-C93E-A16DEB8DF04F}"/>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E45F7300-40A6-B60A-FFB2-8FF19FF6BE3E}"/>
              </a:ext>
            </a:extLst>
          </p:cNvPr>
          <p:cNvSpPr>
            <a:spLocks noGrp="1"/>
          </p:cNvSpPr>
          <p:nvPr>
            <p:ph idx="1"/>
          </p:nvPr>
        </p:nvSpPr>
        <p:spPr/>
        <p:txBody>
          <a:bodyPr>
            <a:normAutofit fontScale="92500" lnSpcReduction="10000"/>
          </a:bodyPr>
          <a:lstStyle/>
          <a:p>
            <a:r>
              <a:rPr lang="en-GB" dirty="0"/>
              <a:t>Needed to be separated to ensure that no one abuses their power. </a:t>
            </a:r>
          </a:p>
          <a:p>
            <a:endParaRPr lang="en-GB" dirty="0"/>
          </a:p>
          <a:p>
            <a:r>
              <a:rPr lang="en-GB" dirty="0"/>
              <a:t>Judiciary and Executive powers cannot overlap. </a:t>
            </a:r>
          </a:p>
          <a:p>
            <a:endParaRPr lang="en-GB" dirty="0"/>
          </a:p>
          <a:p>
            <a:r>
              <a:rPr lang="en-GB" dirty="0"/>
              <a:t>Legislature and judiciary – before the Constitutional Reform Act 2005 we had the House of Lords. </a:t>
            </a:r>
          </a:p>
          <a:p>
            <a:endParaRPr lang="en-GB" dirty="0"/>
          </a:p>
          <a:p>
            <a:r>
              <a:rPr lang="en-GB" dirty="0"/>
              <a:t>After we now have the supreme court. </a:t>
            </a:r>
          </a:p>
          <a:p>
            <a:endParaRPr lang="en-GB" dirty="0"/>
          </a:p>
        </p:txBody>
      </p:sp>
      <p:sp>
        <p:nvSpPr>
          <p:cNvPr id="6" name="Slide Number Placeholder 5">
            <a:extLst>
              <a:ext uri="{FF2B5EF4-FFF2-40B4-BE49-F238E27FC236}">
                <a16:creationId xmlns:a16="http://schemas.microsoft.com/office/drawing/2014/main" id="{79ED2932-AE0F-B1F5-39F3-5F7E8F12E1CD}"/>
              </a:ext>
            </a:extLst>
          </p:cNvPr>
          <p:cNvSpPr>
            <a:spLocks noGrp="1"/>
          </p:cNvSpPr>
          <p:nvPr>
            <p:ph type="sldNum" sz="quarter" idx="12"/>
          </p:nvPr>
        </p:nvSpPr>
        <p:spPr/>
        <p:txBody>
          <a:bodyPr/>
          <a:lstStyle/>
          <a:p>
            <a:fld id="{B9713C8C-8E70-45D5-AE59-23E60168254E}" type="slidenum">
              <a:rPr lang="en-US" smtClean="0"/>
              <a:t>48</a:t>
            </a:fld>
            <a:endParaRPr lang="en-US" dirty="0"/>
          </a:p>
        </p:txBody>
      </p:sp>
      <p:pic>
        <p:nvPicPr>
          <p:cNvPr id="4" name="Recorded Sound">
            <a:hlinkClick r:id="" action="ppaction://media"/>
            <a:extLst>
              <a:ext uri="{FF2B5EF4-FFF2-40B4-BE49-F238E27FC236}">
                <a16:creationId xmlns:a16="http://schemas.microsoft.com/office/drawing/2014/main" id="{C93D8C34-DFED-EC2E-E146-54B0060BDB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5146" y="5940725"/>
            <a:ext cx="750587" cy="750587"/>
          </a:xfrm>
          <a:prstGeom prst="rect">
            <a:avLst/>
          </a:prstGeom>
        </p:spPr>
      </p:pic>
    </p:spTree>
    <p:extLst>
      <p:ext uri="{BB962C8B-B14F-4D97-AF65-F5344CB8AC3E}">
        <p14:creationId xmlns:p14="http://schemas.microsoft.com/office/powerpoint/2010/main" val="717689246"/>
      </p:ext>
    </p:extLst>
  </p:cSld>
  <p:clrMapOvr>
    <a:masterClrMapping/>
  </p:clrMapOvr>
  <mc:AlternateContent xmlns:mc="http://schemas.openxmlformats.org/markup-compatibility/2006">
    <mc:Choice xmlns:p14="http://schemas.microsoft.com/office/powerpoint/2010/main" Requires="p14">
      <p:transition spd="slow" p14:dur="2000" advTm="86777"/>
    </mc:Choice>
    <mc:Fallback>
      <p:transition spd="slow" advTm="86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7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ECFB-464C-7875-7A97-D7F64DB2AF9A}"/>
              </a:ext>
            </a:extLst>
          </p:cNvPr>
          <p:cNvSpPr>
            <a:spLocks noGrp="1"/>
          </p:cNvSpPr>
          <p:nvPr>
            <p:ph type="title"/>
          </p:nvPr>
        </p:nvSpPr>
        <p:spPr/>
        <p:txBody>
          <a:bodyPr>
            <a:normAutofit/>
          </a:bodyPr>
          <a:lstStyle/>
          <a:p>
            <a:pPr algn="ctr"/>
            <a:r>
              <a:rPr lang="en-GB" sz="5400" b="1" u="sng" dirty="0"/>
              <a:t>Activity 1 </a:t>
            </a:r>
          </a:p>
        </p:txBody>
      </p:sp>
      <p:sp>
        <p:nvSpPr>
          <p:cNvPr id="3" name="Content Placeholder 2">
            <a:extLst>
              <a:ext uri="{FF2B5EF4-FFF2-40B4-BE49-F238E27FC236}">
                <a16:creationId xmlns:a16="http://schemas.microsoft.com/office/drawing/2014/main" id="{B127B623-5919-E222-0264-5DFFF743C453}"/>
              </a:ext>
            </a:extLst>
          </p:cNvPr>
          <p:cNvSpPr>
            <a:spLocks noGrp="1"/>
          </p:cNvSpPr>
          <p:nvPr>
            <p:ph idx="1"/>
          </p:nvPr>
        </p:nvSpPr>
        <p:spPr/>
        <p:txBody>
          <a:bodyPr/>
          <a:lstStyle/>
          <a:p>
            <a:r>
              <a:rPr lang="en-GB" dirty="0"/>
              <a:t>List any advantages and disadvantages of not having a separation of powers. </a:t>
            </a:r>
          </a:p>
          <a:p>
            <a:endParaRPr lang="en-GB" dirty="0"/>
          </a:p>
          <a:p>
            <a:r>
              <a:rPr lang="en-GB" dirty="0"/>
              <a:t>Decide if we should have a separation of powers in the UK.</a:t>
            </a:r>
          </a:p>
        </p:txBody>
      </p:sp>
      <p:sp>
        <p:nvSpPr>
          <p:cNvPr id="6" name="Slide Number Placeholder 5">
            <a:extLst>
              <a:ext uri="{FF2B5EF4-FFF2-40B4-BE49-F238E27FC236}">
                <a16:creationId xmlns:a16="http://schemas.microsoft.com/office/drawing/2014/main" id="{B8A8DAE8-9CAC-F341-DF77-E55F547D6F63}"/>
              </a:ext>
            </a:extLst>
          </p:cNvPr>
          <p:cNvSpPr>
            <a:spLocks noGrp="1"/>
          </p:cNvSpPr>
          <p:nvPr>
            <p:ph type="sldNum" sz="quarter" idx="12"/>
          </p:nvPr>
        </p:nvSpPr>
        <p:spPr/>
        <p:txBody>
          <a:bodyPr/>
          <a:lstStyle/>
          <a:p>
            <a:fld id="{B9713C8C-8E70-45D5-AE59-23E60168254E}" type="slidenum">
              <a:rPr lang="en-US" smtClean="0"/>
              <a:t>49</a:t>
            </a:fld>
            <a:endParaRPr lang="en-US" dirty="0"/>
          </a:p>
        </p:txBody>
      </p:sp>
      <p:pic>
        <p:nvPicPr>
          <p:cNvPr id="4" name="Recorded Sound">
            <a:hlinkClick r:id="" action="ppaction://media"/>
            <a:extLst>
              <a:ext uri="{FF2B5EF4-FFF2-40B4-BE49-F238E27FC236}">
                <a16:creationId xmlns:a16="http://schemas.microsoft.com/office/drawing/2014/main" id="{C8BC78E4-DC1A-4AC3-EAF5-4E5758E2B6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4158" y="6172200"/>
            <a:ext cx="612476" cy="612476"/>
          </a:xfrm>
          <a:prstGeom prst="rect">
            <a:avLst/>
          </a:prstGeom>
        </p:spPr>
      </p:pic>
    </p:spTree>
    <p:extLst>
      <p:ext uri="{BB962C8B-B14F-4D97-AF65-F5344CB8AC3E}">
        <p14:creationId xmlns:p14="http://schemas.microsoft.com/office/powerpoint/2010/main" val="3654494762"/>
      </p:ext>
    </p:extLst>
  </p:cSld>
  <p:clrMapOvr>
    <a:masterClrMapping/>
  </p:clrMapOvr>
  <mc:AlternateContent xmlns:mc="http://schemas.openxmlformats.org/markup-compatibility/2006">
    <mc:Choice xmlns:p14="http://schemas.microsoft.com/office/powerpoint/2010/main" Requires="p14">
      <p:transition spd="slow" p14:dur="2000" advTm="16542"/>
    </mc:Choice>
    <mc:Fallback>
      <p:transition spd="slow" advTm="16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72F4-415B-13A3-7588-70171618A07D}"/>
              </a:ext>
            </a:extLst>
          </p:cNvPr>
          <p:cNvSpPr>
            <a:spLocks noGrp="1"/>
          </p:cNvSpPr>
          <p:nvPr>
            <p:ph type="title"/>
          </p:nvPr>
        </p:nvSpPr>
        <p:spPr>
          <a:xfrm>
            <a:off x="838200" y="365125"/>
            <a:ext cx="10515600" cy="1325563"/>
          </a:xfrm>
        </p:spPr>
        <p:txBody>
          <a:bodyPr anchor="ctr">
            <a:normAutofit/>
          </a:bodyPr>
          <a:lstStyle/>
          <a:p>
            <a:pPr algn="ctr"/>
            <a:r>
              <a:rPr lang="en-GB" sz="6000" b="1" u="sng" dirty="0"/>
              <a:t>Activity 2</a:t>
            </a:r>
          </a:p>
        </p:txBody>
      </p:sp>
      <p:sp>
        <p:nvSpPr>
          <p:cNvPr id="6" name="Slide Number Placeholder 5">
            <a:extLst>
              <a:ext uri="{FF2B5EF4-FFF2-40B4-BE49-F238E27FC236}">
                <a16:creationId xmlns:a16="http://schemas.microsoft.com/office/drawing/2014/main" id="{2AE5F5D1-FACA-3997-67BE-6E2E1E1B9C65}"/>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50</a:t>
            </a:fld>
            <a:endParaRPr lang="en-US"/>
          </a:p>
        </p:txBody>
      </p:sp>
      <p:graphicFrame>
        <p:nvGraphicFramePr>
          <p:cNvPr id="8" name="Content Placeholder 2">
            <a:extLst>
              <a:ext uri="{FF2B5EF4-FFF2-40B4-BE49-F238E27FC236}">
                <a16:creationId xmlns:a16="http://schemas.microsoft.com/office/drawing/2014/main" id="{285E4807-E4CB-87D7-CCED-C8E97BAA5978}"/>
              </a:ext>
            </a:extLst>
          </p:cNvPr>
          <p:cNvGraphicFramePr>
            <a:graphicFrameLocks noGrp="1"/>
          </p:cNvGraphicFramePr>
          <p:nvPr>
            <p:ph idx="1"/>
            <p:extLst>
              <p:ext uri="{D42A27DB-BD31-4B8C-83A1-F6EECF244321}">
                <p14:modId xmlns:p14="http://schemas.microsoft.com/office/powerpoint/2010/main" val="201875529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00146B9-902B-14D6-ABAD-57710EDC208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3902" y="6172200"/>
            <a:ext cx="519112" cy="519112"/>
          </a:xfrm>
          <a:prstGeom prst="rect">
            <a:avLst/>
          </a:prstGeom>
        </p:spPr>
      </p:pic>
    </p:spTree>
    <p:extLst>
      <p:ext uri="{BB962C8B-B14F-4D97-AF65-F5344CB8AC3E}">
        <p14:creationId xmlns:p14="http://schemas.microsoft.com/office/powerpoint/2010/main" val="1477856190"/>
      </p:ext>
    </p:extLst>
  </p:cSld>
  <p:clrMapOvr>
    <a:masterClrMapping/>
  </p:clrMapOvr>
  <mc:AlternateContent xmlns:mc="http://schemas.openxmlformats.org/markup-compatibility/2006">
    <mc:Choice xmlns:p14="http://schemas.microsoft.com/office/powerpoint/2010/main" Requires="p14">
      <p:transition spd="slow" p14:dur="2000" advTm="10913"/>
    </mc:Choice>
    <mc:Fallback>
      <p:transition spd="slow" advTm="10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9B061-4B13-6550-DA54-451C3A0D7419}"/>
              </a:ext>
            </a:extLst>
          </p:cNvPr>
          <p:cNvSpPr>
            <a:spLocks noGrp="1"/>
          </p:cNvSpPr>
          <p:nvPr>
            <p:ph type="title"/>
          </p:nvPr>
        </p:nvSpPr>
        <p:spPr/>
        <p:txBody>
          <a:bodyPr/>
          <a:lstStyle/>
          <a:p>
            <a:r>
              <a:rPr lang="en-US" b="1" u="sng" dirty="0"/>
              <a:t>Activity 3</a:t>
            </a:r>
          </a:p>
        </p:txBody>
      </p:sp>
      <p:sp>
        <p:nvSpPr>
          <p:cNvPr id="3" name="Content Placeholder 2">
            <a:extLst>
              <a:ext uri="{FF2B5EF4-FFF2-40B4-BE49-F238E27FC236}">
                <a16:creationId xmlns:a16="http://schemas.microsoft.com/office/drawing/2014/main" id="{76B8B3CF-E873-5626-BA8D-F2CE07E0A4AC}"/>
              </a:ext>
            </a:extLst>
          </p:cNvPr>
          <p:cNvSpPr>
            <a:spLocks noGrp="1"/>
          </p:cNvSpPr>
          <p:nvPr>
            <p:ph idx="1"/>
          </p:nvPr>
        </p:nvSpPr>
        <p:spPr/>
        <p:txBody>
          <a:bodyPr vert="horz" lIns="91440" tIns="45720" rIns="91440" bIns="45720" rtlCol="0" anchor="t">
            <a:normAutofit/>
          </a:bodyPr>
          <a:lstStyle/>
          <a:p>
            <a:r>
              <a:rPr lang="en-US" dirty="0"/>
              <a:t>Create 10 difficult question for the other group in the room.</a:t>
            </a:r>
          </a:p>
        </p:txBody>
      </p:sp>
      <p:sp>
        <p:nvSpPr>
          <p:cNvPr id="6" name="Slide Number Placeholder 5">
            <a:extLst>
              <a:ext uri="{FF2B5EF4-FFF2-40B4-BE49-F238E27FC236}">
                <a16:creationId xmlns:a16="http://schemas.microsoft.com/office/drawing/2014/main" id="{1030BA5B-B937-098C-7601-D8F09717E2E6}"/>
              </a:ext>
            </a:extLst>
          </p:cNvPr>
          <p:cNvSpPr>
            <a:spLocks noGrp="1"/>
          </p:cNvSpPr>
          <p:nvPr>
            <p:ph type="sldNum" sz="quarter" idx="12"/>
          </p:nvPr>
        </p:nvSpPr>
        <p:spPr/>
        <p:txBody>
          <a:bodyPr/>
          <a:lstStyle/>
          <a:p>
            <a:fld id="{B9713C8C-8E70-45D5-AE59-23E60168254E}" type="slidenum">
              <a:rPr lang="en-US" smtClean="0"/>
              <a:t>51</a:t>
            </a:fld>
            <a:endParaRPr lang="en-US" dirty="0"/>
          </a:p>
        </p:txBody>
      </p:sp>
      <p:pic>
        <p:nvPicPr>
          <p:cNvPr id="7" name="Recorded Sound">
            <a:hlinkClick r:id="" action="ppaction://media"/>
            <a:extLst>
              <a:ext uri="{FF2B5EF4-FFF2-40B4-BE49-F238E27FC236}">
                <a16:creationId xmlns:a16="http://schemas.microsoft.com/office/drawing/2014/main" id="{8856AF7F-4281-3710-3D94-FF1DE83458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399" y="6078747"/>
            <a:ext cx="582403" cy="582403"/>
          </a:xfrm>
          <a:prstGeom prst="rect">
            <a:avLst/>
          </a:prstGeom>
        </p:spPr>
      </p:pic>
    </p:spTree>
    <p:extLst>
      <p:ext uri="{BB962C8B-B14F-4D97-AF65-F5344CB8AC3E}">
        <p14:creationId xmlns:p14="http://schemas.microsoft.com/office/powerpoint/2010/main" val="2082948687"/>
      </p:ext>
    </p:extLst>
  </p:cSld>
  <p:clrMapOvr>
    <a:masterClrMapping/>
  </p:clrMapOvr>
  <mc:AlternateContent xmlns:mc="http://schemas.openxmlformats.org/markup-compatibility/2006">
    <mc:Choice xmlns:p14="http://schemas.microsoft.com/office/powerpoint/2010/main" Requires="p14">
      <p:transition spd="slow" p14:dur="2000" advTm="20489"/>
    </mc:Choice>
    <mc:Fallback>
      <p:transition spd="slow" advTm="2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8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787EF-EA62-CC2F-4AE6-28054F62C618}"/>
              </a:ext>
            </a:extLst>
          </p:cNvPr>
          <p:cNvSpPr>
            <a:spLocks noGrp="1"/>
          </p:cNvSpPr>
          <p:nvPr>
            <p:ph type="title"/>
          </p:nvPr>
        </p:nvSpPr>
        <p:spPr>
          <a:xfrm>
            <a:off x="838200" y="365125"/>
            <a:ext cx="10515600" cy="1325563"/>
          </a:xfrm>
        </p:spPr>
        <p:txBody>
          <a:bodyPr anchor="ctr">
            <a:normAutofit/>
          </a:bodyPr>
          <a:lstStyle/>
          <a:p>
            <a:pPr algn="ctr"/>
            <a:r>
              <a:rPr lang="en-GB" sz="7200" b="1" u="sng" dirty="0"/>
              <a:t>Summary</a:t>
            </a:r>
          </a:p>
        </p:txBody>
      </p:sp>
      <p:sp>
        <p:nvSpPr>
          <p:cNvPr id="6" name="Slide Number Placeholder 5">
            <a:extLst>
              <a:ext uri="{FF2B5EF4-FFF2-40B4-BE49-F238E27FC236}">
                <a16:creationId xmlns:a16="http://schemas.microsoft.com/office/drawing/2014/main" id="{00384ED9-629B-F5F2-21BA-AF012D8FE18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52</a:t>
            </a:fld>
            <a:endParaRPr lang="en-US"/>
          </a:p>
        </p:txBody>
      </p:sp>
      <p:graphicFrame>
        <p:nvGraphicFramePr>
          <p:cNvPr id="8" name="Content Placeholder 2">
            <a:extLst>
              <a:ext uri="{FF2B5EF4-FFF2-40B4-BE49-F238E27FC236}">
                <a16:creationId xmlns:a16="http://schemas.microsoft.com/office/drawing/2014/main" id="{67E658F5-BE16-75C0-0860-A5D2102FB883}"/>
              </a:ext>
            </a:extLst>
          </p:cNvPr>
          <p:cNvGraphicFramePr>
            <a:graphicFrameLocks noGrp="1"/>
          </p:cNvGraphicFramePr>
          <p:nvPr>
            <p:ph idx="1"/>
            <p:extLst>
              <p:ext uri="{D42A27DB-BD31-4B8C-83A1-F6EECF244321}">
                <p14:modId xmlns:p14="http://schemas.microsoft.com/office/powerpoint/2010/main" val="168796460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C339B75E-93AC-30CB-A53B-E28D9C98A79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0898" y="6219705"/>
            <a:ext cx="514710" cy="514710"/>
          </a:xfrm>
          <a:prstGeom prst="rect">
            <a:avLst/>
          </a:prstGeom>
        </p:spPr>
      </p:pic>
    </p:spTree>
    <p:extLst>
      <p:ext uri="{BB962C8B-B14F-4D97-AF65-F5344CB8AC3E}">
        <p14:creationId xmlns:p14="http://schemas.microsoft.com/office/powerpoint/2010/main" val="1128483116"/>
      </p:ext>
    </p:extLst>
  </p:cSld>
  <p:clrMapOvr>
    <a:masterClrMapping/>
  </p:clrMapOvr>
  <mc:AlternateContent xmlns:mc="http://schemas.openxmlformats.org/markup-compatibility/2006">
    <mc:Choice xmlns:p14="http://schemas.microsoft.com/office/powerpoint/2010/main" Requires="p14">
      <p:transition spd="slow" p14:dur="2000" advTm="17749"/>
    </mc:Choice>
    <mc:Fallback>
      <p:transition spd="slow" advTm="17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4A9A92-DDD7-0680-C20D-4F11D8C30595}"/>
              </a:ext>
            </a:extLst>
          </p:cNvPr>
          <p:cNvSpPr>
            <a:spLocks noGrp="1"/>
          </p:cNvSpPr>
          <p:nvPr>
            <p:ph type="ctrTitle"/>
          </p:nvPr>
        </p:nvSpPr>
        <p:spPr/>
        <p:txBody>
          <a:bodyPr/>
          <a:lstStyle/>
          <a:p>
            <a:r>
              <a:rPr lang="en-GB" dirty="0"/>
              <a:t>Thank you!</a:t>
            </a:r>
          </a:p>
        </p:txBody>
      </p:sp>
      <p:sp>
        <p:nvSpPr>
          <p:cNvPr id="8" name="Subtitle 7">
            <a:extLst>
              <a:ext uri="{FF2B5EF4-FFF2-40B4-BE49-F238E27FC236}">
                <a16:creationId xmlns:a16="http://schemas.microsoft.com/office/drawing/2014/main" id="{C8C3B134-B3E4-5965-03D2-BCC36A44DB89}"/>
              </a:ext>
            </a:extLst>
          </p:cNvPr>
          <p:cNvSpPr>
            <a:spLocks noGrp="1"/>
          </p:cNvSpPr>
          <p:nvPr>
            <p:ph type="subTitle" idx="1"/>
          </p:nvPr>
        </p:nvSpPr>
        <p:spPr/>
        <p:txBody>
          <a:bodyPr/>
          <a:lstStyle/>
          <a:p>
            <a:r>
              <a:rPr lang="en-GB" dirty="0"/>
              <a:t>Any Questions?</a:t>
            </a:r>
          </a:p>
        </p:txBody>
      </p:sp>
      <p:sp>
        <p:nvSpPr>
          <p:cNvPr id="6" name="Slide Number Placeholder 5">
            <a:extLst>
              <a:ext uri="{FF2B5EF4-FFF2-40B4-BE49-F238E27FC236}">
                <a16:creationId xmlns:a16="http://schemas.microsoft.com/office/drawing/2014/main" id="{4B11FD70-30ED-2A9C-FE01-E12FE7BE5FA0}"/>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53</a:t>
            </a:fld>
            <a:endParaRPr lang="en-US" dirty="0"/>
          </a:p>
        </p:txBody>
      </p:sp>
      <p:pic>
        <p:nvPicPr>
          <p:cNvPr id="2" name="Recorded Sound">
            <a:hlinkClick r:id="" action="ppaction://media"/>
            <a:extLst>
              <a:ext uri="{FF2B5EF4-FFF2-40B4-BE49-F238E27FC236}">
                <a16:creationId xmlns:a16="http://schemas.microsoft.com/office/drawing/2014/main" id="{124ED3F8-AD80-0855-2C65-953AEDF625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651" y="6239774"/>
            <a:ext cx="457319" cy="457319"/>
          </a:xfrm>
          <a:prstGeom prst="rect">
            <a:avLst/>
          </a:prstGeom>
        </p:spPr>
      </p:pic>
    </p:spTree>
    <p:extLst>
      <p:ext uri="{BB962C8B-B14F-4D97-AF65-F5344CB8AC3E}">
        <p14:creationId xmlns:p14="http://schemas.microsoft.com/office/powerpoint/2010/main" val="91429303"/>
      </p:ext>
    </p:extLst>
  </p:cSld>
  <p:clrMapOvr>
    <a:masterClrMapping/>
  </p:clrMapOvr>
  <mc:AlternateContent xmlns:mc="http://schemas.openxmlformats.org/markup-compatibility/2006">
    <mc:Choice xmlns:p14="http://schemas.microsoft.com/office/powerpoint/2010/main" Requires="p14">
      <p:transition spd="slow" p14:dur="2000" advTm="8312"/>
    </mc:Choice>
    <mc:Fallback>
      <p:transition spd="slow" advTm="8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{86438274-E128-4772-AF46-46BE7754C894}tf89080264_win32</Template>
  <TotalTime>0</TotalTime>
  <Words>1939</Words>
  <Application>Microsoft Office PowerPoint</Application>
  <PresentationFormat>Widescreen</PresentationFormat>
  <Paragraphs>321</Paragraphs>
  <Slides>53</Slides>
  <Notes>1</Notes>
  <HiddenSlides>0</HiddenSlides>
  <MMClips>52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Century Gothic</vt:lpstr>
      <vt:lpstr>Elephant</vt:lpstr>
      <vt:lpstr>Times New Roman</vt:lpstr>
      <vt:lpstr>Brush</vt:lpstr>
      <vt:lpstr>Article 11 of the Huma Rights Act 1998</vt:lpstr>
      <vt:lpstr>Content </vt:lpstr>
      <vt:lpstr>Aims and Learning Objectives</vt:lpstr>
      <vt:lpstr>Questions from previous weeks</vt:lpstr>
      <vt:lpstr>Why are diplomats not subjected to the same rules?</vt:lpstr>
      <vt:lpstr>Can you be convicted of attempted terrorist offences?</vt:lpstr>
      <vt:lpstr>Human Rights</vt:lpstr>
      <vt:lpstr>S.3 of the Public Order Act 1986</vt:lpstr>
      <vt:lpstr>S.2 of the Public Order Act 1986</vt:lpstr>
      <vt:lpstr>S.4 of the Public Order Act 1986</vt:lpstr>
      <vt:lpstr>Activity</vt:lpstr>
      <vt:lpstr>Common law offences</vt:lpstr>
      <vt:lpstr>Public Nuisance</vt:lpstr>
      <vt:lpstr>Separation of Powers</vt:lpstr>
      <vt:lpstr>Government </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Time for a break</vt:lpstr>
      <vt:lpstr>The Judiciary</vt:lpstr>
      <vt:lpstr>Judiciary </vt:lpstr>
      <vt:lpstr>Court Hierarchy </vt:lpstr>
      <vt:lpstr>Precedent </vt:lpstr>
      <vt:lpstr>PowerPoint Presentation</vt:lpstr>
      <vt:lpstr>Important terms </vt:lpstr>
      <vt:lpstr>Continued </vt:lpstr>
      <vt:lpstr>Key terms with precedent</vt:lpstr>
      <vt:lpstr>Continued</vt:lpstr>
      <vt:lpstr>Independence and Impartiality </vt:lpstr>
      <vt:lpstr>Judicial Appointments commission</vt:lpstr>
      <vt:lpstr>Separation of powers</vt:lpstr>
      <vt:lpstr>Constitutional Reform Act 2005.</vt:lpstr>
      <vt:lpstr>Now </vt:lpstr>
      <vt:lpstr>Continued </vt:lpstr>
      <vt:lpstr>Activity 1 </vt:lpstr>
      <vt:lpstr>Activity 2</vt:lpstr>
      <vt:lpstr>Activity 3</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Article 11 of the Huma Rights Act 1998</dc:title>
  <dc:creator>Zita Draper</dc:creator>
  <cp:lastModifiedBy>Zita Draper</cp:lastModifiedBy>
  <cp:revision>7</cp:revision>
  <dcterms:created xsi:type="dcterms:W3CDTF">2023-02-22T08:51:50Z</dcterms:created>
  <dcterms:modified xsi:type="dcterms:W3CDTF">2023-02-24T12:20:58Z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