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6" r:id="rId2"/>
    <p:sldId id="257" r:id="rId3"/>
    <p:sldId id="258" r:id="rId4"/>
    <p:sldId id="261" r:id="rId5"/>
    <p:sldId id="262" r:id="rId6"/>
    <p:sldId id="265" r:id="rId7"/>
    <p:sldId id="266" r:id="rId8"/>
    <p:sldId id="267" r:id="rId9"/>
    <p:sldId id="268" r:id="rId10"/>
    <p:sldId id="269" r:id="rId11"/>
    <p:sldId id="270" r:id="rId12"/>
    <p:sldId id="271" r:id="rId13"/>
    <p:sldId id="277" r:id="rId14"/>
    <p:sldId id="274" r:id="rId15"/>
    <p:sldId id="27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453867-7CBB-4AC0-9F2C-A408F17503C5}" type="doc">
      <dgm:prSet loTypeId="urn:microsoft.com/office/officeart/2005/8/layout/list1" loCatId="list" qsTypeId="urn:microsoft.com/office/officeart/2005/8/quickstyle/simple2" qsCatId="simple" csTypeId="urn:microsoft.com/office/officeart/2005/8/colors/colorful2" csCatId="colorful" phldr="1"/>
      <dgm:spPr/>
      <dgm:t>
        <a:bodyPr/>
        <a:lstStyle/>
        <a:p>
          <a:endParaRPr lang="en-US"/>
        </a:p>
      </dgm:t>
    </dgm:pt>
    <dgm:pt modelId="{4FFA1B40-008A-40E0-831F-1C9AE1F99E7B}">
      <dgm:prSet/>
      <dgm:spPr/>
      <dgm:t>
        <a:bodyPr/>
        <a:lstStyle/>
        <a:p>
          <a:r>
            <a:rPr lang="en-US"/>
            <a:t>Studen name and ID: </a:t>
          </a:r>
        </a:p>
      </dgm:t>
    </dgm:pt>
    <dgm:pt modelId="{9E97CD8E-7ADA-4AAA-BD96-9578DB23DE4E}" type="parTrans" cxnId="{8E7DBD76-4A8A-4197-B090-22E9875F7414}">
      <dgm:prSet/>
      <dgm:spPr/>
      <dgm:t>
        <a:bodyPr/>
        <a:lstStyle/>
        <a:p>
          <a:endParaRPr lang="en-US"/>
        </a:p>
      </dgm:t>
    </dgm:pt>
    <dgm:pt modelId="{236E8640-1048-42CE-B79E-7BACC74C417E}" type="sibTrans" cxnId="{8E7DBD76-4A8A-4197-B090-22E9875F7414}">
      <dgm:prSet/>
      <dgm:spPr/>
      <dgm:t>
        <a:bodyPr/>
        <a:lstStyle/>
        <a:p>
          <a:endParaRPr lang="en-US"/>
        </a:p>
      </dgm:t>
    </dgm:pt>
    <dgm:pt modelId="{F4522F09-8632-457F-BB30-7EA98CCB052E}">
      <dgm:prSet/>
      <dgm:spPr/>
      <dgm:t>
        <a:bodyPr/>
        <a:lstStyle/>
        <a:p>
          <a:r>
            <a:rPr lang="en-US"/>
            <a:t>Raheda Khatun 1715332</a:t>
          </a:r>
        </a:p>
      </dgm:t>
    </dgm:pt>
    <dgm:pt modelId="{27E5747D-8AA5-4F16-86EA-0A4019AEBBDE}" type="parTrans" cxnId="{A043A686-8ECD-4923-93D1-E2AF8ED3507F}">
      <dgm:prSet/>
      <dgm:spPr/>
      <dgm:t>
        <a:bodyPr/>
        <a:lstStyle/>
        <a:p>
          <a:endParaRPr lang="en-US"/>
        </a:p>
      </dgm:t>
    </dgm:pt>
    <dgm:pt modelId="{6EFC1D92-807C-4021-BDE6-635A0BED6236}" type="sibTrans" cxnId="{A043A686-8ECD-4923-93D1-E2AF8ED3507F}">
      <dgm:prSet/>
      <dgm:spPr/>
      <dgm:t>
        <a:bodyPr/>
        <a:lstStyle/>
        <a:p>
          <a:endParaRPr lang="en-US"/>
        </a:p>
      </dgm:t>
    </dgm:pt>
    <dgm:pt modelId="{7CC7A477-8091-4EB5-A6FA-D1CC3E43FFC7}">
      <dgm:prSet/>
      <dgm:spPr/>
      <dgm:t>
        <a:bodyPr/>
        <a:lstStyle/>
        <a:p>
          <a:r>
            <a:rPr lang="en-US"/>
            <a:t>Shamaila Kamran 1715272</a:t>
          </a:r>
        </a:p>
      </dgm:t>
    </dgm:pt>
    <dgm:pt modelId="{D32A4E8A-1F93-42B8-9A81-991A6CEEBF99}" type="parTrans" cxnId="{6D52EB38-2785-41E2-AD9E-604B08C17863}">
      <dgm:prSet/>
      <dgm:spPr/>
      <dgm:t>
        <a:bodyPr/>
        <a:lstStyle/>
        <a:p>
          <a:endParaRPr lang="en-US"/>
        </a:p>
      </dgm:t>
    </dgm:pt>
    <dgm:pt modelId="{7CCC26AA-2D83-49F2-99EE-A63AF1ACBF19}" type="sibTrans" cxnId="{6D52EB38-2785-41E2-AD9E-604B08C17863}">
      <dgm:prSet/>
      <dgm:spPr/>
      <dgm:t>
        <a:bodyPr/>
        <a:lstStyle/>
        <a:p>
          <a:endParaRPr lang="en-US"/>
        </a:p>
      </dgm:t>
    </dgm:pt>
    <dgm:pt modelId="{16CFA17F-1442-4EF8-8D52-CCD9978FDCD8}">
      <dgm:prSet/>
      <dgm:spPr/>
      <dgm:t>
        <a:bodyPr/>
        <a:lstStyle/>
        <a:p>
          <a:r>
            <a:rPr lang="en-US"/>
            <a:t>Mohammed Afjol Hussain 1715410</a:t>
          </a:r>
        </a:p>
      </dgm:t>
    </dgm:pt>
    <dgm:pt modelId="{C6D6CEC9-FB7C-4B97-A4F7-10EF08BF8F7D}" type="parTrans" cxnId="{6D525E33-7CF2-431D-B3FF-19B62C812FCC}">
      <dgm:prSet/>
      <dgm:spPr/>
      <dgm:t>
        <a:bodyPr/>
        <a:lstStyle/>
        <a:p>
          <a:endParaRPr lang="en-US"/>
        </a:p>
      </dgm:t>
    </dgm:pt>
    <dgm:pt modelId="{E943F838-AA61-4D80-95A0-A97FDEDB50E1}" type="sibTrans" cxnId="{6D525E33-7CF2-431D-B3FF-19B62C812FCC}">
      <dgm:prSet/>
      <dgm:spPr/>
      <dgm:t>
        <a:bodyPr/>
        <a:lstStyle/>
        <a:p>
          <a:endParaRPr lang="en-US"/>
        </a:p>
      </dgm:t>
    </dgm:pt>
    <dgm:pt modelId="{91FCCBDF-B9F6-4BC5-9E2E-7A484389BAA1}">
      <dgm:prSet/>
      <dgm:spPr/>
      <dgm:t>
        <a:bodyPr/>
        <a:lstStyle/>
        <a:p>
          <a:r>
            <a:rPr lang="en-US"/>
            <a:t>Shabina Hoque 1715293</a:t>
          </a:r>
        </a:p>
      </dgm:t>
    </dgm:pt>
    <dgm:pt modelId="{BE2655A9-3C68-43B8-9826-1FD0307FF09F}" type="parTrans" cxnId="{46102F41-4AC7-4BE4-A020-E47675377BB7}">
      <dgm:prSet/>
      <dgm:spPr/>
      <dgm:t>
        <a:bodyPr/>
        <a:lstStyle/>
        <a:p>
          <a:endParaRPr lang="en-US"/>
        </a:p>
      </dgm:t>
    </dgm:pt>
    <dgm:pt modelId="{57BB6734-C09E-42C7-9C31-FF80FA022DB7}" type="sibTrans" cxnId="{46102F41-4AC7-4BE4-A020-E47675377BB7}">
      <dgm:prSet/>
      <dgm:spPr/>
      <dgm:t>
        <a:bodyPr/>
        <a:lstStyle/>
        <a:p>
          <a:endParaRPr lang="en-US"/>
        </a:p>
      </dgm:t>
    </dgm:pt>
    <dgm:pt modelId="{1A908630-C656-4C6E-8E0F-BEE0B2582D39}">
      <dgm:prSet/>
      <dgm:spPr/>
      <dgm:t>
        <a:bodyPr/>
        <a:lstStyle/>
        <a:p>
          <a:r>
            <a:rPr lang="en-US" dirty="0"/>
            <a:t>Group number:</a:t>
          </a:r>
        </a:p>
      </dgm:t>
    </dgm:pt>
    <dgm:pt modelId="{2ADD26E3-2788-480D-AE3C-AF7E4DC9E0AA}" type="parTrans" cxnId="{AA24E87F-2569-4255-9298-ECAB438AC370}">
      <dgm:prSet/>
      <dgm:spPr/>
      <dgm:t>
        <a:bodyPr/>
        <a:lstStyle/>
        <a:p>
          <a:endParaRPr lang="en-US"/>
        </a:p>
      </dgm:t>
    </dgm:pt>
    <dgm:pt modelId="{BF1BC16A-FAAD-4BFD-AF6B-D53EEFD1A196}" type="sibTrans" cxnId="{AA24E87F-2569-4255-9298-ECAB438AC370}">
      <dgm:prSet/>
      <dgm:spPr/>
      <dgm:t>
        <a:bodyPr/>
        <a:lstStyle/>
        <a:p>
          <a:endParaRPr lang="en-US"/>
        </a:p>
      </dgm:t>
    </dgm:pt>
    <dgm:pt modelId="{6BD113BE-481B-479A-B0F9-69C6E09A1170}">
      <dgm:prSet/>
      <dgm:spPr/>
      <dgm:t>
        <a:bodyPr/>
        <a:lstStyle/>
        <a:p>
          <a:r>
            <a:rPr lang="en-US"/>
            <a:t>MODULE CODE: BMSK4006</a:t>
          </a:r>
        </a:p>
      </dgm:t>
    </dgm:pt>
    <dgm:pt modelId="{DC230B04-32A3-42E4-9E7C-E735E149AC6D}" type="parTrans" cxnId="{95530CF4-E83C-45B2-9208-3908D1BC976B}">
      <dgm:prSet/>
      <dgm:spPr/>
      <dgm:t>
        <a:bodyPr/>
        <a:lstStyle/>
        <a:p>
          <a:endParaRPr lang="en-US"/>
        </a:p>
      </dgm:t>
    </dgm:pt>
    <dgm:pt modelId="{DE7DCB4F-CAC3-4D33-A261-FC4E31DEF711}" type="sibTrans" cxnId="{95530CF4-E83C-45B2-9208-3908D1BC976B}">
      <dgm:prSet/>
      <dgm:spPr/>
      <dgm:t>
        <a:bodyPr/>
        <a:lstStyle/>
        <a:p>
          <a:endParaRPr lang="en-US"/>
        </a:p>
      </dgm:t>
    </dgm:pt>
    <dgm:pt modelId="{0E24E731-7AD3-43D0-870A-72011D36000A}">
      <dgm:prSet/>
      <dgm:spPr/>
      <dgm:t>
        <a:bodyPr/>
        <a:lstStyle/>
        <a:p>
          <a:r>
            <a:rPr lang="en-US"/>
            <a:t>Managing Enterprise in the 21st Century</a:t>
          </a:r>
        </a:p>
      </dgm:t>
    </dgm:pt>
    <dgm:pt modelId="{9C282308-AB0B-496C-BD20-6FA8B71C8CA8}" type="parTrans" cxnId="{A10949F6-6AC1-4B31-A537-23E59895C482}">
      <dgm:prSet/>
      <dgm:spPr/>
      <dgm:t>
        <a:bodyPr/>
        <a:lstStyle/>
        <a:p>
          <a:endParaRPr lang="en-US"/>
        </a:p>
      </dgm:t>
    </dgm:pt>
    <dgm:pt modelId="{71FC31E6-C503-4218-B6DC-C99CC06FD3F9}" type="sibTrans" cxnId="{A10949F6-6AC1-4B31-A537-23E59895C482}">
      <dgm:prSet/>
      <dgm:spPr/>
      <dgm:t>
        <a:bodyPr/>
        <a:lstStyle/>
        <a:p>
          <a:endParaRPr lang="en-US"/>
        </a:p>
      </dgm:t>
    </dgm:pt>
    <dgm:pt modelId="{73F386F1-521F-4D09-993A-DBA72E52DB69}">
      <dgm:prSet/>
      <dgm:spPr/>
      <dgm:t>
        <a:bodyPr/>
        <a:lstStyle/>
        <a:p>
          <a:r>
            <a:rPr lang="en-US"/>
            <a:t>Lecture name: Doreen</a:t>
          </a:r>
        </a:p>
      </dgm:t>
    </dgm:pt>
    <dgm:pt modelId="{95122AE4-834C-48DD-9F62-B596FB41D761}" type="parTrans" cxnId="{39D65B73-66E7-4D42-BBA2-FBE81CFEFE16}">
      <dgm:prSet/>
      <dgm:spPr/>
      <dgm:t>
        <a:bodyPr/>
        <a:lstStyle/>
        <a:p>
          <a:endParaRPr lang="en-US"/>
        </a:p>
      </dgm:t>
    </dgm:pt>
    <dgm:pt modelId="{905AC268-6C8B-4338-8C62-BB9C208289AF}" type="sibTrans" cxnId="{39D65B73-66E7-4D42-BBA2-FBE81CFEFE16}">
      <dgm:prSet/>
      <dgm:spPr/>
      <dgm:t>
        <a:bodyPr/>
        <a:lstStyle/>
        <a:p>
          <a:endParaRPr lang="en-US"/>
        </a:p>
      </dgm:t>
    </dgm:pt>
    <dgm:pt modelId="{D654CE00-2EF8-47F8-9EA4-9BC5F5389F78}" type="pres">
      <dgm:prSet presAssocID="{04453867-7CBB-4AC0-9F2C-A408F17503C5}" presName="linear" presStyleCnt="0">
        <dgm:presLayoutVars>
          <dgm:dir/>
          <dgm:animLvl val="lvl"/>
          <dgm:resizeHandles val="exact"/>
        </dgm:presLayoutVars>
      </dgm:prSet>
      <dgm:spPr/>
    </dgm:pt>
    <dgm:pt modelId="{3081F31C-4114-4877-A937-6059321535FB}" type="pres">
      <dgm:prSet presAssocID="{4FFA1B40-008A-40E0-831F-1C9AE1F99E7B}" presName="parentLin" presStyleCnt="0"/>
      <dgm:spPr/>
    </dgm:pt>
    <dgm:pt modelId="{5AE837AC-80F4-414E-9150-9466E4298A78}" type="pres">
      <dgm:prSet presAssocID="{4FFA1B40-008A-40E0-831F-1C9AE1F99E7B}" presName="parentLeftMargin" presStyleLbl="node1" presStyleIdx="0" presStyleCnt="9"/>
      <dgm:spPr/>
    </dgm:pt>
    <dgm:pt modelId="{A301E39B-D99E-4941-8D49-8068C6C572C9}" type="pres">
      <dgm:prSet presAssocID="{4FFA1B40-008A-40E0-831F-1C9AE1F99E7B}" presName="parentText" presStyleLbl="node1" presStyleIdx="0" presStyleCnt="9">
        <dgm:presLayoutVars>
          <dgm:chMax val="0"/>
          <dgm:bulletEnabled val="1"/>
        </dgm:presLayoutVars>
      </dgm:prSet>
      <dgm:spPr/>
    </dgm:pt>
    <dgm:pt modelId="{890A4687-74EE-420F-9E67-B9CEF09AC6C3}" type="pres">
      <dgm:prSet presAssocID="{4FFA1B40-008A-40E0-831F-1C9AE1F99E7B}" presName="negativeSpace" presStyleCnt="0"/>
      <dgm:spPr/>
    </dgm:pt>
    <dgm:pt modelId="{BABE3E03-17EA-491E-AE9B-3EED4B02769A}" type="pres">
      <dgm:prSet presAssocID="{4FFA1B40-008A-40E0-831F-1C9AE1F99E7B}" presName="childText" presStyleLbl="conFgAcc1" presStyleIdx="0" presStyleCnt="9">
        <dgm:presLayoutVars>
          <dgm:bulletEnabled val="1"/>
        </dgm:presLayoutVars>
      </dgm:prSet>
      <dgm:spPr/>
    </dgm:pt>
    <dgm:pt modelId="{ADF9AF41-1274-40A4-9FA7-03D6411380D3}" type="pres">
      <dgm:prSet presAssocID="{236E8640-1048-42CE-B79E-7BACC74C417E}" presName="spaceBetweenRectangles" presStyleCnt="0"/>
      <dgm:spPr/>
    </dgm:pt>
    <dgm:pt modelId="{FC7D724B-1B44-4BBA-9627-C8F23CB9A323}" type="pres">
      <dgm:prSet presAssocID="{F4522F09-8632-457F-BB30-7EA98CCB052E}" presName="parentLin" presStyleCnt="0"/>
      <dgm:spPr/>
    </dgm:pt>
    <dgm:pt modelId="{8A490794-91B3-4C42-B796-B3E6D7174511}" type="pres">
      <dgm:prSet presAssocID="{F4522F09-8632-457F-BB30-7EA98CCB052E}" presName="parentLeftMargin" presStyleLbl="node1" presStyleIdx="0" presStyleCnt="9"/>
      <dgm:spPr/>
    </dgm:pt>
    <dgm:pt modelId="{3DD01EE8-5027-4F63-ADB1-BE4DAC70DF15}" type="pres">
      <dgm:prSet presAssocID="{F4522F09-8632-457F-BB30-7EA98CCB052E}" presName="parentText" presStyleLbl="node1" presStyleIdx="1" presStyleCnt="9">
        <dgm:presLayoutVars>
          <dgm:chMax val="0"/>
          <dgm:bulletEnabled val="1"/>
        </dgm:presLayoutVars>
      </dgm:prSet>
      <dgm:spPr/>
    </dgm:pt>
    <dgm:pt modelId="{1ACF7313-D132-4571-906F-4AB9A9A56908}" type="pres">
      <dgm:prSet presAssocID="{F4522F09-8632-457F-BB30-7EA98CCB052E}" presName="negativeSpace" presStyleCnt="0"/>
      <dgm:spPr/>
    </dgm:pt>
    <dgm:pt modelId="{4FA31C11-5A6F-4EFA-B46D-23D979D01BA6}" type="pres">
      <dgm:prSet presAssocID="{F4522F09-8632-457F-BB30-7EA98CCB052E}" presName="childText" presStyleLbl="conFgAcc1" presStyleIdx="1" presStyleCnt="9">
        <dgm:presLayoutVars>
          <dgm:bulletEnabled val="1"/>
        </dgm:presLayoutVars>
      </dgm:prSet>
      <dgm:spPr/>
    </dgm:pt>
    <dgm:pt modelId="{03216839-91DA-41EC-989F-47664DBD4D32}" type="pres">
      <dgm:prSet presAssocID="{6EFC1D92-807C-4021-BDE6-635A0BED6236}" presName="spaceBetweenRectangles" presStyleCnt="0"/>
      <dgm:spPr/>
    </dgm:pt>
    <dgm:pt modelId="{D7B80085-5F9D-4A76-9CC6-3428963A4986}" type="pres">
      <dgm:prSet presAssocID="{7CC7A477-8091-4EB5-A6FA-D1CC3E43FFC7}" presName="parentLin" presStyleCnt="0"/>
      <dgm:spPr/>
    </dgm:pt>
    <dgm:pt modelId="{88474BC8-8456-4992-A3AE-2F129F2CFB98}" type="pres">
      <dgm:prSet presAssocID="{7CC7A477-8091-4EB5-A6FA-D1CC3E43FFC7}" presName="parentLeftMargin" presStyleLbl="node1" presStyleIdx="1" presStyleCnt="9"/>
      <dgm:spPr/>
    </dgm:pt>
    <dgm:pt modelId="{571CD146-9D81-4F17-B584-9162F2522E12}" type="pres">
      <dgm:prSet presAssocID="{7CC7A477-8091-4EB5-A6FA-D1CC3E43FFC7}" presName="parentText" presStyleLbl="node1" presStyleIdx="2" presStyleCnt="9">
        <dgm:presLayoutVars>
          <dgm:chMax val="0"/>
          <dgm:bulletEnabled val="1"/>
        </dgm:presLayoutVars>
      </dgm:prSet>
      <dgm:spPr/>
    </dgm:pt>
    <dgm:pt modelId="{C6B6D026-D574-4050-A4DC-0B24AB9ABF46}" type="pres">
      <dgm:prSet presAssocID="{7CC7A477-8091-4EB5-A6FA-D1CC3E43FFC7}" presName="negativeSpace" presStyleCnt="0"/>
      <dgm:spPr/>
    </dgm:pt>
    <dgm:pt modelId="{213B3FA3-D69B-4B25-9A7C-726ECC1504F5}" type="pres">
      <dgm:prSet presAssocID="{7CC7A477-8091-4EB5-A6FA-D1CC3E43FFC7}" presName="childText" presStyleLbl="conFgAcc1" presStyleIdx="2" presStyleCnt="9">
        <dgm:presLayoutVars>
          <dgm:bulletEnabled val="1"/>
        </dgm:presLayoutVars>
      </dgm:prSet>
      <dgm:spPr/>
    </dgm:pt>
    <dgm:pt modelId="{EEF86991-E3A4-4979-9452-4A2BFB82A58F}" type="pres">
      <dgm:prSet presAssocID="{7CCC26AA-2D83-49F2-99EE-A63AF1ACBF19}" presName="spaceBetweenRectangles" presStyleCnt="0"/>
      <dgm:spPr/>
    </dgm:pt>
    <dgm:pt modelId="{0AB238CD-6459-4792-9271-F0DD544FA9AB}" type="pres">
      <dgm:prSet presAssocID="{16CFA17F-1442-4EF8-8D52-CCD9978FDCD8}" presName="parentLin" presStyleCnt="0"/>
      <dgm:spPr/>
    </dgm:pt>
    <dgm:pt modelId="{2C51BBDB-F1EF-4FF7-B3B1-551ACD46460A}" type="pres">
      <dgm:prSet presAssocID="{16CFA17F-1442-4EF8-8D52-CCD9978FDCD8}" presName="parentLeftMargin" presStyleLbl="node1" presStyleIdx="2" presStyleCnt="9"/>
      <dgm:spPr/>
    </dgm:pt>
    <dgm:pt modelId="{378AD7B4-AEDC-44E8-BF25-364458AF5D8A}" type="pres">
      <dgm:prSet presAssocID="{16CFA17F-1442-4EF8-8D52-CCD9978FDCD8}" presName="parentText" presStyleLbl="node1" presStyleIdx="3" presStyleCnt="9">
        <dgm:presLayoutVars>
          <dgm:chMax val="0"/>
          <dgm:bulletEnabled val="1"/>
        </dgm:presLayoutVars>
      </dgm:prSet>
      <dgm:spPr/>
    </dgm:pt>
    <dgm:pt modelId="{DCDDF86A-D42B-4C0B-B551-C96DDC9FD3E2}" type="pres">
      <dgm:prSet presAssocID="{16CFA17F-1442-4EF8-8D52-CCD9978FDCD8}" presName="negativeSpace" presStyleCnt="0"/>
      <dgm:spPr/>
    </dgm:pt>
    <dgm:pt modelId="{AA881902-1C9D-4C70-94E7-B1FA7E4E7BFC}" type="pres">
      <dgm:prSet presAssocID="{16CFA17F-1442-4EF8-8D52-CCD9978FDCD8}" presName="childText" presStyleLbl="conFgAcc1" presStyleIdx="3" presStyleCnt="9">
        <dgm:presLayoutVars>
          <dgm:bulletEnabled val="1"/>
        </dgm:presLayoutVars>
      </dgm:prSet>
      <dgm:spPr/>
    </dgm:pt>
    <dgm:pt modelId="{A76F6264-57FD-40BF-BD10-D719AFAB2B7F}" type="pres">
      <dgm:prSet presAssocID="{E943F838-AA61-4D80-95A0-A97FDEDB50E1}" presName="spaceBetweenRectangles" presStyleCnt="0"/>
      <dgm:spPr/>
    </dgm:pt>
    <dgm:pt modelId="{1D2AD5AC-A378-491E-B4FF-D3589A48DDBD}" type="pres">
      <dgm:prSet presAssocID="{91FCCBDF-B9F6-4BC5-9E2E-7A484389BAA1}" presName="parentLin" presStyleCnt="0"/>
      <dgm:spPr/>
    </dgm:pt>
    <dgm:pt modelId="{780F710D-385A-4179-B108-D9A0552A47E4}" type="pres">
      <dgm:prSet presAssocID="{91FCCBDF-B9F6-4BC5-9E2E-7A484389BAA1}" presName="parentLeftMargin" presStyleLbl="node1" presStyleIdx="3" presStyleCnt="9"/>
      <dgm:spPr/>
    </dgm:pt>
    <dgm:pt modelId="{E5D32E6D-3A50-4942-9004-38B5CB0FF0AA}" type="pres">
      <dgm:prSet presAssocID="{91FCCBDF-B9F6-4BC5-9E2E-7A484389BAA1}" presName="parentText" presStyleLbl="node1" presStyleIdx="4" presStyleCnt="9">
        <dgm:presLayoutVars>
          <dgm:chMax val="0"/>
          <dgm:bulletEnabled val="1"/>
        </dgm:presLayoutVars>
      </dgm:prSet>
      <dgm:spPr/>
    </dgm:pt>
    <dgm:pt modelId="{BA9EB6E2-C5D4-4BAD-A580-A671CC21D7C0}" type="pres">
      <dgm:prSet presAssocID="{91FCCBDF-B9F6-4BC5-9E2E-7A484389BAA1}" presName="negativeSpace" presStyleCnt="0"/>
      <dgm:spPr/>
    </dgm:pt>
    <dgm:pt modelId="{6B59F6DB-24B5-4785-8DEC-C14B7DE540E7}" type="pres">
      <dgm:prSet presAssocID="{91FCCBDF-B9F6-4BC5-9E2E-7A484389BAA1}" presName="childText" presStyleLbl="conFgAcc1" presStyleIdx="4" presStyleCnt="9">
        <dgm:presLayoutVars>
          <dgm:bulletEnabled val="1"/>
        </dgm:presLayoutVars>
      </dgm:prSet>
      <dgm:spPr/>
    </dgm:pt>
    <dgm:pt modelId="{BFEE046E-50A0-4FAD-9276-C8D9A542D54B}" type="pres">
      <dgm:prSet presAssocID="{57BB6734-C09E-42C7-9C31-FF80FA022DB7}" presName="spaceBetweenRectangles" presStyleCnt="0"/>
      <dgm:spPr/>
    </dgm:pt>
    <dgm:pt modelId="{C2D231D4-0E66-4AAA-8B94-197BC651EFFA}" type="pres">
      <dgm:prSet presAssocID="{1A908630-C656-4C6E-8E0F-BEE0B2582D39}" presName="parentLin" presStyleCnt="0"/>
      <dgm:spPr/>
    </dgm:pt>
    <dgm:pt modelId="{79554514-E2C5-4D52-9AC1-BA9627EFF963}" type="pres">
      <dgm:prSet presAssocID="{1A908630-C656-4C6E-8E0F-BEE0B2582D39}" presName="parentLeftMargin" presStyleLbl="node1" presStyleIdx="4" presStyleCnt="9"/>
      <dgm:spPr/>
    </dgm:pt>
    <dgm:pt modelId="{61F68BE4-2EFC-47F6-B4D3-3BDD7FC2E2C2}" type="pres">
      <dgm:prSet presAssocID="{1A908630-C656-4C6E-8E0F-BEE0B2582D39}" presName="parentText" presStyleLbl="node1" presStyleIdx="5" presStyleCnt="9">
        <dgm:presLayoutVars>
          <dgm:chMax val="0"/>
          <dgm:bulletEnabled val="1"/>
        </dgm:presLayoutVars>
      </dgm:prSet>
      <dgm:spPr/>
    </dgm:pt>
    <dgm:pt modelId="{07E403CB-A4EB-47E2-AB1A-F595F3F42755}" type="pres">
      <dgm:prSet presAssocID="{1A908630-C656-4C6E-8E0F-BEE0B2582D39}" presName="negativeSpace" presStyleCnt="0"/>
      <dgm:spPr/>
    </dgm:pt>
    <dgm:pt modelId="{92EC013C-2312-4A6B-9CC5-11A6590C1ABF}" type="pres">
      <dgm:prSet presAssocID="{1A908630-C656-4C6E-8E0F-BEE0B2582D39}" presName="childText" presStyleLbl="conFgAcc1" presStyleIdx="5" presStyleCnt="9">
        <dgm:presLayoutVars>
          <dgm:bulletEnabled val="1"/>
        </dgm:presLayoutVars>
      </dgm:prSet>
      <dgm:spPr/>
    </dgm:pt>
    <dgm:pt modelId="{9A0DB611-7979-4E64-84FC-043D97296801}" type="pres">
      <dgm:prSet presAssocID="{BF1BC16A-FAAD-4BFD-AF6B-D53EEFD1A196}" presName="spaceBetweenRectangles" presStyleCnt="0"/>
      <dgm:spPr/>
    </dgm:pt>
    <dgm:pt modelId="{CBBA0C41-1A04-4399-9A48-6B2A25C6D86A}" type="pres">
      <dgm:prSet presAssocID="{6BD113BE-481B-479A-B0F9-69C6E09A1170}" presName="parentLin" presStyleCnt="0"/>
      <dgm:spPr/>
    </dgm:pt>
    <dgm:pt modelId="{4C27E2F3-C493-481B-86D3-E9F094F9DFF4}" type="pres">
      <dgm:prSet presAssocID="{6BD113BE-481B-479A-B0F9-69C6E09A1170}" presName="parentLeftMargin" presStyleLbl="node1" presStyleIdx="5" presStyleCnt="9"/>
      <dgm:spPr/>
    </dgm:pt>
    <dgm:pt modelId="{69BA9935-9BBD-4F3F-9356-A9220F756ADE}" type="pres">
      <dgm:prSet presAssocID="{6BD113BE-481B-479A-B0F9-69C6E09A1170}" presName="parentText" presStyleLbl="node1" presStyleIdx="6" presStyleCnt="9">
        <dgm:presLayoutVars>
          <dgm:chMax val="0"/>
          <dgm:bulletEnabled val="1"/>
        </dgm:presLayoutVars>
      </dgm:prSet>
      <dgm:spPr/>
    </dgm:pt>
    <dgm:pt modelId="{B6A20F65-2FA8-41CC-BC41-6A3475F32DBB}" type="pres">
      <dgm:prSet presAssocID="{6BD113BE-481B-479A-B0F9-69C6E09A1170}" presName="negativeSpace" presStyleCnt="0"/>
      <dgm:spPr/>
    </dgm:pt>
    <dgm:pt modelId="{FB071833-8640-4EC7-A771-87767EF91D35}" type="pres">
      <dgm:prSet presAssocID="{6BD113BE-481B-479A-B0F9-69C6E09A1170}" presName="childText" presStyleLbl="conFgAcc1" presStyleIdx="6" presStyleCnt="9">
        <dgm:presLayoutVars>
          <dgm:bulletEnabled val="1"/>
        </dgm:presLayoutVars>
      </dgm:prSet>
      <dgm:spPr/>
    </dgm:pt>
    <dgm:pt modelId="{1F41E07D-9DCB-4C88-8AC4-1CD096F80CB5}" type="pres">
      <dgm:prSet presAssocID="{DE7DCB4F-CAC3-4D33-A261-FC4E31DEF711}" presName="spaceBetweenRectangles" presStyleCnt="0"/>
      <dgm:spPr/>
    </dgm:pt>
    <dgm:pt modelId="{2F65C0F2-2F1A-4EE9-B8A4-063319996279}" type="pres">
      <dgm:prSet presAssocID="{0E24E731-7AD3-43D0-870A-72011D36000A}" presName="parentLin" presStyleCnt="0"/>
      <dgm:spPr/>
    </dgm:pt>
    <dgm:pt modelId="{CF2FA7AE-0C04-470E-A61E-1086D33EBE50}" type="pres">
      <dgm:prSet presAssocID="{0E24E731-7AD3-43D0-870A-72011D36000A}" presName="parentLeftMargin" presStyleLbl="node1" presStyleIdx="6" presStyleCnt="9"/>
      <dgm:spPr/>
    </dgm:pt>
    <dgm:pt modelId="{1E8DB11A-5E66-486B-B129-D01BB84213B8}" type="pres">
      <dgm:prSet presAssocID="{0E24E731-7AD3-43D0-870A-72011D36000A}" presName="parentText" presStyleLbl="node1" presStyleIdx="7" presStyleCnt="9">
        <dgm:presLayoutVars>
          <dgm:chMax val="0"/>
          <dgm:bulletEnabled val="1"/>
        </dgm:presLayoutVars>
      </dgm:prSet>
      <dgm:spPr/>
    </dgm:pt>
    <dgm:pt modelId="{5680725C-72C6-499E-ABD8-742A46EDEB29}" type="pres">
      <dgm:prSet presAssocID="{0E24E731-7AD3-43D0-870A-72011D36000A}" presName="negativeSpace" presStyleCnt="0"/>
      <dgm:spPr/>
    </dgm:pt>
    <dgm:pt modelId="{45D1B020-71F6-4FAE-8720-CB9A49F4FD3D}" type="pres">
      <dgm:prSet presAssocID="{0E24E731-7AD3-43D0-870A-72011D36000A}" presName="childText" presStyleLbl="conFgAcc1" presStyleIdx="7" presStyleCnt="9">
        <dgm:presLayoutVars>
          <dgm:bulletEnabled val="1"/>
        </dgm:presLayoutVars>
      </dgm:prSet>
      <dgm:spPr/>
    </dgm:pt>
    <dgm:pt modelId="{1B500383-F46B-49FE-9129-06DA4E72C1FD}" type="pres">
      <dgm:prSet presAssocID="{71FC31E6-C503-4218-B6DC-C99CC06FD3F9}" presName="spaceBetweenRectangles" presStyleCnt="0"/>
      <dgm:spPr/>
    </dgm:pt>
    <dgm:pt modelId="{1232B930-1469-42B6-AD83-2D9583AB0B51}" type="pres">
      <dgm:prSet presAssocID="{73F386F1-521F-4D09-993A-DBA72E52DB69}" presName="parentLin" presStyleCnt="0"/>
      <dgm:spPr/>
    </dgm:pt>
    <dgm:pt modelId="{A6687061-EF43-45C7-845B-55DDB6C3B4B7}" type="pres">
      <dgm:prSet presAssocID="{73F386F1-521F-4D09-993A-DBA72E52DB69}" presName="parentLeftMargin" presStyleLbl="node1" presStyleIdx="7" presStyleCnt="9"/>
      <dgm:spPr/>
    </dgm:pt>
    <dgm:pt modelId="{DE719631-9320-4017-957A-FC614F31227B}" type="pres">
      <dgm:prSet presAssocID="{73F386F1-521F-4D09-993A-DBA72E52DB69}" presName="parentText" presStyleLbl="node1" presStyleIdx="8" presStyleCnt="9">
        <dgm:presLayoutVars>
          <dgm:chMax val="0"/>
          <dgm:bulletEnabled val="1"/>
        </dgm:presLayoutVars>
      </dgm:prSet>
      <dgm:spPr/>
    </dgm:pt>
    <dgm:pt modelId="{4FBDAF02-C5E5-4DF3-BFA9-F561824E9983}" type="pres">
      <dgm:prSet presAssocID="{73F386F1-521F-4D09-993A-DBA72E52DB69}" presName="negativeSpace" presStyleCnt="0"/>
      <dgm:spPr/>
    </dgm:pt>
    <dgm:pt modelId="{BACA43AC-B83A-4D72-B52D-FB7BDE83057E}" type="pres">
      <dgm:prSet presAssocID="{73F386F1-521F-4D09-993A-DBA72E52DB69}" presName="childText" presStyleLbl="conFgAcc1" presStyleIdx="8" presStyleCnt="9">
        <dgm:presLayoutVars>
          <dgm:bulletEnabled val="1"/>
        </dgm:presLayoutVars>
      </dgm:prSet>
      <dgm:spPr/>
    </dgm:pt>
  </dgm:ptLst>
  <dgm:cxnLst>
    <dgm:cxn modelId="{0985CE00-797B-4AA2-AA55-8D9623AD7059}" type="presOf" srcId="{6BD113BE-481B-479A-B0F9-69C6E09A1170}" destId="{69BA9935-9BBD-4F3F-9356-A9220F756ADE}" srcOrd="1" destOrd="0" presId="urn:microsoft.com/office/officeart/2005/8/layout/list1"/>
    <dgm:cxn modelId="{FB9FCC06-7106-4FA5-AC3B-CA5EB5D026A1}" type="presOf" srcId="{0E24E731-7AD3-43D0-870A-72011D36000A}" destId="{1E8DB11A-5E66-486B-B129-D01BB84213B8}" srcOrd="1" destOrd="0" presId="urn:microsoft.com/office/officeart/2005/8/layout/list1"/>
    <dgm:cxn modelId="{AACF840E-6FA8-4C81-B31B-006C7C9968E2}" type="presOf" srcId="{73F386F1-521F-4D09-993A-DBA72E52DB69}" destId="{DE719631-9320-4017-957A-FC614F31227B}" srcOrd="1" destOrd="0" presId="urn:microsoft.com/office/officeart/2005/8/layout/list1"/>
    <dgm:cxn modelId="{EFE93C18-67D7-4FCA-A638-D2328895E522}" type="presOf" srcId="{4FFA1B40-008A-40E0-831F-1C9AE1F99E7B}" destId="{A301E39B-D99E-4941-8D49-8068C6C572C9}" srcOrd="1" destOrd="0" presId="urn:microsoft.com/office/officeart/2005/8/layout/list1"/>
    <dgm:cxn modelId="{6D525E33-7CF2-431D-B3FF-19B62C812FCC}" srcId="{04453867-7CBB-4AC0-9F2C-A408F17503C5}" destId="{16CFA17F-1442-4EF8-8D52-CCD9978FDCD8}" srcOrd="3" destOrd="0" parTransId="{C6D6CEC9-FB7C-4B97-A4F7-10EF08BF8F7D}" sibTransId="{E943F838-AA61-4D80-95A0-A97FDEDB50E1}"/>
    <dgm:cxn modelId="{6D52EB38-2785-41E2-AD9E-604B08C17863}" srcId="{04453867-7CBB-4AC0-9F2C-A408F17503C5}" destId="{7CC7A477-8091-4EB5-A6FA-D1CC3E43FFC7}" srcOrd="2" destOrd="0" parTransId="{D32A4E8A-1F93-42B8-9A81-991A6CEEBF99}" sibTransId="{7CCC26AA-2D83-49F2-99EE-A63AF1ACBF19}"/>
    <dgm:cxn modelId="{46102F41-4AC7-4BE4-A020-E47675377BB7}" srcId="{04453867-7CBB-4AC0-9F2C-A408F17503C5}" destId="{91FCCBDF-B9F6-4BC5-9E2E-7A484389BAA1}" srcOrd="4" destOrd="0" parTransId="{BE2655A9-3C68-43B8-9826-1FD0307FF09F}" sibTransId="{57BB6734-C09E-42C7-9C31-FF80FA022DB7}"/>
    <dgm:cxn modelId="{4F0EEC64-18B2-4028-91ED-50482B27FECC}" type="presOf" srcId="{F4522F09-8632-457F-BB30-7EA98CCB052E}" destId="{8A490794-91B3-4C42-B796-B3E6D7174511}" srcOrd="0" destOrd="0" presId="urn:microsoft.com/office/officeart/2005/8/layout/list1"/>
    <dgm:cxn modelId="{0A763F68-704F-43D2-B961-37F5617B6F97}" type="presOf" srcId="{91FCCBDF-B9F6-4BC5-9E2E-7A484389BAA1}" destId="{780F710D-385A-4179-B108-D9A0552A47E4}" srcOrd="0" destOrd="0" presId="urn:microsoft.com/office/officeart/2005/8/layout/list1"/>
    <dgm:cxn modelId="{FDF1334D-966E-43AA-9BD4-67142FB6430A}" type="presOf" srcId="{73F386F1-521F-4D09-993A-DBA72E52DB69}" destId="{A6687061-EF43-45C7-845B-55DDB6C3B4B7}" srcOrd="0" destOrd="0" presId="urn:microsoft.com/office/officeart/2005/8/layout/list1"/>
    <dgm:cxn modelId="{D2A9AA6F-B9A6-43F2-8BCD-CC2EFE314696}" type="presOf" srcId="{7CC7A477-8091-4EB5-A6FA-D1CC3E43FFC7}" destId="{571CD146-9D81-4F17-B584-9162F2522E12}" srcOrd="1" destOrd="0" presId="urn:microsoft.com/office/officeart/2005/8/layout/list1"/>
    <dgm:cxn modelId="{39D65B73-66E7-4D42-BBA2-FBE81CFEFE16}" srcId="{04453867-7CBB-4AC0-9F2C-A408F17503C5}" destId="{73F386F1-521F-4D09-993A-DBA72E52DB69}" srcOrd="8" destOrd="0" parTransId="{95122AE4-834C-48DD-9F62-B596FB41D761}" sibTransId="{905AC268-6C8B-4338-8C62-BB9C208289AF}"/>
    <dgm:cxn modelId="{C2AE3556-818C-4C9D-8C89-3E524337BAB0}" type="presOf" srcId="{0E24E731-7AD3-43D0-870A-72011D36000A}" destId="{CF2FA7AE-0C04-470E-A61E-1086D33EBE50}" srcOrd="0" destOrd="0" presId="urn:microsoft.com/office/officeart/2005/8/layout/list1"/>
    <dgm:cxn modelId="{8E7DBD76-4A8A-4197-B090-22E9875F7414}" srcId="{04453867-7CBB-4AC0-9F2C-A408F17503C5}" destId="{4FFA1B40-008A-40E0-831F-1C9AE1F99E7B}" srcOrd="0" destOrd="0" parTransId="{9E97CD8E-7ADA-4AAA-BD96-9578DB23DE4E}" sibTransId="{236E8640-1048-42CE-B79E-7BACC74C417E}"/>
    <dgm:cxn modelId="{8F1C5B57-4A16-4649-BC33-E741773BC7B3}" type="presOf" srcId="{6BD113BE-481B-479A-B0F9-69C6E09A1170}" destId="{4C27E2F3-C493-481B-86D3-E9F094F9DFF4}" srcOrd="0" destOrd="0" presId="urn:microsoft.com/office/officeart/2005/8/layout/list1"/>
    <dgm:cxn modelId="{3FF14F7F-352C-496A-B3ED-9311E0128D48}" type="presOf" srcId="{7CC7A477-8091-4EB5-A6FA-D1CC3E43FFC7}" destId="{88474BC8-8456-4992-A3AE-2F129F2CFB98}" srcOrd="0" destOrd="0" presId="urn:microsoft.com/office/officeart/2005/8/layout/list1"/>
    <dgm:cxn modelId="{AA24E87F-2569-4255-9298-ECAB438AC370}" srcId="{04453867-7CBB-4AC0-9F2C-A408F17503C5}" destId="{1A908630-C656-4C6E-8E0F-BEE0B2582D39}" srcOrd="5" destOrd="0" parTransId="{2ADD26E3-2788-480D-AE3C-AF7E4DC9E0AA}" sibTransId="{BF1BC16A-FAAD-4BFD-AF6B-D53EEFD1A196}"/>
    <dgm:cxn modelId="{A043A686-8ECD-4923-93D1-E2AF8ED3507F}" srcId="{04453867-7CBB-4AC0-9F2C-A408F17503C5}" destId="{F4522F09-8632-457F-BB30-7EA98CCB052E}" srcOrd="1" destOrd="0" parTransId="{27E5747D-8AA5-4F16-86EA-0A4019AEBBDE}" sibTransId="{6EFC1D92-807C-4021-BDE6-635A0BED6236}"/>
    <dgm:cxn modelId="{95B62CB4-505F-41E1-B470-4EAC39323E8A}" type="presOf" srcId="{04453867-7CBB-4AC0-9F2C-A408F17503C5}" destId="{D654CE00-2EF8-47F8-9EA4-9BC5F5389F78}" srcOrd="0" destOrd="0" presId="urn:microsoft.com/office/officeart/2005/8/layout/list1"/>
    <dgm:cxn modelId="{880E93D6-8420-49F7-BED9-9D4F16143FBA}" type="presOf" srcId="{91FCCBDF-B9F6-4BC5-9E2E-7A484389BAA1}" destId="{E5D32E6D-3A50-4942-9004-38B5CB0FF0AA}" srcOrd="1" destOrd="0" presId="urn:microsoft.com/office/officeart/2005/8/layout/list1"/>
    <dgm:cxn modelId="{D0DC61D8-E9F6-44A1-B031-FB0D4F74461D}" type="presOf" srcId="{1A908630-C656-4C6E-8E0F-BEE0B2582D39}" destId="{79554514-E2C5-4D52-9AC1-BA9627EFF963}" srcOrd="0" destOrd="0" presId="urn:microsoft.com/office/officeart/2005/8/layout/list1"/>
    <dgm:cxn modelId="{20D91ED9-9847-460C-A7F9-569F70A4DFA9}" type="presOf" srcId="{4FFA1B40-008A-40E0-831F-1C9AE1F99E7B}" destId="{5AE837AC-80F4-414E-9150-9466E4298A78}" srcOrd="0" destOrd="0" presId="urn:microsoft.com/office/officeart/2005/8/layout/list1"/>
    <dgm:cxn modelId="{100777DC-8386-4F7C-9E4D-DC64187CC48A}" type="presOf" srcId="{1A908630-C656-4C6E-8E0F-BEE0B2582D39}" destId="{61F68BE4-2EFC-47F6-B4D3-3BDD7FC2E2C2}" srcOrd="1" destOrd="0" presId="urn:microsoft.com/office/officeart/2005/8/layout/list1"/>
    <dgm:cxn modelId="{778227DE-FBA0-4121-A50F-9E5859884ACC}" type="presOf" srcId="{16CFA17F-1442-4EF8-8D52-CCD9978FDCD8}" destId="{2C51BBDB-F1EF-4FF7-B3B1-551ACD46460A}" srcOrd="0" destOrd="0" presId="urn:microsoft.com/office/officeart/2005/8/layout/list1"/>
    <dgm:cxn modelId="{24756EF0-6B6A-4C74-B28D-F0923EA4844A}" type="presOf" srcId="{F4522F09-8632-457F-BB30-7EA98CCB052E}" destId="{3DD01EE8-5027-4F63-ADB1-BE4DAC70DF15}" srcOrd="1" destOrd="0" presId="urn:microsoft.com/office/officeart/2005/8/layout/list1"/>
    <dgm:cxn modelId="{95530CF4-E83C-45B2-9208-3908D1BC976B}" srcId="{04453867-7CBB-4AC0-9F2C-A408F17503C5}" destId="{6BD113BE-481B-479A-B0F9-69C6E09A1170}" srcOrd="6" destOrd="0" parTransId="{DC230B04-32A3-42E4-9E7C-E735E149AC6D}" sibTransId="{DE7DCB4F-CAC3-4D33-A261-FC4E31DEF711}"/>
    <dgm:cxn modelId="{D3DDEBF5-930F-4E8F-B272-CDDBA982D225}" type="presOf" srcId="{16CFA17F-1442-4EF8-8D52-CCD9978FDCD8}" destId="{378AD7B4-AEDC-44E8-BF25-364458AF5D8A}" srcOrd="1" destOrd="0" presId="urn:microsoft.com/office/officeart/2005/8/layout/list1"/>
    <dgm:cxn modelId="{A10949F6-6AC1-4B31-A537-23E59895C482}" srcId="{04453867-7CBB-4AC0-9F2C-A408F17503C5}" destId="{0E24E731-7AD3-43D0-870A-72011D36000A}" srcOrd="7" destOrd="0" parTransId="{9C282308-AB0B-496C-BD20-6FA8B71C8CA8}" sibTransId="{71FC31E6-C503-4218-B6DC-C99CC06FD3F9}"/>
    <dgm:cxn modelId="{24F6498D-7E11-4E1C-8BA3-C8C0185FA03E}" type="presParOf" srcId="{D654CE00-2EF8-47F8-9EA4-9BC5F5389F78}" destId="{3081F31C-4114-4877-A937-6059321535FB}" srcOrd="0" destOrd="0" presId="urn:microsoft.com/office/officeart/2005/8/layout/list1"/>
    <dgm:cxn modelId="{54F99B85-DAA1-45CD-9237-1BAA9AC14E04}" type="presParOf" srcId="{3081F31C-4114-4877-A937-6059321535FB}" destId="{5AE837AC-80F4-414E-9150-9466E4298A78}" srcOrd="0" destOrd="0" presId="urn:microsoft.com/office/officeart/2005/8/layout/list1"/>
    <dgm:cxn modelId="{92200CCA-5742-401B-94A4-559E57E40C69}" type="presParOf" srcId="{3081F31C-4114-4877-A937-6059321535FB}" destId="{A301E39B-D99E-4941-8D49-8068C6C572C9}" srcOrd="1" destOrd="0" presId="urn:microsoft.com/office/officeart/2005/8/layout/list1"/>
    <dgm:cxn modelId="{E8934DB6-A915-40E8-ACD9-91D5F1ECAEA9}" type="presParOf" srcId="{D654CE00-2EF8-47F8-9EA4-9BC5F5389F78}" destId="{890A4687-74EE-420F-9E67-B9CEF09AC6C3}" srcOrd="1" destOrd="0" presId="urn:microsoft.com/office/officeart/2005/8/layout/list1"/>
    <dgm:cxn modelId="{2BF0F260-A9C4-44E8-9C3E-C9E180FF4FD2}" type="presParOf" srcId="{D654CE00-2EF8-47F8-9EA4-9BC5F5389F78}" destId="{BABE3E03-17EA-491E-AE9B-3EED4B02769A}" srcOrd="2" destOrd="0" presId="urn:microsoft.com/office/officeart/2005/8/layout/list1"/>
    <dgm:cxn modelId="{BA300CB9-44A5-47BB-9592-6EE3CBDE737E}" type="presParOf" srcId="{D654CE00-2EF8-47F8-9EA4-9BC5F5389F78}" destId="{ADF9AF41-1274-40A4-9FA7-03D6411380D3}" srcOrd="3" destOrd="0" presId="urn:microsoft.com/office/officeart/2005/8/layout/list1"/>
    <dgm:cxn modelId="{F178F09A-3B7F-49A6-A665-EE062574EEC3}" type="presParOf" srcId="{D654CE00-2EF8-47F8-9EA4-9BC5F5389F78}" destId="{FC7D724B-1B44-4BBA-9627-C8F23CB9A323}" srcOrd="4" destOrd="0" presId="urn:microsoft.com/office/officeart/2005/8/layout/list1"/>
    <dgm:cxn modelId="{1D554AE8-6CAC-4CD8-85C4-E93FF8496FB2}" type="presParOf" srcId="{FC7D724B-1B44-4BBA-9627-C8F23CB9A323}" destId="{8A490794-91B3-4C42-B796-B3E6D7174511}" srcOrd="0" destOrd="0" presId="urn:microsoft.com/office/officeart/2005/8/layout/list1"/>
    <dgm:cxn modelId="{7C00C267-AF32-4BBE-91BC-9CE3D59F070D}" type="presParOf" srcId="{FC7D724B-1B44-4BBA-9627-C8F23CB9A323}" destId="{3DD01EE8-5027-4F63-ADB1-BE4DAC70DF15}" srcOrd="1" destOrd="0" presId="urn:microsoft.com/office/officeart/2005/8/layout/list1"/>
    <dgm:cxn modelId="{836F883B-ACB3-4BC6-B321-DAC7FF40AC8D}" type="presParOf" srcId="{D654CE00-2EF8-47F8-9EA4-9BC5F5389F78}" destId="{1ACF7313-D132-4571-906F-4AB9A9A56908}" srcOrd="5" destOrd="0" presId="urn:microsoft.com/office/officeart/2005/8/layout/list1"/>
    <dgm:cxn modelId="{B4A68A6D-A97E-411B-AFD0-FDAD8C08BAC1}" type="presParOf" srcId="{D654CE00-2EF8-47F8-9EA4-9BC5F5389F78}" destId="{4FA31C11-5A6F-4EFA-B46D-23D979D01BA6}" srcOrd="6" destOrd="0" presId="urn:microsoft.com/office/officeart/2005/8/layout/list1"/>
    <dgm:cxn modelId="{F5A58AFC-6A12-48FD-9622-1132F3243159}" type="presParOf" srcId="{D654CE00-2EF8-47F8-9EA4-9BC5F5389F78}" destId="{03216839-91DA-41EC-989F-47664DBD4D32}" srcOrd="7" destOrd="0" presId="urn:microsoft.com/office/officeart/2005/8/layout/list1"/>
    <dgm:cxn modelId="{D15D4E3D-3BB4-439C-A449-1E643B2953D6}" type="presParOf" srcId="{D654CE00-2EF8-47F8-9EA4-9BC5F5389F78}" destId="{D7B80085-5F9D-4A76-9CC6-3428963A4986}" srcOrd="8" destOrd="0" presId="urn:microsoft.com/office/officeart/2005/8/layout/list1"/>
    <dgm:cxn modelId="{715D8FD1-4FF6-411A-8233-C04C01667E57}" type="presParOf" srcId="{D7B80085-5F9D-4A76-9CC6-3428963A4986}" destId="{88474BC8-8456-4992-A3AE-2F129F2CFB98}" srcOrd="0" destOrd="0" presId="urn:microsoft.com/office/officeart/2005/8/layout/list1"/>
    <dgm:cxn modelId="{111870DC-768D-4A48-A7DA-002B9E43A8F9}" type="presParOf" srcId="{D7B80085-5F9D-4A76-9CC6-3428963A4986}" destId="{571CD146-9D81-4F17-B584-9162F2522E12}" srcOrd="1" destOrd="0" presId="urn:microsoft.com/office/officeart/2005/8/layout/list1"/>
    <dgm:cxn modelId="{BEB20BAC-2486-47D8-9C30-32774EED96A9}" type="presParOf" srcId="{D654CE00-2EF8-47F8-9EA4-9BC5F5389F78}" destId="{C6B6D026-D574-4050-A4DC-0B24AB9ABF46}" srcOrd="9" destOrd="0" presId="urn:microsoft.com/office/officeart/2005/8/layout/list1"/>
    <dgm:cxn modelId="{D1167D16-73FD-4B20-AF73-3D82802FEE50}" type="presParOf" srcId="{D654CE00-2EF8-47F8-9EA4-9BC5F5389F78}" destId="{213B3FA3-D69B-4B25-9A7C-726ECC1504F5}" srcOrd="10" destOrd="0" presId="urn:microsoft.com/office/officeart/2005/8/layout/list1"/>
    <dgm:cxn modelId="{D998F915-B226-4BB2-BD81-591DBA5776D6}" type="presParOf" srcId="{D654CE00-2EF8-47F8-9EA4-9BC5F5389F78}" destId="{EEF86991-E3A4-4979-9452-4A2BFB82A58F}" srcOrd="11" destOrd="0" presId="urn:microsoft.com/office/officeart/2005/8/layout/list1"/>
    <dgm:cxn modelId="{E0DE110A-0C7E-4273-84E8-51919EA6518A}" type="presParOf" srcId="{D654CE00-2EF8-47F8-9EA4-9BC5F5389F78}" destId="{0AB238CD-6459-4792-9271-F0DD544FA9AB}" srcOrd="12" destOrd="0" presId="urn:microsoft.com/office/officeart/2005/8/layout/list1"/>
    <dgm:cxn modelId="{0ADE124A-D4A7-4F3A-BD36-1303181AA5B1}" type="presParOf" srcId="{0AB238CD-6459-4792-9271-F0DD544FA9AB}" destId="{2C51BBDB-F1EF-4FF7-B3B1-551ACD46460A}" srcOrd="0" destOrd="0" presId="urn:microsoft.com/office/officeart/2005/8/layout/list1"/>
    <dgm:cxn modelId="{A218DE5B-2EFF-41AD-B1F9-CCC8DC6E7EB9}" type="presParOf" srcId="{0AB238CD-6459-4792-9271-F0DD544FA9AB}" destId="{378AD7B4-AEDC-44E8-BF25-364458AF5D8A}" srcOrd="1" destOrd="0" presId="urn:microsoft.com/office/officeart/2005/8/layout/list1"/>
    <dgm:cxn modelId="{03E1F94E-AA0D-4A0C-BC5E-FDA13C4A14CA}" type="presParOf" srcId="{D654CE00-2EF8-47F8-9EA4-9BC5F5389F78}" destId="{DCDDF86A-D42B-4C0B-B551-C96DDC9FD3E2}" srcOrd="13" destOrd="0" presId="urn:microsoft.com/office/officeart/2005/8/layout/list1"/>
    <dgm:cxn modelId="{29A69B65-A872-4541-966B-3D76A82436A1}" type="presParOf" srcId="{D654CE00-2EF8-47F8-9EA4-9BC5F5389F78}" destId="{AA881902-1C9D-4C70-94E7-B1FA7E4E7BFC}" srcOrd="14" destOrd="0" presId="urn:microsoft.com/office/officeart/2005/8/layout/list1"/>
    <dgm:cxn modelId="{A4DBAF0C-6743-49D2-A09D-F5577A9D8F82}" type="presParOf" srcId="{D654CE00-2EF8-47F8-9EA4-9BC5F5389F78}" destId="{A76F6264-57FD-40BF-BD10-D719AFAB2B7F}" srcOrd="15" destOrd="0" presId="urn:microsoft.com/office/officeart/2005/8/layout/list1"/>
    <dgm:cxn modelId="{EB97B083-7C0A-4774-A07D-A5AB0177ADC6}" type="presParOf" srcId="{D654CE00-2EF8-47F8-9EA4-9BC5F5389F78}" destId="{1D2AD5AC-A378-491E-B4FF-D3589A48DDBD}" srcOrd="16" destOrd="0" presId="urn:microsoft.com/office/officeart/2005/8/layout/list1"/>
    <dgm:cxn modelId="{D8354C5C-99D8-4B52-B4F7-578C748B9066}" type="presParOf" srcId="{1D2AD5AC-A378-491E-B4FF-D3589A48DDBD}" destId="{780F710D-385A-4179-B108-D9A0552A47E4}" srcOrd="0" destOrd="0" presId="urn:microsoft.com/office/officeart/2005/8/layout/list1"/>
    <dgm:cxn modelId="{F1CF7252-2673-4C23-8D4D-7A74AF26CE5D}" type="presParOf" srcId="{1D2AD5AC-A378-491E-B4FF-D3589A48DDBD}" destId="{E5D32E6D-3A50-4942-9004-38B5CB0FF0AA}" srcOrd="1" destOrd="0" presId="urn:microsoft.com/office/officeart/2005/8/layout/list1"/>
    <dgm:cxn modelId="{36260CE3-BC8B-44CE-B5D8-67D79A1ABF41}" type="presParOf" srcId="{D654CE00-2EF8-47F8-9EA4-9BC5F5389F78}" destId="{BA9EB6E2-C5D4-4BAD-A580-A671CC21D7C0}" srcOrd="17" destOrd="0" presId="urn:microsoft.com/office/officeart/2005/8/layout/list1"/>
    <dgm:cxn modelId="{83CF71F6-F493-4FAE-B9B3-9F10A6509A03}" type="presParOf" srcId="{D654CE00-2EF8-47F8-9EA4-9BC5F5389F78}" destId="{6B59F6DB-24B5-4785-8DEC-C14B7DE540E7}" srcOrd="18" destOrd="0" presId="urn:microsoft.com/office/officeart/2005/8/layout/list1"/>
    <dgm:cxn modelId="{B129529F-B2E7-4E1C-8B66-D4B6E3F183E5}" type="presParOf" srcId="{D654CE00-2EF8-47F8-9EA4-9BC5F5389F78}" destId="{BFEE046E-50A0-4FAD-9276-C8D9A542D54B}" srcOrd="19" destOrd="0" presId="urn:microsoft.com/office/officeart/2005/8/layout/list1"/>
    <dgm:cxn modelId="{D1C324E8-3B33-40C3-9478-D69AA523DAF2}" type="presParOf" srcId="{D654CE00-2EF8-47F8-9EA4-9BC5F5389F78}" destId="{C2D231D4-0E66-4AAA-8B94-197BC651EFFA}" srcOrd="20" destOrd="0" presId="urn:microsoft.com/office/officeart/2005/8/layout/list1"/>
    <dgm:cxn modelId="{59092F94-BD84-4C08-BB80-20090E5C7360}" type="presParOf" srcId="{C2D231D4-0E66-4AAA-8B94-197BC651EFFA}" destId="{79554514-E2C5-4D52-9AC1-BA9627EFF963}" srcOrd="0" destOrd="0" presId="urn:microsoft.com/office/officeart/2005/8/layout/list1"/>
    <dgm:cxn modelId="{9D12BA3F-4B33-4548-BE1B-599608C09198}" type="presParOf" srcId="{C2D231D4-0E66-4AAA-8B94-197BC651EFFA}" destId="{61F68BE4-2EFC-47F6-B4D3-3BDD7FC2E2C2}" srcOrd="1" destOrd="0" presId="urn:microsoft.com/office/officeart/2005/8/layout/list1"/>
    <dgm:cxn modelId="{F42198D3-6701-4640-A9AF-2B34ED397A8D}" type="presParOf" srcId="{D654CE00-2EF8-47F8-9EA4-9BC5F5389F78}" destId="{07E403CB-A4EB-47E2-AB1A-F595F3F42755}" srcOrd="21" destOrd="0" presId="urn:microsoft.com/office/officeart/2005/8/layout/list1"/>
    <dgm:cxn modelId="{E9D3B492-47CD-4CBC-BB3B-0397C6F03C9B}" type="presParOf" srcId="{D654CE00-2EF8-47F8-9EA4-9BC5F5389F78}" destId="{92EC013C-2312-4A6B-9CC5-11A6590C1ABF}" srcOrd="22" destOrd="0" presId="urn:microsoft.com/office/officeart/2005/8/layout/list1"/>
    <dgm:cxn modelId="{6BC01972-C04A-4B67-9AD5-AE84FE438313}" type="presParOf" srcId="{D654CE00-2EF8-47F8-9EA4-9BC5F5389F78}" destId="{9A0DB611-7979-4E64-84FC-043D97296801}" srcOrd="23" destOrd="0" presId="urn:microsoft.com/office/officeart/2005/8/layout/list1"/>
    <dgm:cxn modelId="{45E99E05-3BFF-4AD8-9DC2-DCF47F2C5AAD}" type="presParOf" srcId="{D654CE00-2EF8-47F8-9EA4-9BC5F5389F78}" destId="{CBBA0C41-1A04-4399-9A48-6B2A25C6D86A}" srcOrd="24" destOrd="0" presId="urn:microsoft.com/office/officeart/2005/8/layout/list1"/>
    <dgm:cxn modelId="{BD59281A-7055-4F24-9C21-92EEE7C9F41E}" type="presParOf" srcId="{CBBA0C41-1A04-4399-9A48-6B2A25C6D86A}" destId="{4C27E2F3-C493-481B-86D3-E9F094F9DFF4}" srcOrd="0" destOrd="0" presId="urn:microsoft.com/office/officeart/2005/8/layout/list1"/>
    <dgm:cxn modelId="{5EE62AB9-AB06-48B4-BBB0-B2555965379E}" type="presParOf" srcId="{CBBA0C41-1A04-4399-9A48-6B2A25C6D86A}" destId="{69BA9935-9BBD-4F3F-9356-A9220F756ADE}" srcOrd="1" destOrd="0" presId="urn:microsoft.com/office/officeart/2005/8/layout/list1"/>
    <dgm:cxn modelId="{878FADE8-97B9-4D02-98AA-6C198E759133}" type="presParOf" srcId="{D654CE00-2EF8-47F8-9EA4-9BC5F5389F78}" destId="{B6A20F65-2FA8-41CC-BC41-6A3475F32DBB}" srcOrd="25" destOrd="0" presId="urn:microsoft.com/office/officeart/2005/8/layout/list1"/>
    <dgm:cxn modelId="{FA0A874F-62FE-4238-8214-DF3680CA9B11}" type="presParOf" srcId="{D654CE00-2EF8-47F8-9EA4-9BC5F5389F78}" destId="{FB071833-8640-4EC7-A771-87767EF91D35}" srcOrd="26" destOrd="0" presId="urn:microsoft.com/office/officeart/2005/8/layout/list1"/>
    <dgm:cxn modelId="{2CA62844-66DB-4DF5-8A37-3665B6BBD223}" type="presParOf" srcId="{D654CE00-2EF8-47F8-9EA4-9BC5F5389F78}" destId="{1F41E07D-9DCB-4C88-8AC4-1CD096F80CB5}" srcOrd="27" destOrd="0" presId="urn:microsoft.com/office/officeart/2005/8/layout/list1"/>
    <dgm:cxn modelId="{22B086D4-E3B0-4BA9-BE0D-3F229BE25393}" type="presParOf" srcId="{D654CE00-2EF8-47F8-9EA4-9BC5F5389F78}" destId="{2F65C0F2-2F1A-4EE9-B8A4-063319996279}" srcOrd="28" destOrd="0" presId="urn:microsoft.com/office/officeart/2005/8/layout/list1"/>
    <dgm:cxn modelId="{C43240BC-949A-482D-AE31-A590A23E0A55}" type="presParOf" srcId="{2F65C0F2-2F1A-4EE9-B8A4-063319996279}" destId="{CF2FA7AE-0C04-470E-A61E-1086D33EBE50}" srcOrd="0" destOrd="0" presId="urn:microsoft.com/office/officeart/2005/8/layout/list1"/>
    <dgm:cxn modelId="{9C0E8F7E-49DC-4DF3-A7D5-9421C0EC4E1D}" type="presParOf" srcId="{2F65C0F2-2F1A-4EE9-B8A4-063319996279}" destId="{1E8DB11A-5E66-486B-B129-D01BB84213B8}" srcOrd="1" destOrd="0" presId="urn:microsoft.com/office/officeart/2005/8/layout/list1"/>
    <dgm:cxn modelId="{026324B9-0888-4C48-A7A1-B9BA78CBADD4}" type="presParOf" srcId="{D654CE00-2EF8-47F8-9EA4-9BC5F5389F78}" destId="{5680725C-72C6-499E-ABD8-742A46EDEB29}" srcOrd="29" destOrd="0" presId="urn:microsoft.com/office/officeart/2005/8/layout/list1"/>
    <dgm:cxn modelId="{CA31E02F-D601-4869-93CE-4456984F4262}" type="presParOf" srcId="{D654CE00-2EF8-47F8-9EA4-9BC5F5389F78}" destId="{45D1B020-71F6-4FAE-8720-CB9A49F4FD3D}" srcOrd="30" destOrd="0" presId="urn:microsoft.com/office/officeart/2005/8/layout/list1"/>
    <dgm:cxn modelId="{C40A7BFB-8575-4385-BECF-9ADDD1E9A3C2}" type="presParOf" srcId="{D654CE00-2EF8-47F8-9EA4-9BC5F5389F78}" destId="{1B500383-F46B-49FE-9129-06DA4E72C1FD}" srcOrd="31" destOrd="0" presId="urn:microsoft.com/office/officeart/2005/8/layout/list1"/>
    <dgm:cxn modelId="{F682A67A-AA27-4D5E-9181-80EF412600C4}" type="presParOf" srcId="{D654CE00-2EF8-47F8-9EA4-9BC5F5389F78}" destId="{1232B930-1469-42B6-AD83-2D9583AB0B51}" srcOrd="32" destOrd="0" presId="urn:microsoft.com/office/officeart/2005/8/layout/list1"/>
    <dgm:cxn modelId="{06958B3E-F70A-4830-B574-154F205C8B5B}" type="presParOf" srcId="{1232B930-1469-42B6-AD83-2D9583AB0B51}" destId="{A6687061-EF43-45C7-845B-55DDB6C3B4B7}" srcOrd="0" destOrd="0" presId="urn:microsoft.com/office/officeart/2005/8/layout/list1"/>
    <dgm:cxn modelId="{B0AB310C-4711-4D14-B29F-193534DEC9AD}" type="presParOf" srcId="{1232B930-1469-42B6-AD83-2D9583AB0B51}" destId="{DE719631-9320-4017-957A-FC614F31227B}" srcOrd="1" destOrd="0" presId="urn:microsoft.com/office/officeart/2005/8/layout/list1"/>
    <dgm:cxn modelId="{776FFB82-5A88-4D55-8ADF-74E72F3E6330}" type="presParOf" srcId="{D654CE00-2EF8-47F8-9EA4-9BC5F5389F78}" destId="{4FBDAF02-C5E5-4DF3-BFA9-F561824E9983}" srcOrd="33" destOrd="0" presId="urn:microsoft.com/office/officeart/2005/8/layout/list1"/>
    <dgm:cxn modelId="{B40FC995-33D3-4073-B184-1471C5D58F20}" type="presParOf" srcId="{D654CE00-2EF8-47F8-9EA4-9BC5F5389F78}" destId="{BACA43AC-B83A-4D72-B52D-FB7BDE83057E}" srcOrd="3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BFD524-632C-4CDE-8DBB-044913AF4596}" type="doc">
      <dgm:prSet loTypeId="urn:microsoft.com/office/officeart/2016/7/layout/BasicProcessNew" loCatId="process" qsTypeId="urn:microsoft.com/office/officeart/2005/8/quickstyle/simple2" qsCatId="simple" csTypeId="urn:microsoft.com/office/officeart/2005/8/colors/colorful1" csCatId="colorful"/>
      <dgm:spPr/>
      <dgm:t>
        <a:bodyPr/>
        <a:lstStyle/>
        <a:p>
          <a:endParaRPr lang="en-US"/>
        </a:p>
      </dgm:t>
    </dgm:pt>
    <dgm:pt modelId="{F46584AC-64D1-4A3C-BD34-080C115A06A2}">
      <dgm:prSet/>
      <dgm:spPr/>
      <dgm:t>
        <a:bodyPr/>
        <a:lstStyle/>
        <a:p>
          <a:r>
            <a:rPr lang="en-GB"/>
            <a:t>The individual of these market segment has good money in their pockets., and have professional lives filled with very busy schedules. All persons usually need hairstyling regardless of income level and make the effort to find money available to style their looks.</a:t>
          </a:r>
          <a:endParaRPr lang="en-US"/>
        </a:p>
      </dgm:t>
    </dgm:pt>
    <dgm:pt modelId="{362D7F11-D9EE-4770-A9EA-C984582A21B6}" type="parTrans" cxnId="{53CAC64D-2920-4E35-A159-237B26D29A3E}">
      <dgm:prSet/>
      <dgm:spPr/>
      <dgm:t>
        <a:bodyPr/>
        <a:lstStyle/>
        <a:p>
          <a:endParaRPr lang="en-US"/>
        </a:p>
      </dgm:t>
    </dgm:pt>
    <dgm:pt modelId="{AC437277-5AC2-46F9-AB90-DCDE1302AF70}" type="sibTrans" cxnId="{53CAC64D-2920-4E35-A159-237B26D29A3E}">
      <dgm:prSet/>
      <dgm:spPr/>
      <dgm:t>
        <a:bodyPr/>
        <a:lstStyle/>
        <a:p>
          <a:endParaRPr lang="en-US"/>
        </a:p>
      </dgm:t>
    </dgm:pt>
    <dgm:pt modelId="{2DB45F66-4E1C-4F61-94C4-8AA2A1547C91}">
      <dgm:prSet/>
      <dgm:spPr/>
      <dgm:t>
        <a:bodyPr/>
        <a:lstStyle/>
        <a:p>
          <a:r>
            <a:rPr lang="en-GB"/>
            <a:t>Our target market is male individuals and open to all ages. We are keeping our option open for future expansion in the female sector, this will depend on the success of our current visions which is to dominate and be the main service provider for the male grooming industry.</a:t>
          </a:r>
          <a:endParaRPr lang="en-US"/>
        </a:p>
      </dgm:t>
    </dgm:pt>
    <dgm:pt modelId="{924CF05F-28D0-435F-9D6B-E56CCF5BF6B4}" type="parTrans" cxnId="{E893AB5D-E14F-4010-8073-4275BC716A76}">
      <dgm:prSet/>
      <dgm:spPr/>
      <dgm:t>
        <a:bodyPr/>
        <a:lstStyle/>
        <a:p>
          <a:endParaRPr lang="en-US"/>
        </a:p>
      </dgm:t>
    </dgm:pt>
    <dgm:pt modelId="{B34D310A-66BE-44BF-9FCE-4F8FBFB68021}" type="sibTrans" cxnId="{E893AB5D-E14F-4010-8073-4275BC716A76}">
      <dgm:prSet/>
      <dgm:spPr/>
      <dgm:t>
        <a:bodyPr/>
        <a:lstStyle/>
        <a:p>
          <a:endParaRPr lang="en-US"/>
        </a:p>
      </dgm:t>
    </dgm:pt>
    <dgm:pt modelId="{8D921B03-C4AE-462D-9111-784207C54D99}" type="pres">
      <dgm:prSet presAssocID="{82BFD524-632C-4CDE-8DBB-044913AF4596}" presName="Name0" presStyleCnt="0">
        <dgm:presLayoutVars>
          <dgm:dir/>
          <dgm:resizeHandles val="exact"/>
        </dgm:presLayoutVars>
      </dgm:prSet>
      <dgm:spPr/>
    </dgm:pt>
    <dgm:pt modelId="{918BDD2C-EAEE-4F9D-A512-8D21D6CDB67D}" type="pres">
      <dgm:prSet presAssocID="{F46584AC-64D1-4A3C-BD34-080C115A06A2}" presName="node" presStyleLbl="node1" presStyleIdx="0" presStyleCnt="3">
        <dgm:presLayoutVars>
          <dgm:bulletEnabled val="1"/>
        </dgm:presLayoutVars>
      </dgm:prSet>
      <dgm:spPr/>
    </dgm:pt>
    <dgm:pt modelId="{15143DA0-2E74-4CBF-9FAE-6FCA61C225D3}" type="pres">
      <dgm:prSet presAssocID="{AC437277-5AC2-46F9-AB90-DCDE1302AF70}" presName="sibTransSpacerBeforeConnector" presStyleCnt="0"/>
      <dgm:spPr/>
    </dgm:pt>
    <dgm:pt modelId="{3256F375-95A3-44E0-8468-9B9B4CF36F41}" type="pres">
      <dgm:prSet presAssocID="{AC437277-5AC2-46F9-AB90-DCDE1302AF70}" presName="sibTrans" presStyleLbl="node1" presStyleIdx="1" presStyleCnt="3"/>
      <dgm:spPr/>
    </dgm:pt>
    <dgm:pt modelId="{AB06F447-8927-4889-911D-FCCED3DB6DC5}" type="pres">
      <dgm:prSet presAssocID="{AC437277-5AC2-46F9-AB90-DCDE1302AF70}" presName="sibTransSpacerAfterConnector" presStyleCnt="0"/>
      <dgm:spPr/>
    </dgm:pt>
    <dgm:pt modelId="{C1A590F5-3733-489D-AC77-08B98A185395}" type="pres">
      <dgm:prSet presAssocID="{2DB45F66-4E1C-4F61-94C4-8AA2A1547C91}" presName="node" presStyleLbl="node1" presStyleIdx="2" presStyleCnt="3">
        <dgm:presLayoutVars>
          <dgm:bulletEnabled val="1"/>
        </dgm:presLayoutVars>
      </dgm:prSet>
      <dgm:spPr/>
    </dgm:pt>
  </dgm:ptLst>
  <dgm:cxnLst>
    <dgm:cxn modelId="{8F729415-1C05-4562-93F0-73C3611E1BBA}" type="presOf" srcId="{AC437277-5AC2-46F9-AB90-DCDE1302AF70}" destId="{3256F375-95A3-44E0-8468-9B9B4CF36F41}" srcOrd="0" destOrd="0" presId="urn:microsoft.com/office/officeart/2016/7/layout/BasicProcessNew"/>
    <dgm:cxn modelId="{D47C5329-67A8-4073-869F-251FBCD2FBB8}" type="presOf" srcId="{F46584AC-64D1-4A3C-BD34-080C115A06A2}" destId="{918BDD2C-EAEE-4F9D-A512-8D21D6CDB67D}" srcOrd="0" destOrd="0" presId="urn:microsoft.com/office/officeart/2016/7/layout/BasicProcessNew"/>
    <dgm:cxn modelId="{ECE12B3E-1E0B-4D65-B869-89FB9A891E10}" type="presOf" srcId="{2DB45F66-4E1C-4F61-94C4-8AA2A1547C91}" destId="{C1A590F5-3733-489D-AC77-08B98A185395}" srcOrd="0" destOrd="0" presId="urn:microsoft.com/office/officeart/2016/7/layout/BasicProcessNew"/>
    <dgm:cxn modelId="{E893AB5D-E14F-4010-8073-4275BC716A76}" srcId="{82BFD524-632C-4CDE-8DBB-044913AF4596}" destId="{2DB45F66-4E1C-4F61-94C4-8AA2A1547C91}" srcOrd="1" destOrd="0" parTransId="{924CF05F-28D0-435F-9D6B-E56CCF5BF6B4}" sibTransId="{B34D310A-66BE-44BF-9FCE-4F8FBFB68021}"/>
    <dgm:cxn modelId="{53CAC64D-2920-4E35-A159-237B26D29A3E}" srcId="{82BFD524-632C-4CDE-8DBB-044913AF4596}" destId="{F46584AC-64D1-4A3C-BD34-080C115A06A2}" srcOrd="0" destOrd="0" parTransId="{362D7F11-D9EE-4770-A9EA-C984582A21B6}" sibTransId="{AC437277-5AC2-46F9-AB90-DCDE1302AF70}"/>
    <dgm:cxn modelId="{5A7816EB-C2AD-4D1A-BD09-FD7B136BADE3}" type="presOf" srcId="{82BFD524-632C-4CDE-8DBB-044913AF4596}" destId="{8D921B03-C4AE-462D-9111-784207C54D99}" srcOrd="0" destOrd="0" presId="urn:microsoft.com/office/officeart/2016/7/layout/BasicProcessNew"/>
    <dgm:cxn modelId="{A6F6282D-FA85-4A73-A6FA-0A8BA8449885}" type="presParOf" srcId="{8D921B03-C4AE-462D-9111-784207C54D99}" destId="{918BDD2C-EAEE-4F9D-A512-8D21D6CDB67D}" srcOrd="0" destOrd="0" presId="urn:microsoft.com/office/officeart/2016/7/layout/BasicProcessNew"/>
    <dgm:cxn modelId="{F92B3FE0-DF7F-40F9-9F2D-44755B049ED4}" type="presParOf" srcId="{8D921B03-C4AE-462D-9111-784207C54D99}" destId="{15143DA0-2E74-4CBF-9FAE-6FCA61C225D3}" srcOrd="1" destOrd="0" presId="urn:microsoft.com/office/officeart/2016/7/layout/BasicProcessNew"/>
    <dgm:cxn modelId="{54477BB7-40FA-476A-B711-C3418526C590}" type="presParOf" srcId="{8D921B03-C4AE-462D-9111-784207C54D99}" destId="{3256F375-95A3-44E0-8468-9B9B4CF36F41}" srcOrd="2" destOrd="0" presId="urn:microsoft.com/office/officeart/2016/7/layout/BasicProcessNew"/>
    <dgm:cxn modelId="{011EB699-E527-4FBD-9DBD-DF4861B01502}" type="presParOf" srcId="{8D921B03-C4AE-462D-9111-784207C54D99}" destId="{AB06F447-8927-4889-911D-FCCED3DB6DC5}" srcOrd="3" destOrd="0" presId="urn:microsoft.com/office/officeart/2016/7/layout/BasicProcessNew"/>
    <dgm:cxn modelId="{F9AD84E6-0B1D-4CA3-8C45-BD7A3D30FA26}" type="presParOf" srcId="{8D921B03-C4AE-462D-9111-784207C54D99}" destId="{C1A590F5-3733-489D-AC77-08B98A185395}" srcOrd="4"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3927DB-D76A-42E6-B1DB-0AD23A4F1E5B}" type="doc">
      <dgm:prSet loTypeId="urn:microsoft.com/office/officeart/2005/8/layout/cycle3" loCatId="cycle" qsTypeId="urn:microsoft.com/office/officeart/2005/8/quickstyle/simple4" qsCatId="simple" csTypeId="urn:microsoft.com/office/officeart/2005/8/colors/colorful5" csCatId="colorful"/>
      <dgm:spPr/>
      <dgm:t>
        <a:bodyPr/>
        <a:lstStyle/>
        <a:p>
          <a:endParaRPr lang="en-US"/>
        </a:p>
      </dgm:t>
    </dgm:pt>
    <dgm:pt modelId="{6192E794-3CD8-42E0-9F08-DE199A5AE150}">
      <dgm:prSet/>
      <dgm:spPr/>
      <dgm:t>
        <a:bodyPr/>
        <a:lstStyle/>
        <a:p>
          <a:r>
            <a:rPr lang="en-GB"/>
            <a:t>The competitors are all based on Pershore road are competitors are as follows; </a:t>
          </a:r>
          <a:endParaRPr lang="en-US"/>
        </a:p>
      </dgm:t>
    </dgm:pt>
    <dgm:pt modelId="{67129EE6-093E-4FE1-854D-540E3455FBAD}" type="parTrans" cxnId="{6B2E73FA-5D50-4E12-9C55-794FAC756409}">
      <dgm:prSet/>
      <dgm:spPr/>
      <dgm:t>
        <a:bodyPr/>
        <a:lstStyle/>
        <a:p>
          <a:endParaRPr lang="en-US"/>
        </a:p>
      </dgm:t>
    </dgm:pt>
    <dgm:pt modelId="{76F48E33-630B-4F34-8275-53B38A678C37}" type="sibTrans" cxnId="{6B2E73FA-5D50-4E12-9C55-794FAC756409}">
      <dgm:prSet/>
      <dgm:spPr/>
      <dgm:t>
        <a:bodyPr/>
        <a:lstStyle/>
        <a:p>
          <a:endParaRPr lang="en-US"/>
        </a:p>
      </dgm:t>
    </dgm:pt>
    <dgm:pt modelId="{B4205ED2-7C51-439D-BB0C-9D2DF7DFDF96}">
      <dgm:prSet/>
      <dgm:spPr/>
      <dgm:t>
        <a:bodyPr/>
        <a:lstStyle/>
        <a:p>
          <a:r>
            <a:rPr lang="en-GB"/>
            <a:t>Harris Hair Studio 1530 Pershore Road.</a:t>
          </a:r>
          <a:endParaRPr lang="en-US"/>
        </a:p>
      </dgm:t>
    </dgm:pt>
    <dgm:pt modelId="{BBFBC3E1-C971-4DA2-AC5F-35A6420076C6}" type="parTrans" cxnId="{85390C1D-73E2-4F5F-9C73-EA6ED9FEFA52}">
      <dgm:prSet/>
      <dgm:spPr/>
      <dgm:t>
        <a:bodyPr/>
        <a:lstStyle/>
        <a:p>
          <a:endParaRPr lang="en-US"/>
        </a:p>
      </dgm:t>
    </dgm:pt>
    <dgm:pt modelId="{8DDD6041-188F-4381-8F38-69597AA13816}" type="sibTrans" cxnId="{85390C1D-73E2-4F5F-9C73-EA6ED9FEFA52}">
      <dgm:prSet/>
      <dgm:spPr/>
      <dgm:t>
        <a:bodyPr/>
        <a:lstStyle/>
        <a:p>
          <a:endParaRPr lang="en-US"/>
        </a:p>
      </dgm:t>
    </dgm:pt>
    <dgm:pt modelId="{5B06545E-D7ED-4BE9-8F71-C2216C76334D}">
      <dgm:prSet/>
      <dgm:spPr/>
      <dgm:t>
        <a:bodyPr/>
        <a:lstStyle/>
        <a:p>
          <a:r>
            <a:rPr lang="en-GB"/>
            <a:t>The Family Friendly Barbershop 1385 Pershore Road.</a:t>
          </a:r>
          <a:endParaRPr lang="en-US"/>
        </a:p>
      </dgm:t>
    </dgm:pt>
    <dgm:pt modelId="{9DB910EA-AFA6-4940-8FF9-E4DB4CF05F26}" type="parTrans" cxnId="{59CDCAD2-70A6-4827-9794-668F185DCEC2}">
      <dgm:prSet/>
      <dgm:spPr/>
      <dgm:t>
        <a:bodyPr/>
        <a:lstStyle/>
        <a:p>
          <a:endParaRPr lang="en-US"/>
        </a:p>
      </dgm:t>
    </dgm:pt>
    <dgm:pt modelId="{A7196E23-85E7-48DF-AFF9-FF63513F7C61}" type="sibTrans" cxnId="{59CDCAD2-70A6-4827-9794-668F185DCEC2}">
      <dgm:prSet/>
      <dgm:spPr/>
      <dgm:t>
        <a:bodyPr/>
        <a:lstStyle/>
        <a:p>
          <a:endParaRPr lang="en-US"/>
        </a:p>
      </dgm:t>
    </dgm:pt>
    <dgm:pt modelId="{8F9C22CD-D7DC-47FB-9AE1-4ECE5CE22997}">
      <dgm:prSet/>
      <dgm:spPr/>
      <dgm:t>
        <a:bodyPr/>
        <a:lstStyle/>
        <a:p>
          <a:r>
            <a:rPr lang="en-GB"/>
            <a:t>Headmasters 1883 Pershore Road.</a:t>
          </a:r>
          <a:endParaRPr lang="en-US"/>
        </a:p>
      </dgm:t>
    </dgm:pt>
    <dgm:pt modelId="{2D020BAB-F9C8-4B13-9A5C-C340F995D8F5}" type="parTrans" cxnId="{D0308F68-6C2D-40AF-9F53-2D50A5427EB2}">
      <dgm:prSet/>
      <dgm:spPr/>
      <dgm:t>
        <a:bodyPr/>
        <a:lstStyle/>
        <a:p>
          <a:endParaRPr lang="en-US"/>
        </a:p>
      </dgm:t>
    </dgm:pt>
    <dgm:pt modelId="{6D1777F0-64F8-4084-B82B-8E898E5444CE}" type="sibTrans" cxnId="{D0308F68-6C2D-40AF-9F53-2D50A5427EB2}">
      <dgm:prSet/>
      <dgm:spPr/>
      <dgm:t>
        <a:bodyPr/>
        <a:lstStyle/>
        <a:p>
          <a:endParaRPr lang="en-US"/>
        </a:p>
      </dgm:t>
    </dgm:pt>
    <dgm:pt modelId="{18C00E11-6C6F-4091-BFED-EC489DC69133}">
      <dgm:prSet/>
      <dgm:spPr/>
      <dgm:t>
        <a:bodyPr/>
        <a:lstStyle/>
        <a:p>
          <a:r>
            <a:rPr lang="en-GB"/>
            <a:t>Dana Barber 1057 Pershore Road</a:t>
          </a:r>
          <a:endParaRPr lang="en-US"/>
        </a:p>
      </dgm:t>
    </dgm:pt>
    <dgm:pt modelId="{4007BAD9-19B2-4708-A9B4-380BC1D82058}" type="parTrans" cxnId="{DF7AF21A-2224-4DFF-B6A3-A673F51C3B59}">
      <dgm:prSet/>
      <dgm:spPr/>
      <dgm:t>
        <a:bodyPr/>
        <a:lstStyle/>
        <a:p>
          <a:endParaRPr lang="en-US"/>
        </a:p>
      </dgm:t>
    </dgm:pt>
    <dgm:pt modelId="{28FD0A5C-07F0-460B-ADE5-0C7FADC9889F}" type="sibTrans" cxnId="{DF7AF21A-2224-4DFF-B6A3-A673F51C3B59}">
      <dgm:prSet/>
      <dgm:spPr/>
      <dgm:t>
        <a:bodyPr/>
        <a:lstStyle/>
        <a:p>
          <a:endParaRPr lang="en-US"/>
        </a:p>
      </dgm:t>
    </dgm:pt>
    <dgm:pt modelId="{04D3A3C3-FB7E-4268-BAAD-638EB4BCE5FF}" type="pres">
      <dgm:prSet presAssocID="{D63927DB-D76A-42E6-B1DB-0AD23A4F1E5B}" presName="Name0" presStyleCnt="0">
        <dgm:presLayoutVars>
          <dgm:dir/>
          <dgm:resizeHandles val="exact"/>
        </dgm:presLayoutVars>
      </dgm:prSet>
      <dgm:spPr/>
    </dgm:pt>
    <dgm:pt modelId="{8FDD3DD5-DABC-4D85-8FEF-DCA8E1FAC86F}" type="pres">
      <dgm:prSet presAssocID="{D63927DB-D76A-42E6-B1DB-0AD23A4F1E5B}" presName="cycle" presStyleCnt="0"/>
      <dgm:spPr/>
    </dgm:pt>
    <dgm:pt modelId="{DA49C752-A37F-47A1-9FE6-930E25D45A3A}" type="pres">
      <dgm:prSet presAssocID="{6192E794-3CD8-42E0-9F08-DE199A5AE150}" presName="nodeFirstNode" presStyleLbl="node1" presStyleIdx="0" presStyleCnt="5">
        <dgm:presLayoutVars>
          <dgm:bulletEnabled val="1"/>
        </dgm:presLayoutVars>
      </dgm:prSet>
      <dgm:spPr/>
    </dgm:pt>
    <dgm:pt modelId="{29A377A8-A992-4017-A5D6-E55FB3C12259}" type="pres">
      <dgm:prSet presAssocID="{76F48E33-630B-4F34-8275-53B38A678C37}" presName="sibTransFirstNode" presStyleLbl="bgShp" presStyleIdx="0" presStyleCnt="1"/>
      <dgm:spPr/>
    </dgm:pt>
    <dgm:pt modelId="{6903BDBA-3FAB-4298-A6F6-BA7F406EECD5}" type="pres">
      <dgm:prSet presAssocID="{B4205ED2-7C51-439D-BB0C-9D2DF7DFDF96}" presName="nodeFollowingNodes" presStyleLbl="node1" presStyleIdx="1" presStyleCnt="5">
        <dgm:presLayoutVars>
          <dgm:bulletEnabled val="1"/>
        </dgm:presLayoutVars>
      </dgm:prSet>
      <dgm:spPr/>
    </dgm:pt>
    <dgm:pt modelId="{989554D3-20D0-49E3-B54D-644203457C62}" type="pres">
      <dgm:prSet presAssocID="{5B06545E-D7ED-4BE9-8F71-C2216C76334D}" presName="nodeFollowingNodes" presStyleLbl="node1" presStyleIdx="2" presStyleCnt="5">
        <dgm:presLayoutVars>
          <dgm:bulletEnabled val="1"/>
        </dgm:presLayoutVars>
      </dgm:prSet>
      <dgm:spPr/>
    </dgm:pt>
    <dgm:pt modelId="{7CD5C987-3D3C-418D-A98E-A3B639D5CFF8}" type="pres">
      <dgm:prSet presAssocID="{8F9C22CD-D7DC-47FB-9AE1-4ECE5CE22997}" presName="nodeFollowingNodes" presStyleLbl="node1" presStyleIdx="3" presStyleCnt="5">
        <dgm:presLayoutVars>
          <dgm:bulletEnabled val="1"/>
        </dgm:presLayoutVars>
      </dgm:prSet>
      <dgm:spPr/>
    </dgm:pt>
    <dgm:pt modelId="{704D4E5D-8649-4B2A-81D1-0AACB4DD9E1F}" type="pres">
      <dgm:prSet presAssocID="{18C00E11-6C6F-4091-BFED-EC489DC69133}" presName="nodeFollowingNodes" presStyleLbl="node1" presStyleIdx="4" presStyleCnt="5">
        <dgm:presLayoutVars>
          <dgm:bulletEnabled val="1"/>
        </dgm:presLayoutVars>
      </dgm:prSet>
      <dgm:spPr/>
    </dgm:pt>
  </dgm:ptLst>
  <dgm:cxnLst>
    <dgm:cxn modelId="{605C6506-E4F4-4FAD-89B3-5CB757E74F16}" type="presOf" srcId="{D63927DB-D76A-42E6-B1DB-0AD23A4F1E5B}" destId="{04D3A3C3-FB7E-4268-BAAD-638EB4BCE5FF}" srcOrd="0" destOrd="0" presId="urn:microsoft.com/office/officeart/2005/8/layout/cycle3"/>
    <dgm:cxn modelId="{DF7AF21A-2224-4DFF-B6A3-A673F51C3B59}" srcId="{D63927DB-D76A-42E6-B1DB-0AD23A4F1E5B}" destId="{18C00E11-6C6F-4091-BFED-EC489DC69133}" srcOrd="4" destOrd="0" parTransId="{4007BAD9-19B2-4708-A9B4-380BC1D82058}" sibTransId="{28FD0A5C-07F0-460B-ADE5-0C7FADC9889F}"/>
    <dgm:cxn modelId="{85390C1D-73E2-4F5F-9C73-EA6ED9FEFA52}" srcId="{D63927DB-D76A-42E6-B1DB-0AD23A4F1E5B}" destId="{B4205ED2-7C51-439D-BB0C-9D2DF7DFDF96}" srcOrd="1" destOrd="0" parTransId="{BBFBC3E1-C971-4DA2-AC5F-35A6420076C6}" sibTransId="{8DDD6041-188F-4381-8F38-69597AA13816}"/>
    <dgm:cxn modelId="{E883202F-A6AB-4A6C-89FA-F5A3093A220D}" type="presOf" srcId="{5B06545E-D7ED-4BE9-8F71-C2216C76334D}" destId="{989554D3-20D0-49E3-B54D-644203457C62}" srcOrd="0" destOrd="0" presId="urn:microsoft.com/office/officeart/2005/8/layout/cycle3"/>
    <dgm:cxn modelId="{D0308F68-6C2D-40AF-9F53-2D50A5427EB2}" srcId="{D63927DB-D76A-42E6-B1DB-0AD23A4F1E5B}" destId="{8F9C22CD-D7DC-47FB-9AE1-4ECE5CE22997}" srcOrd="3" destOrd="0" parTransId="{2D020BAB-F9C8-4B13-9A5C-C340F995D8F5}" sibTransId="{6D1777F0-64F8-4084-B82B-8E898E5444CE}"/>
    <dgm:cxn modelId="{3F537E49-049D-48BE-A795-8EF08D1A8C84}" type="presOf" srcId="{76F48E33-630B-4F34-8275-53B38A678C37}" destId="{29A377A8-A992-4017-A5D6-E55FB3C12259}" srcOrd="0" destOrd="0" presId="urn:microsoft.com/office/officeart/2005/8/layout/cycle3"/>
    <dgm:cxn modelId="{697EAC49-40DD-4565-A4F5-2A1CE04A5164}" type="presOf" srcId="{18C00E11-6C6F-4091-BFED-EC489DC69133}" destId="{704D4E5D-8649-4B2A-81D1-0AACB4DD9E1F}" srcOrd="0" destOrd="0" presId="urn:microsoft.com/office/officeart/2005/8/layout/cycle3"/>
    <dgm:cxn modelId="{FB79597F-E53E-4A40-B0F9-320F4424E1BC}" type="presOf" srcId="{B4205ED2-7C51-439D-BB0C-9D2DF7DFDF96}" destId="{6903BDBA-3FAB-4298-A6F6-BA7F406EECD5}" srcOrd="0" destOrd="0" presId="urn:microsoft.com/office/officeart/2005/8/layout/cycle3"/>
    <dgm:cxn modelId="{7E5BA98A-86A8-4852-A18B-44AC98A30C7A}" type="presOf" srcId="{6192E794-3CD8-42E0-9F08-DE199A5AE150}" destId="{DA49C752-A37F-47A1-9FE6-930E25D45A3A}" srcOrd="0" destOrd="0" presId="urn:microsoft.com/office/officeart/2005/8/layout/cycle3"/>
    <dgm:cxn modelId="{59CDCAD2-70A6-4827-9794-668F185DCEC2}" srcId="{D63927DB-D76A-42E6-B1DB-0AD23A4F1E5B}" destId="{5B06545E-D7ED-4BE9-8F71-C2216C76334D}" srcOrd="2" destOrd="0" parTransId="{9DB910EA-AFA6-4940-8FF9-E4DB4CF05F26}" sibTransId="{A7196E23-85E7-48DF-AFF9-FF63513F7C61}"/>
    <dgm:cxn modelId="{0C7CC4E3-ECA2-4437-BD26-B5C4A52E59CE}" type="presOf" srcId="{8F9C22CD-D7DC-47FB-9AE1-4ECE5CE22997}" destId="{7CD5C987-3D3C-418D-A98E-A3B639D5CFF8}" srcOrd="0" destOrd="0" presId="urn:microsoft.com/office/officeart/2005/8/layout/cycle3"/>
    <dgm:cxn modelId="{6B2E73FA-5D50-4E12-9C55-794FAC756409}" srcId="{D63927DB-D76A-42E6-B1DB-0AD23A4F1E5B}" destId="{6192E794-3CD8-42E0-9F08-DE199A5AE150}" srcOrd="0" destOrd="0" parTransId="{67129EE6-093E-4FE1-854D-540E3455FBAD}" sibTransId="{76F48E33-630B-4F34-8275-53B38A678C37}"/>
    <dgm:cxn modelId="{7791B3B9-1C7B-4790-88E1-1AD7053BA290}" type="presParOf" srcId="{04D3A3C3-FB7E-4268-BAAD-638EB4BCE5FF}" destId="{8FDD3DD5-DABC-4D85-8FEF-DCA8E1FAC86F}" srcOrd="0" destOrd="0" presId="urn:microsoft.com/office/officeart/2005/8/layout/cycle3"/>
    <dgm:cxn modelId="{FB750ED6-E801-4E17-ABB6-5E8E9296C6C3}" type="presParOf" srcId="{8FDD3DD5-DABC-4D85-8FEF-DCA8E1FAC86F}" destId="{DA49C752-A37F-47A1-9FE6-930E25D45A3A}" srcOrd="0" destOrd="0" presId="urn:microsoft.com/office/officeart/2005/8/layout/cycle3"/>
    <dgm:cxn modelId="{5500327C-1628-4F84-8ECF-3B37AC222596}" type="presParOf" srcId="{8FDD3DD5-DABC-4D85-8FEF-DCA8E1FAC86F}" destId="{29A377A8-A992-4017-A5D6-E55FB3C12259}" srcOrd="1" destOrd="0" presId="urn:microsoft.com/office/officeart/2005/8/layout/cycle3"/>
    <dgm:cxn modelId="{61CE1991-F426-4C43-AE23-31D73AB587EF}" type="presParOf" srcId="{8FDD3DD5-DABC-4D85-8FEF-DCA8E1FAC86F}" destId="{6903BDBA-3FAB-4298-A6F6-BA7F406EECD5}" srcOrd="2" destOrd="0" presId="urn:microsoft.com/office/officeart/2005/8/layout/cycle3"/>
    <dgm:cxn modelId="{F725507C-6866-45BA-9A52-8E9D070FFC34}" type="presParOf" srcId="{8FDD3DD5-DABC-4D85-8FEF-DCA8E1FAC86F}" destId="{989554D3-20D0-49E3-B54D-644203457C62}" srcOrd="3" destOrd="0" presId="urn:microsoft.com/office/officeart/2005/8/layout/cycle3"/>
    <dgm:cxn modelId="{F3F5327A-D759-4642-AE8C-C754D9BE449D}" type="presParOf" srcId="{8FDD3DD5-DABC-4D85-8FEF-DCA8E1FAC86F}" destId="{7CD5C987-3D3C-418D-A98E-A3B639D5CFF8}" srcOrd="4" destOrd="0" presId="urn:microsoft.com/office/officeart/2005/8/layout/cycle3"/>
    <dgm:cxn modelId="{9530150F-6914-4D2E-A431-8A7DB587A52E}" type="presParOf" srcId="{8FDD3DD5-DABC-4D85-8FEF-DCA8E1FAC86F}" destId="{704D4E5D-8649-4B2A-81D1-0AACB4DD9E1F}" srcOrd="5"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697875-9216-49FD-957A-FC8C643F5B8E}" type="doc">
      <dgm:prSet loTypeId="urn:microsoft.com/office/officeart/2005/8/layout/bProcess4" loCatId="process" qsTypeId="urn:microsoft.com/office/officeart/2005/8/quickstyle/simple2" qsCatId="simple" csTypeId="urn:microsoft.com/office/officeart/2005/8/colors/colorful1" csCatId="colorful" phldr="1"/>
      <dgm:spPr/>
      <dgm:t>
        <a:bodyPr/>
        <a:lstStyle/>
        <a:p>
          <a:endParaRPr lang="en-US"/>
        </a:p>
      </dgm:t>
    </dgm:pt>
    <dgm:pt modelId="{81592002-4945-4C42-BAF7-83526F72E956}">
      <dgm:prSet/>
      <dgm:spPr/>
      <dgm:t>
        <a:bodyPr/>
        <a:lstStyle/>
        <a:p>
          <a:r>
            <a:rPr lang="en-GB" dirty="0"/>
            <a:t>Knowledge Points.</a:t>
          </a:r>
          <a:endParaRPr lang="en-US" dirty="0"/>
        </a:p>
      </dgm:t>
    </dgm:pt>
    <dgm:pt modelId="{785E3DDC-F851-47DB-B6CF-C8B56741C260}" type="parTrans" cxnId="{A954292C-640F-490D-B503-720663F8B997}">
      <dgm:prSet/>
      <dgm:spPr/>
      <dgm:t>
        <a:bodyPr/>
        <a:lstStyle/>
        <a:p>
          <a:endParaRPr lang="en-US"/>
        </a:p>
      </dgm:t>
    </dgm:pt>
    <dgm:pt modelId="{619B5DC3-B472-4788-816B-0FB60B614417}" type="sibTrans" cxnId="{A954292C-640F-490D-B503-720663F8B997}">
      <dgm:prSet/>
      <dgm:spPr/>
      <dgm:t>
        <a:bodyPr/>
        <a:lstStyle/>
        <a:p>
          <a:endParaRPr lang="en-US"/>
        </a:p>
      </dgm:t>
    </dgm:pt>
    <dgm:pt modelId="{063E2EBA-A658-42AD-9BC5-DCE8F7AA549E}">
      <dgm:prSet/>
      <dgm:spPr/>
      <dgm:t>
        <a:bodyPr/>
        <a:lstStyle/>
        <a:p>
          <a:r>
            <a:rPr lang="en-GB"/>
            <a:t>Decide among advertising and marketing.</a:t>
          </a:r>
          <a:endParaRPr lang="en-US"/>
        </a:p>
      </dgm:t>
    </dgm:pt>
    <dgm:pt modelId="{E243C1CA-126D-4561-B5A9-D5CE080401F4}" type="parTrans" cxnId="{7627C401-D618-4285-8504-1FF4CE6284E8}">
      <dgm:prSet/>
      <dgm:spPr/>
      <dgm:t>
        <a:bodyPr/>
        <a:lstStyle/>
        <a:p>
          <a:endParaRPr lang="en-US"/>
        </a:p>
      </dgm:t>
    </dgm:pt>
    <dgm:pt modelId="{57005EC4-0A95-474C-A04D-B5FEF35699E1}" type="sibTrans" cxnId="{7627C401-D618-4285-8504-1FF4CE6284E8}">
      <dgm:prSet/>
      <dgm:spPr/>
      <dgm:t>
        <a:bodyPr/>
        <a:lstStyle/>
        <a:p>
          <a:endParaRPr lang="en-US"/>
        </a:p>
      </dgm:t>
    </dgm:pt>
    <dgm:pt modelId="{C3CE6CDE-5672-4E91-BC65-902DCFD4E0AD}">
      <dgm:prSet/>
      <dgm:spPr/>
      <dgm:t>
        <a:bodyPr/>
        <a:lstStyle/>
        <a:p>
          <a:r>
            <a:rPr lang="en-GB"/>
            <a:t>In what way marketplace do research makes for success.</a:t>
          </a:r>
          <a:endParaRPr lang="en-US"/>
        </a:p>
      </dgm:t>
    </dgm:pt>
    <dgm:pt modelId="{C9B98868-4558-4323-A94B-17636EF54F90}" type="parTrans" cxnId="{C716793E-55D1-4BBC-AEED-B596C579E6D5}">
      <dgm:prSet/>
      <dgm:spPr/>
      <dgm:t>
        <a:bodyPr/>
        <a:lstStyle/>
        <a:p>
          <a:endParaRPr lang="en-US"/>
        </a:p>
      </dgm:t>
    </dgm:pt>
    <dgm:pt modelId="{120D01F8-6954-47F2-8F66-963D8ADF9643}" type="sibTrans" cxnId="{C716793E-55D1-4BBC-AEED-B596C579E6D5}">
      <dgm:prSet/>
      <dgm:spPr/>
      <dgm:t>
        <a:bodyPr/>
        <a:lstStyle/>
        <a:p>
          <a:endParaRPr lang="en-US"/>
        </a:p>
      </dgm:t>
    </dgm:pt>
    <dgm:pt modelId="{F5304C70-D4E8-40B8-B9FD-3A258F84A014}">
      <dgm:prSet/>
      <dgm:spPr/>
      <dgm:t>
        <a:bodyPr/>
        <a:lstStyle/>
        <a:p>
          <a:r>
            <a:rPr lang="en-GB"/>
            <a:t>Select your shop section and investigate it.</a:t>
          </a:r>
          <a:endParaRPr lang="en-US"/>
        </a:p>
      </dgm:t>
    </dgm:pt>
    <dgm:pt modelId="{31324AA5-87D0-4E66-A425-4D0032178923}" type="parTrans" cxnId="{D5A6F14F-0075-4F0A-967E-118521AACE93}">
      <dgm:prSet/>
      <dgm:spPr/>
      <dgm:t>
        <a:bodyPr/>
        <a:lstStyle/>
        <a:p>
          <a:endParaRPr lang="en-US"/>
        </a:p>
      </dgm:t>
    </dgm:pt>
    <dgm:pt modelId="{D3F003B1-3C73-41CD-B76B-388AA048AA17}" type="sibTrans" cxnId="{D5A6F14F-0075-4F0A-967E-118521AACE93}">
      <dgm:prSet/>
      <dgm:spPr/>
      <dgm:t>
        <a:bodyPr/>
        <a:lstStyle/>
        <a:p>
          <a:endParaRPr lang="en-US"/>
        </a:p>
      </dgm:t>
    </dgm:pt>
    <dgm:pt modelId="{1C87F07E-B16E-46B6-A7C8-601DA6D5AD2A}">
      <dgm:prSet/>
      <dgm:spPr/>
      <dgm:t>
        <a:bodyPr/>
        <a:lstStyle/>
        <a:p>
          <a:r>
            <a:rPr lang="en-GB"/>
            <a:t>Spot your service contained by your fair.</a:t>
          </a:r>
          <a:endParaRPr lang="en-US"/>
        </a:p>
      </dgm:t>
    </dgm:pt>
    <dgm:pt modelId="{C415C6C1-9D62-45DF-8231-E74ECFF42549}" type="parTrans" cxnId="{9E60F020-C08B-4E6B-98C3-E7B56EA41C85}">
      <dgm:prSet/>
      <dgm:spPr/>
      <dgm:t>
        <a:bodyPr/>
        <a:lstStyle/>
        <a:p>
          <a:endParaRPr lang="en-US"/>
        </a:p>
      </dgm:t>
    </dgm:pt>
    <dgm:pt modelId="{43CB0948-D3B1-494A-A2AB-172173484916}" type="sibTrans" cxnId="{9E60F020-C08B-4E6B-98C3-E7B56EA41C85}">
      <dgm:prSet/>
      <dgm:spPr/>
      <dgm:t>
        <a:bodyPr/>
        <a:lstStyle/>
        <a:p>
          <a:endParaRPr lang="en-US"/>
        </a:p>
      </dgm:t>
    </dgm:pt>
    <dgm:pt modelId="{7E877744-F26F-4079-B3B9-0BD07DDE7066}">
      <dgm:prSet/>
      <dgm:spPr/>
      <dgm:t>
        <a:bodyPr/>
        <a:lstStyle/>
        <a:p>
          <a:r>
            <a:rPr lang="en-GB" dirty="0"/>
            <a:t>Shops and Promotion Distinct.</a:t>
          </a:r>
          <a:endParaRPr lang="en-US" dirty="0"/>
        </a:p>
      </dgm:t>
    </dgm:pt>
    <dgm:pt modelId="{9FEA5E99-B5DF-47F9-8CE4-A6CEF95C2B96}" type="parTrans" cxnId="{BEC9C838-F096-4F61-8E7A-B085C22E91CD}">
      <dgm:prSet/>
      <dgm:spPr/>
      <dgm:t>
        <a:bodyPr/>
        <a:lstStyle/>
        <a:p>
          <a:endParaRPr lang="en-US"/>
        </a:p>
      </dgm:t>
    </dgm:pt>
    <dgm:pt modelId="{C1F66E3D-43C9-432C-8734-3CF6010F4031}" type="sibTrans" cxnId="{BEC9C838-F096-4F61-8E7A-B085C22E91CD}">
      <dgm:prSet/>
      <dgm:spPr/>
      <dgm:t>
        <a:bodyPr/>
        <a:lstStyle/>
        <a:p>
          <a:endParaRPr lang="en-US"/>
        </a:p>
      </dgm:t>
    </dgm:pt>
    <dgm:pt modelId="{F00D4DE0-1282-43E5-BAA8-0DB2F2374740}">
      <dgm:prSet/>
      <dgm:spPr/>
      <dgm:t>
        <a:bodyPr/>
        <a:lstStyle/>
        <a:p>
          <a:r>
            <a:rPr lang="en-GB" dirty="0"/>
            <a:t>Advertising </a:t>
          </a:r>
          <a:endParaRPr lang="en-US" dirty="0"/>
        </a:p>
      </dgm:t>
    </dgm:pt>
    <dgm:pt modelId="{C840E79D-13DD-4700-A9E8-4A42D9841277}" type="parTrans" cxnId="{5C8AAAA7-EAC8-45F6-9815-B6B76B1AB352}">
      <dgm:prSet/>
      <dgm:spPr/>
      <dgm:t>
        <a:bodyPr/>
        <a:lstStyle/>
        <a:p>
          <a:endParaRPr lang="en-GB"/>
        </a:p>
      </dgm:t>
    </dgm:pt>
    <dgm:pt modelId="{B9EECB17-A6D6-43BA-AC15-0EA95AD49BB3}" type="sibTrans" cxnId="{5C8AAAA7-EAC8-45F6-9815-B6B76B1AB352}">
      <dgm:prSet/>
      <dgm:spPr/>
      <dgm:t>
        <a:bodyPr/>
        <a:lstStyle/>
        <a:p>
          <a:endParaRPr lang="en-GB"/>
        </a:p>
      </dgm:t>
    </dgm:pt>
    <dgm:pt modelId="{4132C9AE-C702-4A32-A2AF-217D9885AC5B}">
      <dgm:prSet/>
      <dgm:spPr/>
      <dgm:t>
        <a:bodyPr/>
        <a:lstStyle/>
        <a:p>
          <a:r>
            <a:rPr lang="en-GB" dirty="0"/>
            <a:t>Style</a:t>
          </a:r>
          <a:endParaRPr lang="en-US" dirty="0"/>
        </a:p>
      </dgm:t>
    </dgm:pt>
    <dgm:pt modelId="{B2331B9C-CF2D-4FCB-9EFC-91E6F0D580C9}" type="parTrans" cxnId="{79629C17-5F8C-47C8-A8D7-9C152AC08912}">
      <dgm:prSet/>
      <dgm:spPr/>
      <dgm:t>
        <a:bodyPr/>
        <a:lstStyle/>
        <a:p>
          <a:endParaRPr lang="en-GB"/>
        </a:p>
      </dgm:t>
    </dgm:pt>
    <dgm:pt modelId="{AB781513-8F78-453D-A78E-5265CEB60141}" type="sibTrans" cxnId="{79629C17-5F8C-47C8-A8D7-9C152AC08912}">
      <dgm:prSet/>
      <dgm:spPr/>
      <dgm:t>
        <a:bodyPr/>
        <a:lstStyle/>
        <a:p>
          <a:endParaRPr lang="en-GB"/>
        </a:p>
      </dgm:t>
    </dgm:pt>
    <dgm:pt modelId="{F67F3761-84EF-454D-94EB-6561510B1382}">
      <dgm:prSet/>
      <dgm:spPr/>
      <dgm:t>
        <a:bodyPr/>
        <a:lstStyle/>
        <a:p>
          <a:r>
            <a:rPr lang="en-GB" dirty="0"/>
            <a:t>Investigation will support you to recognise your client.</a:t>
          </a:r>
          <a:endParaRPr lang="en-US" dirty="0"/>
        </a:p>
      </dgm:t>
    </dgm:pt>
    <dgm:pt modelId="{566A46EB-E49C-4396-B5A8-A0A977612CF4}" type="parTrans" cxnId="{85551FB3-E23F-4558-BA1A-C0FDC29E00F2}">
      <dgm:prSet/>
      <dgm:spPr/>
      <dgm:t>
        <a:bodyPr/>
        <a:lstStyle/>
        <a:p>
          <a:endParaRPr lang="en-GB"/>
        </a:p>
      </dgm:t>
    </dgm:pt>
    <dgm:pt modelId="{E73A0462-38FC-4D74-ADDE-537712C44BD7}" type="sibTrans" cxnId="{85551FB3-E23F-4558-BA1A-C0FDC29E00F2}">
      <dgm:prSet/>
      <dgm:spPr/>
      <dgm:t>
        <a:bodyPr/>
        <a:lstStyle/>
        <a:p>
          <a:endParaRPr lang="en-GB"/>
        </a:p>
      </dgm:t>
    </dgm:pt>
    <dgm:pt modelId="{0D652A03-3011-42BF-8017-D33DC15810C8}">
      <dgm:prSet/>
      <dgm:spPr/>
      <dgm:t>
        <a:bodyPr/>
        <a:lstStyle/>
        <a:p>
          <a:r>
            <a:rPr lang="en-GB" dirty="0"/>
            <a:t>Retail inquiries</a:t>
          </a:r>
          <a:endParaRPr lang="en-US" dirty="0"/>
        </a:p>
      </dgm:t>
    </dgm:pt>
    <dgm:pt modelId="{3BBCCD8F-0084-453A-BE6A-C7A108F63457}" type="parTrans" cxnId="{E0B65877-420E-4344-8924-828126AAA8C8}">
      <dgm:prSet/>
      <dgm:spPr/>
      <dgm:t>
        <a:bodyPr/>
        <a:lstStyle/>
        <a:p>
          <a:endParaRPr lang="en-GB"/>
        </a:p>
      </dgm:t>
    </dgm:pt>
    <dgm:pt modelId="{070FF396-904B-408B-8BDB-E7615EA24E82}" type="sibTrans" cxnId="{E0B65877-420E-4344-8924-828126AAA8C8}">
      <dgm:prSet/>
      <dgm:spPr/>
      <dgm:t>
        <a:bodyPr/>
        <a:lstStyle/>
        <a:p>
          <a:endParaRPr lang="en-GB"/>
        </a:p>
      </dgm:t>
    </dgm:pt>
    <dgm:pt modelId="{BD299F6F-6AAE-4B5F-87B2-9FB2D43FEEE1}">
      <dgm:prSet/>
      <dgm:spPr/>
      <dgm:t>
        <a:bodyPr/>
        <a:lstStyle/>
        <a:p>
          <a:r>
            <a:rPr lang="en-GB"/>
            <a:t>Evolving a Promotion Strategy</a:t>
          </a:r>
          <a:endParaRPr lang="en-US" dirty="0"/>
        </a:p>
      </dgm:t>
    </dgm:pt>
    <dgm:pt modelId="{9F22AEFF-DFC1-42D6-B940-F4C168B9C53B}" type="parTrans" cxnId="{06A4253B-40DC-4204-84EC-FC69FE7FE734}">
      <dgm:prSet/>
      <dgm:spPr/>
      <dgm:t>
        <a:bodyPr/>
        <a:lstStyle/>
        <a:p>
          <a:endParaRPr lang="en-GB"/>
        </a:p>
      </dgm:t>
    </dgm:pt>
    <dgm:pt modelId="{7C021166-9521-4AB5-8E26-E93229F56E74}" type="sibTrans" cxnId="{06A4253B-40DC-4204-84EC-FC69FE7FE734}">
      <dgm:prSet/>
      <dgm:spPr/>
      <dgm:t>
        <a:bodyPr/>
        <a:lstStyle/>
        <a:p>
          <a:endParaRPr lang="en-GB"/>
        </a:p>
      </dgm:t>
    </dgm:pt>
    <dgm:pt modelId="{11631C61-9F21-432A-98D4-3187B2C553E6}" type="pres">
      <dgm:prSet presAssocID="{41697875-9216-49FD-957A-FC8C643F5B8E}" presName="Name0" presStyleCnt="0">
        <dgm:presLayoutVars>
          <dgm:dir/>
          <dgm:resizeHandles/>
        </dgm:presLayoutVars>
      </dgm:prSet>
      <dgm:spPr/>
    </dgm:pt>
    <dgm:pt modelId="{4C57AEE8-9DD1-4960-B352-21BE8F70B495}" type="pres">
      <dgm:prSet presAssocID="{81592002-4945-4C42-BAF7-83526F72E956}" presName="compNode" presStyleCnt="0"/>
      <dgm:spPr/>
    </dgm:pt>
    <dgm:pt modelId="{1897A7AF-F54F-4DA3-915B-021F111F7290}" type="pres">
      <dgm:prSet presAssocID="{81592002-4945-4C42-BAF7-83526F72E956}" presName="dummyConnPt" presStyleCnt="0"/>
      <dgm:spPr/>
    </dgm:pt>
    <dgm:pt modelId="{BAD216F0-E2D2-4293-9272-D47D9E946034}" type="pres">
      <dgm:prSet presAssocID="{81592002-4945-4C42-BAF7-83526F72E956}" presName="node" presStyleLbl="node1" presStyleIdx="0" presStyleCnt="11">
        <dgm:presLayoutVars>
          <dgm:bulletEnabled val="1"/>
        </dgm:presLayoutVars>
      </dgm:prSet>
      <dgm:spPr/>
    </dgm:pt>
    <dgm:pt modelId="{6C6F4E80-8B02-4274-9425-0B65FDD829B5}" type="pres">
      <dgm:prSet presAssocID="{619B5DC3-B472-4788-816B-0FB60B614417}" presName="sibTrans" presStyleLbl="bgSibTrans2D1" presStyleIdx="0" presStyleCnt="10"/>
      <dgm:spPr/>
    </dgm:pt>
    <dgm:pt modelId="{144DFEF6-9D1D-4901-B457-71ACAF3F2B84}" type="pres">
      <dgm:prSet presAssocID="{063E2EBA-A658-42AD-9BC5-DCE8F7AA549E}" presName="compNode" presStyleCnt="0"/>
      <dgm:spPr/>
    </dgm:pt>
    <dgm:pt modelId="{39D17F55-D9FF-427E-8008-F71385B385E2}" type="pres">
      <dgm:prSet presAssocID="{063E2EBA-A658-42AD-9BC5-DCE8F7AA549E}" presName="dummyConnPt" presStyleCnt="0"/>
      <dgm:spPr/>
    </dgm:pt>
    <dgm:pt modelId="{944AFFFA-36E1-4835-8F7E-C670DAC2AFD3}" type="pres">
      <dgm:prSet presAssocID="{063E2EBA-A658-42AD-9BC5-DCE8F7AA549E}" presName="node" presStyleLbl="node1" presStyleIdx="1" presStyleCnt="11">
        <dgm:presLayoutVars>
          <dgm:bulletEnabled val="1"/>
        </dgm:presLayoutVars>
      </dgm:prSet>
      <dgm:spPr/>
    </dgm:pt>
    <dgm:pt modelId="{792DB127-7B48-4CE9-8BD3-432680863721}" type="pres">
      <dgm:prSet presAssocID="{57005EC4-0A95-474C-A04D-B5FEF35699E1}" presName="sibTrans" presStyleLbl="bgSibTrans2D1" presStyleIdx="1" presStyleCnt="10"/>
      <dgm:spPr/>
    </dgm:pt>
    <dgm:pt modelId="{19AFD4CC-F438-4ACF-B905-F59415D2C143}" type="pres">
      <dgm:prSet presAssocID="{C3CE6CDE-5672-4E91-BC65-902DCFD4E0AD}" presName="compNode" presStyleCnt="0"/>
      <dgm:spPr/>
    </dgm:pt>
    <dgm:pt modelId="{241ED806-A8AE-48F6-BD6C-31F5C96022DF}" type="pres">
      <dgm:prSet presAssocID="{C3CE6CDE-5672-4E91-BC65-902DCFD4E0AD}" presName="dummyConnPt" presStyleCnt="0"/>
      <dgm:spPr/>
    </dgm:pt>
    <dgm:pt modelId="{7C0697A2-EE91-4A20-8F4E-1BF40B7D1396}" type="pres">
      <dgm:prSet presAssocID="{C3CE6CDE-5672-4E91-BC65-902DCFD4E0AD}" presName="node" presStyleLbl="node1" presStyleIdx="2" presStyleCnt="11">
        <dgm:presLayoutVars>
          <dgm:bulletEnabled val="1"/>
        </dgm:presLayoutVars>
      </dgm:prSet>
      <dgm:spPr/>
    </dgm:pt>
    <dgm:pt modelId="{2946AA42-B7AA-4D34-BC21-25042E05DF16}" type="pres">
      <dgm:prSet presAssocID="{120D01F8-6954-47F2-8F66-963D8ADF9643}" presName="sibTrans" presStyleLbl="bgSibTrans2D1" presStyleIdx="2" presStyleCnt="10"/>
      <dgm:spPr/>
    </dgm:pt>
    <dgm:pt modelId="{1E1F0F68-7025-442B-8161-E9BC7EB306A0}" type="pres">
      <dgm:prSet presAssocID="{F5304C70-D4E8-40B8-B9FD-3A258F84A014}" presName="compNode" presStyleCnt="0"/>
      <dgm:spPr/>
    </dgm:pt>
    <dgm:pt modelId="{BA82187C-84E0-43CC-9A6F-00F643209415}" type="pres">
      <dgm:prSet presAssocID="{F5304C70-D4E8-40B8-B9FD-3A258F84A014}" presName="dummyConnPt" presStyleCnt="0"/>
      <dgm:spPr/>
    </dgm:pt>
    <dgm:pt modelId="{AEF72EE3-CBE7-4FA7-89E3-C9EBFC1B1B05}" type="pres">
      <dgm:prSet presAssocID="{F5304C70-D4E8-40B8-B9FD-3A258F84A014}" presName="node" presStyleLbl="node1" presStyleIdx="3" presStyleCnt="11">
        <dgm:presLayoutVars>
          <dgm:bulletEnabled val="1"/>
        </dgm:presLayoutVars>
      </dgm:prSet>
      <dgm:spPr/>
    </dgm:pt>
    <dgm:pt modelId="{84619F2B-997A-4255-A385-9705D410E9C5}" type="pres">
      <dgm:prSet presAssocID="{D3F003B1-3C73-41CD-B76B-388AA048AA17}" presName="sibTrans" presStyleLbl="bgSibTrans2D1" presStyleIdx="3" presStyleCnt="10"/>
      <dgm:spPr/>
    </dgm:pt>
    <dgm:pt modelId="{4B81DD1D-1C8F-4DBB-AAB9-77312076D4A0}" type="pres">
      <dgm:prSet presAssocID="{1C87F07E-B16E-46B6-A7C8-601DA6D5AD2A}" presName="compNode" presStyleCnt="0"/>
      <dgm:spPr/>
    </dgm:pt>
    <dgm:pt modelId="{CAFA1F5E-A1BC-4DED-9520-8B8D5EE50361}" type="pres">
      <dgm:prSet presAssocID="{1C87F07E-B16E-46B6-A7C8-601DA6D5AD2A}" presName="dummyConnPt" presStyleCnt="0"/>
      <dgm:spPr/>
    </dgm:pt>
    <dgm:pt modelId="{8B8BFB9E-0EA0-484B-BCED-944F8A6662D0}" type="pres">
      <dgm:prSet presAssocID="{1C87F07E-B16E-46B6-A7C8-601DA6D5AD2A}" presName="node" presStyleLbl="node1" presStyleIdx="4" presStyleCnt="11">
        <dgm:presLayoutVars>
          <dgm:bulletEnabled val="1"/>
        </dgm:presLayoutVars>
      </dgm:prSet>
      <dgm:spPr/>
    </dgm:pt>
    <dgm:pt modelId="{9142DA4A-28AD-4B6F-BF9B-1521A9D4746D}" type="pres">
      <dgm:prSet presAssocID="{43CB0948-D3B1-494A-A2AB-172173484916}" presName="sibTrans" presStyleLbl="bgSibTrans2D1" presStyleIdx="4" presStyleCnt="10"/>
      <dgm:spPr/>
    </dgm:pt>
    <dgm:pt modelId="{0B23AD95-A773-4479-B823-EF43F13D7020}" type="pres">
      <dgm:prSet presAssocID="{7E877744-F26F-4079-B3B9-0BD07DDE7066}" presName="compNode" presStyleCnt="0"/>
      <dgm:spPr/>
    </dgm:pt>
    <dgm:pt modelId="{A47A39CA-D872-45CC-90C2-FB930D95A774}" type="pres">
      <dgm:prSet presAssocID="{7E877744-F26F-4079-B3B9-0BD07DDE7066}" presName="dummyConnPt" presStyleCnt="0"/>
      <dgm:spPr/>
    </dgm:pt>
    <dgm:pt modelId="{AF7925E2-6BF6-492E-9D66-4D2122130F47}" type="pres">
      <dgm:prSet presAssocID="{7E877744-F26F-4079-B3B9-0BD07DDE7066}" presName="node" presStyleLbl="node1" presStyleIdx="5" presStyleCnt="11">
        <dgm:presLayoutVars>
          <dgm:bulletEnabled val="1"/>
        </dgm:presLayoutVars>
      </dgm:prSet>
      <dgm:spPr/>
    </dgm:pt>
    <dgm:pt modelId="{E97E0962-E4C6-4863-A73E-085E2BA04BD1}" type="pres">
      <dgm:prSet presAssocID="{C1F66E3D-43C9-432C-8734-3CF6010F4031}" presName="sibTrans" presStyleLbl="bgSibTrans2D1" presStyleIdx="5" presStyleCnt="10"/>
      <dgm:spPr/>
    </dgm:pt>
    <dgm:pt modelId="{1641F457-16EB-4587-813C-589D86D6D58F}" type="pres">
      <dgm:prSet presAssocID="{F00D4DE0-1282-43E5-BAA8-0DB2F2374740}" presName="compNode" presStyleCnt="0"/>
      <dgm:spPr/>
    </dgm:pt>
    <dgm:pt modelId="{5FD8A97E-2874-4E1F-A632-DAFE0A1414CF}" type="pres">
      <dgm:prSet presAssocID="{F00D4DE0-1282-43E5-BAA8-0DB2F2374740}" presName="dummyConnPt" presStyleCnt="0"/>
      <dgm:spPr/>
    </dgm:pt>
    <dgm:pt modelId="{9BB10A1A-ECD2-4D82-8E0C-4044931EF68C}" type="pres">
      <dgm:prSet presAssocID="{F00D4DE0-1282-43E5-BAA8-0DB2F2374740}" presName="node" presStyleLbl="node1" presStyleIdx="6" presStyleCnt="11">
        <dgm:presLayoutVars>
          <dgm:bulletEnabled val="1"/>
        </dgm:presLayoutVars>
      </dgm:prSet>
      <dgm:spPr/>
    </dgm:pt>
    <dgm:pt modelId="{E3A5F54E-F03B-4820-A7DD-795E195EF025}" type="pres">
      <dgm:prSet presAssocID="{B9EECB17-A6D6-43BA-AC15-0EA95AD49BB3}" presName="sibTrans" presStyleLbl="bgSibTrans2D1" presStyleIdx="6" presStyleCnt="10"/>
      <dgm:spPr/>
    </dgm:pt>
    <dgm:pt modelId="{8AA45418-4CFF-4173-8F4E-5AF27BC350A6}" type="pres">
      <dgm:prSet presAssocID="{4132C9AE-C702-4A32-A2AF-217D9885AC5B}" presName="compNode" presStyleCnt="0"/>
      <dgm:spPr/>
    </dgm:pt>
    <dgm:pt modelId="{63AE16F3-4AA0-40ED-BC04-6B2D65AFFCC7}" type="pres">
      <dgm:prSet presAssocID="{4132C9AE-C702-4A32-A2AF-217D9885AC5B}" presName="dummyConnPt" presStyleCnt="0"/>
      <dgm:spPr/>
    </dgm:pt>
    <dgm:pt modelId="{A8ACCD2F-05CB-46E2-9DB5-94E3AC250C3C}" type="pres">
      <dgm:prSet presAssocID="{4132C9AE-C702-4A32-A2AF-217D9885AC5B}" presName="node" presStyleLbl="node1" presStyleIdx="7" presStyleCnt="11">
        <dgm:presLayoutVars>
          <dgm:bulletEnabled val="1"/>
        </dgm:presLayoutVars>
      </dgm:prSet>
      <dgm:spPr/>
    </dgm:pt>
    <dgm:pt modelId="{32DDAD2E-E7B7-44A4-A1C3-6F54288BF327}" type="pres">
      <dgm:prSet presAssocID="{AB781513-8F78-453D-A78E-5265CEB60141}" presName="sibTrans" presStyleLbl="bgSibTrans2D1" presStyleIdx="7" presStyleCnt="10"/>
      <dgm:spPr/>
    </dgm:pt>
    <dgm:pt modelId="{A849AA90-D211-4088-9C42-2A228230D42B}" type="pres">
      <dgm:prSet presAssocID="{F67F3761-84EF-454D-94EB-6561510B1382}" presName="compNode" presStyleCnt="0"/>
      <dgm:spPr/>
    </dgm:pt>
    <dgm:pt modelId="{E77777CE-A397-4505-997E-14642FA36772}" type="pres">
      <dgm:prSet presAssocID="{F67F3761-84EF-454D-94EB-6561510B1382}" presName="dummyConnPt" presStyleCnt="0"/>
      <dgm:spPr/>
    </dgm:pt>
    <dgm:pt modelId="{45E1E230-3D3E-4736-9D83-2A5944D35E9D}" type="pres">
      <dgm:prSet presAssocID="{F67F3761-84EF-454D-94EB-6561510B1382}" presName="node" presStyleLbl="node1" presStyleIdx="8" presStyleCnt="11">
        <dgm:presLayoutVars>
          <dgm:bulletEnabled val="1"/>
        </dgm:presLayoutVars>
      </dgm:prSet>
      <dgm:spPr/>
    </dgm:pt>
    <dgm:pt modelId="{DCBAD563-C15F-44D5-B274-8D1659B575E4}" type="pres">
      <dgm:prSet presAssocID="{E73A0462-38FC-4D74-ADDE-537712C44BD7}" presName="sibTrans" presStyleLbl="bgSibTrans2D1" presStyleIdx="8" presStyleCnt="10"/>
      <dgm:spPr/>
    </dgm:pt>
    <dgm:pt modelId="{342CA537-B049-46F5-8FA4-1BF626FDC582}" type="pres">
      <dgm:prSet presAssocID="{0D652A03-3011-42BF-8017-D33DC15810C8}" presName="compNode" presStyleCnt="0"/>
      <dgm:spPr/>
    </dgm:pt>
    <dgm:pt modelId="{4C5CCB9F-A652-47B2-8E50-82556CBE0DF3}" type="pres">
      <dgm:prSet presAssocID="{0D652A03-3011-42BF-8017-D33DC15810C8}" presName="dummyConnPt" presStyleCnt="0"/>
      <dgm:spPr/>
    </dgm:pt>
    <dgm:pt modelId="{36553581-D44F-4741-AB51-B9B135D6160E}" type="pres">
      <dgm:prSet presAssocID="{0D652A03-3011-42BF-8017-D33DC15810C8}" presName="node" presStyleLbl="node1" presStyleIdx="9" presStyleCnt="11">
        <dgm:presLayoutVars>
          <dgm:bulletEnabled val="1"/>
        </dgm:presLayoutVars>
      </dgm:prSet>
      <dgm:spPr/>
    </dgm:pt>
    <dgm:pt modelId="{587F3B46-E6E5-48A6-A9C6-D3D34E8479AC}" type="pres">
      <dgm:prSet presAssocID="{070FF396-904B-408B-8BDB-E7615EA24E82}" presName="sibTrans" presStyleLbl="bgSibTrans2D1" presStyleIdx="9" presStyleCnt="10"/>
      <dgm:spPr/>
    </dgm:pt>
    <dgm:pt modelId="{1BFBC567-77DA-4EE8-913A-DD04CB135CB2}" type="pres">
      <dgm:prSet presAssocID="{BD299F6F-6AAE-4B5F-87B2-9FB2D43FEEE1}" presName="compNode" presStyleCnt="0"/>
      <dgm:spPr/>
    </dgm:pt>
    <dgm:pt modelId="{ED96AF80-28B9-4839-BCE3-5FC97360F8DB}" type="pres">
      <dgm:prSet presAssocID="{BD299F6F-6AAE-4B5F-87B2-9FB2D43FEEE1}" presName="dummyConnPt" presStyleCnt="0"/>
      <dgm:spPr/>
    </dgm:pt>
    <dgm:pt modelId="{AD025C56-9F2F-4919-B1F9-E475D64789D2}" type="pres">
      <dgm:prSet presAssocID="{BD299F6F-6AAE-4B5F-87B2-9FB2D43FEEE1}" presName="node" presStyleLbl="node1" presStyleIdx="10" presStyleCnt="11">
        <dgm:presLayoutVars>
          <dgm:bulletEnabled val="1"/>
        </dgm:presLayoutVars>
      </dgm:prSet>
      <dgm:spPr/>
    </dgm:pt>
  </dgm:ptLst>
  <dgm:cxnLst>
    <dgm:cxn modelId="{7627C401-D618-4285-8504-1FF4CE6284E8}" srcId="{41697875-9216-49FD-957A-FC8C643F5B8E}" destId="{063E2EBA-A658-42AD-9BC5-DCE8F7AA549E}" srcOrd="1" destOrd="0" parTransId="{E243C1CA-126D-4561-B5A9-D5CE080401F4}" sibTransId="{57005EC4-0A95-474C-A04D-B5FEF35699E1}"/>
    <dgm:cxn modelId="{4FF52212-4868-4D42-9E64-4E7766F5785D}" type="presOf" srcId="{1C87F07E-B16E-46B6-A7C8-601DA6D5AD2A}" destId="{8B8BFB9E-0EA0-484B-BCED-944F8A6662D0}" srcOrd="0" destOrd="0" presId="urn:microsoft.com/office/officeart/2005/8/layout/bProcess4"/>
    <dgm:cxn modelId="{79629C17-5F8C-47C8-A8D7-9C152AC08912}" srcId="{41697875-9216-49FD-957A-FC8C643F5B8E}" destId="{4132C9AE-C702-4A32-A2AF-217D9885AC5B}" srcOrd="7" destOrd="0" parTransId="{B2331B9C-CF2D-4FCB-9EFC-91E6F0D580C9}" sibTransId="{AB781513-8F78-453D-A78E-5265CEB60141}"/>
    <dgm:cxn modelId="{05964919-5289-4B6A-A18E-1E4FE3FB6343}" type="presOf" srcId="{BD299F6F-6AAE-4B5F-87B2-9FB2D43FEEE1}" destId="{AD025C56-9F2F-4919-B1F9-E475D64789D2}" srcOrd="0" destOrd="0" presId="urn:microsoft.com/office/officeart/2005/8/layout/bProcess4"/>
    <dgm:cxn modelId="{DAE45419-ED8E-40CD-98CF-E4B04F95D2B3}" type="presOf" srcId="{43CB0948-D3B1-494A-A2AB-172173484916}" destId="{9142DA4A-28AD-4B6F-BF9B-1521A9D4746D}" srcOrd="0" destOrd="0" presId="urn:microsoft.com/office/officeart/2005/8/layout/bProcess4"/>
    <dgm:cxn modelId="{9E60F020-C08B-4E6B-98C3-E7B56EA41C85}" srcId="{41697875-9216-49FD-957A-FC8C643F5B8E}" destId="{1C87F07E-B16E-46B6-A7C8-601DA6D5AD2A}" srcOrd="4" destOrd="0" parTransId="{C415C6C1-9D62-45DF-8231-E74ECFF42549}" sibTransId="{43CB0948-D3B1-494A-A2AB-172173484916}"/>
    <dgm:cxn modelId="{B9DCF023-E4F3-42FD-B409-B9C1FA4C641E}" type="presOf" srcId="{F67F3761-84EF-454D-94EB-6561510B1382}" destId="{45E1E230-3D3E-4736-9D83-2A5944D35E9D}" srcOrd="0" destOrd="0" presId="urn:microsoft.com/office/officeart/2005/8/layout/bProcess4"/>
    <dgm:cxn modelId="{A954292C-640F-490D-B503-720663F8B997}" srcId="{41697875-9216-49FD-957A-FC8C643F5B8E}" destId="{81592002-4945-4C42-BAF7-83526F72E956}" srcOrd="0" destOrd="0" parTransId="{785E3DDC-F851-47DB-B6CF-C8B56741C260}" sibTransId="{619B5DC3-B472-4788-816B-0FB60B614417}"/>
    <dgm:cxn modelId="{A2529D33-6CF3-471F-8626-0353D317C910}" type="presOf" srcId="{AB781513-8F78-453D-A78E-5265CEB60141}" destId="{32DDAD2E-E7B7-44A4-A1C3-6F54288BF327}" srcOrd="0" destOrd="0" presId="urn:microsoft.com/office/officeart/2005/8/layout/bProcess4"/>
    <dgm:cxn modelId="{BEC9C838-F096-4F61-8E7A-B085C22E91CD}" srcId="{41697875-9216-49FD-957A-FC8C643F5B8E}" destId="{7E877744-F26F-4079-B3B9-0BD07DDE7066}" srcOrd="5" destOrd="0" parTransId="{9FEA5E99-B5DF-47F9-8CE4-A6CEF95C2B96}" sibTransId="{C1F66E3D-43C9-432C-8734-3CF6010F4031}"/>
    <dgm:cxn modelId="{06A4253B-40DC-4204-84EC-FC69FE7FE734}" srcId="{41697875-9216-49FD-957A-FC8C643F5B8E}" destId="{BD299F6F-6AAE-4B5F-87B2-9FB2D43FEEE1}" srcOrd="10" destOrd="0" parTransId="{9F22AEFF-DFC1-42D6-B940-F4C168B9C53B}" sibTransId="{7C021166-9521-4AB5-8E26-E93229F56E74}"/>
    <dgm:cxn modelId="{4679A83C-F648-40C7-A8A3-835A4E52EEB1}" type="presOf" srcId="{F00D4DE0-1282-43E5-BAA8-0DB2F2374740}" destId="{9BB10A1A-ECD2-4D82-8E0C-4044931EF68C}" srcOrd="0" destOrd="0" presId="urn:microsoft.com/office/officeart/2005/8/layout/bProcess4"/>
    <dgm:cxn modelId="{C716793E-55D1-4BBC-AEED-B596C579E6D5}" srcId="{41697875-9216-49FD-957A-FC8C643F5B8E}" destId="{C3CE6CDE-5672-4E91-BC65-902DCFD4E0AD}" srcOrd="2" destOrd="0" parTransId="{C9B98868-4558-4323-A94B-17636EF54F90}" sibTransId="{120D01F8-6954-47F2-8F66-963D8ADF9643}"/>
    <dgm:cxn modelId="{E86A8B69-4BE3-42FD-B1DB-A9F549A1D838}" type="presOf" srcId="{81592002-4945-4C42-BAF7-83526F72E956}" destId="{BAD216F0-E2D2-4293-9272-D47D9E946034}" srcOrd="0" destOrd="0" presId="urn:microsoft.com/office/officeart/2005/8/layout/bProcess4"/>
    <dgm:cxn modelId="{D5A6F14F-0075-4F0A-967E-118521AACE93}" srcId="{41697875-9216-49FD-957A-FC8C643F5B8E}" destId="{F5304C70-D4E8-40B8-B9FD-3A258F84A014}" srcOrd="3" destOrd="0" parTransId="{31324AA5-87D0-4E66-A425-4D0032178923}" sibTransId="{D3F003B1-3C73-41CD-B76B-388AA048AA17}"/>
    <dgm:cxn modelId="{95657B72-201E-40C0-BCF6-DA562BE297DD}" type="presOf" srcId="{F5304C70-D4E8-40B8-B9FD-3A258F84A014}" destId="{AEF72EE3-CBE7-4FA7-89E3-C9EBFC1B1B05}" srcOrd="0" destOrd="0" presId="urn:microsoft.com/office/officeart/2005/8/layout/bProcess4"/>
    <dgm:cxn modelId="{B69F3C73-71EE-4CAE-98D4-0320AFEEBC69}" type="presOf" srcId="{4132C9AE-C702-4A32-A2AF-217D9885AC5B}" destId="{A8ACCD2F-05CB-46E2-9DB5-94E3AC250C3C}" srcOrd="0" destOrd="0" presId="urn:microsoft.com/office/officeart/2005/8/layout/bProcess4"/>
    <dgm:cxn modelId="{37843D74-8591-4B6A-9E2C-7AA65B9B70E6}" type="presOf" srcId="{D3F003B1-3C73-41CD-B76B-388AA048AA17}" destId="{84619F2B-997A-4255-A385-9705D410E9C5}" srcOrd="0" destOrd="0" presId="urn:microsoft.com/office/officeart/2005/8/layout/bProcess4"/>
    <dgm:cxn modelId="{E0B65877-420E-4344-8924-828126AAA8C8}" srcId="{41697875-9216-49FD-957A-FC8C643F5B8E}" destId="{0D652A03-3011-42BF-8017-D33DC15810C8}" srcOrd="9" destOrd="0" parTransId="{3BBCCD8F-0084-453A-BE6A-C7A108F63457}" sibTransId="{070FF396-904B-408B-8BDB-E7615EA24E82}"/>
    <dgm:cxn modelId="{92D9577A-2DF5-4A5F-AB3B-EE2C139C334E}" type="presOf" srcId="{C3CE6CDE-5672-4E91-BC65-902DCFD4E0AD}" destId="{7C0697A2-EE91-4A20-8F4E-1BF40B7D1396}" srcOrd="0" destOrd="0" presId="urn:microsoft.com/office/officeart/2005/8/layout/bProcess4"/>
    <dgm:cxn modelId="{23EA497E-8902-4FAE-89EF-8D53823FD692}" type="presOf" srcId="{E73A0462-38FC-4D74-ADDE-537712C44BD7}" destId="{DCBAD563-C15F-44D5-B274-8D1659B575E4}" srcOrd="0" destOrd="0" presId="urn:microsoft.com/office/officeart/2005/8/layout/bProcess4"/>
    <dgm:cxn modelId="{94016490-1149-415F-91B5-464D7A69A7EE}" type="presOf" srcId="{C1F66E3D-43C9-432C-8734-3CF6010F4031}" destId="{E97E0962-E4C6-4863-A73E-085E2BA04BD1}" srcOrd="0" destOrd="0" presId="urn:microsoft.com/office/officeart/2005/8/layout/bProcess4"/>
    <dgm:cxn modelId="{7B472192-4D32-4CDF-AD0C-A9FFA4EC0DC8}" type="presOf" srcId="{619B5DC3-B472-4788-816B-0FB60B614417}" destId="{6C6F4E80-8B02-4274-9425-0B65FDD829B5}" srcOrd="0" destOrd="0" presId="urn:microsoft.com/office/officeart/2005/8/layout/bProcess4"/>
    <dgm:cxn modelId="{5C8AAAA7-EAC8-45F6-9815-B6B76B1AB352}" srcId="{41697875-9216-49FD-957A-FC8C643F5B8E}" destId="{F00D4DE0-1282-43E5-BAA8-0DB2F2374740}" srcOrd="6" destOrd="0" parTransId="{C840E79D-13DD-4700-A9E8-4A42D9841277}" sibTransId="{B9EECB17-A6D6-43BA-AC15-0EA95AD49BB3}"/>
    <dgm:cxn modelId="{CDAF4BAA-DBE3-4EC0-A969-F9D10A2BBD7F}" type="presOf" srcId="{57005EC4-0A95-474C-A04D-B5FEF35699E1}" destId="{792DB127-7B48-4CE9-8BD3-432680863721}" srcOrd="0" destOrd="0" presId="urn:microsoft.com/office/officeart/2005/8/layout/bProcess4"/>
    <dgm:cxn modelId="{123CCEAC-76E7-4EFE-A77B-8BD9FE7B7783}" type="presOf" srcId="{B9EECB17-A6D6-43BA-AC15-0EA95AD49BB3}" destId="{E3A5F54E-F03B-4820-A7DD-795E195EF025}" srcOrd="0" destOrd="0" presId="urn:microsoft.com/office/officeart/2005/8/layout/bProcess4"/>
    <dgm:cxn modelId="{85551FB3-E23F-4558-BA1A-C0FDC29E00F2}" srcId="{41697875-9216-49FD-957A-FC8C643F5B8E}" destId="{F67F3761-84EF-454D-94EB-6561510B1382}" srcOrd="8" destOrd="0" parTransId="{566A46EB-E49C-4396-B5A8-A0A977612CF4}" sibTransId="{E73A0462-38FC-4D74-ADDE-537712C44BD7}"/>
    <dgm:cxn modelId="{83C1B2B3-B2B0-461F-9BDA-004DD589ED5B}" type="presOf" srcId="{070FF396-904B-408B-8BDB-E7615EA24E82}" destId="{587F3B46-E6E5-48A6-A9C6-D3D34E8479AC}" srcOrd="0" destOrd="0" presId="urn:microsoft.com/office/officeart/2005/8/layout/bProcess4"/>
    <dgm:cxn modelId="{5E3FA3D5-266C-4E66-BE02-9FB1381F601F}" type="presOf" srcId="{7E877744-F26F-4079-B3B9-0BD07DDE7066}" destId="{AF7925E2-6BF6-492E-9D66-4D2122130F47}" srcOrd="0" destOrd="0" presId="urn:microsoft.com/office/officeart/2005/8/layout/bProcess4"/>
    <dgm:cxn modelId="{E2A7C2D7-231D-4EFD-91A6-6857B0039F53}" type="presOf" srcId="{0D652A03-3011-42BF-8017-D33DC15810C8}" destId="{36553581-D44F-4741-AB51-B9B135D6160E}" srcOrd="0" destOrd="0" presId="urn:microsoft.com/office/officeart/2005/8/layout/bProcess4"/>
    <dgm:cxn modelId="{882C30DB-D49A-4AA8-A0EB-D072D6C39262}" type="presOf" srcId="{41697875-9216-49FD-957A-FC8C643F5B8E}" destId="{11631C61-9F21-432A-98D4-3187B2C553E6}" srcOrd="0" destOrd="0" presId="urn:microsoft.com/office/officeart/2005/8/layout/bProcess4"/>
    <dgm:cxn modelId="{3DEF10F0-191F-4D46-9DDE-F08CD0A38ECB}" type="presOf" srcId="{063E2EBA-A658-42AD-9BC5-DCE8F7AA549E}" destId="{944AFFFA-36E1-4835-8F7E-C670DAC2AFD3}" srcOrd="0" destOrd="0" presId="urn:microsoft.com/office/officeart/2005/8/layout/bProcess4"/>
    <dgm:cxn modelId="{E73E8AF0-2AB1-443A-9E53-715399857596}" type="presOf" srcId="{120D01F8-6954-47F2-8F66-963D8ADF9643}" destId="{2946AA42-B7AA-4D34-BC21-25042E05DF16}" srcOrd="0" destOrd="0" presId="urn:microsoft.com/office/officeart/2005/8/layout/bProcess4"/>
    <dgm:cxn modelId="{1B35E038-477E-41AB-B32B-527B54D7965A}" type="presParOf" srcId="{11631C61-9F21-432A-98D4-3187B2C553E6}" destId="{4C57AEE8-9DD1-4960-B352-21BE8F70B495}" srcOrd="0" destOrd="0" presId="urn:microsoft.com/office/officeart/2005/8/layout/bProcess4"/>
    <dgm:cxn modelId="{9F3D283F-9E0F-45FD-B59E-8D5B806471DE}" type="presParOf" srcId="{4C57AEE8-9DD1-4960-B352-21BE8F70B495}" destId="{1897A7AF-F54F-4DA3-915B-021F111F7290}" srcOrd="0" destOrd="0" presId="urn:microsoft.com/office/officeart/2005/8/layout/bProcess4"/>
    <dgm:cxn modelId="{2E19B42C-20BF-4101-B7B5-F3C99B190E83}" type="presParOf" srcId="{4C57AEE8-9DD1-4960-B352-21BE8F70B495}" destId="{BAD216F0-E2D2-4293-9272-D47D9E946034}" srcOrd="1" destOrd="0" presId="urn:microsoft.com/office/officeart/2005/8/layout/bProcess4"/>
    <dgm:cxn modelId="{14921B79-59AB-4A66-91FF-47BEB72593DB}" type="presParOf" srcId="{11631C61-9F21-432A-98D4-3187B2C553E6}" destId="{6C6F4E80-8B02-4274-9425-0B65FDD829B5}" srcOrd="1" destOrd="0" presId="urn:microsoft.com/office/officeart/2005/8/layout/bProcess4"/>
    <dgm:cxn modelId="{9D3E0D49-6F99-411D-A265-6010CCFC547E}" type="presParOf" srcId="{11631C61-9F21-432A-98D4-3187B2C553E6}" destId="{144DFEF6-9D1D-4901-B457-71ACAF3F2B84}" srcOrd="2" destOrd="0" presId="urn:microsoft.com/office/officeart/2005/8/layout/bProcess4"/>
    <dgm:cxn modelId="{6A5A6F8B-9C21-47BF-A410-CD099B009B9F}" type="presParOf" srcId="{144DFEF6-9D1D-4901-B457-71ACAF3F2B84}" destId="{39D17F55-D9FF-427E-8008-F71385B385E2}" srcOrd="0" destOrd="0" presId="urn:microsoft.com/office/officeart/2005/8/layout/bProcess4"/>
    <dgm:cxn modelId="{3E6769BE-D789-47F0-BBAB-73D4B2B36761}" type="presParOf" srcId="{144DFEF6-9D1D-4901-B457-71ACAF3F2B84}" destId="{944AFFFA-36E1-4835-8F7E-C670DAC2AFD3}" srcOrd="1" destOrd="0" presId="urn:microsoft.com/office/officeart/2005/8/layout/bProcess4"/>
    <dgm:cxn modelId="{B862481C-4041-4C04-9EE6-21B1253ADA38}" type="presParOf" srcId="{11631C61-9F21-432A-98D4-3187B2C553E6}" destId="{792DB127-7B48-4CE9-8BD3-432680863721}" srcOrd="3" destOrd="0" presId="urn:microsoft.com/office/officeart/2005/8/layout/bProcess4"/>
    <dgm:cxn modelId="{25D6E02E-09C2-4BDD-AC60-A69B651A586F}" type="presParOf" srcId="{11631C61-9F21-432A-98D4-3187B2C553E6}" destId="{19AFD4CC-F438-4ACF-B905-F59415D2C143}" srcOrd="4" destOrd="0" presId="urn:microsoft.com/office/officeart/2005/8/layout/bProcess4"/>
    <dgm:cxn modelId="{14A304F9-6340-48F3-927C-5DEC9889045F}" type="presParOf" srcId="{19AFD4CC-F438-4ACF-B905-F59415D2C143}" destId="{241ED806-A8AE-48F6-BD6C-31F5C96022DF}" srcOrd="0" destOrd="0" presId="urn:microsoft.com/office/officeart/2005/8/layout/bProcess4"/>
    <dgm:cxn modelId="{70E9E807-DF63-4C5A-B360-15FD935E3F1D}" type="presParOf" srcId="{19AFD4CC-F438-4ACF-B905-F59415D2C143}" destId="{7C0697A2-EE91-4A20-8F4E-1BF40B7D1396}" srcOrd="1" destOrd="0" presId="urn:microsoft.com/office/officeart/2005/8/layout/bProcess4"/>
    <dgm:cxn modelId="{190A2F1B-7216-4013-AB78-45C79D627221}" type="presParOf" srcId="{11631C61-9F21-432A-98D4-3187B2C553E6}" destId="{2946AA42-B7AA-4D34-BC21-25042E05DF16}" srcOrd="5" destOrd="0" presId="urn:microsoft.com/office/officeart/2005/8/layout/bProcess4"/>
    <dgm:cxn modelId="{3A5BC4FB-A363-433B-9D97-A02BCC138084}" type="presParOf" srcId="{11631C61-9F21-432A-98D4-3187B2C553E6}" destId="{1E1F0F68-7025-442B-8161-E9BC7EB306A0}" srcOrd="6" destOrd="0" presId="urn:microsoft.com/office/officeart/2005/8/layout/bProcess4"/>
    <dgm:cxn modelId="{21081900-3DAB-468D-92E7-749D5A3396BB}" type="presParOf" srcId="{1E1F0F68-7025-442B-8161-E9BC7EB306A0}" destId="{BA82187C-84E0-43CC-9A6F-00F643209415}" srcOrd="0" destOrd="0" presId="urn:microsoft.com/office/officeart/2005/8/layout/bProcess4"/>
    <dgm:cxn modelId="{D1DC5C72-95EA-4252-8DC8-C32D25EAAE7B}" type="presParOf" srcId="{1E1F0F68-7025-442B-8161-E9BC7EB306A0}" destId="{AEF72EE3-CBE7-4FA7-89E3-C9EBFC1B1B05}" srcOrd="1" destOrd="0" presId="urn:microsoft.com/office/officeart/2005/8/layout/bProcess4"/>
    <dgm:cxn modelId="{8FB87C36-5C18-4BF1-914B-8211D936D1A8}" type="presParOf" srcId="{11631C61-9F21-432A-98D4-3187B2C553E6}" destId="{84619F2B-997A-4255-A385-9705D410E9C5}" srcOrd="7" destOrd="0" presId="urn:microsoft.com/office/officeart/2005/8/layout/bProcess4"/>
    <dgm:cxn modelId="{E2B6C9C4-0BDA-4006-A99B-D3F662F691CA}" type="presParOf" srcId="{11631C61-9F21-432A-98D4-3187B2C553E6}" destId="{4B81DD1D-1C8F-4DBB-AAB9-77312076D4A0}" srcOrd="8" destOrd="0" presId="urn:microsoft.com/office/officeart/2005/8/layout/bProcess4"/>
    <dgm:cxn modelId="{42C357A6-5AFF-4AE7-B961-0FC8EF17F491}" type="presParOf" srcId="{4B81DD1D-1C8F-4DBB-AAB9-77312076D4A0}" destId="{CAFA1F5E-A1BC-4DED-9520-8B8D5EE50361}" srcOrd="0" destOrd="0" presId="urn:microsoft.com/office/officeart/2005/8/layout/bProcess4"/>
    <dgm:cxn modelId="{E42B9C2E-FD0F-41F8-A1C5-5B1E2C91DB31}" type="presParOf" srcId="{4B81DD1D-1C8F-4DBB-AAB9-77312076D4A0}" destId="{8B8BFB9E-0EA0-484B-BCED-944F8A6662D0}" srcOrd="1" destOrd="0" presId="urn:microsoft.com/office/officeart/2005/8/layout/bProcess4"/>
    <dgm:cxn modelId="{BECF9A06-7A2E-46D7-9845-8CD9A58A2539}" type="presParOf" srcId="{11631C61-9F21-432A-98D4-3187B2C553E6}" destId="{9142DA4A-28AD-4B6F-BF9B-1521A9D4746D}" srcOrd="9" destOrd="0" presId="urn:microsoft.com/office/officeart/2005/8/layout/bProcess4"/>
    <dgm:cxn modelId="{A4DB0D12-6C53-4DC3-9D3D-BB673CA2230B}" type="presParOf" srcId="{11631C61-9F21-432A-98D4-3187B2C553E6}" destId="{0B23AD95-A773-4479-B823-EF43F13D7020}" srcOrd="10" destOrd="0" presId="urn:microsoft.com/office/officeart/2005/8/layout/bProcess4"/>
    <dgm:cxn modelId="{B46EC63D-EF4D-48B7-A220-4E9574B00FA4}" type="presParOf" srcId="{0B23AD95-A773-4479-B823-EF43F13D7020}" destId="{A47A39CA-D872-45CC-90C2-FB930D95A774}" srcOrd="0" destOrd="0" presId="urn:microsoft.com/office/officeart/2005/8/layout/bProcess4"/>
    <dgm:cxn modelId="{D0BC0974-0ADF-4885-B6F4-B5A47872315E}" type="presParOf" srcId="{0B23AD95-A773-4479-B823-EF43F13D7020}" destId="{AF7925E2-6BF6-492E-9D66-4D2122130F47}" srcOrd="1" destOrd="0" presId="urn:microsoft.com/office/officeart/2005/8/layout/bProcess4"/>
    <dgm:cxn modelId="{1035A62F-FE89-4E72-AAA8-4E5203B60CDF}" type="presParOf" srcId="{11631C61-9F21-432A-98D4-3187B2C553E6}" destId="{E97E0962-E4C6-4863-A73E-085E2BA04BD1}" srcOrd="11" destOrd="0" presId="urn:microsoft.com/office/officeart/2005/8/layout/bProcess4"/>
    <dgm:cxn modelId="{68823951-22B5-4B94-BB7A-A886DF2787A0}" type="presParOf" srcId="{11631C61-9F21-432A-98D4-3187B2C553E6}" destId="{1641F457-16EB-4587-813C-589D86D6D58F}" srcOrd="12" destOrd="0" presId="urn:microsoft.com/office/officeart/2005/8/layout/bProcess4"/>
    <dgm:cxn modelId="{5F7710C2-869C-44B2-8FA5-6C8C184C533F}" type="presParOf" srcId="{1641F457-16EB-4587-813C-589D86D6D58F}" destId="{5FD8A97E-2874-4E1F-A632-DAFE0A1414CF}" srcOrd="0" destOrd="0" presId="urn:microsoft.com/office/officeart/2005/8/layout/bProcess4"/>
    <dgm:cxn modelId="{0B87A361-9453-4A04-8835-9CCECF971012}" type="presParOf" srcId="{1641F457-16EB-4587-813C-589D86D6D58F}" destId="{9BB10A1A-ECD2-4D82-8E0C-4044931EF68C}" srcOrd="1" destOrd="0" presId="urn:microsoft.com/office/officeart/2005/8/layout/bProcess4"/>
    <dgm:cxn modelId="{28EC5205-BF0B-4338-99DE-50EC52315B51}" type="presParOf" srcId="{11631C61-9F21-432A-98D4-3187B2C553E6}" destId="{E3A5F54E-F03B-4820-A7DD-795E195EF025}" srcOrd="13" destOrd="0" presId="urn:microsoft.com/office/officeart/2005/8/layout/bProcess4"/>
    <dgm:cxn modelId="{14C05756-0D94-4D7E-86B1-68A39D4549F4}" type="presParOf" srcId="{11631C61-9F21-432A-98D4-3187B2C553E6}" destId="{8AA45418-4CFF-4173-8F4E-5AF27BC350A6}" srcOrd="14" destOrd="0" presId="urn:microsoft.com/office/officeart/2005/8/layout/bProcess4"/>
    <dgm:cxn modelId="{61774192-D294-4BDC-8F85-7F7BB7E0C47F}" type="presParOf" srcId="{8AA45418-4CFF-4173-8F4E-5AF27BC350A6}" destId="{63AE16F3-4AA0-40ED-BC04-6B2D65AFFCC7}" srcOrd="0" destOrd="0" presId="urn:microsoft.com/office/officeart/2005/8/layout/bProcess4"/>
    <dgm:cxn modelId="{ED4F8112-1F0D-4218-B7E5-F69268B494E7}" type="presParOf" srcId="{8AA45418-4CFF-4173-8F4E-5AF27BC350A6}" destId="{A8ACCD2F-05CB-46E2-9DB5-94E3AC250C3C}" srcOrd="1" destOrd="0" presId="urn:microsoft.com/office/officeart/2005/8/layout/bProcess4"/>
    <dgm:cxn modelId="{7075E877-8AC5-4FB7-9116-D79678C436A9}" type="presParOf" srcId="{11631C61-9F21-432A-98D4-3187B2C553E6}" destId="{32DDAD2E-E7B7-44A4-A1C3-6F54288BF327}" srcOrd="15" destOrd="0" presId="urn:microsoft.com/office/officeart/2005/8/layout/bProcess4"/>
    <dgm:cxn modelId="{234A4934-7653-460F-81E8-97C1B63F412B}" type="presParOf" srcId="{11631C61-9F21-432A-98D4-3187B2C553E6}" destId="{A849AA90-D211-4088-9C42-2A228230D42B}" srcOrd="16" destOrd="0" presId="urn:microsoft.com/office/officeart/2005/8/layout/bProcess4"/>
    <dgm:cxn modelId="{79C38BFA-1A39-49B4-B78C-985F3DE48510}" type="presParOf" srcId="{A849AA90-D211-4088-9C42-2A228230D42B}" destId="{E77777CE-A397-4505-997E-14642FA36772}" srcOrd="0" destOrd="0" presId="urn:microsoft.com/office/officeart/2005/8/layout/bProcess4"/>
    <dgm:cxn modelId="{ECD5A78C-31DA-4E3E-AF99-BA951E8CE6A9}" type="presParOf" srcId="{A849AA90-D211-4088-9C42-2A228230D42B}" destId="{45E1E230-3D3E-4736-9D83-2A5944D35E9D}" srcOrd="1" destOrd="0" presId="urn:microsoft.com/office/officeart/2005/8/layout/bProcess4"/>
    <dgm:cxn modelId="{4970465D-5CF3-4BEA-9E19-DE1488F5D1C7}" type="presParOf" srcId="{11631C61-9F21-432A-98D4-3187B2C553E6}" destId="{DCBAD563-C15F-44D5-B274-8D1659B575E4}" srcOrd="17" destOrd="0" presId="urn:microsoft.com/office/officeart/2005/8/layout/bProcess4"/>
    <dgm:cxn modelId="{0FE15A24-3531-4BB0-87A4-7B66F55BCDF8}" type="presParOf" srcId="{11631C61-9F21-432A-98D4-3187B2C553E6}" destId="{342CA537-B049-46F5-8FA4-1BF626FDC582}" srcOrd="18" destOrd="0" presId="urn:microsoft.com/office/officeart/2005/8/layout/bProcess4"/>
    <dgm:cxn modelId="{2187B5A9-4601-42F8-A9AD-1ED3413983A9}" type="presParOf" srcId="{342CA537-B049-46F5-8FA4-1BF626FDC582}" destId="{4C5CCB9F-A652-47B2-8E50-82556CBE0DF3}" srcOrd="0" destOrd="0" presId="urn:microsoft.com/office/officeart/2005/8/layout/bProcess4"/>
    <dgm:cxn modelId="{B88AB2F9-4274-4332-9732-5282651D71B5}" type="presParOf" srcId="{342CA537-B049-46F5-8FA4-1BF626FDC582}" destId="{36553581-D44F-4741-AB51-B9B135D6160E}" srcOrd="1" destOrd="0" presId="urn:microsoft.com/office/officeart/2005/8/layout/bProcess4"/>
    <dgm:cxn modelId="{92414CB1-9A48-4320-A45C-AEDCE2D79EDF}" type="presParOf" srcId="{11631C61-9F21-432A-98D4-3187B2C553E6}" destId="{587F3B46-E6E5-48A6-A9C6-D3D34E8479AC}" srcOrd="19" destOrd="0" presId="urn:microsoft.com/office/officeart/2005/8/layout/bProcess4"/>
    <dgm:cxn modelId="{E0BD2B94-400C-403B-86EE-B338B5722307}" type="presParOf" srcId="{11631C61-9F21-432A-98D4-3187B2C553E6}" destId="{1BFBC567-77DA-4EE8-913A-DD04CB135CB2}" srcOrd="20" destOrd="0" presId="urn:microsoft.com/office/officeart/2005/8/layout/bProcess4"/>
    <dgm:cxn modelId="{084FE2CD-1D38-402F-941A-93A5E834BF0F}" type="presParOf" srcId="{1BFBC567-77DA-4EE8-913A-DD04CB135CB2}" destId="{ED96AF80-28B9-4839-BCE3-5FC97360F8DB}" srcOrd="0" destOrd="0" presId="urn:microsoft.com/office/officeart/2005/8/layout/bProcess4"/>
    <dgm:cxn modelId="{6F60EAE4-D6F5-4852-8659-C1763BB21CAC}" type="presParOf" srcId="{1BFBC567-77DA-4EE8-913A-DD04CB135CB2}" destId="{AD025C56-9F2F-4919-B1F9-E475D64789D2}"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916B263-C14A-497C-849A-9DFB784FF9B2}" type="doc">
      <dgm:prSet loTypeId="urn:microsoft.com/office/officeart/2005/8/layout/process4" loCatId="process" qsTypeId="urn:microsoft.com/office/officeart/2005/8/quickstyle/simple2" qsCatId="simple" csTypeId="urn:microsoft.com/office/officeart/2005/8/colors/colorful2" csCatId="colorful"/>
      <dgm:spPr/>
      <dgm:t>
        <a:bodyPr/>
        <a:lstStyle/>
        <a:p>
          <a:endParaRPr lang="en-US"/>
        </a:p>
      </dgm:t>
    </dgm:pt>
    <dgm:pt modelId="{FABF9014-A090-45D9-BCE0-238DF20BB07F}">
      <dgm:prSet/>
      <dgm:spPr/>
      <dgm:t>
        <a:bodyPr/>
        <a:lstStyle/>
        <a:p>
          <a:r>
            <a:rPr lang="en-GB"/>
            <a:t>Period year 2018	                                    Per year</a:t>
          </a:r>
          <a:endParaRPr lang="en-US"/>
        </a:p>
      </dgm:t>
    </dgm:pt>
    <dgm:pt modelId="{84D0A572-39CE-4481-90D8-11F30B095004}" type="parTrans" cxnId="{F00AB400-F52F-4393-8B87-E79E63052E8B}">
      <dgm:prSet/>
      <dgm:spPr/>
      <dgm:t>
        <a:bodyPr/>
        <a:lstStyle/>
        <a:p>
          <a:endParaRPr lang="en-US"/>
        </a:p>
      </dgm:t>
    </dgm:pt>
    <dgm:pt modelId="{BC1F33B2-1DE0-4A20-B55B-427D2B852D20}" type="sibTrans" cxnId="{F00AB400-F52F-4393-8B87-E79E63052E8B}">
      <dgm:prSet/>
      <dgm:spPr/>
      <dgm:t>
        <a:bodyPr/>
        <a:lstStyle/>
        <a:p>
          <a:endParaRPr lang="en-US"/>
        </a:p>
      </dgm:t>
    </dgm:pt>
    <dgm:pt modelId="{000D9290-779C-4689-9C7C-FFDB143B9066}">
      <dgm:prSet/>
      <dgm:spPr/>
      <dgm:t>
        <a:bodyPr/>
        <a:lstStyle/>
        <a:p>
          <a:r>
            <a:rPr lang="en-GB" dirty="0"/>
            <a:t>Sales 	                                                      £250,000.00</a:t>
          </a:r>
          <a:endParaRPr lang="en-US" dirty="0"/>
        </a:p>
      </dgm:t>
    </dgm:pt>
    <dgm:pt modelId="{C95F9BEF-0AD0-4A9D-B83A-001495C88D12}" type="parTrans" cxnId="{5D675327-5A30-4197-9EC8-DCD1383E6E14}">
      <dgm:prSet/>
      <dgm:spPr/>
      <dgm:t>
        <a:bodyPr/>
        <a:lstStyle/>
        <a:p>
          <a:endParaRPr lang="en-US"/>
        </a:p>
      </dgm:t>
    </dgm:pt>
    <dgm:pt modelId="{0F64FC4F-031D-48EA-8426-A9DE54309F43}" type="sibTrans" cxnId="{5D675327-5A30-4197-9EC8-DCD1383E6E14}">
      <dgm:prSet/>
      <dgm:spPr/>
      <dgm:t>
        <a:bodyPr/>
        <a:lstStyle/>
        <a:p>
          <a:endParaRPr lang="en-US"/>
        </a:p>
      </dgm:t>
    </dgm:pt>
    <dgm:pt modelId="{E47B1ADF-BBA5-4F28-B03E-983E8612FEB5}">
      <dgm:prSet/>
      <dgm:spPr/>
      <dgm:t>
        <a:bodyPr/>
        <a:lstStyle/>
        <a:p>
          <a:r>
            <a:rPr lang="en-GB"/>
            <a:t>Materials 	                                    £8000.00</a:t>
          </a:r>
          <a:endParaRPr lang="en-US"/>
        </a:p>
      </dgm:t>
    </dgm:pt>
    <dgm:pt modelId="{E2031F53-63BE-4BAF-9B89-9D8A1E4B8EBE}" type="parTrans" cxnId="{8A040C17-8C49-4CEA-88F9-CA44CF3F941A}">
      <dgm:prSet/>
      <dgm:spPr/>
      <dgm:t>
        <a:bodyPr/>
        <a:lstStyle/>
        <a:p>
          <a:endParaRPr lang="en-US"/>
        </a:p>
      </dgm:t>
    </dgm:pt>
    <dgm:pt modelId="{BC24DC01-D07C-4F3C-BFCD-F49FA7CC991A}" type="sibTrans" cxnId="{8A040C17-8C49-4CEA-88F9-CA44CF3F941A}">
      <dgm:prSet/>
      <dgm:spPr/>
      <dgm:t>
        <a:bodyPr/>
        <a:lstStyle/>
        <a:p>
          <a:endParaRPr lang="en-US"/>
        </a:p>
      </dgm:t>
    </dgm:pt>
    <dgm:pt modelId="{E4F50095-6378-4BCA-A608-1E16E370FA2D}">
      <dgm:prSet/>
      <dgm:spPr/>
      <dgm:t>
        <a:bodyPr/>
        <a:lstStyle/>
        <a:p>
          <a:r>
            <a:rPr lang="en-GB"/>
            <a:t>Wages   	                                    £120,000.00</a:t>
          </a:r>
          <a:endParaRPr lang="en-US"/>
        </a:p>
      </dgm:t>
    </dgm:pt>
    <dgm:pt modelId="{486A2C5E-C4D8-442E-A04B-E0B73489717F}" type="parTrans" cxnId="{2DCB5EF2-C605-4311-915F-E4CB62CCA071}">
      <dgm:prSet/>
      <dgm:spPr/>
      <dgm:t>
        <a:bodyPr/>
        <a:lstStyle/>
        <a:p>
          <a:endParaRPr lang="en-US"/>
        </a:p>
      </dgm:t>
    </dgm:pt>
    <dgm:pt modelId="{3F78887C-E20E-4E72-BE19-8AB710972C5B}" type="sibTrans" cxnId="{2DCB5EF2-C605-4311-915F-E4CB62CCA071}">
      <dgm:prSet/>
      <dgm:spPr/>
      <dgm:t>
        <a:bodyPr/>
        <a:lstStyle/>
        <a:p>
          <a:endParaRPr lang="en-US"/>
        </a:p>
      </dgm:t>
    </dgm:pt>
    <dgm:pt modelId="{E594C834-3499-466A-906C-924301102568}">
      <dgm:prSet/>
      <dgm:spPr/>
      <dgm:t>
        <a:bodyPr/>
        <a:lstStyle/>
        <a:p>
          <a:r>
            <a:rPr lang="en-GB"/>
            <a:t>Rent 	                                                      £12000.00</a:t>
          </a:r>
          <a:endParaRPr lang="en-US"/>
        </a:p>
      </dgm:t>
    </dgm:pt>
    <dgm:pt modelId="{E755F519-CDFB-4D48-92BD-0E5995F70B77}" type="parTrans" cxnId="{176C5078-CF97-4C52-BE94-2ADD4750828B}">
      <dgm:prSet/>
      <dgm:spPr/>
      <dgm:t>
        <a:bodyPr/>
        <a:lstStyle/>
        <a:p>
          <a:endParaRPr lang="en-US"/>
        </a:p>
      </dgm:t>
    </dgm:pt>
    <dgm:pt modelId="{A56AED87-BBC7-4F47-868D-04118E5261B3}" type="sibTrans" cxnId="{176C5078-CF97-4C52-BE94-2ADD4750828B}">
      <dgm:prSet/>
      <dgm:spPr/>
      <dgm:t>
        <a:bodyPr/>
        <a:lstStyle/>
        <a:p>
          <a:endParaRPr lang="en-US"/>
        </a:p>
      </dgm:t>
    </dgm:pt>
    <dgm:pt modelId="{DD05F3E7-1077-400C-AF0A-3261357C497C}">
      <dgm:prSet/>
      <dgm:spPr/>
      <dgm:t>
        <a:bodyPr/>
        <a:lstStyle/>
        <a:p>
          <a:r>
            <a:rPr lang="en-GB"/>
            <a:t>Utilities                	                                   £7,600.00</a:t>
          </a:r>
          <a:endParaRPr lang="en-US"/>
        </a:p>
      </dgm:t>
    </dgm:pt>
    <dgm:pt modelId="{F2E9E0A5-1E35-46DD-A594-8DF4E36984DF}" type="parTrans" cxnId="{0342C163-8627-4727-AE94-405A97FEAC15}">
      <dgm:prSet/>
      <dgm:spPr/>
      <dgm:t>
        <a:bodyPr/>
        <a:lstStyle/>
        <a:p>
          <a:endParaRPr lang="en-US"/>
        </a:p>
      </dgm:t>
    </dgm:pt>
    <dgm:pt modelId="{CEEDE546-E807-47C9-BC4A-726FF60C3DDC}" type="sibTrans" cxnId="{0342C163-8627-4727-AE94-405A97FEAC15}">
      <dgm:prSet/>
      <dgm:spPr/>
      <dgm:t>
        <a:bodyPr/>
        <a:lstStyle/>
        <a:p>
          <a:endParaRPr lang="en-US"/>
        </a:p>
      </dgm:t>
    </dgm:pt>
    <dgm:pt modelId="{4F41ECCC-F8E3-4A2F-BD8C-912FE9A84811}">
      <dgm:prSet/>
      <dgm:spPr/>
      <dgm:t>
        <a:bodyPr/>
        <a:lstStyle/>
        <a:p>
          <a:r>
            <a:rPr lang="en-GB"/>
            <a:t>Advertising 	                                   £1440.00</a:t>
          </a:r>
          <a:endParaRPr lang="en-US"/>
        </a:p>
      </dgm:t>
    </dgm:pt>
    <dgm:pt modelId="{A9DB6A43-39D1-4C19-B889-1BDE7737FB44}" type="parTrans" cxnId="{7CAAA1F2-1419-4E18-8D16-DEB1C54D039A}">
      <dgm:prSet/>
      <dgm:spPr/>
      <dgm:t>
        <a:bodyPr/>
        <a:lstStyle/>
        <a:p>
          <a:endParaRPr lang="en-US"/>
        </a:p>
      </dgm:t>
    </dgm:pt>
    <dgm:pt modelId="{AF417D39-249A-4C91-95A2-B4B48EB4EC3E}" type="sibTrans" cxnId="{7CAAA1F2-1419-4E18-8D16-DEB1C54D039A}">
      <dgm:prSet/>
      <dgm:spPr/>
      <dgm:t>
        <a:bodyPr/>
        <a:lstStyle/>
        <a:p>
          <a:endParaRPr lang="en-US"/>
        </a:p>
      </dgm:t>
    </dgm:pt>
    <dgm:pt modelId="{1C24A7AA-9258-49FD-8D63-45F3EA94C6E3}">
      <dgm:prSet/>
      <dgm:spPr/>
      <dgm:t>
        <a:bodyPr/>
        <a:lstStyle/>
        <a:p>
          <a:r>
            <a:rPr lang="en-GB"/>
            <a:t>Insurance 	                                   £2,400.00</a:t>
          </a:r>
          <a:endParaRPr lang="en-US"/>
        </a:p>
      </dgm:t>
    </dgm:pt>
    <dgm:pt modelId="{54D19269-66A4-43C1-A623-E238C8E68355}" type="parTrans" cxnId="{5EC6C885-8694-4809-81A4-FDE5D237458D}">
      <dgm:prSet/>
      <dgm:spPr/>
      <dgm:t>
        <a:bodyPr/>
        <a:lstStyle/>
        <a:p>
          <a:endParaRPr lang="en-US"/>
        </a:p>
      </dgm:t>
    </dgm:pt>
    <dgm:pt modelId="{14FF3D76-4614-4CE0-BFCA-C4E299F185EA}" type="sibTrans" cxnId="{5EC6C885-8694-4809-81A4-FDE5D237458D}">
      <dgm:prSet/>
      <dgm:spPr/>
      <dgm:t>
        <a:bodyPr/>
        <a:lstStyle/>
        <a:p>
          <a:endParaRPr lang="en-US"/>
        </a:p>
      </dgm:t>
    </dgm:pt>
    <dgm:pt modelId="{6E9C4C5E-B71C-46D2-9B15-9569E14C66BB}">
      <dgm:prSet/>
      <dgm:spPr/>
      <dgm:t>
        <a:bodyPr/>
        <a:lstStyle/>
        <a:p>
          <a:r>
            <a:rPr lang="en-GB"/>
            <a:t>Total income	                                   £250,000.00</a:t>
          </a:r>
          <a:endParaRPr lang="en-US"/>
        </a:p>
      </dgm:t>
    </dgm:pt>
    <dgm:pt modelId="{13DC4BDE-A8C6-4EA6-8485-7FA400B0562F}" type="parTrans" cxnId="{2407B883-4F9C-4032-A261-3C0DE323B5E3}">
      <dgm:prSet/>
      <dgm:spPr/>
      <dgm:t>
        <a:bodyPr/>
        <a:lstStyle/>
        <a:p>
          <a:endParaRPr lang="en-US"/>
        </a:p>
      </dgm:t>
    </dgm:pt>
    <dgm:pt modelId="{9068A49C-DBC3-4431-B55A-D44DF9207068}" type="sibTrans" cxnId="{2407B883-4F9C-4032-A261-3C0DE323B5E3}">
      <dgm:prSet/>
      <dgm:spPr/>
      <dgm:t>
        <a:bodyPr/>
        <a:lstStyle/>
        <a:p>
          <a:endParaRPr lang="en-US"/>
        </a:p>
      </dgm:t>
    </dgm:pt>
    <dgm:pt modelId="{D0DC1560-5A55-41EA-82F6-656F047B0770}">
      <dgm:prSet/>
      <dgm:spPr/>
      <dgm:t>
        <a:bodyPr/>
        <a:lstStyle/>
        <a:p>
          <a:r>
            <a:rPr lang="en-GB"/>
            <a:t>Total expense 	                                   £151,440.00</a:t>
          </a:r>
          <a:endParaRPr lang="en-US"/>
        </a:p>
      </dgm:t>
    </dgm:pt>
    <dgm:pt modelId="{1725ED68-1D92-4C68-96AB-5809CEBB9052}" type="parTrans" cxnId="{885B0DAE-31C3-4E2E-B079-C90D4EC42988}">
      <dgm:prSet/>
      <dgm:spPr/>
      <dgm:t>
        <a:bodyPr/>
        <a:lstStyle/>
        <a:p>
          <a:endParaRPr lang="en-US"/>
        </a:p>
      </dgm:t>
    </dgm:pt>
    <dgm:pt modelId="{8801FA88-ABAB-4C4E-B6FC-F809EBB31751}" type="sibTrans" cxnId="{885B0DAE-31C3-4E2E-B079-C90D4EC42988}">
      <dgm:prSet/>
      <dgm:spPr/>
      <dgm:t>
        <a:bodyPr/>
        <a:lstStyle/>
        <a:p>
          <a:endParaRPr lang="en-US"/>
        </a:p>
      </dgm:t>
    </dgm:pt>
    <dgm:pt modelId="{C3F2C95A-817D-40CD-9B7B-5A85E22B21CD}">
      <dgm:prSet/>
      <dgm:spPr/>
      <dgm:t>
        <a:bodyPr/>
        <a:lstStyle/>
        <a:p>
          <a:r>
            <a:rPr lang="en-GB"/>
            <a:t>Tax 	                                                      £36,135.00</a:t>
          </a:r>
          <a:endParaRPr lang="en-US"/>
        </a:p>
      </dgm:t>
    </dgm:pt>
    <dgm:pt modelId="{734CE3F4-244A-4323-B6C0-0C20179B7208}" type="parTrans" cxnId="{AD1D3E22-75B4-4EAC-B589-0F2650C5D050}">
      <dgm:prSet/>
      <dgm:spPr/>
      <dgm:t>
        <a:bodyPr/>
        <a:lstStyle/>
        <a:p>
          <a:endParaRPr lang="en-US"/>
        </a:p>
      </dgm:t>
    </dgm:pt>
    <dgm:pt modelId="{958B08C0-6705-4909-9708-461FC1E52238}" type="sibTrans" cxnId="{AD1D3E22-75B4-4EAC-B589-0F2650C5D050}">
      <dgm:prSet/>
      <dgm:spPr/>
      <dgm:t>
        <a:bodyPr/>
        <a:lstStyle/>
        <a:p>
          <a:endParaRPr lang="en-US"/>
        </a:p>
      </dgm:t>
    </dgm:pt>
    <dgm:pt modelId="{29E40B28-BEEF-44C6-9993-3809326E7287}">
      <dgm:prSet/>
      <dgm:spPr/>
      <dgm:t>
        <a:bodyPr/>
        <a:lstStyle/>
        <a:p>
          <a:r>
            <a:rPr lang="en-GB"/>
            <a:t>Net profit	                                   £62,425.00</a:t>
          </a:r>
          <a:endParaRPr lang="en-US"/>
        </a:p>
      </dgm:t>
    </dgm:pt>
    <dgm:pt modelId="{4D4170E3-57E2-488B-A2E2-A9B86F845AA7}" type="parTrans" cxnId="{A20F3F53-4BED-42CA-AFAD-8BC35DF0C9DD}">
      <dgm:prSet/>
      <dgm:spPr/>
      <dgm:t>
        <a:bodyPr/>
        <a:lstStyle/>
        <a:p>
          <a:endParaRPr lang="en-US"/>
        </a:p>
      </dgm:t>
    </dgm:pt>
    <dgm:pt modelId="{353E8E63-9B06-476C-BB35-78957DBC9B78}" type="sibTrans" cxnId="{A20F3F53-4BED-42CA-AFAD-8BC35DF0C9DD}">
      <dgm:prSet/>
      <dgm:spPr/>
      <dgm:t>
        <a:bodyPr/>
        <a:lstStyle/>
        <a:p>
          <a:endParaRPr lang="en-US"/>
        </a:p>
      </dgm:t>
    </dgm:pt>
    <dgm:pt modelId="{36F69821-5518-48AB-89C8-2FD71B8761E6}" type="pres">
      <dgm:prSet presAssocID="{B916B263-C14A-497C-849A-9DFB784FF9B2}" presName="Name0" presStyleCnt="0">
        <dgm:presLayoutVars>
          <dgm:dir/>
          <dgm:animLvl val="lvl"/>
          <dgm:resizeHandles val="exact"/>
        </dgm:presLayoutVars>
      </dgm:prSet>
      <dgm:spPr/>
    </dgm:pt>
    <dgm:pt modelId="{7C1D180E-1839-46AB-8C88-37FEC49FE184}" type="pres">
      <dgm:prSet presAssocID="{29E40B28-BEEF-44C6-9993-3809326E7287}" presName="boxAndChildren" presStyleCnt="0"/>
      <dgm:spPr/>
    </dgm:pt>
    <dgm:pt modelId="{91CB1A36-8E31-463A-BB75-031A51AA5478}" type="pres">
      <dgm:prSet presAssocID="{29E40B28-BEEF-44C6-9993-3809326E7287}" presName="parentTextBox" presStyleLbl="node1" presStyleIdx="0" presStyleCnt="12"/>
      <dgm:spPr/>
    </dgm:pt>
    <dgm:pt modelId="{9249633D-7999-4145-AB5E-36C55EC8C8A1}" type="pres">
      <dgm:prSet presAssocID="{958B08C0-6705-4909-9708-461FC1E52238}" presName="sp" presStyleCnt="0"/>
      <dgm:spPr/>
    </dgm:pt>
    <dgm:pt modelId="{32F4D9A3-647F-4FC4-90BE-232A44306CC3}" type="pres">
      <dgm:prSet presAssocID="{C3F2C95A-817D-40CD-9B7B-5A85E22B21CD}" presName="arrowAndChildren" presStyleCnt="0"/>
      <dgm:spPr/>
    </dgm:pt>
    <dgm:pt modelId="{D8F55ED2-D04A-4FB6-9BB9-AA513595E5A6}" type="pres">
      <dgm:prSet presAssocID="{C3F2C95A-817D-40CD-9B7B-5A85E22B21CD}" presName="parentTextArrow" presStyleLbl="node1" presStyleIdx="1" presStyleCnt="12"/>
      <dgm:spPr/>
    </dgm:pt>
    <dgm:pt modelId="{D9FE4A4D-26C8-4F70-8597-D1E351056B68}" type="pres">
      <dgm:prSet presAssocID="{8801FA88-ABAB-4C4E-B6FC-F809EBB31751}" presName="sp" presStyleCnt="0"/>
      <dgm:spPr/>
    </dgm:pt>
    <dgm:pt modelId="{B4013B03-F4EC-4437-A4F0-486D9712E8B0}" type="pres">
      <dgm:prSet presAssocID="{D0DC1560-5A55-41EA-82F6-656F047B0770}" presName="arrowAndChildren" presStyleCnt="0"/>
      <dgm:spPr/>
    </dgm:pt>
    <dgm:pt modelId="{E3C14AE0-69E2-428B-965B-264B6D7E2043}" type="pres">
      <dgm:prSet presAssocID="{D0DC1560-5A55-41EA-82F6-656F047B0770}" presName="parentTextArrow" presStyleLbl="node1" presStyleIdx="2" presStyleCnt="12"/>
      <dgm:spPr/>
    </dgm:pt>
    <dgm:pt modelId="{C9A55971-3619-4A9D-88B5-EFD866AEA469}" type="pres">
      <dgm:prSet presAssocID="{9068A49C-DBC3-4431-B55A-D44DF9207068}" presName="sp" presStyleCnt="0"/>
      <dgm:spPr/>
    </dgm:pt>
    <dgm:pt modelId="{28D0313D-7E7D-4AFA-A521-77EEF902103A}" type="pres">
      <dgm:prSet presAssocID="{6E9C4C5E-B71C-46D2-9B15-9569E14C66BB}" presName="arrowAndChildren" presStyleCnt="0"/>
      <dgm:spPr/>
    </dgm:pt>
    <dgm:pt modelId="{441E3A78-7EB2-40C6-95A0-95EAAA839DEE}" type="pres">
      <dgm:prSet presAssocID="{6E9C4C5E-B71C-46D2-9B15-9569E14C66BB}" presName="parentTextArrow" presStyleLbl="node1" presStyleIdx="3" presStyleCnt="12"/>
      <dgm:spPr/>
    </dgm:pt>
    <dgm:pt modelId="{BF83F42D-6E4A-43DC-A1CC-B4392DF2AD6C}" type="pres">
      <dgm:prSet presAssocID="{14FF3D76-4614-4CE0-BFCA-C4E299F185EA}" presName="sp" presStyleCnt="0"/>
      <dgm:spPr/>
    </dgm:pt>
    <dgm:pt modelId="{2ED35AAD-3C34-4864-931A-2A2C855416E0}" type="pres">
      <dgm:prSet presAssocID="{1C24A7AA-9258-49FD-8D63-45F3EA94C6E3}" presName="arrowAndChildren" presStyleCnt="0"/>
      <dgm:spPr/>
    </dgm:pt>
    <dgm:pt modelId="{C7270DC4-2AAA-4414-89F0-B4F25BD6BF99}" type="pres">
      <dgm:prSet presAssocID="{1C24A7AA-9258-49FD-8D63-45F3EA94C6E3}" presName="parentTextArrow" presStyleLbl="node1" presStyleIdx="4" presStyleCnt="12"/>
      <dgm:spPr/>
    </dgm:pt>
    <dgm:pt modelId="{944C0CC3-8DD8-4666-907F-49E3FA693ADE}" type="pres">
      <dgm:prSet presAssocID="{AF417D39-249A-4C91-95A2-B4B48EB4EC3E}" presName="sp" presStyleCnt="0"/>
      <dgm:spPr/>
    </dgm:pt>
    <dgm:pt modelId="{689B9958-0DCF-4C6B-B39B-C16D3D7F103E}" type="pres">
      <dgm:prSet presAssocID="{4F41ECCC-F8E3-4A2F-BD8C-912FE9A84811}" presName="arrowAndChildren" presStyleCnt="0"/>
      <dgm:spPr/>
    </dgm:pt>
    <dgm:pt modelId="{DEA93471-8B5D-4985-9936-1E9989240569}" type="pres">
      <dgm:prSet presAssocID="{4F41ECCC-F8E3-4A2F-BD8C-912FE9A84811}" presName="parentTextArrow" presStyleLbl="node1" presStyleIdx="5" presStyleCnt="12"/>
      <dgm:spPr/>
    </dgm:pt>
    <dgm:pt modelId="{3C910E08-31B4-4F73-8F08-18124D3A678C}" type="pres">
      <dgm:prSet presAssocID="{CEEDE546-E807-47C9-BC4A-726FF60C3DDC}" presName="sp" presStyleCnt="0"/>
      <dgm:spPr/>
    </dgm:pt>
    <dgm:pt modelId="{B0674AA4-D75B-48D4-A805-0B0A8FECB86E}" type="pres">
      <dgm:prSet presAssocID="{DD05F3E7-1077-400C-AF0A-3261357C497C}" presName="arrowAndChildren" presStyleCnt="0"/>
      <dgm:spPr/>
    </dgm:pt>
    <dgm:pt modelId="{CB853A78-46F5-4ED1-9598-193AE902137B}" type="pres">
      <dgm:prSet presAssocID="{DD05F3E7-1077-400C-AF0A-3261357C497C}" presName="parentTextArrow" presStyleLbl="node1" presStyleIdx="6" presStyleCnt="12"/>
      <dgm:spPr/>
    </dgm:pt>
    <dgm:pt modelId="{FBEE2AAA-0102-4CC3-935C-899730325B1C}" type="pres">
      <dgm:prSet presAssocID="{A56AED87-BBC7-4F47-868D-04118E5261B3}" presName="sp" presStyleCnt="0"/>
      <dgm:spPr/>
    </dgm:pt>
    <dgm:pt modelId="{4A73DBBA-0028-4B59-9BA5-27A64990317B}" type="pres">
      <dgm:prSet presAssocID="{E594C834-3499-466A-906C-924301102568}" presName="arrowAndChildren" presStyleCnt="0"/>
      <dgm:spPr/>
    </dgm:pt>
    <dgm:pt modelId="{FD0AE05B-B1B6-47BB-9BB8-45C61D180C13}" type="pres">
      <dgm:prSet presAssocID="{E594C834-3499-466A-906C-924301102568}" presName="parentTextArrow" presStyleLbl="node1" presStyleIdx="7" presStyleCnt="12"/>
      <dgm:spPr/>
    </dgm:pt>
    <dgm:pt modelId="{0EDA7D20-9DE5-42F4-BBBE-1B77B99F2EBE}" type="pres">
      <dgm:prSet presAssocID="{3F78887C-E20E-4E72-BE19-8AB710972C5B}" presName="sp" presStyleCnt="0"/>
      <dgm:spPr/>
    </dgm:pt>
    <dgm:pt modelId="{AB9302C0-1FD6-4288-87C6-244D65424734}" type="pres">
      <dgm:prSet presAssocID="{E4F50095-6378-4BCA-A608-1E16E370FA2D}" presName="arrowAndChildren" presStyleCnt="0"/>
      <dgm:spPr/>
    </dgm:pt>
    <dgm:pt modelId="{7417573F-D8BF-4CBA-ABEB-2021EC6DE3A0}" type="pres">
      <dgm:prSet presAssocID="{E4F50095-6378-4BCA-A608-1E16E370FA2D}" presName="parentTextArrow" presStyleLbl="node1" presStyleIdx="8" presStyleCnt="12"/>
      <dgm:spPr/>
    </dgm:pt>
    <dgm:pt modelId="{68FBAA3F-06C4-492C-A8C4-D7DDC3A860A5}" type="pres">
      <dgm:prSet presAssocID="{BC24DC01-D07C-4F3C-BFCD-F49FA7CC991A}" presName="sp" presStyleCnt="0"/>
      <dgm:spPr/>
    </dgm:pt>
    <dgm:pt modelId="{C882F042-542A-4C07-9E66-B233B6799F7E}" type="pres">
      <dgm:prSet presAssocID="{E47B1ADF-BBA5-4F28-B03E-983E8612FEB5}" presName="arrowAndChildren" presStyleCnt="0"/>
      <dgm:spPr/>
    </dgm:pt>
    <dgm:pt modelId="{694741A6-D683-4637-92BF-4E810A01C540}" type="pres">
      <dgm:prSet presAssocID="{E47B1ADF-BBA5-4F28-B03E-983E8612FEB5}" presName="parentTextArrow" presStyleLbl="node1" presStyleIdx="9" presStyleCnt="12"/>
      <dgm:spPr/>
    </dgm:pt>
    <dgm:pt modelId="{76C7E636-017C-4614-9B99-F4F0B8D0E9C9}" type="pres">
      <dgm:prSet presAssocID="{0F64FC4F-031D-48EA-8426-A9DE54309F43}" presName="sp" presStyleCnt="0"/>
      <dgm:spPr/>
    </dgm:pt>
    <dgm:pt modelId="{97BF4015-FD7A-458D-B20A-BB643F1FEDEB}" type="pres">
      <dgm:prSet presAssocID="{000D9290-779C-4689-9C7C-FFDB143B9066}" presName="arrowAndChildren" presStyleCnt="0"/>
      <dgm:spPr/>
    </dgm:pt>
    <dgm:pt modelId="{417DAA73-BDC5-4046-A81C-A6FB9F9A2B23}" type="pres">
      <dgm:prSet presAssocID="{000D9290-779C-4689-9C7C-FFDB143B9066}" presName="parentTextArrow" presStyleLbl="node1" presStyleIdx="10" presStyleCnt="12"/>
      <dgm:spPr/>
    </dgm:pt>
    <dgm:pt modelId="{E51BA273-577E-4BB7-948E-EC0E61E5DF29}" type="pres">
      <dgm:prSet presAssocID="{BC1F33B2-1DE0-4A20-B55B-427D2B852D20}" presName="sp" presStyleCnt="0"/>
      <dgm:spPr/>
    </dgm:pt>
    <dgm:pt modelId="{3667215F-A19C-448D-8AA9-795A17695082}" type="pres">
      <dgm:prSet presAssocID="{FABF9014-A090-45D9-BCE0-238DF20BB07F}" presName="arrowAndChildren" presStyleCnt="0"/>
      <dgm:spPr/>
    </dgm:pt>
    <dgm:pt modelId="{C30EE5ED-0EE6-4DB4-9676-D4F375288ACB}" type="pres">
      <dgm:prSet presAssocID="{FABF9014-A090-45D9-BCE0-238DF20BB07F}" presName="parentTextArrow" presStyleLbl="node1" presStyleIdx="11" presStyleCnt="12"/>
      <dgm:spPr/>
    </dgm:pt>
  </dgm:ptLst>
  <dgm:cxnLst>
    <dgm:cxn modelId="{F00AB400-F52F-4393-8B87-E79E63052E8B}" srcId="{B916B263-C14A-497C-849A-9DFB784FF9B2}" destId="{FABF9014-A090-45D9-BCE0-238DF20BB07F}" srcOrd="0" destOrd="0" parTransId="{84D0A572-39CE-4481-90D8-11F30B095004}" sibTransId="{BC1F33B2-1DE0-4A20-B55B-427D2B852D20}"/>
    <dgm:cxn modelId="{8A040C17-8C49-4CEA-88F9-CA44CF3F941A}" srcId="{B916B263-C14A-497C-849A-9DFB784FF9B2}" destId="{E47B1ADF-BBA5-4F28-B03E-983E8612FEB5}" srcOrd="2" destOrd="0" parTransId="{E2031F53-63BE-4BAF-9B89-9D8A1E4B8EBE}" sibTransId="{BC24DC01-D07C-4F3C-BFCD-F49FA7CC991A}"/>
    <dgm:cxn modelId="{AA009E17-B0D7-4D62-8BDF-F2784C15A0C2}" type="presOf" srcId="{6E9C4C5E-B71C-46D2-9B15-9569E14C66BB}" destId="{441E3A78-7EB2-40C6-95A0-95EAAA839DEE}" srcOrd="0" destOrd="0" presId="urn:microsoft.com/office/officeart/2005/8/layout/process4"/>
    <dgm:cxn modelId="{AD1D3E22-75B4-4EAC-B589-0F2650C5D050}" srcId="{B916B263-C14A-497C-849A-9DFB784FF9B2}" destId="{C3F2C95A-817D-40CD-9B7B-5A85E22B21CD}" srcOrd="10" destOrd="0" parTransId="{734CE3F4-244A-4323-B6C0-0C20179B7208}" sibTransId="{958B08C0-6705-4909-9708-461FC1E52238}"/>
    <dgm:cxn modelId="{9EC38E26-2CEF-4A12-A53A-419E8B19A027}" type="presOf" srcId="{29E40B28-BEEF-44C6-9993-3809326E7287}" destId="{91CB1A36-8E31-463A-BB75-031A51AA5478}" srcOrd="0" destOrd="0" presId="urn:microsoft.com/office/officeart/2005/8/layout/process4"/>
    <dgm:cxn modelId="{5D675327-5A30-4197-9EC8-DCD1383E6E14}" srcId="{B916B263-C14A-497C-849A-9DFB784FF9B2}" destId="{000D9290-779C-4689-9C7C-FFDB143B9066}" srcOrd="1" destOrd="0" parTransId="{C95F9BEF-0AD0-4A9D-B83A-001495C88D12}" sibTransId="{0F64FC4F-031D-48EA-8426-A9DE54309F43}"/>
    <dgm:cxn modelId="{DADB5F3C-A696-4AE1-AA20-084F06A36EA7}" type="presOf" srcId="{FABF9014-A090-45D9-BCE0-238DF20BB07F}" destId="{C30EE5ED-0EE6-4DB4-9676-D4F375288ACB}" srcOrd="0" destOrd="0" presId="urn:microsoft.com/office/officeart/2005/8/layout/process4"/>
    <dgm:cxn modelId="{68255341-B2B9-4F7E-89ED-5777A3C45E29}" type="presOf" srcId="{E47B1ADF-BBA5-4F28-B03E-983E8612FEB5}" destId="{694741A6-D683-4637-92BF-4E810A01C540}" srcOrd="0" destOrd="0" presId="urn:microsoft.com/office/officeart/2005/8/layout/process4"/>
    <dgm:cxn modelId="{0342C163-8627-4727-AE94-405A97FEAC15}" srcId="{B916B263-C14A-497C-849A-9DFB784FF9B2}" destId="{DD05F3E7-1077-400C-AF0A-3261357C497C}" srcOrd="5" destOrd="0" parTransId="{F2E9E0A5-1E35-46DD-A594-8DF4E36984DF}" sibTransId="{CEEDE546-E807-47C9-BC4A-726FF60C3DDC}"/>
    <dgm:cxn modelId="{4CF6626C-F2AD-4B16-89DE-ABCD599A153E}" type="presOf" srcId="{B916B263-C14A-497C-849A-9DFB784FF9B2}" destId="{36F69821-5518-48AB-89C8-2FD71B8761E6}" srcOrd="0" destOrd="0" presId="urn:microsoft.com/office/officeart/2005/8/layout/process4"/>
    <dgm:cxn modelId="{A20F3F53-4BED-42CA-AFAD-8BC35DF0C9DD}" srcId="{B916B263-C14A-497C-849A-9DFB784FF9B2}" destId="{29E40B28-BEEF-44C6-9993-3809326E7287}" srcOrd="11" destOrd="0" parTransId="{4D4170E3-57E2-488B-A2E2-A9B86F845AA7}" sibTransId="{353E8E63-9B06-476C-BB35-78957DBC9B78}"/>
    <dgm:cxn modelId="{01891C58-793F-43D3-AF09-2E50CCC4ECD6}" type="presOf" srcId="{DD05F3E7-1077-400C-AF0A-3261357C497C}" destId="{CB853A78-46F5-4ED1-9598-193AE902137B}" srcOrd="0" destOrd="0" presId="urn:microsoft.com/office/officeart/2005/8/layout/process4"/>
    <dgm:cxn modelId="{176C5078-CF97-4C52-BE94-2ADD4750828B}" srcId="{B916B263-C14A-497C-849A-9DFB784FF9B2}" destId="{E594C834-3499-466A-906C-924301102568}" srcOrd="4" destOrd="0" parTransId="{E755F519-CDFB-4D48-92BD-0E5995F70B77}" sibTransId="{A56AED87-BBC7-4F47-868D-04118E5261B3}"/>
    <dgm:cxn modelId="{2407B883-4F9C-4032-A261-3C0DE323B5E3}" srcId="{B916B263-C14A-497C-849A-9DFB784FF9B2}" destId="{6E9C4C5E-B71C-46D2-9B15-9569E14C66BB}" srcOrd="8" destOrd="0" parTransId="{13DC4BDE-A8C6-4EA6-8485-7FA400B0562F}" sibTransId="{9068A49C-DBC3-4431-B55A-D44DF9207068}"/>
    <dgm:cxn modelId="{5EC6C885-8694-4809-81A4-FDE5D237458D}" srcId="{B916B263-C14A-497C-849A-9DFB784FF9B2}" destId="{1C24A7AA-9258-49FD-8D63-45F3EA94C6E3}" srcOrd="7" destOrd="0" parTransId="{54D19269-66A4-43C1-A623-E238C8E68355}" sibTransId="{14FF3D76-4614-4CE0-BFCA-C4E299F185EA}"/>
    <dgm:cxn modelId="{C91D9A89-93AB-4E9E-AD2E-02D8FD05E81C}" type="presOf" srcId="{E4F50095-6378-4BCA-A608-1E16E370FA2D}" destId="{7417573F-D8BF-4CBA-ABEB-2021EC6DE3A0}" srcOrd="0" destOrd="0" presId="urn:microsoft.com/office/officeart/2005/8/layout/process4"/>
    <dgm:cxn modelId="{0AF4EB8E-4CFD-402A-8E11-DF222FB30492}" type="presOf" srcId="{1C24A7AA-9258-49FD-8D63-45F3EA94C6E3}" destId="{C7270DC4-2AAA-4414-89F0-B4F25BD6BF99}" srcOrd="0" destOrd="0" presId="urn:microsoft.com/office/officeart/2005/8/layout/process4"/>
    <dgm:cxn modelId="{885B0DAE-31C3-4E2E-B079-C90D4EC42988}" srcId="{B916B263-C14A-497C-849A-9DFB784FF9B2}" destId="{D0DC1560-5A55-41EA-82F6-656F047B0770}" srcOrd="9" destOrd="0" parTransId="{1725ED68-1D92-4C68-96AB-5809CEBB9052}" sibTransId="{8801FA88-ABAB-4C4E-B6FC-F809EBB31751}"/>
    <dgm:cxn modelId="{4E0527BC-6B1B-4B66-9332-322661992313}" type="presOf" srcId="{4F41ECCC-F8E3-4A2F-BD8C-912FE9A84811}" destId="{DEA93471-8B5D-4985-9936-1E9989240569}" srcOrd="0" destOrd="0" presId="urn:microsoft.com/office/officeart/2005/8/layout/process4"/>
    <dgm:cxn modelId="{27114FBC-DC9C-41B1-80BB-7D072EB2F79A}" type="presOf" srcId="{E594C834-3499-466A-906C-924301102568}" destId="{FD0AE05B-B1B6-47BB-9BB8-45C61D180C13}" srcOrd="0" destOrd="0" presId="urn:microsoft.com/office/officeart/2005/8/layout/process4"/>
    <dgm:cxn modelId="{C9E62ACC-179D-425D-8CCA-869E14F31BD5}" type="presOf" srcId="{000D9290-779C-4689-9C7C-FFDB143B9066}" destId="{417DAA73-BDC5-4046-A81C-A6FB9F9A2B23}" srcOrd="0" destOrd="0" presId="urn:microsoft.com/office/officeart/2005/8/layout/process4"/>
    <dgm:cxn modelId="{B6BADDE3-F73E-440A-B54C-BA35EC356CF1}" type="presOf" srcId="{D0DC1560-5A55-41EA-82F6-656F047B0770}" destId="{E3C14AE0-69E2-428B-965B-264B6D7E2043}" srcOrd="0" destOrd="0" presId="urn:microsoft.com/office/officeart/2005/8/layout/process4"/>
    <dgm:cxn modelId="{33C75EE7-3918-40BA-9002-5FAA29B0C25E}" type="presOf" srcId="{C3F2C95A-817D-40CD-9B7B-5A85E22B21CD}" destId="{D8F55ED2-D04A-4FB6-9BB9-AA513595E5A6}" srcOrd="0" destOrd="0" presId="urn:microsoft.com/office/officeart/2005/8/layout/process4"/>
    <dgm:cxn modelId="{2DCB5EF2-C605-4311-915F-E4CB62CCA071}" srcId="{B916B263-C14A-497C-849A-9DFB784FF9B2}" destId="{E4F50095-6378-4BCA-A608-1E16E370FA2D}" srcOrd="3" destOrd="0" parTransId="{486A2C5E-C4D8-442E-A04B-E0B73489717F}" sibTransId="{3F78887C-E20E-4E72-BE19-8AB710972C5B}"/>
    <dgm:cxn modelId="{7CAAA1F2-1419-4E18-8D16-DEB1C54D039A}" srcId="{B916B263-C14A-497C-849A-9DFB784FF9B2}" destId="{4F41ECCC-F8E3-4A2F-BD8C-912FE9A84811}" srcOrd="6" destOrd="0" parTransId="{A9DB6A43-39D1-4C19-B889-1BDE7737FB44}" sibTransId="{AF417D39-249A-4C91-95A2-B4B48EB4EC3E}"/>
    <dgm:cxn modelId="{49CB2065-6D16-44C1-AACF-3D4C333B35AE}" type="presParOf" srcId="{36F69821-5518-48AB-89C8-2FD71B8761E6}" destId="{7C1D180E-1839-46AB-8C88-37FEC49FE184}" srcOrd="0" destOrd="0" presId="urn:microsoft.com/office/officeart/2005/8/layout/process4"/>
    <dgm:cxn modelId="{7D93EF22-0E04-427C-B96E-ED5F3660797A}" type="presParOf" srcId="{7C1D180E-1839-46AB-8C88-37FEC49FE184}" destId="{91CB1A36-8E31-463A-BB75-031A51AA5478}" srcOrd="0" destOrd="0" presId="urn:microsoft.com/office/officeart/2005/8/layout/process4"/>
    <dgm:cxn modelId="{1E476153-CBBF-44D2-B284-E3964C4A1AD2}" type="presParOf" srcId="{36F69821-5518-48AB-89C8-2FD71B8761E6}" destId="{9249633D-7999-4145-AB5E-36C55EC8C8A1}" srcOrd="1" destOrd="0" presId="urn:microsoft.com/office/officeart/2005/8/layout/process4"/>
    <dgm:cxn modelId="{8D08B3B8-0656-4EBC-B226-F00826BC0E74}" type="presParOf" srcId="{36F69821-5518-48AB-89C8-2FD71B8761E6}" destId="{32F4D9A3-647F-4FC4-90BE-232A44306CC3}" srcOrd="2" destOrd="0" presId="urn:microsoft.com/office/officeart/2005/8/layout/process4"/>
    <dgm:cxn modelId="{6D4F02E5-6FAF-4817-8280-70F085F97300}" type="presParOf" srcId="{32F4D9A3-647F-4FC4-90BE-232A44306CC3}" destId="{D8F55ED2-D04A-4FB6-9BB9-AA513595E5A6}" srcOrd="0" destOrd="0" presId="urn:microsoft.com/office/officeart/2005/8/layout/process4"/>
    <dgm:cxn modelId="{4456ED6D-77EC-4E50-9563-BECB7859C678}" type="presParOf" srcId="{36F69821-5518-48AB-89C8-2FD71B8761E6}" destId="{D9FE4A4D-26C8-4F70-8597-D1E351056B68}" srcOrd="3" destOrd="0" presId="urn:microsoft.com/office/officeart/2005/8/layout/process4"/>
    <dgm:cxn modelId="{6139D8B2-D4B7-4183-AF61-2F6E1D2F5503}" type="presParOf" srcId="{36F69821-5518-48AB-89C8-2FD71B8761E6}" destId="{B4013B03-F4EC-4437-A4F0-486D9712E8B0}" srcOrd="4" destOrd="0" presId="urn:microsoft.com/office/officeart/2005/8/layout/process4"/>
    <dgm:cxn modelId="{C9881F8D-3A04-4771-BA35-1E5F6635E8E2}" type="presParOf" srcId="{B4013B03-F4EC-4437-A4F0-486D9712E8B0}" destId="{E3C14AE0-69E2-428B-965B-264B6D7E2043}" srcOrd="0" destOrd="0" presId="urn:microsoft.com/office/officeart/2005/8/layout/process4"/>
    <dgm:cxn modelId="{AD4C32A0-6273-4E91-B539-DDBECE0A4F2D}" type="presParOf" srcId="{36F69821-5518-48AB-89C8-2FD71B8761E6}" destId="{C9A55971-3619-4A9D-88B5-EFD866AEA469}" srcOrd="5" destOrd="0" presId="urn:microsoft.com/office/officeart/2005/8/layout/process4"/>
    <dgm:cxn modelId="{AFA067AB-C5E2-4B05-81AD-714AF8BCD05B}" type="presParOf" srcId="{36F69821-5518-48AB-89C8-2FD71B8761E6}" destId="{28D0313D-7E7D-4AFA-A521-77EEF902103A}" srcOrd="6" destOrd="0" presId="urn:microsoft.com/office/officeart/2005/8/layout/process4"/>
    <dgm:cxn modelId="{1876B6D9-6027-457B-A771-76AE0343BD16}" type="presParOf" srcId="{28D0313D-7E7D-4AFA-A521-77EEF902103A}" destId="{441E3A78-7EB2-40C6-95A0-95EAAA839DEE}" srcOrd="0" destOrd="0" presId="urn:microsoft.com/office/officeart/2005/8/layout/process4"/>
    <dgm:cxn modelId="{80A7CE59-8352-4058-991B-1E88762B4B5B}" type="presParOf" srcId="{36F69821-5518-48AB-89C8-2FD71B8761E6}" destId="{BF83F42D-6E4A-43DC-A1CC-B4392DF2AD6C}" srcOrd="7" destOrd="0" presId="urn:microsoft.com/office/officeart/2005/8/layout/process4"/>
    <dgm:cxn modelId="{414254DB-EA31-405C-A798-41B311EE7599}" type="presParOf" srcId="{36F69821-5518-48AB-89C8-2FD71B8761E6}" destId="{2ED35AAD-3C34-4864-931A-2A2C855416E0}" srcOrd="8" destOrd="0" presId="urn:microsoft.com/office/officeart/2005/8/layout/process4"/>
    <dgm:cxn modelId="{20E90D5F-E6AA-49B9-AB79-A057A62BFFBB}" type="presParOf" srcId="{2ED35AAD-3C34-4864-931A-2A2C855416E0}" destId="{C7270DC4-2AAA-4414-89F0-B4F25BD6BF99}" srcOrd="0" destOrd="0" presId="urn:microsoft.com/office/officeart/2005/8/layout/process4"/>
    <dgm:cxn modelId="{E1CF21E6-C4BC-4A1C-A65A-726577285A8C}" type="presParOf" srcId="{36F69821-5518-48AB-89C8-2FD71B8761E6}" destId="{944C0CC3-8DD8-4666-907F-49E3FA693ADE}" srcOrd="9" destOrd="0" presId="urn:microsoft.com/office/officeart/2005/8/layout/process4"/>
    <dgm:cxn modelId="{216D4AA7-C9F1-462B-8468-A9E1D8B4AC15}" type="presParOf" srcId="{36F69821-5518-48AB-89C8-2FD71B8761E6}" destId="{689B9958-0DCF-4C6B-B39B-C16D3D7F103E}" srcOrd="10" destOrd="0" presId="urn:microsoft.com/office/officeart/2005/8/layout/process4"/>
    <dgm:cxn modelId="{4A949CE1-1821-4645-8553-6E1754DF4D0B}" type="presParOf" srcId="{689B9958-0DCF-4C6B-B39B-C16D3D7F103E}" destId="{DEA93471-8B5D-4985-9936-1E9989240569}" srcOrd="0" destOrd="0" presId="urn:microsoft.com/office/officeart/2005/8/layout/process4"/>
    <dgm:cxn modelId="{68C32624-A0D4-4FDF-8012-D2E433CF1EA7}" type="presParOf" srcId="{36F69821-5518-48AB-89C8-2FD71B8761E6}" destId="{3C910E08-31B4-4F73-8F08-18124D3A678C}" srcOrd="11" destOrd="0" presId="urn:microsoft.com/office/officeart/2005/8/layout/process4"/>
    <dgm:cxn modelId="{60662FBB-AC07-40BE-A353-0D4CB6A1075C}" type="presParOf" srcId="{36F69821-5518-48AB-89C8-2FD71B8761E6}" destId="{B0674AA4-D75B-48D4-A805-0B0A8FECB86E}" srcOrd="12" destOrd="0" presId="urn:microsoft.com/office/officeart/2005/8/layout/process4"/>
    <dgm:cxn modelId="{2D8F9D71-B689-47A9-8CC1-18BBD80A4DC6}" type="presParOf" srcId="{B0674AA4-D75B-48D4-A805-0B0A8FECB86E}" destId="{CB853A78-46F5-4ED1-9598-193AE902137B}" srcOrd="0" destOrd="0" presId="urn:microsoft.com/office/officeart/2005/8/layout/process4"/>
    <dgm:cxn modelId="{A1D755B5-43E5-46DD-A12B-7C5AC03553EF}" type="presParOf" srcId="{36F69821-5518-48AB-89C8-2FD71B8761E6}" destId="{FBEE2AAA-0102-4CC3-935C-899730325B1C}" srcOrd="13" destOrd="0" presId="urn:microsoft.com/office/officeart/2005/8/layout/process4"/>
    <dgm:cxn modelId="{45D0F7B8-84A5-4549-B575-789DECDC5765}" type="presParOf" srcId="{36F69821-5518-48AB-89C8-2FD71B8761E6}" destId="{4A73DBBA-0028-4B59-9BA5-27A64990317B}" srcOrd="14" destOrd="0" presId="urn:microsoft.com/office/officeart/2005/8/layout/process4"/>
    <dgm:cxn modelId="{504F1969-F344-4FEC-99B3-99733BC94826}" type="presParOf" srcId="{4A73DBBA-0028-4B59-9BA5-27A64990317B}" destId="{FD0AE05B-B1B6-47BB-9BB8-45C61D180C13}" srcOrd="0" destOrd="0" presId="urn:microsoft.com/office/officeart/2005/8/layout/process4"/>
    <dgm:cxn modelId="{D1063D36-1A14-4496-B91F-2706EE37373F}" type="presParOf" srcId="{36F69821-5518-48AB-89C8-2FD71B8761E6}" destId="{0EDA7D20-9DE5-42F4-BBBE-1B77B99F2EBE}" srcOrd="15" destOrd="0" presId="urn:microsoft.com/office/officeart/2005/8/layout/process4"/>
    <dgm:cxn modelId="{1D10C0CC-24D5-4BFB-950E-EB7C77472656}" type="presParOf" srcId="{36F69821-5518-48AB-89C8-2FD71B8761E6}" destId="{AB9302C0-1FD6-4288-87C6-244D65424734}" srcOrd="16" destOrd="0" presId="urn:microsoft.com/office/officeart/2005/8/layout/process4"/>
    <dgm:cxn modelId="{F2DC5985-55FC-400B-88E9-CF4462BA1529}" type="presParOf" srcId="{AB9302C0-1FD6-4288-87C6-244D65424734}" destId="{7417573F-D8BF-4CBA-ABEB-2021EC6DE3A0}" srcOrd="0" destOrd="0" presId="urn:microsoft.com/office/officeart/2005/8/layout/process4"/>
    <dgm:cxn modelId="{606316B8-EDF8-45F2-ACE2-4E5C51FDE5B7}" type="presParOf" srcId="{36F69821-5518-48AB-89C8-2FD71B8761E6}" destId="{68FBAA3F-06C4-492C-A8C4-D7DDC3A860A5}" srcOrd="17" destOrd="0" presId="urn:microsoft.com/office/officeart/2005/8/layout/process4"/>
    <dgm:cxn modelId="{CC64A32B-8783-4DCC-9FDB-E16D3C57EF78}" type="presParOf" srcId="{36F69821-5518-48AB-89C8-2FD71B8761E6}" destId="{C882F042-542A-4C07-9E66-B233B6799F7E}" srcOrd="18" destOrd="0" presId="urn:microsoft.com/office/officeart/2005/8/layout/process4"/>
    <dgm:cxn modelId="{141D20B0-7ED9-44FC-B917-4FB622047AD1}" type="presParOf" srcId="{C882F042-542A-4C07-9E66-B233B6799F7E}" destId="{694741A6-D683-4637-92BF-4E810A01C540}" srcOrd="0" destOrd="0" presId="urn:microsoft.com/office/officeart/2005/8/layout/process4"/>
    <dgm:cxn modelId="{13D5C23B-F55D-4D62-B2F9-DC8C16BDD713}" type="presParOf" srcId="{36F69821-5518-48AB-89C8-2FD71B8761E6}" destId="{76C7E636-017C-4614-9B99-F4F0B8D0E9C9}" srcOrd="19" destOrd="0" presId="urn:microsoft.com/office/officeart/2005/8/layout/process4"/>
    <dgm:cxn modelId="{62005EB9-1CDE-4F14-933B-6E83803596AF}" type="presParOf" srcId="{36F69821-5518-48AB-89C8-2FD71B8761E6}" destId="{97BF4015-FD7A-458D-B20A-BB643F1FEDEB}" srcOrd="20" destOrd="0" presId="urn:microsoft.com/office/officeart/2005/8/layout/process4"/>
    <dgm:cxn modelId="{241DD37F-1697-4E8A-A95E-42D867198902}" type="presParOf" srcId="{97BF4015-FD7A-458D-B20A-BB643F1FEDEB}" destId="{417DAA73-BDC5-4046-A81C-A6FB9F9A2B23}" srcOrd="0" destOrd="0" presId="urn:microsoft.com/office/officeart/2005/8/layout/process4"/>
    <dgm:cxn modelId="{3F013F57-76CA-4D20-8888-A3DF6473C1D9}" type="presParOf" srcId="{36F69821-5518-48AB-89C8-2FD71B8761E6}" destId="{E51BA273-577E-4BB7-948E-EC0E61E5DF29}" srcOrd="21" destOrd="0" presId="urn:microsoft.com/office/officeart/2005/8/layout/process4"/>
    <dgm:cxn modelId="{C37B25A7-A186-488C-BF01-60ECDA4ADA1E}" type="presParOf" srcId="{36F69821-5518-48AB-89C8-2FD71B8761E6}" destId="{3667215F-A19C-448D-8AA9-795A17695082}" srcOrd="22" destOrd="0" presId="urn:microsoft.com/office/officeart/2005/8/layout/process4"/>
    <dgm:cxn modelId="{8843F0FA-0228-4C16-AEAF-6907FF945161}" type="presParOf" srcId="{3667215F-A19C-448D-8AA9-795A17695082}" destId="{C30EE5ED-0EE6-4DB4-9676-D4F375288AC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D18B060-EC63-4995-BCDC-9FC51FA459F8}" type="doc">
      <dgm:prSet loTypeId="urn:microsoft.com/office/officeart/2016/7/layout/BasicProcessNew" loCatId="process" qsTypeId="urn:microsoft.com/office/officeart/2005/8/quickstyle/simple5" qsCatId="simple" csTypeId="urn:microsoft.com/office/officeart/2005/8/colors/colorful1" csCatId="colorful" phldr="1"/>
      <dgm:spPr/>
      <dgm:t>
        <a:bodyPr/>
        <a:lstStyle/>
        <a:p>
          <a:endParaRPr lang="en-US"/>
        </a:p>
      </dgm:t>
    </dgm:pt>
    <dgm:pt modelId="{E95630FB-DF5D-42AD-B8D2-7010C742871C}">
      <dgm:prSet/>
      <dgm:spPr/>
      <dgm:t>
        <a:bodyPr/>
        <a:lstStyle/>
        <a:p>
          <a:r>
            <a:rPr lang="en-GB" dirty="0"/>
            <a:t>•	Political- one of the main political facts would be the government, changes to tax, laws and legislation will influence the business in the future.</a:t>
          </a:r>
          <a:endParaRPr lang="en-US" dirty="0"/>
        </a:p>
      </dgm:t>
    </dgm:pt>
    <dgm:pt modelId="{2FB043D9-F583-4E54-874B-8FC47CEA8453}" type="parTrans" cxnId="{15AA4D90-1C1E-4D83-8EA6-3296C2A60220}">
      <dgm:prSet/>
      <dgm:spPr/>
      <dgm:t>
        <a:bodyPr/>
        <a:lstStyle/>
        <a:p>
          <a:endParaRPr lang="en-US"/>
        </a:p>
      </dgm:t>
    </dgm:pt>
    <dgm:pt modelId="{35A41B33-FEF1-4480-849B-7A1072F7EB2D}" type="sibTrans" cxnId="{15AA4D90-1C1E-4D83-8EA6-3296C2A60220}">
      <dgm:prSet/>
      <dgm:spPr/>
      <dgm:t>
        <a:bodyPr/>
        <a:lstStyle/>
        <a:p>
          <a:endParaRPr lang="en-US"/>
        </a:p>
      </dgm:t>
    </dgm:pt>
    <dgm:pt modelId="{EF92C709-F85D-44E3-A8CE-CA86D093DBA9}">
      <dgm:prSet/>
      <dgm:spPr/>
      <dgm:t>
        <a:bodyPr/>
        <a:lstStyle/>
        <a:p>
          <a:r>
            <a:rPr lang="en-GB"/>
            <a:t>•	Social- To develop our business feather, social media would be a recemented factor for us to look in to, as new trends and styles are developing every day, social media, such as, Facebook, Instagram, and YouTube would be a great way of keeping up to date with the new styles and deigns. As they are well developed and used by many people.</a:t>
          </a:r>
          <a:endParaRPr lang="en-US"/>
        </a:p>
      </dgm:t>
    </dgm:pt>
    <dgm:pt modelId="{ABBD5A9F-9AFC-481E-81D3-8AFB42585E01}" type="parTrans" cxnId="{E7D9ABD2-EE04-40E8-A879-E05E30E202F3}">
      <dgm:prSet/>
      <dgm:spPr/>
      <dgm:t>
        <a:bodyPr/>
        <a:lstStyle/>
        <a:p>
          <a:endParaRPr lang="en-US"/>
        </a:p>
      </dgm:t>
    </dgm:pt>
    <dgm:pt modelId="{6171C0D5-7FE8-4D20-8E31-98ADDAE64A95}" type="sibTrans" cxnId="{E7D9ABD2-EE04-40E8-A879-E05E30E202F3}">
      <dgm:prSet/>
      <dgm:spPr/>
      <dgm:t>
        <a:bodyPr/>
        <a:lstStyle/>
        <a:p>
          <a:endParaRPr lang="en-US"/>
        </a:p>
      </dgm:t>
    </dgm:pt>
    <dgm:pt modelId="{54507B83-17CF-4FA5-A8EF-C0F4E34C383C}">
      <dgm:prSet/>
      <dgm:spPr/>
      <dgm:t>
        <a:bodyPr/>
        <a:lstStyle/>
        <a:p>
          <a:r>
            <a:rPr lang="en-GB"/>
            <a:t>•	Technology- technological aspect, is a vast role in our organization. Advertising on the internet and being promoted, becomes simpler and cost us less. Earning clients become easier and more effective. </a:t>
          </a:r>
          <a:endParaRPr lang="en-US"/>
        </a:p>
      </dgm:t>
    </dgm:pt>
    <dgm:pt modelId="{51C588F6-AA85-4D04-8F0E-88B137FC83DE}" type="parTrans" cxnId="{FA5828BC-08F9-4003-A5BA-046405D53664}">
      <dgm:prSet/>
      <dgm:spPr/>
      <dgm:t>
        <a:bodyPr/>
        <a:lstStyle/>
        <a:p>
          <a:endParaRPr lang="en-US"/>
        </a:p>
      </dgm:t>
    </dgm:pt>
    <dgm:pt modelId="{DFAFA48D-BEE5-46DA-9F92-76852FDCC3E4}" type="sibTrans" cxnId="{FA5828BC-08F9-4003-A5BA-046405D53664}">
      <dgm:prSet/>
      <dgm:spPr/>
      <dgm:t>
        <a:bodyPr/>
        <a:lstStyle/>
        <a:p>
          <a:endParaRPr lang="en-US"/>
        </a:p>
      </dgm:t>
    </dgm:pt>
    <dgm:pt modelId="{E1891E09-9958-45FD-8602-A59BC85EB27E}">
      <dgm:prSet/>
      <dgm:spPr/>
      <dgm:t>
        <a:bodyPr/>
        <a:lstStyle/>
        <a:p>
          <a:r>
            <a:rPr lang="en-GB"/>
            <a:t>•	Legal- the legal factors could affect our business, such as laws and restrictions on opening hours or certain services that may require license for practise. </a:t>
          </a:r>
          <a:endParaRPr lang="en-US"/>
        </a:p>
      </dgm:t>
    </dgm:pt>
    <dgm:pt modelId="{FA670912-95FC-4B2D-8961-77B27ACC24E7}" type="parTrans" cxnId="{9C8A24C6-31BA-4471-A06F-4FAE17E9C628}">
      <dgm:prSet/>
      <dgm:spPr/>
      <dgm:t>
        <a:bodyPr/>
        <a:lstStyle/>
        <a:p>
          <a:endParaRPr lang="en-US"/>
        </a:p>
      </dgm:t>
    </dgm:pt>
    <dgm:pt modelId="{2D6D2139-90B6-4CA7-B12F-CD615D7A5848}" type="sibTrans" cxnId="{9C8A24C6-31BA-4471-A06F-4FAE17E9C628}">
      <dgm:prSet/>
      <dgm:spPr/>
      <dgm:t>
        <a:bodyPr/>
        <a:lstStyle/>
        <a:p>
          <a:endParaRPr lang="en-US"/>
        </a:p>
      </dgm:t>
    </dgm:pt>
    <dgm:pt modelId="{8B3E3CF0-198B-4366-92C3-DE25239BB6A4}">
      <dgm:prSet/>
      <dgm:spPr/>
      <dgm:t>
        <a:bodyPr/>
        <a:lstStyle/>
        <a:p>
          <a:r>
            <a:rPr lang="en-GB"/>
            <a:t>•	Environmental- environmental factors would be and issues for our organizations and any clients may travel with Vehicles and may not find parking by our barber shop. Also, traffic can Cause individuals from revaluating their Thoughts on whether they should come to the barber shop or not.</a:t>
          </a:r>
          <a:endParaRPr lang="en-US"/>
        </a:p>
      </dgm:t>
    </dgm:pt>
    <dgm:pt modelId="{034CF524-1A89-46A4-A88D-B84B49FBF42A}" type="parTrans" cxnId="{0C50C8A0-4D99-4593-8613-17F3A274ABE3}">
      <dgm:prSet/>
      <dgm:spPr/>
      <dgm:t>
        <a:bodyPr/>
        <a:lstStyle/>
        <a:p>
          <a:endParaRPr lang="en-US"/>
        </a:p>
      </dgm:t>
    </dgm:pt>
    <dgm:pt modelId="{D3123915-F91D-44DA-B9DB-E628FF6ECE5F}" type="sibTrans" cxnId="{0C50C8A0-4D99-4593-8613-17F3A274ABE3}">
      <dgm:prSet/>
      <dgm:spPr/>
      <dgm:t>
        <a:bodyPr/>
        <a:lstStyle/>
        <a:p>
          <a:endParaRPr lang="en-US"/>
        </a:p>
      </dgm:t>
    </dgm:pt>
    <dgm:pt modelId="{61168104-328B-4E8E-9AF7-7B21DFC39F83}" type="pres">
      <dgm:prSet presAssocID="{4D18B060-EC63-4995-BCDC-9FC51FA459F8}" presName="Name0" presStyleCnt="0">
        <dgm:presLayoutVars>
          <dgm:dir/>
          <dgm:resizeHandles val="exact"/>
        </dgm:presLayoutVars>
      </dgm:prSet>
      <dgm:spPr/>
    </dgm:pt>
    <dgm:pt modelId="{2857A9CC-D810-496A-AF45-FFA93C923F77}" type="pres">
      <dgm:prSet presAssocID="{E95630FB-DF5D-42AD-B8D2-7010C742871C}" presName="node" presStyleLbl="node1" presStyleIdx="0" presStyleCnt="9">
        <dgm:presLayoutVars>
          <dgm:bulletEnabled val="1"/>
        </dgm:presLayoutVars>
      </dgm:prSet>
      <dgm:spPr/>
    </dgm:pt>
    <dgm:pt modelId="{556EB6A8-856A-40D9-8DA8-F4E1F603C616}" type="pres">
      <dgm:prSet presAssocID="{35A41B33-FEF1-4480-849B-7A1072F7EB2D}" presName="sibTransSpacerBeforeConnector" presStyleCnt="0"/>
      <dgm:spPr/>
    </dgm:pt>
    <dgm:pt modelId="{9C63C12C-55F1-4BEF-A7CF-520CB28E8C42}" type="pres">
      <dgm:prSet presAssocID="{35A41B33-FEF1-4480-849B-7A1072F7EB2D}" presName="sibTrans" presStyleLbl="node1" presStyleIdx="1" presStyleCnt="9"/>
      <dgm:spPr/>
    </dgm:pt>
    <dgm:pt modelId="{CD261A32-22A0-40C7-8EEF-5EAD5D8022CA}" type="pres">
      <dgm:prSet presAssocID="{35A41B33-FEF1-4480-849B-7A1072F7EB2D}" presName="sibTransSpacerAfterConnector" presStyleCnt="0"/>
      <dgm:spPr/>
    </dgm:pt>
    <dgm:pt modelId="{A2379237-CE99-4EC8-AFA4-DB844E7FA010}" type="pres">
      <dgm:prSet presAssocID="{EF92C709-F85D-44E3-A8CE-CA86D093DBA9}" presName="node" presStyleLbl="node1" presStyleIdx="2" presStyleCnt="9">
        <dgm:presLayoutVars>
          <dgm:bulletEnabled val="1"/>
        </dgm:presLayoutVars>
      </dgm:prSet>
      <dgm:spPr/>
    </dgm:pt>
    <dgm:pt modelId="{3D359547-980D-4223-A386-37335C453D75}" type="pres">
      <dgm:prSet presAssocID="{6171C0D5-7FE8-4D20-8E31-98ADDAE64A95}" presName="sibTransSpacerBeforeConnector" presStyleCnt="0"/>
      <dgm:spPr/>
    </dgm:pt>
    <dgm:pt modelId="{131984EE-585E-4F42-A5AF-232A01E1036F}" type="pres">
      <dgm:prSet presAssocID="{6171C0D5-7FE8-4D20-8E31-98ADDAE64A95}" presName="sibTrans" presStyleLbl="node1" presStyleIdx="3" presStyleCnt="9"/>
      <dgm:spPr/>
    </dgm:pt>
    <dgm:pt modelId="{3153E4DB-96A1-4062-A955-59B2F53CDC34}" type="pres">
      <dgm:prSet presAssocID="{6171C0D5-7FE8-4D20-8E31-98ADDAE64A95}" presName="sibTransSpacerAfterConnector" presStyleCnt="0"/>
      <dgm:spPr/>
    </dgm:pt>
    <dgm:pt modelId="{437F14DB-F779-47B1-956D-38B4176A9E7D}" type="pres">
      <dgm:prSet presAssocID="{54507B83-17CF-4FA5-A8EF-C0F4E34C383C}" presName="node" presStyleLbl="node1" presStyleIdx="4" presStyleCnt="9">
        <dgm:presLayoutVars>
          <dgm:bulletEnabled val="1"/>
        </dgm:presLayoutVars>
      </dgm:prSet>
      <dgm:spPr/>
    </dgm:pt>
    <dgm:pt modelId="{68D01AA4-A623-4447-AF11-EEA8FD882813}" type="pres">
      <dgm:prSet presAssocID="{DFAFA48D-BEE5-46DA-9F92-76852FDCC3E4}" presName="sibTransSpacerBeforeConnector" presStyleCnt="0"/>
      <dgm:spPr/>
    </dgm:pt>
    <dgm:pt modelId="{49EBAC13-2844-42E7-92AC-51F1FF1019A3}" type="pres">
      <dgm:prSet presAssocID="{DFAFA48D-BEE5-46DA-9F92-76852FDCC3E4}" presName="sibTrans" presStyleLbl="node1" presStyleIdx="5" presStyleCnt="9"/>
      <dgm:spPr/>
    </dgm:pt>
    <dgm:pt modelId="{080968E5-3318-4EFB-ADAD-5367DACFE120}" type="pres">
      <dgm:prSet presAssocID="{DFAFA48D-BEE5-46DA-9F92-76852FDCC3E4}" presName="sibTransSpacerAfterConnector" presStyleCnt="0"/>
      <dgm:spPr/>
    </dgm:pt>
    <dgm:pt modelId="{AA9E9955-3A03-447F-BC1D-C36717A5DF8F}" type="pres">
      <dgm:prSet presAssocID="{E1891E09-9958-45FD-8602-A59BC85EB27E}" presName="node" presStyleLbl="node1" presStyleIdx="6" presStyleCnt="9">
        <dgm:presLayoutVars>
          <dgm:bulletEnabled val="1"/>
        </dgm:presLayoutVars>
      </dgm:prSet>
      <dgm:spPr/>
    </dgm:pt>
    <dgm:pt modelId="{C40D0B80-1229-487A-8966-E043A7C44B42}" type="pres">
      <dgm:prSet presAssocID="{2D6D2139-90B6-4CA7-B12F-CD615D7A5848}" presName="sibTransSpacerBeforeConnector" presStyleCnt="0"/>
      <dgm:spPr/>
    </dgm:pt>
    <dgm:pt modelId="{48152C6B-7A76-4D97-A807-F63BAAB55718}" type="pres">
      <dgm:prSet presAssocID="{2D6D2139-90B6-4CA7-B12F-CD615D7A5848}" presName="sibTrans" presStyleLbl="node1" presStyleIdx="7" presStyleCnt="9"/>
      <dgm:spPr/>
    </dgm:pt>
    <dgm:pt modelId="{D1E450AE-E75A-4876-9E41-0850379D193F}" type="pres">
      <dgm:prSet presAssocID="{2D6D2139-90B6-4CA7-B12F-CD615D7A5848}" presName="sibTransSpacerAfterConnector" presStyleCnt="0"/>
      <dgm:spPr/>
    </dgm:pt>
    <dgm:pt modelId="{5664BA85-138B-47AE-85D6-A4A851AF5A8F}" type="pres">
      <dgm:prSet presAssocID="{8B3E3CF0-198B-4366-92C3-DE25239BB6A4}" presName="node" presStyleLbl="node1" presStyleIdx="8" presStyleCnt="9">
        <dgm:presLayoutVars>
          <dgm:bulletEnabled val="1"/>
        </dgm:presLayoutVars>
      </dgm:prSet>
      <dgm:spPr/>
    </dgm:pt>
  </dgm:ptLst>
  <dgm:cxnLst>
    <dgm:cxn modelId="{4589B60D-7421-4884-8740-8020230C3C91}" type="presOf" srcId="{8B3E3CF0-198B-4366-92C3-DE25239BB6A4}" destId="{5664BA85-138B-47AE-85D6-A4A851AF5A8F}" srcOrd="0" destOrd="0" presId="urn:microsoft.com/office/officeart/2016/7/layout/BasicProcessNew"/>
    <dgm:cxn modelId="{8BBA1C2F-11DE-41DF-8734-E289053205C2}" type="presOf" srcId="{54507B83-17CF-4FA5-A8EF-C0F4E34C383C}" destId="{437F14DB-F779-47B1-956D-38B4176A9E7D}" srcOrd="0" destOrd="0" presId="urn:microsoft.com/office/officeart/2016/7/layout/BasicProcessNew"/>
    <dgm:cxn modelId="{B4980933-A7B0-48B6-9CA2-8FA6E207DDB0}" type="presOf" srcId="{E1891E09-9958-45FD-8602-A59BC85EB27E}" destId="{AA9E9955-3A03-447F-BC1D-C36717A5DF8F}" srcOrd="0" destOrd="0" presId="urn:microsoft.com/office/officeart/2016/7/layout/BasicProcessNew"/>
    <dgm:cxn modelId="{07E6B333-B70D-4058-BC3C-2B7977B4C848}" type="presOf" srcId="{35A41B33-FEF1-4480-849B-7A1072F7EB2D}" destId="{9C63C12C-55F1-4BEF-A7CF-520CB28E8C42}" srcOrd="0" destOrd="0" presId="urn:microsoft.com/office/officeart/2016/7/layout/BasicProcessNew"/>
    <dgm:cxn modelId="{A09C1B3F-CE09-4448-86F2-6FCCC40E5BBB}" type="presOf" srcId="{EF92C709-F85D-44E3-A8CE-CA86D093DBA9}" destId="{A2379237-CE99-4EC8-AFA4-DB844E7FA010}" srcOrd="0" destOrd="0" presId="urn:microsoft.com/office/officeart/2016/7/layout/BasicProcessNew"/>
    <dgm:cxn modelId="{D75B386D-3620-4995-9143-F13ED5CE65E5}" type="presOf" srcId="{DFAFA48D-BEE5-46DA-9F92-76852FDCC3E4}" destId="{49EBAC13-2844-42E7-92AC-51F1FF1019A3}" srcOrd="0" destOrd="0" presId="urn:microsoft.com/office/officeart/2016/7/layout/BasicProcessNew"/>
    <dgm:cxn modelId="{7EA3A16D-B49F-4A47-BE66-228131EEF319}" type="presOf" srcId="{6171C0D5-7FE8-4D20-8E31-98ADDAE64A95}" destId="{131984EE-585E-4F42-A5AF-232A01E1036F}" srcOrd="0" destOrd="0" presId="urn:microsoft.com/office/officeart/2016/7/layout/BasicProcessNew"/>
    <dgm:cxn modelId="{15AA4D90-1C1E-4D83-8EA6-3296C2A60220}" srcId="{4D18B060-EC63-4995-BCDC-9FC51FA459F8}" destId="{E95630FB-DF5D-42AD-B8D2-7010C742871C}" srcOrd="0" destOrd="0" parTransId="{2FB043D9-F583-4E54-874B-8FC47CEA8453}" sibTransId="{35A41B33-FEF1-4480-849B-7A1072F7EB2D}"/>
    <dgm:cxn modelId="{F7EBCE93-CB2A-4B44-8918-D800FC554C64}" type="presOf" srcId="{4D18B060-EC63-4995-BCDC-9FC51FA459F8}" destId="{61168104-328B-4E8E-9AF7-7B21DFC39F83}" srcOrd="0" destOrd="0" presId="urn:microsoft.com/office/officeart/2016/7/layout/BasicProcessNew"/>
    <dgm:cxn modelId="{0C50C8A0-4D99-4593-8613-17F3A274ABE3}" srcId="{4D18B060-EC63-4995-BCDC-9FC51FA459F8}" destId="{8B3E3CF0-198B-4366-92C3-DE25239BB6A4}" srcOrd="4" destOrd="0" parTransId="{034CF524-1A89-46A4-A88D-B84B49FBF42A}" sibTransId="{D3123915-F91D-44DA-B9DB-E628FF6ECE5F}"/>
    <dgm:cxn modelId="{AB939CA5-1184-445F-8A30-E3ECB51DD458}" type="presOf" srcId="{2D6D2139-90B6-4CA7-B12F-CD615D7A5848}" destId="{48152C6B-7A76-4D97-A807-F63BAAB55718}" srcOrd="0" destOrd="0" presId="urn:microsoft.com/office/officeart/2016/7/layout/BasicProcessNew"/>
    <dgm:cxn modelId="{FA5828BC-08F9-4003-A5BA-046405D53664}" srcId="{4D18B060-EC63-4995-BCDC-9FC51FA459F8}" destId="{54507B83-17CF-4FA5-A8EF-C0F4E34C383C}" srcOrd="2" destOrd="0" parTransId="{51C588F6-AA85-4D04-8F0E-88B137FC83DE}" sibTransId="{DFAFA48D-BEE5-46DA-9F92-76852FDCC3E4}"/>
    <dgm:cxn modelId="{9C8A24C6-31BA-4471-A06F-4FAE17E9C628}" srcId="{4D18B060-EC63-4995-BCDC-9FC51FA459F8}" destId="{E1891E09-9958-45FD-8602-A59BC85EB27E}" srcOrd="3" destOrd="0" parTransId="{FA670912-95FC-4B2D-8961-77B27ACC24E7}" sibTransId="{2D6D2139-90B6-4CA7-B12F-CD615D7A5848}"/>
    <dgm:cxn modelId="{E7D9ABD2-EE04-40E8-A879-E05E30E202F3}" srcId="{4D18B060-EC63-4995-BCDC-9FC51FA459F8}" destId="{EF92C709-F85D-44E3-A8CE-CA86D093DBA9}" srcOrd="1" destOrd="0" parTransId="{ABBD5A9F-9AFC-481E-81D3-8AFB42585E01}" sibTransId="{6171C0D5-7FE8-4D20-8E31-98ADDAE64A95}"/>
    <dgm:cxn modelId="{634B46E7-8026-4C2D-9F53-5726A663A432}" type="presOf" srcId="{E95630FB-DF5D-42AD-B8D2-7010C742871C}" destId="{2857A9CC-D810-496A-AF45-FFA93C923F77}" srcOrd="0" destOrd="0" presId="urn:microsoft.com/office/officeart/2016/7/layout/BasicProcessNew"/>
    <dgm:cxn modelId="{EB4AFD4A-0DFB-4966-A831-686ED0A3966E}" type="presParOf" srcId="{61168104-328B-4E8E-9AF7-7B21DFC39F83}" destId="{2857A9CC-D810-496A-AF45-FFA93C923F77}" srcOrd="0" destOrd="0" presId="urn:microsoft.com/office/officeart/2016/7/layout/BasicProcessNew"/>
    <dgm:cxn modelId="{F94AD190-DFA4-4C36-B24C-CEC58192BC77}" type="presParOf" srcId="{61168104-328B-4E8E-9AF7-7B21DFC39F83}" destId="{556EB6A8-856A-40D9-8DA8-F4E1F603C616}" srcOrd="1" destOrd="0" presId="urn:microsoft.com/office/officeart/2016/7/layout/BasicProcessNew"/>
    <dgm:cxn modelId="{5544E8D3-2610-48CE-8872-2915668E1420}" type="presParOf" srcId="{61168104-328B-4E8E-9AF7-7B21DFC39F83}" destId="{9C63C12C-55F1-4BEF-A7CF-520CB28E8C42}" srcOrd="2" destOrd="0" presId="urn:microsoft.com/office/officeart/2016/7/layout/BasicProcessNew"/>
    <dgm:cxn modelId="{28BA6205-7295-4006-B4EA-1D8FFA04E00E}" type="presParOf" srcId="{61168104-328B-4E8E-9AF7-7B21DFC39F83}" destId="{CD261A32-22A0-40C7-8EEF-5EAD5D8022CA}" srcOrd="3" destOrd="0" presId="urn:microsoft.com/office/officeart/2016/7/layout/BasicProcessNew"/>
    <dgm:cxn modelId="{1E071C92-5EC9-4B99-A280-21A126A4AB7A}" type="presParOf" srcId="{61168104-328B-4E8E-9AF7-7B21DFC39F83}" destId="{A2379237-CE99-4EC8-AFA4-DB844E7FA010}" srcOrd="4" destOrd="0" presId="urn:microsoft.com/office/officeart/2016/7/layout/BasicProcessNew"/>
    <dgm:cxn modelId="{B4370EA9-B95D-4C7D-A322-50601DE1C6E1}" type="presParOf" srcId="{61168104-328B-4E8E-9AF7-7B21DFC39F83}" destId="{3D359547-980D-4223-A386-37335C453D75}" srcOrd="5" destOrd="0" presId="urn:microsoft.com/office/officeart/2016/7/layout/BasicProcessNew"/>
    <dgm:cxn modelId="{3199A1BD-E0F6-4C36-8026-228F0B431310}" type="presParOf" srcId="{61168104-328B-4E8E-9AF7-7B21DFC39F83}" destId="{131984EE-585E-4F42-A5AF-232A01E1036F}" srcOrd="6" destOrd="0" presId="urn:microsoft.com/office/officeart/2016/7/layout/BasicProcessNew"/>
    <dgm:cxn modelId="{DD3A1B31-1A8F-4F38-9993-5A50F3308CE1}" type="presParOf" srcId="{61168104-328B-4E8E-9AF7-7B21DFC39F83}" destId="{3153E4DB-96A1-4062-A955-59B2F53CDC34}" srcOrd="7" destOrd="0" presId="urn:microsoft.com/office/officeart/2016/7/layout/BasicProcessNew"/>
    <dgm:cxn modelId="{14D127CD-0E9A-42EA-B8F9-E4D128F22F22}" type="presParOf" srcId="{61168104-328B-4E8E-9AF7-7B21DFC39F83}" destId="{437F14DB-F779-47B1-956D-38B4176A9E7D}" srcOrd="8" destOrd="0" presId="urn:microsoft.com/office/officeart/2016/7/layout/BasicProcessNew"/>
    <dgm:cxn modelId="{EAEF1943-2ED3-4995-ABEF-3B150FF7BC10}" type="presParOf" srcId="{61168104-328B-4E8E-9AF7-7B21DFC39F83}" destId="{68D01AA4-A623-4447-AF11-EEA8FD882813}" srcOrd="9" destOrd="0" presId="urn:microsoft.com/office/officeart/2016/7/layout/BasicProcessNew"/>
    <dgm:cxn modelId="{CB48D488-8EAC-4421-A321-77C3CCB860CD}" type="presParOf" srcId="{61168104-328B-4E8E-9AF7-7B21DFC39F83}" destId="{49EBAC13-2844-42E7-92AC-51F1FF1019A3}" srcOrd="10" destOrd="0" presId="urn:microsoft.com/office/officeart/2016/7/layout/BasicProcessNew"/>
    <dgm:cxn modelId="{A15E12B8-D9FD-4F05-8993-A375BC35ECC7}" type="presParOf" srcId="{61168104-328B-4E8E-9AF7-7B21DFC39F83}" destId="{080968E5-3318-4EFB-ADAD-5367DACFE120}" srcOrd="11" destOrd="0" presId="urn:microsoft.com/office/officeart/2016/7/layout/BasicProcessNew"/>
    <dgm:cxn modelId="{5CE5E33E-6CC4-41F3-B803-4963145F2A4F}" type="presParOf" srcId="{61168104-328B-4E8E-9AF7-7B21DFC39F83}" destId="{AA9E9955-3A03-447F-BC1D-C36717A5DF8F}" srcOrd="12" destOrd="0" presId="urn:microsoft.com/office/officeart/2016/7/layout/BasicProcessNew"/>
    <dgm:cxn modelId="{8BA9EBEE-511E-4EAE-932D-6495DA3BCACC}" type="presParOf" srcId="{61168104-328B-4E8E-9AF7-7B21DFC39F83}" destId="{C40D0B80-1229-487A-8966-E043A7C44B42}" srcOrd="13" destOrd="0" presId="urn:microsoft.com/office/officeart/2016/7/layout/BasicProcessNew"/>
    <dgm:cxn modelId="{00D514BA-A840-4256-8273-192E5F2D8F53}" type="presParOf" srcId="{61168104-328B-4E8E-9AF7-7B21DFC39F83}" destId="{48152C6B-7A76-4D97-A807-F63BAAB55718}" srcOrd="14" destOrd="0" presId="urn:microsoft.com/office/officeart/2016/7/layout/BasicProcessNew"/>
    <dgm:cxn modelId="{F0B826E8-AB0A-4101-96F1-F83FB91EE84A}" type="presParOf" srcId="{61168104-328B-4E8E-9AF7-7B21DFC39F83}" destId="{D1E450AE-E75A-4876-9E41-0850379D193F}" srcOrd="15" destOrd="0" presId="urn:microsoft.com/office/officeart/2016/7/layout/BasicProcessNew"/>
    <dgm:cxn modelId="{3D75C519-1E35-4FCF-8839-A2FA121B835C}" type="presParOf" srcId="{61168104-328B-4E8E-9AF7-7B21DFC39F83}" destId="{5664BA85-138B-47AE-85D6-A4A851AF5A8F}" srcOrd="16"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BE3E03-17EA-491E-AE9B-3EED4B02769A}">
      <dsp:nvSpPr>
        <dsp:cNvPr id="0" name=""/>
        <dsp:cNvSpPr/>
      </dsp:nvSpPr>
      <dsp:spPr>
        <a:xfrm>
          <a:off x="0" y="218769"/>
          <a:ext cx="10515600" cy="327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301E39B-D99E-4941-8D49-8068C6C572C9}">
      <dsp:nvSpPr>
        <dsp:cNvPr id="0" name=""/>
        <dsp:cNvSpPr/>
      </dsp:nvSpPr>
      <dsp:spPr>
        <a:xfrm>
          <a:off x="525780" y="26889"/>
          <a:ext cx="7360920" cy="3837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US" sz="1300" kern="1200"/>
            <a:t>Studen name and ID: </a:t>
          </a:r>
        </a:p>
      </dsp:txBody>
      <dsp:txXfrm>
        <a:off x="544514" y="45623"/>
        <a:ext cx="7323452" cy="346292"/>
      </dsp:txXfrm>
    </dsp:sp>
    <dsp:sp modelId="{4FA31C11-5A6F-4EFA-B46D-23D979D01BA6}">
      <dsp:nvSpPr>
        <dsp:cNvPr id="0" name=""/>
        <dsp:cNvSpPr/>
      </dsp:nvSpPr>
      <dsp:spPr>
        <a:xfrm>
          <a:off x="0" y="808449"/>
          <a:ext cx="10515600" cy="327600"/>
        </a:xfrm>
        <a:prstGeom prst="rect">
          <a:avLst/>
        </a:prstGeom>
        <a:solidFill>
          <a:schemeClr val="lt1">
            <a:alpha val="90000"/>
            <a:hueOff val="0"/>
            <a:satOff val="0"/>
            <a:lumOff val="0"/>
            <a:alphaOff val="0"/>
          </a:schemeClr>
        </a:solidFill>
        <a:ln w="12700" cap="flat" cmpd="sng" algn="ctr">
          <a:solidFill>
            <a:schemeClr val="accent2">
              <a:hueOff val="143686"/>
              <a:satOff val="-2347"/>
              <a:lumOff val="147"/>
              <a:alphaOff val="0"/>
            </a:schemeClr>
          </a:solidFill>
          <a:prstDash val="solid"/>
        </a:ln>
        <a:effectLst/>
      </dsp:spPr>
      <dsp:style>
        <a:lnRef idx="2">
          <a:scrgbClr r="0" g="0" b="0"/>
        </a:lnRef>
        <a:fillRef idx="1">
          <a:scrgbClr r="0" g="0" b="0"/>
        </a:fillRef>
        <a:effectRef idx="0">
          <a:scrgbClr r="0" g="0" b="0"/>
        </a:effectRef>
        <a:fontRef idx="minor"/>
      </dsp:style>
    </dsp:sp>
    <dsp:sp modelId="{3DD01EE8-5027-4F63-ADB1-BE4DAC70DF15}">
      <dsp:nvSpPr>
        <dsp:cNvPr id="0" name=""/>
        <dsp:cNvSpPr/>
      </dsp:nvSpPr>
      <dsp:spPr>
        <a:xfrm>
          <a:off x="525780" y="616569"/>
          <a:ext cx="7360920" cy="383760"/>
        </a:xfrm>
        <a:prstGeom prst="roundRect">
          <a:avLst/>
        </a:prstGeom>
        <a:solidFill>
          <a:schemeClr val="accent2">
            <a:hueOff val="143686"/>
            <a:satOff val="-2347"/>
            <a:lumOff val="14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US" sz="1300" kern="1200"/>
            <a:t>Raheda Khatun 1715332</a:t>
          </a:r>
        </a:p>
      </dsp:txBody>
      <dsp:txXfrm>
        <a:off x="544514" y="635303"/>
        <a:ext cx="7323452" cy="346292"/>
      </dsp:txXfrm>
    </dsp:sp>
    <dsp:sp modelId="{213B3FA3-D69B-4B25-9A7C-726ECC1504F5}">
      <dsp:nvSpPr>
        <dsp:cNvPr id="0" name=""/>
        <dsp:cNvSpPr/>
      </dsp:nvSpPr>
      <dsp:spPr>
        <a:xfrm>
          <a:off x="0" y="1398129"/>
          <a:ext cx="10515600" cy="327600"/>
        </a:xfrm>
        <a:prstGeom prst="rect">
          <a:avLst/>
        </a:prstGeom>
        <a:solidFill>
          <a:schemeClr val="lt1">
            <a:alpha val="90000"/>
            <a:hueOff val="0"/>
            <a:satOff val="0"/>
            <a:lumOff val="0"/>
            <a:alphaOff val="0"/>
          </a:schemeClr>
        </a:solidFill>
        <a:ln w="12700" cap="flat" cmpd="sng" algn="ctr">
          <a:solidFill>
            <a:schemeClr val="accent2">
              <a:hueOff val="287373"/>
              <a:satOff val="-4693"/>
              <a:lumOff val="294"/>
              <a:alphaOff val="0"/>
            </a:schemeClr>
          </a:solidFill>
          <a:prstDash val="solid"/>
        </a:ln>
        <a:effectLst/>
      </dsp:spPr>
      <dsp:style>
        <a:lnRef idx="2">
          <a:scrgbClr r="0" g="0" b="0"/>
        </a:lnRef>
        <a:fillRef idx="1">
          <a:scrgbClr r="0" g="0" b="0"/>
        </a:fillRef>
        <a:effectRef idx="0">
          <a:scrgbClr r="0" g="0" b="0"/>
        </a:effectRef>
        <a:fontRef idx="minor"/>
      </dsp:style>
    </dsp:sp>
    <dsp:sp modelId="{571CD146-9D81-4F17-B584-9162F2522E12}">
      <dsp:nvSpPr>
        <dsp:cNvPr id="0" name=""/>
        <dsp:cNvSpPr/>
      </dsp:nvSpPr>
      <dsp:spPr>
        <a:xfrm>
          <a:off x="525780" y="1206249"/>
          <a:ext cx="7360920" cy="383760"/>
        </a:xfrm>
        <a:prstGeom prst="roundRect">
          <a:avLst/>
        </a:prstGeom>
        <a:solidFill>
          <a:schemeClr val="accent2">
            <a:hueOff val="287373"/>
            <a:satOff val="-4693"/>
            <a:lumOff val="294"/>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US" sz="1300" kern="1200"/>
            <a:t>Shamaila Kamran 1715272</a:t>
          </a:r>
        </a:p>
      </dsp:txBody>
      <dsp:txXfrm>
        <a:off x="544514" y="1224983"/>
        <a:ext cx="7323452" cy="346292"/>
      </dsp:txXfrm>
    </dsp:sp>
    <dsp:sp modelId="{AA881902-1C9D-4C70-94E7-B1FA7E4E7BFC}">
      <dsp:nvSpPr>
        <dsp:cNvPr id="0" name=""/>
        <dsp:cNvSpPr/>
      </dsp:nvSpPr>
      <dsp:spPr>
        <a:xfrm>
          <a:off x="0" y="1987809"/>
          <a:ext cx="10515600" cy="327600"/>
        </a:xfrm>
        <a:prstGeom prst="rect">
          <a:avLst/>
        </a:prstGeom>
        <a:solidFill>
          <a:schemeClr val="lt1">
            <a:alpha val="90000"/>
            <a:hueOff val="0"/>
            <a:satOff val="0"/>
            <a:lumOff val="0"/>
            <a:alphaOff val="0"/>
          </a:schemeClr>
        </a:solidFill>
        <a:ln w="12700" cap="flat" cmpd="sng" algn="ctr">
          <a:solidFill>
            <a:schemeClr val="accent2">
              <a:hueOff val="431059"/>
              <a:satOff val="-7040"/>
              <a:lumOff val="441"/>
              <a:alphaOff val="0"/>
            </a:schemeClr>
          </a:solidFill>
          <a:prstDash val="solid"/>
        </a:ln>
        <a:effectLst/>
      </dsp:spPr>
      <dsp:style>
        <a:lnRef idx="2">
          <a:scrgbClr r="0" g="0" b="0"/>
        </a:lnRef>
        <a:fillRef idx="1">
          <a:scrgbClr r="0" g="0" b="0"/>
        </a:fillRef>
        <a:effectRef idx="0">
          <a:scrgbClr r="0" g="0" b="0"/>
        </a:effectRef>
        <a:fontRef idx="minor"/>
      </dsp:style>
    </dsp:sp>
    <dsp:sp modelId="{378AD7B4-AEDC-44E8-BF25-364458AF5D8A}">
      <dsp:nvSpPr>
        <dsp:cNvPr id="0" name=""/>
        <dsp:cNvSpPr/>
      </dsp:nvSpPr>
      <dsp:spPr>
        <a:xfrm>
          <a:off x="525780" y="1795929"/>
          <a:ext cx="7360920" cy="383760"/>
        </a:xfrm>
        <a:prstGeom prst="roundRect">
          <a:avLst/>
        </a:prstGeom>
        <a:solidFill>
          <a:schemeClr val="accent2">
            <a:hueOff val="431059"/>
            <a:satOff val="-7040"/>
            <a:lumOff val="441"/>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US" sz="1300" kern="1200"/>
            <a:t>Mohammed Afjol Hussain 1715410</a:t>
          </a:r>
        </a:p>
      </dsp:txBody>
      <dsp:txXfrm>
        <a:off x="544514" y="1814663"/>
        <a:ext cx="7323452" cy="346292"/>
      </dsp:txXfrm>
    </dsp:sp>
    <dsp:sp modelId="{6B59F6DB-24B5-4785-8DEC-C14B7DE540E7}">
      <dsp:nvSpPr>
        <dsp:cNvPr id="0" name=""/>
        <dsp:cNvSpPr/>
      </dsp:nvSpPr>
      <dsp:spPr>
        <a:xfrm>
          <a:off x="0" y="2577489"/>
          <a:ext cx="10515600" cy="327600"/>
        </a:xfrm>
        <a:prstGeom prst="rect">
          <a:avLst/>
        </a:prstGeom>
        <a:solidFill>
          <a:schemeClr val="lt1">
            <a:alpha val="90000"/>
            <a:hueOff val="0"/>
            <a:satOff val="0"/>
            <a:lumOff val="0"/>
            <a:alphaOff val="0"/>
          </a:schemeClr>
        </a:solidFill>
        <a:ln w="12700" cap="flat" cmpd="sng" algn="ctr">
          <a:solidFill>
            <a:schemeClr val="accent2">
              <a:hueOff val="574745"/>
              <a:satOff val="-9386"/>
              <a:lumOff val="588"/>
              <a:alphaOff val="0"/>
            </a:schemeClr>
          </a:solidFill>
          <a:prstDash val="solid"/>
        </a:ln>
        <a:effectLst/>
      </dsp:spPr>
      <dsp:style>
        <a:lnRef idx="2">
          <a:scrgbClr r="0" g="0" b="0"/>
        </a:lnRef>
        <a:fillRef idx="1">
          <a:scrgbClr r="0" g="0" b="0"/>
        </a:fillRef>
        <a:effectRef idx="0">
          <a:scrgbClr r="0" g="0" b="0"/>
        </a:effectRef>
        <a:fontRef idx="minor"/>
      </dsp:style>
    </dsp:sp>
    <dsp:sp modelId="{E5D32E6D-3A50-4942-9004-38B5CB0FF0AA}">
      <dsp:nvSpPr>
        <dsp:cNvPr id="0" name=""/>
        <dsp:cNvSpPr/>
      </dsp:nvSpPr>
      <dsp:spPr>
        <a:xfrm>
          <a:off x="525780" y="2385609"/>
          <a:ext cx="7360920" cy="383760"/>
        </a:xfrm>
        <a:prstGeom prst="roundRect">
          <a:avLst/>
        </a:prstGeom>
        <a:solidFill>
          <a:schemeClr val="accent2">
            <a:hueOff val="574745"/>
            <a:satOff val="-9386"/>
            <a:lumOff val="588"/>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US" sz="1300" kern="1200"/>
            <a:t>Shabina Hoque 1715293</a:t>
          </a:r>
        </a:p>
      </dsp:txBody>
      <dsp:txXfrm>
        <a:off x="544514" y="2404343"/>
        <a:ext cx="7323452" cy="346292"/>
      </dsp:txXfrm>
    </dsp:sp>
    <dsp:sp modelId="{92EC013C-2312-4A6B-9CC5-11A6590C1ABF}">
      <dsp:nvSpPr>
        <dsp:cNvPr id="0" name=""/>
        <dsp:cNvSpPr/>
      </dsp:nvSpPr>
      <dsp:spPr>
        <a:xfrm>
          <a:off x="0" y="3167169"/>
          <a:ext cx="10515600" cy="327600"/>
        </a:xfrm>
        <a:prstGeom prst="rect">
          <a:avLst/>
        </a:prstGeom>
        <a:solidFill>
          <a:schemeClr val="lt1">
            <a:alpha val="90000"/>
            <a:hueOff val="0"/>
            <a:satOff val="0"/>
            <a:lumOff val="0"/>
            <a:alphaOff val="0"/>
          </a:schemeClr>
        </a:solidFill>
        <a:ln w="12700" cap="flat" cmpd="sng" algn="ctr">
          <a:solidFill>
            <a:schemeClr val="accent2">
              <a:hueOff val="718431"/>
              <a:satOff val="-11733"/>
              <a:lumOff val="735"/>
              <a:alphaOff val="0"/>
            </a:schemeClr>
          </a:solidFill>
          <a:prstDash val="solid"/>
        </a:ln>
        <a:effectLst/>
      </dsp:spPr>
      <dsp:style>
        <a:lnRef idx="2">
          <a:scrgbClr r="0" g="0" b="0"/>
        </a:lnRef>
        <a:fillRef idx="1">
          <a:scrgbClr r="0" g="0" b="0"/>
        </a:fillRef>
        <a:effectRef idx="0">
          <a:scrgbClr r="0" g="0" b="0"/>
        </a:effectRef>
        <a:fontRef idx="minor"/>
      </dsp:style>
    </dsp:sp>
    <dsp:sp modelId="{61F68BE4-2EFC-47F6-B4D3-3BDD7FC2E2C2}">
      <dsp:nvSpPr>
        <dsp:cNvPr id="0" name=""/>
        <dsp:cNvSpPr/>
      </dsp:nvSpPr>
      <dsp:spPr>
        <a:xfrm>
          <a:off x="525780" y="2975289"/>
          <a:ext cx="7360920" cy="383760"/>
        </a:xfrm>
        <a:prstGeom prst="roundRect">
          <a:avLst/>
        </a:prstGeom>
        <a:solidFill>
          <a:schemeClr val="accent2">
            <a:hueOff val="718431"/>
            <a:satOff val="-11733"/>
            <a:lumOff val="735"/>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US" sz="1300" kern="1200" dirty="0"/>
            <a:t>Group number:</a:t>
          </a:r>
        </a:p>
      </dsp:txBody>
      <dsp:txXfrm>
        <a:off x="544514" y="2994023"/>
        <a:ext cx="7323452" cy="346292"/>
      </dsp:txXfrm>
    </dsp:sp>
    <dsp:sp modelId="{FB071833-8640-4EC7-A771-87767EF91D35}">
      <dsp:nvSpPr>
        <dsp:cNvPr id="0" name=""/>
        <dsp:cNvSpPr/>
      </dsp:nvSpPr>
      <dsp:spPr>
        <a:xfrm>
          <a:off x="0" y="3756849"/>
          <a:ext cx="10515600" cy="327600"/>
        </a:xfrm>
        <a:prstGeom prst="rect">
          <a:avLst/>
        </a:prstGeom>
        <a:solidFill>
          <a:schemeClr val="lt1">
            <a:alpha val="90000"/>
            <a:hueOff val="0"/>
            <a:satOff val="0"/>
            <a:lumOff val="0"/>
            <a:alphaOff val="0"/>
          </a:schemeClr>
        </a:solidFill>
        <a:ln w="12700" cap="flat" cmpd="sng" algn="ctr">
          <a:solidFill>
            <a:schemeClr val="accent2">
              <a:hueOff val="862118"/>
              <a:satOff val="-14079"/>
              <a:lumOff val="882"/>
              <a:alphaOff val="0"/>
            </a:schemeClr>
          </a:solidFill>
          <a:prstDash val="solid"/>
        </a:ln>
        <a:effectLst/>
      </dsp:spPr>
      <dsp:style>
        <a:lnRef idx="2">
          <a:scrgbClr r="0" g="0" b="0"/>
        </a:lnRef>
        <a:fillRef idx="1">
          <a:scrgbClr r="0" g="0" b="0"/>
        </a:fillRef>
        <a:effectRef idx="0">
          <a:scrgbClr r="0" g="0" b="0"/>
        </a:effectRef>
        <a:fontRef idx="minor"/>
      </dsp:style>
    </dsp:sp>
    <dsp:sp modelId="{69BA9935-9BBD-4F3F-9356-A9220F756ADE}">
      <dsp:nvSpPr>
        <dsp:cNvPr id="0" name=""/>
        <dsp:cNvSpPr/>
      </dsp:nvSpPr>
      <dsp:spPr>
        <a:xfrm>
          <a:off x="525780" y="3564969"/>
          <a:ext cx="7360920" cy="383760"/>
        </a:xfrm>
        <a:prstGeom prst="roundRect">
          <a:avLst/>
        </a:prstGeom>
        <a:solidFill>
          <a:schemeClr val="accent2">
            <a:hueOff val="862118"/>
            <a:satOff val="-14079"/>
            <a:lumOff val="882"/>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US" sz="1300" kern="1200"/>
            <a:t>MODULE CODE: BMSK4006</a:t>
          </a:r>
        </a:p>
      </dsp:txBody>
      <dsp:txXfrm>
        <a:off x="544514" y="3583703"/>
        <a:ext cx="7323452" cy="346292"/>
      </dsp:txXfrm>
    </dsp:sp>
    <dsp:sp modelId="{45D1B020-71F6-4FAE-8720-CB9A49F4FD3D}">
      <dsp:nvSpPr>
        <dsp:cNvPr id="0" name=""/>
        <dsp:cNvSpPr/>
      </dsp:nvSpPr>
      <dsp:spPr>
        <a:xfrm>
          <a:off x="0" y="4346529"/>
          <a:ext cx="10515600" cy="327600"/>
        </a:xfrm>
        <a:prstGeom prst="rect">
          <a:avLst/>
        </a:prstGeom>
        <a:solidFill>
          <a:schemeClr val="lt1">
            <a:alpha val="90000"/>
            <a:hueOff val="0"/>
            <a:satOff val="0"/>
            <a:lumOff val="0"/>
            <a:alphaOff val="0"/>
          </a:schemeClr>
        </a:solidFill>
        <a:ln w="12700" cap="flat" cmpd="sng" algn="ctr">
          <a:solidFill>
            <a:schemeClr val="accent2">
              <a:hueOff val="1005804"/>
              <a:satOff val="-16425"/>
              <a:lumOff val="1029"/>
              <a:alphaOff val="0"/>
            </a:schemeClr>
          </a:solidFill>
          <a:prstDash val="solid"/>
        </a:ln>
        <a:effectLst/>
      </dsp:spPr>
      <dsp:style>
        <a:lnRef idx="2">
          <a:scrgbClr r="0" g="0" b="0"/>
        </a:lnRef>
        <a:fillRef idx="1">
          <a:scrgbClr r="0" g="0" b="0"/>
        </a:fillRef>
        <a:effectRef idx="0">
          <a:scrgbClr r="0" g="0" b="0"/>
        </a:effectRef>
        <a:fontRef idx="minor"/>
      </dsp:style>
    </dsp:sp>
    <dsp:sp modelId="{1E8DB11A-5E66-486B-B129-D01BB84213B8}">
      <dsp:nvSpPr>
        <dsp:cNvPr id="0" name=""/>
        <dsp:cNvSpPr/>
      </dsp:nvSpPr>
      <dsp:spPr>
        <a:xfrm>
          <a:off x="525780" y="4154649"/>
          <a:ext cx="7360920" cy="383760"/>
        </a:xfrm>
        <a:prstGeom prst="roundRect">
          <a:avLst/>
        </a:prstGeom>
        <a:solidFill>
          <a:schemeClr val="accent2">
            <a:hueOff val="1005804"/>
            <a:satOff val="-16425"/>
            <a:lumOff val="1029"/>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US" sz="1300" kern="1200"/>
            <a:t>Managing Enterprise in the 21st Century</a:t>
          </a:r>
        </a:p>
      </dsp:txBody>
      <dsp:txXfrm>
        <a:off x="544514" y="4173383"/>
        <a:ext cx="7323452" cy="346292"/>
      </dsp:txXfrm>
    </dsp:sp>
    <dsp:sp modelId="{BACA43AC-B83A-4D72-B52D-FB7BDE83057E}">
      <dsp:nvSpPr>
        <dsp:cNvPr id="0" name=""/>
        <dsp:cNvSpPr/>
      </dsp:nvSpPr>
      <dsp:spPr>
        <a:xfrm>
          <a:off x="0" y="4936209"/>
          <a:ext cx="10515600" cy="327600"/>
        </a:xfrm>
        <a:prstGeom prst="rect">
          <a:avLst/>
        </a:prstGeom>
        <a:solidFill>
          <a:schemeClr val="lt1">
            <a:alpha val="90000"/>
            <a:hueOff val="0"/>
            <a:satOff val="0"/>
            <a:lumOff val="0"/>
            <a:alphaOff val="0"/>
          </a:schemeClr>
        </a:solidFill>
        <a:ln w="12700" cap="flat" cmpd="sng" algn="ctr">
          <a:solidFill>
            <a:schemeClr val="accent2">
              <a:hueOff val="1149490"/>
              <a:satOff val="-18772"/>
              <a:lumOff val="1176"/>
              <a:alphaOff val="0"/>
            </a:schemeClr>
          </a:solidFill>
          <a:prstDash val="solid"/>
        </a:ln>
        <a:effectLst/>
      </dsp:spPr>
      <dsp:style>
        <a:lnRef idx="2">
          <a:scrgbClr r="0" g="0" b="0"/>
        </a:lnRef>
        <a:fillRef idx="1">
          <a:scrgbClr r="0" g="0" b="0"/>
        </a:fillRef>
        <a:effectRef idx="0">
          <a:scrgbClr r="0" g="0" b="0"/>
        </a:effectRef>
        <a:fontRef idx="minor"/>
      </dsp:style>
    </dsp:sp>
    <dsp:sp modelId="{DE719631-9320-4017-957A-FC614F31227B}">
      <dsp:nvSpPr>
        <dsp:cNvPr id="0" name=""/>
        <dsp:cNvSpPr/>
      </dsp:nvSpPr>
      <dsp:spPr>
        <a:xfrm>
          <a:off x="525780" y="4744329"/>
          <a:ext cx="7360920" cy="383760"/>
        </a:xfrm>
        <a:prstGeom prst="roundRect">
          <a:avLst/>
        </a:prstGeom>
        <a:solidFill>
          <a:schemeClr val="accent2">
            <a:hueOff val="1149490"/>
            <a:satOff val="-18772"/>
            <a:lumOff val="1176"/>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US" sz="1300" kern="1200"/>
            <a:t>Lecture name: Doreen</a:t>
          </a:r>
        </a:p>
      </dsp:txBody>
      <dsp:txXfrm>
        <a:off x="544514" y="4763063"/>
        <a:ext cx="7323452" cy="3462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BDD2C-EAEE-4F9D-A512-8D21D6CDB67D}">
      <dsp:nvSpPr>
        <dsp:cNvPr id="0" name=""/>
        <dsp:cNvSpPr/>
      </dsp:nvSpPr>
      <dsp:spPr>
        <a:xfrm>
          <a:off x="2729" y="276697"/>
          <a:ext cx="4961111" cy="297666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933450">
            <a:lnSpc>
              <a:spcPct val="90000"/>
            </a:lnSpc>
            <a:spcBef>
              <a:spcPct val="0"/>
            </a:spcBef>
            <a:spcAft>
              <a:spcPct val="35000"/>
            </a:spcAft>
            <a:buNone/>
          </a:pPr>
          <a:r>
            <a:rPr lang="en-GB" sz="2100" kern="1200"/>
            <a:t>The individual of these market segment has good money in their pockets., and have professional lives filled with very busy schedules. All persons usually need hairstyling regardless of income level and make the effort to find money available to style their looks.</a:t>
          </a:r>
          <a:endParaRPr lang="en-US" sz="2100" kern="1200"/>
        </a:p>
      </dsp:txBody>
      <dsp:txXfrm>
        <a:off x="2729" y="276697"/>
        <a:ext cx="4961111" cy="2976666"/>
      </dsp:txXfrm>
    </dsp:sp>
    <dsp:sp modelId="{3256F375-95A3-44E0-8468-9B9B4CF36F41}">
      <dsp:nvSpPr>
        <dsp:cNvPr id="0" name=""/>
        <dsp:cNvSpPr/>
      </dsp:nvSpPr>
      <dsp:spPr>
        <a:xfrm>
          <a:off x="5038116" y="1643531"/>
          <a:ext cx="744166" cy="243000"/>
        </a:xfrm>
        <a:prstGeom prst="rightArrow">
          <a:avLst>
            <a:gd name="adj1" fmla="val 50000"/>
            <a:gd name="adj2" fmla="val 5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C1A590F5-3733-489D-AC77-08B98A185395}">
      <dsp:nvSpPr>
        <dsp:cNvPr id="0" name=""/>
        <dsp:cNvSpPr/>
      </dsp:nvSpPr>
      <dsp:spPr>
        <a:xfrm>
          <a:off x="5856559" y="276697"/>
          <a:ext cx="4961111" cy="2976666"/>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933450">
            <a:lnSpc>
              <a:spcPct val="90000"/>
            </a:lnSpc>
            <a:spcBef>
              <a:spcPct val="0"/>
            </a:spcBef>
            <a:spcAft>
              <a:spcPct val="35000"/>
            </a:spcAft>
            <a:buNone/>
          </a:pPr>
          <a:r>
            <a:rPr lang="en-GB" sz="2100" kern="1200"/>
            <a:t>Our target market is male individuals and open to all ages. We are keeping our option open for future expansion in the female sector, this will depend on the success of our current visions which is to dominate and be the main service provider for the male grooming industry.</a:t>
          </a:r>
          <a:endParaRPr lang="en-US" sz="2100" kern="1200"/>
        </a:p>
      </dsp:txBody>
      <dsp:txXfrm>
        <a:off x="5856559" y="276697"/>
        <a:ext cx="4961111" cy="29766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A377A8-A992-4017-A5D6-E55FB3C12259}">
      <dsp:nvSpPr>
        <dsp:cNvPr id="0" name=""/>
        <dsp:cNvSpPr/>
      </dsp:nvSpPr>
      <dsp:spPr>
        <a:xfrm>
          <a:off x="688648" y="-5789"/>
          <a:ext cx="5026697" cy="5026697"/>
        </a:xfrm>
        <a:prstGeom prst="circularArrow">
          <a:avLst>
            <a:gd name="adj1" fmla="val 5544"/>
            <a:gd name="adj2" fmla="val 330680"/>
            <a:gd name="adj3" fmla="val 13805891"/>
            <a:gd name="adj4" fmla="val 17367754"/>
            <a:gd name="adj5" fmla="val 5757"/>
          </a:avLst>
        </a:prstGeom>
        <a:solidFill>
          <a:schemeClr val="accent5">
            <a:tint val="40000"/>
            <a:hueOff val="0"/>
            <a:satOff val="0"/>
            <a:lumOff val="0"/>
            <a:alphaOff val="0"/>
          </a:schemeClr>
        </a:solidFill>
        <a:ln>
          <a:noFill/>
        </a:ln>
        <a:effectLst/>
        <a:scene3d>
          <a:camera prst="orthographicFront">
            <a:rot lat="0" lon="0" rev="0"/>
          </a:camera>
          <a:lightRig rig="threePt" dir="t"/>
        </a:scene3d>
        <a:sp3d>
          <a:bevelT w="25400" h="12700"/>
        </a:sp3d>
      </dsp:spPr>
      <dsp:style>
        <a:lnRef idx="0">
          <a:scrgbClr r="0" g="0" b="0"/>
        </a:lnRef>
        <a:fillRef idx="1">
          <a:scrgbClr r="0" g="0" b="0"/>
        </a:fillRef>
        <a:effectRef idx="2">
          <a:scrgbClr r="0" g="0" b="0"/>
        </a:effectRef>
        <a:fontRef idx="minor"/>
      </dsp:style>
    </dsp:sp>
    <dsp:sp modelId="{DA49C752-A37F-47A1-9FE6-930E25D45A3A}">
      <dsp:nvSpPr>
        <dsp:cNvPr id="0" name=""/>
        <dsp:cNvSpPr/>
      </dsp:nvSpPr>
      <dsp:spPr>
        <a:xfrm>
          <a:off x="2040335" y="23986"/>
          <a:ext cx="2323323" cy="1161661"/>
        </a:xfrm>
        <a:prstGeom prst="round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competitors are all based on Pershore road are competitors are as follows; </a:t>
          </a:r>
          <a:endParaRPr lang="en-US" sz="1500" kern="1200"/>
        </a:p>
      </dsp:txBody>
      <dsp:txXfrm>
        <a:off x="2097043" y="80694"/>
        <a:ext cx="2209907" cy="1048245"/>
      </dsp:txXfrm>
    </dsp:sp>
    <dsp:sp modelId="{6903BDBA-3FAB-4298-A6F6-BA7F406EECD5}">
      <dsp:nvSpPr>
        <dsp:cNvPr id="0" name=""/>
        <dsp:cNvSpPr/>
      </dsp:nvSpPr>
      <dsp:spPr>
        <a:xfrm>
          <a:off x="4079001" y="1505164"/>
          <a:ext cx="2323323" cy="1161661"/>
        </a:xfrm>
        <a:prstGeom prst="roundRect">
          <a:avLst/>
        </a:prstGeom>
        <a:gradFill rotWithShape="0">
          <a:gsLst>
            <a:gs pos="0">
              <a:schemeClr val="accent5">
                <a:hueOff val="581886"/>
                <a:satOff val="1939"/>
                <a:lumOff val="2206"/>
                <a:alphaOff val="0"/>
                <a:tint val="96000"/>
                <a:satMod val="100000"/>
                <a:lumMod val="104000"/>
              </a:schemeClr>
            </a:gs>
            <a:gs pos="78000">
              <a:schemeClr val="accent5">
                <a:hueOff val="581886"/>
                <a:satOff val="1939"/>
                <a:lumOff val="220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Harris Hair Studio 1530 Pershore Road.</a:t>
          </a:r>
          <a:endParaRPr lang="en-US" sz="1500" kern="1200"/>
        </a:p>
      </dsp:txBody>
      <dsp:txXfrm>
        <a:off x="4135709" y="1561872"/>
        <a:ext cx="2209907" cy="1048245"/>
      </dsp:txXfrm>
    </dsp:sp>
    <dsp:sp modelId="{989554D3-20D0-49E3-B54D-644203457C62}">
      <dsp:nvSpPr>
        <dsp:cNvPr id="0" name=""/>
        <dsp:cNvSpPr/>
      </dsp:nvSpPr>
      <dsp:spPr>
        <a:xfrm>
          <a:off x="3300300" y="3901760"/>
          <a:ext cx="2323323" cy="1161661"/>
        </a:xfrm>
        <a:prstGeom prst="roundRect">
          <a:avLst/>
        </a:prstGeom>
        <a:gradFill rotWithShape="0">
          <a:gsLst>
            <a:gs pos="0">
              <a:schemeClr val="accent5">
                <a:hueOff val="1163773"/>
                <a:satOff val="3877"/>
                <a:lumOff val="4412"/>
                <a:alphaOff val="0"/>
                <a:tint val="96000"/>
                <a:satMod val="100000"/>
                <a:lumMod val="104000"/>
              </a:schemeClr>
            </a:gs>
            <a:gs pos="78000">
              <a:schemeClr val="accent5">
                <a:hueOff val="1163773"/>
                <a:satOff val="3877"/>
                <a:lumOff val="4412"/>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Family Friendly Barbershop 1385 Pershore Road.</a:t>
          </a:r>
          <a:endParaRPr lang="en-US" sz="1500" kern="1200"/>
        </a:p>
      </dsp:txBody>
      <dsp:txXfrm>
        <a:off x="3357008" y="3958468"/>
        <a:ext cx="2209907" cy="1048245"/>
      </dsp:txXfrm>
    </dsp:sp>
    <dsp:sp modelId="{7CD5C987-3D3C-418D-A98E-A3B639D5CFF8}">
      <dsp:nvSpPr>
        <dsp:cNvPr id="0" name=""/>
        <dsp:cNvSpPr/>
      </dsp:nvSpPr>
      <dsp:spPr>
        <a:xfrm>
          <a:off x="780369" y="3901760"/>
          <a:ext cx="2323323" cy="1161661"/>
        </a:xfrm>
        <a:prstGeom prst="roundRect">
          <a:avLst/>
        </a:prstGeom>
        <a:gradFill rotWithShape="0">
          <a:gsLst>
            <a:gs pos="0">
              <a:schemeClr val="accent5">
                <a:hueOff val="1745659"/>
                <a:satOff val="5816"/>
                <a:lumOff val="6617"/>
                <a:alphaOff val="0"/>
                <a:tint val="96000"/>
                <a:satMod val="100000"/>
                <a:lumMod val="104000"/>
              </a:schemeClr>
            </a:gs>
            <a:gs pos="78000">
              <a:schemeClr val="accent5">
                <a:hueOff val="1745659"/>
                <a:satOff val="5816"/>
                <a:lumOff val="6617"/>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Headmasters 1883 Pershore Road.</a:t>
          </a:r>
          <a:endParaRPr lang="en-US" sz="1500" kern="1200"/>
        </a:p>
      </dsp:txBody>
      <dsp:txXfrm>
        <a:off x="837077" y="3958468"/>
        <a:ext cx="2209907" cy="1048245"/>
      </dsp:txXfrm>
    </dsp:sp>
    <dsp:sp modelId="{704D4E5D-8649-4B2A-81D1-0AACB4DD9E1F}">
      <dsp:nvSpPr>
        <dsp:cNvPr id="0" name=""/>
        <dsp:cNvSpPr/>
      </dsp:nvSpPr>
      <dsp:spPr>
        <a:xfrm>
          <a:off x="1668" y="1505164"/>
          <a:ext cx="2323323" cy="1161661"/>
        </a:xfrm>
        <a:prstGeom prst="roundRect">
          <a:avLst/>
        </a:prstGeom>
        <a:gradFill rotWithShape="0">
          <a:gsLst>
            <a:gs pos="0">
              <a:schemeClr val="accent5">
                <a:hueOff val="2327545"/>
                <a:satOff val="7755"/>
                <a:lumOff val="8823"/>
                <a:alphaOff val="0"/>
                <a:tint val="96000"/>
                <a:satMod val="100000"/>
                <a:lumMod val="104000"/>
              </a:schemeClr>
            </a:gs>
            <a:gs pos="78000">
              <a:schemeClr val="accent5">
                <a:hueOff val="2327545"/>
                <a:satOff val="7755"/>
                <a:lumOff val="882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Dana Barber 1057 Pershore Road</a:t>
          </a:r>
          <a:endParaRPr lang="en-US" sz="1500" kern="1200"/>
        </a:p>
      </dsp:txBody>
      <dsp:txXfrm>
        <a:off x="58376" y="1561872"/>
        <a:ext cx="2209907" cy="10482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6F4E80-8B02-4274-9425-0B65FDD829B5}">
      <dsp:nvSpPr>
        <dsp:cNvPr id="0" name=""/>
        <dsp:cNvSpPr/>
      </dsp:nvSpPr>
      <dsp:spPr>
        <a:xfrm rot="5400000">
          <a:off x="-292846" y="888050"/>
          <a:ext cx="1301147" cy="157316"/>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BAD216F0-E2D2-4293-9272-D47D9E946034}">
      <dsp:nvSpPr>
        <dsp:cNvPr id="0" name=""/>
        <dsp:cNvSpPr/>
      </dsp:nvSpPr>
      <dsp:spPr>
        <a:xfrm>
          <a:off x="3220" y="52854"/>
          <a:ext cx="1747965" cy="104877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Knowledge Points.</a:t>
          </a:r>
          <a:endParaRPr lang="en-US" sz="1500" kern="1200" dirty="0"/>
        </a:p>
      </dsp:txBody>
      <dsp:txXfrm>
        <a:off x="33938" y="83572"/>
        <a:ext cx="1686529" cy="987343"/>
      </dsp:txXfrm>
    </dsp:sp>
    <dsp:sp modelId="{792DB127-7B48-4CE9-8BD3-432680863721}">
      <dsp:nvSpPr>
        <dsp:cNvPr id="0" name=""/>
        <dsp:cNvSpPr/>
      </dsp:nvSpPr>
      <dsp:spPr>
        <a:xfrm rot="5400000">
          <a:off x="-292846" y="2199024"/>
          <a:ext cx="1301147" cy="157316"/>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944AFFFA-36E1-4835-8F7E-C670DAC2AFD3}">
      <dsp:nvSpPr>
        <dsp:cNvPr id="0" name=""/>
        <dsp:cNvSpPr/>
      </dsp:nvSpPr>
      <dsp:spPr>
        <a:xfrm>
          <a:off x="3220" y="1363828"/>
          <a:ext cx="1747965" cy="1048779"/>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Decide among advertising and marketing.</a:t>
          </a:r>
          <a:endParaRPr lang="en-US" sz="1500" kern="1200"/>
        </a:p>
      </dsp:txBody>
      <dsp:txXfrm>
        <a:off x="33938" y="1394546"/>
        <a:ext cx="1686529" cy="987343"/>
      </dsp:txXfrm>
    </dsp:sp>
    <dsp:sp modelId="{2946AA42-B7AA-4D34-BC21-25042E05DF16}">
      <dsp:nvSpPr>
        <dsp:cNvPr id="0" name=""/>
        <dsp:cNvSpPr/>
      </dsp:nvSpPr>
      <dsp:spPr>
        <a:xfrm rot="5400000">
          <a:off x="-292846" y="3509998"/>
          <a:ext cx="1301147" cy="157316"/>
        </a:xfrm>
        <a:prstGeom prst="rect">
          <a:avLst/>
        </a:prstGeom>
        <a:solidFill>
          <a:schemeClr val="accent4">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7C0697A2-EE91-4A20-8F4E-1BF40B7D1396}">
      <dsp:nvSpPr>
        <dsp:cNvPr id="0" name=""/>
        <dsp:cNvSpPr/>
      </dsp:nvSpPr>
      <dsp:spPr>
        <a:xfrm>
          <a:off x="3220" y="2674801"/>
          <a:ext cx="1747965" cy="1048779"/>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 what way marketplace do research makes for success.</a:t>
          </a:r>
          <a:endParaRPr lang="en-US" sz="1500" kern="1200"/>
        </a:p>
      </dsp:txBody>
      <dsp:txXfrm>
        <a:off x="33938" y="2705519"/>
        <a:ext cx="1686529" cy="987343"/>
      </dsp:txXfrm>
    </dsp:sp>
    <dsp:sp modelId="{84619F2B-997A-4255-A385-9705D410E9C5}">
      <dsp:nvSpPr>
        <dsp:cNvPr id="0" name=""/>
        <dsp:cNvSpPr/>
      </dsp:nvSpPr>
      <dsp:spPr>
        <a:xfrm>
          <a:off x="362639" y="4165485"/>
          <a:ext cx="2314967" cy="157316"/>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AEF72EE3-CBE7-4FA7-89E3-C9EBFC1B1B05}">
      <dsp:nvSpPr>
        <dsp:cNvPr id="0" name=""/>
        <dsp:cNvSpPr/>
      </dsp:nvSpPr>
      <dsp:spPr>
        <a:xfrm>
          <a:off x="3220" y="3985775"/>
          <a:ext cx="1747965" cy="1048779"/>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Select your shop section and investigate it.</a:t>
          </a:r>
          <a:endParaRPr lang="en-US" sz="1500" kern="1200"/>
        </a:p>
      </dsp:txBody>
      <dsp:txXfrm>
        <a:off x="33938" y="4016493"/>
        <a:ext cx="1686529" cy="987343"/>
      </dsp:txXfrm>
    </dsp:sp>
    <dsp:sp modelId="{9142DA4A-28AD-4B6F-BF9B-1521A9D4746D}">
      <dsp:nvSpPr>
        <dsp:cNvPr id="0" name=""/>
        <dsp:cNvSpPr/>
      </dsp:nvSpPr>
      <dsp:spPr>
        <a:xfrm rot="16200000">
          <a:off x="2031946" y="3509998"/>
          <a:ext cx="1301147" cy="157316"/>
        </a:xfrm>
        <a:prstGeom prst="rect">
          <a:avLst/>
        </a:prstGeom>
        <a:solidFill>
          <a:schemeClr val="accent6">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8B8BFB9E-0EA0-484B-BCED-944F8A6662D0}">
      <dsp:nvSpPr>
        <dsp:cNvPr id="0" name=""/>
        <dsp:cNvSpPr/>
      </dsp:nvSpPr>
      <dsp:spPr>
        <a:xfrm>
          <a:off x="2328014" y="3985775"/>
          <a:ext cx="1747965" cy="1048779"/>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Spot your service contained by your fair.</a:t>
          </a:r>
          <a:endParaRPr lang="en-US" sz="1500" kern="1200"/>
        </a:p>
      </dsp:txBody>
      <dsp:txXfrm>
        <a:off x="2358732" y="4016493"/>
        <a:ext cx="1686529" cy="987343"/>
      </dsp:txXfrm>
    </dsp:sp>
    <dsp:sp modelId="{E97E0962-E4C6-4863-A73E-085E2BA04BD1}">
      <dsp:nvSpPr>
        <dsp:cNvPr id="0" name=""/>
        <dsp:cNvSpPr/>
      </dsp:nvSpPr>
      <dsp:spPr>
        <a:xfrm rot="16200000">
          <a:off x="2031946" y="2199024"/>
          <a:ext cx="1301147" cy="157316"/>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AF7925E2-6BF6-492E-9D66-4D2122130F47}">
      <dsp:nvSpPr>
        <dsp:cNvPr id="0" name=""/>
        <dsp:cNvSpPr/>
      </dsp:nvSpPr>
      <dsp:spPr>
        <a:xfrm>
          <a:off x="2328014" y="2674801"/>
          <a:ext cx="1747965" cy="104877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Shops and Promotion Distinct.</a:t>
          </a:r>
          <a:endParaRPr lang="en-US" sz="1500" kern="1200" dirty="0"/>
        </a:p>
      </dsp:txBody>
      <dsp:txXfrm>
        <a:off x="2358732" y="2705519"/>
        <a:ext cx="1686529" cy="987343"/>
      </dsp:txXfrm>
    </dsp:sp>
    <dsp:sp modelId="{E3A5F54E-F03B-4820-A7DD-795E195EF025}">
      <dsp:nvSpPr>
        <dsp:cNvPr id="0" name=""/>
        <dsp:cNvSpPr/>
      </dsp:nvSpPr>
      <dsp:spPr>
        <a:xfrm rot="16200000">
          <a:off x="2031946" y="888050"/>
          <a:ext cx="1301147" cy="157316"/>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9BB10A1A-ECD2-4D82-8E0C-4044931EF68C}">
      <dsp:nvSpPr>
        <dsp:cNvPr id="0" name=""/>
        <dsp:cNvSpPr/>
      </dsp:nvSpPr>
      <dsp:spPr>
        <a:xfrm>
          <a:off x="2328014" y="1363828"/>
          <a:ext cx="1747965" cy="1048779"/>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Advertising </a:t>
          </a:r>
          <a:endParaRPr lang="en-US" sz="1500" kern="1200" dirty="0"/>
        </a:p>
      </dsp:txBody>
      <dsp:txXfrm>
        <a:off x="2358732" y="1394546"/>
        <a:ext cx="1686529" cy="987343"/>
      </dsp:txXfrm>
    </dsp:sp>
    <dsp:sp modelId="{32DDAD2E-E7B7-44A4-A1C3-6F54288BF327}">
      <dsp:nvSpPr>
        <dsp:cNvPr id="0" name=""/>
        <dsp:cNvSpPr/>
      </dsp:nvSpPr>
      <dsp:spPr>
        <a:xfrm>
          <a:off x="2687433" y="232563"/>
          <a:ext cx="2314967" cy="157316"/>
        </a:xfrm>
        <a:prstGeom prst="rect">
          <a:avLst/>
        </a:prstGeom>
        <a:solidFill>
          <a:schemeClr val="accent4">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A8ACCD2F-05CB-46E2-9DB5-94E3AC250C3C}">
      <dsp:nvSpPr>
        <dsp:cNvPr id="0" name=""/>
        <dsp:cNvSpPr/>
      </dsp:nvSpPr>
      <dsp:spPr>
        <a:xfrm>
          <a:off x="2328014" y="52854"/>
          <a:ext cx="1747965" cy="1048779"/>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Style</a:t>
          </a:r>
          <a:endParaRPr lang="en-US" sz="1500" kern="1200" dirty="0"/>
        </a:p>
      </dsp:txBody>
      <dsp:txXfrm>
        <a:off x="2358732" y="83572"/>
        <a:ext cx="1686529" cy="987343"/>
      </dsp:txXfrm>
    </dsp:sp>
    <dsp:sp modelId="{DCBAD563-C15F-44D5-B274-8D1659B575E4}">
      <dsp:nvSpPr>
        <dsp:cNvPr id="0" name=""/>
        <dsp:cNvSpPr/>
      </dsp:nvSpPr>
      <dsp:spPr>
        <a:xfrm rot="5400000">
          <a:off x="4356740" y="888050"/>
          <a:ext cx="1301147" cy="157316"/>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45E1E230-3D3E-4736-9D83-2A5944D35E9D}">
      <dsp:nvSpPr>
        <dsp:cNvPr id="0" name=""/>
        <dsp:cNvSpPr/>
      </dsp:nvSpPr>
      <dsp:spPr>
        <a:xfrm>
          <a:off x="4652808" y="52854"/>
          <a:ext cx="1747965" cy="1048779"/>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Investigation will support you to recognise your client.</a:t>
          </a:r>
          <a:endParaRPr lang="en-US" sz="1500" kern="1200" dirty="0"/>
        </a:p>
      </dsp:txBody>
      <dsp:txXfrm>
        <a:off x="4683526" y="83572"/>
        <a:ext cx="1686529" cy="987343"/>
      </dsp:txXfrm>
    </dsp:sp>
    <dsp:sp modelId="{587F3B46-E6E5-48A6-A9C6-D3D34E8479AC}">
      <dsp:nvSpPr>
        <dsp:cNvPr id="0" name=""/>
        <dsp:cNvSpPr/>
      </dsp:nvSpPr>
      <dsp:spPr>
        <a:xfrm rot="5400000">
          <a:off x="4356740" y="2199024"/>
          <a:ext cx="1301147" cy="157316"/>
        </a:xfrm>
        <a:prstGeom prst="rect">
          <a:avLst/>
        </a:prstGeom>
        <a:solidFill>
          <a:schemeClr val="accent6">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36553581-D44F-4741-AB51-B9B135D6160E}">
      <dsp:nvSpPr>
        <dsp:cNvPr id="0" name=""/>
        <dsp:cNvSpPr/>
      </dsp:nvSpPr>
      <dsp:spPr>
        <a:xfrm>
          <a:off x="4652808" y="1363828"/>
          <a:ext cx="1747965" cy="1048779"/>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Retail inquiries</a:t>
          </a:r>
          <a:endParaRPr lang="en-US" sz="1500" kern="1200" dirty="0"/>
        </a:p>
      </dsp:txBody>
      <dsp:txXfrm>
        <a:off x="4683526" y="1394546"/>
        <a:ext cx="1686529" cy="987343"/>
      </dsp:txXfrm>
    </dsp:sp>
    <dsp:sp modelId="{AD025C56-9F2F-4919-B1F9-E475D64789D2}">
      <dsp:nvSpPr>
        <dsp:cNvPr id="0" name=""/>
        <dsp:cNvSpPr/>
      </dsp:nvSpPr>
      <dsp:spPr>
        <a:xfrm>
          <a:off x="4652808" y="2674801"/>
          <a:ext cx="1747965" cy="104877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Evolving a Promotion Strategy</a:t>
          </a:r>
          <a:endParaRPr lang="en-US" sz="1500" kern="1200" dirty="0"/>
        </a:p>
      </dsp:txBody>
      <dsp:txXfrm>
        <a:off x="4683526" y="2705519"/>
        <a:ext cx="1686529" cy="9873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CB1A36-8E31-463A-BB75-031A51AA5478}">
      <dsp:nvSpPr>
        <dsp:cNvPr id="0" name=""/>
        <dsp:cNvSpPr/>
      </dsp:nvSpPr>
      <dsp:spPr>
        <a:xfrm>
          <a:off x="0" y="5138560"/>
          <a:ext cx="6290226" cy="30656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t>Net profit	                                   £62,425.00</a:t>
          </a:r>
          <a:endParaRPr lang="en-US" sz="1000" kern="1200"/>
        </a:p>
      </dsp:txBody>
      <dsp:txXfrm>
        <a:off x="0" y="5138560"/>
        <a:ext cx="6290226" cy="306568"/>
      </dsp:txXfrm>
    </dsp:sp>
    <dsp:sp modelId="{D8F55ED2-D04A-4FB6-9BB9-AA513595E5A6}">
      <dsp:nvSpPr>
        <dsp:cNvPr id="0" name=""/>
        <dsp:cNvSpPr/>
      </dsp:nvSpPr>
      <dsp:spPr>
        <a:xfrm rot="10800000">
          <a:off x="0" y="4671656"/>
          <a:ext cx="6290226" cy="471502"/>
        </a:xfrm>
        <a:prstGeom prst="upArrowCallout">
          <a:avLst/>
        </a:prstGeom>
        <a:solidFill>
          <a:schemeClr val="accent2">
            <a:hueOff val="104499"/>
            <a:satOff val="-1707"/>
            <a:lumOff val="10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t>Tax 	                                                      £36,135.00</a:t>
          </a:r>
          <a:endParaRPr lang="en-US" sz="1000" kern="1200"/>
        </a:p>
      </dsp:txBody>
      <dsp:txXfrm rot="10800000">
        <a:off x="0" y="4671656"/>
        <a:ext cx="6290226" cy="306368"/>
      </dsp:txXfrm>
    </dsp:sp>
    <dsp:sp modelId="{E3C14AE0-69E2-428B-965B-264B6D7E2043}">
      <dsp:nvSpPr>
        <dsp:cNvPr id="0" name=""/>
        <dsp:cNvSpPr/>
      </dsp:nvSpPr>
      <dsp:spPr>
        <a:xfrm rot="10800000">
          <a:off x="0" y="4204752"/>
          <a:ext cx="6290226" cy="471502"/>
        </a:xfrm>
        <a:prstGeom prst="upArrowCallout">
          <a:avLst/>
        </a:prstGeom>
        <a:solidFill>
          <a:schemeClr val="accent2">
            <a:hueOff val="208998"/>
            <a:satOff val="-3413"/>
            <a:lumOff val="214"/>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t>Total expense 	                                   £151,440.00</a:t>
          </a:r>
          <a:endParaRPr lang="en-US" sz="1000" kern="1200"/>
        </a:p>
      </dsp:txBody>
      <dsp:txXfrm rot="10800000">
        <a:off x="0" y="4204752"/>
        <a:ext cx="6290226" cy="306368"/>
      </dsp:txXfrm>
    </dsp:sp>
    <dsp:sp modelId="{441E3A78-7EB2-40C6-95A0-95EAAA839DEE}">
      <dsp:nvSpPr>
        <dsp:cNvPr id="0" name=""/>
        <dsp:cNvSpPr/>
      </dsp:nvSpPr>
      <dsp:spPr>
        <a:xfrm rot="10800000">
          <a:off x="0" y="3737848"/>
          <a:ext cx="6290226" cy="471502"/>
        </a:xfrm>
        <a:prstGeom prst="upArrowCallout">
          <a:avLst/>
        </a:prstGeom>
        <a:solidFill>
          <a:schemeClr val="accent2">
            <a:hueOff val="313497"/>
            <a:satOff val="-5120"/>
            <a:lumOff val="321"/>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t>Total income	                                   £250,000.00</a:t>
          </a:r>
          <a:endParaRPr lang="en-US" sz="1000" kern="1200"/>
        </a:p>
      </dsp:txBody>
      <dsp:txXfrm rot="10800000">
        <a:off x="0" y="3737848"/>
        <a:ext cx="6290226" cy="306368"/>
      </dsp:txXfrm>
    </dsp:sp>
    <dsp:sp modelId="{C7270DC4-2AAA-4414-89F0-B4F25BD6BF99}">
      <dsp:nvSpPr>
        <dsp:cNvPr id="0" name=""/>
        <dsp:cNvSpPr/>
      </dsp:nvSpPr>
      <dsp:spPr>
        <a:xfrm rot="10800000">
          <a:off x="0" y="3270944"/>
          <a:ext cx="6290226" cy="471502"/>
        </a:xfrm>
        <a:prstGeom prst="upArrowCallout">
          <a:avLst/>
        </a:prstGeom>
        <a:solidFill>
          <a:schemeClr val="accent2">
            <a:hueOff val="417996"/>
            <a:satOff val="-6826"/>
            <a:lumOff val="428"/>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t>Insurance 	                                   £2,400.00</a:t>
          </a:r>
          <a:endParaRPr lang="en-US" sz="1000" kern="1200"/>
        </a:p>
      </dsp:txBody>
      <dsp:txXfrm rot="10800000">
        <a:off x="0" y="3270944"/>
        <a:ext cx="6290226" cy="306368"/>
      </dsp:txXfrm>
    </dsp:sp>
    <dsp:sp modelId="{DEA93471-8B5D-4985-9936-1E9989240569}">
      <dsp:nvSpPr>
        <dsp:cNvPr id="0" name=""/>
        <dsp:cNvSpPr/>
      </dsp:nvSpPr>
      <dsp:spPr>
        <a:xfrm rot="10800000">
          <a:off x="0" y="2804040"/>
          <a:ext cx="6290226" cy="471502"/>
        </a:xfrm>
        <a:prstGeom prst="upArrowCallout">
          <a:avLst/>
        </a:prstGeom>
        <a:solidFill>
          <a:schemeClr val="accent2">
            <a:hueOff val="522495"/>
            <a:satOff val="-8533"/>
            <a:lumOff val="535"/>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t>Advertising 	                                   £1440.00</a:t>
          </a:r>
          <a:endParaRPr lang="en-US" sz="1000" kern="1200"/>
        </a:p>
      </dsp:txBody>
      <dsp:txXfrm rot="10800000">
        <a:off x="0" y="2804040"/>
        <a:ext cx="6290226" cy="306368"/>
      </dsp:txXfrm>
    </dsp:sp>
    <dsp:sp modelId="{CB853A78-46F5-4ED1-9598-193AE902137B}">
      <dsp:nvSpPr>
        <dsp:cNvPr id="0" name=""/>
        <dsp:cNvSpPr/>
      </dsp:nvSpPr>
      <dsp:spPr>
        <a:xfrm rot="10800000">
          <a:off x="0" y="2337136"/>
          <a:ext cx="6290226" cy="471502"/>
        </a:xfrm>
        <a:prstGeom prst="upArrowCallout">
          <a:avLst/>
        </a:prstGeom>
        <a:solidFill>
          <a:schemeClr val="accent2">
            <a:hueOff val="626995"/>
            <a:satOff val="-10239"/>
            <a:lumOff val="641"/>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t>Utilities                	                                   £7,600.00</a:t>
          </a:r>
          <a:endParaRPr lang="en-US" sz="1000" kern="1200"/>
        </a:p>
      </dsp:txBody>
      <dsp:txXfrm rot="10800000">
        <a:off x="0" y="2337136"/>
        <a:ext cx="6290226" cy="306368"/>
      </dsp:txXfrm>
    </dsp:sp>
    <dsp:sp modelId="{FD0AE05B-B1B6-47BB-9BB8-45C61D180C13}">
      <dsp:nvSpPr>
        <dsp:cNvPr id="0" name=""/>
        <dsp:cNvSpPr/>
      </dsp:nvSpPr>
      <dsp:spPr>
        <a:xfrm rot="10800000">
          <a:off x="0" y="1870232"/>
          <a:ext cx="6290226" cy="471502"/>
        </a:xfrm>
        <a:prstGeom prst="upArrowCallout">
          <a:avLst/>
        </a:prstGeom>
        <a:solidFill>
          <a:schemeClr val="accent2">
            <a:hueOff val="731494"/>
            <a:satOff val="-11946"/>
            <a:lumOff val="748"/>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t>Rent 	                                                      £12000.00</a:t>
          </a:r>
          <a:endParaRPr lang="en-US" sz="1000" kern="1200"/>
        </a:p>
      </dsp:txBody>
      <dsp:txXfrm rot="10800000">
        <a:off x="0" y="1870232"/>
        <a:ext cx="6290226" cy="306368"/>
      </dsp:txXfrm>
    </dsp:sp>
    <dsp:sp modelId="{7417573F-D8BF-4CBA-ABEB-2021EC6DE3A0}">
      <dsp:nvSpPr>
        <dsp:cNvPr id="0" name=""/>
        <dsp:cNvSpPr/>
      </dsp:nvSpPr>
      <dsp:spPr>
        <a:xfrm rot="10800000">
          <a:off x="0" y="1403328"/>
          <a:ext cx="6290226" cy="471502"/>
        </a:xfrm>
        <a:prstGeom prst="upArrowCallout">
          <a:avLst/>
        </a:prstGeom>
        <a:solidFill>
          <a:schemeClr val="accent2">
            <a:hueOff val="835993"/>
            <a:satOff val="-13652"/>
            <a:lumOff val="855"/>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t>Wages   	                                    £120,000.00</a:t>
          </a:r>
          <a:endParaRPr lang="en-US" sz="1000" kern="1200"/>
        </a:p>
      </dsp:txBody>
      <dsp:txXfrm rot="10800000">
        <a:off x="0" y="1403328"/>
        <a:ext cx="6290226" cy="306368"/>
      </dsp:txXfrm>
    </dsp:sp>
    <dsp:sp modelId="{694741A6-D683-4637-92BF-4E810A01C540}">
      <dsp:nvSpPr>
        <dsp:cNvPr id="0" name=""/>
        <dsp:cNvSpPr/>
      </dsp:nvSpPr>
      <dsp:spPr>
        <a:xfrm rot="10800000">
          <a:off x="0" y="936423"/>
          <a:ext cx="6290226" cy="471502"/>
        </a:xfrm>
        <a:prstGeom prst="upArrowCallout">
          <a:avLst/>
        </a:prstGeom>
        <a:solidFill>
          <a:schemeClr val="accent2">
            <a:hueOff val="940492"/>
            <a:satOff val="-15359"/>
            <a:lumOff val="962"/>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t>Materials 	                                    £8000.00</a:t>
          </a:r>
          <a:endParaRPr lang="en-US" sz="1000" kern="1200"/>
        </a:p>
      </dsp:txBody>
      <dsp:txXfrm rot="10800000">
        <a:off x="0" y="936423"/>
        <a:ext cx="6290226" cy="306368"/>
      </dsp:txXfrm>
    </dsp:sp>
    <dsp:sp modelId="{417DAA73-BDC5-4046-A81C-A6FB9F9A2B23}">
      <dsp:nvSpPr>
        <dsp:cNvPr id="0" name=""/>
        <dsp:cNvSpPr/>
      </dsp:nvSpPr>
      <dsp:spPr>
        <a:xfrm rot="10800000">
          <a:off x="0" y="469519"/>
          <a:ext cx="6290226" cy="471502"/>
        </a:xfrm>
        <a:prstGeom prst="upArrowCallout">
          <a:avLst/>
        </a:prstGeom>
        <a:solidFill>
          <a:schemeClr val="accent2">
            <a:hueOff val="1044991"/>
            <a:satOff val="-17065"/>
            <a:lumOff val="1069"/>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Sales 	                                                      £250,000.00</a:t>
          </a:r>
          <a:endParaRPr lang="en-US" sz="1000" kern="1200" dirty="0"/>
        </a:p>
      </dsp:txBody>
      <dsp:txXfrm rot="10800000">
        <a:off x="0" y="469519"/>
        <a:ext cx="6290226" cy="306368"/>
      </dsp:txXfrm>
    </dsp:sp>
    <dsp:sp modelId="{C30EE5ED-0EE6-4DB4-9676-D4F375288ACB}">
      <dsp:nvSpPr>
        <dsp:cNvPr id="0" name=""/>
        <dsp:cNvSpPr/>
      </dsp:nvSpPr>
      <dsp:spPr>
        <a:xfrm rot="10800000">
          <a:off x="0" y="2615"/>
          <a:ext cx="6290226" cy="471502"/>
        </a:xfrm>
        <a:prstGeom prst="upArrowCallout">
          <a:avLst/>
        </a:prstGeom>
        <a:solidFill>
          <a:schemeClr val="accent2">
            <a:hueOff val="1149490"/>
            <a:satOff val="-18772"/>
            <a:lumOff val="1176"/>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t>Period year 2018	                                    Per year</a:t>
          </a:r>
          <a:endParaRPr lang="en-US" sz="1000" kern="1200"/>
        </a:p>
      </dsp:txBody>
      <dsp:txXfrm rot="10800000">
        <a:off x="0" y="2615"/>
        <a:ext cx="6290226" cy="3063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57A9CC-D810-496A-AF45-FFA93C923F77}">
      <dsp:nvSpPr>
        <dsp:cNvPr id="0" name=""/>
        <dsp:cNvSpPr/>
      </dsp:nvSpPr>
      <dsp:spPr>
        <a:xfrm>
          <a:off x="847" y="302107"/>
          <a:ext cx="1891456" cy="2925846"/>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dirty="0"/>
            <a:t>•	Political- one of the main political facts would be the government, changes to tax, laws and legislation will influence the business in the future.</a:t>
          </a:r>
          <a:endParaRPr lang="en-US" sz="1100" kern="1200" dirty="0"/>
        </a:p>
      </dsp:txBody>
      <dsp:txXfrm>
        <a:off x="847" y="302107"/>
        <a:ext cx="1891456" cy="2925846"/>
      </dsp:txXfrm>
    </dsp:sp>
    <dsp:sp modelId="{9C63C12C-55F1-4BEF-A7CF-520CB28E8C42}">
      <dsp:nvSpPr>
        <dsp:cNvPr id="0" name=""/>
        <dsp:cNvSpPr/>
      </dsp:nvSpPr>
      <dsp:spPr>
        <a:xfrm>
          <a:off x="1920622" y="1643531"/>
          <a:ext cx="283718" cy="243000"/>
        </a:xfrm>
        <a:prstGeom prst="rightArrow">
          <a:avLst>
            <a:gd name="adj1" fmla="val 50000"/>
            <a:gd name="adj2" fmla="val 50000"/>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sp>
    <dsp:sp modelId="{A2379237-CE99-4EC8-AFA4-DB844E7FA010}">
      <dsp:nvSpPr>
        <dsp:cNvPr id="0" name=""/>
        <dsp:cNvSpPr/>
      </dsp:nvSpPr>
      <dsp:spPr>
        <a:xfrm>
          <a:off x="2232659" y="302107"/>
          <a:ext cx="1891456" cy="2925846"/>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	Social- To develop our business feather, social media would be a recemented factor for us to look in to, as new trends and styles are developing every day, social media, such as, Facebook, Instagram, and YouTube would be a great way of keeping up to date with the new styles and deigns. As they are well developed and used by many people.</a:t>
          </a:r>
          <a:endParaRPr lang="en-US" sz="1100" kern="1200"/>
        </a:p>
      </dsp:txBody>
      <dsp:txXfrm>
        <a:off x="2232659" y="302107"/>
        <a:ext cx="1891456" cy="2925846"/>
      </dsp:txXfrm>
    </dsp:sp>
    <dsp:sp modelId="{131984EE-585E-4F42-A5AF-232A01E1036F}">
      <dsp:nvSpPr>
        <dsp:cNvPr id="0" name=""/>
        <dsp:cNvSpPr/>
      </dsp:nvSpPr>
      <dsp:spPr>
        <a:xfrm>
          <a:off x="4152434" y="1643531"/>
          <a:ext cx="283718" cy="243000"/>
        </a:xfrm>
        <a:prstGeom prst="rightArrow">
          <a:avLst>
            <a:gd name="adj1" fmla="val 50000"/>
            <a:gd name="adj2" fmla="val 50000"/>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sp>
    <dsp:sp modelId="{437F14DB-F779-47B1-956D-38B4176A9E7D}">
      <dsp:nvSpPr>
        <dsp:cNvPr id="0" name=""/>
        <dsp:cNvSpPr/>
      </dsp:nvSpPr>
      <dsp:spPr>
        <a:xfrm>
          <a:off x="4464471" y="302107"/>
          <a:ext cx="1891456" cy="2925846"/>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	Technology- technological aspect, is a vast role in our organization. Advertising on the internet and being promoted, becomes simpler and cost us less. Earning clients become easier and more effective. </a:t>
          </a:r>
          <a:endParaRPr lang="en-US" sz="1100" kern="1200"/>
        </a:p>
      </dsp:txBody>
      <dsp:txXfrm>
        <a:off x="4464471" y="302107"/>
        <a:ext cx="1891456" cy="2925846"/>
      </dsp:txXfrm>
    </dsp:sp>
    <dsp:sp modelId="{49EBAC13-2844-42E7-92AC-51F1FF1019A3}">
      <dsp:nvSpPr>
        <dsp:cNvPr id="0" name=""/>
        <dsp:cNvSpPr/>
      </dsp:nvSpPr>
      <dsp:spPr>
        <a:xfrm>
          <a:off x="6384246" y="1643531"/>
          <a:ext cx="283718" cy="243000"/>
        </a:xfrm>
        <a:prstGeom prst="rightArrow">
          <a:avLst>
            <a:gd name="adj1" fmla="val 50000"/>
            <a:gd name="adj2" fmla="val 50000"/>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sp>
    <dsp:sp modelId="{AA9E9955-3A03-447F-BC1D-C36717A5DF8F}">
      <dsp:nvSpPr>
        <dsp:cNvPr id="0" name=""/>
        <dsp:cNvSpPr/>
      </dsp:nvSpPr>
      <dsp:spPr>
        <a:xfrm>
          <a:off x="6696283" y="302107"/>
          <a:ext cx="1891456" cy="2925846"/>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	Legal- the legal factors could affect our business, such as laws and restrictions on opening hours or certain services that may require license for practise. </a:t>
          </a:r>
          <a:endParaRPr lang="en-US" sz="1100" kern="1200"/>
        </a:p>
      </dsp:txBody>
      <dsp:txXfrm>
        <a:off x="6696283" y="302107"/>
        <a:ext cx="1891456" cy="2925846"/>
      </dsp:txXfrm>
    </dsp:sp>
    <dsp:sp modelId="{48152C6B-7A76-4D97-A807-F63BAAB55718}">
      <dsp:nvSpPr>
        <dsp:cNvPr id="0" name=""/>
        <dsp:cNvSpPr/>
      </dsp:nvSpPr>
      <dsp:spPr>
        <a:xfrm>
          <a:off x="8616058" y="1643531"/>
          <a:ext cx="283718" cy="243000"/>
        </a:xfrm>
        <a:prstGeom prst="rightArrow">
          <a:avLst>
            <a:gd name="adj1" fmla="val 50000"/>
            <a:gd name="adj2" fmla="val 50000"/>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sp>
    <dsp:sp modelId="{5664BA85-138B-47AE-85D6-A4A851AF5A8F}">
      <dsp:nvSpPr>
        <dsp:cNvPr id="0" name=""/>
        <dsp:cNvSpPr/>
      </dsp:nvSpPr>
      <dsp:spPr>
        <a:xfrm>
          <a:off x="8928095" y="302107"/>
          <a:ext cx="1891456" cy="2925846"/>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	Environmental- environmental factors would be and issues for our organizations and any clients may travel with Vehicles and may not find parking by our barber shop. Also, traffic can Cause individuals from revaluating their Thoughts on whether they should come to the barber shop or not.</a:t>
          </a:r>
          <a:endParaRPr lang="en-US" sz="1100" kern="1200"/>
        </a:p>
      </dsp:txBody>
      <dsp:txXfrm>
        <a:off x="8928095" y="302107"/>
        <a:ext cx="1891456" cy="292584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E12121FA-6DED-498A-ABA4-1C0F9CBB557B}" type="datetimeFigureOut">
              <a:rPr lang="en-GB" smtClean="0"/>
              <a:t>07/01/2019</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D8B71845-6E0B-4EEC-95F4-87CC8D4048A6}" type="slidenum">
              <a:rPr lang="en-GB" smtClean="0"/>
              <a:t>‹#›</a:t>
            </a:fld>
            <a:endParaRPr lang="en-GB"/>
          </a:p>
        </p:txBody>
      </p:sp>
    </p:spTree>
    <p:extLst>
      <p:ext uri="{BB962C8B-B14F-4D97-AF65-F5344CB8AC3E}">
        <p14:creationId xmlns:p14="http://schemas.microsoft.com/office/powerpoint/2010/main" val="2547293514"/>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2121FA-6DED-498A-ABA4-1C0F9CBB557B}"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B71845-6E0B-4EEC-95F4-87CC8D4048A6}" type="slidenum">
              <a:rPr lang="en-GB" smtClean="0"/>
              <a:t>‹#›</a:t>
            </a:fld>
            <a:endParaRPr lang="en-GB"/>
          </a:p>
        </p:txBody>
      </p:sp>
    </p:spTree>
    <p:extLst>
      <p:ext uri="{BB962C8B-B14F-4D97-AF65-F5344CB8AC3E}">
        <p14:creationId xmlns:p14="http://schemas.microsoft.com/office/powerpoint/2010/main" val="2584950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E12121FA-6DED-498A-ABA4-1C0F9CBB557B}" type="datetimeFigureOut">
              <a:rPr lang="en-GB" smtClean="0"/>
              <a:t>07/01/2019</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D8B71845-6E0B-4EEC-95F4-87CC8D4048A6}" type="slidenum">
              <a:rPr lang="en-GB" smtClean="0"/>
              <a:t>‹#›</a:t>
            </a:fld>
            <a:endParaRPr lang="en-GB"/>
          </a:p>
        </p:txBody>
      </p:sp>
    </p:spTree>
    <p:extLst>
      <p:ext uri="{BB962C8B-B14F-4D97-AF65-F5344CB8AC3E}">
        <p14:creationId xmlns:p14="http://schemas.microsoft.com/office/powerpoint/2010/main" val="1388167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2121FA-6DED-498A-ABA4-1C0F9CBB557B}" type="datetimeFigureOut">
              <a:rPr lang="en-GB" smtClean="0"/>
              <a:t>07/01/2019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B71845-6E0B-4EEC-95F4-87CC8D4048A6}" type="slidenum">
              <a:rPr lang="en-GB" smtClean="0"/>
              <a:t>‹#›</a:t>
            </a:fld>
            <a:endParaRPr lang="en-GB"/>
          </a:p>
        </p:txBody>
      </p:sp>
    </p:spTree>
    <p:extLst>
      <p:ext uri="{BB962C8B-B14F-4D97-AF65-F5344CB8AC3E}">
        <p14:creationId xmlns:p14="http://schemas.microsoft.com/office/powerpoint/2010/main" val="3498069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2121FA-6DED-498A-ABA4-1C0F9CBB557B}" type="datetimeFigureOut">
              <a:rPr lang="en-GB" smtClean="0"/>
              <a:t>07/01/2019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8B71845-6E0B-4EEC-95F4-87CC8D4048A6}" type="slidenum">
              <a:rPr lang="en-GB" smtClean="0"/>
              <a:t>‹#›</a:t>
            </a:fld>
            <a:endParaRPr lang="en-GB"/>
          </a:p>
        </p:txBody>
      </p:sp>
    </p:spTree>
    <p:extLst>
      <p:ext uri="{BB962C8B-B14F-4D97-AF65-F5344CB8AC3E}">
        <p14:creationId xmlns:p14="http://schemas.microsoft.com/office/powerpoint/2010/main" val="4177692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2121FA-6DED-498A-ABA4-1C0F9CBB557B}" type="datetimeFigureOut">
              <a:rPr lang="en-GB" smtClean="0"/>
              <a:t>07/01/2019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8B71845-6E0B-4EEC-95F4-87CC8D4048A6}" type="slidenum">
              <a:rPr lang="en-GB" smtClean="0"/>
              <a:t>‹#›</a:t>
            </a:fld>
            <a:endParaRPr lang="en-GB"/>
          </a:p>
        </p:txBody>
      </p:sp>
    </p:spTree>
    <p:extLst>
      <p:ext uri="{BB962C8B-B14F-4D97-AF65-F5344CB8AC3E}">
        <p14:creationId xmlns:p14="http://schemas.microsoft.com/office/powerpoint/2010/main" val="249844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2121FA-6DED-498A-ABA4-1C0F9CBB557B}" type="datetimeFigureOut">
              <a:rPr lang="en-GB" smtClean="0"/>
              <a:t>07/01/2019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8B71845-6E0B-4EEC-95F4-87CC8D4048A6}" type="slidenum">
              <a:rPr lang="en-GB" smtClean="0"/>
              <a:t>‹#›</a:t>
            </a:fld>
            <a:endParaRPr lang="en-GB"/>
          </a:p>
        </p:txBody>
      </p:sp>
    </p:spTree>
    <p:extLst>
      <p:ext uri="{BB962C8B-B14F-4D97-AF65-F5344CB8AC3E}">
        <p14:creationId xmlns:p14="http://schemas.microsoft.com/office/powerpoint/2010/main" val="4175283504"/>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12121FA-6DED-498A-ABA4-1C0F9CBB557B}" type="datetimeFigureOut">
              <a:rPr lang="en-GB" smtClean="0"/>
              <a:t>07/01/2019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B71845-6E0B-4EEC-95F4-87CC8D4048A6}" type="slidenum">
              <a:rPr lang="en-GB" smtClean="0"/>
              <a:t>‹#›</a:t>
            </a:fld>
            <a:endParaRPr lang="en-GB"/>
          </a:p>
        </p:txBody>
      </p:sp>
    </p:spTree>
    <p:extLst>
      <p:ext uri="{BB962C8B-B14F-4D97-AF65-F5344CB8AC3E}">
        <p14:creationId xmlns:p14="http://schemas.microsoft.com/office/powerpoint/2010/main" val="1670308894"/>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12121FA-6DED-498A-ABA4-1C0F9CBB557B}" type="datetimeFigureOut">
              <a:rPr lang="en-GB" smtClean="0"/>
              <a:t>07/01/2019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B71845-6E0B-4EEC-95F4-87CC8D4048A6}" type="slidenum">
              <a:rPr lang="en-GB" smtClean="0"/>
              <a:t>‹#›</a:t>
            </a:fld>
            <a:endParaRPr lang="en-GB"/>
          </a:p>
        </p:txBody>
      </p:sp>
    </p:spTree>
    <p:extLst>
      <p:ext uri="{BB962C8B-B14F-4D97-AF65-F5344CB8AC3E}">
        <p14:creationId xmlns:p14="http://schemas.microsoft.com/office/powerpoint/2010/main" val="2095719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12121FA-6DED-498A-ABA4-1C0F9CBB557B}" type="datetimeFigureOut">
              <a:rPr lang="en-GB" smtClean="0"/>
              <a:t>07/01/2019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B71845-6E0B-4EEC-95F4-87CC8D4048A6}" type="slidenum">
              <a:rPr lang="en-GB" smtClean="0"/>
              <a:t>‹#›</a:t>
            </a:fld>
            <a:endParaRPr lang="en-GB"/>
          </a:p>
        </p:txBody>
      </p:sp>
    </p:spTree>
    <p:extLst>
      <p:ext uri="{BB962C8B-B14F-4D97-AF65-F5344CB8AC3E}">
        <p14:creationId xmlns:p14="http://schemas.microsoft.com/office/powerpoint/2010/main" val="1907741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E12121FA-6DED-498A-ABA4-1C0F9CBB557B}" type="datetimeFigureOut">
              <a:rPr lang="en-GB" smtClean="0"/>
              <a:t>07/01/2019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D8B71845-6E0B-4EEC-95F4-87CC8D4048A6}" type="slidenum">
              <a:rPr lang="en-GB" smtClean="0"/>
              <a:t>‹#›</a:t>
            </a:fld>
            <a:endParaRPr lang="en-GB"/>
          </a:p>
        </p:txBody>
      </p:sp>
    </p:spTree>
    <p:extLst>
      <p:ext uri="{BB962C8B-B14F-4D97-AF65-F5344CB8AC3E}">
        <p14:creationId xmlns:p14="http://schemas.microsoft.com/office/powerpoint/2010/main" val="19924317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E12121FA-6DED-498A-ABA4-1C0F9CBB557B}" type="datetimeFigureOut">
              <a:rPr lang="en-GB" smtClean="0"/>
              <a:t>07/01/2019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D8B71845-6E0B-4EEC-95F4-87CC8D4048A6}"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9396678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E12121FA-6DED-498A-ABA4-1C0F9CBB557B}" type="datetimeFigureOut">
              <a:rPr lang="en-GB" smtClean="0"/>
              <a:t>07/01/2019</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D8B71845-6E0B-4EEC-95F4-87CC8D4048A6}" type="slidenum">
              <a:rPr lang="en-GB" smtClean="0"/>
              <a:t>‹#›</a:t>
            </a:fld>
            <a:endParaRPr lang="en-GB"/>
          </a:p>
        </p:txBody>
      </p:sp>
    </p:spTree>
    <p:extLst>
      <p:ext uri="{BB962C8B-B14F-4D97-AF65-F5344CB8AC3E}">
        <p14:creationId xmlns:p14="http://schemas.microsoft.com/office/powerpoint/2010/main" val="28352964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E12121FA-6DED-498A-ABA4-1C0F9CBB557B}" type="datetimeFigureOut">
              <a:rPr lang="en-GB" smtClean="0"/>
              <a:t>07/01/2019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8B71845-6E0B-4EEC-95F4-87CC8D4048A6}" type="slidenum">
              <a:rPr lang="en-GB" smtClean="0"/>
              <a:t>‹#›</a:t>
            </a:fld>
            <a:endParaRPr lang="en-GB"/>
          </a:p>
        </p:txBody>
      </p:sp>
    </p:spTree>
    <p:extLst>
      <p:ext uri="{BB962C8B-B14F-4D97-AF65-F5344CB8AC3E}">
        <p14:creationId xmlns:p14="http://schemas.microsoft.com/office/powerpoint/2010/main" val="16759527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E12121FA-6DED-498A-ABA4-1C0F9CBB557B}" type="datetimeFigureOut">
              <a:rPr lang="en-GB" smtClean="0"/>
              <a:t>07/01/2019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8B71845-6E0B-4EEC-95F4-87CC8D4048A6}" type="slidenum">
              <a:rPr lang="en-GB" smtClean="0"/>
              <a:t>‹#›</a:t>
            </a:fld>
            <a:endParaRPr lang="en-GB"/>
          </a:p>
        </p:txBody>
      </p:sp>
    </p:spTree>
    <p:extLst>
      <p:ext uri="{BB962C8B-B14F-4D97-AF65-F5344CB8AC3E}">
        <p14:creationId xmlns:p14="http://schemas.microsoft.com/office/powerpoint/2010/main" val="33033654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2121FA-6DED-498A-ABA4-1C0F9CBB557B}"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B71845-6E0B-4EEC-95F4-87CC8D4048A6}" type="slidenum">
              <a:rPr lang="en-GB" smtClean="0"/>
              <a:t>‹#›</a:t>
            </a:fld>
            <a:endParaRPr lang="en-GB"/>
          </a:p>
        </p:txBody>
      </p:sp>
    </p:spTree>
    <p:extLst>
      <p:ext uri="{BB962C8B-B14F-4D97-AF65-F5344CB8AC3E}">
        <p14:creationId xmlns:p14="http://schemas.microsoft.com/office/powerpoint/2010/main" val="1659429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E12121FA-6DED-498A-ABA4-1C0F9CBB557B}" type="datetimeFigureOut">
              <a:rPr lang="en-GB" smtClean="0"/>
              <a:t>07/01/2019</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D8B71845-6E0B-4EEC-95F4-87CC8D4048A6}" type="slidenum">
              <a:rPr lang="en-GB" smtClean="0"/>
              <a:t>‹#›</a:t>
            </a:fld>
            <a:endParaRPr lang="en-GB"/>
          </a:p>
        </p:txBody>
      </p:sp>
    </p:spTree>
    <p:extLst>
      <p:ext uri="{BB962C8B-B14F-4D97-AF65-F5344CB8AC3E}">
        <p14:creationId xmlns:p14="http://schemas.microsoft.com/office/powerpoint/2010/main" val="8808169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12121FA-6DED-498A-ABA4-1C0F9CBB557B}" type="datetimeFigureOut">
              <a:rPr lang="en-GB" smtClean="0"/>
              <a:t>07/01/2019</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8B71845-6E0B-4EEC-95F4-87CC8D4048A6}" type="slidenum">
              <a:rPr lang="en-GB" smtClean="0"/>
              <a:t>‹#›</a:t>
            </a:fld>
            <a:endParaRPr lang="en-GB"/>
          </a:p>
        </p:txBody>
      </p:sp>
    </p:spTree>
    <p:extLst>
      <p:ext uri="{BB962C8B-B14F-4D97-AF65-F5344CB8AC3E}">
        <p14:creationId xmlns:p14="http://schemas.microsoft.com/office/powerpoint/2010/main" val="1024777387"/>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6C49710-77CC-4542-955A-00B0B5795DBC}"/>
              </a:ext>
            </a:extLst>
          </p:cNvPr>
          <p:cNvPicPr>
            <a:picLocks noChangeAspect="1"/>
          </p:cNvPicPr>
          <p:nvPr/>
        </p:nvPicPr>
        <p:blipFill rotWithShape="1">
          <a:blip r:embed="rId2"/>
          <a:srcRect l="-1" r="919" b="4145"/>
          <a:stretch/>
        </p:blipFill>
        <p:spPr>
          <a:xfrm>
            <a:off x="3922123" y="643467"/>
            <a:ext cx="4347753" cy="5571066"/>
          </a:xfrm>
          <a:prstGeom prst="rect">
            <a:avLst/>
          </a:prstGeom>
        </p:spPr>
      </p:pic>
      <p:sp>
        <p:nvSpPr>
          <p:cNvPr id="2" name="TextBox 1">
            <a:extLst>
              <a:ext uri="{FF2B5EF4-FFF2-40B4-BE49-F238E27FC236}">
                <a16:creationId xmlns:a16="http://schemas.microsoft.com/office/drawing/2014/main" id="{EA824869-FE33-40F5-96A7-C81C541A5545}"/>
              </a:ext>
            </a:extLst>
          </p:cNvPr>
          <p:cNvSpPr txBox="1"/>
          <p:nvPr/>
        </p:nvSpPr>
        <p:spPr>
          <a:xfrm>
            <a:off x="6865034" y="2739123"/>
            <a:ext cx="781470" cy="507660"/>
          </a:xfrm>
          <a:prstGeom prst="rect">
            <a:avLst/>
          </a:prstGeom>
          <a:solidFill>
            <a:schemeClr val="tx1"/>
          </a:solidFill>
        </p:spPr>
        <p:txBody>
          <a:bodyPr wrap="square" rtlCol="0">
            <a:spAutoFit/>
          </a:bodyPr>
          <a:lstStyle/>
          <a:p>
            <a:endParaRPr lang="en-GB" dirty="0"/>
          </a:p>
        </p:txBody>
      </p:sp>
      <p:sp>
        <p:nvSpPr>
          <p:cNvPr id="3" name="TextBox 2">
            <a:extLst>
              <a:ext uri="{FF2B5EF4-FFF2-40B4-BE49-F238E27FC236}">
                <a16:creationId xmlns:a16="http://schemas.microsoft.com/office/drawing/2014/main" id="{B5E73203-9977-49C3-AFD1-E72DBAFDD4B6}"/>
              </a:ext>
            </a:extLst>
          </p:cNvPr>
          <p:cNvSpPr txBox="1"/>
          <p:nvPr/>
        </p:nvSpPr>
        <p:spPr>
          <a:xfrm>
            <a:off x="4612109" y="2637183"/>
            <a:ext cx="781470" cy="609600"/>
          </a:xfrm>
          <a:prstGeom prst="rect">
            <a:avLst/>
          </a:prstGeom>
          <a:solidFill>
            <a:schemeClr val="tx1"/>
          </a:solidFill>
        </p:spPr>
        <p:txBody>
          <a:bodyPr wrap="square" rtlCol="0">
            <a:spAutoFit/>
          </a:bodyPr>
          <a:lstStyle/>
          <a:p>
            <a:endParaRPr lang="en-GB" dirty="0"/>
          </a:p>
        </p:txBody>
      </p:sp>
    </p:spTree>
    <p:extLst>
      <p:ext uri="{BB962C8B-B14F-4D97-AF65-F5344CB8AC3E}">
        <p14:creationId xmlns:p14="http://schemas.microsoft.com/office/powerpoint/2010/main" val="42708761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graphicFrame>
        <p:nvGraphicFramePr>
          <p:cNvPr id="16" name="TextBox 3">
            <a:extLst>
              <a:ext uri="{FF2B5EF4-FFF2-40B4-BE49-F238E27FC236}">
                <a16:creationId xmlns:a16="http://schemas.microsoft.com/office/drawing/2014/main" id="{40ACF8C8-0EE5-4179-9F18-4AE070466CAA}"/>
              </a:ext>
            </a:extLst>
          </p:cNvPr>
          <p:cNvGraphicFramePr/>
          <p:nvPr>
            <p:extLst>
              <p:ext uri="{D42A27DB-BD31-4B8C-83A1-F6EECF244321}">
                <p14:modId xmlns:p14="http://schemas.microsoft.com/office/powerpoint/2010/main" val="1099885645"/>
              </p:ext>
            </p:extLst>
          </p:nvPr>
        </p:nvGraphicFramePr>
        <p:xfrm>
          <a:off x="838200" y="886265"/>
          <a:ext cx="10515600" cy="52906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487285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D6B514-94AD-4EA6-9C80-B75EF3A11055}"/>
              </a:ext>
            </a:extLst>
          </p:cNvPr>
          <p:cNvSpPr txBox="1"/>
          <p:nvPr/>
        </p:nvSpPr>
        <p:spPr>
          <a:xfrm>
            <a:off x="655320" y="365125"/>
            <a:ext cx="9013052" cy="162331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kern="1200">
                <a:solidFill>
                  <a:schemeClr val="tx1"/>
                </a:solidFill>
                <a:latin typeface="+mj-lt"/>
                <a:ea typeface="+mj-ea"/>
                <a:cs typeface="+mj-cs"/>
              </a:rPr>
              <a:t>Executive Summary</a:t>
            </a:r>
          </a:p>
        </p:txBody>
      </p:sp>
      <p:sp>
        <p:nvSpPr>
          <p:cNvPr id="3" name="TextBox 2">
            <a:extLst>
              <a:ext uri="{FF2B5EF4-FFF2-40B4-BE49-F238E27FC236}">
                <a16:creationId xmlns:a16="http://schemas.microsoft.com/office/drawing/2014/main" id="{43E9CC1B-7D95-47F1-BA66-DF1D640855B6}"/>
              </a:ext>
            </a:extLst>
          </p:cNvPr>
          <p:cNvSpPr txBox="1"/>
          <p:nvPr/>
        </p:nvSpPr>
        <p:spPr>
          <a:xfrm>
            <a:off x="655320" y="2644518"/>
            <a:ext cx="9013052" cy="3327251"/>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en-US" sz="2000" dirty="0"/>
              <a:t>the name of our business is called barber shop. Barber Shop has a passionate commitment to men’s grooming and offers no-nonsense high quality, value-for-money haircuts, styling and shaving for </a:t>
            </a:r>
            <a:r>
              <a:rPr lang="en-US" sz="2000" dirty="0" err="1"/>
              <a:t>men.The</a:t>
            </a:r>
            <a:r>
              <a:rPr lang="en-US" sz="2000" dirty="0"/>
              <a:t> name was picked by all individual from the gathering who were content with the name in the wake of going more than 5 to 10 different names. we concur that it was a crisp sounding name to give our business. the business will be an organization business. all the gathering individuals will square with accomplices and will have break even with say in the business.</a:t>
            </a:r>
            <a:r>
              <a:rPr lang="en-GB" sz="2000" dirty="0"/>
              <a:t> This business report will include product and services, target market, competitors, marketing strategies, management team, financial plan, cashflow forecast, profit &amp; loss, SWOT analysis and PESTLE analysis. The business report will evaluate our business and how we will be running the business. </a:t>
            </a:r>
            <a:endParaRPr lang="en-US" sz="2000" dirty="0"/>
          </a:p>
        </p:txBody>
      </p:sp>
    </p:spTree>
    <p:extLst>
      <p:ext uri="{BB962C8B-B14F-4D97-AF65-F5344CB8AC3E}">
        <p14:creationId xmlns:p14="http://schemas.microsoft.com/office/powerpoint/2010/main" val="272310035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984CD-2218-4561-9DD4-2539D99B099B}"/>
              </a:ext>
            </a:extLst>
          </p:cNvPr>
          <p:cNvSpPr>
            <a:spLocks noGrp="1"/>
          </p:cNvSpPr>
          <p:nvPr>
            <p:ph type="title"/>
          </p:nvPr>
        </p:nvSpPr>
        <p:spPr>
          <a:xfrm>
            <a:off x="838200" y="1760505"/>
            <a:ext cx="10515600" cy="935025"/>
          </a:xfrm>
        </p:spPr>
        <p:txBody>
          <a:bodyPr>
            <a:normAutofit/>
          </a:bodyPr>
          <a:lstStyle/>
          <a:p>
            <a:pPr algn="ctr"/>
            <a:r>
              <a:rPr lang="en-GB" sz="3200">
                <a:solidFill>
                  <a:schemeClr val="tx2"/>
                </a:solidFill>
              </a:rPr>
              <a:t>Business / Company Overview</a:t>
            </a:r>
          </a:p>
        </p:txBody>
      </p:sp>
      <p:sp>
        <p:nvSpPr>
          <p:cNvPr id="3" name="Content Placeholder 2">
            <a:extLst>
              <a:ext uri="{FF2B5EF4-FFF2-40B4-BE49-F238E27FC236}">
                <a16:creationId xmlns:a16="http://schemas.microsoft.com/office/drawing/2014/main" id="{71A50A16-29B5-4C11-A42B-2960DB69E8A3}"/>
              </a:ext>
            </a:extLst>
          </p:cNvPr>
          <p:cNvSpPr>
            <a:spLocks noGrp="1"/>
          </p:cNvSpPr>
          <p:nvPr>
            <p:ph idx="1"/>
          </p:nvPr>
        </p:nvSpPr>
        <p:spPr>
          <a:xfrm>
            <a:off x="2384952" y="3012928"/>
            <a:ext cx="7422096" cy="2109445"/>
          </a:xfrm>
        </p:spPr>
        <p:txBody>
          <a:bodyPr>
            <a:normAutofit/>
          </a:bodyPr>
          <a:lstStyle/>
          <a:p>
            <a:r>
              <a:rPr lang="en-GB" sz="1800" dirty="0">
                <a:solidFill>
                  <a:schemeClr val="tx2"/>
                </a:solidFill>
              </a:rPr>
              <a:t>As the tittle of our company barber shop, we are going to be running a barber shop, where customers come in and style their hair or facial hair. This is a newly established business. There is a four-way partnership in this business and we all have equal amount of ownership. our business is located …………</a:t>
            </a:r>
          </a:p>
          <a:p>
            <a:endParaRPr lang="en-GB" sz="1800" dirty="0">
              <a:solidFill>
                <a:schemeClr val="tx2"/>
              </a:solidFill>
            </a:endParaRPr>
          </a:p>
          <a:p>
            <a:endParaRPr lang="en-GB" sz="1800" dirty="0">
              <a:solidFill>
                <a:schemeClr val="tx2"/>
              </a:solidFill>
            </a:endParaRPr>
          </a:p>
        </p:txBody>
      </p:sp>
    </p:spTree>
    <p:extLst>
      <p:ext uri="{BB962C8B-B14F-4D97-AF65-F5344CB8AC3E}">
        <p14:creationId xmlns:p14="http://schemas.microsoft.com/office/powerpoint/2010/main" val="324270714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FB19F-5578-422D-9E5C-FFA3365B47B5}"/>
              </a:ext>
            </a:extLst>
          </p:cNvPr>
          <p:cNvSpPr>
            <a:spLocks noGrp="1"/>
          </p:cNvSpPr>
          <p:nvPr>
            <p:ph type="title"/>
          </p:nvPr>
        </p:nvSpPr>
        <p:spPr>
          <a:xfrm>
            <a:off x="619760" y="764373"/>
            <a:ext cx="6832600" cy="1293028"/>
          </a:xfrm>
        </p:spPr>
        <p:txBody>
          <a:bodyPr>
            <a:normAutofit/>
          </a:bodyPr>
          <a:lstStyle/>
          <a:p>
            <a:r>
              <a:rPr lang="en-GB"/>
              <a:t>Product and services</a:t>
            </a:r>
          </a:p>
        </p:txBody>
      </p:sp>
      <p:sp>
        <p:nvSpPr>
          <p:cNvPr id="3" name="Content Placeholder 2">
            <a:extLst>
              <a:ext uri="{FF2B5EF4-FFF2-40B4-BE49-F238E27FC236}">
                <a16:creationId xmlns:a16="http://schemas.microsoft.com/office/drawing/2014/main" id="{4FA341AC-0D99-4813-A6B9-82925516B28F}"/>
              </a:ext>
            </a:extLst>
          </p:cNvPr>
          <p:cNvSpPr>
            <a:spLocks noGrp="1"/>
          </p:cNvSpPr>
          <p:nvPr>
            <p:ph idx="1"/>
          </p:nvPr>
        </p:nvSpPr>
        <p:spPr>
          <a:xfrm>
            <a:off x="619760" y="2194560"/>
            <a:ext cx="6832600" cy="4024125"/>
          </a:xfrm>
        </p:spPr>
        <p:txBody>
          <a:bodyPr>
            <a:normAutofit/>
          </a:bodyPr>
          <a:lstStyle/>
          <a:p>
            <a:r>
              <a:rPr lang="en-GB" sz="1600" dirty="0"/>
              <a:t>We will be doing numerous different styles in which our customers can chosen from a wide range of haircuts and beard styling. Our services will offer wide range of hair colouring, bread trimming, threading, waxing and a complete hair clean. We are anticipating that our business can exceed our costumers’ prospects. By doing so, we are hoping our services can raise the number of costumers, we are also suggesting home services to our clients. Our target marketing is to male clients all ages. We are also hoping to develop the business and open other branches alongside barber shop as the years go on and the business grows. Opening offers and discount would be great way of starting the business as this can help us develop and show what we have to offer it will also show the quality of the business and help our service grow better. This can help the strengthening the field of competitors.</a:t>
            </a:r>
          </a:p>
        </p:txBody>
      </p:sp>
      <p:pic>
        <p:nvPicPr>
          <p:cNvPr id="7" name="Graphic 6" descr="Cycle with People">
            <a:extLst>
              <a:ext uri="{FF2B5EF4-FFF2-40B4-BE49-F238E27FC236}">
                <a16:creationId xmlns:a16="http://schemas.microsoft.com/office/drawing/2014/main" id="{3CCC6DDE-CC25-429A-84D1-0DFBC2268E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61238" y="1659923"/>
            <a:ext cx="3644962" cy="3644962"/>
          </a:xfrm>
          <a:prstGeom prst="rect">
            <a:avLst/>
          </a:prstGeom>
        </p:spPr>
      </p:pic>
    </p:spTree>
    <p:extLst>
      <p:ext uri="{BB962C8B-B14F-4D97-AF65-F5344CB8AC3E}">
        <p14:creationId xmlns:p14="http://schemas.microsoft.com/office/powerpoint/2010/main" val="1257078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A9D8C-E5E5-43FE-A018-4E01B9495795}"/>
              </a:ext>
            </a:extLst>
          </p:cNvPr>
          <p:cNvSpPr>
            <a:spLocks noGrp="1"/>
          </p:cNvSpPr>
          <p:nvPr>
            <p:ph type="title"/>
          </p:nvPr>
        </p:nvSpPr>
        <p:spPr/>
        <p:txBody>
          <a:bodyPr>
            <a:normAutofit/>
          </a:bodyPr>
          <a:lstStyle/>
          <a:p>
            <a:r>
              <a:rPr lang="en-GB" dirty="0"/>
              <a:t>Target marketing </a:t>
            </a:r>
          </a:p>
        </p:txBody>
      </p:sp>
      <p:graphicFrame>
        <p:nvGraphicFramePr>
          <p:cNvPr id="5" name="Content Placeholder 2">
            <a:extLst>
              <a:ext uri="{FF2B5EF4-FFF2-40B4-BE49-F238E27FC236}">
                <a16:creationId xmlns:a16="http://schemas.microsoft.com/office/drawing/2014/main" id="{54850AB5-5EA4-4559-9E82-5F4A764E7076}"/>
              </a:ext>
            </a:extLst>
          </p:cNvPr>
          <p:cNvGraphicFramePr>
            <a:graphicFrameLocks noGrp="1"/>
          </p:cNvGraphicFramePr>
          <p:nvPr>
            <p:ph idx="1"/>
            <p:extLst>
              <p:ext uri="{D42A27DB-BD31-4B8C-83A1-F6EECF244321}">
                <p14:modId xmlns:p14="http://schemas.microsoft.com/office/powerpoint/2010/main" val="1707513283"/>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0265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87A82-83D1-476A-AE94-5163831F5A17}"/>
              </a:ext>
            </a:extLst>
          </p:cNvPr>
          <p:cNvSpPr>
            <a:spLocks noGrp="1"/>
          </p:cNvSpPr>
          <p:nvPr>
            <p:ph type="title"/>
          </p:nvPr>
        </p:nvSpPr>
        <p:spPr>
          <a:xfrm>
            <a:off x="685800" y="1066163"/>
            <a:ext cx="3306744" cy="5148371"/>
          </a:xfrm>
        </p:spPr>
        <p:txBody>
          <a:bodyPr>
            <a:normAutofit/>
          </a:bodyPr>
          <a:lstStyle/>
          <a:p>
            <a:r>
              <a:rPr lang="en-GB" sz="3200"/>
              <a:t>Competitors </a:t>
            </a:r>
          </a:p>
        </p:txBody>
      </p:sp>
      <p:graphicFrame>
        <p:nvGraphicFramePr>
          <p:cNvPr id="5" name="Content Placeholder 2">
            <a:extLst>
              <a:ext uri="{FF2B5EF4-FFF2-40B4-BE49-F238E27FC236}">
                <a16:creationId xmlns:a16="http://schemas.microsoft.com/office/drawing/2014/main" id="{50CFE690-C067-405D-8594-21CD859F5E0A}"/>
              </a:ext>
            </a:extLst>
          </p:cNvPr>
          <p:cNvGraphicFramePr>
            <a:graphicFrameLocks noGrp="1"/>
          </p:cNvGraphicFramePr>
          <p:nvPr>
            <p:ph idx="1"/>
            <p:extLst>
              <p:ext uri="{D42A27DB-BD31-4B8C-83A1-F6EECF244321}">
                <p14:modId xmlns:p14="http://schemas.microsoft.com/office/powerpoint/2010/main" val="2658295734"/>
              </p:ext>
            </p:extLst>
          </p:nvPr>
        </p:nvGraphicFramePr>
        <p:xfrm>
          <a:off x="4678344" y="1127125"/>
          <a:ext cx="6403994" cy="50874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8941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9D1B1-F16C-423B-9A0F-E327DD83C6FD}"/>
              </a:ext>
            </a:extLst>
          </p:cNvPr>
          <p:cNvSpPr>
            <a:spLocks noGrp="1"/>
          </p:cNvSpPr>
          <p:nvPr>
            <p:ph type="title"/>
          </p:nvPr>
        </p:nvSpPr>
        <p:spPr>
          <a:xfrm>
            <a:off x="685800" y="1066163"/>
            <a:ext cx="3306744" cy="5148371"/>
          </a:xfrm>
        </p:spPr>
        <p:txBody>
          <a:bodyPr>
            <a:normAutofit/>
          </a:bodyPr>
          <a:lstStyle/>
          <a:p>
            <a:r>
              <a:rPr lang="en-GB" sz="3200"/>
              <a:t>marketing strategies</a:t>
            </a:r>
          </a:p>
        </p:txBody>
      </p:sp>
      <p:graphicFrame>
        <p:nvGraphicFramePr>
          <p:cNvPr id="5" name="Content Placeholder 2">
            <a:extLst>
              <a:ext uri="{FF2B5EF4-FFF2-40B4-BE49-F238E27FC236}">
                <a16:creationId xmlns:a16="http://schemas.microsoft.com/office/drawing/2014/main" id="{9EA522B2-7767-4A8C-9E4B-F989B28CCF62}"/>
              </a:ext>
            </a:extLst>
          </p:cNvPr>
          <p:cNvGraphicFramePr>
            <a:graphicFrameLocks noGrp="1"/>
          </p:cNvGraphicFramePr>
          <p:nvPr>
            <p:ph idx="1"/>
            <p:extLst>
              <p:ext uri="{D42A27DB-BD31-4B8C-83A1-F6EECF244321}">
                <p14:modId xmlns:p14="http://schemas.microsoft.com/office/powerpoint/2010/main" val="2040400850"/>
              </p:ext>
            </p:extLst>
          </p:nvPr>
        </p:nvGraphicFramePr>
        <p:xfrm>
          <a:off x="4678344" y="1127125"/>
          <a:ext cx="6403994" cy="50874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24240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1292B-1403-4F06-932C-F078008C67C7}"/>
              </a:ext>
            </a:extLst>
          </p:cNvPr>
          <p:cNvSpPr>
            <a:spLocks noGrp="1"/>
          </p:cNvSpPr>
          <p:nvPr>
            <p:ph type="title"/>
          </p:nvPr>
        </p:nvSpPr>
        <p:spPr>
          <a:xfrm>
            <a:off x="685800" y="764373"/>
            <a:ext cx="3306744" cy="1293028"/>
          </a:xfrm>
        </p:spPr>
        <p:txBody>
          <a:bodyPr>
            <a:normAutofit/>
          </a:bodyPr>
          <a:lstStyle/>
          <a:p>
            <a:r>
              <a:rPr lang="en-GB" sz="3200"/>
              <a:t>Management Team</a:t>
            </a:r>
          </a:p>
        </p:txBody>
      </p:sp>
      <p:sp>
        <p:nvSpPr>
          <p:cNvPr id="3" name="Content Placeholder 2">
            <a:extLst>
              <a:ext uri="{FF2B5EF4-FFF2-40B4-BE49-F238E27FC236}">
                <a16:creationId xmlns:a16="http://schemas.microsoft.com/office/drawing/2014/main" id="{5C128132-9E50-4E0F-8798-B554A1960085}"/>
              </a:ext>
            </a:extLst>
          </p:cNvPr>
          <p:cNvSpPr>
            <a:spLocks noGrp="1"/>
          </p:cNvSpPr>
          <p:nvPr>
            <p:ph idx="1"/>
          </p:nvPr>
        </p:nvSpPr>
        <p:spPr>
          <a:xfrm>
            <a:off x="685801" y="2194560"/>
            <a:ext cx="3306742" cy="4024125"/>
          </a:xfrm>
        </p:spPr>
        <p:txBody>
          <a:bodyPr>
            <a:normAutofit/>
          </a:bodyPr>
          <a:lstStyle/>
          <a:p>
            <a:r>
              <a:rPr lang="en-GB" sz="1600"/>
              <a:t>Morgan, P. (2016) Team management is very important part in all kind of trades. This section of the industry is responsible to evaluate the ambitions and recognizes the objectives. Then apply these strategies to achieve higher success from the employees. Therefore, management team in a business includes the owners and co-owners, directors, managers and staff including sales assistant, cashier and cleaners.</a:t>
            </a:r>
          </a:p>
        </p:txBody>
      </p:sp>
      <p:pic>
        <p:nvPicPr>
          <p:cNvPr id="4" name="Picture 3">
            <a:extLst>
              <a:ext uri="{FF2B5EF4-FFF2-40B4-BE49-F238E27FC236}">
                <a16:creationId xmlns:a16="http://schemas.microsoft.com/office/drawing/2014/main" id="{B3E8315C-7899-4366-8E77-2E4559FC8986}"/>
              </a:ext>
            </a:extLst>
          </p:cNvPr>
          <p:cNvPicPr>
            <a:picLocks noChangeAspect="1"/>
          </p:cNvPicPr>
          <p:nvPr/>
        </p:nvPicPr>
        <p:blipFill rotWithShape="1">
          <a:blip r:embed="rId2"/>
          <a:srcRect r="266" b="3"/>
          <a:stretch/>
        </p:blipFill>
        <p:spPr>
          <a:xfrm>
            <a:off x="4955339" y="1336566"/>
            <a:ext cx="6127287" cy="4607567"/>
          </a:xfrm>
          <a:prstGeom prst="rect">
            <a:avLst/>
          </a:prstGeom>
        </p:spPr>
      </p:pic>
      <p:sp>
        <p:nvSpPr>
          <p:cNvPr id="5" name="TextBox 4">
            <a:extLst>
              <a:ext uri="{FF2B5EF4-FFF2-40B4-BE49-F238E27FC236}">
                <a16:creationId xmlns:a16="http://schemas.microsoft.com/office/drawing/2014/main" id="{E909980E-E3F8-4C42-97C7-26FAB7C225FE}"/>
              </a:ext>
            </a:extLst>
          </p:cNvPr>
          <p:cNvSpPr txBox="1"/>
          <p:nvPr/>
        </p:nvSpPr>
        <p:spPr>
          <a:xfrm>
            <a:off x="8199459" y="6161771"/>
            <a:ext cx="3130154" cy="646331"/>
          </a:xfrm>
          <a:prstGeom prst="rect">
            <a:avLst/>
          </a:prstGeom>
          <a:noFill/>
        </p:spPr>
        <p:txBody>
          <a:bodyPr wrap="square" rtlCol="0">
            <a:spAutoFit/>
          </a:bodyPr>
          <a:lstStyle/>
          <a:p>
            <a:r>
              <a:rPr lang="en-GB" dirty="0"/>
              <a:t> (Organizational structure by Google 2018)</a:t>
            </a:r>
          </a:p>
        </p:txBody>
      </p:sp>
    </p:spTree>
    <p:extLst>
      <p:ext uri="{BB962C8B-B14F-4D97-AF65-F5344CB8AC3E}">
        <p14:creationId xmlns:p14="http://schemas.microsoft.com/office/powerpoint/2010/main" val="39069929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1EC03-F5BA-4771-B7E7-1F23D6204D9B}"/>
              </a:ext>
            </a:extLst>
          </p:cNvPr>
          <p:cNvSpPr>
            <a:spLocks noGrp="1"/>
          </p:cNvSpPr>
          <p:nvPr>
            <p:ph type="title"/>
          </p:nvPr>
        </p:nvSpPr>
        <p:spPr>
          <a:xfrm>
            <a:off x="685800" y="4698999"/>
            <a:ext cx="10820400" cy="821268"/>
          </a:xfrm>
        </p:spPr>
        <p:txBody>
          <a:bodyPr vert="horz" lIns="91440" tIns="45720" rIns="91440" bIns="45720" rtlCol="0" anchor="b">
            <a:normAutofit/>
          </a:bodyPr>
          <a:lstStyle/>
          <a:p>
            <a:pPr algn="l"/>
            <a:r>
              <a:rPr lang="en-US" sz="4400">
                <a:solidFill>
                  <a:schemeClr val="bg1"/>
                </a:solidFill>
              </a:rPr>
              <a:t>financial plan</a:t>
            </a:r>
          </a:p>
        </p:txBody>
      </p:sp>
      <p:pic>
        <p:nvPicPr>
          <p:cNvPr id="6" name="Picture 5">
            <a:extLst>
              <a:ext uri="{FF2B5EF4-FFF2-40B4-BE49-F238E27FC236}">
                <a16:creationId xmlns:a16="http://schemas.microsoft.com/office/drawing/2014/main" id="{8F622DEE-7AB5-4506-A64E-AB1F9379DDEB}"/>
              </a:ext>
            </a:extLst>
          </p:cNvPr>
          <p:cNvPicPr>
            <a:picLocks noChangeAspect="1"/>
          </p:cNvPicPr>
          <p:nvPr/>
        </p:nvPicPr>
        <p:blipFill>
          <a:blip r:embed="rId2"/>
          <a:stretch>
            <a:fillRect/>
          </a:stretch>
        </p:blipFill>
        <p:spPr>
          <a:xfrm>
            <a:off x="1312985" y="2557659"/>
            <a:ext cx="9566030" cy="2962608"/>
          </a:xfrm>
          <a:prstGeom prst="rect">
            <a:avLst/>
          </a:prstGeom>
        </p:spPr>
      </p:pic>
      <p:sp>
        <p:nvSpPr>
          <p:cNvPr id="3" name="TextBox 2">
            <a:extLst>
              <a:ext uri="{FF2B5EF4-FFF2-40B4-BE49-F238E27FC236}">
                <a16:creationId xmlns:a16="http://schemas.microsoft.com/office/drawing/2014/main" id="{B539772E-F13F-4A34-8F9A-A2698E6E982D}"/>
              </a:ext>
            </a:extLst>
          </p:cNvPr>
          <p:cNvSpPr txBox="1"/>
          <p:nvPr/>
        </p:nvSpPr>
        <p:spPr>
          <a:xfrm>
            <a:off x="2478157" y="927652"/>
            <a:ext cx="7209182" cy="1015663"/>
          </a:xfrm>
          <a:prstGeom prst="rect">
            <a:avLst/>
          </a:prstGeom>
          <a:noFill/>
        </p:spPr>
        <p:txBody>
          <a:bodyPr wrap="square" rtlCol="0">
            <a:spAutoFit/>
          </a:bodyPr>
          <a:lstStyle/>
          <a:p>
            <a:pPr algn="ctr"/>
            <a:r>
              <a:rPr lang="en-GB" sz="6000" dirty="0">
                <a:solidFill>
                  <a:schemeClr val="accent3">
                    <a:lumMod val="75000"/>
                  </a:schemeClr>
                </a:solidFill>
              </a:rPr>
              <a:t>cashflow</a:t>
            </a:r>
          </a:p>
        </p:txBody>
      </p:sp>
    </p:spTree>
    <p:extLst>
      <p:ext uri="{BB962C8B-B14F-4D97-AF65-F5344CB8AC3E}">
        <p14:creationId xmlns:p14="http://schemas.microsoft.com/office/powerpoint/2010/main" val="3324219325"/>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5DD5BC2-A8E7-4CAD-955A-3807355EC9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14"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3">
            <a:extLst>
              <a:ext uri="{FF2B5EF4-FFF2-40B4-BE49-F238E27FC236}">
                <a16:creationId xmlns:a16="http://schemas.microsoft.com/office/drawing/2014/main" id="{69413272-E8B1-4FF7-9D4E-14B1DF360A41}"/>
              </a:ext>
            </a:extLst>
          </p:cNvPr>
          <p:cNvPicPr>
            <a:picLocks noChangeAspect="1"/>
          </p:cNvPicPr>
          <p:nvPr/>
        </p:nvPicPr>
        <p:blipFill>
          <a:blip r:embed="rId3"/>
          <a:stretch>
            <a:fillRect/>
          </a:stretch>
        </p:blipFill>
        <p:spPr>
          <a:xfrm>
            <a:off x="870204" y="1494344"/>
            <a:ext cx="10451592" cy="3869312"/>
          </a:xfrm>
          <a:prstGeom prst="rect">
            <a:avLst/>
          </a:prstGeom>
          <a:ln w="31750" cap="sq">
            <a:noFill/>
            <a:miter lim="800000"/>
          </a:ln>
        </p:spPr>
      </p:pic>
    </p:spTree>
    <p:extLst>
      <p:ext uri="{BB962C8B-B14F-4D97-AF65-F5344CB8AC3E}">
        <p14:creationId xmlns:p14="http://schemas.microsoft.com/office/powerpoint/2010/main" val="31383808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F0262-2E91-4FB4-8590-7A30F0F7327B}"/>
              </a:ext>
            </a:extLst>
          </p:cNvPr>
          <p:cNvSpPr>
            <a:spLocks noGrp="1"/>
          </p:cNvSpPr>
          <p:nvPr>
            <p:ph type="title"/>
          </p:nvPr>
        </p:nvSpPr>
        <p:spPr>
          <a:xfrm>
            <a:off x="685800" y="1066163"/>
            <a:ext cx="3306744" cy="5148371"/>
          </a:xfrm>
        </p:spPr>
        <p:txBody>
          <a:bodyPr>
            <a:normAutofit/>
          </a:bodyPr>
          <a:lstStyle/>
          <a:p>
            <a:r>
              <a:rPr lang="en-GB">
                <a:solidFill>
                  <a:schemeClr val="bg1"/>
                </a:solidFill>
              </a:rPr>
              <a:t>profit &amp; loss</a:t>
            </a:r>
          </a:p>
        </p:txBody>
      </p:sp>
      <p:graphicFrame>
        <p:nvGraphicFramePr>
          <p:cNvPr id="21" name="Content Placeholder 2">
            <a:extLst>
              <a:ext uri="{FF2B5EF4-FFF2-40B4-BE49-F238E27FC236}">
                <a16:creationId xmlns:a16="http://schemas.microsoft.com/office/drawing/2014/main" id="{9D9AA0ED-C7EB-44F2-81D1-2754ACF02332}"/>
              </a:ext>
            </a:extLst>
          </p:cNvPr>
          <p:cNvGraphicFramePr>
            <a:graphicFrameLocks noGrp="1"/>
          </p:cNvGraphicFramePr>
          <p:nvPr>
            <p:ph idx="1"/>
            <p:extLst>
              <p:ext uri="{D42A27DB-BD31-4B8C-83A1-F6EECF244321}">
                <p14:modId xmlns:p14="http://schemas.microsoft.com/office/powerpoint/2010/main" val="412343276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0322270"/>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0ACE6-B2B3-4A8E-BFA0-D79FCA80845E}"/>
              </a:ext>
            </a:extLst>
          </p:cNvPr>
          <p:cNvSpPr>
            <a:spLocks noGrp="1"/>
          </p:cNvSpPr>
          <p:nvPr>
            <p:ph type="title"/>
          </p:nvPr>
        </p:nvSpPr>
        <p:spPr>
          <a:xfrm>
            <a:off x="619760" y="764373"/>
            <a:ext cx="6832600" cy="1293028"/>
          </a:xfrm>
        </p:spPr>
        <p:txBody>
          <a:bodyPr>
            <a:normAutofit/>
          </a:bodyPr>
          <a:lstStyle/>
          <a:p>
            <a:r>
              <a:rPr lang="en-GB"/>
              <a:t>SWOT ANALASIS </a:t>
            </a:r>
            <a:br>
              <a:rPr lang="en-GB"/>
            </a:br>
            <a:endParaRPr lang="en-GB" dirty="0"/>
          </a:p>
        </p:txBody>
      </p:sp>
      <p:sp>
        <p:nvSpPr>
          <p:cNvPr id="3" name="Content Placeholder 2">
            <a:extLst>
              <a:ext uri="{FF2B5EF4-FFF2-40B4-BE49-F238E27FC236}">
                <a16:creationId xmlns:a16="http://schemas.microsoft.com/office/drawing/2014/main" id="{C5587B80-C211-48F6-A353-9BAE8A805348}"/>
              </a:ext>
            </a:extLst>
          </p:cNvPr>
          <p:cNvSpPr>
            <a:spLocks noGrp="1"/>
          </p:cNvSpPr>
          <p:nvPr>
            <p:ph idx="1"/>
          </p:nvPr>
        </p:nvSpPr>
        <p:spPr>
          <a:xfrm>
            <a:off x="619760" y="2194560"/>
            <a:ext cx="6832600" cy="4024125"/>
          </a:xfrm>
        </p:spPr>
        <p:txBody>
          <a:bodyPr>
            <a:normAutofit/>
          </a:bodyPr>
          <a:lstStyle/>
          <a:p>
            <a:r>
              <a:rPr lang="en-GB" sz="1000"/>
              <a:t>Strength </a:t>
            </a:r>
          </a:p>
          <a:p>
            <a:r>
              <a:rPr lang="en-GB" sz="1000"/>
              <a:t>Out strength is the fact that we have qualified professional hair stylists working in our organization. And have experience in hair cutting and styling. We also have experience in trading as of us have open other business lines.</a:t>
            </a:r>
          </a:p>
          <a:p>
            <a:endParaRPr lang="en-GB" sz="1000"/>
          </a:p>
          <a:p>
            <a:r>
              <a:rPr lang="en-GB" sz="1000"/>
              <a:t>Weaknesses</a:t>
            </a:r>
          </a:p>
          <a:p>
            <a:r>
              <a:rPr lang="en-GB" sz="1000"/>
              <a:t>our shortcomings are we have never worked in the gentlemen hairdresser industry. we have done our examination into the exchange and discovered that it is especially required as high demand.</a:t>
            </a:r>
          </a:p>
          <a:p>
            <a:endParaRPr lang="en-GB" sz="1000"/>
          </a:p>
          <a:p>
            <a:r>
              <a:rPr lang="en-GB" sz="1000"/>
              <a:t>Opportunities</a:t>
            </a:r>
          </a:p>
          <a:p>
            <a:r>
              <a:rPr lang="en-GB" sz="1000"/>
              <a:t>We have a great opportunity to open this business as it is in excessive demand. A lot of individuals are willing to pay good money for a nice and fresh hair cut or style, we feel as though this would be magnificent for our business.</a:t>
            </a:r>
          </a:p>
          <a:p>
            <a:r>
              <a:rPr lang="en-GB" sz="1000"/>
              <a:t>Threats</a:t>
            </a:r>
          </a:p>
          <a:p>
            <a:r>
              <a:rPr lang="en-GB" sz="1000"/>
              <a:t>Our biggest threats would be our competitors, most of the same gendered shops are well established and have their own regular customers, we will have to work hard to build our company to an established point.</a:t>
            </a:r>
          </a:p>
          <a:p>
            <a:endParaRPr lang="en-GB" sz="1000"/>
          </a:p>
        </p:txBody>
      </p:sp>
      <p:pic>
        <p:nvPicPr>
          <p:cNvPr id="7" name="Graphic 6" descr="Checkmark">
            <a:extLst>
              <a:ext uri="{FF2B5EF4-FFF2-40B4-BE49-F238E27FC236}">
                <a16:creationId xmlns:a16="http://schemas.microsoft.com/office/drawing/2014/main" id="{D5DFDBA0-157D-4573-A9E1-4E6085BD9D9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61238" y="1659923"/>
            <a:ext cx="3644962" cy="3644962"/>
          </a:xfrm>
          <a:prstGeom prst="rect">
            <a:avLst/>
          </a:prstGeom>
        </p:spPr>
      </p:pic>
    </p:spTree>
    <p:extLst>
      <p:ext uri="{BB962C8B-B14F-4D97-AF65-F5344CB8AC3E}">
        <p14:creationId xmlns:p14="http://schemas.microsoft.com/office/powerpoint/2010/main" val="19905790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AF1E3-D80B-44D2-860C-F6490CE6E44F}"/>
              </a:ext>
            </a:extLst>
          </p:cNvPr>
          <p:cNvSpPr>
            <a:spLocks noGrp="1"/>
          </p:cNvSpPr>
          <p:nvPr>
            <p:ph type="title"/>
          </p:nvPr>
        </p:nvSpPr>
        <p:spPr>
          <a:xfrm>
            <a:off x="2895600" y="764373"/>
            <a:ext cx="8610600" cy="1293028"/>
          </a:xfrm>
        </p:spPr>
        <p:txBody>
          <a:bodyPr>
            <a:normAutofit/>
          </a:bodyPr>
          <a:lstStyle/>
          <a:p>
            <a:r>
              <a:rPr lang="en-GB"/>
              <a:t>PESTLE ANALYSIS </a:t>
            </a:r>
          </a:p>
        </p:txBody>
      </p:sp>
      <p:graphicFrame>
        <p:nvGraphicFramePr>
          <p:cNvPr id="22" name="Content Placeholder 2">
            <a:extLst>
              <a:ext uri="{FF2B5EF4-FFF2-40B4-BE49-F238E27FC236}">
                <a16:creationId xmlns:a16="http://schemas.microsoft.com/office/drawing/2014/main" id="{8CF04C4D-0793-4F78-BAD6-0968A945FD61}"/>
              </a:ext>
            </a:extLst>
          </p:cNvPr>
          <p:cNvGraphicFramePr>
            <a:graphicFrameLocks noGrp="1"/>
          </p:cNvGraphicFramePr>
          <p:nvPr>
            <p:ph idx="1"/>
            <p:extLst>
              <p:ext uri="{D42A27DB-BD31-4B8C-83A1-F6EECF244321}">
                <p14:modId xmlns:p14="http://schemas.microsoft.com/office/powerpoint/2010/main" val="4114245419"/>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11689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3E521-49F7-457C-948A-F4BFADE0BB5D}"/>
              </a:ext>
            </a:extLst>
          </p:cNvPr>
          <p:cNvSpPr>
            <a:spLocks noGrp="1"/>
          </p:cNvSpPr>
          <p:nvPr>
            <p:ph type="title"/>
          </p:nvPr>
        </p:nvSpPr>
        <p:spPr>
          <a:xfrm>
            <a:off x="619760" y="764373"/>
            <a:ext cx="6832600" cy="1293028"/>
          </a:xfrm>
        </p:spPr>
        <p:txBody>
          <a:bodyPr>
            <a:normAutofit/>
          </a:bodyPr>
          <a:lstStyle/>
          <a:p>
            <a:r>
              <a:rPr lang="en-GB"/>
              <a:t>Reference &amp; Bibliography</a:t>
            </a:r>
            <a:endParaRPr lang="en-GB" dirty="0"/>
          </a:p>
        </p:txBody>
      </p:sp>
      <p:sp>
        <p:nvSpPr>
          <p:cNvPr id="3" name="Content Placeholder 2">
            <a:extLst>
              <a:ext uri="{FF2B5EF4-FFF2-40B4-BE49-F238E27FC236}">
                <a16:creationId xmlns:a16="http://schemas.microsoft.com/office/drawing/2014/main" id="{1DE10F06-9ABB-4D0A-BD92-40DBAA809992}"/>
              </a:ext>
            </a:extLst>
          </p:cNvPr>
          <p:cNvSpPr>
            <a:spLocks noGrp="1"/>
          </p:cNvSpPr>
          <p:nvPr>
            <p:ph idx="1"/>
          </p:nvPr>
        </p:nvSpPr>
        <p:spPr>
          <a:xfrm>
            <a:off x="619760" y="2194560"/>
            <a:ext cx="6832600" cy="4024125"/>
          </a:xfrm>
        </p:spPr>
        <p:txBody>
          <a:bodyPr>
            <a:normAutofit/>
          </a:bodyPr>
          <a:lstStyle/>
          <a:p>
            <a:r>
              <a:rPr lang="en-GB" sz="900"/>
              <a:t>Burns, P. (2016) Entrepreneurship and small business: start-up, growth and maturity. 4th Edition. London: Palgrave Macmillan.</a:t>
            </a:r>
          </a:p>
          <a:p>
            <a:r>
              <a:rPr lang="en-GB" sz="900"/>
              <a:t>Certificate in Higher Education: Skills for the Workplace Student Yearbook. London: Sage Publications.</a:t>
            </a:r>
          </a:p>
          <a:p>
            <a:r>
              <a:rPr lang="en-GB" sz="900"/>
              <a:t>How to Write the Management Team Section of a Business Plan. Available: https://smallbusiness.chron.com/write-management-team-section-business-plan-10792.html. Last accessed 04/12/2018. </a:t>
            </a:r>
          </a:p>
          <a:p>
            <a:r>
              <a:rPr lang="en-GB" sz="900"/>
              <a:t>https://www.google.com/search?tbm=isch&amp;q=management+team+in+a+small+business&amp;chips=q:management+team+in+a+small+business,online_chips:organizational+structure&amp;usg=AI4_-kQZ7A_6guJm04wEsXQ1F1oXUKFpDw&amp;sa=X&amp;ved=0ahUKEwiUs5P04ZXfAhWqRxUIHTuuAnAQ4lYIKigE&amp;biw=1366&amp;bih=643&amp;dpr=1#imgdii=PwEWKPzb9bEhQM:&amp;imgrc=4U0kCoGjzraLUM:&amp;spf=1544462326233  </a:t>
            </a:r>
          </a:p>
          <a:p>
            <a:r>
              <a:rPr lang="en-GB" sz="900" err="1"/>
              <a:t>Mariotti</a:t>
            </a:r>
            <a:r>
              <a:rPr lang="en-GB" sz="900"/>
              <a:t>, S. and </a:t>
            </a:r>
            <a:r>
              <a:rPr lang="en-GB" sz="900" err="1"/>
              <a:t>Glackin</a:t>
            </a:r>
            <a:r>
              <a:rPr lang="en-GB" sz="900"/>
              <a:t>, C. (2015) Entrepreneurship and Small Business Management, 2nd Edition. Harlow: Pearson.</a:t>
            </a:r>
          </a:p>
          <a:p>
            <a:r>
              <a:rPr lang="en-GB" sz="900"/>
              <a:t>Navalwiki.info. (2018). </a:t>
            </a:r>
            <a:r>
              <a:rPr lang="en-GB" sz="900" err="1"/>
              <a:t>Navalwiki</a:t>
            </a:r>
            <a:r>
              <a:rPr lang="en-GB" sz="900"/>
              <a:t>. [online] Available at: http://navalwiki.info [Accessed 9 Dec. 2018].</a:t>
            </a:r>
          </a:p>
          <a:p>
            <a:r>
              <a:rPr lang="en-GB" sz="900"/>
              <a:t>New Venture Creation: A framework for entrepreneurial start-ups. 2nd Edition. London: Palgrave Macmillan.</a:t>
            </a:r>
          </a:p>
          <a:p>
            <a:r>
              <a:rPr lang="en-GB" sz="900"/>
              <a:t>Peter, J.P., Olson, J.C. and </a:t>
            </a:r>
            <a:r>
              <a:rPr lang="en-GB" sz="900" err="1"/>
              <a:t>Grunert</a:t>
            </a:r>
            <a:r>
              <a:rPr lang="en-GB" sz="900"/>
              <a:t>, K.G., 1999. Consumer behaviour and marketing strategy (pp. 329-48). London: </a:t>
            </a:r>
            <a:r>
              <a:rPr lang="en-GB" sz="900" err="1"/>
              <a:t>McGraw-hill</a:t>
            </a:r>
            <a:r>
              <a:rPr lang="en-GB" sz="900"/>
              <a:t>.</a:t>
            </a:r>
          </a:p>
          <a:p>
            <a:r>
              <a:rPr lang="en-GB" sz="900"/>
              <a:t>The Balance Small Business. (2018). The Balance Small Business. [online] Available at: https://www.thebalancesmb.com [Accessed 10 Dec. 2018].</a:t>
            </a:r>
          </a:p>
          <a:p>
            <a:r>
              <a:rPr lang="en-GB" sz="900"/>
              <a:t>The Business Student’s Guide to Study and Employability. London: Sage Publications.</a:t>
            </a:r>
          </a:p>
          <a:p>
            <a:r>
              <a:rPr lang="en-GB" sz="900"/>
              <a:t>The Mind Tools Content Team.. (2018). Team Management Skills. Available: https://www.mindtools.com/pages/article/newTMM_92.htm. Last accessed 19/12/2018.</a:t>
            </a:r>
          </a:p>
          <a:p>
            <a:endParaRPr lang="en-GB" sz="900"/>
          </a:p>
          <a:p>
            <a:endParaRPr lang="en-GB" sz="900"/>
          </a:p>
        </p:txBody>
      </p:sp>
      <p:pic>
        <p:nvPicPr>
          <p:cNvPr id="7" name="Graphic 6" descr="Books">
            <a:extLst>
              <a:ext uri="{FF2B5EF4-FFF2-40B4-BE49-F238E27FC236}">
                <a16:creationId xmlns:a16="http://schemas.microsoft.com/office/drawing/2014/main" id="{7E5E6A26-E4D1-4C04-A755-0297FA36BCD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61238" y="1659923"/>
            <a:ext cx="3644962" cy="3644962"/>
          </a:xfrm>
          <a:prstGeom prst="rect">
            <a:avLst/>
          </a:prstGeom>
        </p:spPr>
      </p:pic>
    </p:spTree>
    <p:extLst>
      <p:ext uri="{BB962C8B-B14F-4D97-AF65-F5344CB8AC3E}">
        <p14:creationId xmlns:p14="http://schemas.microsoft.com/office/powerpoint/2010/main" val="225077265"/>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otalTime>8</TotalTime>
  <Words>1263</Words>
  <Application>Microsoft Office PowerPoint</Application>
  <PresentationFormat>Widescreen</PresentationFormat>
  <Paragraphs>83</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Century Gothic</vt:lpstr>
      <vt:lpstr>Vapor Trail</vt:lpstr>
      <vt:lpstr>PowerPoint Presentation</vt:lpstr>
      <vt:lpstr>PowerPoint Presentation</vt:lpstr>
      <vt:lpstr>PowerPoint Presentation</vt:lpstr>
      <vt:lpstr>Business / Company Overview</vt:lpstr>
      <vt:lpstr>Product and services</vt:lpstr>
      <vt:lpstr>Target marketing </vt:lpstr>
      <vt:lpstr>Competitors </vt:lpstr>
      <vt:lpstr>marketing strategies</vt:lpstr>
      <vt:lpstr>Management Team</vt:lpstr>
      <vt:lpstr>financial plan</vt:lpstr>
      <vt:lpstr>PowerPoint Presentation</vt:lpstr>
      <vt:lpstr>profit &amp; loss</vt:lpstr>
      <vt:lpstr>SWOT ANALASIS  </vt:lpstr>
      <vt:lpstr>PESTLE ANALYSIS </vt:lpstr>
      <vt:lpstr>Reference &amp;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Raheda Khatun</dc:creator>
  <cp:lastModifiedBy>Raheda Khatun</cp:lastModifiedBy>
  <cp:revision>2</cp:revision>
  <dcterms:created xsi:type="dcterms:W3CDTF">2018-12-25T23:51:08Z</dcterms:created>
  <dcterms:modified xsi:type="dcterms:W3CDTF">2019-01-07T09:29:56Z</dcterms:modified>
</cp:coreProperties>
</file>