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8" r:id="rId1"/>
  </p:sldMasterIdLst>
  <p:notesMasterIdLst>
    <p:notesMasterId r:id="rId14"/>
  </p:notesMasterIdLst>
  <p:sldIdLst>
    <p:sldId id="256" r:id="rId2"/>
    <p:sldId id="265" r:id="rId3"/>
    <p:sldId id="261" r:id="rId4"/>
    <p:sldId id="257" r:id="rId5"/>
    <p:sldId id="258" r:id="rId6"/>
    <p:sldId id="259" r:id="rId7"/>
    <p:sldId id="262" r:id="rId8"/>
    <p:sldId id="260" r:id="rId9"/>
    <p:sldId id="263" r:id="rId10"/>
    <p:sldId id="268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844" autoAdjust="0"/>
  </p:normalViewPr>
  <p:slideViewPr>
    <p:cSldViewPr snapToGrid="0">
      <p:cViewPr varScale="1">
        <p:scale>
          <a:sx n="80" d="100"/>
          <a:sy n="80" d="100"/>
        </p:scale>
        <p:origin x="75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D41326-B494-40B6-BE22-C6488996A630}" type="datetimeFigureOut">
              <a:rPr lang="en-US" smtClean="0"/>
              <a:t>12/2/2021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6416CB-3E21-450E-B39C-3D9B7760E3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178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416CB-3E21-450E-B39C-3D9B7760E36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374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416CB-3E21-450E-B39C-3D9B7760E36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087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416CB-3E21-450E-B39C-3D9B7760E36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397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6416CB-3E21-450E-B39C-3D9B7760E36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228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December 2,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32871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17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22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49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834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01965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797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841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1143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648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Thursday, December 2,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835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December 2,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6801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47" r:id="rId6"/>
    <p:sldLayoutId id="2147483852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5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D2712A-FE76-43AA-8543-1DE9C7E88E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75614" y="549275"/>
            <a:ext cx="3565524" cy="3034657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sz="4800"/>
              <a:t>Barber Shop</a:t>
            </a:r>
          </a:p>
        </p:txBody>
      </p:sp>
      <p:pic>
        <p:nvPicPr>
          <p:cNvPr id="24" name="Picture 23" descr="Logo&#10;&#10;Description automatically generated">
            <a:extLst>
              <a:ext uri="{FF2B5EF4-FFF2-40B4-BE49-F238E27FC236}">
                <a16:creationId xmlns:a16="http://schemas.microsoft.com/office/drawing/2014/main" id="{FFF49139-0238-43A9-8EED-BCA5E28269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4" y="814585"/>
            <a:ext cx="6973888" cy="5230416"/>
          </a:xfrm>
          <a:custGeom>
            <a:avLst/>
            <a:gdLst/>
            <a:ahLst/>
            <a:cxnLst/>
            <a:rect l="l" t="t" r="r" b="b"/>
            <a:pathLst>
              <a:path w="6973888" h="5761037">
                <a:moveTo>
                  <a:pt x="0" y="0"/>
                </a:moveTo>
                <a:lnTo>
                  <a:pt x="6973888" y="0"/>
                </a:lnTo>
                <a:lnTo>
                  <a:pt x="6973888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69" name="Oval 61">
            <a:extLst>
              <a:ext uri="{FF2B5EF4-FFF2-40B4-BE49-F238E27FC236}">
                <a16:creationId xmlns:a16="http://schemas.microsoft.com/office/drawing/2014/main" id="{61B0F92C-925A-4D2E-839E-EB381378C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0" y="4960218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105F63-ACA0-4A09-90CA-CF22A361E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75613" y="3803406"/>
            <a:ext cx="3565525" cy="2289419"/>
          </a:xfrm>
        </p:spPr>
        <p:txBody>
          <a:bodyPr vert="horz" lIns="0" tIns="0" rIns="0" bIns="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>
                    <a:alpha val="60000"/>
                  </a:schemeClr>
                </a:solidFill>
              </a:rPr>
              <a:t>Module name: Entrepreneurship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>
                    <a:alpha val="60000"/>
                  </a:schemeClr>
                </a:solidFill>
              </a:rPr>
              <a:t>Module code: LCB5001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>
                    <a:alpha val="60000"/>
                  </a:schemeClr>
                </a:solidFill>
              </a:rPr>
              <a:t>Student name: Denisa Alexandra Neagu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>
                <a:solidFill>
                  <a:schemeClr val="tx1">
                    <a:alpha val="60000"/>
                  </a:schemeClr>
                </a:solidFill>
              </a:rPr>
              <a:t>Student number: 1921119</a:t>
            </a:r>
          </a:p>
        </p:txBody>
      </p:sp>
    </p:spTree>
    <p:extLst>
      <p:ext uri="{BB962C8B-B14F-4D97-AF65-F5344CB8AC3E}">
        <p14:creationId xmlns:p14="http://schemas.microsoft.com/office/powerpoint/2010/main" val="29603297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ACBCA8-A031-478A-A120-8B49F07D1701}"/>
              </a:ext>
            </a:extLst>
          </p:cNvPr>
          <p:cNvSpPr txBox="1"/>
          <p:nvPr/>
        </p:nvSpPr>
        <p:spPr>
          <a:xfrm>
            <a:off x="723900" y="714375"/>
            <a:ext cx="9315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Introduction of myself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F6311E-0D09-417A-835D-25B9A8B570E5}"/>
              </a:ext>
            </a:extLst>
          </p:cNvPr>
          <p:cNvSpPr txBox="1"/>
          <p:nvPr/>
        </p:nvSpPr>
        <p:spPr>
          <a:xfrm>
            <a:off x="723900" y="1600200"/>
            <a:ext cx="7972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name is Denisa Alexandra Neagu, I am studying Business Management at the University of Wales Trinity Saint David.</a:t>
            </a:r>
          </a:p>
        </p:txBody>
      </p:sp>
    </p:spTree>
    <p:extLst>
      <p:ext uri="{BB962C8B-B14F-4D97-AF65-F5344CB8AC3E}">
        <p14:creationId xmlns:p14="http://schemas.microsoft.com/office/powerpoint/2010/main" val="563635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CE4253-3907-410D-A7A9-9B1DD614F97F}"/>
              </a:ext>
            </a:extLst>
          </p:cNvPr>
          <p:cNvSpPr txBox="1"/>
          <p:nvPr/>
        </p:nvSpPr>
        <p:spPr>
          <a:xfrm>
            <a:off x="809625" y="809625"/>
            <a:ext cx="106394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Business overview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Barber shop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People oriented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Professional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Entertainment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024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floor, living, room&#10;&#10;Description automatically generated">
            <a:extLst>
              <a:ext uri="{FF2B5EF4-FFF2-40B4-BE49-F238E27FC236}">
                <a16:creationId xmlns:a16="http://schemas.microsoft.com/office/drawing/2014/main" id="{8B15EC1B-8B24-4CDC-A0F0-5B5311A566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356" y="1"/>
            <a:ext cx="4388368" cy="2969310"/>
          </a:xfrm>
          <a:prstGeom prst="rect">
            <a:avLst/>
          </a:prstGeom>
          <a:effectLst>
            <a:glow rad="114300">
              <a:schemeClr val="accent5">
                <a:lumMod val="75000"/>
                <a:alpha val="41000"/>
              </a:schemeClr>
            </a:glow>
          </a:effectLst>
        </p:spPr>
      </p:pic>
      <p:pic>
        <p:nvPicPr>
          <p:cNvPr id="5" name="Picture 4" descr="A picture containing floor, indoor, furniture&#10;&#10;Description automatically generated">
            <a:extLst>
              <a:ext uri="{FF2B5EF4-FFF2-40B4-BE49-F238E27FC236}">
                <a16:creationId xmlns:a16="http://schemas.microsoft.com/office/drawing/2014/main" id="{668C9722-36FC-4D9D-8F23-AD581B4FD1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205188" cy="2969311"/>
          </a:xfrm>
          <a:prstGeom prst="rect">
            <a:avLst/>
          </a:prstGeom>
          <a:effectLst>
            <a:glow rad="127000">
              <a:schemeClr val="accent5">
                <a:lumMod val="75000"/>
                <a:alpha val="39000"/>
              </a:schemeClr>
            </a:glow>
          </a:effectLst>
        </p:spPr>
      </p:pic>
      <p:pic>
        <p:nvPicPr>
          <p:cNvPr id="7" name="Picture 6" descr="A picture containing floor, indoor, living, room&#10;&#10;Description automatically generated">
            <a:extLst>
              <a:ext uri="{FF2B5EF4-FFF2-40B4-BE49-F238E27FC236}">
                <a16:creationId xmlns:a16="http://schemas.microsoft.com/office/drawing/2014/main" id="{24845C60-67F8-4686-97AB-86906B2BED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2093" y="3888690"/>
            <a:ext cx="4473261" cy="2982757"/>
          </a:xfrm>
          <a:prstGeom prst="rect">
            <a:avLst/>
          </a:prstGeom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2130DF-DD09-40B8-BC86-BC380E0B8EF6}"/>
              </a:ext>
            </a:extLst>
          </p:cNvPr>
          <p:cNvSpPr txBox="1"/>
          <p:nvPr/>
        </p:nvSpPr>
        <p:spPr>
          <a:xfrm>
            <a:off x="4567161" y="330741"/>
            <a:ext cx="26070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Focusing on every type of costumer and his needs, the Barber shop has 3 different rooms.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A98963-E963-49B0-8727-C2C02ED86770}"/>
              </a:ext>
            </a:extLst>
          </p:cNvPr>
          <p:cNvSpPr txBox="1"/>
          <p:nvPr/>
        </p:nvSpPr>
        <p:spPr>
          <a:xfrm>
            <a:off x="817123" y="3161489"/>
            <a:ext cx="2422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VIP Room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AFE2490-9F63-4817-AB64-DFBF8795B728}"/>
              </a:ext>
            </a:extLst>
          </p:cNvPr>
          <p:cNvSpPr txBox="1"/>
          <p:nvPr/>
        </p:nvSpPr>
        <p:spPr>
          <a:xfrm>
            <a:off x="4747098" y="3429000"/>
            <a:ext cx="2607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Kids room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2EB563-B085-402A-9DCE-0C5EE9EEF2A2}"/>
              </a:ext>
            </a:extLst>
          </p:cNvPr>
          <p:cNvSpPr txBox="1"/>
          <p:nvPr/>
        </p:nvSpPr>
        <p:spPr>
          <a:xfrm>
            <a:off x="367645" y="3888690"/>
            <a:ext cx="27054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services included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Privacy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Luxurious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One costumer at a time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C0542B-6ADC-46C2-872D-821AD9FDE36D}"/>
              </a:ext>
            </a:extLst>
          </p:cNvPr>
          <p:cNvSpPr txBox="1"/>
          <p:nvPr/>
        </p:nvSpPr>
        <p:spPr>
          <a:xfrm>
            <a:off x="8880049" y="3318235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Classic room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B23965-21AE-4FC1-9BC6-2647209B8293}"/>
              </a:ext>
            </a:extLst>
          </p:cNvPr>
          <p:cNvSpPr txBox="1"/>
          <p:nvPr/>
        </p:nvSpPr>
        <p:spPr>
          <a:xfrm>
            <a:off x="8880049" y="4034672"/>
            <a:ext cx="32146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Four chairs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PlayStation in the waiting room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Instagram photo corner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179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11BC3F1D-FF1B-45CA-A643-B81A31647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40643" y="985659"/>
            <a:ext cx="667802" cy="631474"/>
            <a:chOff x="10478914" y="1506691"/>
            <a:chExt cx="667802" cy="631474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A5DC9BB-9887-4746-87E9-FCDA9816A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8CA8BDF8-9D06-45C3-8A3E-14FCA356A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2BF3EAF-F533-4F2E-B9A1-3698984B4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178" y="4632150"/>
            <a:ext cx="1425768" cy="1456341"/>
            <a:chOff x="-218178" y="4632150"/>
            <a:chExt cx="1425768" cy="1456341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E9CACF71-B9F6-40BE-821A-96034969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21903" y="4888635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EEC4D9F-6201-4AFC-B320-7BBFC0DF60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-37419" y="4736389"/>
              <a:ext cx="611884" cy="973401"/>
            </a:xfrm>
            <a:custGeom>
              <a:avLst/>
              <a:gdLst>
                <a:gd name="connsiteX0" fmla="*/ 0 w 611884"/>
                <a:gd name="connsiteY0" fmla="*/ 0 h 973401"/>
                <a:gd name="connsiteX1" fmla="*/ 611884 w 611884"/>
                <a:gd name="connsiteY1" fmla="*/ 365751 h 973401"/>
                <a:gd name="connsiteX2" fmla="*/ 611884 w 611884"/>
                <a:gd name="connsiteY2" fmla="*/ 973401 h 973401"/>
                <a:gd name="connsiteX3" fmla="*/ 0 w 611884"/>
                <a:gd name="connsiteY3" fmla="*/ 620129 h 973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1884" h="973401">
                  <a:moveTo>
                    <a:pt x="0" y="0"/>
                  </a:moveTo>
                  <a:lnTo>
                    <a:pt x="611884" y="365751"/>
                  </a:lnTo>
                  <a:lnTo>
                    <a:pt x="611884" y="973401"/>
                  </a:lnTo>
                  <a:lnTo>
                    <a:pt x="0" y="620129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>
                    <a:lumMod val="90000"/>
                    <a:lumOff val="10000"/>
                    <a:alpha val="0"/>
                  </a:schemeClr>
                </a:gs>
                <a:gs pos="100000">
                  <a:schemeClr val="bg2">
                    <a:lumMod val="90000"/>
                    <a:lumOff val="1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127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568FF8C-C380-4D90-9090-21123B167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238872" y="5261883"/>
              <a:ext cx="630288" cy="1022927"/>
            </a:xfrm>
            <a:custGeom>
              <a:avLst/>
              <a:gdLst>
                <a:gd name="connsiteX0" fmla="*/ 0 w 630288"/>
                <a:gd name="connsiteY0" fmla="*/ 365751 h 1022927"/>
                <a:gd name="connsiteX1" fmla="*/ 630288 w 630288"/>
                <a:gd name="connsiteY1" fmla="*/ 0 h 1022927"/>
                <a:gd name="connsiteX2" fmla="*/ 630288 w 630288"/>
                <a:gd name="connsiteY2" fmla="*/ 713099 h 1022927"/>
                <a:gd name="connsiteX3" fmla="*/ 92992 w 630288"/>
                <a:gd name="connsiteY3" fmla="*/ 1022927 h 1022927"/>
                <a:gd name="connsiteX4" fmla="*/ 0 w 630288"/>
                <a:gd name="connsiteY4" fmla="*/ 969238 h 10229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0288" h="1022927">
                  <a:moveTo>
                    <a:pt x="0" y="365751"/>
                  </a:moveTo>
                  <a:lnTo>
                    <a:pt x="630288" y="0"/>
                  </a:lnTo>
                  <a:lnTo>
                    <a:pt x="630288" y="713099"/>
                  </a:lnTo>
                  <a:lnTo>
                    <a:pt x="92992" y="1022927"/>
                  </a:lnTo>
                  <a:lnTo>
                    <a:pt x="0" y="96923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4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8857FCA7-8B2C-4311-9355-6E6D542D01FD}"/>
              </a:ext>
            </a:extLst>
          </p:cNvPr>
          <p:cNvSpPr txBox="1"/>
          <p:nvPr/>
        </p:nvSpPr>
        <p:spPr>
          <a:xfrm>
            <a:off x="550863" y="2677306"/>
            <a:ext cx="3565525" cy="3415519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/>
          <a:p>
            <a:pPr defTabSz="914400">
              <a:lnSpc>
                <a:spcPct val="110000"/>
              </a:lnSpc>
              <a:spcAft>
                <a:spcPts val="800"/>
              </a:spcAft>
            </a:pPr>
            <a:endParaRPr lang="en-US" sz="1600" dirty="0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5" name="Picture 4" descr="A picture containing person, person, microphone&#10;&#10;Description automatically generated">
            <a:extLst>
              <a:ext uri="{FF2B5EF4-FFF2-40B4-BE49-F238E27FC236}">
                <a16:creationId xmlns:a16="http://schemas.microsoft.com/office/drawing/2014/main" id="{2C47351F-DD33-4A57-A1F6-98DCE455E7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49" r="26353"/>
          <a:stretch/>
        </p:blipFill>
        <p:spPr>
          <a:xfrm>
            <a:off x="4550899" y="549275"/>
            <a:ext cx="4210513" cy="5759450"/>
          </a:xfrm>
          <a:custGeom>
            <a:avLst/>
            <a:gdLst/>
            <a:ahLst/>
            <a:cxnLst/>
            <a:rect l="l" t="t" r="r" b="b"/>
            <a:pathLst>
              <a:path w="4210513" h="5759450">
                <a:moveTo>
                  <a:pt x="0" y="0"/>
                </a:moveTo>
                <a:lnTo>
                  <a:pt x="4210513" y="0"/>
                </a:lnTo>
                <a:lnTo>
                  <a:pt x="4210513" y="5759450"/>
                </a:lnTo>
                <a:lnTo>
                  <a:pt x="0" y="5759450"/>
                </a:lnTo>
                <a:close/>
              </a:path>
            </a:pathLst>
          </a:custGeom>
        </p:spPr>
      </p:pic>
      <p:pic>
        <p:nvPicPr>
          <p:cNvPr id="9" name="Picture 8" descr="A person kissing another person on the cheek&#10;&#10;Description automatically generated">
            <a:extLst>
              <a:ext uri="{FF2B5EF4-FFF2-40B4-BE49-F238E27FC236}">
                <a16:creationId xmlns:a16="http://schemas.microsoft.com/office/drawing/2014/main" id="{3A87AC5D-9F3E-4F34-BF94-7681DEDE653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48" b="-2"/>
          <a:stretch/>
        </p:blipFill>
        <p:spPr>
          <a:xfrm>
            <a:off x="8761411" y="549275"/>
            <a:ext cx="2879725" cy="2879725"/>
          </a:xfrm>
          <a:custGeom>
            <a:avLst/>
            <a:gdLst/>
            <a:ahLst/>
            <a:cxnLst/>
            <a:rect l="l" t="t" r="r" b="b"/>
            <a:pathLst>
              <a:path w="2879725" h="2879725">
                <a:moveTo>
                  <a:pt x="0" y="0"/>
                </a:moveTo>
                <a:lnTo>
                  <a:pt x="2879725" y="0"/>
                </a:lnTo>
                <a:lnTo>
                  <a:pt x="2879725" y="2879725"/>
                </a:lnTo>
                <a:lnTo>
                  <a:pt x="0" y="2879725"/>
                </a:lnTo>
                <a:close/>
              </a:path>
            </a:pathLst>
          </a:custGeom>
        </p:spPr>
      </p:pic>
      <p:pic>
        <p:nvPicPr>
          <p:cNvPr id="3" name="Picture 2" descr="A picture containing person, person, indoor, male&#10;&#10;Description automatically generated">
            <a:extLst>
              <a:ext uri="{FF2B5EF4-FFF2-40B4-BE49-F238E27FC236}">
                <a16:creationId xmlns:a16="http://schemas.microsoft.com/office/drawing/2014/main" id="{636ADE96-8212-4D0C-9322-7BA856F05F2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00" r="2751" b="3"/>
          <a:stretch/>
        </p:blipFill>
        <p:spPr>
          <a:xfrm>
            <a:off x="8761411" y="3429000"/>
            <a:ext cx="2879725" cy="2879725"/>
          </a:xfrm>
          <a:custGeom>
            <a:avLst/>
            <a:gdLst/>
            <a:ahLst/>
            <a:cxnLst/>
            <a:rect l="l" t="t" r="r" b="b"/>
            <a:pathLst>
              <a:path w="2879725" h="2879725">
                <a:moveTo>
                  <a:pt x="0" y="0"/>
                </a:moveTo>
                <a:lnTo>
                  <a:pt x="2879725" y="0"/>
                </a:lnTo>
                <a:lnTo>
                  <a:pt x="2879725" y="2879725"/>
                </a:lnTo>
                <a:lnTo>
                  <a:pt x="0" y="2879725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0B6166-FB39-4715-AC1E-B5CEDCF78EC0}"/>
              </a:ext>
            </a:extLst>
          </p:cNvPr>
          <p:cNvSpPr txBox="1"/>
          <p:nvPr/>
        </p:nvSpPr>
        <p:spPr>
          <a:xfrm>
            <a:off x="39377" y="765175"/>
            <a:ext cx="44644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barber shop offers a variety of products and services. Keeping it up with the trends and having young stylists employed is a major key factor. </a:t>
            </a:r>
          </a:p>
          <a:p>
            <a:endParaRPr lang="en-US" dirty="0"/>
          </a:p>
          <a:p>
            <a:r>
              <a:rPr lang="en-US" dirty="0"/>
              <a:t>Hair and beard cutting, styling, eyebrow shaping, facial treatments, scalp massages are the services a man can benefit when he enters our salon.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Monthly subscription for  our costumers will also be available. 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414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3BA7870E-EF78-41FF-AD06-A79B6CE062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6" r="24734" b="-1"/>
          <a:stretch/>
        </p:blipFill>
        <p:spPr>
          <a:xfrm>
            <a:off x="3782177" y="-11091"/>
            <a:ext cx="4024531" cy="4024533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pic>
        <p:nvPicPr>
          <p:cNvPr id="5" name="Picture 4" descr="A picture containing text, indoor, black&#10;&#10;Description automatically generated">
            <a:extLst>
              <a:ext uri="{FF2B5EF4-FFF2-40B4-BE49-F238E27FC236}">
                <a16:creationId xmlns:a16="http://schemas.microsoft.com/office/drawing/2014/main" id="{87A9C2F1-FBCD-462A-8F95-F0C43AD94C6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0" r="9182" b="-5"/>
          <a:stretch/>
        </p:blipFill>
        <p:spPr>
          <a:xfrm>
            <a:off x="1204348" y="755746"/>
            <a:ext cx="2590737" cy="2926956"/>
          </a:xfrm>
          <a:custGeom>
            <a:avLst/>
            <a:gdLst/>
            <a:ahLst/>
            <a:cxnLst/>
            <a:rect l="l" t="t" r="r" b="b"/>
            <a:pathLst>
              <a:path w="2590737" h="2926956">
                <a:moveTo>
                  <a:pt x="1463478" y="0"/>
                </a:moveTo>
                <a:cubicBezTo>
                  <a:pt x="1867606" y="0"/>
                  <a:pt x="2233476" y="163805"/>
                  <a:pt x="2498313" y="428643"/>
                </a:cubicBezTo>
                <a:lnTo>
                  <a:pt x="2501029" y="431631"/>
                </a:lnTo>
                <a:lnTo>
                  <a:pt x="2445696" y="582811"/>
                </a:lnTo>
                <a:cubicBezTo>
                  <a:pt x="2374039" y="813196"/>
                  <a:pt x="2335437" y="1058145"/>
                  <a:pt x="2335437" y="1312109"/>
                </a:cubicBezTo>
                <a:cubicBezTo>
                  <a:pt x="2335437" y="1650728"/>
                  <a:pt x="2404063" y="1973319"/>
                  <a:pt x="2528166" y="2266732"/>
                </a:cubicBezTo>
                <a:lnTo>
                  <a:pt x="2590737" y="2396622"/>
                </a:lnTo>
                <a:lnTo>
                  <a:pt x="2498313" y="2498313"/>
                </a:lnTo>
                <a:cubicBezTo>
                  <a:pt x="2233476" y="2763151"/>
                  <a:pt x="1867606" y="2926956"/>
                  <a:pt x="1463478" y="2926956"/>
                </a:cubicBezTo>
                <a:cubicBezTo>
                  <a:pt x="655221" y="2926956"/>
                  <a:pt x="0" y="2271735"/>
                  <a:pt x="0" y="1463478"/>
                </a:cubicBezTo>
                <a:cubicBezTo>
                  <a:pt x="0" y="655221"/>
                  <a:pt x="655221" y="0"/>
                  <a:pt x="1463478" y="0"/>
                </a:cubicBezTo>
                <a:close/>
              </a:path>
            </a:pathLst>
          </a:custGeom>
        </p:spPr>
      </p:pic>
      <p:pic>
        <p:nvPicPr>
          <p:cNvPr id="7" name="Picture 6" descr="A picture containing text, bottle, toiletry, indoor&#10;&#10;Description automatically generated">
            <a:extLst>
              <a:ext uri="{FF2B5EF4-FFF2-40B4-BE49-F238E27FC236}">
                <a16:creationId xmlns:a16="http://schemas.microsoft.com/office/drawing/2014/main" id="{7BE38A8F-A918-4FC5-A0F2-9CB1C381593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51" r="26755" b="3"/>
          <a:stretch/>
        </p:blipFill>
        <p:spPr>
          <a:xfrm>
            <a:off x="7806708" y="755746"/>
            <a:ext cx="2577829" cy="2926956"/>
          </a:xfrm>
          <a:custGeom>
            <a:avLst/>
            <a:gdLst/>
            <a:ahLst/>
            <a:cxnLst/>
            <a:rect l="l" t="t" r="r" b="b"/>
            <a:pathLst>
              <a:path w="2577829" h="2926956">
                <a:moveTo>
                  <a:pt x="1114351" y="0"/>
                </a:moveTo>
                <a:cubicBezTo>
                  <a:pt x="1922608" y="0"/>
                  <a:pt x="2577829" y="655221"/>
                  <a:pt x="2577829" y="1463478"/>
                </a:cubicBezTo>
                <a:cubicBezTo>
                  <a:pt x="2577829" y="2271735"/>
                  <a:pt x="1922608" y="2926956"/>
                  <a:pt x="1114351" y="2926956"/>
                </a:cubicBezTo>
                <a:cubicBezTo>
                  <a:pt x="710223" y="2926956"/>
                  <a:pt x="344353" y="2763151"/>
                  <a:pt x="79516" y="2498313"/>
                </a:cubicBezTo>
                <a:lnTo>
                  <a:pt x="0" y="2410824"/>
                </a:lnTo>
                <a:lnTo>
                  <a:pt x="69413" y="2266732"/>
                </a:lnTo>
                <a:cubicBezTo>
                  <a:pt x="193516" y="1973319"/>
                  <a:pt x="262142" y="1650728"/>
                  <a:pt x="262142" y="1312109"/>
                </a:cubicBezTo>
                <a:cubicBezTo>
                  <a:pt x="262142" y="1058145"/>
                  <a:pt x="223540" y="813196"/>
                  <a:pt x="151883" y="582811"/>
                </a:cubicBezTo>
                <a:lnTo>
                  <a:pt x="91478" y="417771"/>
                </a:lnTo>
                <a:lnTo>
                  <a:pt x="183443" y="334187"/>
                </a:lnTo>
                <a:cubicBezTo>
                  <a:pt x="436418" y="125413"/>
                  <a:pt x="760739" y="0"/>
                  <a:pt x="1114351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ED810C-DFC0-4886-8311-402D569E44A9}"/>
              </a:ext>
            </a:extLst>
          </p:cNvPr>
          <p:cNvSpPr txBox="1"/>
          <p:nvPr/>
        </p:nvSpPr>
        <p:spPr>
          <a:xfrm>
            <a:off x="1313234" y="4523362"/>
            <a:ext cx="9071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Offering our costumers, the possibility of buying professional hair and beard products.</a:t>
            </a:r>
          </a:p>
        </p:txBody>
      </p:sp>
    </p:spTree>
    <p:extLst>
      <p:ext uri="{BB962C8B-B14F-4D97-AF65-F5344CB8AC3E}">
        <p14:creationId xmlns:p14="http://schemas.microsoft.com/office/powerpoint/2010/main" val="2873551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9F8EAD-7D6C-4DD2-940E-7D89C000F639}"/>
              </a:ext>
            </a:extLst>
          </p:cNvPr>
          <p:cNvSpPr txBox="1"/>
          <p:nvPr/>
        </p:nvSpPr>
        <p:spPr>
          <a:xfrm>
            <a:off x="923925" y="704850"/>
            <a:ext cx="76485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Target Market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As a Barber shop the principal aim are men, aged between 2 and 60. </a:t>
            </a:r>
          </a:p>
          <a:p>
            <a:endParaRPr lang="en-US" dirty="0"/>
          </a:p>
          <a:p>
            <a:r>
              <a:rPr lang="en-US" dirty="0"/>
              <a:t>The key factor in order to aim the Target Market will be the location chosen.</a:t>
            </a:r>
          </a:p>
          <a:p>
            <a:endParaRPr lang="en-US" dirty="0"/>
          </a:p>
          <a:p>
            <a:r>
              <a:rPr lang="en-US" dirty="0"/>
              <a:t>Second  major factor for reaching the Target Market will be trough social media  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096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2A4EC06-1934-41CA-947A-1A2AD6634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BF1D8208-9B78-4FCC-AD9C-C68D76E8DF9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5" r="2" b="2"/>
          <a:stretch/>
        </p:blipFill>
        <p:spPr>
          <a:xfrm>
            <a:off x="2295" y="10"/>
            <a:ext cx="7493441" cy="4515944"/>
          </a:xfrm>
          <a:prstGeom prst="rect">
            <a:avLst/>
          </a:prstGeom>
        </p:spPr>
      </p:pic>
      <p:pic>
        <p:nvPicPr>
          <p:cNvPr id="7" name="Picture 6" descr="A picture containing person, person&#10;&#10;Description automatically generated">
            <a:extLst>
              <a:ext uri="{FF2B5EF4-FFF2-40B4-BE49-F238E27FC236}">
                <a16:creationId xmlns:a16="http://schemas.microsoft.com/office/drawing/2014/main" id="{00A18457-FCA2-4B53-8F33-81D0790E26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15" r="-1" b="9478"/>
          <a:stretch/>
        </p:blipFill>
        <p:spPr>
          <a:xfrm>
            <a:off x="7581163" y="-1"/>
            <a:ext cx="4607118" cy="2183054"/>
          </a:xfrm>
          <a:prstGeom prst="rect">
            <a:avLst/>
          </a:prstGeom>
        </p:spPr>
      </p:pic>
      <p:pic>
        <p:nvPicPr>
          <p:cNvPr id="3" name="Picture 2" descr="A picture containing text, indoor, shop&#10;&#10;Description automatically generated">
            <a:extLst>
              <a:ext uri="{FF2B5EF4-FFF2-40B4-BE49-F238E27FC236}">
                <a16:creationId xmlns:a16="http://schemas.microsoft.com/office/drawing/2014/main" id="{1831DDFD-8AF9-4791-8F7B-0F5184CF3A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18" r="2" b="10627"/>
          <a:stretch/>
        </p:blipFill>
        <p:spPr>
          <a:xfrm>
            <a:off x="7581165" y="2274491"/>
            <a:ext cx="4601105" cy="22414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ED0F9FE-0B04-49D6-8B41-E5BB6961694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17" r="2" b="12672"/>
          <a:stretch/>
        </p:blipFill>
        <p:spPr>
          <a:xfrm>
            <a:off x="43862" y="4607382"/>
            <a:ext cx="3707011" cy="2250608"/>
          </a:xfrm>
          <a:prstGeom prst="rect">
            <a:avLst/>
          </a:prstGeom>
        </p:spPr>
      </p:pic>
      <p:pic>
        <p:nvPicPr>
          <p:cNvPr id="13" name="Picture 12" descr="A group of people sitting at a bar&#10;&#10;Description automatically generated with medium confidence">
            <a:extLst>
              <a:ext uri="{FF2B5EF4-FFF2-40B4-BE49-F238E27FC236}">
                <a16:creationId xmlns:a16="http://schemas.microsoft.com/office/drawing/2014/main" id="{C7F476A4-3843-47D4-A380-BA881CCFFD0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650" r="2" b="24516"/>
          <a:stretch/>
        </p:blipFill>
        <p:spPr>
          <a:xfrm>
            <a:off x="3794735" y="4607373"/>
            <a:ext cx="3694988" cy="2250608"/>
          </a:xfrm>
          <a:prstGeom prst="rect">
            <a:avLst/>
          </a:prstGeom>
        </p:spPr>
      </p:pic>
      <p:pic>
        <p:nvPicPr>
          <p:cNvPr id="5" name="Picture 4" descr="A person cutting a child's hair&#10;&#10;Description automatically generated with medium confidence">
            <a:extLst>
              <a:ext uri="{FF2B5EF4-FFF2-40B4-BE49-F238E27FC236}">
                <a16:creationId xmlns:a16="http://schemas.microsoft.com/office/drawing/2014/main" id="{D1182A57-52F5-4372-9169-4B6C71560DC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04" r="2" b="1965"/>
          <a:stretch/>
        </p:blipFill>
        <p:spPr>
          <a:xfrm>
            <a:off x="7581164" y="4607392"/>
            <a:ext cx="4595097" cy="2250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927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2BAFEC-1A08-437E-8FDB-317D45D769A4}"/>
              </a:ext>
            </a:extLst>
          </p:cNvPr>
          <p:cNvSpPr txBox="1"/>
          <p:nvPr/>
        </p:nvSpPr>
        <p:spPr>
          <a:xfrm>
            <a:off x="1379095" y="539646"/>
            <a:ext cx="94438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Financial Plan</a:t>
            </a:r>
          </a:p>
          <a:p>
            <a:endParaRPr lang="en-US" dirty="0"/>
          </a:p>
          <a:p>
            <a:r>
              <a:rPr lang="en-US" dirty="0"/>
              <a:t>The business will be funded from my private  savings .</a:t>
            </a:r>
          </a:p>
          <a:p>
            <a:endParaRPr lang="en-US" dirty="0"/>
          </a:p>
          <a:p>
            <a:r>
              <a:rPr lang="en-US" dirty="0"/>
              <a:t>Second source of funding will be from government trough a start up program which will offer between 5000-25000 pound .</a:t>
            </a:r>
          </a:p>
        </p:txBody>
      </p:sp>
    </p:spTree>
    <p:extLst>
      <p:ext uri="{BB962C8B-B14F-4D97-AF65-F5344CB8AC3E}">
        <p14:creationId xmlns:p14="http://schemas.microsoft.com/office/powerpoint/2010/main" val="2659009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0BC561A-8EFA-4AC5-AB87-05B395725C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5875876"/>
              </p:ext>
            </p:extLst>
          </p:nvPr>
        </p:nvGraphicFramePr>
        <p:xfrm>
          <a:off x="2286001" y="104775"/>
          <a:ext cx="6877050" cy="67480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90192">
                  <a:extLst>
                    <a:ext uri="{9D8B030D-6E8A-4147-A177-3AD203B41FA5}">
                      <a16:colId xmlns:a16="http://schemas.microsoft.com/office/drawing/2014/main" val="968781456"/>
                    </a:ext>
                  </a:extLst>
                </a:gridCol>
                <a:gridCol w="833533">
                  <a:extLst>
                    <a:ext uri="{9D8B030D-6E8A-4147-A177-3AD203B41FA5}">
                      <a16:colId xmlns:a16="http://schemas.microsoft.com/office/drawing/2014/main" val="2359755887"/>
                    </a:ext>
                  </a:extLst>
                </a:gridCol>
                <a:gridCol w="1146715">
                  <a:extLst>
                    <a:ext uri="{9D8B030D-6E8A-4147-A177-3AD203B41FA5}">
                      <a16:colId xmlns:a16="http://schemas.microsoft.com/office/drawing/2014/main" val="2996738326"/>
                    </a:ext>
                  </a:extLst>
                </a:gridCol>
                <a:gridCol w="1066597">
                  <a:extLst>
                    <a:ext uri="{9D8B030D-6E8A-4147-A177-3AD203B41FA5}">
                      <a16:colId xmlns:a16="http://schemas.microsoft.com/office/drawing/2014/main" val="1625517086"/>
                    </a:ext>
                  </a:extLst>
                </a:gridCol>
                <a:gridCol w="1540013">
                  <a:extLst>
                    <a:ext uri="{9D8B030D-6E8A-4147-A177-3AD203B41FA5}">
                      <a16:colId xmlns:a16="http://schemas.microsoft.com/office/drawing/2014/main" val="3464771736"/>
                    </a:ext>
                  </a:extLst>
                </a:gridCol>
              </a:tblGrid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Less Direct (variable) costs: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1507669223"/>
                  </a:ext>
                </a:extLst>
              </a:tr>
              <a:tr h="20050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Materials: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£15000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934414371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Direct wages: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733680857"/>
                  </a:ext>
                </a:extLst>
              </a:tr>
              <a:tr h="200503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Other: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256107416"/>
                  </a:ext>
                </a:extLst>
              </a:tr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Total Direct (variable) costs: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£15000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1363598321"/>
                  </a:ext>
                </a:extLst>
              </a:tr>
              <a:tr h="352018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Gross profit/contribution: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£112000                                                                    (B) 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1019940178"/>
                  </a:ext>
                </a:extLst>
              </a:tr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Fixed costs (overheads):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2629043242"/>
                  </a:ext>
                </a:extLst>
              </a:tr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Wages/salaries (including taxes)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£36000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016155461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rent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£12000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479733614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Heat/light/power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£1440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1017058671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advertising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£3000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8333857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insurance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£875</a:t>
                      </a:r>
                      <a:endParaRPr lang="en-US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endParaRPr lang="en-US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2001332952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Transport/travel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545728773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telephone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£360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754823194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Stationery/postage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654657801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Repairs/renewals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£5000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985119076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depreciation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£1500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728293500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Local taxes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022909801"/>
                  </a:ext>
                </a:extLst>
              </a:tr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Other Professional Fees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590061471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Other_________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511822479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Total Fixed costs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£60,175         (C)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2611295730"/>
                  </a:ext>
                </a:extLst>
              </a:tr>
              <a:tr h="189097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Net Profit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£51,825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1914901884"/>
                  </a:ext>
                </a:extLst>
              </a:tr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Less drawings or dividends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£36,825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597745293"/>
                  </a:ext>
                </a:extLst>
              </a:tr>
              <a:tr h="350966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Profit retained in the business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£15000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3535451595"/>
                  </a:ext>
                </a:extLst>
              </a:tr>
              <a:tr h="890954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Break-even point= (C) x (A)</a:t>
                      </a:r>
                      <a:endParaRPr lang="en-US" sz="800">
                        <a:effectLst/>
                      </a:endParaRPr>
                    </a:p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                                       (B)</a:t>
                      </a:r>
                      <a:endParaRPr lang="en-US" sz="800">
                        <a:effectLst/>
                      </a:endParaRPr>
                    </a:p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                                     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US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 </a:t>
                      </a:r>
                      <a:endParaRPr lang="en-US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6980" marR="46980" marT="0" marB="0"/>
                </a:tc>
                <a:extLst>
                  <a:ext uri="{0D108BD9-81ED-4DB2-BD59-A6C34878D82A}">
                    <a16:rowId xmlns:a16="http://schemas.microsoft.com/office/drawing/2014/main" val="41442601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5618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9" name="Freeform: Shape 8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9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10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11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02AE12-F20B-46AB-95A8-F5E42E6FE76F}"/>
              </a:ext>
            </a:extLst>
          </p:cNvPr>
          <p:cNvSpPr txBox="1"/>
          <p:nvPr/>
        </p:nvSpPr>
        <p:spPr>
          <a:xfrm>
            <a:off x="550862" y="580363"/>
            <a:ext cx="5437188" cy="199785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Management team and operation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D9C5E96-4B08-49CB-9B3B-C1AAEF478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27998" y="3265333"/>
            <a:ext cx="1039173" cy="1262947"/>
          </a:xfrm>
          <a:custGeom>
            <a:avLst/>
            <a:gdLst>
              <a:gd name="connsiteX0" fmla="*/ 42436 w 1039173"/>
              <a:gd name="connsiteY0" fmla="*/ 1098043 h 1262947"/>
              <a:gd name="connsiteX1" fmla="*/ 0 w 1039173"/>
              <a:gd name="connsiteY1" fmla="*/ 992947 h 1262947"/>
              <a:gd name="connsiteX2" fmla="*/ 10971 w 1039173"/>
              <a:gd name="connsiteY2" fmla="*/ 938533 h 1262947"/>
              <a:gd name="connsiteX3" fmla="*/ 15626 w 1039173"/>
              <a:gd name="connsiteY3" fmla="*/ 931034 h 1262947"/>
              <a:gd name="connsiteX4" fmla="*/ 540000 w 1039173"/>
              <a:gd name="connsiteY4" fmla="*/ 0 h 1262947"/>
              <a:gd name="connsiteX5" fmla="*/ 1039173 w 1039173"/>
              <a:gd name="connsiteY5" fmla="*/ 886289 h 1262947"/>
              <a:gd name="connsiteX6" fmla="*/ 676270 w 1039173"/>
              <a:gd name="connsiteY6" fmla="*/ 1249191 h 1262947"/>
              <a:gd name="connsiteX7" fmla="*/ 540000 w 1039173"/>
              <a:gd name="connsiteY7" fmla="*/ 1262947 h 1262947"/>
              <a:gd name="connsiteX8" fmla="*/ 42436 w 1039173"/>
              <a:gd name="connsiteY8" fmla="*/ 1098043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39173" h="1262947">
                <a:moveTo>
                  <a:pt x="42436" y="1098043"/>
                </a:moveTo>
                <a:cubicBezTo>
                  <a:pt x="15110" y="1065741"/>
                  <a:pt x="0" y="1030226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lnTo>
                  <a:pt x="1039173" y="886289"/>
                </a:lnTo>
                <a:lnTo>
                  <a:pt x="676270" y="1249191"/>
                </a:lnTo>
                <a:lnTo>
                  <a:pt x="540000" y="1262947"/>
                </a:lnTo>
                <a:cubicBezTo>
                  <a:pt x="316324" y="1262947"/>
                  <a:pt x="124412" y="1194950"/>
                  <a:pt x="42436" y="1098043"/>
                </a:cubicBez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80000"/>
                  <a:lumOff val="20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732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4BC7717-08D0-4F8E-ABDE-EB0EA3FE9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22547" y="3121852"/>
            <a:ext cx="540000" cy="1037582"/>
          </a:xfrm>
          <a:custGeom>
            <a:avLst/>
            <a:gdLst>
              <a:gd name="connsiteX0" fmla="*/ 375096 w 540000"/>
              <a:gd name="connsiteY0" fmla="*/ 995146 h 1037582"/>
              <a:gd name="connsiteX1" fmla="*/ 270000 w 540000"/>
              <a:gd name="connsiteY1" fmla="*/ 1037582 h 1037582"/>
              <a:gd name="connsiteX2" fmla="*/ 0 w 540000"/>
              <a:gd name="connsiteY2" fmla="*/ 497582 h 1037582"/>
              <a:gd name="connsiteX3" fmla="*/ 164904 w 540000"/>
              <a:gd name="connsiteY3" fmla="*/ 18 h 1037582"/>
              <a:gd name="connsiteX4" fmla="*/ 164933 w 540000"/>
              <a:gd name="connsiteY4" fmla="*/ 0 h 1037582"/>
              <a:gd name="connsiteX5" fmla="*/ 526244 w 540000"/>
              <a:gd name="connsiteY5" fmla="*/ 361311 h 1037582"/>
              <a:gd name="connsiteX6" fmla="*/ 540000 w 540000"/>
              <a:gd name="connsiteY6" fmla="*/ 497582 h 1037582"/>
              <a:gd name="connsiteX7" fmla="*/ 375096 w 540000"/>
              <a:gd name="connsiteY7" fmla="*/ 995146 h 1037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0000" h="1037582">
                <a:moveTo>
                  <a:pt x="375096" y="995146"/>
                </a:moveTo>
                <a:cubicBezTo>
                  <a:pt x="342794" y="1022472"/>
                  <a:pt x="307279" y="1037582"/>
                  <a:pt x="270000" y="1037582"/>
                </a:cubicBezTo>
                <a:cubicBezTo>
                  <a:pt x="120883" y="1037582"/>
                  <a:pt x="0" y="795816"/>
                  <a:pt x="0" y="497582"/>
                </a:cubicBezTo>
                <a:cubicBezTo>
                  <a:pt x="0" y="273907"/>
                  <a:pt x="67997" y="81994"/>
                  <a:pt x="164904" y="18"/>
                </a:cubicBezTo>
                <a:lnTo>
                  <a:pt x="164933" y="0"/>
                </a:lnTo>
                <a:lnTo>
                  <a:pt x="526244" y="361311"/>
                </a:lnTo>
                <a:lnTo>
                  <a:pt x="540000" y="497582"/>
                </a:lnTo>
                <a:cubicBezTo>
                  <a:pt x="540000" y="721257"/>
                  <a:pt x="472003" y="913170"/>
                  <a:pt x="375096" y="9951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3872C46-B8EE-4180-9880-92D409734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151" y="329564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A0E4EDF-8C5D-4DBA-A24A-4F3531B437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2971" y="5291402"/>
            <a:ext cx="1972470" cy="1566598"/>
          </a:xfrm>
          <a:custGeom>
            <a:avLst/>
            <a:gdLst>
              <a:gd name="connsiteX0" fmla="*/ 986235 w 1972470"/>
              <a:gd name="connsiteY0" fmla="*/ 0 h 1566598"/>
              <a:gd name="connsiteX1" fmla="*/ 1972470 w 1972470"/>
              <a:gd name="connsiteY1" fmla="*/ 986235 h 1566598"/>
              <a:gd name="connsiteX2" fmla="*/ 1804037 w 1972470"/>
              <a:gd name="connsiteY2" fmla="*/ 1537649 h 1566598"/>
              <a:gd name="connsiteX3" fmla="*/ 1780151 w 1972470"/>
              <a:gd name="connsiteY3" fmla="*/ 1566598 h 1566598"/>
              <a:gd name="connsiteX4" fmla="*/ 192319 w 1972470"/>
              <a:gd name="connsiteY4" fmla="*/ 1566598 h 1566598"/>
              <a:gd name="connsiteX5" fmla="*/ 168434 w 1972470"/>
              <a:gd name="connsiteY5" fmla="*/ 1537649 h 1566598"/>
              <a:gd name="connsiteX6" fmla="*/ 0 w 1972470"/>
              <a:gd name="connsiteY6" fmla="*/ 986235 h 1566598"/>
              <a:gd name="connsiteX7" fmla="*/ 986235 w 1972470"/>
              <a:gd name="connsiteY7" fmla="*/ 0 h 1566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72470" h="1566598">
                <a:moveTo>
                  <a:pt x="986235" y="0"/>
                </a:moveTo>
                <a:cubicBezTo>
                  <a:pt x="1530918" y="0"/>
                  <a:pt x="1972470" y="441552"/>
                  <a:pt x="1972470" y="986235"/>
                </a:cubicBezTo>
                <a:cubicBezTo>
                  <a:pt x="1972470" y="1190491"/>
                  <a:pt x="1910377" y="1380245"/>
                  <a:pt x="1804037" y="1537649"/>
                </a:cubicBezTo>
                <a:lnTo>
                  <a:pt x="1780151" y="1566598"/>
                </a:lnTo>
                <a:lnTo>
                  <a:pt x="192319" y="1566598"/>
                </a:lnTo>
                <a:lnTo>
                  <a:pt x="168434" y="1537649"/>
                </a:lnTo>
                <a:cubicBezTo>
                  <a:pt x="62094" y="1380245"/>
                  <a:pt x="0" y="1190491"/>
                  <a:pt x="0" y="986235"/>
                </a:cubicBezTo>
                <a:cubicBezTo>
                  <a:pt x="0" y="441552"/>
                  <a:pt x="441552" y="0"/>
                  <a:pt x="986235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508000" dist="165100">
              <a:schemeClr val="accent1">
                <a:lumMod val="60000"/>
                <a:lumOff val="40000"/>
                <a:alpha val="6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0AB183-1F03-49A8-A287-2CF1DD7C4855}"/>
              </a:ext>
            </a:extLst>
          </p:cNvPr>
          <p:cNvSpPr txBox="1"/>
          <p:nvPr/>
        </p:nvSpPr>
        <p:spPr>
          <a:xfrm>
            <a:off x="7140575" y="1520825"/>
            <a:ext cx="4500562" cy="3779837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The business management will be runed by me. 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60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</a:rPr>
              <a:t>The business will operate everyday.</a:t>
            </a:r>
          </a:p>
        </p:txBody>
      </p:sp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9B5268BF-FB11-4E88-8A31-2C129345ED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394" y="2562590"/>
            <a:ext cx="3547013" cy="3547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624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89306E-DB2F-4988-AB91-4C3513A327F4}"/>
              </a:ext>
            </a:extLst>
          </p:cNvPr>
          <p:cNvSpPr txBox="1"/>
          <p:nvPr/>
        </p:nvSpPr>
        <p:spPr>
          <a:xfrm>
            <a:off x="550863" y="2678400"/>
            <a:ext cx="3565525" cy="3414425"/>
          </a:xfrm>
          <a:prstGeom prst="rect">
            <a:avLst/>
          </a:prstGeom>
        </p:spPr>
        <p:txBody>
          <a:bodyPr vert="horz" wrap="square" lIns="0" tIns="0" rIns="0" bIns="0" rtlCol="0" anchor="t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Marketing plan</a:t>
            </a:r>
          </a:p>
          <a:p>
            <a:pPr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>
                  <a:alpha val="60000"/>
                </a:schemeClr>
              </a:solidFill>
            </a:endParaRPr>
          </a:p>
          <a:p>
            <a:pPr marL="285750"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Social media will be the principal marketing strategy.</a:t>
            </a:r>
          </a:p>
          <a:p>
            <a:pPr marL="285750"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Instagram corner</a:t>
            </a:r>
          </a:p>
          <a:p>
            <a:pPr marL="285750" indent="-228600" defTabSz="9144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60000"/>
                  </a:schemeClr>
                </a:solidFill>
              </a:rPr>
              <a:t>Discount offers for our costumers when they post a picture</a:t>
            </a:r>
          </a:p>
        </p:txBody>
      </p:sp>
      <p:pic>
        <p:nvPicPr>
          <p:cNvPr id="4" name="Picture 3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6019C827-E69E-4D9E-A80C-C8579986E8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1" r="14678" b="-2"/>
          <a:stretch/>
        </p:blipFill>
        <p:spPr>
          <a:xfrm>
            <a:off x="5890979" y="1006621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183B29DA-9BB8-4BA8-B8E1-8C2B54407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D02496F8-166D-469A-8040-08608013B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23E648A7-A02A-4DC7-9FEC-489F1BA6F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4EF573B1-38BC-4C7B-894C-BE3864A04A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2" name="Oval 21">
            <a:extLst>
              <a:ext uri="{FF2B5EF4-FFF2-40B4-BE49-F238E27FC236}">
                <a16:creationId xmlns:a16="http://schemas.microsoft.com/office/drawing/2014/main" id="{647A77D8-817B-4A9F-86AA-FE781E813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0664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239</TotalTime>
  <Words>523</Words>
  <Application>Microsoft Office PowerPoint</Application>
  <PresentationFormat>Widescreen</PresentationFormat>
  <Paragraphs>186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Sitka Heading</vt:lpstr>
      <vt:lpstr>Source Sans Pro</vt:lpstr>
      <vt:lpstr>3DFloatVTI</vt:lpstr>
      <vt:lpstr>Barber Shop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Barber Shop</dc:title>
  <dc:creator>Denisa Alexandra Neagu (1921119)</dc:creator>
  <cp:lastModifiedBy>Denisa Alexandra Neagu (1921119)</cp:lastModifiedBy>
  <cp:revision>5</cp:revision>
  <dcterms:created xsi:type="dcterms:W3CDTF">2021-11-18T22:02:30Z</dcterms:created>
  <dcterms:modified xsi:type="dcterms:W3CDTF">2021-12-02T13:29:26Z</dcterms:modified>
</cp:coreProperties>
</file>