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12"/>
  </p:notesMasterIdLst>
  <p:sldIdLst>
    <p:sldId id="257" r:id="rId3"/>
    <p:sldId id="259" r:id="rId4"/>
    <p:sldId id="260" r:id="rId5"/>
    <p:sldId id="261" r:id="rId6"/>
    <p:sldId id="263" r:id="rId7"/>
    <p:sldId id="264" r:id="rId8"/>
    <p:sldId id="265"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2042DC-6A7A-4D05-BCF4-ADF5D3A11F4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DC33561-390A-45A9-AD8E-E4344F2B2B68}">
      <dgm:prSet/>
      <dgm:spPr/>
      <dgm:t>
        <a:bodyPr/>
        <a:lstStyle/>
        <a:p>
          <a:r>
            <a:rPr lang="en-GB"/>
            <a:t>Knowledge Management</a:t>
          </a:r>
          <a:endParaRPr lang="en-US"/>
        </a:p>
      </dgm:t>
    </dgm:pt>
    <dgm:pt modelId="{B5D0C0F9-02B2-4060-BF01-645AE1774463}" type="parTrans" cxnId="{E8B9E112-04E9-4DB1-9215-48154AAC340D}">
      <dgm:prSet/>
      <dgm:spPr/>
      <dgm:t>
        <a:bodyPr/>
        <a:lstStyle/>
        <a:p>
          <a:endParaRPr lang="en-US"/>
        </a:p>
      </dgm:t>
    </dgm:pt>
    <dgm:pt modelId="{6AEE8AA6-710F-4253-9ADA-E0E830896483}" type="sibTrans" cxnId="{E8B9E112-04E9-4DB1-9215-48154AAC340D}">
      <dgm:prSet/>
      <dgm:spPr/>
      <dgm:t>
        <a:bodyPr/>
        <a:lstStyle/>
        <a:p>
          <a:endParaRPr lang="en-US"/>
        </a:p>
      </dgm:t>
    </dgm:pt>
    <dgm:pt modelId="{0B934B75-35A4-4949-9E1E-28B8CF62EE2D}">
      <dgm:prSet/>
      <dgm:spPr/>
      <dgm:t>
        <a:bodyPr/>
        <a:lstStyle/>
        <a:p>
          <a:r>
            <a:rPr lang="en-GB"/>
            <a:t>Task 1</a:t>
          </a:r>
          <a:endParaRPr lang="en-US"/>
        </a:p>
      </dgm:t>
    </dgm:pt>
    <dgm:pt modelId="{921D130B-D92F-4C37-9A1B-D5E044523E25}" type="parTrans" cxnId="{027CB1C4-C488-4CE1-8C20-0342916E699F}">
      <dgm:prSet/>
      <dgm:spPr/>
      <dgm:t>
        <a:bodyPr/>
        <a:lstStyle/>
        <a:p>
          <a:endParaRPr lang="en-US"/>
        </a:p>
      </dgm:t>
    </dgm:pt>
    <dgm:pt modelId="{5BCD4037-4347-44A7-B8CD-C8CC1EB12ED3}" type="sibTrans" cxnId="{027CB1C4-C488-4CE1-8C20-0342916E699F}">
      <dgm:prSet/>
      <dgm:spPr/>
      <dgm:t>
        <a:bodyPr/>
        <a:lstStyle/>
        <a:p>
          <a:endParaRPr lang="en-US"/>
        </a:p>
      </dgm:t>
    </dgm:pt>
    <dgm:pt modelId="{E9E1CA84-032E-42EB-8238-AECE0EDB2BED}" type="pres">
      <dgm:prSet presAssocID="{252042DC-6A7A-4D05-BCF4-ADF5D3A11F42}" presName="vert0" presStyleCnt="0">
        <dgm:presLayoutVars>
          <dgm:dir/>
          <dgm:animOne val="branch"/>
          <dgm:animLvl val="lvl"/>
        </dgm:presLayoutVars>
      </dgm:prSet>
      <dgm:spPr/>
    </dgm:pt>
    <dgm:pt modelId="{2FFA2241-B434-45C3-B5B7-02407B8B79E4}" type="pres">
      <dgm:prSet presAssocID="{5DC33561-390A-45A9-AD8E-E4344F2B2B68}" presName="thickLine" presStyleLbl="alignNode1" presStyleIdx="0" presStyleCnt="2"/>
      <dgm:spPr/>
    </dgm:pt>
    <dgm:pt modelId="{31197900-0B0E-47E6-BE42-F9B747C0810F}" type="pres">
      <dgm:prSet presAssocID="{5DC33561-390A-45A9-AD8E-E4344F2B2B68}" presName="horz1" presStyleCnt="0"/>
      <dgm:spPr/>
    </dgm:pt>
    <dgm:pt modelId="{02D6607E-E91A-4B45-97ED-BCABE2C157CA}" type="pres">
      <dgm:prSet presAssocID="{5DC33561-390A-45A9-AD8E-E4344F2B2B68}" presName="tx1" presStyleLbl="revTx" presStyleIdx="0" presStyleCnt="2"/>
      <dgm:spPr/>
    </dgm:pt>
    <dgm:pt modelId="{75EABEEB-DB04-4494-B1C7-52F198809E6F}" type="pres">
      <dgm:prSet presAssocID="{5DC33561-390A-45A9-AD8E-E4344F2B2B68}" presName="vert1" presStyleCnt="0"/>
      <dgm:spPr/>
    </dgm:pt>
    <dgm:pt modelId="{53720E84-9D55-4E13-9869-8F2869442154}" type="pres">
      <dgm:prSet presAssocID="{0B934B75-35A4-4949-9E1E-28B8CF62EE2D}" presName="thickLine" presStyleLbl="alignNode1" presStyleIdx="1" presStyleCnt="2"/>
      <dgm:spPr/>
    </dgm:pt>
    <dgm:pt modelId="{AD0E8D48-2DEA-4886-87E4-F2D54B25B1C3}" type="pres">
      <dgm:prSet presAssocID="{0B934B75-35A4-4949-9E1E-28B8CF62EE2D}" presName="horz1" presStyleCnt="0"/>
      <dgm:spPr/>
    </dgm:pt>
    <dgm:pt modelId="{E7B79D69-7E11-4C7E-84A9-AF9E7F75F978}" type="pres">
      <dgm:prSet presAssocID="{0B934B75-35A4-4949-9E1E-28B8CF62EE2D}" presName="tx1" presStyleLbl="revTx" presStyleIdx="1" presStyleCnt="2"/>
      <dgm:spPr/>
    </dgm:pt>
    <dgm:pt modelId="{DF725E5A-1B8C-4419-A16C-81845B4EDBE4}" type="pres">
      <dgm:prSet presAssocID="{0B934B75-35A4-4949-9E1E-28B8CF62EE2D}" presName="vert1" presStyleCnt="0"/>
      <dgm:spPr/>
    </dgm:pt>
  </dgm:ptLst>
  <dgm:cxnLst>
    <dgm:cxn modelId="{E8B9E112-04E9-4DB1-9215-48154AAC340D}" srcId="{252042DC-6A7A-4D05-BCF4-ADF5D3A11F42}" destId="{5DC33561-390A-45A9-AD8E-E4344F2B2B68}" srcOrd="0" destOrd="0" parTransId="{B5D0C0F9-02B2-4060-BF01-645AE1774463}" sibTransId="{6AEE8AA6-710F-4253-9ADA-E0E830896483}"/>
    <dgm:cxn modelId="{D8C6E73E-64E4-436E-AA9B-5B677498A1EF}" type="presOf" srcId="{5DC33561-390A-45A9-AD8E-E4344F2B2B68}" destId="{02D6607E-E91A-4B45-97ED-BCABE2C157CA}" srcOrd="0" destOrd="0" presId="urn:microsoft.com/office/officeart/2008/layout/LinedList"/>
    <dgm:cxn modelId="{6605F245-69DC-48C6-9952-C6C7FA0A4675}" type="presOf" srcId="{0B934B75-35A4-4949-9E1E-28B8CF62EE2D}" destId="{E7B79D69-7E11-4C7E-84A9-AF9E7F75F978}" srcOrd="0" destOrd="0" presId="urn:microsoft.com/office/officeart/2008/layout/LinedList"/>
    <dgm:cxn modelId="{CAD9DC9E-F0E6-4345-AEDC-ACE421ED72AD}" type="presOf" srcId="{252042DC-6A7A-4D05-BCF4-ADF5D3A11F42}" destId="{E9E1CA84-032E-42EB-8238-AECE0EDB2BED}" srcOrd="0" destOrd="0" presId="urn:microsoft.com/office/officeart/2008/layout/LinedList"/>
    <dgm:cxn modelId="{027CB1C4-C488-4CE1-8C20-0342916E699F}" srcId="{252042DC-6A7A-4D05-BCF4-ADF5D3A11F42}" destId="{0B934B75-35A4-4949-9E1E-28B8CF62EE2D}" srcOrd="1" destOrd="0" parTransId="{921D130B-D92F-4C37-9A1B-D5E044523E25}" sibTransId="{5BCD4037-4347-44A7-B8CD-C8CC1EB12ED3}"/>
    <dgm:cxn modelId="{403E7688-A079-4C0C-ADB6-42EB99A3C0F6}" type="presParOf" srcId="{E9E1CA84-032E-42EB-8238-AECE0EDB2BED}" destId="{2FFA2241-B434-45C3-B5B7-02407B8B79E4}" srcOrd="0" destOrd="0" presId="urn:microsoft.com/office/officeart/2008/layout/LinedList"/>
    <dgm:cxn modelId="{4EF9EAAC-CE42-4784-B25F-CFB8C5A07805}" type="presParOf" srcId="{E9E1CA84-032E-42EB-8238-AECE0EDB2BED}" destId="{31197900-0B0E-47E6-BE42-F9B747C0810F}" srcOrd="1" destOrd="0" presId="urn:microsoft.com/office/officeart/2008/layout/LinedList"/>
    <dgm:cxn modelId="{17EF9BFB-DEF5-4DAE-9C64-31313D1E2EB6}" type="presParOf" srcId="{31197900-0B0E-47E6-BE42-F9B747C0810F}" destId="{02D6607E-E91A-4B45-97ED-BCABE2C157CA}" srcOrd="0" destOrd="0" presId="urn:microsoft.com/office/officeart/2008/layout/LinedList"/>
    <dgm:cxn modelId="{50EC5D05-5EA8-422F-9607-92FC31BB14CC}" type="presParOf" srcId="{31197900-0B0E-47E6-BE42-F9B747C0810F}" destId="{75EABEEB-DB04-4494-B1C7-52F198809E6F}" srcOrd="1" destOrd="0" presId="urn:microsoft.com/office/officeart/2008/layout/LinedList"/>
    <dgm:cxn modelId="{AA1CB409-C10F-48F8-B3F9-56C6B7FBB737}" type="presParOf" srcId="{E9E1CA84-032E-42EB-8238-AECE0EDB2BED}" destId="{53720E84-9D55-4E13-9869-8F2869442154}" srcOrd="2" destOrd="0" presId="urn:microsoft.com/office/officeart/2008/layout/LinedList"/>
    <dgm:cxn modelId="{775BE656-70DD-4A93-B013-EFA4FE553649}" type="presParOf" srcId="{E9E1CA84-032E-42EB-8238-AECE0EDB2BED}" destId="{AD0E8D48-2DEA-4886-87E4-F2D54B25B1C3}" srcOrd="3" destOrd="0" presId="urn:microsoft.com/office/officeart/2008/layout/LinedList"/>
    <dgm:cxn modelId="{846AF481-13B2-4E48-94F0-667533841DB9}" type="presParOf" srcId="{AD0E8D48-2DEA-4886-87E4-F2D54B25B1C3}" destId="{E7B79D69-7E11-4C7E-84A9-AF9E7F75F978}" srcOrd="0" destOrd="0" presId="urn:microsoft.com/office/officeart/2008/layout/LinedList"/>
    <dgm:cxn modelId="{AA751FC3-8631-4AE7-A015-8820068E0836}" type="presParOf" srcId="{AD0E8D48-2DEA-4886-87E4-F2D54B25B1C3}" destId="{DF725E5A-1B8C-4419-A16C-81845B4EDB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A2241-B434-45C3-B5B7-02407B8B79E4}">
      <dsp:nvSpPr>
        <dsp:cNvPr id="0" name=""/>
        <dsp:cNvSpPr/>
      </dsp:nvSpPr>
      <dsp:spPr>
        <a:xfrm>
          <a:off x="0" y="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6607E-E91A-4B45-97ED-BCABE2C157CA}">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Knowledge Management</a:t>
          </a:r>
          <a:endParaRPr lang="en-US" sz="6500" kern="1200"/>
        </a:p>
      </dsp:txBody>
      <dsp:txXfrm>
        <a:off x="0" y="0"/>
        <a:ext cx="6492875" cy="2552700"/>
      </dsp:txXfrm>
    </dsp:sp>
    <dsp:sp modelId="{53720E84-9D55-4E13-9869-8F2869442154}">
      <dsp:nvSpPr>
        <dsp:cNvPr id="0" name=""/>
        <dsp:cNvSpPr/>
      </dsp:nvSpPr>
      <dsp:spPr>
        <a:xfrm>
          <a:off x="0" y="2552700"/>
          <a:ext cx="649287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79D69-7E11-4C7E-84A9-AF9E7F75F978}">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GB" sz="6500" kern="1200"/>
            <a:t>Task 1</a:t>
          </a:r>
          <a:endParaRPr lang="en-US" sz="6500" kern="1200"/>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811855-C6E2-47CE-9E37-5312E84EEA71}" type="datetimeFigureOut">
              <a:rPr lang="en-GB" smtClean="0"/>
              <a:t>12/06/2019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13474-9D1A-444B-9DF6-88C0A44F1A8D}" type="slidenum">
              <a:rPr lang="en-GB" smtClean="0"/>
              <a:t>‹#›</a:t>
            </a:fld>
            <a:endParaRPr lang="en-GB"/>
          </a:p>
        </p:txBody>
      </p:sp>
    </p:spTree>
    <p:extLst>
      <p:ext uri="{BB962C8B-B14F-4D97-AF65-F5344CB8AC3E}">
        <p14:creationId xmlns:p14="http://schemas.microsoft.com/office/powerpoint/2010/main" val="4227117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a:solidFill>
                  <a:schemeClr val="tx1"/>
                </a:solidFill>
                <a:effectLst/>
                <a:latin typeface="+mn-lt"/>
                <a:ea typeface="+mn-ea"/>
                <a:cs typeface="+mn-cs"/>
              </a:rPr>
              <a:t>John Lewis currently employs 85,500 employees which are all partners in the business each partner has a say in how it is run through a democratic system which has been running for nearly a century partners also receive a share in the company’s profits through an annual partnership bonus</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There are now 51 stores throughout the United Kingdom. On 1 January 2008, the Oxford Street store was awarded a Royal Warrant from Queen Elizabeth II as "suppliers of haberdashery and household goods “. John Lewis &amp; Partners Reading is also the holder of a Royal Warrant from the Queen in 2007 as suppliers of household and fancy goods. ​</a:t>
            </a:r>
          </a:p>
          <a:p>
            <a:pPr fontAlgn="base"/>
            <a:r>
              <a:rPr lang="en-GB" sz="1200" kern="1200" dirty="0">
                <a:solidFill>
                  <a:schemeClr val="tx1"/>
                </a:solidFill>
                <a:effectLst/>
                <a:latin typeface="+mn-lt"/>
                <a:ea typeface="+mn-ea"/>
                <a:cs typeface="+mn-cs"/>
              </a:rPr>
              <a:t> </a:t>
            </a: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4098613-6714-41A8-8937-8F6F182CCBB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6885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statistic displays the annual sales revenue .As you can see there has been a steady increase. In the year ended January 2018, the British retailer generated an annual sales revenue of over 10.2 billion British pounds. The John Lewis department store chain is owned by the John Lewis Partnership plc, selling a wide range of products in categories such as Home &amp; Garden, Furniture &amp; Lights, Electricals, Beauty, Sport &amp; Leisure and clothing.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2613474-9D1A-444B-9DF6-88C0A44F1A8D}" type="slidenum">
              <a:rPr lang="en-GB" smtClean="0"/>
              <a:t>4</a:t>
            </a:fld>
            <a:endParaRPr lang="en-GB"/>
          </a:p>
        </p:txBody>
      </p:sp>
    </p:spTree>
    <p:extLst>
      <p:ext uri="{BB962C8B-B14F-4D97-AF65-F5344CB8AC3E}">
        <p14:creationId xmlns:p14="http://schemas.microsoft.com/office/powerpoint/2010/main" val="3724740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Davis and Botkin knowledge is the application and productive use of information. Data is defined as the basic building blocks of the knowledge based company and information is data that has been arranged into meaningful patterns.</a:t>
            </a:r>
          </a:p>
          <a:p>
            <a:endParaRPr lang="en-GB" dirty="0"/>
          </a:p>
        </p:txBody>
      </p:sp>
      <p:sp>
        <p:nvSpPr>
          <p:cNvPr id="4" name="Slide Number Placeholder 3"/>
          <p:cNvSpPr>
            <a:spLocks noGrp="1"/>
          </p:cNvSpPr>
          <p:nvPr>
            <p:ph type="sldNum" sz="quarter" idx="5"/>
          </p:nvPr>
        </p:nvSpPr>
        <p:spPr/>
        <p:txBody>
          <a:bodyPr/>
          <a:lstStyle/>
          <a:p>
            <a:fld id="{62613474-9D1A-444B-9DF6-88C0A44F1A8D}" type="slidenum">
              <a:rPr lang="en-GB" smtClean="0"/>
              <a:t>5</a:t>
            </a:fld>
            <a:endParaRPr lang="en-GB"/>
          </a:p>
        </p:txBody>
      </p:sp>
    </p:spTree>
    <p:extLst>
      <p:ext uri="{BB962C8B-B14F-4D97-AF65-F5344CB8AC3E}">
        <p14:creationId xmlns:p14="http://schemas.microsoft.com/office/powerpoint/2010/main" val="389519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Knowledge management is about creating an environment that encourages using, generating, sharing, exploiting, storing and transferring knowledge.</a:t>
            </a:r>
          </a:p>
          <a:p>
            <a:endParaRPr lang="en-GB" dirty="0"/>
          </a:p>
        </p:txBody>
      </p:sp>
      <p:sp>
        <p:nvSpPr>
          <p:cNvPr id="4" name="Slide Number Placeholder 3"/>
          <p:cNvSpPr>
            <a:spLocks noGrp="1"/>
          </p:cNvSpPr>
          <p:nvPr>
            <p:ph type="sldNum" sz="quarter" idx="5"/>
          </p:nvPr>
        </p:nvSpPr>
        <p:spPr/>
        <p:txBody>
          <a:bodyPr/>
          <a:lstStyle/>
          <a:p>
            <a:fld id="{62613474-9D1A-444B-9DF6-88C0A44F1A8D}" type="slidenum">
              <a:rPr lang="en-GB" smtClean="0"/>
              <a:t>6</a:t>
            </a:fld>
            <a:endParaRPr lang="en-GB"/>
          </a:p>
        </p:txBody>
      </p:sp>
    </p:spTree>
    <p:extLst>
      <p:ext uri="{BB962C8B-B14F-4D97-AF65-F5344CB8AC3E}">
        <p14:creationId xmlns:p14="http://schemas.microsoft.com/office/powerpoint/2010/main" val="4045226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a:solidFill>
                  <a:schemeClr val="tx1"/>
                </a:solidFill>
                <a:effectLst/>
                <a:latin typeface="+mn-lt"/>
                <a:ea typeface="+mn-ea"/>
                <a:cs typeface="+mn-cs"/>
              </a:rPr>
              <a:t>The knowledge generated within organisations tend to be of two types:</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a:t>
            </a:r>
          </a:p>
          <a:p>
            <a:pPr lvl="0" fontAlgn="base"/>
            <a:r>
              <a:rPr lang="en-GB" sz="1200" kern="1200" dirty="0">
                <a:solidFill>
                  <a:schemeClr val="tx1"/>
                </a:solidFill>
                <a:effectLst/>
                <a:latin typeface="+mn-lt"/>
                <a:ea typeface="+mn-ea"/>
                <a:cs typeface="+mn-cs"/>
              </a:rPr>
              <a:t>Tacit Knowledge, which is held by individuals, and is a mixture of learning, experience, observation, deduction and informally acquired information</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lvl="0" fontAlgn="base"/>
            <a:r>
              <a:rPr lang="en-GB" sz="1200" kern="1200" dirty="0">
                <a:solidFill>
                  <a:schemeClr val="tx1"/>
                </a:solidFill>
                <a:effectLst/>
                <a:latin typeface="+mn-lt"/>
                <a:ea typeface="+mn-ea"/>
                <a:cs typeface="+mn-cs"/>
              </a:rPr>
              <a:t>Explicit knowledge which is codified in documents such as patents procedures and handbooks</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2613474-9D1A-444B-9DF6-88C0A44F1A8D}" type="slidenum">
              <a:rPr lang="en-GB" smtClean="0"/>
              <a:t>7</a:t>
            </a:fld>
            <a:endParaRPr lang="en-GB"/>
          </a:p>
        </p:txBody>
      </p:sp>
    </p:spTree>
    <p:extLst>
      <p:ext uri="{BB962C8B-B14F-4D97-AF65-F5344CB8AC3E}">
        <p14:creationId xmlns:p14="http://schemas.microsoft.com/office/powerpoint/2010/main" val="3815717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fontAlgn="base"/>
            <a:r>
              <a:rPr lang="en-GB" sz="1200" kern="1200" dirty="0">
                <a:solidFill>
                  <a:schemeClr val="tx1"/>
                </a:solidFill>
                <a:effectLst/>
                <a:latin typeface="+mn-lt"/>
                <a:ea typeface="+mn-ea"/>
                <a:cs typeface="+mn-cs"/>
              </a:rPr>
              <a:t>Overall, it is evident that knowledge management is an essential part in all business. John Lewis presents an ideal example of how the absence of an effective knowledge management system can cause significant failure in business. Therefore, by applying strategic approaches to help address the challenges, the management of John Lewis will be able to improve its procedures, thereby increasing its level of efficiency and profitability.</a:t>
            </a:r>
          </a:p>
          <a:p>
            <a:pPr fontAlgn="base"/>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marL="158750" indent="0">
              <a:buNone/>
            </a:pPr>
            <a:endParaRPr lang="en-US" dirty="0"/>
          </a:p>
        </p:txBody>
      </p:sp>
    </p:spTree>
    <p:extLst>
      <p:ext uri="{BB962C8B-B14F-4D97-AF65-F5344CB8AC3E}">
        <p14:creationId xmlns:p14="http://schemas.microsoft.com/office/powerpoint/2010/main" val="1825730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541C1-0F6C-407C-8545-7A5DC9342D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172FEB-1362-402D-ABF0-DB17B97E79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ACED25-341D-47C1-9880-978858287BE8}"/>
              </a:ext>
            </a:extLst>
          </p:cNvPr>
          <p:cNvSpPr>
            <a:spLocks noGrp="1"/>
          </p:cNvSpPr>
          <p:nvPr>
            <p:ph type="dt" sz="half" idx="10"/>
          </p:nvPr>
        </p:nvSpPr>
        <p:spPr/>
        <p:txBody>
          <a:bodyPr/>
          <a:lstStyle/>
          <a:p>
            <a:fld id="{3010BB3D-D86A-43D5-954B-7D45DFD7A270}" type="datetime1">
              <a:rPr lang="en-GB" smtClean="0"/>
              <a:t>12/06/2019</a:t>
            </a:fld>
            <a:endParaRPr lang="en-GB"/>
          </a:p>
        </p:txBody>
      </p:sp>
      <p:sp>
        <p:nvSpPr>
          <p:cNvPr id="5" name="Footer Placeholder 4">
            <a:extLst>
              <a:ext uri="{FF2B5EF4-FFF2-40B4-BE49-F238E27FC236}">
                <a16:creationId xmlns:a16="http://schemas.microsoft.com/office/drawing/2014/main" id="{B3E1D27B-71E3-48DC-8E3C-3CC775578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2BEE2-9548-4E3C-9005-D776649692BA}"/>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52085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A16F3-5131-4066-81DB-A7077A7FE7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CC483F-F4EE-4045-8F28-1673395119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F72C4-DDC9-4F5E-B310-6D566243FA37}"/>
              </a:ext>
            </a:extLst>
          </p:cNvPr>
          <p:cNvSpPr>
            <a:spLocks noGrp="1"/>
          </p:cNvSpPr>
          <p:nvPr>
            <p:ph type="dt" sz="half" idx="10"/>
          </p:nvPr>
        </p:nvSpPr>
        <p:spPr/>
        <p:txBody>
          <a:bodyPr/>
          <a:lstStyle/>
          <a:p>
            <a:fld id="{57563688-BECC-4D2F-91C5-133754BF8D09}" type="datetime1">
              <a:rPr lang="en-GB" smtClean="0"/>
              <a:t>12/06/2019</a:t>
            </a:fld>
            <a:endParaRPr lang="en-GB"/>
          </a:p>
        </p:txBody>
      </p:sp>
      <p:sp>
        <p:nvSpPr>
          <p:cNvPr id="5" name="Footer Placeholder 4">
            <a:extLst>
              <a:ext uri="{FF2B5EF4-FFF2-40B4-BE49-F238E27FC236}">
                <a16:creationId xmlns:a16="http://schemas.microsoft.com/office/drawing/2014/main" id="{9094272E-A9B4-4DA1-B8BE-41FCC3750A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15557-31EC-4EBD-AC03-C1F3CDDE71F9}"/>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3101454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8A0E-5835-4BAC-BDE8-F3EE5166C1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0D2920-1FEA-4961-B524-F79FF4D53C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F12DC7-A5C0-476E-A86A-3C1311B79DEF}"/>
              </a:ext>
            </a:extLst>
          </p:cNvPr>
          <p:cNvSpPr>
            <a:spLocks noGrp="1"/>
          </p:cNvSpPr>
          <p:nvPr>
            <p:ph type="dt" sz="half" idx="10"/>
          </p:nvPr>
        </p:nvSpPr>
        <p:spPr/>
        <p:txBody>
          <a:bodyPr/>
          <a:lstStyle/>
          <a:p>
            <a:fld id="{0EA4F096-BE3E-4F10-BF7E-3111CF3BF55B}" type="datetime1">
              <a:rPr lang="en-GB" smtClean="0"/>
              <a:t>12/06/2019</a:t>
            </a:fld>
            <a:endParaRPr lang="en-GB"/>
          </a:p>
        </p:txBody>
      </p:sp>
      <p:sp>
        <p:nvSpPr>
          <p:cNvPr id="5" name="Footer Placeholder 4">
            <a:extLst>
              <a:ext uri="{FF2B5EF4-FFF2-40B4-BE49-F238E27FC236}">
                <a16:creationId xmlns:a16="http://schemas.microsoft.com/office/drawing/2014/main" id="{3DFB95AA-A4D8-45E6-8F7A-CF502A7A4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BAA31-041A-4D5D-B792-44B339B44611}"/>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846767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8E4A3-0796-433B-8A29-C76104EC34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779794-D2C0-4716-BA8A-A8CAC8FA07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8CE7CA-DC6C-4658-9173-255F94F93E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EEE924-6DF6-4436-952E-1227386321B7}"/>
              </a:ext>
            </a:extLst>
          </p:cNvPr>
          <p:cNvSpPr>
            <a:spLocks noGrp="1"/>
          </p:cNvSpPr>
          <p:nvPr>
            <p:ph type="dt" sz="half" idx="10"/>
          </p:nvPr>
        </p:nvSpPr>
        <p:spPr/>
        <p:txBody>
          <a:bodyPr/>
          <a:lstStyle/>
          <a:p>
            <a:fld id="{CF8A805C-5854-4402-B8B1-912FC15FA3A2}" type="datetime1">
              <a:rPr lang="en-GB" smtClean="0"/>
              <a:t>12/06/2019</a:t>
            </a:fld>
            <a:endParaRPr lang="en-GB"/>
          </a:p>
        </p:txBody>
      </p:sp>
      <p:sp>
        <p:nvSpPr>
          <p:cNvPr id="6" name="Footer Placeholder 5">
            <a:extLst>
              <a:ext uri="{FF2B5EF4-FFF2-40B4-BE49-F238E27FC236}">
                <a16:creationId xmlns:a16="http://schemas.microsoft.com/office/drawing/2014/main" id="{973AA568-A06B-4EAA-AA18-3629A1C972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9C42C8-90BB-4FC0-A504-3F509702EAC4}"/>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050324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18A9B-FE29-4277-8892-2AF356AEC2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1F95E5-836E-4FAD-AD75-58C6869BE0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DE2E9E4-A7CC-4767-8161-DD439E630E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63D076-29F3-45E2-90BF-7A224A47CE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AEAF45-A65A-49DC-8DB1-B3BBBC8D61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B195C0-9E07-4416-9C66-9796956F9FD2}"/>
              </a:ext>
            </a:extLst>
          </p:cNvPr>
          <p:cNvSpPr>
            <a:spLocks noGrp="1"/>
          </p:cNvSpPr>
          <p:nvPr>
            <p:ph type="dt" sz="half" idx="10"/>
          </p:nvPr>
        </p:nvSpPr>
        <p:spPr/>
        <p:txBody>
          <a:bodyPr/>
          <a:lstStyle/>
          <a:p>
            <a:fld id="{6A6BC6A9-17A0-40C0-9BD0-E828C24EC3C1}" type="datetime1">
              <a:rPr lang="en-GB" smtClean="0"/>
              <a:t>12/06/2019</a:t>
            </a:fld>
            <a:endParaRPr lang="en-GB"/>
          </a:p>
        </p:txBody>
      </p:sp>
      <p:sp>
        <p:nvSpPr>
          <p:cNvPr id="8" name="Footer Placeholder 7">
            <a:extLst>
              <a:ext uri="{FF2B5EF4-FFF2-40B4-BE49-F238E27FC236}">
                <a16:creationId xmlns:a16="http://schemas.microsoft.com/office/drawing/2014/main" id="{49411163-892D-4455-9260-A5498BE731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1EAF07-9B23-43BC-BBFC-FCB4F3B76128}"/>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442104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1FFED-EE7C-4BE1-AF49-5E5AF08137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2640C5-833A-4455-80EB-09AC23F37265}"/>
              </a:ext>
            </a:extLst>
          </p:cNvPr>
          <p:cNvSpPr>
            <a:spLocks noGrp="1"/>
          </p:cNvSpPr>
          <p:nvPr>
            <p:ph type="dt" sz="half" idx="10"/>
          </p:nvPr>
        </p:nvSpPr>
        <p:spPr/>
        <p:txBody>
          <a:bodyPr/>
          <a:lstStyle/>
          <a:p>
            <a:fld id="{DBDD4BEA-8894-4C2A-AFA2-D22CB946D9E6}" type="datetime1">
              <a:rPr lang="en-GB" smtClean="0"/>
              <a:t>12/06/2019</a:t>
            </a:fld>
            <a:endParaRPr lang="en-GB"/>
          </a:p>
        </p:txBody>
      </p:sp>
      <p:sp>
        <p:nvSpPr>
          <p:cNvPr id="4" name="Footer Placeholder 3">
            <a:extLst>
              <a:ext uri="{FF2B5EF4-FFF2-40B4-BE49-F238E27FC236}">
                <a16:creationId xmlns:a16="http://schemas.microsoft.com/office/drawing/2014/main" id="{98EAB9B9-38C3-4762-A704-4C0DF44998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6C33FE-7B25-4981-B511-CFAE31E8AD6D}"/>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3900809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1E2AFA-2EF1-486B-88DF-B5FE52D74BEA}"/>
              </a:ext>
            </a:extLst>
          </p:cNvPr>
          <p:cNvSpPr>
            <a:spLocks noGrp="1"/>
          </p:cNvSpPr>
          <p:nvPr>
            <p:ph type="dt" sz="half" idx="10"/>
          </p:nvPr>
        </p:nvSpPr>
        <p:spPr/>
        <p:txBody>
          <a:bodyPr/>
          <a:lstStyle/>
          <a:p>
            <a:fld id="{16C0EC99-59E0-4B9A-B434-68DD8C2DFE2A}" type="datetime1">
              <a:rPr lang="en-GB" smtClean="0"/>
              <a:t>12/06/2019</a:t>
            </a:fld>
            <a:endParaRPr lang="en-GB"/>
          </a:p>
        </p:txBody>
      </p:sp>
      <p:sp>
        <p:nvSpPr>
          <p:cNvPr id="3" name="Footer Placeholder 2">
            <a:extLst>
              <a:ext uri="{FF2B5EF4-FFF2-40B4-BE49-F238E27FC236}">
                <a16:creationId xmlns:a16="http://schemas.microsoft.com/office/drawing/2014/main" id="{9144F4D1-CEFF-4C6D-BF3F-61036E661B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1C5C05-2287-466F-BD12-95022BF9BADA}"/>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1553072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DBA6E-EF88-4E68-AD10-12C9B1C41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563249-0950-4371-B5BE-590842C033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C77765-D269-4DD9-9963-C4B25921DF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CB9B3F-EFF4-42E0-8FAA-78F09707D22F}"/>
              </a:ext>
            </a:extLst>
          </p:cNvPr>
          <p:cNvSpPr>
            <a:spLocks noGrp="1"/>
          </p:cNvSpPr>
          <p:nvPr>
            <p:ph type="dt" sz="half" idx="10"/>
          </p:nvPr>
        </p:nvSpPr>
        <p:spPr/>
        <p:txBody>
          <a:bodyPr/>
          <a:lstStyle/>
          <a:p>
            <a:fld id="{953684E6-4722-4BC6-B66D-290407798B7E}" type="datetime1">
              <a:rPr lang="en-GB" smtClean="0"/>
              <a:t>12/06/2019</a:t>
            </a:fld>
            <a:endParaRPr lang="en-GB"/>
          </a:p>
        </p:txBody>
      </p:sp>
      <p:sp>
        <p:nvSpPr>
          <p:cNvPr id="6" name="Footer Placeholder 5">
            <a:extLst>
              <a:ext uri="{FF2B5EF4-FFF2-40B4-BE49-F238E27FC236}">
                <a16:creationId xmlns:a16="http://schemas.microsoft.com/office/drawing/2014/main" id="{A5E78FC8-7B5D-4F1E-A1B7-689115F23F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4CD876-DA4B-43A5-A918-1E70DD00032F}"/>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420520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B05C0-3038-4ED2-B2FA-FE42CF7C86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EDCEFD-B871-447F-82EE-39B2F6715F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C1749E-266E-43E3-ACB0-0E11ED80B4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5360EB-93AF-471C-A555-118FF904DB59}"/>
              </a:ext>
            </a:extLst>
          </p:cNvPr>
          <p:cNvSpPr>
            <a:spLocks noGrp="1"/>
          </p:cNvSpPr>
          <p:nvPr>
            <p:ph type="dt" sz="half" idx="10"/>
          </p:nvPr>
        </p:nvSpPr>
        <p:spPr/>
        <p:txBody>
          <a:bodyPr/>
          <a:lstStyle/>
          <a:p>
            <a:fld id="{240DA253-1F2E-4393-8B13-D3653745FD9A}" type="datetime1">
              <a:rPr lang="en-GB" smtClean="0"/>
              <a:t>12/06/2019</a:t>
            </a:fld>
            <a:endParaRPr lang="en-GB"/>
          </a:p>
        </p:txBody>
      </p:sp>
      <p:sp>
        <p:nvSpPr>
          <p:cNvPr id="6" name="Footer Placeholder 5">
            <a:extLst>
              <a:ext uri="{FF2B5EF4-FFF2-40B4-BE49-F238E27FC236}">
                <a16:creationId xmlns:a16="http://schemas.microsoft.com/office/drawing/2014/main" id="{09F0A680-4D5D-480B-A05B-4FB8FF7398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0379DA-9C89-4BD2-9DE7-224E9EC06C58}"/>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734452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F8327-4B69-447D-87B7-432D9B3CA3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ED46F3-3D63-43B3-94A7-24F4F3E0FD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6B139-C1FD-4F33-A2F6-722AA55788B2}"/>
              </a:ext>
            </a:extLst>
          </p:cNvPr>
          <p:cNvSpPr>
            <a:spLocks noGrp="1"/>
          </p:cNvSpPr>
          <p:nvPr>
            <p:ph type="dt" sz="half" idx="10"/>
          </p:nvPr>
        </p:nvSpPr>
        <p:spPr/>
        <p:txBody>
          <a:bodyPr/>
          <a:lstStyle/>
          <a:p>
            <a:fld id="{2B42B3E9-ADA8-4552-ADB5-DED0661DD4AD}" type="datetime1">
              <a:rPr lang="en-GB" smtClean="0"/>
              <a:t>12/06/2019</a:t>
            </a:fld>
            <a:endParaRPr lang="en-GB"/>
          </a:p>
        </p:txBody>
      </p:sp>
      <p:sp>
        <p:nvSpPr>
          <p:cNvPr id="5" name="Footer Placeholder 4">
            <a:extLst>
              <a:ext uri="{FF2B5EF4-FFF2-40B4-BE49-F238E27FC236}">
                <a16:creationId xmlns:a16="http://schemas.microsoft.com/office/drawing/2014/main" id="{AE3D48D8-2EC1-42D0-BD21-F653FC0B6B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8D70F-DDA2-4C07-8251-E5FF3D1E1743}"/>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3594624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54E8E0-5AB4-4245-94DD-8131780EF7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7248B-7127-4BCA-A177-6ABB0E169B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D40C2-368F-43F6-B8D0-98D564C153CA}"/>
              </a:ext>
            </a:extLst>
          </p:cNvPr>
          <p:cNvSpPr>
            <a:spLocks noGrp="1"/>
          </p:cNvSpPr>
          <p:nvPr>
            <p:ph type="dt" sz="half" idx="10"/>
          </p:nvPr>
        </p:nvSpPr>
        <p:spPr/>
        <p:txBody>
          <a:bodyPr/>
          <a:lstStyle/>
          <a:p>
            <a:fld id="{89290083-108C-422D-AF66-8B53A77DA953}" type="datetime1">
              <a:rPr lang="en-GB" smtClean="0"/>
              <a:t>12/06/2019</a:t>
            </a:fld>
            <a:endParaRPr lang="en-GB"/>
          </a:p>
        </p:txBody>
      </p:sp>
      <p:sp>
        <p:nvSpPr>
          <p:cNvPr id="5" name="Footer Placeholder 4">
            <a:extLst>
              <a:ext uri="{FF2B5EF4-FFF2-40B4-BE49-F238E27FC236}">
                <a16:creationId xmlns:a16="http://schemas.microsoft.com/office/drawing/2014/main" id="{FE6C0C8B-A4FD-47E6-AA6E-BA1801B62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4F0E38-5D5D-4DDC-A29D-FEAF547AE2B7}"/>
              </a:ext>
            </a:extLst>
          </p:cNvPr>
          <p:cNvSpPr>
            <a:spLocks noGrp="1"/>
          </p:cNvSpPr>
          <p:nvPr>
            <p:ph type="sldNum" sz="quarter" idx="12"/>
          </p:nvPr>
        </p:nvSpPr>
        <p:spPr/>
        <p:txBody>
          <a:bodyPr/>
          <a:lstStyle/>
          <a:p>
            <a:fld id="{B9FD06BE-A872-4628-821E-BD358D73D522}" type="slidenum">
              <a:rPr lang="en-GB" smtClean="0"/>
              <a:t>‹#›</a:t>
            </a:fld>
            <a:endParaRPr lang="en-GB"/>
          </a:p>
        </p:txBody>
      </p:sp>
    </p:spTree>
    <p:extLst>
      <p:ext uri="{BB962C8B-B14F-4D97-AF65-F5344CB8AC3E}">
        <p14:creationId xmlns:p14="http://schemas.microsoft.com/office/powerpoint/2010/main" val="214087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12192000" cy="6504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11" name="Google Shape;11;p2"/>
          <p:cNvGrpSpPr/>
          <p:nvPr/>
        </p:nvGrpSpPr>
        <p:grpSpPr>
          <a:xfrm>
            <a:off x="1107190" y="1588342"/>
            <a:ext cx="994351" cy="61101"/>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 name="Google Shape;14;p2"/>
          <p:cNvSpPr txBox="1">
            <a:spLocks noGrp="1"/>
          </p:cNvSpPr>
          <p:nvPr>
            <p:ph type="ctrTitle"/>
          </p:nvPr>
        </p:nvSpPr>
        <p:spPr>
          <a:xfrm>
            <a:off x="972600" y="1763267"/>
            <a:ext cx="10250800" cy="2219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4200"/>
              <a:buNone/>
              <a:defRPr sz="5600">
                <a:solidFill>
                  <a:schemeClr val="dk2"/>
                </a:solidFill>
              </a:defRPr>
            </a:lvl1pPr>
            <a:lvl2pPr lvl="1">
              <a:spcBef>
                <a:spcPts val="0"/>
              </a:spcBef>
              <a:spcAft>
                <a:spcPts val="0"/>
              </a:spcAft>
              <a:buClr>
                <a:schemeClr val="dk2"/>
              </a:buClr>
              <a:buSzPts val="4200"/>
              <a:buNone/>
              <a:defRPr sz="5600">
                <a:solidFill>
                  <a:schemeClr val="dk2"/>
                </a:solidFill>
              </a:defRPr>
            </a:lvl2pPr>
            <a:lvl3pPr lvl="2">
              <a:spcBef>
                <a:spcPts val="0"/>
              </a:spcBef>
              <a:spcAft>
                <a:spcPts val="0"/>
              </a:spcAft>
              <a:buClr>
                <a:schemeClr val="dk2"/>
              </a:buClr>
              <a:buSzPts val="4200"/>
              <a:buNone/>
              <a:defRPr sz="5600">
                <a:solidFill>
                  <a:schemeClr val="dk2"/>
                </a:solidFill>
              </a:defRPr>
            </a:lvl3pPr>
            <a:lvl4pPr lvl="3">
              <a:spcBef>
                <a:spcPts val="0"/>
              </a:spcBef>
              <a:spcAft>
                <a:spcPts val="0"/>
              </a:spcAft>
              <a:buClr>
                <a:schemeClr val="dk2"/>
              </a:buClr>
              <a:buSzPts val="4200"/>
              <a:buNone/>
              <a:defRPr sz="5600">
                <a:solidFill>
                  <a:schemeClr val="dk2"/>
                </a:solidFill>
              </a:defRPr>
            </a:lvl4pPr>
            <a:lvl5pPr lvl="4">
              <a:spcBef>
                <a:spcPts val="0"/>
              </a:spcBef>
              <a:spcAft>
                <a:spcPts val="0"/>
              </a:spcAft>
              <a:buClr>
                <a:schemeClr val="dk2"/>
              </a:buClr>
              <a:buSzPts val="4200"/>
              <a:buNone/>
              <a:defRPr sz="5600">
                <a:solidFill>
                  <a:schemeClr val="dk2"/>
                </a:solidFill>
              </a:defRPr>
            </a:lvl5pPr>
            <a:lvl6pPr lvl="5">
              <a:spcBef>
                <a:spcPts val="0"/>
              </a:spcBef>
              <a:spcAft>
                <a:spcPts val="0"/>
              </a:spcAft>
              <a:buClr>
                <a:schemeClr val="dk2"/>
              </a:buClr>
              <a:buSzPts val="4200"/>
              <a:buNone/>
              <a:defRPr sz="5600">
                <a:solidFill>
                  <a:schemeClr val="dk2"/>
                </a:solidFill>
              </a:defRPr>
            </a:lvl6pPr>
            <a:lvl7pPr lvl="6">
              <a:spcBef>
                <a:spcPts val="0"/>
              </a:spcBef>
              <a:spcAft>
                <a:spcPts val="0"/>
              </a:spcAft>
              <a:buClr>
                <a:schemeClr val="dk2"/>
              </a:buClr>
              <a:buSzPts val="4200"/>
              <a:buNone/>
              <a:defRPr sz="5600">
                <a:solidFill>
                  <a:schemeClr val="dk2"/>
                </a:solidFill>
              </a:defRPr>
            </a:lvl7pPr>
            <a:lvl8pPr lvl="7">
              <a:spcBef>
                <a:spcPts val="0"/>
              </a:spcBef>
              <a:spcAft>
                <a:spcPts val="0"/>
              </a:spcAft>
              <a:buClr>
                <a:schemeClr val="dk2"/>
              </a:buClr>
              <a:buSzPts val="4200"/>
              <a:buNone/>
              <a:defRPr sz="5600">
                <a:solidFill>
                  <a:schemeClr val="dk2"/>
                </a:solidFill>
              </a:defRPr>
            </a:lvl8pPr>
            <a:lvl9pPr lvl="8">
              <a:spcBef>
                <a:spcPts val="0"/>
              </a:spcBef>
              <a:spcAft>
                <a:spcPts val="0"/>
              </a:spcAft>
              <a:buClr>
                <a:schemeClr val="dk2"/>
              </a:buClr>
              <a:buSzPts val="4200"/>
              <a:buNone/>
              <a:defRPr sz="5600">
                <a:solidFill>
                  <a:schemeClr val="dk2"/>
                </a:solidFill>
              </a:defRPr>
            </a:lvl9pPr>
          </a:lstStyle>
          <a:p>
            <a:endParaRPr/>
          </a:p>
        </p:txBody>
      </p:sp>
      <p:sp>
        <p:nvSpPr>
          <p:cNvPr id="15" name="Google Shape;15;p2"/>
          <p:cNvSpPr txBox="1">
            <a:spLocks noGrp="1"/>
          </p:cNvSpPr>
          <p:nvPr>
            <p:ph type="subTitle" idx="1"/>
          </p:nvPr>
        </p:nvSpPr>
        <p:spPr>
          <a:xfrm>
            <a:off x="972836" y="4230533"/>
            <a:ext cx="10250800" cy="7216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600"/>
              <a:buNone/>
              <a:defRPr sz="2133"/>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16" name="Google Shape;16;p2"/>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2056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1107190" y="1588342"/>
            <a:ext cx="994351" cy="61101"/>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1" name="Google Shape;21;p3"/>
          <p:cNvSpPr txBox="1">
            <a:spLocks noGrp="1"/>
          </p:cNvSpPr>
          <p:nvPr>
            <p:ph type="title"/>
          </p:nvPr>
        </p:nvSpPr>
        <p:spPr>
          <a:xfrm>
            <a:off x="972600" y="1763267"/>
            <a:ext cx="10251200" cy="20248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3600"/>
              <a:buNone/>
              <a:defRPr sz="48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22" name="Google Shape;22;p3"/>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431116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3"/>
        <p:cNvGrpSpPr/>
        <p:nvPr/>
      </p:nvGrpSpPr>
      <p:grpSpPr>
        <a:xfrm>
          <a:off x="0" y="0"/>
          <a:ext cx="0" cy="0"/>
          <a:chOff x="0" y="0"/>
          <a:chExt cx="0" cy="0"/>
        </a:xfrm>
      </p:grpSpPr>
      <p:sp>
        <p:nvSpPr>
          <p:cNvPr id="24" name="Google Shape;24;p4"/>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25" name="Google Shape;25;p4"/>
          <p:cNvGrpSpPr/>
          <p:nvPr/>
        </p:nvGrpSpPr>
        <p:grpSpPr>
          <a:xfrm>
            <a:off x="1107190" y="1588342"/>
            <a:ext cx="994351" cy="61101"/>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8" name="Google Shape;28;p4"/>
          <p:cNvSpPr txBox="1">
            <a:spLocks noGrp="1"/>
          </p:cNvSpPr>
          <p:nvPr>
            <p:ph type="title"/>
          </p:nvPr>
        </p:nvSpPr>
        <p:spPr>
          <a:xfrm>
            <a:off x="972600" y="1758200"/>
            <a:ext cx="10251600" cy="713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29" name="Google Shape;29;p4"/>
          <p:cNvSpPr txBox="1">
            <a:spLocks noGrp="1"/>
          </p:cNvSpPr>
          <p:nvPr>
            <p:ph type="body" idx="1"/>
          </p:nvPr>
        </p:nvSpPr>
        <p:spPr>
          <a:xfrm>
            <a:off x="972600" y="2771833"/>
            <a:ext cx="10251600" cy="3014800"/>
          </a:xfrm>
          <a:prstGeom prst="rect">
            <a:avLst/>
          </a:prstGeom>
        </p:spPr>
        <p:txBody>
          <a:bodyPr spcFirstLastPara="1" wrap="square" lIns="91425" tIns="91425" rIns="91425" bIns="91425" anchor="t" anchorCtr="0"/>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30" name="Google Shape;30;p4"/>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283696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1"/>
        <p:cNvGrpSpPr/>
        <p:nvPr/>
      </p:nvGrpSpPr>
      <p:grpSpPr>
        <a:xfrm>
          <a:off x="0" y="0"/>
          <a:ext cx="0" cy="0"/>
          <a:chOff x="0" y="0"/>
          <a:chExt cx="0" cy="0"/>
        </a:xfrm>
      </p:grpSpPr>
      <p:sp>
        <p:nvSpPr>
          <p:cNvPr id="32" name="Google Shape;32;p5"/>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33" name="Google Shape;33;p5"/>
          <p:cNvGrpSpPr/>
          <p:nvPr/>
        </p:nvGrpSpPr>
        <p:grpSpPr>
          <a:xfrm>
            <a:off x="1107190" y="1588342"/>
            <a:ext cx="994351" cy="61101"/>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36" name="Google Shape;36;p5"/>
          <p:cNvSpPr txBox="1">
            <a:spLocks noGrp="1"/>
          </p:cNvSpPr>
          <p:nvPr>
            <p:ph type="title"/>
          </p:nvPr>
        </p:nvSpPr>
        <p:spPr>
          <a:xfrm>
            <a:off x="972600" y="1758200"/>
            <a:ext cx="10251200" cy="713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37" name="Google Shape;37;p5"/>
          <p:cNvSpPr txBox="1">
            <a:spLocks noGrp="1"/>
          </p:cNvSpPr>
          <p:nvPr>
            <p:ph type="body" idx="1"/>
          </p:nvPr>
        </p:nvSpPr>
        <p:spPr>
          <a:xfrm>
            <a:off x="972433" y="2771833"/>
            <a:ext cx="5032400" cy="3014800"/>
          </a:xfrm>
          <a:prstGeom prst="rect">
            <a:avLst/>
          </a:prstGeom>
        </p:spPr>
        <p:txBody>
          <a:bodyPr spcFirstLastPara="1" wrap="square" lIns="91425" tIns="91425" rIns="91425" bIns="91425" anchor="t" anchorCtr="0"/>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38" name="Google Shape;38;p5"/>
          <p:cNvSpPr txBox="1">
            <a:spLocks noGrp="1"/>
          </p:cNvSpPr>
          <p:nvPr>
            <p:ph type="body" idx="2"/>
          </p:nvPr>
        </p:nvSpPr>
        <p:spPr>
          <a:xfrm>
            <a:off x="6191472" y="2771833"/>
            <a:ext cx="5032400" cy="3014800"/>
          </a:xfrm>
          <a:prstGeom prst="rect">
            <a:avLst/>
          </a:prstGeom>
        </p:spPr>
        <p:txBody>
          <a:bodyPr spcFirstLastPara="1" wrap="square" lIns="91425" tIns="91425" rIns="91425" bIns="91425" anchor="t" anchorCtr="0"/>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39" name="Google Shape;39;p5"/>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40507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0"/>
        <p:cNvGrpSpPr/>
        <p:nvPr/>
      </p:nvGrpSpPr>
      <p:grpSpPr>
        <a:xfrm>
          <a:off x="0" y="0"/>
          <a:ext cx="0" cy="0"/>
          <a:chOff x="0" y="0"/>
          <a:chExt cx="0" cy="0"/>
        </a:xfrm>
      </p:grpSpPr>
      <p:sp>
        <p:nvSpPr>
          <p:cNvPr id="41" name="Google Shape;41;p6"/>
          <p:cNvSpPr/>
          <p:nvPr/>
        </p:nvSpPr>
        <p:spPr>
          <a:xfrm>
            <a:off x="0" y="0"/>
            <a:ext cx="12192000" cy="6504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42" name="Google Shape;42;p6"/>
          <p:cNvGrpSpPr/>
          <p:nvPr/>
        </p:nvGrpSpPr>
        <p:grpSpPr>
          <a:xfrm>
            <a:off x="1107190" y="1588342"/>
            <a:ext cx="994351" cy="61101"/>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45" name="Google Shape;45;p6"/>
          <p:cNvSpPr txBox="1">
            <a:spLocks noGrp="1"/>
          </p:cNvSpPr>
          <p:nvPr>
            <p:ph type="title"/>
          </p:nvPr>
        </p:nvSpPr>
        <p:spPr>
          <a:xfrm>
            <a:off x="972600" y="1758200"/>
            <a:ext cx="10251200" cy="713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46" name="Google Shape;46;p6"/>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625039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1107190" y="5558840"/>
            <a:ext cx="994351" cy="61101"/>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59" name="Google Shape;59;p8"/>
          <p:cNvSpPr txBox="1">
            <a:spLocks noGrp="1"/>
          </p:cNvSpPr>
          <p:nvPr>
            <p:ph type="title"/>
          </p:nvPr>
        </p:nvSpPr>
        <p:spPr>
          <a:xfrm>
            <a:off x="972600" y="1152400"/>
            <a:ext cx="9361600" cy="3980000"/>
          </a:xfrm>
          <a:prstGeom prst="rect">
            <a:avLst/>
          </a:prstGeom>
        </p:spPr>
        <p:txBody>
          <a:bodyPr spcFirstLastPara="1" wrap="square" lIns="91425" tIns="91425" rIns="91425" bIns="91425" anchor="ctr" anchorCtr="0"/>
          <a:lstStyle>
            <a:lvl1pPr lvl="0">
              <a:spcBef>
                <a:spcPts val="0"/>
              </a:spcBef>
              <a:spcAft>
                <a:spcPts val="0"/>
              </a:spcAft>
              <a:buClr>
                <a:schemeClr val="lt1"/>
              </a:buClr>
              <a:buSzPts val="3600"/>
              <a:buNone/>
              <a:defRPr sz="4800">
                <a:solidFill>
                  <a:schemeClr val="lt1"/>
                </a:solidFill>
              </a:defRPr>
            </a:lvl1pPr>
            <a:lvl2pPr lvl="1">
              <a:spcBef>
                <a:spcPts val="0"/>
              </a:spcBef>
              <a:spcAft>
                <a:spcPts val="0"/>
              </a:spcAft>
              <a:buClr>
                <a:schemeClr val="lt1"/>
              </a:buClr>
              <a:buSzPts val="3600"/>
              <a:buNone/>
              <a:defRPr sz="4800">
                <a:solidFill>
                  <a:schemeClr val="lt1"/>
                </a:solidFill>
              </a:defRPr>
            </a:lvl2pPr>
            <a:lvl3pPr lvl="2">
              <a:spcBef>
                <a:spcPts val="0"/>
              </a:spcBef>
              <a:spcAft>
                <a:spcPts val="0"/>
              </a:spcAft>
              <a:buClr>
                <a:schemeClr val="lt1"/>
              </a:buClr>
              <a:buSzPts val="3600"/>
              <a:buNone/>
              <a:defRPr sz="4800">
                <a:solidFill>
                  <a:schemeClr val="lt1"/>
                </a:solidFill>
              </a:defRPr>
            </a:lvl3pPr>
            <a:lvl4pPr lvl="3">
              <a:spcBef>
                <a:spcPts val="0"/>
              </a:spcBef>
              <a:spcAft>
                <a:spcPts val="0"/>
              </a:spcAft>
              <a:buClr>
                <a:schemeClr val="lt1"/>
              </a:buClr>
              <a:buSzPts val="3600"/>
              <a:buNone/>
              <a:defRPr sz="4800">
                <a:solidFill>
                  <a:schemeClr val="lt1"/>
                </a:solidFill>
              </a:defRPr>
            </a:lvl4pPr>
            <a:lvl5pPr lvl="4">
              <a:spcBef>
                <a:spcPts val="0"/>
              </a:spcBef>
              <a:spcAft>
                <a:spcPts val="0"/>
              </a:spcAft>
              <a:buClr>
                <a:schemeClr val="lt1"/>
              </a:buClr>
              <a:buSzPts val="3600"/>
              <a:buNone/>
              <a:defRPr sz="4800">
                <a:solidFill>
                  <a:schemeClr val="lt1"/>
                </a:solidFill>
              </a:defRPr>
            </a:lvl5pPr>
            <a:lvl6pPr lvl="5">
              <a:spcBef>
                <a:spcPts val="0"/>
              </a:spcBef>
              <a:spcAft>
                <a:spcPts val="0"/>
              </a:spcAft>
              <a:buClr>
                <a:schemeClr val="lt1"/>
              </a:buClr>
              <a:buSzPts val="3600"/>
              <a:buNone/>
              <a:defRPr sz="4800">
                <a:solidFill>
                  <a:schemeClr val="lt1"/>
                </a:solidFill>
              </a:defRPr>
            </a:lvl6pPr>
            <a:lvl7pPr lvl="6">
              <a:spcBef>
                <a:spcPts val="0"/>
              </a:spcBef>
              <a:spcAft>
                <a:spcPts val="0"/>
              </a:spcAft>
              <a:buClr>
                <a:schemeClr val="lt1"/>
              </a:buClr>
              <a:buSzPts val="3600"/>
              <a:buNone/>
              <a:defRPr sz="4800">
                <a:solidFill>
                  <a:schemeClr val="lt1"/>
                </a:solidFill>
              </a:defRPr>
            </a:lvl7pPr>
            <a:lvl8pPr lvl="7">
              <a:spcBef>
                <a:spcPts val="0"/>
              </a:spcBef>
              <a:spcAft>
                <a:spcPts val="0"/>
              </a:spcAft>
              <a:buClr>
                <a:schemeClr val="lt1"/>
              </a:buClr>
              <a:buSzPts val="3600"/>
              <a:buNone/>
              <a:defRPr sz="4800">
                <a:solidFill>
                  <a:schemeClr val="lt1"/>
                </a:solidFill>
              </a:defRPr>
            </a:lvl8pPr>
            <a:lvl9pPr lvl="8">
              <a:spcBef>
                <a:spcPts val="0"/>
              </a:spcBef>
              <a:spcAft>
                <a:spcPts val="0"/>
              </a:spcAft>
              <a:buClr>
                <a:schemeClr val="lt1"/>
              </a:buClr>
              <a:buSzPts val="3600"/>
              <a:buNone/>
              <a:defRPr sz="4800">
                <a:solidFill>
                  <a:schemeClr val="lt1"/>
                </a:solidFill>
              </a:defRPr>
            </a:lvl9pPr>
          </a:lstStyle>
          <a:p>
            <a:endParaRPr/>
          </a:p>
        </p:txBody>
      </p:sp>
      <p:sp>
        <p:nvSpPr>
          <p:cNvPr id="60" name="Google Shape;60;p8"/>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851850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1"/>
        <p:cNvGrpSpPr/>
        <p:nvPr/>
      </p:nvGrpSpPr>
      <p:grpSpPr>
        <a:xfrm>
          <a:off x="0" y="0"/>
          <a:ext cx="0" cy="0"/>
          <a:chOff x="0" y="0"/>
          <a:chExt cx="0" cy="0"/>
        </a:xfrm>
      </p:grpSpPr>
      <p:sp>
        <p:nvSpPr>
          <p:cNvPr id="62" name="Google Shape;62;p9"/>
          <p:cNvSpPr/>
          <p:nvPr/>
        </p:nvSpPr>
        <p:spPr>
          <a:xfrm>
            <a:off x="0" y="0"/>
            <a:ext cx="6096000" cy="68580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grpSp>
        <p:nvGrpSpPr>
          <p:cNvPr id="63" name="Google Shape;63;p9"/>
          <p:cNvGrpSpPr/>
          <p:nvPr/>
        </p:nvGrpSpPr>
        <p:grpSpPr>
          <a:xfrm>
            <a:off x="1107190" y="1588342"/>
            <a:ext cx="994351" cy="61101"/>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6" name="Google Shape;66;p9"/>
          <p:cNvSpPr txBox="1">
            <a:spLocks noGrp="1"/>
          </p:cNvSpPr>
          <p:nvPr>
            <p:ph type="title"/>
          </p:nvPr>
        </p:nvSpPr>
        <p:spPr>
          <a:xfrm>
            <a:off x="973333" y="1758200"/>
            <a:ext cx="4401200" cy="2249600"/>
          </a:xfrm>
          <a:prstGeom prst="rect">
            <a:avLst/>
          </a:prstGeom>
        </p:spPr>
        <p:txBody>
          <a:bodyPr spcFirstLastPara="1" wrap="square" lIns="91425" tIns="91425" rIns="91425" bIns="91425" anchor="t" anchorCtr="0"/>
          <a:lstStyle>
            <a:lvl1pPr lvl="0">
              <a:spcBef>
                <a:spcPts val="0"/>
              </a:spcBef>
              <a:spcAft>
                <a:spcPts val="0"/>
              </a:spcAft>
              <a:buClr>
                <a:schemeClr val="dk2"/>
              </a:buClr>
              <a:buSzPts val="2600"/>
              <a:buNone/>
              <a:defRPr sz="3467">
                <a:solidFill>
                  <a:schemeClr val="dk2"/>
                </a:solidFill>
              </a:defRPr>
            </a:lvl1pPr>
            <a:lvl2pPr lvl="1">
              <a:spcBef>
                <a:spcPts val="0"/>
              </a:spcBef>
              <a:spcAft>
                <a:spcPts val="0"/>
              </a:spcAft>
              <a:buClr>
                <a:schemeClr val="dk2"/>
              </a:buClr>
              <a:buSzPts val="2600"/>
              <a:buNone/>
              <a:defRPr sz="3467">
                <a:solidFill>
                  <a:schemeClr val="dk2"/>
                </a:solidFill>
              </a:defRPr>
            </a:lvl2pPr>
            <a:lvl3pPr lvl="2">
              <a:spcBef>
                <a:spcPts val="0"/>
              </a:spcBef>
              <a:spcAft>
                <a:spcPts val="0"/>
              </a:spcAft>
              <a:buClr>
                <a:schemeClr val="dk2"/>
              </a:buClr>
              <a:buSzPts val="2600"/>
              <a:buNone/>
              <a:defRPr sz="3467">
                <a:solidFill>
                  <a:schemeClr val="dk2"/>
                </a:solidFill>
              </a:defRPr>
            </a:lvl3pPr>
            <a:lvl4pPr lvl="3">
              <a:spcBef>
                <a:spcPts val="0"/>
              </a:spcBef>
              <a:spcAft>
                <a:spcPts val="0"/>
              </a:spcAft>
              <a:buClr>
                <a:schemeClr val="dk2"/>
              </a:buClr>
              <a:buSzPts val="2600"/>
              <a:buNone/>
              <a:defRPr sz="3467">
                <a:solidFill>
                  <a:schemeClr val="dk2"/>
                </a:solidFill>
              </a:defRPr>
            </a:lvl4pPr>
            <a:lvl5pPr lvl="4">
              <a:spcBef>
                <a:spcPts val="0"/>
              </a:spcBef>
              <a:spcAft>
                <a:spcPts val="0"/>
              </a:spcAft>
              <a:buClr>
                <a:schemeClr val="dk2"/>
              </a:buClr>
              <a:buSzPts val="2600"/>
              <a:buNone/>
              <a:defRPr sz="3467">
                <a:solidFill>
                  <a:schemeClr val="dk2"/>
                </a:solidFill>
              </a:defRPr>
            </a:lvl5pPr>
            <a:lvl6pPr lvl="5">
              <a:spcBef>
                <a:spcPts val="0"/>
              </a:spcBef>
              <a:spcAft>
                <a:spcPts val="0"/>
              </a:spcAft>
              <a:buClr>
                <a:schemeClr val="dk2"/>
              </a:buClr>
              <a:buSzPts val="2600"/>
              <a:buNone/>
              <a:defRPr sz="3467">
                <a:solidFill>
                  <a:schemeClr val="dk2"/>
                </a:solidFill>
              </a:defRPr>
            </a:lvl6pPr>
            <a:lvl7pPr lvl="6">
              <a:spcBef>
                <a:spcPts val="0"/>
              </a:spcBef>
              <a:spcAft>
                <a:spcPts val="0"/>
              </a:spcAft>
              <a:buClr>
                <a:schemeClr val="dk2"/>
              </a:buClr>
              <a:buSzPts val="2600"/>
              <a:buNone/>
              <a:defRPr sz="3467">
                <a:solidFill>
                  <a:schemeClr val="dk2"/>
                </a:solidFill>
              </a:defRPr>
            </a:lvl7pPr>
            <a:lvl8pPr lvl="7">
              <a:spcBef>
                <a:spcPts val="0"/>
              </a:spcBef>
              <a:spcAft>
                <a:spcPts val="0"/>
              </a:spcAft>
              <a:buClr>
                <a:schemeClr val="dk2"/>
              </a:buClr>
              <a:buSzPts val="2600"/>
              <a:buNone/>
              <a:defRPr sz="3467">
                <a:solidFill>
                  <a:schemeClr val="dk2"/>
                </a:solidFill>
              </a:defRPr>
            </a:lvl8pPr>
            <a:lvl9pPr lvl="8">
              <a:spcBef>
                <a:spcPts val="0"/>
              </a:spcBef>
              <a:spcAft>
                <a:spcPts val="0"/>
              </a:spcAft>
              <a:buClr>
                <a:schemeClr val="dk2"/>
              </a:buClr>
              <a:buSzPts val="2600"/>
              <a:buNone/>
              <a:defRPr sz="3467">
                <a:solidFill>
                  <a:schemeClr val="dk2"/>
                </a:solidFill>
              </a:defRPr>
            </a:lvl9pPr>
          </a:lstStyle>
          <a:p>
            <a:endParaRPr/>
          </a:p>
        </p:txBody>
      </p:sp>
      <p:sp>
        <p:nvSpPr>
          <p:cNvPr id="67" name="Google Shape;67;p9"/>
          <p:cNvSpPr txBox="1">
            <a:spLocks noGrp="1"/>
          </p:cNvSpPr>
          <p:nvPr>
            <p:ph type="subTitle" idx="1"/>
          </p:nvPr>
        </p:nvSpPr>
        <p:spPr>
          <a:xfrm>
            <a:off x="966600" y="4215367"/>
            <a:ext cx="4401200" cy="1012000"/>
          </a:xfrm>
          <a:prstGeom prst="rect">
            <a:avLst/>
          </a:prstGeom>
        </p:spPr>
        <p:txBody>
          <a:bodyPr spcFirstLastPara="1" wrap="square" lIns="91425" tIns="91425" rIns="91425" bIns="91425" anchor="t" anchorCtr="0"/>
          <a:lstStyle>
            <a:lvl1pPr lvl="0">
              <a:lnSpc>
                <a:spcPct val="100000"/>
              </a:lnSpc>
              <a:spcBef>
                <a:spcPts val="0"/>
              </a:spcBef>
              <a:spcAft>
                <a:spcPts val="0"/>
              </a:spcAft>
              <a:buSzPts val="1600"/>
              <a:buNone/>
              <a:defRPr sz="2133"/>
            </a:lvl1pPr>
            <a:lvl2pPr lvl="1">
              <a:lnSpc>
                <a:spcPct val="100000"/>
              </a:lnSpc>
              <a:spcBef>
                <a:spcPts val="0"/>
              </a:spcBef>
              <a:spcAft>
                <a:spcPts val="0"/>
              </a:spcAft>
              <a:buSzPts val="1600"/>
              <a:buNone/>
              <a:defRPr sz="2133"/>
            </a:lvl2pPr>
            <a:lvl3pPr lvl="2">
              <a:lnSpc>
                <a:spcPct val="100000"/>
              </a:lnSpc>
              <a:spcBef>
                <a:spcPts val="0"/>
              </a:spcBef>
              <a:spcAft>
                <a:spcPts val="0"/>
              </a:spcAft>
              <a:buSzPts val="1600"/>
              <a:buNone/>
              <a:defRPr sz="2133"/>
            </a:lvl3pPr>
            <a:lvl4pPr lvl="3">
              <a:lnSpc>
                <a:spcPct val="100000"/>
              </a:lnSpc>
              <a:spcBef>
                <a:spcPts val="0"/>
              </a:spcBef>
              <a:spcAft>
                <a:spcPts val="0"/>
              </a:spcAft>
              <a:buSzPts val="1600"/>
              <a:buNone/>
              <a:defRPr sz="2133"/>
            </a:lvl4pPr>
            <a:lvl5pPr lvl="4">
              <a:lnSpc>
                <a:spcPct val="100000"/>
              </a:lnSpc>
              <a:spcBef>
                <a:spcPts val="0"/>
              </a:spcBef>
              <a:spcAft>
                <a:spcPts val="0"/>
              </a:spcAft>
              <a:buSzPts val="1600"/>
              <a:buNone/>
              <a:defRPr sz="2133"/>
            </a:lvl5pPr>
            <a:lvl6pPr lvl="5">
              <a:lnSpc>
                <a:spcPct val="100000"/>
              </a:lnSpc>
              <a:spcBef>
                <a:spcPts val="0"/>
              </a:spcBef>
              <a:spcAft>
                <a:spcPts val="0"/>
              </a:spcAft>
              <a:buSzPts val="1600"/>
              <a:buNone/>
              <a:defRPr sz="2133"/>
            </a:lvl6pPr>
            <a:lvl7pPr lvl="6">
              <a:lnSpc>
                <a:spcPct val="100000"/>
              </a:lnSpc>
              <a:spcBef>
                <a:spcPts val="0"/>
              </a:spcBef>
              <a:spcAft>
                <a:spcPts val="0"/>
              </a:spcAft>
              <a:buSzPts val="1600"/>
              <a:buNone/>
              <a:defRPr sz="2133"/>
            </a:lvl7pPr>
            <a:lvl8pPr lvl="7">
              <a:lnSpc>
                <a:spcPct val="100000"/>
              </a:lnSpc>
              <a:spcBef>
                <a:spcPts val="0"/>
              </a:spcBef>
              <a:spcAft>
                <a:spcPts val="0"/>
              </a:spcAft>
              <a:buSzPts val="1600"/>
              <a:buNone/>
              <a:defRPr sz="2133"/>
            </a:lvl8pPr>
            <a:lvl9pPr lvl="8">
              <a:lnSpc>
                <a:spcPct val="100000"/>
              </a:lnSpc>
              <a:spcBef>
                <a:spcPts val="0"/>
              </a:spcBef>
              <a:spcAft>
                <a:spcPts val="0"/>
              </a:spcAft>
              <a:buSzPts val="1600"/>
              <a:buNone/>
              <a:defRPr sz="2133"/>
            </a:lvl9pPr>
          </a:lstStyle>
          <a:p>
            <a:endParaRPr/>
          </a:p>
        </p:txBody>
      </p:sp>
      <p:sp>
        <p:nvSpPr>
          <p:cNvPr id="68" name="Google Shape;68;p9"/>
          <p:cNvSpPr txBox="1">
            <a:spLocks noGrp="1"/>
          </p:cNvSpPr>
          <p:nvPr>
            <p:ph type="body" idx="2"/>
          </p:nvPr>
        </p:nvSpPr>
        <p:spPr>
          <a:xfrm>
            <a:off x="6898967" y="1803500"/>
            <a:ext cx="4499200" cy="4034000"/>
          </a:xfrm>
          <a:prstGeom prst="rect">
            <a:avLst/>
          </a:prstGeom>
        </p:spPr>
        <p:txBody>
          <a:bodyPr spcFirstLastPara="1" wrap="square" lIns="91425" tIns="91425" rIns="91425" bIns="91425" anchor="t" anchorCtr="0"/>
          <a:lstStyle>
            <a:lvl1pPr marL="609585" lvl="0" indent="-414856">
              <a:spcBef>
                <a:spcPts val="0"/>
              </a:spcBef>
              <a:spcAft>
                <a:spcPts val="0"/>
              </a:spcAft>
              <a:buSzPts val="1300"/>
              <a:buChar char="●"/>
              <a:defRPr/>
            </a:lvl1pPr>
            <a:lvl2pPr marL="1219170" lvl="1" indent="-397923">
              <a:spcBef>
                <a:spcPts val="2133"/>
              </a:spcBef>
              <a:spcAft>
                <a:spcPts val="0"/>
              </a:spcAft>
              <a:buSzPts val="1100"/>
              <a:buChar char="○"/>
              <a:defRPr/>
            </a:lvl2pPr>
            <a:lvl3pPr marL="1828754" lvl="2" indent="-397923">
              <a:spcBef>
                <a:spcPts val="2133"/>
              </a:spcBef>
              <a:spcAft>
                <a:spcPts val="0"/>
              </a:spcAft>
              <a:buSzPts val="1100"/>
              <a:buChar char="■"/>
              <a:defRPr/>
            </a:lvl3pPr>
            <a:lvl4pPr marL="2438339" lvl="3" indent="-397923">
              <a:spcBef>
                <a:spcPts val="2133"/>
              </a:spcBef>
              <a:spcAft>
                <a:spcPts val="0"/>
              </a:spcAft>
              <a:buSzPts val="1100"/>
              <a:buChar char="●"/>
              <a:defRPr/>
            </a:lvl4pPr>
            <a:lvl5pPr marL="3047924" lvl="4" indent="-397923">
              <a:spcBef>
                <a:spcPts val="2133"/>
              </a:spcBef>
              <a:spcAft>
                <a:spcPts val="0"/>
              </a:spcAft>
              <a:buSzPts val="1100"/>
              <a:buChar char="○"/>
              <a:defRPr/>
            </a:lvl5pPr>
            <a:lvl6pPr marL="3657509" lvl="5" indent="-397923">
              <a:spcBef>
                <a:spcPts val="2133"/>
              </a:spcBef>
              <a:spcAft>
                <a:spcPts val="0"/>
              </a:spcAft>
              <a:buSzPts val="1100"/>
              <a:buChar char="■"/>
              <a:defRPr/>
            </a:lvl6pPr>
            <a:lvl7pPr marL="4267093" lvl="6" indent="-397923">
              <a:spcBef>
                <a:spcPts val="2133"/>
              </a:spcBef>
              <a:spcAft>
                <a:spcPts val="0"/>
              </a:spcAft>
              <a:buSzPts val="1100"/>
              <a:buChar char="●"/>
              <a:defRPr/>
            </a:lvl7pPr>
            <a:lvl8pPr marL="4876678" lvl="7" indent="-397923">
              <a:spcBef>
                <a:spcPts val="2133"/>
              </a:spcBef>
              <a:spcAft>
                <a:spcPts val="0"/>
              </a:spcAft>
              <a:buSzPts val="1100"/>
              <a:buChar char="○"/>
              <a:defRPr/>
            </a:lvl8pPr>
            <a:lvl9pPr marL="5486263" lvl="8" indent="-397923">
              <a:spcBef>
                <a:spcPts val="2133"/>
              </a:spcBef>
              <a:spcAft>
                <a:spcPts val="2133"/>
              </a:spcAft>
              <a:buSzPts val="1100"/>
              <a:buChar char="■"/>
              <a:defRPr/>
            </a:lvl9pPr>
          </a:lstStyle>
          <a:p>
            <a:endParaRPr/>
          </a:p>
        </p:txBody>
      </p:sp>
      <p:sp>
        <p:nvSpPr>
          <p:cNvPr id="69" name="Google Shape;69;p9"/>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0098129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966600" y="5830068"/>
            <a:ext cx="10263200" cy="614000"/>
          </a:xfrm>
          <a:prstGeom prst="rect">
            <a:avLst/>
          </a:prstGeom>
        </p:spPr>
        <p:txBody>
          <a:bodyPr spcFirstLastPara="1" wrap="square" lIns="91425" tIns="91425" rIns="91425" bIns="91425" anchor="ctr" anchorCtr="0"/>
          <a:lstStyle>
            <a:lvl1pPr marL="609585" lvl="0" indent="-304792">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641135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ig number">
  <p:cSld name="Big 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1107190" y="5558840"/>
            <a:ext cx="994351" cy="61101"/>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77" name="Google Shape;77;p11"/>
          <p:cNvSpPr txBox="1">
            <a:spLocks noGrp="1"/>
          </p:cNvSpPr>
          <p:nvPr>
            <p:ph type="title" hasCustomPrompt="1"/>
          </p:nvPr>
        </p:nvSpPr>
        <p:spPr>
          <a:xfrm>
            <a:off x="972600" y="978600"/>
            <a:ext cx="10251200" cy="1659600"/>
          </a:xfrm>
          <a:prstGeom prst="rect">
            <a:avLst/>
          </a:prstGeom>
        </p:spPr>
        <p:txBody>
          <a:bodyPr spcFirstLastPara="1" wrap="square" lIns="91425" tIns="91425" rIns="91425" bIns="91425" anchor="t" anchorCtr="0"/>
          <a:lstStyle>
            <a:lvl1pPr lvl="0">
              <a:spcBef>
                <a:spcPts val="0"/>
              </a:spcBef>
              <a:spcAft>
                <a:spcPts val="0"/>
              </a:spcAft>
              <a:buClr>
                <a:schemeClr val="lt1"/>
              </a:buClr>
              <a:buSzPts val="8000"/>
              <a:buNone/>
              <a:defRPr sz="10666">
                <a:solidFill>
                  <a:schemeClr val="lt1"/>
                </a:solidFill>
              </a:defRPr>
            </a:lvl1pPr>
            <a:lvl2pPr lvl="1">
              <a:spcBef>
                <a:spcPts val="0"/>
              </a:spcBef>
              <a:spcAft>
                <a:spcPts val="0"/>
              </a:spcAft>
              <a:buClr>
                <a:schemeClr val="lt1"/>
              </a:buClr>
              <a:buSzPts val="8000"/>
              <a:buNone/>
              <a:defRPr sz="10666">
                <a:solidFill>
                  <a:schemeClr val="lt1"/>
                </a:solidFill>
              </a:defRPr>
            </a:lvl2pPr>
            <a:lvl3pPr lvl="2">
              <a:spcBef>
                <a:spcPts val="0"/>
              </a:spcBef>
              <a:spcAft>
                <a:spcPts val="0"/>
              </a:spcAft>
              <a:buClr>
                <a:schemeClr val="lt1"/>
              </a:buClr>
              <a:buSzPts val="8000"/>
              <a:buNone/>
              <a:defRPr sz="10666">
                <a:solidFill>
                  <a:schemeClr val="lt1"/>
                </a:solidFill>
              </a:defRPr>
            </a:lvl3pPr>
            <a:lvl4pPr lvl="3">
              <a:spcBef>
                <a:spcPts val="0"/>
              </a:spcBef>
              <a:spcAft>
                <a:spcPts val="0"/>
              </a:spcAft>
              <a:buClr>
                <a:schemeClr val="lt1"/>
              </a:buClr>
              <a:buSzPts val="8000"/>
              <a:buNone/>
              <a:defRPr sz="10666">
                <a:solidFill>
                  <a:schemeClr val="lt1"/>
                </a:solidFill>
              </a:defRPr>
            </a:lvl4pPr>
            <a:lvl5pPr lvl="4">
              <a:spcBef>
                <a:spcPts val="0"/>
              </a:spcBef>
              <a:spcAft>
                <a:spcPts val="0"/>
              </a:spcAft>
              <a:buClr>
                <a:schemeClr val="lt1"/>
              </a:buClr>
              <a:buSzPts val="8000"/>
              <a:buNone/>
              <a:defRPr sz="10666">
                <a:solidFill>
                  <a:schemeClr val="lt1"/>
                </a:solidFill>
              </a:defRPr>
            </a:lvl5pPr>
            <a:lvl6pPr lvl="5">
              <a:spcBef>
                <a:spcPts val="0"/>
              </a:spcBef>
              <a:spcAft>
                <a:spcPts val="0"/>
              </a:spcAft>
              <a:buClr>
                <a:schemeClr val="lt1"/>
              </a:buClr>
              <a:buSzPts val="8000"/>
              <a:buNone/>
              <a:defRPr sz="10666">
                <a:solidFill>
                  <a:schemeClr val="lt1"/>
                </a:solidFill>
              </a:defRPr>
            </a:lvl6pPr>
            <a:lvl7pPr lvl="6">
              <a:spcBef>
                <a:spcPts val="0"/>
              </a:spcBef>
              <a:spcAft>
                <a:spcPts val="0"/>
              </a:spcAft>
              <a:buClr>
                <a:schemeClr val="lt1"/>
              </a:buClr>
              <a:buSzPts val="8000"/>
              <a:buNone/>
              <a:defRPr sz="10666">
                <a:solidFill>
                  <a:schemeClr val="lt1"/>
                </a:solidFill>
              </a:defRPr>
            </a:lvl7pPr>
            <a:lvl8pPr lvl="7">
              <a:spcBef>
                <a:spcPts val="0"/>
              </a:spcBef>
              <a:spcAft>
                <a:spcPts val="0"/>
              </a:spcAft>
              <a:buClr>
                <a:schemeClr val="lt1"/>
              </a:buClr>
              <a:buSzPts val="8000"/>
              <a:buNone/>
              <a:defRPr sz="10666">
                <a:solidFill>
                  <a:schemeClr val="lt1"/>
                </a:solidFill>
              </a:defRPr>
            </a:lvl8pPr>
            <a:lvl9pPr lvl="8">
              <a:spcBef>
                <a:spcPts val="0"/>
              </a:spcBef>
              <a:spcAft>
                <a:spcPts val="0"/>
              </a:spcAft>
              <a:buClr>
                <a:schemeClr val="lt1"/>
              </a:buClr>
              <a:buSzPts val="8000"/>
              <a:buNone/>
              <a:defRPr sz="10666">
                <a:solidFill>
                  <a:schemeClr val="lt1"/>
                </a:solidFill>
              </a:defRPr>
            </a:lvl9pPr>
          </a:lstStyle>
          <a:p>
            <a:r>
              <a:t>xx%</a:t>
            </a:r>
          </a:p>
        </p:txBody>
      </p:sp>
      <p:sp>
        <p:nvSpPr>
          <p:cNvPr id="78" name="Google Shape;78;p11"/>
          <p:cNvSpPr txBox="1">
            <a:spLocks noGrp="1"/>
          </p:cNvSpPr>
          <p:nvPr>
            <p:ph type="body" idx="1"/>
          </p:nvPr>
        </p:nvSpPr>
        <p:spPr>
          <a:xfrm>
            <a:off x="972600" y="3030517"/>
            <a:ext cx="10251200" cy="2107200"/>
          </a:xfrm>
          <a:prstGeom prst="rect">
            <a:avLst/>
          </a:prstGeom>
        </p:spPr>
        <p:txBody>
          <a:bodyPr spcFirstLastPara="1" wrap="square" lIns="91425" tIns="91425" rIns="91425" bIns="91425" anchor="t" anchorCtr="0"/>
          <a:lstStyle>
            <a:lvl1pPr marL="609585" lvl="0" indent="-414856">
              <a:spcBef>
                <a:spcPts val="0"/>
              </a:spcBef>
              <a:spcAft>
                <a:spcPts val="0"/>
              </a:spcAft>
              <a:buClr>
                <a:schemeClr val="lt1"/>
              </a:buClr>
              <a:buSzPts val="1300"/>
              <a:buChar char="●"/>
              <a:defRPr>
                <a:solidFill>
                  <a:schemeClr val="lt1"/>
                </a:solidFill>
              </a:defRPr>
            </a:lvl1pPr>
            <a:lvl2pPr marL="1219170" lvl="1" indent="-397923">
              <a:spcBef>
                <a:spcPts val="2133"/>
              </a:spcBef>
              <a:spcAft>
                <a:spcPts val="0"/>
              </a:spcAft>
              <a:buClr>
                <a:schemeClr val="lt1"/>
              </a:buClr>
              <a:buSzPts val="1100"/>
              <a:buChar char="○"/>
              <a:defRPr>
                <a:solidFill>
                  <a:schemeClr val="lt1"/>
                </a:solidFill>
              </a:defRPr>
            </a:lvl2pPr>
            <a:lvl3pPr marL="1828754" lvl="2" indent="-397923">
              <a:spcBef>
                <a:spcPts val="2133"/>
              </a:spcBef>
              <a:spcAft>
                <a:spcPts val="0"/>
              </a:spcAft>
              <a:buClr>
                <a:schemeClr val="lt1"/>
              </a:buClr>
              <a:buSzPts val="1100"/>
              <a:buChar char="■"/>
              <a:defRPr>
                <a:solidFill>
                  <a:schemeClr val="lt1"/>
                </a:solidFill>
              </a:defRPr>
            </a:lvl3pPr>
            <a:lvl4pPr marL="2438339" lvl="3" indent="-397923">
              <a:spcBef>
                <a:spcPts val="2133"/>
              </a:spcBef>
              <a:spcAft>
                <a:spcPts val="0"/>
              </a:spcAft>
              <a:buClr>
                <a:schemeClr val="lt1"/>
              </a:buClr>
              <a:buSzPts val="1100"/>
              <a:buChar char="●"/>
              <a:defRPr>
                <a:solidFill>
                  <a:schemeClr val="lt1"/>
                </a:solidFill>
              </a:defRPr>
            </a:lvl4pPr>
            <a:lvl5pPr marL="3047924" lvl="4" indent="-397923">
              <a:spcBef>
                <a:spcPts val="2133"/>
              </a:spcBef>
              <a:spcAft>
                <a:spcPts val="0"/>
              </a:spcAft>
              <a:buClr>
                <a:schemeClr val="lt1"/>
              </a:buClr>
              <a:buSzPts val="1100"/>
              <a:buChar char="○"/>
              <a:defRPr>
                <a:solidFill>
                  <a:schemeClr val="lt1"/>
                </a:solidFill>
              </a:defRPr>
            </a:lvl5pPr>
            <a:lvl6pPr marL="3657509" lvl="5" indent="-397923">
              <a:spcBef>
                <a:spcPts val="2133"/>
              </a:spcBef>
              <a:spcAft>
                <a:spcPts val="0"/>
              </a:spcAft>
              <a:buClr>
                <a:schemeClr val="lt1"/>
              </a:buClr>
              <a:buSzPts val="1100"/>
              <a:buChar char="■"/>
              <a:defRPr>
                <a:solidFill>
                  <a:schemeClr val="lt1"/>
                </a:solidFill>
              </a:defRPr>
            </a:lvl6pPr>
            <a:lvl7pPr marL="4267093" lvl="6" indent="-397923">
              <a:spcBef>
                <a:spcPts val="2133"/>
              </a:spcBef>
              <a:spcAft>
                <a:spcPts val="0"/>
              </a:spcAft>
              <a:buClr>
                <a:schemeClr val="lt1"/>
              </a:buClr>
              <a:buSzPts val="1100"/>
              <a:buChar char="●"/>
              <a:defRPr>
                <a:solidFill>
                  <a:schemeClr val="lt1"/>
                </a:solidFill>
              </a:defRPr>
            </a:lvl7pPr>
            <a:lvl8pPr marL="4876678" lvl="7" indent="-397923">
              <a:spcBef>
                <a:spcPts val="2133"/>
              </a:spcBef>
              <a:spcAft>
                <a:spcPts val="0"/>
              </a:spcAft>
              <a:buClr>
                <a:schemeClr val="lt1"/>
              </a:buClr>
              <a:buSzPts val="1100"/>
              <a:buChar char="○"/>
              <a:defRPr>
                <a:solidFill>
                  <a:schemeClr val="lt1"/>
                </a:solidFill>
              </a:defRPr>
            </a:lvl8pPr>
            <a:lvl9pPr marL="5486263" lvl="8" indent="-397923">
              <a:spcBef>
                <a:spcPts val="2133"/>
              </a:spcBef>
              <a:spcAft>
                <a:spcPts val="2133"/>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01857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11381736" y="6333135"/>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710969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7A40A1-C071-4F5C-8AD0-3535E40F32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2DE911-1946-45A7-94FC-85B4804669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BF71AD-1499-45C0-9840-066A3D4DC8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1C87E-6A0F-4CDE-8B26-B091C4E4738B}" type="datetime1">
              <a:rPr lang="en-GB" smtClean="0"/>
              <a:t>12/06/2019</a:t>
            </a:fld>
            <a:endParaRPr lang="en-GB"/>
          </a:p>
        </p:txBody>
      </p:sp>
      <p:sp>
        <p:nvSpPr>
          <p:cNvPr id="5" name="Footer Placeholder 4">
            <a:extLst>
              <a:ext uri="{FF2B5EF4-FFF2-40B4-BE49-F238E27FC236}">
                <a16:creationId xmlns:a16="http://schemas.microsoft.com/office/drawing/2014/main" id="{46F0F6B1-47DE-4CFE-B93C-7C50F37F4C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BBDE49-428B-47F1-861C-672B95A3D9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FD06BE-A872-4628-821E-BD358D73D522}" type="slidenum">
              <a:rPr lang="en-GB" smtClean="0"/>
              <a:t>‹#›</a:t>
            </a:fld>
            <a:endParaRPr lang="en-GB"/>
          </a:p>
        </p:txBody>
      </p:sp>
    </p:spTree>
    <p:extLst>
      <p:ext uri="{BB962C8B-B14F-4D97-AF65-F5344CB8AC3E}">
        <p14:creationId xmlns:p14="http://schemas.microsoft.com/office/powerpoint/2010/main" val="11033668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lstStyle>
            <a:lvl1pPr lvl="0">
              <a:spcBef>
                <a:spcPts val="0"/>
              </a:spcBef>
              <a:spcAft>
                <a:spcPts val="0"/>
              </a:spcAft>
              <a:buSzPts val="2800"/>
              <a:buFont typeface="Raleway"/>
              <a:buNone/>
              <a:defRPr sz="2800" b="1">
                <a:latin typeface="Raleway"/>
                <a:ea typeface="Raleway"/>
                <a:cs typeface="Raleway"/>
                <a:sym typeface="Raleway"/>
              </a:defRPr>
            </a:lvl1pPr>
            <a:lvl2pPr lvl="1">
              <a:spcBef>
                <a:spcPts val="0"/>
              </a:spcBef>
              <a:spcAft>
                <a:spcPts val="0"/>
              </a:spcAft>
              <a:buSzPts val="2800"/>
              <a:buFont typeface="Raleway"/>
              <a:buNone/>
              <a:defRPr sz="2800" b="1">
                <a:latin typeface="Raleway"/>
                <a:ea typeface="Raleway"/>
                <a:cs typeface="Raleway"/>
                <a:sym typeface="Raleway"/>
              </a:defRPr>
            </a:lvl2pPr>
            <a:lvl3pPr lvl="2">
              <a:spcBef>
                <a:spcPts val="0"/>
              </a:spcBef>
              <a:spcAft>
                <a:spcPts val="0"/>
              </a:spcAft>
              <a:buSzPts val="2800"/>
              <a:buFont typeface="Raleway"/>
              <a:buNone/>
              <a:defRPr sz="2800" b="1">
                <a:latin typeface="Raleway"/>
                <a:ea typeface="Raleway"/>
                <a:cs typeface="Raleway"/>
                <a:sym typeface="Raleway"/>
              </a:defRPr>
            </a:lvl3pPr>
            <a:lvl4pPr lvl="3">
              <a:spcBef>
                <a:spcPts val="0"/>
              </a:spcBef>
              <a:spcAft>
                <a:spcPts val="0"/>
              </a:spcAft>
              <a:buSzPts val="2800"/>
              <a:buFont typeface="Raleway"/>
              <a:buNone/>
              <a:defRPr sz="2800" b="1">
                <a:latin typeface="Raleway"/>
                <a:ea typeface="Raleway"/>
                <a:cs typeface="Raleway"/>
                <a:sym typeface="Raleway"/>
              </a:defRPr>
            </a:lvl4pPr>
            <a:lvl5pPr lvl="4">
              <a:spcBef>
                <a:spcPts val="0"/>
              </a:spcBef>
              <a:spcAft>
                <a:spcPts val="0"/>
              </a:spcAft>
              <a:buSzPts val="2800"/>
              <a:buFont typeface="Raleway"/>
              <a:buNone/>
              <a:defRPr sz="2800" b="1">
                <a:latin typeface="Raleway"/>
                <a:ea typeface="Raleway"/>
                <a:cs typeface="Raleway"/>
                <a:sym typeface="Raleway"/>
              </a:defRPr>
            </a:lvl5pPr>
            <a:lvl6pPr lvl="5">
              <a:spcBef>
                <a:spcPts val="0"/>
              </a:spcBef>
              <a:spcAft>
                <a:spcPts val="0"/>
              </a:spcAft>
              <a:buSzPts val="2800"/>
              <a:buFont typeface="Raleway"/>
              <a:buNone/>
              <a:defRPr sz="2800" b="1">
                <a:latin typeface="Raleway"/>
                <a:ea typeface="Raleway"/>
                <a:cs typeface="Raleway"/>
                <a:sym typeface="Raleway"/>
              </a:defRPr>
            </a:lvl6pPr>
            <a:lvl7pPr lvl="6">
              <a:spcBef>
                <a:spcPts val="0"/>
              </a:spcBef>
              <a:spcAft>
                <a:spcPts val="0"/>
              </a:spcAft>
              <a:buSzPts val="2800"/>
              <a:buFont typeface="Raleway"/>
              <a:buNone/>
              <a:defRPr sz="2800" b="1">
                <a:latin typeface="Raleway"/>
                <a:ea typeface="Raleway"/>
                <a:cs typeface="Raleway"/>
                <a:sym typeface="Raleway"/>
              </a:defRPr>
            </a:lvl7pPr>
            <a:lvl8pPr lvl="7">
              <a:spcBef>
                <a:spcPts val="0"/>
              </a:spcBef>
              <a:spcAft>
                <a:spcPts val="0"/>
              </a:spcAft>
              <a:buSzPts val="2800"/>
              <a:buFont typeface="Raleway"/>
              <a:buNone/>
              <a:defRPr sz="2800" b="1">
                <a:latin typeface="Raleway"/>
                <a:ea typeface="Raleway"/>
                <a:cs typeface="Raleway"/>
                <a:sym typeface="Raleway"/>
              </a:defRPr>
            </a:lvl8pPr>
            <a:lvl9pPr lvl="8">
              <a:spcBef>
                <a:spcPts val="0"/>
              </a:spcBef>
              <a:spcAft>
                <a:spcPts val="0"/>
              </a:spcAft>
              <a:buSzPts val="2800"/>
              <a:buFont typeface="Raleway"/>
              <a:buNone/>
              <a:defRPr sz="2800" b="1">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11381736" y="6333135"/>
            <a:ext cx="731600" cy="524800"/>
          </a:xfrm>
          <a:prstGeom prst="rect">
            <a:avLst/>
          </a:prstGeom>
          <a:noFill/>
          <a:ln>
            <a:noFill/>
          </a:ln>
        </p:spPr>
        <p:txBody>
          <a:bodyPr spcFirstLastPara="1" wrap="square" lIns="91425" tIns="91425" rIns="91425" bIns="91425" anchor="ctr" anchorCtr="0">
            <a:noAutofit/>
          </a:bodyPr>
          <a:lstStyle>
            <a:lvl1pPr lvl="0" algn="r">
              <a:buNone/>
              <a:defRPr sz="1333">
                <a:solidFill>
                  <a:schemeClr val="accent1"/>
                </a:solidFill>
                <a:latin typeface="Lato"/>
                <a:ea typeface="Lato"/>
                <a:cs typeface="Lato"/>
                <a:sym typeface="Lato"/>
              </a:defRPr>
            </a:lvl1pPr>
            <a:lvl2pPr lvl="1" algn="r">
              <a:buNone/>
              <a:defRPr sz="1333">
                <a:solidFill>
                  <a:schemeClr val="accent1"/>
                </a:solidFill>
                <a:latin typeface="Lato"/>
                <a:ea typeface="Lato"/>
                <a:cs typeface="Lato"/>
                <a:sym typeface="Lato"/>
              </a:defRPr>
            </a:lvl2pPr>
            <a:lvl3pPr lvl="2" algn="r">
              <a:buNone/>
              <a:defRPr sz="1333">
                <a:solidFill>
                  <a:schemeClr val="accent1"/>
                </a:solidFill>
                <a:latin typeface="Lato"/>
                <a:ea typeface="Lato"/>
                <a:cs typeface="Lato"/>
                <a:sym typeface="Lato"/>
              </a:defRPr>
            </a:lvl3pPr>
            <a:lvl4pPr lvl="3" algn="r">
              <a:buNone/>
              <a:defRPr sz="1333">
                <a:solidFill>
                  <a:schemeClr val="accent1"/>
                </a:solidFill>
                <a:latin typeface="Lato"/>
                <a:ea typeface="Lato"/>
                <a:cs typeface="Lato"/>
                <a:sym typeface="Lato"/>
              </a:defRPr>
            </a:lvl4pPr>
            <a:lvl5pPr lvl="4" algn="r">
              <a:buNone/>
              <a:defRPr sz="1333">
                <a:solidFill>
                  <a:schemeClr val="accent1"/>
                </a:solidFill>
                <a:latin typeface="Lato"/>
                <a:ea typeface="Lato"/>
                <a:cs typeface="Lato"/>
                <a:sym typeface="Lato"/>
              </a:defRPr>
            </a:lvl5pPr>
            <a:lvl6pPr lvl="5" algn="r">
              <a:buNone/>
              <a:defRPr sz="1333">
                <a:solidFill>
                  <a:schemeClr val="accent1"/>
                </a:solidFill>
                <a:latin typeface="Lato"/>
                <a:ea typeface="Lato"/>
                <a:cs typeface="Lato"/>
                <a:sym typeface="Lato"/>
              </a:defRPr>
            </a:lvl6pPr>
            <a:lvl7pPr lvl="6" algn="r">
              <a:buNone/>
              <a:defRPr sz="1333">
                <a:solidFill>
                  <a:schemeClr val="accent1"/>
                </a:solidFill>
                <a:latin typeface="Lato"/>
                <a:ea typeface="Lato"/>
                <a:cs typeface="Lato"/>
                <a:sym typeface="Lato"/>
              </a:defRPr>
            </a:lvl7pPr>
            <a:lvl8pPr lvl="7" algn="r">
              <a:buNone/>
              <a:defRPr sz="1333">
                <a:solidFill>
                  <a:schemeClr val="accent1"/>
                </a:solidFill>
                <a:latin typeface="Lato"/>
                <a:ea typeface="Lato"/>
                <a:cs typeface="Lato"/>
                <a:sym typeface="Lato"/>
              </a:defRPr>
            </a:lvl8pPr>
            <a:lvl9pPr lvl="8" algn="r">
              <a:buNone/>
              <a:defRPr sz="1333">
                <a:solidFill>
                  <a:schemeClr val="accent1"/>
                </a:solidFill>
                <a:latin typeface="Lato"/>
                <a:ea typeface="Lato"/>
                <a:cs typeface="Lato"/>
                <a:sym typeface="Lato"/>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513826759"/>
      </p:ext>
    </p:extLst>
  </p:cSld>
  <p:clrMap bg1="lt1" tx1="dk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2" Type="http://schemas.openxmlformats.org/officeDocument/2006/relationships/image" Target="../media/image2.jpeg"/><Relationship Id="rId1" Type="http://schemas.openxmlformats.org/officeDocument/2006/relationships/slideLayout" Target="../slideLayouts/slideLayout5.xml"/><Relationship Id="rId5" Type="http://schemas.openxmlformats.org/officeDocument/2006/relationships/hyperlink" Target="https://creativecommons.org/licenses/by-nc-nd/3.0/"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6">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8" name="Group 18">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D4B1372-598E-49C7-A05A-8E55DE171C2B}"/>
              </a:ext>
            </a:extLst>
          </p:cNvPr>
          <p:cNvSpPr>
            <a:spLocks noGrp="1"/>
          </p:cNvSpPr>
          <p:nvPr>
            <p:ph type="title"/>
          </p:nvPr>
        </p:nvSpPr>
        <p:spPr>
          <a:xfrm>
            <a:off x="535020" y="685800"/>
            <a:ext cx="2780271" cy="5105400"/>
          </a:xfrm>
        </p:spPr>
        <p:txBody>
          <a:bodyPr>
            <a:normAutofit/>
          </a:bodyPr>
          <a:lstStyle/>
          <a:p>
            <a:r>
              <a:rPr lang="en-GB" sz="4000">
                <a:solidFill>
                  <a:srgbClr val="FFFFFF"/>
                </a:solidFill>
                <a:cs typeface="Calibri Light"/>
              </a:rPr>
              <a:t>  John Lewis </a:t>
            </a:r>
            <a:endParaRPr lang="en-GB" sz="4000">
              <a:solidFill>
                <a:srgbClr val="FFFFFF"/>
              </a:solidFill>
            </a:endParaRPr>
          </a:p>
        </p:txBody>
      </p:sp>
      <p:sp>
        <p:nvSpPr>
          <p:cNvPr id="4" name="Slide Number Placeholder 3">
            <a:extLst>
              <a:ext uri="{FF2B5EF4-FFF2-40B4-BE49-F238E27FC236}">
                <a16:creationId xmlns:a16="http://schemas.microsoft.com/office/drawing/2014/main" id="{C3E27E56-8A50-4E64-BC7B-5D8BC11CE91B}"/>
              </a:ext>
            </a:extLst>
          </p:cNvPr>
          <p:cNvSpPr>
            <a:spLocks noGrp="1"/>
          </p:cNvSpPr>
          <p:nvPr>
            <p:ph type="sldNum" sz="quarter" idx="12"/>
          </p:nvPr>
        </p:nvSpPr>
        <p:spPr>
          <a:xfrm>
            <a:off x="10265568" y="6309360"/>
            <a:ext cx="1088231"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9FD06BE-A872-4628-821E-BD358D73D522}" type="slidenum">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5" name="Diagram 5">
            <a:extLst>
              <a:ext uri="{FF2B5EF4-FFF2-40B4-BE49-F238E27FC236}">
                <a16:creationId xmlns:a16="http://schemas.microsoft.com/office/drawing/2014/main" id="{16D2A95F-F3F5-46AF-A9FE-5BC9FC43FE29}"/>
              </a:ext>
            </a:extLst>
          </p:cNvPr>
          <p:cNvGraphicFramePr/>
          <p:nvPr>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799671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F41E8-E027-4A91-8EAC-B44182DC68D4}"/>
              </a:ext>
            </a:extLst>
          </p:cNvPr>
          <p:cNvSpPr>
            <a:spLocks noGrp="1"/>
          </p:cNvSpPr>
          <p:nvPr>
            <p:ph type="title"/>
          </p:nvPr>
        </p:nvSpPr>
        <p:spPr>
          <a:xfrm>
            <a:off x="762001" y="803325"/>
            <a:ext cx="5314536" cy="1325563"/>
          </a:xfrm>
        </p:spPr>
        <p:txBody>
          <a:bodyPr>
            <a:normAutofit/>
          </a:bodyPr>
          <a:lstStyle/>
          <a:p>
            <a:r>
              <a:rPr lang="en-GB" b="1">
                <a:cs typeface="Calibri Light"/>
              </a:rPr>
              <a:t>           John Lewis </a:t>
            </a:r>
            <a:br>
              <a:rPr lang="en-GB" b="1">
                <a:cs typeface="Calibri Light"/>
              </a:rPr>
            </a:br>
            <a:r>
              <a:rPr lang="en-GB" sz="2000" b="1">
                <a:cs typeface="Calibri Light"/>
              </a:rPr>
              <a:t>    "Yesterday ,Today and Tomorrow Timeline"</a:t>
            </a:r>
          </a:p>
        </p:txBody>
      </p:sp>
      <p:sp>
        <p:nvSpPr>
          <p:cNvPr id="3" name="Content Placeholder 2">
            <a:extLst>
              <a:ext uri="{FF2B5EF4-FFF2-40B4-BE49-F238E27FC236}">
                <a16:creationId xmlns:a16="http://schemas.microsoft.com/office/drawing/2014/main" id="{5FC5E098-49DC-4D55-BD47-0073E394E84C}"/>
              </a:ext>
            </a:extLst>
          </p:cNvPr>
          <p:cNvSpPr>
            <a:spLocks noGrp="1"/>
          </p:cNvSpPr>
          <p:nvPr>
            <p:ph idx="1"/>
          </p:nvPr>
        </p:nvSpPr>
        <p:spPr>
          <a:xfrm>
            <a:off x="287548" y="2868490"/>
            <a:ext cx="6220315" cy="2757693"/>
          </a:xfrm>
        </p:spPr>
        <p:txBody>
          <a:bodyPr vert="horz" lIns="91440" tIns="45720" rIns="91440" bIns="45720" rtlCol="0" anchor="t">
            <a:normAutofit/>
          </a:bodyPr>
          <a:lstStyle/>
          <a:p>
            <a:pPr marL="0" indent="0">
              <a:buNone/>
            </a:pPr>
            <a:endParaRPr lang="en-GB" sz="1500">
              <a:ea typeface="+mn-lt"/>
              <a:cs typeface="+mn-lt"/>
            </a:endParaRPr>
          </a:p>
          <a:p>
            <a:endParaRPr lang="en-GB" sz="1500">
              <a:ea typeface="+mn-lt"/>
              <a:cs typeface="+mn-lt"/>
            </a:endParaRPr>
          </a:p>
        </p:txBody>
      </p:sp>
      <p:sp>
        <p:nvSpPr>
          <p:cNvPr id="32" name="Freeform: Shape 3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 name="Picture 24" descr="A group of people standing in front of a building&#10;&#10;Description generated with very high confidence">
            <a:extLst>
              <a:ext uri="{FF2B5EF4-FFF2-40B4-BE49-F238E27FC236}">
                <a16:creationId xmlns:a16="http://schemas.microsoft.com/office/drawing/2014/main" id="{AC0DE25B-2BAB-4BEA-8E0D-8586C969075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763" r="706"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a:extLst>
              <a:ext uri="{FF2B5EF4-FFF2-40B4-BE49-F238E27FC236}">
                <a16:creationId xmlns:a16="http://schemas.microsoft.com/office/drawing/2014/main" id="{AE8CEBC6-F5E0-4E2E-9B1C-7E39091609FC}"/>
              </a:ext>
            </a:extLst>
          </p:cNvPr>
          <p:cNvSpPr>
            <a:spLocks noGrp="1"/>
          </p:cNvSpPr>
          <p:nvPr>
            <p:ph type="sldNum" sz="quarter" idx="12"/>
          </p:nvPr>
        </p:nvSpPr>
        <p:spPr>
          <a:xfrm>
            <a:off x="11000232" y="6108192"/>
            <a:ext cx="548640" cy="548640"/>
          </a:xfrm>
          <a:prstGeom prst="ellipse">
            <a:avLst/>
          </a:prstGeom>
          <a:solidFill>
            <a:srgbClr val="61281A"/>
          </a:solidFill>
        </p:spPr>
        <p:txBody>
          <a:bodyPr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9FD06BE-A872-4628-821E-BD358D73D522}" type="slidenum">
              <a:rPr kumimoji="0" lang="en-GB" sz="15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a:t>
            </a:fld>
            <a:endParaRPr kumimoji="0" lang="en-GB" sz="15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B7B41AD5-124B-4A35-9F2F-803FA354D30A}"/>
              </a:ext>
            </a:extLst>
          </p:cNvPr>
          <p:cNvSpPr txBox="1"/>
          <p:nvPr/>
        </p:nvSpPr>
        <p:spPr>
          <a:xfrm rot="10800000" flipV="1">
            <a:off x="613467" y="1815590"/>
            <a:ext cx="5607269"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1864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John Lewis open their first drapery store on Oxford Street</a:t>
            </a: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1905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John Lewis buys control of Peter Jones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1914</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hands control of Peter Jones to his son John Speden</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1929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John Lewis partnership is incorporated  as a limited company</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1937</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the partnership buys Waitrose and ten shops from Wallace Waite</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1940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the partnership doubles its size by buying 15 branches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2001</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john lewis.com launches</a:t>
            </a: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r>
              <a:rPr kumimoji="0" lang="en-GB" sz="2400" b="1" i="0" u="none" strike="noStrike" kern="1200" cap="none" spc="0" normalizeH="0" baseline="0" noProof="0">
                <a:ln>
                  <a:noFill/>
                </a:ln>
                <a:solidFill>
                  <a:prstClr val="white"/>
                </a:solidFill>
                <a:effectLst/>
                <a:uLnTx/>
                <a:uFillTx/>
                <a:latin typeface="Calibri" panose="020F0502020204030204"/>
                <a:ea typeface="+mn-ea"/>
                <a:cs typeface="Calibri"/>
              </a:rPr>
              <a:t>2018</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rPr>
              <a:t>- john Lewis and Waitrose rebrand to John Lewis &amp; partners and Waitrose &amp; partners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a:p>
            <a:pPr marL="285750" marR="0" lvl="0" indent="-285750" algn="l" defTabSz="914400" rtl="0" eaLnBrk="1" fontAlgn="auto" latinLnBrk="0" hangingPunct="1">
              <a:lnSpc>
                <a:spcPct val="100000"/>
              </a:lnSpc>
              <a:spcBef>
                <a:spcPts val="0"/>
              </a:spcBef>
              <a:spcAft>
                <a:spcPts val="0"/>
              </a:spcAft>
              <a:buClrTx/>
              <a:buSzTx/>
              <a:buFont typeface="Arial"/>
              <a:buChar char="•"/>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330022865"/>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198DC-2647-46DF-8142-BA01A3F4C43C}"/>
              </a:ext>
            </a:extLst>
          </p:cNvPr>
          <p:cNvSpPr>
            <a:spLocks noGrp="1"/>
          </p:cNvSpPr>
          <p:nvPr>
            <p:ph type="title"/>
          </p:nvPr>
        </p:nvSpPr>
        <p:spPr/>
        <p:txBody>
          <a:bodyPr/>
          <a:lstStyle/>
          <a:p>
            <a:r>
              <a:rPr lang="en-GB">
                <a:cs typeface="Calibri Light"/>
              </a:rPr>
              <a:t>John Lewis Flagship Store on Oxford Street</a:t>
            </a:r>
            <a:endParaRPr lang="en-GB"/>
          </a:p>
        </p:txBody>
      </p:sp>
      <p:sp>
        <p:nvSpPr>
          <p:cNvPr id="3" name="Text Placeholder 2">
            <a:extLst>
              <a:ext uri="{FF2B5EF4-FFF2-40B4-BE49-F238E27FC236}">
                <a16:creationId xmlns:a16="http://schemas.microsoft.com/office/drawing/2014/main" id="{CFD2D66F-EB7D-416F-A6F0-189DC84E9DA9}"/>
              </a:ext>
            </a:extLst>
          </p:cNvPr>
          <p:cNvSpPr>
            <a:spLocks noGrp="1"/>
          </p:cNvSpPr>
          <p:nvPr>
            <p:ph type="body" idx="1"/>
          </p:nvPr>
        </p:nvSpPr>
        <p:spPr/>
        <p:txBody>
          <a:bodyPr/>
          <a:lstStyle/>
          <a:p>
            <a:r>
              <a:rPr lang="en-GB">
                <a:cs typeface="Calibri"/>
              </a:rPr>
              <a:t>John Lewis in 1864 (Past)</a:t>
            </a:r>
            <a:endParaRPr lang="en-GB"/>
          </a:p>
        </p:txBody>
      </p:sp>
      <p:pic>
        <p:nvPicPr>
          <p:cNvPr id="8" name="Picture 8" descr="A group of people walking in front of a store&#10;&#10;Description generated with very high confidence">
            <a:extLst>
              <a:ext uri="{FF2B5EF4-FFF2-40B4-BE49-F238E27FC236}">
                <a16:creationId xmlns:a16="http://schemas.microsoft.com/office/drawing/2014/main" id="{59C94F5E-F826-496B-AD1B-9F40EE8F6D9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229449" y="2467989"/>
            <a:ext cx="5708430" cy="4244863"/>
          </a:xfrm>
          <a:prstGeom prst="rect">
            <a:avLst/>
          </a:prstGeom>
        </p:spPr>
      </p:pic>
      <p:sp>
        <p:nvSpPr>
          <p:cNvPr id="5" name="Text Placeholder 4">
            <a:extLst>
              <a:ext uri="{FF2B5EF4-FFF2-40B4-BE49-F238E27FC236}">
                <a16:creationId xmlns:a16="http://schemas.microsoft.com/office/drawing/2014/main" id="{D3FB17F1-3520-4732-9772-2C5DAA589DF0}"/>
              </a:ext>
            </a:extLst>
          </p:cNvPr>
          <p:cNvSpPr>
            <a:spLocks noGrp="1"/>
          </p:cNvSpPr>
          <p:nvPr>
            <p:ph type="body" sz="quarter" idx="3"/>
          </p:nvPr>
        </p:nvSpPr>
        <p:spPr/>
        <p:txBody>
          <a:bodyPr/>
          <a:lstStyle/>
          <a:p>
            <a:r>
              <a:rPr lang="en-GB">
                <a:cs typeface="Calibri"/>
              </a:rPr>
              <a:t>John Lewis in 2019 (Present)</a:t>
            </a:r>
            <a:endParaRPr lang="en-GB"/>
          </a:p>
        </p:txBody>
      </p:sp>
      <p:pic>
        <p:nvPicPr>
          <p:cNvPr id="12" name="Picture 12" descr="A double decker bus on a city street&#10;&#10;Description generated with very high confidence">
            <a:extLst>
              <a:ext uri="{FF2B5EF4-FFF2-40B4-BE49-F238E27FC236}">
                <a16:creationId xmlns:a16="http://schemas.microsoft.com/office/drawing/2014/main" id="{7417BEFC-8678-44C3-9CB3-1CD42AF0E309}"/>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6031506" y="2505075"/>
            <a:ext cx="5990093" cy="4210105"/>
          </a:xfrm>
          <a:prstGeom prst="rect">
            <a:avLst/>
          </a:prstGeom>
        </p:spPr>
      </p:pic>
      <p:sp>
        <p:nvSpPr>
          <p:cNvPr id="7" name="Slide Number Placeholder 6">
            <a:extLst>
              <a:ext uri="{FF2B5EF4-FFF2-40B4-BE49-F238E27FC236}">
                <a16:creationId xmlns:a16="http://schemas.microsoft.com/office/drawing/2014/main" id="{ED44BE13-DDDC-4F18-8AC4-56440EF26966}"/>
              </a:ext>
            </a:extLst>
          </p:cNvPr>
          <p:cNvSpPr>
            <a:spLocks noGrp="1"/>
          </p:cNvSpPr>
          <p:nvPr>
            <p:ph type="sldNum" sz="quarter" idx="12"/>
          </p:nvPr>
        </p:nvSpPr>
        <p:spPr/>
        <p:txBody>
          <a:bodyPr/>
          <a:lstStyle/>
          <a:p>
            <a:fld id="{B9FD06BE-A872-4628-821E-BD358D73D522}" type="slidenum">
              <a:rPr lang="en-GB" smtClean="0"/>
              <a:t>3</a:t>
            </a:fld>
            <a:endParaRPr lang="en-GB"/>
          </a:p>
        </p:txBody>
      </p:sp>
      <p:sp>
        <p:nvSpPr>
          <p:cNvPr id="10" name="TextBox 9">
            <a:extLst>
              <a:ext uri="{FF2B5EF4-FFF2-40B4-BE49-F238E27FC236}">
                <a16:creationId xmlns:a16="http://schemas.microsoft.com/office/drawing/2014/main" id="{1E95F315-FB6D-465E-BD90-233097947F76}"/>
              </a:ext>
            </a:extLst>
          </p:cNvPr>
          <p:cNvSpPr txBox="1"/>
          <p:nvPr/>
        </p:nvSpPr>
        <p:spPr>
          <a:xfrm>
            <a:off x="1227138" y="5662613"/>
            <a:ext cx="4381500" cy="317500"/>
          </a:xfrm>
          <a:prstGeom prst="rect">
            <a:avLst/>
          </a:prstGeom>
        </p:spPr>
        <p:txBody>
          <a:bodyPr anchor="t">
            <a:normAutofit fontScale="92500" lnSpcReduction="20000"/>
          </a:bodyPr>
          <a:lstStyle/>
          <a:p>
            <a:endParaRPr lang="en-US">
              <a:cs typeface="Calibri"/>
            </a:endParaRPr>
          </a:p>
        </p:txBody>
      </p:sp>
      <p:sp>
        <p:nvSpPr>
          <p:cNvPr id="14" name="TextBox 13">
            <a:extLst>
              <a:ext uri="{FF2B5EF4-FFF2-40B4-BE49-F238E27FC236}">
                <a16:creationId xmlns:a16="http://schemas.microsoft.com/office/drawing/2014/main" id="{07677E90-679E-435F-88F4-BD7570F03BED}"/>
              </a:ext>
            </a:extLst>
          </p:cNvPr>
          <p:cNvSpPr txBox="1"/>
          <p:nvPr/>
        </p:nvSpPr>
        <p:spPr>
          <a:xfrm>
            <a:off x="6307138" y="6189663"/>
            <a:ext cx="4913312" cy="317500"/>
          </a:xfrm>
          <a:prstGeom prst="rect">
            <a:avLst/>
          </a:prstGeom>
        </p:spPr>
        <p:txBody>
          <a:bodyPr anchor="t">
            <a:normAutofit fontScale="92500" lnSpcReduction="20000"/>
          </a:bodyPr>
          <a:lstStyle/>
          <a:p>
            <a:endParaRPr lang="en-US">
              <a:cs typeface="Calibri"/>
            </a:endParaRPr>
          </a:p>
        </p:txBody>
      </p:sp>
    </p:spTree>
    <p:extLst>
      <p:ext uri="{BB962C8B-B14F-4D97-AF65-F5344CB8AC3E}">
        <p14:creationId xmlns:p14="http://schemas.microsoft.com/office/powerpoint/2010/main" val="1970706621"/>
      </p:ext>
    </p:extLst>
  </p:cSld>
  <p:clrMapOvr>
    <a:masterClrMapping/>
  </p:clrMapOvr>
  <p:transition spd="slow">
    <p:strips/>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3F6144-6B6B-4035-AAAF-C277C574B8B6}"/>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br>
              <a:rPr lang="en-US" sz="4800" kern="1200">
                <a:solidFill>
                  <a:srgbClr val="FFFFFF"/>
                </a:solidFill>
                <a:latin typeface="+mj-lt"/>
                <a:ea typeface="+mj-ea"/>
                <a:cs typeface="+mj-cs"/>
              </a:rPr>
            </a:br>
            <a:r>
              <a:rPr lang="en-US" sz="4800" kern="1200">
                <a:solidFill>
                  <a:srgbClr val="FFFFFF"/>
                </a:solidFill>
                <a:latin typeface="+mj-lt"/>
                <a:ea typeface="+mj-ea"/>
                <a:cs typeface="+mj-cs"/>
              </a:rPr>
              <a:t>John Lewis Statstics of Growth</a:t>
            </a:r>
          </a:p>
        </p:txBody>
      </p:sp>
      <p:cxnSp>
        <p:nvCxnSpPr>
          <p:cNvPr id="16" name="Straight Connector 15">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Picture 5">
            <a:extLst>
              <a:ext uri="{FF2B5EF4-FFF2-40B4-BE49-F238E27FC236}">
                <a16:creationId xmlns:a16="http://schemas.microsoft.com/office/drawing/2014/main" id="{279E6F3E-D6DA-4202-8633-9B5068B95574}"/>
              </a:ext>
            </a:extLst>
          </p:cNvPr>
          <p:cNvPicPr>
            <a:picLocks noGrp="1" noChangeAspect="1"/>
          </p:cNvPicPr>
          <p:nvPr>
            <p:ph idx="1"/>
          </p:nvPr>
        </p:nvPicPr>
        <p:blipFill rotWithShape="1">
          <a:blip r:embed="rId3"/>
          <a:srcRect l="24803" r="3336" b="1"/>
          <a:stretch/>
        </p:blipFill>
        <p:spPr>
          <a:xfrm>
            <a:off x="5378425" y="136525"/>
            <a:ext cx="6476691" cy="6008156"/>
          </a:xfrm>
          <a:prstGeom prst="rect">
            <a:avLst/>
          </a:prstGeom>
        </p:spPr>
      </p:pic>
      <p:sp>
        <p:nvSpPr>
          <p:cNvPr id="4" name="Slide Number Placeholder 3">
            <a:extLst>
              <a:ext uri="{FF2B5EF4-FFF2-40B4-BE49-F238E27FC236}">
                <a16:creationId xmlns:a16="http://schemas.microsoft.com/office/drawing/2014/main" id="{559FE875-4D39-4383-BF4F-E08454B6FDD5}"/>
              </a:ext>
            </a:extLst>
          </p:cNvPr>
          <p:cNvSpPr>
            <a:spLocks noGrp="1"/>
          </p:cNvSpPr>
          <p:nvPr>
            <p:ph type="sldNum" sz="quarter" idx="12"/>
          </p:nvPr>
        </p:nvSpPr>
        <p:spPr>
          <a:xfrm>
            <a:off x="9991022" y="6356350"/>
            <a:ext cx="1362777"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9FD06BE-A872-4628-821E-BD358D73D522}" type="slidenum">
              <a:rPr kumimoji="0" lang="en-US" sz="1200" b="0" i="0" u="none" strike="noStrike" kern="1200" cap="none" spc="0" normalizeH="0" baseline="0" noProof="0">
                <a:ln>
                  <a:noFill/>
                </a:ln>
                <a:solidFill>
                  <a:srgbClr val="595959"/>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1200" b="0" i="0" u="none" strike="noStrike" kern="1200" cap="none" spc="0" normalizeH="0" baseline="0" noProof="0">
              <a:ln>
                <a:noFill/>
              </a:ln>
              <a:solidFill>
                <a:srgbClr val="595959"/>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5418E10-640A-4A3A-BA37-D7F715946BD4}"/>
              </a:ext>
            </a:extLst>
          </p:cNvPr>
          <p:cNvSpPr txBox="1"/>
          <p:nvPr/>
        </p:nvSpPr>
        <p:spPr>
          <a:xfrm flipH="1">
            <a:off x="10202593" y="6119446"/>
            <a:ext cx="1797149" cy="369332"/>
          </a:xfrm>
          <a:prstGeom prst="rect">
            <a:avLst/>
          </a:prstGeom>
          <a:noFill/>
        </p:spPr>
        <p:txBody>
          <a:bodyPr wrap="square" rtlCol="0">
            <a:spAutoFit/>
          </a:bodyPr>
          <a:lstStyle/>
          <a:p>
            <a:r>
              <a:rPr lang="en-GB"/>
              <a:t>(Statista, 2019)</a:t>
            </a:r>
            <a:endParaRPr lang="en-GB" dirty="0"/>
          </a:p>
        </p:txBody>
      </p:sp>
    </p:spTree>
    <p:extLst>
      <p:ext uri="{BB962C8B-B14F-4D97-AF65-F5344CB8AC3E}">
        <p14:creationId xmlns:p14="http://schemas.microsoft.com/office/powerpoint/2010/main" val="402415161"/>
      </p:ext>
    </p:extLst>
  </p:cSld>
  <p:clrMapOvr>
    <a:masterClrMapping/>
  </p:clrMapOvr>
  <p:transition spd="slow">
    <p:strips dir="ld"/>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E32F-37A6-4BD0-B5D5-2C47F1EEA9E2}"/>
              </a:ext>
            </a:extLst>
          </p:cNvPr>
          <p:cNvSpPr>
            <a:spLocks noGrp="1"/>
          </p:cNvSpPr>
          <p:nvPr>
            <p:ph type="title"/>
          </p:nvPr>
        </p:nvSpPr>
        <p:spPr>
          <a:xfrm>
            <a:off x="1023257" y="965198"/>
            <a:ext cx="6766078" cy="4927601"/>
          </a:xfrm>
        </p:spPr>
        <p:txBody>
          <a:bodyPr vert="horz" lIns="91440" tIns="45720" rIns="91440" bIns="45720" rtlCol="0" anchor="ctr">
            <a:normAutofit/>
          </a:bodyPr>
          <a:lstStyle/>
          <a:p>
            <a:pPr algn="r"/>
            <a:r>
              <a:rPr lang="en-US" kern="1200">
                <a:solidFill>
                  <a:schemeClr val="tx1"/>
                </a:solidFill>
                <a:latin typeface="+mj-lt"/>
                <a:ea typeface="+mj-ea"/>
                <a:cs typeface="+mj-cs"/>
              </a:rPr>
              <a:t>Definition of Knowledge Management</a:t>
            </a:r>
          </a:p>
        </p:txBody>
      </p:sp>
      <p:sp>
        <p:nvSpPr>
          <p:cNvPr id="41" name="Rectangle 43">
            <a:extLst>
              <a:ext uri="{FF2B5EF4-FFF2-40B4-BE49-F238E27FC236}">
                <a16:creationId xmlns:a16="http://schemas.microsoft.com/office/drawing/2014/main" id="{793EF0C2-EE57-40DD-B754-BF1477FAB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0"/>
            <a:ext cx="407213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DC5BC0-8783-40A7-8204-60B122A042BF}"/>
              </a:ext>
            </a:extLst>
          </p:cNvPr>
          <p:cNvSpPr>
            <a:spLocks noGrp="1"/>
          </p:cNvSpPr>
          <p:nvPr>
            <p:ph type="body" idx="1"/>
          </p:nvPr>
        </p:nvSpPr>
        <p:spPr>
          <a:xfrm>
            <a:off x="8454570" y="965199"/>
            <a:ext cx="3093963" cy="4927602"/>
          </a:xfrm>
        </p:spPr>
        <p:txBody>
          <a:bodyPr vert="horz" lIns="91440" tIns="45720" rIns="91440" bIns="45720" rtlCol="0" anchor="ctr">
            <a:normAutofit/>
          </a:bodyPr>
          <a:lstStyle/>
          <a:p>
            <a:endParaRPr lang="en-US" sz="2000" kern="1200">
              <a:solidFill>
                <a:srgbClr val="FFFFFF"/>
              </a:solidFill>
              <a:latin typeface="+mn-lt"/>
              <a:ea typeface="+mn-ea"/>
              <a:cs typeface="+mn-cs"/>
            </a:endParaRPr>
          </a:p>
          <a:p>
            <a:r>
              <a:rPr lang="en-US" sz="2000" kern="1200">
                <a:solidFill>
                  <a:srgbClr val="FFFFFF"/>
                </a:solidFill>
                <a:latin typeface="+mn-lt"/>
                <a:ea typeface="+mn-ea"/>
                <a:cs typeface="+mn-cs"/>
              </a:rPr>
              <a:t>According to Davis and Botkin Knowledge is the application and productive use of information. Data is defined as the basic building blocks of the knowledge based company and information is the data that has been arranged into meaningful patterns.(Smith and Irving, 1997)</a:t>
            </a:r>
          </a:p>
          <a:p>
            <a:endParaRPr lang="en-US" sz="2000" kern="1200">
              <a:solidFill>
                <a:srgbClr val="FFFFFF"/>
              </a:solidFill>
              <a:latin typeface="+mn-lt"/>
              <a:ea typeface="+mn-ea"/>
              <a:cs typeface="+mn-cs"/>
            </a:endParaRPr>
          </a:p>
          <a:p>
            <a:endParaRPr lang="en-US" sz="2000" kern="1200">
              <a:solidFill>
                <a:srgbClr val="FFFFFF"/>
              </a:solidFill>
              <a:latin typeface="+mn-lt"/>
              <a:ea typeface="+mn-ea"/>
              <a:cs typeface="+mn-cs"/>
            </a:endParaRPr>
          </a:p>
        </p:txBody>
      </p:sp>
      <p:sp>
        <p:nvSpPr>
          <p:cNvPr id="4" name="Slide Number Placeholder 3">
            <a:extLst>
              <a:ext uri="{FF2B5EF4-FFF2-40B4-BE49-F238E27FC236}">
                <a16:creationId xmlns:a16="http://schemas.microsoft.com/office/drawing/2014/main" id="{DD288E44-DF5B-44FB-B6E7-CC8534F27AA4}"/>
              </a:ext>
            </a:extLst>
          </p:cNvPr>
          <p:cNvSpPr>
            <a:spLocks noGrp="1"/>
          </p:cNvSpPr>
          <p:nvPr>
            <p:ph type="sldNum" sz="quarter" idx="12"/>
          </p:nvPr>
        </p:nvSpPr>
        <p:spPr>
          <a:xfrm>
            <a:off x="8610600" y="6356350"/>
            <a:ext cx="2743200" cy="365125"/>
          </a:xfrm>
          <a:prstGeom prst="ellipse">
            <a:avLst/>
          </a:prstGeom>
        </p:spPr>
        <p:txBody>
          <a:bodyPr vert="horz" lIns="91440" tIns="45720" rIns="91440" bIns="45720" rtlCol="0" anchor="ct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B9FD06BE-A872-4628-821E-BD358D73D522}" type="slidenum">
              <a:rPr kumimoji="0" lang="en-US" sz="11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5</a:t>
            </a:fld>
            <a:endParaRPr kumimoji="0" lang="en-US" sz="11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B69FE05-FAF8-41FA-8781-6C261F681ADC}"/>
              </a:ext>
            </a:extLst>
          </p:cNvPr>
          <p:cNvSpPr txBox="1"/>
          <p:nvPr/>
        </p:nvSpPr>
        <p:spPr>
          <a:xfrm>
            <a:off x="7549055" y="2565838"/>
            <a:ext cx="2743200" cy="317500"/>
          </a:xfrm>
          <a:prstGeom prst="rect">
            <a:avLst/>
          </a:prstGeom>
        </p:spPr>
        <p:txBody>
          <a:bodyPr anchor="t">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Calibri"/>
            </a:endParaRPr>
          </a:p>
        </p:txBody>
      </p:sp>
      <p:sp>
        <p:nvSpPr>
          <p:cNvPr id="14" name="TextBox 13">
            <a:extLst>
              <a:ext uri="{FF2B5EF4-FFF2-40B4-BE49-F238E27FC236}">
                <a16:creationId xmlns:a16="http://schemas.microsoft.com/office/drawing/2014/main" id="{697315CD-A820-4392-ADE4-CF60A8BDC67C}"/>
              </a:ext>
            </a:extLst>
          </p:cNvPr>
          <p:cNvSpPr txBox="1"/>
          <p:nvPr/>
        </p:nvSpPr>
        <p:spPr>
          <a:xfrm>
            <a:off x="8350470" y="5668032"/>
            <a:ext cx="3675992" cy="409465"/>
          </a:xfrm>
          <a:prstGeom prst="rect">
            <a:avLst/>
          </a:prstGeom>
        </p:spPr>
        <p:txBody>
          <a:bodyPr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3925559347"/>
      </p:ext>
    </p:extLst>
  </p:cSld>
  <p:clrMapOvr>
    <a:overrideClrMapping bg1="dk1" tx1="lt1" bg2="dk2" tx2="lt2" accent1="accent1" accent2="accent2" accent3="accent3" accent4="accent4" accent5="accent5" accent6="accent6" hlink="hlink" folHlink="folHlink"/>
  </p:clrMapOvr>
  <p:transition spd="slow">
    <p:strips dir="ld"/>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D3FEED7-56F4-4E36-8535-A73CC9A9D1F5}"/>
              </a:ext>
            </a:extLst>
          </p:cNvPr>
          <p:cNvSpPr>
            <a:spLocks noGrp="1"/>
          </p:cNvSpPr>
          <p:nvPr>
            <p:ph type="title"/>
          </p:nvPr>
        </p:nvSpPr>
        <p:spPr>
          <a:xfrm>
            <a:off x="640079" y="2053641"/>
            <a:ext cx="3669161" cy="2760098"/>
          </a:xfrm>
        </p:spPr>
        <p:txBody>
          <a:bodyPr>
            <a:normAutofit/>
          </a:bodyPr>
          <a:lstStyle/>
          <a:p>
            <a:br>
              <a:rPr lang="en-GB">
                <a:cs typeface="Calibri Light"/>
              </a:rPr>
            </a:br>
            <a:r>
              <a:rPr lang="en-GB">
                <a:solidFill>
                  <a:srgbClr val="FFFFFF"/>
                </a:solidFill>
                <a:cs typeface="Calibri Light"/>
              </a:rPr>
              <a:t>Definition of Knowledge Management</a:t>
            </a:r>
            <a:endParaRPr lang="en-GB">
              <a:solidFill>
                <a:srgbClr val="FFFFFF"/>
              </a:solidFill>
            </a:endParaRPr>
          </a:p>
        </p:txBody>
      </p:sp>
      <p:sp>
        <p:nvSpPr>
          <p:cNvPr id="3" name="Content Placeholder 2">
            <a:extLst>
              <a:ext uri="{FF2B5EF4-FFF2-40B4-BE49-F238E27FC236}">
                <a16:creationId xmlns:a16="http://schemas.microsoft.com/office/drawing/2014/main" id="{289EE82D-7902-48F8-BA49-B9EBEC6351B8}"/>
              </a:ext>
            </a:extLst>
          </p:cNvPr>
          <p:cNvSpPr>
            <a:spLocks noGrp="1"/>
          </p:cNvSpPr>
          <p:nvPr>
            <p:ph idx="1"/>
          </p:nvPr>
        </p:nvSpPr>
        <p:spPr>
          <a:xfrm>
            <a:off x="6090574" y="801866"/>
            <a:ext cx="5306084" cy="5230634"/>
          </a:xfrm>
        </p:spPr>
        <p:txBody>
          <a:bodyPr vert="horz" lIns="91440" tIns="45720" rIns="91440" bIns="45720" rtlCol="0" anchor="ctr">
            <a:normAutofit/>
          </a:bodyPr>
          <a:lstStyle/>
          <a:p>
            <a:pPr marL="0" indent="0">
              <a:buNone/>
            </a:pPr>
            <a:r>
              <a:rPr lang="en-US" sz="2400" dirty="0">
                <a:solidFill>
                  <a:srgbClr val="000000"/>
                </a:solidFill>
                <a:cs typeface="Calibri"/>
              </a:rPr>
              <a:t>"Knowledge management is more about </a:t>
            </a:r>
            <a:r>
              <a:rPr lang="en-US" sz="2400" dirty="0" err="1">
                <a:solidFill>
                  <a:srgbClr val="000000"/>
                </a:solidFill>
                <a:cs typeface="Calibri"/>
              </a:rPr>
              <a:t>organisational</a:t>
            </a:r>
            <a:r>
              <a:rPr lang="en-US" sz="2400" dirty="0">
                <a:solidFill>
                  <a:srgbClr val="000000"/>
                </a:solidFill>
                <a:cs typeface="Calibri"/>
              </a:rPr>
              <a:t> culture and changing that culture than it is about information and communication technology. Knowledge management is about creating an environment that encourages using, generating, sharing, exploiting, storing, and transferring knowledge" (Koenig, 2008).</a:t>
            </a:r>
            <a:endParaRPr lang="en-GB" sz="2400" dirty="0">
              <a:solidFill>
                <a:srgbClr val="000000"/>
              </a:solidFill>
              <a:ea typeface="+mn-lt"/>
              <a:cs typeface="+mn-lt"/>
            </a:endParaRPr>
          </a:p>
          <a:p>
            <a:endParaRPr lang="en-GB" sz="2400" dirty="0">
              <a:solidFill>
                <a:srgbClr val="000000"/>
              </a:solidFill>
              <a:cs typeface="Calibri"/>
            </a:endParaRPr>
          </a:p>
        </p:txBody>
      </p:sp>
      <p:sp>
        <p:nvSpPr>
          <p:cNvPr id="4" name="Slide Number Placeholder 3">
            <a:extLst>
              <a:ext uri="{FF2B5EF4-FFF2-40B4-BE49-F238E27FC236}">
                <a16:creationId xmlns:a16="http://schemas.microsoft.com/office/drawing/2014/main" id="{1C7CB9A2-CC86-4BB2-A111-A0CE71D71C9A}"/>
              </a:ext>
            </a:extLst>
          </p:cNvPr>
          <p:cNvSpPr>
            <a:spLocks noGrp="1"/>
          </p:cNvSpPr>
          <p:nvPr>
            <p:ph type="sldNum" sz="quarter" idx="12"/>
          </p:nvPr>
        </p:nvSpPr>
        <p:spPr>
          <a:xfrm>
            <a:off x="10825930" y="6223702"/>
            <a:ext cx="570728" cy="314067"/>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9FD06BE-A872-4628-821E-BD358D73D522}" type="slidenum">
              <a:rPr kumimoji="0" lang="en-GB" sz="1000" b="0" i="0" u="none" strike="noStrike" kern="1200" cap="none" spc="0" normalizeH="0" baseline="0" noProof="0">
                <a:ln>
                  <a:noFill/>
                </a:ln>
                <a:solidFill>
                  <a:srgbClr val="898989"/>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GB" sz="1000" b="0" i="0" u="none" strike="noStrike" kern="1200" cap="none" spc="0" normalizeH="0" baseline="0" noProof="0">
              <a:ln>
                <a:noFill/>
              </a:ln>
              <a:solidFill>
                <a:srgbClr val="898989"/>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5622129"/>
      </p:ext>
    </p:extLst>
  </p:cSld>
  <p:clrMapOvr>
    <a:masterClrMapping/>
  </p:clrMapOvr>
  <p:transition spd="slow">
    <p:wipe dir="d"/>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EA8BE0-11A4-4017-92AA-2FAD30BA3210}"/>
              </a:ext>
            </a:extLst>
          </p:cNvPr>
          <p:cNvSpPr>
            <a:spLocks noGrp="1"/>
          </p:cNvSpPr>
          <p:nvPr>
            <p:ph type="title"/>
          </p:nvPr>
        </p:nvSpPr>
        <p:spPr>
          <a:xfrm>
            <a:off x="674237" y="655865"/>
            <a:ext cx="3657600" cy="2710685"/>
          </a:xfrm>
        </p:spPr>
        <p:txBody>
          <a:bodyPr vert="horz" lIns="91440" tIns="45720" rIns="91440" bIns="45720" rtlCol="0" anchor="b">
            <a:normAutofit/>
          </a:bodyPr>
          <a:lstStyle/>
          <a:p>
            <a:pPr algn="ctr"/>
            <a:r>
              <a:rPr lang="en-US">
                <a:solidFill>
                  <a:srgbClr val="FFFFFF"/>
                </a:solidFill>
              </a:rPr>
              <a:t>What</a:t>
            </a:r>
            <a:r>
              <a:rPr lang="en-US" kern="1200">
                <a:solidFill>
                  <a:srgbClr val="FFFFFF"/>
                </a:solidFill>
                <a:latin typeface="+mj-lt"/>
                <a:ea typeface="+mj-ea"/>
                <a:cs typeface="+mj-cs"/>
              </a:rPr>
              <a:t> </a:t>
            </a:r>
            <a:r>
              <a:rPr lang="en-US">
                <a:solidFill>
                  <a:srgbClr val="FFFFFF"/>
                </a:solidFill>
              </a:rPr>
              <a:t>Knowledge</a:t>
            </a:r>
            <a:r>
              <a:rPr lang="en-US" kern="1200">
                <a:solidFill>
                  <a:srgbClr val="FFFFFF"/>
                </a:solidFill>
                <a:latin typeface="+mj-lt"/>
                <a:ea typeface="+mj-ea"/>
                <a:cs typeface="+mj-cs"/>
              </a:rPr>
              <a:t> </a:t>
            </a:r>
            <a:r>
              <a:rPr lang="en-US">
                <a:solidFill>
                  <a:srgbClr val="FFFFFF"/>
                </a:solidFill>
              </a:rPr>
              <a:t>Management</a:t>
            </a:r>
            <a:r>
              <a:rPr lang="en-US" kern="1200">
                <a:solidFill>
                  <a:srgbClr val="FFFFFF"/>
                </a:solidFill>
                <a:latin typeface="+mj-lt"/>
                <a:ea typeface="+mj-ea"/>
                <a:cs typeface="+mj-cs"/>
              </a:rPr>
              <a:t> </a:t>
            </a:r>
            <a:r>
              <a:rPr lang="en-US">
                <a:solidFill>
                  <a:srgbClr val="FFFFFF"/>
                </a:solidFill>
              </a:rPr>
              <a:t>Means</a:t>
            </a:r>
            <a:r>
              <a:rPr lang="en-US" kern="1200">
                <a:solidFill>
                  <a:srgbClr val="FFFFFF"/>
                </a:solidFill>
                <a:latin typeface="+mj-lt"/>
                <a:ea typeface="+mj-ea"/>
                <a:cs typeface="+mj-cs"/>
              </a:rPr>
              <a:t> </a:t>
            </a:r>
          </a:p>
        </p:txBody>
      </p:sp>
      <p:cxnSp>
        <p:nvCxnSpPr>
          <p:cNvPr id="14" name="Straight Connector 13">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A close up of text on a white background&#10;&#10;Description generated with high confidence">
            <a:extLst>
              <a:ext uri="{FF2B5EF4-FFF2-40B4-BE49-F238E27FC236}">
                <a16:creationId xmlns:a16="http://schemas.microsoft.com/office/drawing/2014/main" id="{D2C00536-C5D9-4BB0-9F64-1ECDD9E9E536}"/>
              </a:ext>
            </a:extLst>
          </p:cNvPr>
          <p:cNvPicPr>
            <a:picLocks noGrp="1" noChangeAspect="1"/>
          </p:cNvPicPr>
          <p:nvPr>
            <p:ph idx="1"/>
          </p:nvPr>
        </p:nvPicPr>
        <p:blipFill>
          <a:blip r:embed="rId3"/>
          <a:stretch>
            <a:fillRect/>
          </a:stretch>
        </p:blipFill>
        <p:spPr>
          <a:xfrm>
            <a:off x="5440304" y="492573"/>
            <a:ext cx="5735651" cy="4914688"/>
          </a:xfrm>
          <a:prstGeom prst="rect">
            <a:avLst/>
          </a:prstGeom>
        </p:spPr>
      </p:pic>
      <p:sp>
        <p:nvSpPr>
          <p:cNvPr id="4" name="Slide Number Placeholder 3">
            <a:extLst>
              <a:ext uri="{FF2B5EF4-FFF2-40B4-BE49-F238E27FC236}">
                <a16:creationId xmlns:a16="http://schemas.microsoft.com/office/drawing/2014/main" id="{D4D113E6-D8E4-4DC0-A717-57BBD1B169AB}"/>
              </a:ext>
            </a:extLst>
          </p:cNvPr>
          <p:cNvSpPr>
            <a:spLocks noGrp="1"/>
          </p:cNvSpPr>
          <p:nvPr>
            <p:ph type="sldNum" sz="quarter" idx="12"/>
          </p:nvPr>
        </p:nvSpPr>
        <p:spPr>
          <a:xfrm>
            <a:off x="9991022" y="6356350"/>
            <a:ext cx="1362777"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9FD06BE-A872-4628-821E-BD358D73D522}" type="slidenum">
              <a:rPr kumimoji="0" lang="en-US" sz="1200" b="0" i="0" u="none" strike="noStrike" kern="1200" cap="none" spc="0" normalizeH="0" baseline="0" noProof="0">
                <a:ln>
                  <a:noFill/>
                </a:ln>
                <a:solidFill>
                  <a:srgbClr val="595959"/>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1200" b="0" i="0" u="none" strike="noStrike" kern="1200" cap="none" spc="0" normalizeH="0" baseline="0" noProof="0">
              <a:ln>
                <a:noFill/>
              </a:ln>
              <a:solidFill>
                <a:srgbClr val="595959"/>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632A49DB-84AA-43A7-BDD9-7C301E9588D9}"/>
              </a:ext>
            </a:extLst>
          </p:cNvPr>
          <p:cNvSpPr txBox="1"/>
          <p:nvPr/>
        </p:nvSpPr>
        <p:spPr>
          <a:xfrm rot="10800000" flipV="1">
            <a:off x="4724400" y="1907742"/>
            <a:ext cx="746487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rPr>
              <a:t>"At the most basic level, knowledge is that which is known, and so it is an essentially human form of information" </a:t>
            </a:r>
            <a:r>
              <a:rPr kumimoji="0" lang="en-GB" sz="1800" b="1" i="0" u="none" strike="noStrike" kern="1200" cap="none" spc="0" normalizeH="0" baseline="0" noProof="0">
                <a:ln>
                  <a:noFill/>
                </a:ln>
                <a:solidFill>
                  <a:prstClr val="black"/>
                </a:solidFill>
                <a:effectLst/>
                <a:uLnTx/>
                <a:uFillTx/>
                <a:latin typeface="Calibri" panose="020F0502020204030204"/>
                <a:ea typeface="+mn-lt"/>
                <a:cs typeface="Calibri" panose="020F0502020204030204"/>
              </a:rPr>
              <a:t>(Wilson, 1993)</a:t>
            </a:r>
            <a:endParaRPr kumimoji="0" lang="en-GB" sz="1800" b="1"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430594833"/>
      </p:ext>
    </p:extLst>
  </p:cSld>
  <p:clrMapOvr>
    <a:masterClrMapping/>
  </p:clrMapOvr>
  <p:transition spd="slow">
    <p:wipe dir="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A270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a:normAutofit/>
          </a:bodyPr>
          <a:lstStyle/>
          <a:p>
            <a:pPr algn="ctr"/>
            <a:r>
              <a:rPr lang="en-US" sz="2600">
                <a:solidFill>
                  <a:srgbClr val="FFFFFF"/>
                </a:solidFill>
                <a:latin typeface="Calibri" panose="020F0502020204030204" pitchFamily="34" charset="0"/>
                <a:ea typeface="Times New Roman" panose="02020603050405020304" pitchFamily="18" charset="0"/>
                <a:cs typeface="Times New Roman" panose="02020603050405020304" pitchFamily="18" charset="0"/>
              </a:rPr>
              <a:t>Conclusion</a:t>
            </a:r>
            <a:endParaRPr lang="en-US" sz="2600">
              <a:solidFill>
                <a:srgbClr val="FFFFFF"/>
              </a:solidFill>
            </a:endParaRPr>
          </a:p>
        </p:txBody>
      </p:sp>
      <p:pic>
        <p:nvPicPr>
          <p:cNvPr id="8198" name="Picture 6" descr="Image result for success"/>
          <p:cNvPicPr>
            <a:picLocks noChangeAspect="1" noChangeArrowheads="1"/>
          </p:cNvPicPr>
          <p:nvPr/>
        </p:nvPicPr>
        <p:blipFill>
          <a:blip r:embed="rId3"/>
          <a:stretch>
            <a:fillRect/>
          </a:stretch>
        </p:blipFill>
        <p:spPr bwMode="auto">
          <a:xfrm>
            <a:off x="3545058" y="0"/>
            <a:ext cx="8646942" cy="4404445"/>
          </a:xfrm>
          <a:prstGeom prst="rect">
            <a:avLst/>
          </a:prstGeom>
          <a:noFill/>
        </p:spPr>
      </p:pic>
      <p:sp>
        <p:nvSpPr>
          <p:cNvPr id="3" name="Text Placeholder 2"/>
          <p:cNvSpPr>
            <a:spLocks noGrp="1"/>
          </p:cNvSpPr>
          <p:nvPr>
            <p:ph idx="1"/>
          </p:nvPr>
        </p:nvSpPr>
        <p:spPr>
          <a:xfrm>
            <a:off x="4038600" y="4884873"/>
            <a:ext cx="8003345" cy="1292090"/>
          </a:xfrm>
        </p:spPr>
        <p:txBody>
          <a:bodyPr>
            <a:noAutofit/>
          </a:bodyPr>
          <a:lstStyle/>
          <a:p>
            <a:r>
              <a:rPr lang="en-US" sz="2000" dirty="0"/>
              <a:t>Knowledge management – integral in business</a:t>
            </a:r>
          </a:p>
          <a:p>
            <a:r>
              <a:rPr lang="en-US" sz="2000" dirty="0"/>
              <a:t>John Lewis scenario</a:t>
            </a:r>
          </a:p>
          <a:p>
            <a:r>
              <a:rPr lang="en-US" sz="2000" dirty="0"/>
              <a:t>Ineffective knowledge management system = Organisational failure</a:t>
            </a:r>
          </a:p>
        </p:txBody>
      </p:sp>
    </p:spTree>
    <p:extLst>
      <p:ext uri="{BB962C8B-B14F-4D97-AF65-F5344CB8AC3E}">
        <p14:creationId xmlns:p14="http://schemas.microsoft.com/office/powerpoint/2010/main" val="756172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9783-E6C8-4598-9DBB-81299D3C1FAE}"/>
              </a:ext>
            </a:extLst>
          </p:cNvPr>
          <p:cNvSpPr>
            <a:spLocks noGrp="1"/>
          </p:cNvSpPr>
          <p:nvPr>
            <p:ph type="title"/>
          </p:nvPr>
        </p:nvSpPr>
        <p:spPr/>
        <p:txBody>
          <a:bodyPr/>
          <a:lstStyle/>
          <a:p>
            <a:r>
              <a:rPr lang="en-GB" dirty="0"/>
              <a:t>References </a:t>
            </a:r>
          </a:p>
        </p:txBody>
      </p:sp>
      <p:sp>
        <p:nvSpPr>
          <p:cNvPr id="3" name="Text Placeholder 2">
            <a:extLst>
              <a:ext uri="{FF2B5EF4-FFF2-40B4-BE49-F238E27FC236}">
                <a16:creationId xmlns:a16="http://schemas.microsoft.com/office/drawing/2014/main" id="{6A4B78AB-7976-4820-A5C4-B7B5B20AEEFD}"/>
              </a:ext>
            </a:extLst>
          </p:cNvPr>
          <p:cNvSpPr>
            <a:spLocks noGrp="1"/>
          </p:cNvSpPr>
          <p:nvPr>
            <p:ph type="body" idx="1"/>
          </p:nvPr>
        </p:nvSpPr>
        <p:spPr>
          <a:xfrm>
            <a:off x="972600" y="2771833"/>
            <a:ext cx="10251600" cy="4219810"/>
          </a:xfrm>
        </p:spPr>
        <p:txBody>
          <a:bodyPr/>
          <a:lstStyle/>
          <a:p>
            <a:pPr marL="194729" indent="0" fontAlgn="base">
              <a:buNone/>
            </a:pPr>
            <a:r>
              <a:rPr lang="en-GB" dirty="0"/>
              <a:t> </a:t>
            </a:r>
          </a:p>
          <a:p>
            <a:pPr fontAlgn="base"/>
            <a:r>
              <a:rPr lang="en-GB" sz="1400" dirty="0">
                <a:solidFill>
                  <a:schemeClr val="bg2"/>
                </a:solidFill>
                <a:latin typeface="Calibri" panose="020F0502020204030204" pitchFamily="34" charset="0"/>
                <a:cs typeface="Calibri" panose="020F0502020204030204" pitchFamily="34" charset="0"/>
              </a:rPr>
              <a:t>Available at: https://www.tlu.ee/~sirvir/Information%20and%20Knowledge%20Management/Key_Concepts_of_IKM/different_views_to_information_and_knowledge_management.html [Accessed 11 Jun. 2019].  </a:t>
            </a:r>
          </a:p>
          <a:p>
            <a:pPr marL="194729" indent="0" fontAlgn="base">
              <a:buNone/>
            </a:pPr>
            <a:r>
              <a:rPr lang="en-GB" sz="1400" dirty="0">
                <a:solidFill>
                  <a:schemeClr val="bg2"/>
                </a:solidFill>
                <a:latin typeface="Calibri" panose="020F0502020204030204" pitchFamily="34" charset="0"/>
                <a:cs typeface="Calibri" panose="020F0502020204030204" pitchFamily="34" charset="0"/>
              </a:rPr>
              <a:t> </a:t>
            </a:r>
          </a:p>
          <a:p>
            <a:pPr fontAlgn="base"/>
            <a:r>
              <a:rPr lang="en-GB" sz="1400" dirty="0">
                <a:solidFill>
                  <a:schemeClr val="bg2"/>
                </a:solidFill>
                <a:latin typeface="Calibri" panose="020F0502020204030204" pitchFamily="34" charset="0"/>
                <a:cs typeface="Calibri" panose="020F0502020204030204" pitchFamily="34" charset="0"/>
              </a:rPr>
              <a:t>Knowledge, J. (2019). John Lewis Partnership - Our history. [online] Johnlewispartnership.co.uk. Available at: https://www.johnlewispartnership.co.uk/about/who-we-are/our-history.html [Accessed 12 Jun. 2019].</a:t>
            </a:r>
          </a:p>
          <a:p>
            <a:pPr marL="194729" indent="0" fontAlgn="base">
              <a:buNone/>
            </a:pPr>
            <a:r>
              <a:rPr lang="en-GB" sz="1400" dirty="0">
                <a:solidFill>
                  <a:schemeClr val="bg2"/>
                </a:solidFill>
                <a:latin typeface="Calibri" panose="020F0502020204030204" pitchFamily="34" charset="0"/>
                <a:cs typeface="Calibri" panose="020F0502020204030204" pitchFamily="34" charset="0"/>
              </a:rPr>
              <a:t> </a:t>
            </a:r>
          </a:p>
          <a:p>
            <a:pPr fontAlgn="base"/>
            <a:r>
              <a:rPr lang="en-GB" sz="1400" dirty="0">
                <a:solidFill>
                  <a:schemeClr val="bg2"/>
                </a:solidFill>
                <a:latin typeface="Calibri" panose="020F0502020204030204" pitchFamily="34" charset="0"/>
                <a:cs typeface="Calibri" panose="020F0502020204030204" pitchFamily="34" charset="0"/>
              </a:rPr>
              <a:t>Smith, C. and Irving, R. (1997). Knowledge management. Corby: Institute of Management Foundation, p.3. </a:t>
            </a:r>
            <a:r>
              <a:rPr lang="en-US" sz="1400" dirty="0">
                <a:solidFill>
                  <a:schemeClr val="bg2"/>
                </a:solidFill>
                <a:latin typeface="Calibri" panose="020F0502020204030204" pitchFamily="34" charset="0"/>
                <a:cs typeface="Calibri" panose="020F0502020204030204" pitchFamily="34" charset="0"/>
              </a:rPr>
              <a:t>​</a:t>
            </a:r>
            <a:r>
              <a:rPr lang="en-GB" sz="1400" dirty="0">
                <a:solidFill>
                  <a:schemeClr val="bg2"/>
                </a:solidFill>
                <a:latin typeface="Calibri" panose="020F0502020204030204" pitchFamily="34" charset="0"/>
                <a:cs typeface="Calibri" panose="020F0502020204030204" pitchFamily="34" charset="0"/>
              </a:rPr>
              <a:t> </a:t>
            </a:r>
            <a:r>
              <a:rPr lang="en-US" sz="1400" dirty="0">
                <a:solidFill>
                  <a:schemeClr val="bg2"/>
                </a:solidFill>
                <a:latin typeface="Calibri" panose="020F0502020204030204" pitchFamily="34" charset="0"/>
                <a:cs typeface="Calibri" panose="020F0502020204030204" pitchFamily="34" charset="0"/>
              </a:rPr>
              <a:t> </a:t>
            </a:r>
            <a:endParaRPr lang="en-GB" sz="1400" dirty="0">
              <a:solidFill>
                <a:schemeClr val="bg2"/>
              </a:solidFill>
              <a:latin typeface="Calibri" panose="020F0502020204030204" pitchFamily="34" charset="0"/>
              <a:cs typeface="Calibri" panose="020F0502020204030204" pitchFamily="34" charset="0"/>
            </a:endParaRPr>
          </a:p>
          <a:p>
            <a:pPr fontAlgn="base"/>
            <a:r>
              <a:rPr lang="en-GB" sz="1400" dirty="0">
                <a:solidFill>
                  <a:schemeClr val="bg2"/>
                </a:solidFill>
                <a:latin typeface="Calibri" panose="020F0502020204030204" pitchFamily="34" charset="0"/>
                <a:cs typeface="Calibri" panose="020F0502020204030204" pitchFamily="34" charset="0"/>
              </a:rPr>
              <a:t>Statista. (2019). John Lewis revenue 2009-2018 | UK Statistic. [online] Available at: https://www.statista.com/statistics/420216/john-lewis-revenue-uk-united-kingdom/ [Accessed 11 Jun. 2019].​  </a:t>
            </a:r>
          </a:p>
          <a:p>
            <a:pPr fontAlgn="base"/>
            <a:r>
              <a:rPr lang="en-GB" sz="1400" dirty="0">
                <a:solidFill>
                  <a:schemeClr val="bg2"/>
                </a:solidFill>
                <a:latin typeface="Calibri" panose="020F0502020204030204" pitchFamily="34" charset="0"/>
                <a:cs typeface="Calibri" panose="020F0502020204030204" pitchFamily="34" charset="0"/>
              </a:rPr>
              <a:t>Tlu.ee. (2019). Different views to information and knowledge management | Key Concepts in Information and Knowledge Management. [online]  </a:t>
            </a:r>
          </a:p>
          <a:p>
            <a:pPr fontAlgn="base"/>
            <a:r>
              <a:rPr lang="en-GB" sz="1400" dirty="0">
                <a:solidFill>
                  <a:schemeClr val="bg2"/>
                </a:solidFill>
                <a:latin typeface="Calibri" panose="020F0502020204030204" pitchFamily="34" charset="0"/>
                <a:cs typeface="Calibri" panose="020F0502020204030204" pitchFamily="34" charset="0"/>
              </a:rPr>
              <a:t>Whelan, G., Brown, H., Kirsty McGregor and Whelan, G. (2019). Timeline: John Lewis 150 years. [online] Drapers. Available at: https://www.drapersonline.com/news/timeline-john-lewis-150-years/5059597.article [Accessed 12 Jun. 2019].</a:t>
            </a:r>
          </a:p>
          <a:p>
            <a:pPr marL="194729" indent="0" fontAlgn="base">
              <a:buNone/>
            </a:pPr>
            <a:r>
              <a:rPr lang="en-GB" sz="1400" dirty="0">
                <a:solidFill>
                  <a:schemeClr val="bg2"/>
                </a:solidFill>
                <a:latin typeface="Calibri" panose="020F0502020204030204" pitchFamily="34" charset="0"/>
                <a:cs typeface="Calibri" panose="020F0502020204030204" pitchFamily="34" charset="0"/>
              </a:rPr>
              <a:t> </a:t>
            </a:r>
          </a:p>
          <a:p>
            <a:r>
              <a:rPr lang="en-GB" sz="1400" dirty="0">
                <a:solidFill>
                  <a:schemeClr val="bg2"/>
                </a:solidFill>
                <a:latin typeface="Calibri" panose="020F0502020204030204" pitchFamily="34" charset="0"/>
                <a:cs typeface="Calibri" panose="020F0502020204030204" pitchFamily="34" charset="0"/>
              </a:rPr>
              <a:t>Wilson, D. (1993). Managing information. Oxford: Butterworth-Heinemann</a:t>
            </a:r>
          </a:p>
        </p:txBody>
      </p:sp>
    </p:spTree>
    <p:extLst>
      <p:ext uri="{BB962C8B-B14F-4D97-AF65-F5344CB8AC3E}">
        <p14:creationId xmlns:p14="http://schemas.microsoft.com/office/powerpoint/2010/main" val="419482376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455</Words>
  <Application>Microsoft Office PowerPoint</Application>
  <PresentationFormat>Widescreen</PresentationFormat>
  <Paragraphs>83</Paragraphs>
  <Slides>9</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Calibri</vt:lpstr>
      <vt:lpstr>Calibri Light</vt:lpstr>
      <vt:lpstr>Lato</vt:lpstr>
      <vt:lpstr>Raleway</vt:lpstr>
      <vt:lpstr>1_Office Theme</vt:lpstr>
      <vt:lpstr>Streamline</vt:lpstr>
      <vt:lpstr>  John Lewis </vt:lpstr>
      <vt:lpstr>           John Lewis      "Yesterday ,Today and Tomorrow Timeline"</vt:lpstr>
      <vt:lpstr>John Lewis Flagship Store on Oxford Street</vt:lpstr>
      <vt:lpstr> John Lewis Statstics of Growth</vt:lpstr>
      <vt:lpstr>Definition of Knowledge Management</vt:lpstr>
      <vt:lpstr> Definition of Knowledge Management</vt:lpstr>
      <vt:lpstr>What Knowledge Management Means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John Lewis </dc:title>
  <dc:creator>Nebby Khatun</dc:creator>
  <cp:lastModifiedBy>Nebby Khatun</cp:lastModifiedBy>
  <cp:revision>1</cp:revision>
  <dcterms:created xsi:type="dcterms:W3CDTF">2019-06-12T17:41:00Z</dcterms:created>
  <dcterms:modified xsi:type="dcterms:W3CDTF">2019-06-12T17:58:38Z</dcterms:modified>
</cp:coreProperties>
</file>