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7" r:id="rId6"/>
    <p:sldId id="262" r:id="rId7"/>
    <p:sldId id="260" r:id="rId8"/>
    <p:sldId id="258" r:id="rId9"/>
    <p:sldId id="259" r:id="rId10"/>
    <p:sldId id="264" r:id="rId11"/>
    <p:sldId id="261"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D3109"/>
    <a:srgbClr val="4A2206"/>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CA9E93-F071-4EAD-88A2-4C44E5E77B5A}" v="98" dt="2023-02-21T15:45:30.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2128229)" userId="f411cc15-62d4-4411-a4a7-ab9af6ecc237" providerId="ADAL" clId="{44CA9E93-F071-4EAD-88A2-4C44E5E77B5A}"/>
    <pc:docChg chg="undo redo custSel addSld modSld sldOrd modMainMaster">
      <pc:chgData name="Abeer Ishal (2128229)" userId="f411cc15-62d4-4411-a4a7-ab9af6ecc237" providerId="ADAL" clId="{44CA9E93-F071-4EAD-88A2-4C44E5E77B5A}" dt="2023-02-21T15:51:05.665" v="9707" actId="20577"/>
      <pc:docMkLst>
        <pc:docMk/>
      </pc:docMkLst>
      <pc:sldChg chg="delSp modSp mod">
        <pc:chgData name="Abeer Ishal (2128229)" userId="f411cc15-62d4-4411-a4a7-ab9af6ecc237" providerId="ADAL" clId="{44CA9E93-F071-4EAD-88A2-4C44E5E77B5A}" dt="2023-02-16T16:21:37.962" v="2786"/>
        <pc:sldMkLst>
          <pc:docMk/>
          <pc:sldMk cId="2396776919" sldId="256"/>
        </pc:sldMkLst>
        <pc:spChg chg="mod">
          <ac:chgData name="Abeer Ishal (2128229)" userId="f411cc15-62d4-4411-a4a7-ab9af6ecc237" providerId="ADAL" clId="{44CA9E93-F071-4EAD-88A2-4C44E5E77B5A}" dt="2023-02-16T16:08:19.085" v="2726" actId="20577"/>
          <ac:spMkLst>
            <pc:docMk/>
            <pc:sldMk cId="2396776919" sldId="256"/>
            <ac:spMk id="2" creationId="{D9334E55-4686-A8D2-021B-7442C5E30CB3}"/>
          </ac:spMkLst>
        </pc:spChg>
        <pc:spChg chg="mod">
          <ac:chgData name="Abeer Ishal (2128229)" userId="f411cc15-62d4-4411-a4a7-ab9af6ecc237" providerId="ADAL" clId="{44CA9E93-F071-4EAD-88A2-4C44E5E77B5A}" dt="2023-02-16T07:55:21.315" v="1164" actId="20577"/>
          <ac:spMkLst>
            <pc:docMk/>
            <pc:sldMk cId="2396776919" sldId="256"/>
            <ac:spMk id="3" creationId="{9D61C40E-0B53-0485-1A47-5949380B61E9}"/>
          </ac:spMkLst>
        </pc:spChg>
        <pc:spChg chg="del">
          <ac:chgData name="Abeer Ishal (2128229)" userId="f411cc15-62d4-4411-a4a7-ab9af6ecc237" providerId="ADAL" clId="{44CA9E93-F071-4EAD-88A2-4C44E5E77B5A}" dt="2023-02-16T13:02:40.260" v="2332"/>
          <ac:spMkLst>
            <pc:docMk/>
            <pc:sldMk cId="2396776919" sldId="256"/>
            <ac:spMk id="4" creationId="{9610F526-EEAC-2CCC-737F-D689CA245BEB}"/>
          </ac:spMkLst>
        </pc:spChg>
        <pc:spChg chg="del">
          <ac:chgData name="Abeer Ishal (2128229)" userId="f411cc15-62d4-4411-a4a7-ab9af6ecc237" providerId="ADAL" clId="{44CA9E93-F071-4EAD-88A2-4C44E5E77B5A}" dt="2023-02-16T16:21:37.962" v="2786"/>
          <ac:spMkLst>
            <pc:docMk/>
            <pc:sldMk cId="2396776919" sldId="256"/>
            <ac:spMk id="5" creationId="{AFF479AD-D421-C3C9-9134-24EDA1EAE08B}"/>
          </ac:spMkLst>
        </pc:spChg>
      </pc:sldChg>
      <pc:sldChg chg="addSp delSp modSp mod">
        <pc:chgData name="Abeer Ishal (2128229)" userId="f411cc15-62d4-4411-a4a7-ab9af6ecc237" providerId="ADAL" clId="{44CA9E93-F071-4EAD-88A2-4C44E5E77B5A}" dt="2023-02-21T15:23:15.740" v="9576" actId="20577"/>
        <pc:sldMkLst>
          <pc:docMk/>
          <pc:sldMk cId="2005144466" sldId="257"/>
        </pc:sldMkLst>
        <pc:spChg chg="add mod">
          <ac:chgData name="Abeer Ishal (2128229)" userId="f411cc15-62d4-4411-a4a7-ab9af6ecc237" providerId="ADAL" clId="{44CA9E93-F071-4EAD-88A2-4C44E5E77B5A}" dt="2023-02-21T15:23:15.740" v="9576" actId="20577"/>
          <ac:spMkLst>
            <pc:docMk/>
            <pc:sldMk cId="2005144466" sldId="257"/>
            <ac:spMk id="3" creationId="{1F147836-BBF2-9BC4-A563-C1388D4CE361}"/>
          </ac:spMkLst>
        </pc:spChg>
        <pc:spChg chg="del">
          <ac:chgData name="Abeer Ishal (2128229)" userId="f411cc15-62d4-4411-a4a7-ab9af6ecc237" providerId="ADAL" clId="{44CA9E93-F071-4EAD-88A2-4C44E5E77B5A}" dt="2023-02-16T16:21:37.962" v="2786"/>
          <ac:spMkLst>
            <pc:docMk/>
            <pc:sldMk cId="2005144466" sldId="257"/>
            <ac:spMk id="4" creationId="{DACBF854-E4A1-19F8-7185-A75031E85578}"/>
          </ac:spMkLst>
        </pc:spChg>
        <pc:spChg chg="mod">
          <ac:chgData name="Abeer Ishal (2128229)" userId="f411cc15-62d4-4411-a4a7-ab9af6ecc237" providerId="ADAL" clId="{44CA9E93-F071-4EAD-88A2-4C44E5E77B5A}" dt="2023-02-20T11:24:05.093" v="6246" actId="14100"/>
          <ac:spMkLst>
            <pc:docMk/>
            <pc:sldMk cId="2005144466" sldId="257"/>
            <ac:spMk id="41" creationId="{8A0DF8C4-BB95-0568-FABD-65DF2F5E0327}"/>
          </ac:spMkLst>
        </pc:spChg>
        <pc:spChg chg="del mod">
          <ac:chgData name="Abeer Ishal (2128229)" userId="f411cc15-62d4-4411-a4a7-ab9af6ecc237" providerId="ADAL" clId="{44CA9E93-F071-4EAD-88A2-4C44E5E77B5A}" dt="2023-02-16T16:08:58.832" v="2735" actId="478"/>
          <ac:spMkLst>
            <pc:docMk/>
            <pc:sldMk cId="2005144466" sldId="257"/>
            <ac:spMk id="68" creationId="{F2E577C2-C38C-6698-BEAD-07E0C1350D4C}"/>
          </ac:spMkLst>
        </pc:spChg>
        <pc:picChg chg="mod">
          <ac:chgData name="Abeer Ishal (2128229)" userId="f411cc15-62d4-4411-a4a7-ab9af6ecc237" providerId="ADAL" clId="{44CA9E93-F071-4EAD-88A2-4C44E5E77B5A}" dt="2023-02-20T11:24:30.652" v="6249" actId="1076"/>
          <ac:picMkLst>
            <pc:docMk/>
            <pc:sldMk cId="2005144466" sldId="257"/>
            <ac:picMk id="15" creationId="{42A6BB66-C82A-B0E5-2E0B-45D8F5686B4F}"/>
          </ac:picMkLst>
        </pc:picChg>
      </pc:sldChg>
      <pc:sldChg chg="addSp delSp modSp mod setBg">
        <pc:chgData name="Abeer Ishal (2128229)" userId="f411cc15-62d4-4411-a4a7-ab9af6ecc237" providerId="ADAL" clId="{44CA9E93-F071-4EAD-88A2-4C44E5E77B5A}" dt="2023-02-21T15:33:24.451" v="9611" actId="2711"/>
        <pc:sldMkLst>
          <pc:docMk/>
          <pc:sldMk cId="467643467" sldId="258"/>
        </pc:sldMkLst>
        <pc:spChg chg="add del">
          <ac:chgData name="Abeer Ishal (2128229)" userId="f411cc15-62d4-4411-a4a7-ab9af6ecc237" providerId="ADAL" clId="{44CA9E93-F071-4EAD-88A2-4C44E5E77B5A}" dt="2023-02-16T07:48:54.125" v="1121" actId="26606"/>
          <ac:spMkLst>
            <pc:docMk/>
            <pc:sldMk cId="467643467" sldId="258"/>
            <ac:spMk id="2" creationId="{5273BA05-376E-1495-F737-DD65A55683B0}"/>
          </ac:spMkLst>
        </pc:spChg>
        <pc:spChg chg="del mod">
          <ac:chgData name="Abeer Ishal (2128229)" userId="f411cc15-62d4-4411-a4a7-ab9af6ecc237" providerId="ADAL" clId="{44CA9E93-F071-4EAD-88A2-4C44E5E77B5A}" dt="2023-02-16T07:47:52.035" v="1116"/>
          <ac:spMkLst>
            <pc:docMk/>
            <pc:sldMk cId="467643467" sldId="258"/>
            <ac:spMk id="3" creationId="{0DD64342-797D-BDA8-EE89-A3A4E32C71E6}"/>
          </ac:spMkLst>
        </pc:spChg>
        <pc:spChg chg="del">
          <ac:chgData name="Abeer Ishal (2128229)" userId="f411cc15-62d4-4411-a4a7-ab9af6ecc237" providerId="ADAL" clId="{44CA9E93-F071-4EAD-88A2-4C44E5E77B5A}" dt="2023-02-16T16:21:37.962" v="2786"/>
          <ac:spMkLst>
            <pc:docMk/>
            <pc:sldMk cId="467643467" sldId="258"/>
            <ac:spMk id="6" creationId="{CB14E9B4-F535-6E33-F5DA-738D2F1B2092}"/>
          </ac:spMkLst>
        </pc:spChg>
        <pc:spChg chg="add mod">
          <ac:chgData name="Abeer Ishal (2128229)" userId="f411cc15-62d4-4411-a4a7-ab9af6ecc237" providerId="ADAL" clId="{44CA9E93-F071-4EAD-88A2-4C44E5E77B5A}" dt="2023-02-21T15:33:24.451" v="9611" actId="2711"/>
          <ac:spMkLst>
            <pc:docMk/>
            <pc:sldMk cId="467643467" sldId="258"/>
            <ac:spMk id="9" creationId="{9E8CFE56-8430-5A24-6DA3-6DF52D11622A}"/>
          </ac:spMkLst>
        </pc:spChg>
        <pc:spChg chg="add del">
          <ac:chgData name="Abeer Ishal (2128229)" userId="f411cc15-62d4-4411-a4a7-ab9af6ecc237" providerId="ADAL" clId="{44CA9E93-F071-4EAD-88A2-4C44E5E77B5A}" dt="2023-02-16T07:48:54.109" v="1120" actId="26606"/>
          <ac:spMkLst>
            <pc:docMk/>
            <pc:sldMk cId="467643467" sldId="258"/>
            <ac:spMk id="10" creationId="{216BB327-7AA9-4EC5-815F-9D8E6BC53E34}"/>
          </ac:spMkLst>
        </pc:spChg>
        <pc:spChg chg="add">
          <ac:chgData name="Abeer Ishal (2128229)" userId="f411cc15-62d4-4411-a4a7-ab9af6ecc237" providerId="ADAL" clId="{44CA9E93-F071-4EAD-88A2-4C44E5E77B5A}" dt="2023-02-16T07:48:54.125" v="1121" actId="26606"/>
          <ac:spMkLst>
            <pc:docMk/>
            <pc:sldMk cId="467643467" sldId="258"/>
            <ac:spMk id="12" creationId="{79BB35BC-D5C2-4C8B-A22A-A71E6191913B}"/>
          </ac:spMkLst>
        </pc:spChg>
        <pc:spChg chg="add mod">
          <ac:chgData name="Abeer Ishal (2128229)" userId="f411cc15-62d4-4411-a4a7-ab9af6ecc237" providerId="ADAL" clId="{44CA9E93-F071-4EAD-88A2-4C44E5E77B5A}" dt="2023-02-17T17:27:30.053" v="5694" actId="20577"/>
          <ac:spMkLst>
            <pc:docMk/>
            <pc:sldMk cId="467643467" sldId="258"/>
            <ac:spMk id="13" creationId="{5273BA05-376E-1495-F737-DD65A55683B0}"/>
          </ac:spMkLst>
        </pc:spChg>
        <pc:picChg chg="add mod">
          <ac:chgData name="Abeer Ishal (2128229)" userId="f411cc15-62d4-4411-a4a7-ab9af6ecc237" providerId="ADAL" clId="{44CA9E93-F071-4EAD-88A2-4C44E5E77B5A}" dt="2023-02-16T07:50:48.395" v="1123"/>
          <ac:picMkLst>
            <pc:docMk/>
            <pc:sldMk cId="467643467" sldId="258"/>
            <ac:picMk id="5" creationId="{339FABEC-4C16-D9F0-F890-22359905A05D}"/>
          </ac:picMkLst>
        </pc:picChg>
      </pc:sldChg>
      <pc:sldChg chg="addSp delSp modSp mod setBg">
        <pc:chgData name="Abeer Ishal (2128229)" userId="f411cc15-62d4-4411-a4a7-ab9af6ecc237" providerId="ADAL" clId="{44CA9E93-F071-4EAD-88A2-4C44E5E77B5A}" dt="2023-02-21T13:39:19.594" v="8758" actId="2711"/>
        <pc:sldMkLst>
          <pc:docMk/>
          <pc:sldMk cId="3189022306" sldId="259"/>
        </pc:sldMkLst>
        <pc:spChg chg="del mod">
          <ac:chgData name="Abeer Ishal (2128229)" userId="f411cc15-62d4-4411-a4a7-ab9af6ecc237" providerId="ADAL" clId="{44CA9E93-F071-4EAD-88A2-4C44E5E77B5A}" dt="2023-02-16T14:08:02.017" v="2485" actId="478"/>
          <ac:spMkLst>
            <pc:docMk/>
            <pc:sldMk cId="3189022306" sldId="259"/>
            <ac:spMk id="2" creationId="{F5D4EA42-DEE4-9F93-1FA2-5DB116B21386}"/>
          </ac:spMkLst>
        </pc:spChg>
        <pc:spChg chg="add del mod ord">
          <ac:chgData name="Abeer Ishal (2128229)" userId="f411cc15-62d4-4411-a4a7-ab9af6ecc237" providerId="ADAL" clId="{44CA9E93-F071-4EAD-88A2-4C44E5E77B5A}" dt="2023-02-16T14:01:40.547" v="2428" actId="26606"/>
          <ac:spMkLst>
            <pc:docMk/>
            <pc:sldMk cId="3189022306" sldId="259"/>
            <ac:spMk id="3" creationId="{3AD26442-A7AF-1FDD-D22C-B0B7F2B644A0}"/>
          </ac:spMkLst>
        </pc:spChg>
        <pc:spChg chg="add mod">
          <ac:chgData name="Abeer Ishal (2128229)" userId="f411cc15-62d4-4411-a4a7-ab9af6ecc237" providerId="ADAL" clId="{44CA9E93-F071-4EAD-88A2-4C44E5E77B5A}" dt="2023-02-21T13:39:19.594" v="8758" actId="2711"/>
          <ac:spMkLst>
            <pc:docMk/>
            <pc:sldMk cId="3189022306" sldId="259"/>
            <ac:spMk id="7" creationId="{2FDA50F0-FD96-237A-D85F-47B9126E1DED}"/>
          </ac:spMkLst>
        </pc:spChg>
        <pc:spChg chg="del">
          <ac:chgData name="Abeer Ishal (2128229)" userId="f411cc15-62d4-4411-a4a7-ab9af6ecc237" providerId="ADAL" clId="{44CA9E93-F071-4EAD-88A2-4C44E5E77B5A}" dt="2023-02-16T16:21:37.962" v="2786"/>
          <ac:spMkLst>
            <pc:docMk/>
            <pc:sldMk cId="3189022306" sldId="259"/>
            <ac:spMk id="8" creationId="{81409691-88F1-EFE6-5330-2D0395792115}"/>
          </ac:spMkLst>
        </pc:spChg>
        <pc:spChg chg="add del">
          <ac:chgData name="Abeer Ishal (2128229)" userId="f411cc15-62d4-4411-a4a7-ab9af6ecc237" providerId="ADAL" clId="{44CA9E93-F071-4EAD-88A2-4C44E5E77B5A}" dt="2023-02-16T13:59:48.224" v="2414" actId="26606"/>
          <ac:spMkLst>
            <pc:docMk/>
            <pc:sldMk cId="3189022306" sldId="259"/>
            <ac:spMk id="10" creationId="{1557A916-FDD1-44A1-A7A1-70009FD6BE46}"/>
          </ac:spMkLst>
        </pc:spChg>
        <pc:spChg chg="add del">
          <ac:chgData name="Abeer Ishal (2128229)" userId="f411cc15-62d4-4411-a4a7-ab9af6ecc237" providerId="ADAL" clId="{44CA9E93-F071-4EAD-88A2-4C44E5E77B5A}" dt="2023-02-16T14:01:40.547" v="2428" actId="26606"/>
          <ac:spMkLst>
            <pc:docMk/>
            <pc:sldMk cId="3189022306" sldId="259"/>
            <ac:spMk id="12" creationId="{F13C74B1-5B17-4795-BED0-7140497B445A}"/>
          </ac:spMkLst>
        </pc:spChg>
        <pc:spChg chg="add del">
          <ac:chgData name="Abeer Ishal (2128229)" userId="f411cc15-62d4-4411-a4a7-ab9af6ecc237" providerId="ADAL" clId="{44CA9E93-F071-4EAD-88A2-4C44E5E77B5A}" dt="2023-02-16T14:01:40.547" v="2428" actId="26606"/>
          <ac:spMkLst>
            <pc:docMk/>
            <pc:sldMk cId="3189022306" sldId="259"/>
            <ac:spMk id="13" creationId="{D4974D33-8DC5-464E-8C6D-BE58F0669C17}"/>
          </ac:spMkLst>
        </pc:spChg>
        <pc:spChg chg="add del">
          <ac:chgData name="Abeer Ishal (2128229)" userId="f411cc15-62d4-4411-a4a7-ab9af6ecc237" providerId="ADAL" clId="{44CA9E93-F071-4EAD-88A2-4C44E5E77B5A}" dt="2023-02-16T13:59:19.205" v="2413" actId="26606"/>
          <ac:spMkLst>
            <pc:docMk/>
            <pc:sldMk cId="3189022306" sldId="259"/>
            <ac:spMk id="15" creationId="{5C8908E2-EE49-44D2-9428-A28D2312A8D5}"/>
          </ac:spMkLst>
        </pc:spChg>
        <pc:spChg chg="add del">
          <ac:chgData name="Abeer Ishal (2128229)" userId="f411cc15-62d4-4411-a4a7-ab9af6ecc237" providerId="ADAL" clId="{44CA9E93-F071-4EAD-88A2-4C44E5E77B5A}" dt="2023-02-16T14:00:31.342" v="2419" actId="26606"/>
          <ac:spMkLst>
            <pc:docMk/>
            <pc:sldMk cId="3189022306" sldId="259"/>
            <ac:spMk id="18" creationId="{45D37F4E-DDB4-456B-97E0-9937730A039F}"/>
          </ac:spMkLst>
        </pc:spChg>
        <pc:spChg chg="add del">
          <ac:chgData name="Abeer Ishal (2128229)" userId="f411cc15-62d4-4411-a4a7-ab9af6ecc237" providerId="ADAL" clId="{44CA9E93-F071-4EAD-88A2-4C44E5E77B5A}" dt="2023-02-16T14:00:31.342" v="2419" actId="26606"/>
          <ac:spMkLst>
            <pc:docMk/>
            <pc:sldMk cId="3189022306" sldId="259"/>
            <ac:spMk id="20" creationId="{B2DD41CD-8F47-4F56-AD12-4E2FF7696987}"/>
          </ac:spMkLst>
        </pc:spChg>
        <pc:spChg chg="add del">
          <ac:chgData name="Abeer Ishal (2128229)" userId="f411cc15-62d4-4411-a4a7-ab9af6ecc237" providerId="ADAL" clId="{44CA9E93-F071-4EAD-88A2-4C44E5E77B5A}" dt="2023-02-16T13:59:19.205" v="2413" actId="26606"/>
          <ac:spMkLst>
            <pc:docMk/>
            <pc:sldMk cId="3189022306" sldId="259"/>
            <ac:spMk id="21" creationId="{8B88B599-C539-4F18-A32A-40207EC6E21A}"/>
          </ac:spMkLst>
        </pc:spChg>
        <pc:spChg chg="add del">
          <ac:chgData name="Abeer Ishal (2128229)" userId="f411cc15-62d4-4411-a4a7-ab9af6ecc237" providerId="ADAL" clId="{44CA9E93-F071-4EAD-88A2-4C44E5E77B5A}" dt="2023-02-16T14:00:38.815" v="2421" actId="26606"/>
          <ac:spMkLst>
            <pc:docMk/>
            <pc:sldMk cId="3189022306" sldId="259"/>
            <ac:spMk id="22" creationId="{04812C46-200A-4DEB-A05E-3ED6C68C2387}"/>
          </ac:spMkLst>
        </pc:spChg>
        <pc:spChg chg="add del">
          <ac:chgData name="Abeer Ishal (2128229)" userId="f411cc15-62d4-4411-a4a7-ab9af6ecc237" providerId="ADAL" clId="{44CA9E93-F071-4EAD-88A2-4C44E5E77B5A}" dt="2023-02-16T13:59:19.205" v="2413" actId="26606"/>
          <ac:spMkLst>
            <pc:docMk/>
            <pc:sldMk cId="3189022306" sldId="259"/>
            <ac:spMk id="23" creationId="{ED888B23-07FA-482A-96DF-47E31AF1A603}"/>
          </ac:spMkLst>
        </pc:spChg>
        <pc:spChg chg="add del">
          <ac:chgData name="Abeer Ishal (2128229)" userId="f411cc15-62d4-4411-a4a7-ab9af6ecc237" providerId="ADAL" clId="{44CA9E93-F071-4EAD-88A2-4C44E5E77B5A}" dt="2023-02-16T14:00:38.815" v="2421" actId="26606"/>
          <ac:spMkLst>
            <pc:docMk/>
            <pc:sldMk cId="3189022306" sldId="259"/>
            <ac:spMk id="24" creationId="{D1EA859B-E555-4109-94F3-6700E046E008}"/>
          </ac:spMkLst>
        </pc:spChg>
        <pc:spChg chg="add del">
          <ac:chgData name="Abeer Ishal (2128229)" userId="f411cc15-62d4-4411-a4a7-ab9af6ecc237" providerId="ADAL" clId="{44CA9E93-F071-4EAD-88A2-4C44E5E77B5A}" dt="2023-02-16T14:01:14.172" v="2423" actId="26606"/>
          <ac:spMkLst>
            <pc:docMk/>
            <pc:sldMk cId="3189022306" sldId="259"/>
            <ac:spMk id="26" creationId="{91F32EBA-ED97-466E-8CFA-8382584155D0}"/>
          </ac:spMkLst>
        </pc:spChg>
        <pc:spChg chg="add del">
          <ac:chgData name="Abeer Ishal (2128229)" userId="f411cc15-62d4-4411-a4a7-ab9af6ecc237" providerId="ADAL" clId="{44CA9E93-F071-4EAD-88A2-4C44E5E77B5A}" dt="2023-02-16T14:01:26.842" v="2425" actId="26606"/>
          <ac:spMkLst>
            <pc:docMk/>
            <pc:sldMk cId="3189022306" sldId="259"/>
            <ac:spMk id="28" creationId="{F13C74B1-5B17-4795-BED0-7140497B445A}"/>
          </ac:spMkLst>
        </pc:spChg>
        <pc:spChg chg="add del">
          <ac:chgData name="Abeer Ishal (2128229)" userId="f411cc15-62d4-4411-a4a7-ab9af6ecc237" providerId="ADAL" clId="{44CA9E93-F071-4EAD-88A2-4C44E5E77B5A}" dt="2023-02-16T14:01:26.842" v="2425" actId="26606"/>
          <ac:spMkLst>
            <pc:docMk/>
            <pc:sldMk cId="3189022306" sldId="259"/>
            <ac:spMk id="29" creationId="{D4974D33-8DC5-464E-8C6D-BE58F0669C17}"/>
          </ac:spMkLst>
        </pc:spChg>
        <pc:spChg chg="add del">
          <ac:chgData name="Abeer Ishal (2128229)" userId="f411cc15-62d4-4411-a4a7-ab9af6ecc237" providerId="ADAL" clId="{44CA9E93-F071-4EAD-88A2-4C44E5E77B5A}" dt="2023-02-16T14:01:40.525" v="2427" actId="26606"/>
          <ac:spMkLst>
            <pc:docMk/>
            <pc:sldMk cId="3189022306" sldId="259"/>
            <ac:spMk id="32" creationId="{201CC55D-ED54-4C5C-95E6-10947BD1103B}"/>
          </ac:spMkLst>
        </pc:spChg>
        <pc:spChg chg="add del">
          <ac:chgData name="Abeer Ishal (2128229)" userId="f411cc15-62d4-4411-a4a7-ab9af6ecc237" providerId="ADAL" clId="{44CA9E93-F071-4EAD-88A2-4C44E5E77B5A}" dt="2023-02-16T14:01:40.525" v="2427" actId="26606"/>
          <ac:spMkLst>
            <pc:docMk/>
            <pc:sldMk cId="3189022306" sldId="259"/>
            <ac:spMk id="36" creationId="{3873B707-463F-40B0-8227-E8CC6C67EB25}"/>
          </ac:spMkLst>
        </pc:spChg>
        <pc:spChg chg="add del">
          <ac:chgData name="Abeer Ishal (2128229)" userId="f411cc15-62d4-4411-a4a7-ab9af6ecc237" providerId="ADAL" clId="{44CA9E93-F071-4EAD-88A2-4C44E5E77B5A}" dt="2023-02-16T14:01:40.525" v="2427" actId="26606"/>
          <ac:spMkLst>
            <pc:docMk/>
            <pc:sldMk cId="3189022306" sldId="259"/>
            <ac:spMk id="37" creationId="{3AD26442-A7AF-1FDD-D22C-B0B7F2B644A0}"/>
          </ac:spMkLst>
        </pc:spChg>
        <pc:spChg chg="add del">
          <ac:chgData name="Abeer Ishal (2128229)" userId="f411cc15-62d4-4411-a4a7-ab9af6ecc237" providerId="ADAL" clId="{44CA9E93-F071-4EAD-88A2-4C44E5E77B5A}" dt="2023-02-16T14:01:40.525" v="2427" actId="26606"/>
          <ac:spMkLst>
            <pc:docMk/>
            <pc:sldMk cId="3189022306" sldId="259"/>
            <ac:spMk id="38" creationId="{C13237C8-E62C-4F0D-A318-BD6FB6C2D138}"/>
          </ac:spMkLst>
        </pc:spChg>
        <pc:spChg chg="add del">
          <ac:chgData name="Abeer Ishal (2128229)" userId="f411cc15-62d4-4411-a4a7-ab9af6ecc237" providerId="ADAL" clId="{44CA9E93-F071-4EAD-88A2-4C44E5E77B5A}" dt="2023-02-16T14:01:40.525" v="2427" actId="26606"/>
          <ac:spMkLst>
            <pc:docMk/>
            <pc:sldMk cId="3189022306" sldId="259"/>
            <ac:spMk id="39" creationId="{19C9EAEA-39D0-4B0E-A0EB-51E7B26740B1}"/>
          </ac:spMkLst>
        </pc:spChg>
        <pc:spChg chg="add del">
          <ac:chgData name="Abeer Ishal (2128229)" userId="f411cc15-62d4-4411-a4a7-ab9af6ecc237" providerId="ADAL" clId="{44CA9E93-F071-4EAD-88A2-4C44E5E77B5A}" dt="2023-02-16T14:02:12.140" v="2430" actId="26606"/>
          <ac:spMkLst>
            <pc:docMk/>
            <pc:sldMk cId="3189022306" sldId="259"/>
            <ac:spMk id="41" creationId="{B1595A09-E336-4D1B-9B3A-06A2287A54E2}"/>
          </ac:spMkLst>
        </pc:spChg>
        <pc:spChg chg="add del">
          <ac:chgData name="Abeer Ishal (2128229)" userId="f411cc15-62d4-4411-a4a7-ab9af6ecc237" providerId="ADAL" clId="{44CA9E93-F071-4EAD-88A2-4C44E5E77B5A}" dt="2023-02-16T14:02:12.140" v="2430" actId="26606"/>
          <ac:spMkLst>
            <pc:docMk/>
            <pc:sldMk cId="3189022306" sldId="259"/>
            <ac:spMk id="42" creationId="{3540989C-C7B8-473B-BF87-6F2DA6A90006}"/>
          </ac:spMkLst>
        </pc:spChg>
        <pc:spChg chg="add del mod">
          <ac:chgData name="Abeer Ishal (2128229)" userId="f411cc15-62d4-4411-a4a7-ab9af6ecc237" providerId="ADAL" clId="{44CA9E93-F071-4EAD-88A2-4C44E5E77B5A}" dt="2023-02-16T14:08:46.464" v="2518" actId="478"/>
          <ac:spMkLst>
            <pc:docMk/>
            <pc:sldMk cId="3189022306" sldId="259"/>
            <ac:spMk id="43" creationId="{3AD26442-A7AF-1FDD-D22C-B0B7F2B644A0}"/>
          </ac:spMkLst>
        </pc:spChg>
        <pc:spChg chg="add del">
          <ac:chgData name="Abeer Ishal (2128229)" userId="f411cc15-62d4-4411-a4a7-ab9af6ecc237" providerId="ADAL" clId="{44CA9E93-F071-4EAD-88A2-4C44E5E77B5A}" dt="2023-02-16T14:02:41.532" v="2432" actId="26606"/>
          <ac:spMkLst>
            <pc:docMk/>
            <pc:sldMk cId="3189022306" sldId="259"/>
            <ac:spMk id="48" creationId="{A8908DB7-C3A6-4FCB-9820-CEE02B398C4A}"/>
          </ac:spMkLst>
        </pc:spChg>
        <pc:spChg chg="add del">
          <ac:chgData name="Abeer Ishal (2128229)" userId="f411cc15-62d4-4411-a4a7-ab9af6ecc237" providerId="ADAL" clId="{44CA9E93-F071-4EAD-88A2-4C44E5E77B5A}" dt="2023-02-16T14:02:41.532" v="2432" actId="26606"/>
          <ac:spMkLst>
            <pc:docMk/>
            <pc:sldMk cId="3189022306" sldId="259"/>
            <ac:spMk id="50" creationId="{535742DD-1B16-4E9D-B715-0D74B4574A68}"/>
          </ac:spMkLst>
        </pc:spChg>
        <pc:spChg chg="add del">
          <ac:chgData name="Abeer Ishal (2128229)" userId="f411cc15-62d4-4411-a4a7-ab9af6ecc237" providerId="ADAL" clId="{44CA9E93-F071-4EAD-88A2-4C44E5E77B5A}" dt="2023-02-16T14:03:18.619" v="2436" actId="26606"/>
          <ac:spMkLst>
            <pc:docMk/>
            <pc:sldMk cId="3189022306" sldId="259"/>
            <ac:spMk id="55" creationId="{F13C74B1-5B17-4795-BED0-7140497B445A}"/>
          </ac:spMkLst>
        </pc:spChg>
        <pc:spChg chg="add del">
          <ac:chgData name="Abeer Ishal (2128229)" userId="f411cc15-62d4-4411-a4a7-ab9af6ecc237" providerId="ADAL" clId="{44CA9E93-F071-4EAD-88A2-4C44E5E77B5A}" dt="2023-02-16T14:03:18.619" v="2436" actId="26606"/>
          <ac:spMkLst>
            <pc:docMk/>
            <pc:sldMk cId="3189022306" sldId="259"/>
            <ac:spMk id="57" creationId="{D4974D33-8DC5-464E-8C6D-BE58F0669C17}"/>
          </ac:spMkLst>
        </pc:spChg>
        <pc:spChg chg="add del">
          <ac:chgData name="Abeer Ishal (2128229)" userId="f411cc15-62d4-4411-a4a7-ab9af6ecc237" providerId="ADAL" clId="{44CA9E93-F071-4EAD-88A2-4C44E5E77B5A}" dt="2023-02-16T14:03:18.608" v="2435" actId="26606"/>
          <ac:spMkLst>
            <pc:docMk/>
            <pc:sldMk cId="3189022306" sldId="259"/>
            <ac:spMk id="62" creationId="{743AA782-23D1-4521-8CAD-47662984AA08}"/>
          </ac:spMkLst>
        </pc:spChg>
        <pc:spChg chg="add del">
          <ac:chgData name="Abeer Ishal (2128229)" userId="f411cc15-62d4-4411-a4a7-ab9af6ecc237" providerId="ADAL" clId="{44CA9E93-F071-4EAD-88A2-4C44E5E77B5A}" dt="2023-02-16T14:03:18.608" v="2435" actId="26606"/>
          <ac:spMkLst>
            <pc:docMk/>
            <pc:sldMk cId="3189022306" sldId="259"/>
            <ac:spMk id="64" creationId="{71877DBC-BB60-40F0-AC93-2ACDBAAE60CE}"/>
          </ac:spMkLst>
        </pc:spChg>
        <pc:spChg chg="add del">
          <ac:chgData name="Abeer Ishal (2128229)" userId="f411cc15-62d4-4411-a4a7-ab9af6ecc237" providerId="ADAL" clId="{44CA9E93-F071-4EAD-88A2-4C44E5E77B5A}" dt="2023-02-16T14:03:43.834" v="2439" actId="26606"/>
          <ac:spMkLst>
            <pc:docMk/>
            <pc:sldMk cId="3189022306" sldId="259"/>
            <ac:spMk id="66" creationId="{D6A2D648-A4B4-41BB-B5AC-1C78FFD0584A}"/>
          </ac:spMkLst>
        </pc:spChg>
        <pc:spChg chg="add del">
          <ac:chgData name="Abeer Ishal (2128229)" userId="f411cc15-62d4-4411-a4a7-ab9af6ecc237" providerId="ADAL" clId="{44CA9E93-F071-4EAD-88A2-4C44E5E77B5A}" dt="2023-02-16T14:05:00.900" v="2444" actId="26606"/>
          <ac:spMkLst>
            <pc:docMk/>
            <pc:sldMk cId="3189022306" sldId="259"/>
            <ac:spMk id="71" creationId="{91F32EBA-ED97-466E-8CFA-8382584155D0}"/>
          </ac:spMkLst>
        </pc:spChg>
        <pc:spChg chg="add">
          <ac:chgData name="Abeer Ishal (2128229)" userId="f411cc15-62d4-4411-a4a7-ab9af6ecc237" providerId="ADAL" clId="{44CA9E93-F071-4EAD-88A2-4C44E5E77B5A}" dt="2023-02-16T14:05:00.900" v="2444" actId="26606"/>
          <ac:spMkLst>
            <pc:docMk/>
            <pc:sldMk cId="3189022306" sldId="259"/>
            <ac:spMk id="76" creationId="{D6A2D648-A4B4-41BB-B5AC-1C78FFD0584A}"/>
          </ac:spMkLst>
        </pc:spChg>
        <pc:grpChg chg="add del">
          <ac:chgData name="Abeer Ishal (2128229)" userId="f411cc15-62d4-4411-a4a7-ab9af6ecc237" providerId="ADAL" clId="{44CA9E93-F071-4EAD-88A2-4C44E5E77B5A}" dt="2023-02-16T13:59:19.205" v="2413" actId="26606"/>
          <ac:grpSpMkLst>
            <pc:docMk/>
            <pc:sldMk cId="3189022306" sldId="259"/>
            <ac:grpSpMk id="17" creationId="{B29018A0-5DE6-4CC9-AB25-675616AF7225}"/>
          </ac:grpSpMkLst>
        </pc:grpChg>
        <pc:grpChg chg="add del">
          <ac:chgData name="Abeer Ishal (2128229)" userId="f411cc15-62d4-4411-a4a7-ab9af6ecc237" providerId="ADAL" clId="{44CA9E93-F071-4EAD-88A2-4C44E5E77B5A}" dt="2023-02-16T14:01:40.525" v="2427" actId="26606"/>
          <ac:grpSpMkLst>
            <pc:docMk/>
            <pc:sldMk cId="3189022306" sldId="259"/>
            <ac:grpSpMk id="33" creationId="{1DE889C7-FAD6-4397-98E2-05D503484459}"/>
          </ac:grpSpMkLst>
        </pc:grpChg>
        <pc:graphicFrameChg chg="add del">
          <ac:chgData name="Abeer Ishal (2128229)" userId="f411cc15-62d4-4411-a4a7-ab9af6ecc237" providerId="ADAL" clId="{44CA9E93-F071-4EAD-88A2-4C44E5E77B5A}" dt="2023-02-16T14:01:26.842" v="2425" actId="26606"/>
          <ac:graphicFrameMkLst>
            <pc:docMk/>
            <pc:sldMk cId="3189022306" sldId="259"/>
            <ac:graphicFrameMk id="30" creationId="{30C22954-7F75-B11E-8EBB-20214A1E7A32}"/>
          </ac:graphicFrameMkLst>
        </pc:graphicFrameChg>
        <pc:picChg chg="add del mod ord">
          <ac:chgData name="Abeer Ishal (2128229)" userId="f411cc15-62d4-4411-a4a7-ab9af6ecc237" providerId="ADAL" clId="{44CA9E93-F071-4EAD-88A2-4C44E5E77B5A}" dt="2023-02-16T14:05:28.829" v="2447" actId="14100"/>
          <ac:picMkLst>
            <pc:docMk/>
            <pc:sldMk cId="3189022306" sldId="259"/>
            <ac:picMk id="5" creationId="{3721909F-5D2F-8558-211A-E74A3F345103}"/>
          </ac:picMkLst>
        </pc:picChg>
      </pc:sldChg>
      <pc:sldChg chg="addSp delSp modSp mod ord setBg">
        <pc:chgData name="Abeer Ishal (2128229)" userId="f411cc15-62d4-4411-a4a7-ab9af6ecc237" providerId="ADAL" clId="{44CA9E93-F071-4EAD-88A2-4C44E5E77B5A}" dt="2023-02-21T15:43:10.986" v="9629" actId="114"/>
        <pc:sldMkLst>
          <pc:docMk/>
          <pc:sldMk cId="1441393878" sldId="260"/>
        </pc:sldMkLst>
        <pc:spChg chg="del mod">
          <ac:chgData name="Abeer Ishal (2128229)" userId="f411cc15-62d4-4411-a4a7-ab9af6ecc237" providerId="ADAL" clId="{44CA9E93-F071-4EAD-88A2-4C44E5E77B5A}" dt="2023-02-17T10:13:07.673" v="4053" actId="478"/>
          <ac:spMkLst>
            <pc:docMk/>
            <pc:sldMk cId="1441393878" sldId="260"/>
            <ac:spMk id="2" creationId="{28117DF4-99D3-6305-094A-C49917B8819F}"/>
          </ac:spMkLst>
        </pc:spChg>
        <pc:spChg chg="del mod">
          <ac:chgData name="Abeer Ishal (2128229)" userId="f411cc15-62d4-4411-a4a7-ab9af6ecc237" providerId="ADAL" clId="{44CA9E93-F071-4EAD-88A2-4C44E5E77B5A}" dt="2023-02-17T09:51:01.784" v="4005" actId="478"/>
          <ac:spMkLst>
            <pc:docMk/>
            <pc:sldMk cId="1441393878" sldId="260"/>
            <ac:spMk id="3" creationId="{87FB15E2-90B1-8EEA-3223-441145E0573A}"/>
          </ac:spMkLst>
        </pc:spChg>
        <pc:spChg chg="add del">
          <ac:chgData name="Abeer Ishal (2128229)" userId="f411cc15-62d4-4411-a4a7-ab9af6ecc237" providerId="ADAL" clId="{44CA9E93-F071-4EAD-88A2-4C44E5E77B5A}" dt="2023-02-16T16:21:37.962" v="2786"/>
          <ac:spMkLst>
            <pc:docMk/>
            <pc:sldMk cId="1441393878" sldId="260"/>
            <ac:spMk id="4" creationId="{6CDF9AC8-E18C-5BB2-7DA2-951DEE53395B}"/>
          </ac:spMkLst>
        </pc:spChg>
        <pc:spChg chg="mod ord">
          <ac:chgData name="Abeer Ishal (2128229)" userId="f411cc15-62d4-4411-a4a7-ab9af6ecc237" providerId="ADAL" clId="{44CA9E93-F071-4EAD-88A2-4C44E5E77B5A}" dt="2023-02-17T14:03:12.050" v="5283" actId="1076"/>
          <ac:spMkLst>
            <pc:docMk/>
            <pc:sldMk cId="1441393878" sldId="260"/>
            <ac:spMk id="5" creationId="{F5BF78B5-59CD-430D-33FD-0EDF42377062}"/>
          </ac:spMkLst>
        </pc:spChg>
        <pc:spChg chg="add del mod">
          <ac:chgData name="Abeer Ishal (2128229)" userId="f411cc15-62d4-4411-a4a7-ab9af6ecc237" providerId="ADAL" clId="{44CA9E93-F071-4EAD-88A2-4C44E5E77B5A}" dt="2023-02-17T10:12:35.188" v="4045" actId="478"/>
          <ac:spMkLst>
            <pc:docMk/>
            <pc:sldMk cId="1441393878" sldId="260"/>
            <ac:spMk id="8" creationId="{177CFB28-F520-FF36-88D3-C1DC595989FA}"/>
          </ac:spMkLst>
        </pc:spChg>
        <pc:spChg chg="add del mod">
          <ac:chgData name="Abeer Ishal (2128229)" userId="f411cc15-62d4-4411-a4a7-ab9af6ecc237" providerId="ADAL" clId="{44CA9E93-F071-4EAD-88A2-4C44E5E77B5A}" dt="2023-02-17T10:13:01.126" v="4050"/>
          <ac:spMkLst>
            <pc:docMk/>
            <pc:sldMk cId="1441393878" sldId="260"/>
            <ac:spMk id="9" creationId="{5E4725F8-7099-41DE-EDDA-FCDCC0E138B7}"/>
          </ac:spMkLst>
        </pc:spChg>
        <pc:spChg chg="add del mod">
          <ac:chgData name="Abeer Ishal (2128229)" userId="f411cc15-62d4-4411-a4a7-ab9af6ecc237" providerId="ADAL" clId="{44CA9E93-F071-4EAD-88A2-4C44E5E77B5A}" dt="2023-02-17T10:13:01.128" v="4052"/>
          <ac:spMkLst>
            <pc:docMk/>
            <pc:sldMk cId="1441393878" sldId="260"/>
            <ac:spMk id="10" creationId="{8884945D-EFE7-22CB-64EE-10D79455D232}"/>
          </ac:spMkLst>
        </pc:spChg>
        <pc:spChg chg="add del">
          <ac:chgData name="Abeer Ishal (2128229)" userId="f411cc15-62d4-4411-a4a7-ab9af6ecc237" providerId="ADAL" clId="{44CA9E93-F071-4EAD-88A2-4C44E5E77B5A}" dt="2023-02-17T10:05:30.540" v="4008" actId="26606"/>
          <ac:spMkLst>
            <pc:docMk/>
            <pc:sldMk cId="1441393878" sldId="260"/>
            <ac:spMk id="12" creationId="{A0A2B7F3-65A0-4CC5-8310-3252C59E025D}"/>
          </ac:spMkLst>
        </pc:spChg>
        <pc:spChg chg="add del">
          <ac:chgData name="Abeer Ishal (2128229)" userId="f411cc15-62d4-4411-a4a7-ab9af6ecc237" providerId="ADAL" clId="{44CA9E93-F071-4EAD-88A2-4C44E5E77B5A}" dt="2023-02-17T10:05:56.971" v="4010" actId="26606"/>
          <ac:spMkLst>
            <pc:docMk/>
            <pc:sldMk cId="1441393878" sldId="260"/>
            <ac:spMk id="14" creationId="{BC8B11F9-68C5-43F4-9117-FB32EF89D956}"/>
          </ac:spMkLst>
        </pc:spChg>
        <pc:spChg chg="add mod">
          <ac:chgData name="Abeer Ishal (2128229)" userId="f411cc15-62d4-4411-a4a7-ab9af6ecc237" providerId="ADAL" clId="{44CA9E93-F071-4EAD-88A2-4C44E5E77B5A}" dt="2023-02-17T17:51:51.710" v="5807" actId="14100"/>
          <ac:spMkLst>
            <pc:docMk/>
            <pc:sldMk cId="1441393878" sldId="260"/>
            <ac:spMk id="15" creationId="{7CB23A77-AFA3-65EF-A911-151590ED8D01}"/>
          </ac:spMkLst>
        </pc:spChg>
        <pc:spChg chg="add del">
          <ac:chgData name="Abeer Ishal (2128229)" userId="f411cc15-62d4-4411-a4a7-ab9af6ecc237" providerId="ADAL" clId="{44CA9E93-F071-4EAD-88A2-4C44E5E77B5A}" dt="2023-02-17T10:06:07.339" v="4012" actId="26606"/>
          <ac:spMkLst>
            <pc:docMk/>
            <pc:sldMk cId="1441393878" sldId="260"/>
            <ac:spMk id="16" creationId="{ECC07320-C2CA-4E29-8481-9D9E143C7788}"/>
          </ac:spMkLst>
        </pc:spChg>
        <pc:spChg chg="add del">
          <ac:chgData name="Abeer Ishal (2128229)" userId="f411cc15-62d4-4411-a4a7-ab9af6ecc237" providerId="ADAL" clId="{44CA9E93-F071-4EAD-88A2-4C44E5E77B5A}" dt="2023-02-17T10:06:07.339" v="4012" actId="26606"/>
          <ac:spMkLst>
            <pc:docMk/>
            <pc:sldMk cId="1441393878" sldId="260"/>
            <ac:spMk id="17" creationId="{178FB36B-5BFE-42CA-BC60-1115E0D95EEC}"/>
          </ac:spMkLst>
        </pc:spChg>
        <pc:spChg chg="add mod">
          <ac:chgData name="Abeer Ishal (2128229)" userId="f411cc15-62d4-4411-a4a7-ab9af6ecc237" providerId="ADAL" clId="{44CA9E93-F071-4EAD-88A2-4C44E5E77B5A}" dt="2023-02-17T12:24:04.945" v="4771" actId="13926"/>
          <ac:spMkLst>
            <pc:docMk/>
            <pc:sldMk cId="1441393878" sldId="260"/>
            <ac:spMk id="18" creationId="{2984AF6D-5545-6F6A-31E5-7FCF128232A8}"/>
          </ac:spMkLst>
        </pc:spChg>
        <pc:spChg chg="add del">
          <ac:chgData name="Abeer Ishal (2128229)" userId="f411cc15-62d4-4411-a4a7-ab9af6ecc237" providerId="ADAL" clId="{44CA9E93-F071-4EAD-88A2-4C44E5E77B5A}" dt="2023-02-17T10:14:18.406" v="4059" actId="26606"/>
          <ac:spMkLst>
            <pc:docMk/>
            <pc:sldMk cId="1441393878" sldId="260"/>
            <ac:spMk id="19" creationId="{C93D702E-F4E0-47FC-A74C-ECD9647A81AA}"/>
          </ac:spMkLst>
        </pc:spChg>
        <pc:spChg chg="add del mod">
          <ac:chgData name="Abeer Ishal (2128229)" userId="f411cc15-62d4-4411-a4a7-ab9af6ecc237" providerId="ADAL" clId="{44CA9E93-F071-4EAD-88A2-4C44E5E77B5A}" dt="2023-02-17T10:20:49.335" v="4120"/>
          <ac:spMkLst>
            <pc:docMk/>
            <pc:sldMk cId="1441393878" sldId="260"/>
            <ac:spMk id="20" creationId="{9ACBF608-C670-EA4E-080D-3A68A120924F}"/>
          </ac:spMkLst>
        </pc:spChg>
        <pc:spChg chg="add del mod">
          <ac:chgData name="Abeer Ishal (2128229)" userId="f411cc15-62d4-4411-a4a7-ab9af6ecc237" providerId="ADAL" clId="{44CA9E93-F071-4EAD-88A2-4C44E5E77B5A}" dt="2023-02-17T10:21:57.300" v="4134"/>
          <ac:spMkLst>
            <pc:docMk/>
            <pc:sldMk cId="1441393878" sldId="260"/>
            <ac:spMk id="21" creationId="{71B759AA-733D-B18E-48E6-27A5B022ACD8}"/>
          </ac:spMkLst>
        </pc:spChg>
        <pc:spChg chg="add del mod">
          <ac:chgData name="Abeer Ishal (2128229)" userId="f411cc15-62d4-4411-a4a7-ab9af6ecc237" providerId="ADAL" clId="{44CA9E93-F071-4EAD-88A2-4C44E5E77B5A}" dt="2023-02-21T12:31:42.531" v="8683" actId="14100"/>
          <ac:spMkLst>
            <pc:docMk/>
            <pc:sldMk cId="1441393878" sldId="260"/>
            <ac:spMk id="22" creationId="{5DD6EEE5-5FB9-7638-9A39-9D394BD2C48E}"/>
          </ac:spMkLst>
        </pc:spChg>
        <pc:spChg chg="add del">
          <ac:chgData name="Abeer Ishal (2128229)" userId="f411cc15-62d4-4411-a4a7-ab9af6ecc237" providerId="ADAL" clId="{44CA9E93-F071-4EAD-88A2-4C44E5E77B5A}" dt="2023-02-17T10:15:33.463" v="4062" actId="26606"/>
          <ac:spMkLst>
            <pc:docMk/>
            <pc:sldMk cId="1441393878" sldId="260"/>
            <ac:spMk id="24" creationId="{7742A528-B5BC-48B8-92DE-9C2B44451A96}"/>
          </ac:spMkLst>
        </pc:spChg>
        <pc:spChg chg="add del mod">
          <ac:chgData name="Abeer Ishal (2128229)" userId="f411cc15-62d4-4411-a4a7-ab9af6ecc237" providerId="ADAL" clId="{44CA9E93-F071-4EAD-88A2-4C44E5E77B5A}" dt="2023-02-17T12:18:50.386" v="4731"/>
          <ac:spMkLst>
            <pc:docMk/>
            <pc:sldMk cId="1441393878" sldId="260"/>
            <ac:spMk id="28" creationId="{D4B089CA-8B12-05CB-4F3C-E0A1D108A517}"/>
          </ac:spMkLst>
        </pc:spChg>
        <pc:spChg chg="add">
          <ac:chgData name="Abeer Ishal (2128229)" userId="f411cc15-62d4-4411-a4a7-ab9af6ecc237" providerId="ADAL" clId="{44CA9E93-F071-4EAD-88A2-4C44E5E77B5A}" dt="2023-02-17T10:15:33.463" v="4062" actId="26606"/>
          <ac:spMkLst>
            <pc:docMk/>
            <pc:sldMk cId="1441393878" sldId="260"/>
            <ac:spMk id="29" creationId="{8950AD4C-6AF3-49F8-94E1-DBCAFB39478B}"/>
          </ac:spMkLst>
        </pc:spChg>
        <pc:spChg chg="add del mod">
          <ac:chgData name="Abeer Ishal (2128229)" userId="f411cc15-62d4-4411-a4a7-ab9af6ecc237" providerId="ADAL" clId="{44CA9E93-F071-4EAD-88A2-4C44E5E77B5A}" dt="2023-02-17T12:18:50.387" v="4733"/>
          <ac:spMkLst>
            <pc:docMk/>
            <pc:sldMk cId="1441393878" sldId="260"/>
            <ac:spMk id="30" creationId="{58EA7E0C-960B-9FD5-AF6F-D870B08433A9}"/>
          </ac:spMkLst>
        </pc:spChg>
        <pc:spChg chg="add">
          <ac:chgData name="Abeer Ishal (2128229)" userId="f411cc15-62d4-4411-a4a7-ab9af6ecc237" providerId="ADAL" clId="{44CA9E93-F071-4EAD-88A2-4C44E5E77B5A}" dt="2023-02-17T10:15:33.463" v="4062" actId="26606"/>
          <ac:spMkLst>
            <pc:docMk/>
            <pc:sldMk cId="1441393878" sldId="260"/>
            <ac:spMk id="31" creationId="{C85F553D-483A-4D93-B429-9C1258836046}"/>
          </ac:spMkLst>
        </pc:spChg>
        <pc:spChg chg="add del mod">
          <ac:chgData name="Abeer Ishal (2128229)" userId="f411cc15-62d4-4411-a4a7-ab9af6ecc237" providerId="ADAL" clId="{44CA9E93-F071-4EAD-88A2-4C44E5E77B5A}" dt="2023-02-17T12:18:50.388" v="4735"/>
          <ac:spMkLst>
            <pc:docMk/>
            <pc:sldMk cId="1441393878" sldId="260"/>
            <ac:spMk id="32" creationId="{BC74D29E-D81C-5D9A-9CA1-8B7CF553807B}"/>
          </ac:spMkLst>
        </pc:spChg>
        <pc:spChg chg="add">
          <ac:chgData name="Abeer Ishal (2128229)" userId="f411cc15-62d4-4411-a4a7-ab9af6ecc237" providerId="ADAL" clId="{44CA9E93-F071-4EAD-88A2-4C44E5E77B5A}" dt="2023-02-17T10:15:33.463" v="4062" actId="26606"/>
          <ac:spMkLst>
            <pc:docMk/>
            <pc:sldMk cId="1441393878" sldId="260"/>
            <ac:spMk id="33" creationId="{DB1626B1-BAC7-4893-A5AC-620597685187}"/>
          </ac:spMkLst>
        </pc:spChg>
        <pc:spChg chg="add del mod">
          <ac:chgData name="Abeer Ishal (2128229)" userId="f411cc15-62d4-4411-a4a7-ab9af6ecc237" providerId="ADAL" clId="{44CA9E93-F071-4EAD-88A2-4C44E5E77B5A}" dt="2023-02-17T12:18:50.389" v="4737"/>
          <ac:spMkLst>
            <pc:docMk/>
            <pc:sldMk cId="1441393878" sldId="260"/>
            <ac:spMk id="34" creationId="{5149FD9E-E869-83D7-B221-B8AEB0C0D582}"/>
          </ac:spMkLst>
        </pc:spChg>
        <pc:spChg chg="add">
          <ac:chgData name="Abeer Ishal (2128229)" userId="f411cc15-62d4-4411-a4a7-ab9af6ecc237" providerId="ADAL" clId="{44CA9E93-F071-4EAD-88A2-4C44E5E77B5A}" dt="2023-02-17T10:15:33.463" v="4062" actId="26606"/>
          <ac:spMkLst>
            <pc:docMk/>
            <pc:sldMk cId="1441393878" sldId="260"/>
            <ac:spMk id="35" creationId="{D64E9910-51FE-45BF-973D-9D2401FD3C63}"/>
          </ac:spMkLst>
        </pc:spChg>
        <pc:spChg chg="add del mod">
          <ac:chgData name="Abeer Ishal (2128229)" userId="f411cc15-62d4-4411-a4a7-ab9af6ecc237" providerId="ADAL" clId="{44CA9E93-F071-4EAD-88A2-4C44E5E77B5A}" dt="2023-02-17T13:52:11.384" v="4997"/>
          <ac:spMkLst>
            <pc:docMk/>
            <pc:sldMk cId="1441393878" sldId="260"/>
            <ac:spMk id="40" creationId="{BD63C2CA-C4D3-AB04-460B-2515EBC6395E}"/>
          </ac:spMkLst>
        </pc:spChg>
        <pc:spChg chg="add mod">
          <ac:chgData name="Abeer Ishal (2128229)" userId="f411cc15-62d4-4411-a4a7-ab9af6ecc237" providerId="ADAL" clId="{44CA9E93-F071-4EAD-88A2-4C44E5E77B5A}" dt="2023-02-21T12:31:21.082" v="8681" actId="14100"/>
          <ac:spMkLst>
            <pc:docMk/>
            <pc:sldMk cId="1441393878" sldId="260"/>
            <ac:spMk id="41" creationId="{E5B3E76E-DD18-3896-812C-098DC4FD3159}"/>
          </ac:spMkLst>
        </pc:spChg>
        <pc:spChg chg="add mod">
          <ac:chgData name="Abeer Ishal (2128229)" userId="f411cc15-62d4-4411-a4a7-ab9af6ecc237" providerId="ADAL" clId="{44CA9E93-F071-4EAD-88A2-4C44E5E77B5A}" dt="2023-02-21T15:43:10.986" v="9629" actId="114"/>
          <ac:spMkLst>
            <pc:docMk/>
            <pc:sldMk cId="1441393878" sldId="260"/>
            <ac:spMk id="42" creationId="{B8B85A02-5F38-3597-B6F3-F1B75B3BD9D6}"/>
          </ac:spMkLst>
        </pc:spChg>
        <pc:picChg chg="add del mod ord">
          <ac:chgData name="Abeer Ishal (2128229)" userId="f411cc15-62d4-4411-a4a7-ab9af6ecc237" providerId="ADAL" clId="{44CA9E93-F071-4EAD-88A2-4C44E5E77B5A}" dt="2023-02-17T10:13:01.117" v="4048" actId="478"/>
          <ac:picMkLst>
            <pc:docMk/>
            <pc:sldMk cId="1441393878" sldId="260"/>
            <ac:picMk id="7" creationId="{B238A301-D23C-B793-3341-6BB368D92D70}"/>
          </ac:picMkLst>
        </pc:picChg>
        <pc:picChg chg="add mod">
          <ac:chgData name="Abeer Ishal (2128229)" userId="f411cc15-62d4-4411-a4a7-ab9af6ecc237" providerId="ADAL" clId="{44CA9E93-F071-4EAD-88A2-4C44E5E77B5A}" dt="2023-02-17T10:31:43.491" v="4138"/>
          <ac:picMkLst>
            <pc:docMk/>
            <pc:sldMk cId="1441393878" sldId="260"/>
            <ac:picMk id="13" creationId="{EFECDBE3-67E0-C19A-F8D1-3241DE79DC76}"/>
          </ac:picMkLst>
        </pc:picChg>
        <pc:picChg chg="add del mod">
          <ac:chgData name="Abeer Ishal (2128229)" userId="f411cc15-62d4-4411-a4a7-ab9af6ecc237" providerId="ADAL" clId="{44CA9E93-F071-4EAD-88A2-4C44E5E77B5A}" dt="2023-02-17T11:45:00.296" v="4273" actId="478"/>
          <ac:picMkLst>
            <pc:docMk/>
            <pc:sldMk cId="1441393878" sldId="260"/>
            <ac:picMk id="25" creationId="{27A97FA2-B752-6218-A919-2F7104D8696B}"/>
          </ac:picMkLst>
        </pc:picChg>
        <pc:picChg chg="add mod">
          <ac:chgData name="Abeer Ishal (2128229)" userId="f411cc15-62d4-4411-a4a7-ab9af6ecc237" providerId="ADAL" clId="{44CA9E93-F071-4EAD-88A2-4C44E5E77B5A}" dt="2023-02-17T17:52:02.293" v="5808" actId="14100"/>
          <ac:picMkLst>
            <pc:docMk/>
            <pc:sldMk cId="1441393878" sldId="260"/>
            <ac:picMk id="27" creationId="{E387C519-6BC1-1614-251F-DCAF51D96C71}"/>
          </ac:picMkLst>
        </pc:picChg>
        <pc:picChg chg="add del mod">
          <ac:chgData name="Abeer Ishal (2128229)" userId="f411cc15-62d4-4411-a4a7-ab9af6ecc237" providerId="ADAL" clId="{44CA9E93-F071-4EAD-88A2-4C44E5E77B5A}" dt="2023-02-17T13:48:51.740" v="4850" actId="478"/>
          <ac:picMkLst>
            <pc:docMk/>
            <pc:sldMk cId="1441393878" sldId="260"/>
            <ac:picMk id="37" creationId="{35FF87FA-0F1B-F8D3-17D0-0D9EA2C5C0BF}"/>
          </ac:picMkLst>
        </pc:picChg>
        <pc:picChg chg="add mod">
          <ac:chgData name="Abeer Ishal (2128229)" userId="f411cc15-62d4-4411-a4a7-ab9af6ecc237" providerId="ADAL" clId="{44CA9E93-F071-4EAD-88A2-4C44E5E77B5A}" dt="2023-02-17T13:50:27.578" v="4993"/>
          <ac:picMkLst>
            <pc:docMk/>
            <pc:sldMk cId="1441393878" sldId="260"/>
            <ac:picMk id="39" creationId="{AD963A2A-5F90-5DFE-165C-B2A1879875A0}"/>
          </ac:picMkLst>
        </pc:picChg>
        <pc:picChg chg="add del mod">
          <ac:chgData name="Abeer Ishal (2128229)" userId="f411cc15-62d4-4411-a4a7-ab9af6ecc237" providerId="ADAL" clId="{44CA9E93-F071-4EAD-88A2-4C44E5E77B5A}" dt="2023-02-17T17:33:19.776" v="5725" actId="478"/>
          <ac:picMkLst>
            <pc:docMk/>
            <pc:sldMk cId="1441393878" sldId="260"/>
            <ac:picMk id="43" creationId="{DB9A48FA-9E60-9071-C53E-AF775083AC9F}"/>
          </ac:picMkLst>
        </pc:picChg>
        <pc:picChg chg="add del mod">
          <ac:chgData name="Abeer Ishal (2128229)" userId="f411cc15-62d4-4411-a4a7-ab9af6ecc237" providerId="ADAL" clId="{44CA9E93-F071-4EAD-88A2-4C44E5E77B5A}" dt="2023-02-17T17:50:14.145" v="5792" actId="478"/>
          <ac:picMkLst>
            <pc:docMk/>
            <pc:sldMk cId="1441393878" sldId="260"/>
            <ac:picMk id="45" creationId="{1161DBDA-B63B-D4EC-1BCE-3B5C419CE53C}"/>
          </ac:picMkLst>
        </pc:picChg>
        <pc:picChg chg="add mod">
          <ac:chgData name="Abeer Ishal (2128229)" userId="f411cc15-62d4-4411-a4a7-ab9af6ecc237" providerId="ADAL" clId="{44CA9E93-F071-4EAD-88A2-4C44E5E77B5A}" dt="2023-02-21T12:32:02.548" v="8686" actId="14100"/>
          <ac:picMkLst>
            <pc:docMk/>
            <pc:sldMk cId="1441393878" sldId="260"/>
            <ac:picMk id="47" creationId="{96D49ED5-CD45-52B4-9FF2-E93164ADC678}"/>
          </ac:picMkLst>
        </pc:picChg>
      </pc:sldChg>
      <pc:sldChg chg="addSp delSp modSp mod setBg">
        <pc:chgData name="Abeer Ishal (2128229)" userId="f411cc15-62d4-4411-a4a7-ab9af6ecc237" providerId="ADAL" clId="{44CA9E93-F071-4EAD-88A2-4C44E5E77B5A}" dt="2023-02-21T15:51:05.665" v="9707" actId="20577"/>
        <pc:sldMkLst>
          <pc:docMk/>
          <pc:sldMk cId="3170402924" sldId="261"/>
        </pc:sldMkLst>
        <pc:spChg chg="add del mod">
          <ac:chgData name="Abeer Ishal (2128229)" userId="f411cc15-62d4-4411-a4a7-ab9af6ecc237" providerId="ADAL" clId="{44CA9E93-F071-4EAD-88A2-4C44E5E77B5A}" dt="2023-02-21T15:39:35.223" v="9624"/>
          <ac:spMkLst>
            <pc:docMk/>
            <pc:sldMk cId="3170402924" sldId="261"/>
            <ac:spMk id="2" creationId="{1418A8C2-F188-02AC-D7E4-636744FAD021}"/>
          </ac:spMkLst>
        </pc:spChg>
        <pc:spChg chg="del">
          <ac:chgData name="Abeer Ishal (2128229)" userId="f411cc15-62d4-4411-a4a7-ab9af6ecc237" providerId="ADAL" clId="{44CA9E93-F071-4EAD-88A2-4C44E5E77B5A}" dt="2023-02-17T14:03:37.124" v="5287" actId="478"/>
          <ac:spMkLst>
            <pc:docMk/>
            <pc:sldMk cId="3170402924" sldId="261"/>
            <ac:spMk id="2" creationId="{7A8596A7-5BE8-2210-EDFD-3A8B79C7451D}"/>
          </ac:spMkLst>
        </pc:spChg>
        <pc:spChg chg="add mod">
          <ac:chgData name="Abeer Ishal (2128229)" userId="f411cc15-62d4-4411-a4a7-ab9af6ecc237" providerId="ADAL" clId="{44CA9E93-F071-4EAD-88A2-4C44E5E77B5A}" dt="2023-02-21T15:50:40.248" v="9705" actId="207"/>
          <ac:spMkLst>
            <pc:docMk/>
            <pc:sldMk cId="3170402924" sldId="261"/>
            <ac:spMk id="3" creationId="{0CF5EF1E-1188-F7E2-95E1-62796A42FA4B}"/>
          </ac:spMkLst>
        </pc:spChg>
        <pc:spChg chg="del mod">
          <ac:chgData name="Abeer Ishal (2128229)" userId="f411cc15-62d4-4411-a4a7-ab9af6ecc237" providerId="ADAL" clId="{44CA9E93-F071-4EAD-88A2-4C44E5E77B5A}" dt="2023-02-17T14:03:34.321" v="5286" actId="478"/>
          <ac:spMkLst>
            <pc:docMk/>
            <pc:sldMk cId="3170402924" sldId="261"/>
            <ac:spMk id="3" creationId="{D18FD32C-4201-C184-62FB-6741DD48A6CD}"/>
          </ac:spMkLst>
        </pc:spChg>
        <pc:spChg chg="del">
          <ac:chgData name="Abeer Ishal (2128229)" userId="f411cc15-62d4-4411-a4a7-ab9af6ecc237" providerId="ADAL" clId="{44CA9E93-F071-4EAD-88A2-4C44E5E77B5A}" dt="2023-02-16T16:21:37.962" v="2786"/>
          <ac:spMkLst>
            <pc:docMk/>
            <pc:sldMk cId="3170402924" sldId="261"/>
            <ac:spMk id="4" creationId="{4539A294-DAE0-D064-21E8-D9DE635FAC23}"/>
          </ac:spMkLst>
        </pc:spChg>
        <pc:spChg chg="del">
          <ac:chgData name="Abeer Ishal (2128229)" userId="f411cc15-62d4-4411-a4a7-ab9af6ecc237" providerId="ADAL" clId="{44CA9E93-F071-4EAD-88A2-4C44E5E77B5A}" dt="2023-02-17T14:03:45.299" v="5289" actId="478"/>
          <ac:spMkLst>
            <pc:docMk/>
            <pc:sldMk cId="3170402924" sldId="261"/>
            <ac:spMk id="6" creationId="{8A51861A-25C4-884A-B8FD-37E31A13DFAA}"/>
          </ac:spMkLst>
        </pc:spChg>
        <pc:spChg chg="add del mod">
          <ac:chgData name="Abeer Ishal (2128229)" userId="f411cc15-62d4-4411-a4a7-ab9af6ecc237" providerId="ADAL" clId="{44CA9E93-F071-4EAD-88A2-4C44E5E77B5A}" dt="2023-02-17T14:03:45.299" v="5289" actId="478"/>
          <ac:spMkLst>
            <pc:docMk/>
            <pc:sldMk cId="3170402924" sldId="261"/>
            <ac:spMk id="7" creationId="{17D81EB3-A509-2C45-6AD1-337B09CD326F}"/>
          </ac:spMkLst>
        </pc:spChg>
        <pc:spChg chg="add del mod">
          <ac:chgData name="Abeer Ishal (2128229)" userId="f411cc15-62d4-4411-a4a7-ab9af6ecc237" providerId="ADAL" clId="{44CA9E93-F071-4EAD-88A2-4C44E5E77B5A}" dt="2023-02-17T14:03:45.299" v="5289" actId="478"/>
          <ac:spMkLst>
            <pc:docMk/>
            <pc:sldMk cId="3170402924" sldId="261"/>
            <ac:spMk id="9" creationId="{4A55152A-0641-C43A-936E-EEC5FD67B8F9}"/>
          </ac:spMkLst>
        </pc:spChg>
        <pc:spChg chg="add del mod">
          <ac:chgData name="Abeer Ishal (2128229)" userId="f411cc15-62d4-4411-a4a7-ab9af6ecc237" providerId="ADAL" clId="{44CA9E93-F071-4EAD-88A2-4C44E5E77B5A}" dt="2023-02-17T14:03:45.299" v="5289" actId="478"/>
          <ac:spMkLst>
            <pc:docMk/>
            <pc:sldMk cId="3170402924" sldId="261"/>
            <ac:spMk id="10" creationId="{9AC4AB54-C800-01E3-7476-5A1EE1B4E59A}"/>
          </ac:spMkLst>
        </pc:spChg>
        <pc:spChg chg="add del mod">
          <ac:chgData name="Abeer Ishal (2128229)" userId="f411cc15-62d4-4411-a4a7-ab9af6ecc237" providerId="ADAL" clId="{44CA9E93-F071-4EAD-88A2-4C44E5E77B5A}" dt="2023-02-17T14:03:45.299" v="5289" actId="478"/>
          <ac:spMkLst>
            <pc:docMk/>
            <pc:sldMk cId="3170402924" sldId="261"/>
            <ac:spMk id="11" creationId="{67FE428A-2699-C57C-7CB5-95B89AEEDB73}"/>
          </ac:spMkLst>
        </pc:spChg>
        <pc:spChg chg="add del mod">
          <ac:chgData name="Abeer Ishal (2128229)" userId="f411cc15-62d4-4411-a4a7-ab9af6ecc237" providerId="ADAL" clId="{44CA9E93-F071-4EAD-88A2-4C44E5E77B5A}" dt="2023-02-17T14:03:45.299" v="5289" actId="478"/>
          <ac:spMkLst>
            <pc:docMk/>
            <pc:sldMk cId="3170402924" sldId="261"/>
            <ac:spMk id="12" creationId="{BAEDCCC5-6B18-93E1-517F-F14CB057C3D7}"/>
          </ac:spMkLst>
        </pc:spChg>
        <pc:spChg chg="add del mod">
          <ac:chgData name="Abeer Ishal (2128229)" userId="f411cc15-62d4-4411-a4a7-ab9af6ecc237" providerId="ADAL" clId="{44CA9E93-F071-4EAD-88A2-4C44E5E77B5A}" dt="2023-02-17T14:03:45.299" v="5289" actId="478"/>
          <ac:spMkLst>
            <pc:docMk/>
            <pc:sldMk cId="3170402924" sldId="261"/>
            <ac:spMk id="13" creationId="{839952F0-4609-989A-25C1-A3954651465E}"/>
          </ac:spMkLst>
        </pc:spChg>
        <pc:spChg chg="add del mod">
          <ac:chgData name="Abeer Ishal (2128229)" userId="f411cc15-62d4-4411-a4a7-ab9af6ecc237" providerId="ADAL" clId="{44CA9E93-F071-4EAD-88A2-4C44E5E77B5A}" dt="2023-02-17T14:03:45.299" v="5289" actId="478"/>
          <ac:spMkLst>
            <pc:docMk/>
            <pc:sldMk cId="3170402924" sldId="261"/>
            <ac:spMk id="14" creationId="{8C0A1753-9B84-E5C3-5635-44967FE0CD66}"/>
          </ac:spMkLst>
        </pc:spChg>
        <pc:spChg chg="add del mod">
          <ac:chgData name="Abeer Ishal (2128229)" userId="f411cc15-62d4-4411-a4a7-ab9af6ecc237" providerId="ADAL" clId="{44CA9E93-F071-4EAD-88A2-4C44E5E77B5A}" dt="2023-02-17T14:03:45.299" v="5289" actId="478"/>
          <ac:spMkLst>
            <pc:docMk/>
            <pc:sldMk cId="3170402924" sldId="261"/>
            <ac:spMk id="15" creationId="{F51B666B-86F1-7AFA-180C-19F8845B9956}"/>
          </ac:spMkLst>
        </pc:spChg>
        <pc:spChg chg="add del mod">
          <ac:chgData name="Abeer Ishal (2128229)" userId="f411cc15-62d4-4411-a4a7-ab9af6ecc237" providerId="ADAL" clId="{44CA9E93-F071-4EAD-88A2-4C44E5E77B5A}" dt="2023-02-17T14:03:45.299" v="5289" actId="478"/>
          <ac:spMkLst>
            <pc:docMk/>
            <pc:sldMk cId="3170402924" sldId="261"/>
            <ac:spMk id="18" creationId="{62245B43-6471-BB1E-FC80-DEF1D6C2AB9E}"/>
          </ac:spMkLst>
        </pc:spChg>
        <pc:spChg chg="add del mod">
          <ac:chgData name="Abeer Ishal (2128229)" userId="f411cc15-62d4-4411-a4a7-ab9af6ecc237" providerId="ADAL" clId="{44CA9E93-F071-4EAD-88A2-4C44E5E77B5A}" dt="2023-02-17T14:05:21.162" v="5297" actId="22"/>
          <ac:spMkLst>
            <pc:docMk/>
            <pc:sldMk cId="3170402924" sldId="261"/>
            <ac:spMk id="23" creationId="{14804228-4FC3-0929-A4E9-1C32BDA4965F}"/>
          </ac:spMkLst>
        </pc:spChg>
        <pc:spChg chg="add mod ord">
          <ac:chgData name="Abeer Ishal (2128229)" userId="f411cc15-62d4-4411-a4a7-ab9af6ecc237" providerId="ADAL" clId="{44CA9E93-F071-4EAD-88A2-4C44E5E77B5A}" dt="2023-02-17T18:17:18.915" v="5852" actId="26606"/>
          <ac:spMkLst>
            <pc:docMk/>
            <pc:sldMk cId="3170402924" sldId="261"/>
            <ac:spMk id="26" creationId="{03C5CD68-7324-B854-A2CD-2CBC7ED9F9EE}"/>
          </ac:spMkLst>
        </pc:spChg>
        <pc:spChg chg="add del mod">
          <ac:chgData name="Abeer Ishal (2128229)" userId="f411cc15-62d4-4411-a4a7-ab9af6ecc237" providerId="ADAL" clId="{44CA9E93-F071-4EAD-88A2-4C44E5E77B5A}" dt="2023-02-17T17:29:36.330" v="5698" actId="478"/>
          <ac:spMkLst>
            <pc:docMk/>
            <pc:sldMk cId="3170402924" sldId="261"/>
            <ac:spMk id="28" creationId="{125DEB05-500A-A97A-B6F3-497487327B0B}"/>
          </ac:spMkLst>
        </pc:spChg>
        <pc:spChg chg="add del mod">
          <ac:chgData name="Abeer Ishal (2128229)" userId="f411cc15-62d4-4411-a4a7-ab9af6ecc237" providerId="ADAL" clId="{44CA9E93-F071-4EAD-88A2-4C44E5E77B5A}" dt="2023-02-17T18:14:26.264" v="5830" actId="478"/>
          <ac:spMkLst>
            <pc:docMk/>
            <pc:sldMk cId="3170402924" sldId="261"/>
            <ac:spMk id="29" creationId="{302ED0D2-FE6E-9F80-1ABF-1CBEF912035C}"/>
          </ac:spMkLst>
        </pc:spChg>
        <pc:spChg chg="add mod">
          <ac:chgData name="Abeer Ishal (2128229)" userId="f411cc15-62d4-4411-a4a7-ab9af6ecc237" providerId="ADAL" clId="{44CA9E93-F071-4EAD-88A2-4C44E5E77B5A}" dt="2023-02-21T15:51:05.665" v="9707" actId="20577"/>
          <ac:spMkLst>
            <pc:docMk/>
            <pc:sldMk cId="3170402924" sldId="261"/>
            <ac:spMk id="32" creationId="{C153F442-391D-0950-D070-697DB8B6B795}"/>
          </ac:spMkLst>
        </pc:spChg>
        <pc:spChg chg="add del">
          <ac:chgData name="Abeer Ishal (2128229)" userId="f411cc15-62d4-4411-a4a7-ab9af6ecc237" providerId="ADAL" clId="{44CA9E93-F071-4EAD-88A2-4C44E5E77B5A}" dt="2023-02-17T18:17:18.915" v="5852" actId="26606"/>
          <ac:spMkLst>
            <pc:docMk/>
            <pc:sldMk cId="3170402924" sldId="261"/>
            <ac:spMk id="36" creationId="{04812C46-200A-4DEB-A05E-3ED6C68C2387}"/>
          </ac:spMkLst>
        </pc:spChg>
        <pc:spChg chg="add del">
          <ac:chgData name="Abeer Ishal (2128229)" userId="f411cc15-62d4-4411-a4a7-ab9af6ecc237" providerId="ADAL" clId="{44CA9E93-F071-4EAD-88A2-4C44E5E77B5A}" dt="2023-02-17T18:17:18.915" v="5852" actId="26606"/>
          <ac:spMkLst>
            <pc:docMk/>
            <pc:sldMk cId="3170402924" sldId="261"/>
            <ac:spMk id="38" creationId="{D1EA859B-E555-4109-94F3-6700E046E008}"/>
          </ac:spMkLst>
        </pc:spChg>
        <pc:picChg chg="add del mod">
          <ac:chgData name="Abeer Ishal (2128229)" userId="f411cc15-62d4-4411-a4a7-ab9af6ecc237" providerId="ADAL" clId="{44CA9E93-F071-4EAD-88A2-4C44E5E77B5A}" dt="2023-02-17T14:03:45.299" v="5289" actId="478"/>
          <ac:picMkLst>
            <pc:docMk/>
            <pc:sldMk cId="3170402924" sldId="261"/>
            <ac:picMk id="8" creationId="{A8551228-E7F7-CB93-1A8F-0E9DD2006D38}"/>
          </ac:picMkLst>
        </pc:picChg>
        <pc:picChg chg="add del mod">
          <ac:chgData name="Abeer Ishal (2128229)" userId="f411cc15-62d4-4411-a4a7-ab9af6ecc237" providerId="ADAL" clId="{44CA9E93-F071-4EAD-88A2-4C44E5E77B5A}" dt="2023-02-17T14:03:45.299" v="5289" actId="478"/>
          <ac:picMkLst>
            <pc:docMk/>
            <pc:sldMk cId="3170402924" sldId="261"/>
            <ac:picMk id="16" creationId="{F946AB23-7E5A-EDC7-78EC-01A1ABAFE334}"/>
          </ac:picMkLst>
        </pc:picChg>
        <pc:picChg chg="add del mod">
          <ac:chgData name="Abeer Ishal (2128229)" userId="f411cc15-62d4-4411-a4a7-ab9af6ecc237" providerId="ADAL" clId="{44CA9E93-F071-4EAD-88A2-4C44E5E77B5A}" dt="2023-02-17T14:03:45.299" v="5289" actId="478"/>
          <ac:picMkLst>
            <pc:docMk/>
            <pc:sldMk cId="3170402924" sldId="261"/>
            <ac:picMk id="17" creationId="{E9ED2E37-79F2-1EEB-D482-C6D167348FCC}"/>
          </ac:picMkLst>
        </pc:picChg>
        <pc:picChg chg="add del mod">
          <ac:chgData name="Abeer Ishal (2128229)" userId="f411cc15-62d4-4411-a4a7-ab9af6ecc237" providerId="ADAL" clId="{44CA9E93-F071-4EAD-88A2-4C44E5E77B5A}" dt="2023-02-17T14:05:22.561" v="5300"/>
          <ac:picMkLst>
            <pc:docMk/>
            <pc:sldMk cId="3170402924" sldId="261"/>
            <ac:picMk id="19" creationId="{2E3DFD74-6E6A-5453-A533-4584D5737FE2}"/>
          </ac:picMkLst>
        </pc:picChg>
        <pc:picChg chg="add del mod">
          <ac:chgData name="Abeer Ishal (2128229)" userId="f411cc15-62d4-4411-a4a7-ab9af6ecc237" providerId="ADAL" clId="{44CA9E93-F071-4EAD-88A2-4C44E5E77B5A}" dt="2023-02-17T14:05:22.225" v="5299"/>
          <ac:picMkLst>
            <pc:docMk/>
            <pc:sldMk cId="3170402924" sldId="261"/>
            <ac:picMk id="20" creationId="{BBE9F2D5-C0AF-7E7E-9981-35FF33A83AFA}"/>
          </ac:picMkLst>
        </pc:picChg>
        <pc:picChg chg="add del mod">
          <ac:chgData name="Abeer Ishal (2128229)" userId="f411cc15-62d4-4411-a4a7-ab9af6ecc237" providerId="ADAL" clId="{44CA9E93-F071-4EAD-88A2-4C44E5E77B5A}" dt="2023-02-17T14:05:21.458" v="5298"/>
          <ac:picMkLst>
            <pc:docMk/>
            <pc:sldMk cId="3170402924" sldId="261"/>
            <ac:picMk id="21" creationId="{6E8152FD-B7EC-826B-9CAA-EAEBB12F60F9}"/>
          </ac:picMkLst>
        </pc:picChg>
        <pc:picChg chg="add del mod">
          <ac:chgData name="Abeer Ishal (2128229)" userId="f411cc15-62d4-4411-a4a7-ab9af6ecc237" providerId="ADAL" clId="{44CA9E93-F071-4EAD-88A2-4C44E5E77B5A}" dt="2023-02-17T17:31:38.657" v="5718" actId="21"/>
          <ac:picMkLst>
            <pc:docMk/>
            <pc:sldMk cId="3170402924" sldId="261"/>
            <ac:picMk id="25" creationId="{6DAA6185-2044-2E9A-E422-795224C0A443}"/>
          </ac:picMkLst>
        </pc:picChg>
        <pc:picChg chg="add mod">
          <ac:chgData name="Abeer Ishal (2128229)" userId="f411cc15-62d4-4411-a4a7-ab9af6ecc237" providerId="ADAL" clId="{44CA9E93-F071-4EAD-88A2-4C44E5E77B5A}" dt="2023-02-21T15:39:52.076" v="9627" actId="1076"/>
          <ac:picMkLst>
            <pc:docMk/>
            <pc:sldMk cId="3170402924" sldId="261"/>
            <ac:picMk id="31" creationId="{3314226B-D06F-3892-7C33-CF92F5235765}"/>
          </ac:picMkLst>
        </pc:picChg>
        <pc:picChg chg="add del mod">
          <ac:chgData name="Abeer Ishal (2128229)" userId="f411cc15-62d4-4411-a4a7-ab9af6ecc237" providerId="ADAL" clId="{44CA9E93-F071-4EAD-88A2-4C44E5E77B5A}" dt="2023-02-17T14:57:34.867" v="5579"/>
          <ac:picMkLst>
            <pc:docMk/>
            <pc:sldMk cId="3170402924" sldId="261"/>
            <ac:picMk id="1026" creationId="{26A16226-EFE8-C8FF-8B01-583BD58F0682}"/>
          </ac:picMkLst>
        </pc:picChg>
      </pc:sldChg>
      <pc:sldChg chg="addSp delSp modSp mod setBg">
        <pc:chgData name="Abeer Ishal (2128229)" userId="f411cc15-62d4-4411-a4a7-ab9af6ecc237" providerId="ADAL" clId="{44CA9E93-F071-4EAD-88A2-4C44E5E77B5A}" dt="2023-02-21T12:11:20.059" v="8566" actId="14100"/>
        <pc:sldMkLst>
          <pc:docMk/>
          <pc:sldMk cId="3700491848" sldId="262"/>
        </pc:sldMkLst>
        <pc:spChg chg="mod">
          <ac:chgData name="Abeer Ishal (2128229)" userId="f411cc15-62d4-4411-a4a7-ab9af6ecc237" providerId="ADAL" clId="{44CA9E93-F071-4EAD-88A2-4C44E5E77B5A}" dt="2023-02-16T13:19:17.438" v="2377" actId="20577"/>
          <ac:spMkLst>
            <pc:docMk/>
            <pc:sldMk cId="3700491848" sldId="262"/>
            <ac:spMk id="2" creationId="{0F6CB000-318E-555A-7E1A-1E4AB84F3506}"/>
          </ac:spMkLst>
        </pc:spChg>
        <pc:spChg chg="del">
          <ac:chgData name="Abeer Ishal (2128229)" userId="f411cc15-62d4-4411-a4a7-ab9af6ecc237" providerId="ADAL" clId="{44CA9E93-F071-4EAD-88A2-4C44E5E77B5A}" dt="2023-02-14T18:13:57.243" v="0" actId="931"/>
          <ac:spMkLst>
            <pc:docMk/>
            <pc:sldMk cId="3700491848" sldId="262"/>
            <ac:spMk id="3" creationId="{3DA6A2AA-0656-7E8D-47F3-4B10DE13B443}"/>
          </ac:spMkLst>
        </pc:spChg>
        <pc:spChg chg="del">
          <ac:chgData name="Abeer Ishal (2128229)" userId="f411cc15-62d4-4411-a4a7-ab9af6ecc237" providerId="ADAL" clId="{44CA9E93-F071-4EAD-88A2-4C44E5E77B5A}" dt="2023-02-16T16:21:37.962" v="2786"/>
          <ac:spMkLst>
            <pc:docMk/>
            <pc:sldMk cId="3700491848" sldId="262"/>
            <ac:spMk id="3" creationId="{DC37A6F2-13D2-48CF-0E32-55463A12536A}"/>
          </ac:spMkLst>
        </pc:spChg>
        <pc:spChg chg="add mod">
          <ac:chgData name="Abeer Ishal (2128229)" userId="f411cc15-62d4-4411-a4a7-ab9af6ecc237" providerId="ADAL" clId="{44CA9E93-F071-4EAD-88A2-4C44E5E77B5A}" dt="2023-02-14T18:14:47.823" v="3" actId="26606"/>
          <ac:spMkLst>
            <pc:docMk/>
            <pc:sldMk cId="3700491848" sldId="262"/>
            <ac:spMk id="6" creationId="{0FA213C4-2114-984C-BC1E-6D060C3F9A71}"/>
          </ac:spMkLst>
        </pc:spChg>
        <pc:spChg chg="add mod">
          <ac:chgData name="Abeer Ishal (2128229)" userId="f411cc15-62d4-4411-a4a7-ab9af6ecc237" providerId="ADAL" clId="{44CA9E93-F071-4EAD-88A2-4C44E5E77B5A}" dt="2023-02-21T12:11:20.059" v="8566" actId="14100"/>
          <ac:spMkLst>
            <pc:docMk/>
            <pc:sldMk cId="3700491848" sldId="262"/>
            <ac:spMk id="10" creationId="{F0C513C0-03C1-623D-918E-029D07C6130C}"/>
          </ac:spMkLst>
        </pc:spChg>
        <pc:spChg chg="add">
          <ac:chgData name="Abeer Ishal (2128229)" userId="f411cc15-62d4-4411-a4a7-ab9af6ecc237" providerId="ADAL" clId="{44CA9E93-F071-4EAD-88A2-4C44E5E77B5A}" dt="2023-02-14T18:14:47.823" v="3" actId="26606"/>
          <ac:spMkLst>
            <pc:docMk/>
            <pc:sldMk cId="3700491848" sldId="262"/>
            <ac:spMk id="13" creationId="{D009D6D5-DAC2-4A8B-A17A-E206B9012D09}"/>
          </ac:spMkLst>
        </pc:spChg>
        <pc:picChg chg="add mod">
          <ac:chgData name="Abeer Ishal (2128229)" userId="f411cc15-62d4-4411-a4a7-ab9af6ecc237" providerId="ADAL" clId="{44CA9E93-F071-4EAD-88A2-4C44E5E77B5A}" dt="2023-02-15T16:37:20.448" v="1095"/>
          <ac:picMkLst>
            <pc:docMk/>
            <pc:sldMk cId="3700491848" sldId="262"/>
            <ac:picMk id="5" creationId="{846CE0E9-193C-2761-D0F3-5F9F0D8B7779}"/>
          </ac:picMkLst>
        </pc:picChg>
      </pc:sldChg>
      <pc:sldChg chg="addSp delSp modSp new mod setBg">
        <pc:chgData name="Abeer Ishal (2128229)" userId="f411cc15-62d4-4411-a4a7-ab9af6ecc237" providerId="ADAL" clId="{44CA9E93-F071-4EAD-88A2-4C44E5E77B5A}" dt="2023-02-21T15:45:58.412" v="9682" actId="20577"/>
        <pc:sldMkLst>
          <pc:docMk/>
          <pc:sldMk cId="3511824479" sldId="263"/>
        </pc:sldMkLst>
        <pc:spChg chg="mod">
          <ac:chgData name="Abeer Ishal (2128229)" userId="f411cc15-62d4-4411-a4a7-ab9af6ecc237" providerId="ADAL" clId="{44CA9E93-F071-4EAD-88A2-4C44E5E77B5A}" dt="2023-02-21T14:48:27.471" v="9300" actId="2711"/>
          <ac:spMkLst>
            <pc:docMk/>
            <pc:sldMk cId="3511824479" sldId="263"/>
            <ac:spMk id="2" creationId="{BDD97CE7-F0D7-48B8-A00E-9D211C36B1E3}"/>
          </ac:spMkLst>
        </pc:spChg>
        <pc:spChg chg="add del mod">
          <ac:chgData name="Abeer Ishal (2128229)" userId="f411cc15-62d4-4411-a4a7-ab9af6ecc237" providerId="ADAL" clId="{44CA9E93-F071-4EAD-88A2-4C44E5E77B5A}" dt="2023-02-21T14:28:28.667" v="9072" actId="478"/>
          <ac:spMkLst>
            <pc:docMk/>
            <pc:sldMk cId="3511824479" sldId="263"/>
            <ac:spMk id="3" creationId="{03469E6E-B23F-82DC-A87B-AFAB878CAB89}"/>
          </ac:spMkLst>
        </pc:spChg>
        <pc:spChg chg="del mod">
          <ac:chgData name="Abeer Ishal (2128229)" userId="f411cc15-62d4-4411-a4a7-ab9af6ecc237" providerId="ADAL" clId="{44CA9E93-F071-4EAD-88A2-4C44E5E77B5A}" dt="2023-02-17T18:33:33.176" v="6172" actId="478"/>
          <ac:spMkLst>
            <pc:docMk/>
            <pc:sldMk cId="3511824479" sldId="263"/>
            <ac:spMk id="3" creationId="{7C4917C8-294A-DACE-D2AD-080BEEAA22CC}"/>
          </ac:spMkLst>
        </pc:spChg>
        <pc:spChg chg="mod ord">
          <ac:chgData name="Abeer Ishal (2128229)" userId="f411cc15-62d4-4411-a4a7-ab9af6ecc237" providerId="ADAL" clId="{44CA9E93-F071-4EAD-88A2-4C44E5E77B5A}" dt="2023-02-17T18:36:12.305" v="6176" actId="26606"/>
          <ac:spMkLst>
            <pc:docMk/>
            <pc:sldMk cId="3511824479" sldId="263"/>
            <ac:spMk id="4" creationId="{A5D296AB-ADB0-F598-3396-18B577C14CA7}"/>
          </ac:spMkLst>
        </pc:spChg>
        <pc:spChg chg="add del">
          <ac:chgData name="Abeer Ishal (2128229)" userId="f411cc15-62d4-4411-a4a7-ab9af6ecc237" providerId="ADAL" clId="{44CA9E93-F071-4EAD-88A2-4C44E5E77B5A}" dt="2023-02-21T14:28:28.667" v="9072" actId="478"/>
          <ac:spMkLst>
            <pc:docMk/>
            <pc:sldMk cId="3511824479" sldId="263"/>
            <ac:spMk id="5" creationId="{2722EB59-A75B-3AD0-6158-2887985EE93A}"/>
          </ac:spMkLst>
        </pc:spChg>
        <pc:spChg chg="add del mod">
          <ac:chgData name="Abeer Ishal (2128229)" userId="f411cc15-62d4-4411-a4a7-ab9af6ecc237" providerId="ADAL" clId="{44CA9E93-F071-4EAD-88A2-4C44E5E77B5A}" dt="2023-02-21T14:29:39.786" v="9084"/>
          <ac:spMkLst>
            <pc:docMk/>
            <pc:sldMk cId="3511824479" sldId="263"/>
            <ac:spMk id="7" creationId="{976585F3-8AF3-777F-2082-569D1C5B5CA2}"/>
          </ac:spMkLst>
        </pc:spChg>
        <pc:spChg chg="add del mod">
          <ac:chgData name="Abeer Ishal (2128229)" userId="f411cc15-62d4-4411-a4a7-ab9af6ecc237" providerId="ADAL" clId="{44CA9E93-F071-4EAD-88A2-4C44E5E77B5A}" dt="2023-02-21T14:47:05.352" v="9288"/>
          <ac:spMkLst>
            <pc:docMk/>
            <pc:sldMk cId="3511824479" sldId="263"/>
            <ac:spMk id="8" creationId="{16DF0164-A4E0-3AFD-74A3-5DCD956A56A5}"/>
          </ac:spMkLst>
        </pc:spChg>
        <pc:spChg chg="add mod">
          <ac:chgData name="Abeer Ishal (2128229)" userId="f411cc15-62d4-4411-a4a7-ab9af6ecc237" providerId="ADAL" clId="{44CA9E93-F071-4EAD-88A2-4C44E5E77B5A}" dt="2023-02-21T15:45:58.412" v="9682" actId="20577"/>
          <ac:spMkLst>
            <pc:docMk/>
            <pc:sldMk cId="3511824479" sldId="263"/>
            <ac:spMk id="9" creationId="{7AA84546-8E14-B7C3-1296-EA8B12127ECB}"/>
          </ac:spMkLst>
        </pc:spChg>
        <pc:spChg chg="add">
          <ac:chgData name="Abeer Ishal (2128229)" userId="f411cc15-62d4-4411-a4a7-ab9af6ecc237" providerId="ADAL" clId="{44CA9E93-F071-4EAD-88A2-4C44E5E77B5A}" dt="2023-02-17T18:36:12.305" v="6176" actId="26606"/>
          <ac:spMkLst>
            <pc:docMk/>
            <pc:sldMk cId="3511824479" sldId="263"/>
            <ac:spMk id="11" creationId="{3E443FD7-A66B-4AA0-872D-B088B9BC5F17}"/>
          </ac:spMkLst>
        </pc:spChg>
        <pc:picChg chg="add del mod">
          <ac:chgData name="Abeer Ishal (2128229)" userId="f411cc15-62d4-4411-a4a7-ab9af6ecc237" providerId="ADAL" clId="{44CA9E93-F071-4EAD-88A2-4C44E5E77B5A}" dt="2023-02-21T14:29:39.781" v="9082" actId="478"/>
          <ac:picMkLst>
            <pc:docMk/>
            <pc:sldMk cId="3511824479" sldId="263"/>
            <ac:picMk id="6" creationId="{1F720E67-34C8-0265-8A3C-87D987E66B8F}"/>
          </ac:picMkLst>
        </pc:picChg>
      </pc:sldChg>
      <pc:sldChg chg="addSp delSp modSp new mod ord setBg">
        <pc:chgData name="Abeer Ishal (2128229)" userId="f411cc15-62d4-4411-a4a7-ab9af6ecc237" providerId="ADAL" clId="{44CA9E93-F071-4EAD-88A2-4C44E5E77B5A}" dt="2023-02-21T14:26:51.382" v="9062" actId="207"/>
        <pc:sldMkLst>
          <pc:docMk/>
          <pc:sldMk cId="1245827062" sldId="264"/>
        </pc:sldMkLst>
        <pc:spChg chg="mod ord">
          <ac:chgData name="Abeer Ishal (2128229)" userId="f411cc15-62d4-4411-a4a7-ab9af6ecc237" providerId="ADAL" clId="{44CA9E93-F071-4EAD-88A2-4C44E5E77B5A}" dt="2023-02-20T19:35:40.301" v="6309" actId="26606"/>
          <ac:spMkLst>
            <pc:docMk/>
            <pc:sldMk cId="1245827062" sldId="264"/>
            <ac:spMk id="2" creationId="{CCC135EB-9235-AE92-EF40-394158837ECE}"/>
          </ac:spMkLst>
        </pc:spChg>
        <pc:spChg chg="add del mod">
          <ac:chgData name="Abeer Ishal (2128229)" userId="f411cc15-62d4-4411-a4a7-ab9af6ecc237" providerId="ADAL" clId="{44CA9E93-F071-4EAD-88A2-4C44E5E77B5A}" dt="2023-02-21T13:45:57.877" v="8829" actId="478"/>
          <ac:spMkLst>
            <pc:docMk/>
            <pc:sldMk cId="1245827062" sldId="264"/>
            <ac:spMk id="3" creationId="{712FEC61-4BC6-A7FE-85C5-3C8A2BC1BB26}"/>
          </ac:spMkLst>
        </pc:spChg>
        <pc:spChg chg="add del">
          <ac:chgData name="Abeer Ishal (2128229)" userId="f411cc15-62d4-4411-a4a7-ab9af6ecc237" providerId="ADAL" clId="{44CA9E93-F071-4EAD-88A2-4C44E5E77B5A}" dt="2023-02-20T19:35:40.301" v="6309" actId="26606"/>
          <ac:spMkLst>
            <pc:docMk/>
            <pc:sldMk cId="1245827062" sldId="264"/>
            <ac:spMk id="8" creationId="{4613B4A9-1C7C-4729-A016-AB42D3979460}"/>
          </ac:spMkLst>
        </pc:spChg>
        <pc:spChg chg="add del">
          <ac:chgData name="Abeer Ishal (2128229)" userId="f411cc15-62d4-4411-a4a7-ab9af6ecc237" providerId="ADAL" clId="{44CA9E93-F071-4EAD-88A2-4C44E5E77B5A}" dt="2023-02-20T19:29:53.885" v="6290" actId="26606"/>
          <ac:spMkLst>
            <pc:docMk/>
            <pc:sldMk cId="1245827062" sldId="264"/>
            <ac:spMk id="9" creationId="{86FF76B9-219D-4469-AF87-0236D29032F1}"/>
          </ac:spMkLst>
        </pc:spChg>
        <pc:spChg chg="add">
          <ac:chgData name="Abeer Ishal (2128229)" userId="f411cc15-62d4-4411-a4a7-ab9af6ecc237" providerId="ADAL" clId="{44CA9E93-F071-4EAD-88A2-4C44E5E77B5A}" dt="2023-02-20T19:35:40.301" v="6309" actId="26606"/>
          <ac:spMkLst>
            <pc:docMk/>
            <pc:sldMk cId="1245827062" sldId="264"/>
            <ac:spMk id="12" creationId="{7742A528-B5BC-48B8-92DE-9C2B44451A96}"/>
          </ac:spMkLst>
        </pc:spChg>
        <pc:spChg chg="add del mod">
          <ac:chgData name="Abeer Ishal (2128229)" userId="f411cc15-62d4-4411-a4a7-ab9af6ecc237" providerId="ADAL" clId="{44CA9E93-F071-4EAD-88A2-4C44E5E77B5A}" dt="2023-02-20T19:36:20.753" v="6316"/>
          <ac:spMkLst>
            <pc:docMk/>
            <pc:sldMk cId="1245827062" sldId="264"/>
            <ac:spMk id="14" creationId="{4BFF8AF5-F68A-9318-965B-3AB4F9BD4AB1}"/>
          </ac:spMkLst>
        </pc:spChg>
        <pc:spChg chg="add del">
          <ac:chgData name="Abeer Ishal (2128229)" userId="f411cc15-62d4-4411-a4a7-ab9af6ecc237" providerId="ADAL" clId="{44CA9E93-F071-4EAD-88A2-4C44E5E77B5A}" dt="2023-02-20T19:29:53.885" v="6290" actId="26606"/>
          <ac:spMkLst>
            <pc:docMk/>
            <pc:sldMk cId="1245827062" sldId="264"/>
            <ac:spMk id="15" creationId="{2E80C965-DB6D-4F81-9E9E-B027384D0BD6}"/>
          </ac:spMkLst>
        </pc:spChg>
        <pc:spChg chg="add del mod">
          <ac:chgData name="Abeer Ishal (2128229)" userId="f411cc15-62d4-4411-a4a7-ab9af6ecc237" providerId="ADAL" clId="{44CA9E93-F071-4EAD-88A2-4C44E5E77B5A}" dt="2023-02-20T19:39:03.484" v="6379"/>
          <ac:spMkLst>
            <pc:docMk/>
            <pc:sldMk cId="1245827062" sldId="264"/>
            <ac:spMk id="16" creationId="{B22F8832-06E3-03D6-ADFB-F20288950665}"/>
          </ac:spMkLst>
        </pc:spChg>
        <pc:spChg chg="add del">
          <ac:chgData name="Abeer Ishal (2128229)" userId="f411cc15-62d4-4411-a4a7-ab9af6ecc237" providerId="ADAL" clId="{44CA9E93-F071-4EAD-88A2-4C44E5E77B5A}" dt="2023-02-20T19:29:53.885" v="6290" actId="26606"/>
          <ac:spMkLst>
            <pc:docMk/>
            <pc:sldMk cId="1245827062" sldId="264"/>
            <ac:spMk id="17" creationId="{633C5E46-DAC5-4661-9C87-22B08E2A512F}"/>
          </ac:spMkLst>
        </pc:spChg>
        <pc:spChg chg="add mod">
          <ac:chgData name="Abeer Ishal (2128229)" userId="f411cc15-62d4-4411-a4a7-ab9af6ecc237" providerId="ADAL" clId="{44CA9E93-F071-4EAD-88A2-4C44E5E77B5A}" dt="2023-02-20T20:59:17.962" v="6970" actId="255"/>
          <ac:spMkLst>
            <pc:docMk/>
            <pc:sldMk cId="1245827062" sldId="264"/>
            <ac:spMk id="18" creationId="{A49607D5-8AAE-77B6-D723-80A7E39E2902}"/>
          </ac:spMkLst>
        </pc:spChg>
        <pc:spChg chg="add del">
          <ac:chgData name="Abeer Ishal (2128229)" userId="f411cc15-62d4-4411-a4a7-ab9af6ecc237" providerId="ADAL" clId="{44CA9E93-F071-4EAD-88A2-4C44E5E77B5A}" dt="2023-02-20T19:30:31.581" v="6292" actId="26606"/>
          <ac:spMkLst>
            <pc:docMk/>
            <pc:sldMk cId="1245827062" sldId="264"/>
            <ac:spMk id="19" creationId="{B775CD93-9DF2-48CB-9F57-1BCA9A46C7FA}"/>
          </ac:spMkLst>
        </pc:spChg>
        <pc:spChg chg="add del">
          <ac:chgData name="Abeer Ishal (2128229)" userId="f411cc15-62d4-4411-a4a7-ab9af6ecc237" providerId="ADAL" clId="{44CA9E93-F071-4EAD-88A2-4C44E5E77B5A}" dt="2023-02-20T19:30:31.581" v="6292" actId="26606"/>
          <ac:spMkLst>
            <pc:docMk/>
            <pc:sldMk cId="1245827062" sldId="264"/>
            <ac:spMk id="20" creationId="{6166C6D1-23AC-49C4-BA07-238E4E9F8CEB}"/>
          </ac:spMkLst>
        </pc:spChg>
        <pc:spChg chg="add del mod">
          <ac:chgData name="Abeer Ishal (2128229)" userId="f411cc15-62d4-4411-a4a7-ab9af6ecc237" providerId="ADAL" clId="{44CA9E93-F071-4EAD-88A2-4C44E5E77B5A}" dt="2023-02-20T19:42:16.086" v="6468"/>
          <ac:spMkLst>
            <pc:docMk/>
            <pc:sldMk cId="1245827062" sldId="264"/>
            <ac:spMk id="21" creationId="{C0CE8DE4-2DE5-F9D8-77EE-2B3300D73EBE}"/>
          </ac:spMkLst>
        </pc:spChg>
        <pc:spChg chg="add mod">
          <ac:chgData name="Abeer Ishal (2128229)" userId="f411cc15-62d4-4411-a4a7-ab9af6ecc237" providerId="ADAL" clId="{44CA9E93-F071-4EAD-88A2-4C44E5E77B5A}" dt="2023-02-21T14:06:37.708" v="8950" actId="20577"/>
          <ac:spMkLst>
            <pc:docMk/>
            <pc:sldMk cId="1245827062" sldId="264"/>
            <ac:spMk id="22" creationId="{1302A4F6-7119-4681-19B0-B5F6155C7FC7}"/>
          </ac:spMkLst>
        </pc:spChg>
        <pc:spChg chg="add del mod">
          <ac:chgData name="Abeer Ishal (2128229)" userId="f411cc15-62d4-4411-a4a7-ab9af6ecc237" providerId="ADAL" clId="{44CA9E93-F071-4EAD-88A2-4C44E5E77B5A}" dt="2023-02-20T20:11:47.285" v="6587" actId="478"/>
          <ac:spMkLst>
            <pc:docMk/>
            <pc:sldMk cId="1245827062" sldId="264"/>
            <ac:spMk id="23" creationId="{21571015-420F-C774-68F1-0B6171E68CE4}"/>
          </ac:spMkLst>
        </pc:spChg>
        <pc:spChg chg="add del mod">
          <ac:chgData name="Abeer Ishal (2128229)" userId="f411cc15-62d4-4411-a4a7-ab9af6ecc237" providerId="ADAL" clId="{44CA9E93-F071-4EAD-88A2-4C44E5E77B5A}" dt="2023-02-20T20:12:06.019" v="6595" actId="478"/>
          <ac:spMkLst>
            <pc:docMk/>
            <pc:sldMk cId="1245827062" sldId="264"/>
            <ac:spMk id="24" creationId="{4CBC7A31-B7FC-5F9E-B5C7-5724F8D19667}"/>
          </ac:spMkLst>
        </pc:spChg>
        <pc:spChg chg="add del mod">
          <ac:chgData name="Abeer Ishal (2128229)" userId="f411cc15-62d4-4411-a4a7-ab9af6ecc237" providerId="ADAL" clId="{44CA9E93-F071-4EAD-88A2-4C44E5E77B5A}" dt="2023-02-20T20:12:06.019" v="6595" actId="478"/>
          <ac:spMkLst>
            <pc:docMk/>
            <pc:sldMk cId="1245827062" sldId="264"/>
            <ac:spMk id="25" creationId="{652B1F32-08E2-855A-2EE4-3A35F5528163}"/>
          </ac:spMkLst>
        </pc:spChg>
        <pc:spChg chg="add del mod">
          <ac:chgData name="Abeer Ishal (2128229)" userId="f411cc15-62d4-4411-a4a7-ab9af6ecc237" providerId="ADAL" clId="{44CA9E93-F071-4EAD-88A2-4C44E5E77B5A}" dt="2023-02-21T14:26:51.382" v="9062" actId="207"/>
          <ac:spMkLst>
            <pc:docMk/>
            <pc:sldMk cId="1245827062" sldId="264"/>
            <ac:spMk id="26" creationId="{C74BECE8-4E4F-8E23-7C28-F2C6885999F6}"/>
          </ac:spMkLst>
        </pc:spChg>
        <pc:spChg chg="add del">
          <ac:chgData name="Abeer Ishal (2128229)" userId="f411cc15-62d4-4411-a4a7-ab9af6ecc237" providerId="ADAL" clId="{44CA9E93-F071-4EAD-88A2-4C44E5E77B5A}" dt="2023-02-20T20:56:29.361" v="6922"/>
          <ac:spMkLst>
            <pc:docMk/>
            <pc:sldMk cId="1245827062" sldId="264"/>
            <ac:spMk id="27" creationId="{7B435FE7-81ED-CECC-972B-6B7460EE1A5C}"/>
          </ac:spMkLst>
        </pc:spChg>
        <pc:spChg chg="add del mod">
          <ac:chgData name="Abeer Ishal (2128229)" userId="f411cc15-62d4-4411-a4a7-ab9af6ecc237" providerId="ADAL" clId="{44CA9E93-F071-4EAD-88A2-4C44E5E77B5A}" dt="2023-02-20T20:56:27.659" v="6920"/>
          <ac:spMkLst>
            <pc:docMk/>
            <pc:sldMk cId="1245827062" sldId="264"/>
            <ac:spMk id="28" creationId="{24985DA2-03C6-2C0C-B7C6-A3C87D63BCFA}"/>
          </ac:spMkLst>
        </pc:spChg>
        <pc:spChg chg="add del mod">
          <ac:chgData name="Abeer Ishal (2128229)" userId="f411cc15-62d4-4411-a4a7-ab9af6ecc237" providerId="ADAL" clId="{44CA9E93-F071-4EAD-88A2-4C44E5E77B5A}" dt="2023-02-20T20:56:21.675" v="6918"/>
          <ac:spMkLst>
            <pc:docMk/>
            <pc:sldMk cId="1245827062" sldId="264"/>
            <ac:spMk id="29" creationId="{F294FE46-1EF0-1209-C26D-2E55D427356E}"/>
          </ac:spMkLst>
        </pc:spChg>
        <pc:spChg chg="add del mod">
          <ac:chgData name="Abeer Ishal (2128229)" userId="f411cc15-62d4-4411-a4a7-ab9af6ecc237" providerId="ADAL" clId="{44CA9E93-F071-4EAD-88A2-4C44E5E77B5A}" dt="2023-02-20T20:58:11.418" v="6958" actId="478"/>
          <ac:spMkLst>
            <pc:docMk/>
            <pc:sldMk cId="1245827062" sldId="264"/>
            <ac:spMk id="30" creationId="{52ACBA6A-06A0-7462-362D-207B56273733}"/>
          </ac:spMkLst>
        </pc:spChg>
        <pc:grpChg chg="add del">
          <ac:chgData name="Abeer Ishal (2128229)" userId="f411cc15-62d4-4411-a4a7-ab9af6ecc237" providerId="ADAL" clId="{44CA9E93-F071-4EAD-88A2-4C44E5E77B5A}" dt="2023-02-20T19:29:53.885" v="6290" actId="26606"/>
          <ac:grpSpMkLst>
            <pc:docMk/>
            <pc:sldMk cId="1245827062" sldId="264"/>
            <ac:grpSpMk id="11" creationId="{DB88BD78-87E1-424D-B479-C37D8E41B12E}"/>
          </ac:grpSpMkLst>
        </pc:grpChg>
        <pc:picChg chg="add del mod">
          <ac:chgData name="Abeer Ishal (2128229)" userId="f411cc15-62d4-4411-a4a7-ab9af6ecc237" providerId="ADAL" clId="{44CA9E93-F071-4EAD-88A2-4C44E5E77B5A}" dt="2023-02-20T19:33:55.686" v="6298" actId="478"/>
          <ac:picMkLst>
            <pc:docMk/>
            <pc:sldMk cId="1245827062" sldId="264"/>
            <ac:picMk id="4" creationId="{16DB607E-500C-840A-AF04-D1B33DAF1944}"/>
          </ac:picMkLst>
        </pc:picChg>
        <pc:picChg chg="add del mod">
          <ac:chgData name="Abeer Ishal (2128229)" userId="f411cc15-62d4-4411-a4a7-ab9af6ecc237" providerId="ADAL" clId="{44CA9E93-F071-4EAD-88A2-4C44E5E77B5A}" dt="2023-02-20T19:34:40.066" v="6305" actId="478"/>
          <ac:picMkLst>
            <pc:docMk/>
            <pc:sldMk cId="1245827062" sldId="264"/>
            <ac:picMk id="6" creationId="{ECE1B2AB-E3F2-590F-082B-8CDD57F29F0B}"/>
          </ac:picMkLst>
        </pc:picChg>
        <pc:picChg chg="add mod">
          <ac:chgData name="Abeer Ishal (2128229)" userId="f411cc15-62d4-4411-a4a7-ab9af6ecc237" providerId="ADAL" clId="{44CA9E93-F071-4EAD-88A2-4C44E5E77B5A}" dt="2023-02-20T21:14:21.932" v="7053" actId="14100"/>
          <ac:picMkLst>
            <pc:docMk/>
            <pc:sldMk cId="1245827062" sldId="264"/>
            <ac:picMk id="10" creationId="{191A5287-03C1-FA1E-2C1F-F0416AA735FE}"/>
          </ac:picMkLst>
        </pc:picChg>
      </pc:sldChg>
      <pc:sldMasterChg chg="addSp delSp modSp mod">
        <pc:chgData name="Abeer Ishal (2128229)" userId="f411cc15-62d4-4411-a4a7-ab9af6ecc237" providerId="ADAL" clId="{44CA9E93-F071-4EAD-88A2-4C44E5E77B5A}" dt="2023-02-16T16:21:52.239" v="2787" actId="478"/>
        <pc:sldMasterMkLst>
          <pc:docMk/>
          <pc:sldMasterMk cId="3425870505" sldId="2147483648"/>
        </pc:sldMasterMkLst>
        <pc:spChg chg="mod">
          <ac:chgData name="Abeer Ishal (2128229)" userId="f411cc15-62d4-4411-a4a7-ab9af6ecc237" providerId="ADAL" clId="{44CA9E93-F071-4EAD-88A2-4C44E5E77B5A}" dt="2023-02-16T16:17:03.648" v="2779" actId="14100"/>
          <ac:spMkLst>
            <pc:docMk/>
            <pc:sldMasterMk cId="3425870505" sldId="2147483648"/>
            <ac:spMk id="6" creationId="{490AA3A6-5C7D-4EC6-685C-7949633A5864}"/>
          </ac:spMkLst>
        </pc:spChg>
        <pc:spChg chg="add del mod">
          <ac:chgData name="Abeer Ishal (2128229)" userId="f411cc15-62d4-4411-a4a7-ab9af6ecc237" providerId="ADAL" clId="{44CA9E93-F071-4EAD-88A2-4C44E5E77B5A}" dt="2023-02-16T16:21:52.239" v="2787" actId="478"/>
          <ac:spMkLst>
            <pc:docMk/>
            <pc:sldMasterMk cId="3425870505" sldId="2147483648"/>
            <ac:spMk id="7" creationId="{00FF82A4-C6EC-609C-AF86-4613AC6E3116}"/>
          </ac:spMkLst>
        </pc:spChg>
        <pc:spChg chg="add">
          <ac:chgData name="Abeer Ishal (2128229)" userId="f411cc15-62d4-4411-a4a7-ab9af6ecc237" providerId="ADAL" clId="{44CA9E93-F071-4EAD-88A2-4C44E5E77B5A}" dt="2023-02-16T16:16:36.236" v="2773" actId="22"/>
          <ac:spMkLst>
            <pc:docMk/>
            <pc:sldMasterMk cId="3425870505" sldId="2147483648"/>
            <ac:spMk id="9" creationId="{2EF61A34-3429-2EF5-291B-EF9090913429}"/>
          </ac:spMkLst>
        </pc:sp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C049D8-3C30-4454-B4A3-7E9E90561126}"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8EEAFC-3216-40EB-AC30-659465C8A4B0}" type="slidenum">
              <a:rPr lang="en-GB" smtClean="0"/>
              <a:t>‹#›</a:t>
            </a:fld>
            <a:endParaRPr lang="en-GB"/>
          </a:p>
        </p:txBody>
      </p:sp>
    </p:spTree>
    <p:extLst>
      <p:ext uri="{BB962C8B-B14F-4D97-AF65-F5344CB8AC3E}">
        <p14:creationId xmlns:p14="http://schemas.microsoft.com/office/powerpoint/2010/main" val="4213037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B45B2-1608-220A-DCCB-42F21FFD39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5C4FD3-BF0F-320C-F7C8-9940B9363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79FD7-5F67-5CF6-DC84-DB5B80972BC6}"/>
              </a:ext>
            </a:extLst>
          </p:cNvPr>
          <p:cNvSpPr>
            <a:spLocks noGrp="1"/>
          </p:cNvSpPr>
          <p:nvPr>
            <p:ph type="dt" sz="half" idx="10"/>
          </p:nvPr>
        </p:nvSpPr>
        <p:spPr/>
        <p:txBody>
          <a:bodyPr/>
          <a:lstStyle/>
          <a:p>
            <a:fld id="{640642D0-441D-409D-AD71-85D2D2131DDA}" type="datetime1">
              <a:rPr lang="en-GB" smtClean="0"/>
              <a:t>21/02/2023</a:t>
            </a:fld>
            <a:endParaRPr lang="en-GB"/>
          </a:p>
        </p:txBody>
      </p:sp>
      <p:sp>
        <p:nvSpPr>
          <p:cNvPr id="5" name="Footer Placeholder 4">
            <a:extLst>
              <a:ext uri="{FF2B5EF4-FFF2-40B4-BE49-F238E27FC236}">
                <a16:creationId xmlns:a16="http://schemas.microsoft.com/office/drawing/2014/main" id="{42EF58BB-2018-5A0A-948F-409DA6386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7409C8-9922-CF55-02EA-05AE702D46EC}"/>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3986888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88116-6553-1DAE-0868-5C87015ACC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8C21A-E0B0-C318-BDC7-E67A514240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B63A8-717D-D185-DA12-C55764B78FBF}"/>
              </a:ext>
            </a:extLst>
          </p:cNvPr>
          <p:cNvSpPr>
            <a:spLocks noGrp="1"/>
          </p:cNvSpPr>
          <p:nvPr>
            <p:ph type="dt" sz="half" idx="10"/>
          </p:nvPr>
        </p:nvSpPr>
        <p:spPr/>
        <p:txBody>
          <a:bodyPr/>
          <a:lstStyle/>
          <a:p>
            <a:fld id="{552A6F04-566E-4F9A-811F-673B4BF82836}" type="datetime1">
              <a:rPr lang="en-GB" smtClean="0"/>
              <a:t>21/02/2023</a:t>
            </a:fld>
            <a:endParaRPr lang="en-GB"/>
          </a:p>
        </p:txBody>
      </p:sp>
      <p:sp>
        <p:nvSpPr>
          <p:cNvPr id="5" name="Footer Placeholder 4">
            <a:extLst>
              <a:ext uri="{FF2B5EF4-FFF2-40B4-BE49-F238E27FC236}">
                <a16:creationId xmlns:a16="http://schemas.microsoft.com/office/drawing/2014/main" id="{F00FA8F9-FA2A-A6F6-1ABB-853C8A866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968BE-D96C-070C-3CAB-4EAA26E8D003}"/>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3929628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6653D-30A7-C65F-412C-795E045B88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C377B7-1EAA-3D1D-E2DE-31C6D5D205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14F7B3-9606-BAEF-44EB-47B991A75116}"/>
              </a:ext>
            </a:extLst>
          </p:cNvPr>
          <p:cNvSpPr>
            <a:spLocks noGrp="1"/>
          </p:cNvSpPr>
          <p:nvPr>
            <p:ph type="dt" sz="half" idx="10"/>
          </p:nvPr>
        </p:nvSpPr>
        <p:spPr/>
        <p:txBody>
          <a:bodyPr/>
          <a:lstStyle/>
          <a:p>
            <a:fld id="{A3CECDB4-F47A-4D3E-8354-3F0771B62DD7}" type="datetime1">
              <a:rPr lang="en-GB" smtClean="0"/>
              <a:t>21/02/2023</a:t>
            </a:fld>
            <a:endParaRPr lang="en-GB"/>
          </a:p>
        </p:txBody>
      </p:sp>
      <p:sp>
        <p:nvSpPr>
          <p:cNvPr id="5" name="Footer Placeholder 4">
            <a:extLst>
              <a:ext uri="{FF2B5EF4-FFF2-40B4-BE49-F238E27FC236}">
                <a16:creationId xmlns:a16="http://schemas.microsoft.com/office/drawing/2014/main" id="{E0601EC9-7297-61E8-57F1-AB9C5BEB02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B85CF-DB2D-00C7-11E5-C8A036E96503}"/>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2418707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17CD-A540-B087-BFD9-28AA66AA71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BC3A3B-6B59-2670-55F7-35A7583389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AB4199-BCEB-3A15-9FF5-6213BE1D92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12BC58-30D8-7D70-BCBB-EA81E686DAFA}"/>
              </a:ext>
            </a:extLst>
          </p:cNvPr>
          <p:cNvSpPr>
            <a:spLocks noGrp="1"/>
          </p:cNvSpPr>
          <p:nvPr>
            <p:ph type="dt" sz="half" idx="10"/>
          </p:nvPr>
        </p:nvSpPr>
        <p:spPr/>
        <p:txBody>
          <a:bodyPr/>
          <a:lstStyle/>
          <a:p>
            <a:fld id="{16BC4F9B-B9DB-4A2B-B7CF-DDF5DA3FEE24}" type="datetime1">
              <a:rPr lang="en-GB" smtClean="0"/>
              <a:t>21/02/2023</a:t>
            </a:fld>
            <a:endParaRPr lang="en-GB"/>
          </a:p>
        </p:txBody>
      </p:sp>
      <p:sp>
        <p:nvSpPr>
          <p:cNvPr id="6" name="Footer Placeholder 5">
            <a:extLst>
              <a:ext uri="{FF2B5EF4-FFF2-40B4-BE49-F238E27FC236}">
                <a16:creationId xmlns:a16="http://schemas.microsoft.com/office/drawing/2014/main" id="{5C46E57A-5F57-0C5D-9F00-47604EC4B1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42A9D4-4258-269F-25D4-33C317CDD07C}"/>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3589654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5F16A-857A-8187-348D-C08E312019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E9CE6A-18A9-0257-097B-5600996517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EB490B-3735-8A3C-F8D2-43CC6173BA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916ED1-A101-C1FA-CDA4-EFAB094D83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C156C7-682F-71F0-C6F4-A624573CA6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4DDF24-FFC0-2A22-9B2B-1BE91F7B6EB8}"/>
              </a:ext>
            </a:extLst>
          </p:cNvPr>
          <p:cNvSpPr>
            <a:spLocks noGrp="1"/>
          </p:cNvSpPr>
          <p:nvPr>
            <p:ph type="dt" sz="half" idx="10"/>
          </p:nvPr>
        </p:nvSpPr>
        <p:spPr/>
        <p:txBody>
          <a:bodyPr/>
          <a:lstStyle/>
          <a:p>
            <a:fld id="{37EDC032-DF1A-4195-ACB8-AA1008C5AF84}" type="datetime1">
              <a:rPr lang="en-GB" smtClean="0"/>
              <a:t>21/02/2023</a:t>
            </a:fld>
            <a:endParaRPr lang="en-GB"/>
          </a:p>
        </p:txBody>
      </p:sp>
      <p:sp>
        <p:nvSpPr>
          <p:cNvPr id="8" name="Footer Placeholder 7">
            <a:extLst>
              <a:ext uri="{FF2B5EF4-FFF2-40B4-BE49-F238E27FC236}">
                <a16:creationId xmlns:a16="http://schemas.microsoft.com/office/drawing/2014/main" id="{4FC3D3CB-39B3-764A-16C4-CE0BEF8DBD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F8402E-645F-BF86-95DA-1FEFB7F1544F}"/>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480619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55699-C7DA-87C5-46AF-69410C80EE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1C245B-8D75-5FC0-53F0-C102DDF4FB04}"/>
              </a:ext>
            </a:extLst>
          </p:cNvPr>
          <p:cNvSpPr>
            <a:spLocks noGrp="1"/>
          </p:cNvSpPr>
          <p:nvPr>
            <p:ph type="dt" sz="half" idx="10"/>
          </p:nvPr>
        </p:nvSpPr>
        <p:spPr/>
        <p:txBody>
          <a:bodyPr/>
          <a:lstStyle/>
          <a:p>
            <a:fld id="{DDF9578D-EFF4-4722-9B1A-58DE88972972}" type="datetime1">
              <a:rPr lang="en-GB" smtClean="0"/>
              <a:t>21/02/2023</a:t>
            </a:fld>
            <a:endParaRPr lang="en-GB"/>
          </a:p>
        </p:txBody>
      </p:sp>
      <p:sp>
        <p:nvSpPr>
          <p:cNvPr id="4" name="Footer Placeholder 3">
            <a:extLst>
              <a:ext uri="{FF2B5EF4-FFF2-40B4-BE49-F238E27FC236}">
                <a16:creationId xmlns:a16="http://schemas.microsoft.com/office/drawing/2014/main" id="{D96322C8-15F2-411C-E107-F9E98CC093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ADCDB4-C5B6-0984-166B-2C93C4B89D49}"/>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2776038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C65857-B0D6-C386-0260-BAF82999D6D2}"/>
              </a:ext>
            </a:extLst>
          </p:cNvPr>
          <p:cNvSpPr>
            <a:spLocks noGrp="1"/>
          </p:cNvSpPr>
          <p:nvPr>
            <p:ph type="dt" sz="half" idx="10"/>
          </p:nvPr>
        </p:nvSpPr>
        <p:spPr/>
        <p:txBody>
          <a:bodyPr/>
          <a:lstStyle/>
          <a:p>
            <a:fld id="{EDD821E3-7893-44F4-91ED-D5B88273CC0D}" type="datetime1">
              <a:rPr lang="en-GB" smtClean="0"/>
              <a:t>21/02/2023</a:t>
            </a:fld>
            <a:endParaRPr lang="en-GB"/>
          </a:p>
        </p:txBody>
      </p:sp>
      <p:sp>
        <p:nvSpPr>
          <p:cNvPr id="3" name="Footer Placeholder 2">
            <a:extLst>
              <a:ext uri="{FF2B5EF4-FFF2-40B4-BE49-F238E27FC236}">
                <a16:creationId xmlns:a16="http://schemas.microsoft.com/office/drawing/2014/main" id="{5C2BBA51-9ADB-8B6A-D70B-019EA55C40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607E3B-BF55-6814-5B88-DC0DB3D587E0}"/>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1812803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9F34F-FE58-6E76-90C5-1029B863A2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4E8B76-397D-387A-BA3E-277ECFF60E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7D49A2-5180-7BBC-C824-8293F2339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F53BF5-EB11-78C3-C07B-CA8AA789D864}"/>
              </a:ext>
            </a:extLst>
          </p:cNvPr>
          <p:cNvSpPr>
            <a:spLocks noGrp="1"/>
          </p:cNvSpPr>
          <p:nvPr>
            <p:ph type="dt" sz="half" idx="10"/>
          </p:nvPr>
        </p:nvSpPr>
        <p:spPr/>
        <p:txBody>
          <a:bodyPr/>
          <a:lstStyle/>
          <a:p>
            <a:fld id="{E01EDCCA-E643-4663-9C19-759172206232}" type="datetime1">
              <a:rPr lang="en-GB" smtClean="0"/>
              <a:t>21/02/2023</a:t>
            </a:fld>
            <a:endParaRPr lang="en-GB"/>
          </a:p>
        </p:txBody>
      </p:sp>
      <p:sp>
        <p:nvSpPr>
          <p:cNvPr id="6" name="Footer Placeholder 5">
            <a:extLst>
              <a:ext uri="{FF2B5EF4-FFF2-40B4-BE49-F238E27FC236}">
                <a16:creationId xmlns:a16="http://schemas.microsoft.com/office/drawing/2014/main" id="{F24C2B1E-9850-C447-5595-DED3DC4CB2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6E1FF4-3201-A111-6D8F-DC46C74FA491}"/>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3644153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D306-EF39-F1FF-8ACA-8CCDA380C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56705F-344A-8352-9A6B-983C947B4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EA6A1A-5729-B881-7200-C124F1DF7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FAE4C5-18F4-93DC-59BF-79D1F925C362}"/>
              </a:ext>
            </a:extLst>
          </p:cNvPr>
          <p:cNvSpPr>
            <a:spLocks noGrp="1"/>
          </p:cNvSpPr>
          <p:nvPr>
            <p:ph type="dt" sz="half" idx="10"/>
          </p:nvPr>
        </p:nvSpPr>
        <p:spPr/>
        <p:txBody>
          <a:bodyPr/>
          <a:lstStyle/>
          <a:p>
            <a:fld id="{BFAE670F-7345-4562-B375-179AB3AB8243}" type="datetime1">
              <a:rPr lang="en-GB" smtClean="0"/>
              <a:t>21/02/2023</a:t>
            </a:fld>
            <a:endParaRPr lang="en-GB"/>
          </a:p>
        </p:txBody>
      </p:sp>
      <p:sp>
        <p:nvSpPr>
          <p:cNvPr id="6" name="Footer Placeholder 5">
            <a:extLst>
              <a:ext uri="{FF2B5EF4-FFF2-40B4-BE49-F238E27FC236}">
                <a16:creationId xmlns:a16="http://schemas.microsoft.com/office/drawing/2014/main" id="{7961C7E0-4E3D-D86C-62B2-02C80D361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5A751E-1428-2D27-4368-DCB5569B99FC}"/>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2750513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86E4A-5F10-902A-2271-02E63EACDF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CC7261-1331-46F7-9083-1FA12043F3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1A747-F3F9-B519-7CC9-5CA98CEE9976}"/>
              </a:ext>
            </a:extLst>
          </p:cNvPr>
          <p:cNvSpPr>
            <a:spLocks noGrp="1"/>
          </p:cNvSpPr>
          <p:nvPr>
            <p:ph type="dt" sz="half" idx="10"/>
          </p:nvPr>
        </p:nvSpPr>
        <p:spPr/>
        <p:txBody>
          <a:bodyPr/>
          <a:lstStyle/>
          <a:p>
            <a:fld id="{ACB493C7-FF17-4EE9-8EF4-B91ABE419C86}" type="datetime1">
              <a:rPr lang="en-GB" smtClean="0"/>
              <a:t>21/02/2023</a:t>
            </a:fld>
            <a:endParaRPr lang="en-GB"/>
          </a:p>
        </p:txBody>
      </p:sp>
      <p:sp>
        <p:nvSpPr>
          <p:cNvPr id="5" name="Footer Placeholder 4">
            <a:extLst>
              <a:ext uri="{FF2B5EF4-FFF2-40B4-BE49-F238E27FC236}">
                <a16:creationId xmlns:a16="http://schemas.microsoft.com/office/drawing/2014/main" id="{F2FE57C3-D9B1-C1C6-FBC5-D086E4678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F0AC6-E40F-50A9-1820-2479164A0A53}"/>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1830768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350D8B-25AC-5182-B2E9-53D740F0A2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59E3A8-FCD5-7889-691D-56539823D0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2D9DF6-22B5-BC3E-A342-AFCF674695D3}"/>
              </a:ext>
            </a:extLst>
          </p:cNvPr>
          <p:cNvSpPr>
            <a:spLocks noGrp="1"/>
          </p:cNvSpPr>
          <p:nvPr>
            <p:ph type="dt" sz="half" idx="10"/>
          </p:nvPr>
        </p:nvSpPr>
        <p:spPr/>
        <p:txBody>
          <a:bodyPr/>
          <a:lstStyle/>
          <a:p>
            <a:fld id="{BEB3CE6E-E633-4CF4-BD63-4F0C9DB2F890}" type="datetime1">
              <a:rPr lang="en-GB" smtClean="0"/>
              <a:t>21/02/2023</a:t>
            </a:fld>
            <a:endParaRPr lang="en-GB"/>
          </a:p>
        </p:txBody>
      </p:sp>
      <p:sp>
        <p:nvSpPr>
          <p:cNvPr id="5" name="Footer Placeholder 4">
            <a:extLst>
              <a:ext uri="{FF2B5EF4-FFF2-40B4-BE49-F238E27FC236}">
                <a16:creationId xmlns:a16="http://schemas.microsoft.com/office/drawing/2014/main" id="{5E704BB4-8714-A15D-5B31-1D9FD958EC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EB448-188F-B532-6158-EFECC390E09B}"/>
              </a:ext>
            </a:extLst>
          </p:cNvPr>
          <p:cNvSpPr>
            <a:spLocks noGrp="1"/>
          </p:cNvSpPr>
          <p:nvPr>
            <p:ph type="sldNum" sz="quarter" idx="12"/>
          </p:nvPr>
        </p:nvSpPr>
        <p:spPr/>
        <p:txBody>
          <a:bodyPr/>
          <a:lstStyle/>
          <a:p>
            <a:fld id="{5ABA906D-E7F0-4435-84E8-F3BF51868B2C}" type="slidenum">
              <a:rPr lang="en-GB" smtClean="0"/>
              <a:t>‹#›</a:t>
            </a:fld>
            <a:endParaRPr lang="en-GB"/>
          </a:p>
        </p:txBody>
      </p:sp>
    </p:spTree>
    <p:extLst>
      <p:ext uri="{BB962C8B-B14F-4D97-AF65-F5344CB8AC3E}">
        <p14:creationId xmlns:p14="http://schemas.microsoft.com/office/powerpoint/2010/main" val="621535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829D44-28FB-20BE-A4FD-E6309F51A3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4E07CE-ECD5-C9C5-B660-841CC22984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C02BB0-96A5-EE84-4770-844AE801C7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E798B9-CE68-4950-9157-5CD8D21544E9}" type="datetime1">
              <a:rPr lang="en-GB" smtClean="0"/>
              <a:t>21/02/2023</a:t>
            </a:fld>
            <a:endParaRPr lang="en-GB"/>
          </a:p>
        </p:txBody>
      </p:sp>
      <p:sp>
        <p:nvSpPr>
          <p:cNvPr id="5" name="Footer Placeholder 4">
            <a:extLst>
              <a:ext uri="{FF2B5EF4-FFF2-40B4-BE49-F238E27FC236}">
                <a16:creationId xmlns:a16="http://schemas.microsoft.com/office/drawing/2014/main" id="{55C7A57B-2A26-3216-58D1-C1C4FEC815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0AA3A6-5C7D-4EC6-685C-7949633A5864}"/>
              </a:ext>
            </a:extLst>
          </p:cNvPr>
          <p:cNvSpPr>
            <a:spLocks noGrp="1"/>
          </p:cNvSpPr>
          <p:nvPr>
            <p:ph type="sldNum" sz="quarter" idx="4"/>
          </p:nvPr>
        </p:nvSpPr>
        <p:spPr>
          <a:xfrm>
            <a:off x="11353800" y="6324032"/>
            <a:ext cx="664030" cy="397443"/>
          </a:xfrm>
          <a:prstGeom prst="rect">
            <a:avLst/>
          </a:prstGeom>
        </p:spPr>
        <p:txBody>
          <a:bodyPr vert="horz" lIns="91440" tIns="45720" rIns="91440" bIns="45720" rtlCol="0" anchor="ctr"/>
          <a:lstStyle>
            <a:lvl1pPr algn="r">
              <a:defRPr sz="1400" b="1">
                <a:solidFill>
                  <a:schemeClr val="tx1">
                    <a:tint val="75000"/>
                  </a:schemeClr>
                </a:solidFill>
                <a:latin typeface="Arial Black" panose="020B0A04020102020204" pitchFamily="34" charset="0"/>
              </a:defRPr>
            </a:lvl1pPr>
          </a:lstStyle>
          <a:p>
            <a:endParaRPr lang="en-GB" dirty="0"/>
          </a:p>
        </p:txBody>
      </p:sp>
      <p:sp>
        <p:nvSpPr>
          <p:cNvPr id="9" name="TextBox 8">
            <a:extLst>
              <a:ext uri="{FF2B5EF4-FFF2-40B4-BE49-F238E27FC236}">
                <a16:creationId xmlns:a16="http://schemas.microsoft.com/office/drawing/2014/main" id="{2EF61A34-3429-2EF5-291B-EF9090913429}"/>
              </a:ext>
            </a:extLst>
          </p:cNvPr>
          <p:cNvSpPr txBox="1"/>
          <p:nvPr userDrawn="1"/>
        </p:nvSpPr>
        <p:spPr>
          <a:xfrm>
            <a:off x="3048000" y="3342305"/>
            <a:ext cx="6096000" cy="369332"/>
          </a:xfrm>
          <a:prstGeom prst="rect">
            <a:avLst/>
          </a:prstGeom>
          <a:noFill/>
        </p:spPr>
        <p:txBody>
          <a:bodyPr wrap="square">
            <a:spAutoFit/>
          </a:bodyPr>
          <a:lstStyle/>
          <a:p>
            <a:fld id="{5ABA906D-E7F0-4435-84E8-F3BF51868B2C}" type="slidenum">
              <a:rPr lang="en-GB" smtClean="0"/>
              <a:pPr/>
              <a:t>‹#›</a:t>
            </a:fld>
            <a:endParaRPr lang="en-GB" dirty="0"/>
          </a:p>
        </p:txBody>
      </p:sp>
    </p:spTree>
    <p:extLst>
      <p:ext uri="{BB962C8B-B14F-4D97-AF65-F5344CB8AC3E}">
        <p14:creationId xmlns:p14="http://schemas.microsoft.com/office/powerpoint/2010/main" val="34258705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i1.wp.com/explorationstationdaycare.com/wp-content/uploads/2017/09/group-of-babies-1200.jpg?w=120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images.agoramedia.com/wte3.0/gcms/Why-Vaccinate-herd-mentality-722x406.jpg?width=574"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i0.wp.com/blog.univ-angers.fr/psychoblog/files/2013/11/IMAGE15.jpg?zoom=2" TargetMode="Externa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isc.pb.unizin.org/teachingwithtech/chapter/history-context-for-active-learnin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7.png"/><Relationship Id="rId2" Type="http://schemas.openxmlformats.org/officeDocument/2006/relationships/hyperlink" Target="https://images.certifikid.com/content_images/3/600x360_1200x675IMG_1885cballpit1.jpg" TargetMode="Externa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4.bp.blogspot.com/-SiylvkVfKFE/UYA3PkjrFVI/AAAAAAAAEfo/eJ-mULW56xE/s640/elise+object+permanence2.jpg"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communityplaythings.co.uk/-/media/images/learning-library-images/articles/colour-and-sound-in-your-nursery-setting/colour_and_sound_in_a_nursery_1.ashx?rev=20e56c956dec4afdb4d45c38a028126f&amp;sc_lang=en&amp;hash=7DBC74EE918772CED17FE59EA904D7DC"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hyperlink" Target="https://www.google.com/url?sa=i&amp;url=https%3A%2F%2Fwww.dreamstime.com%2Fphotos-images%2Fconclusion.html&amp;psig=AOvVaw2Lc_KrQAo-bi5zv1MBabdj&amp;ust=1676743954682000&amp;source=images&amp;cd=vfe&amp;ved=0CA8QjRxqFwoTCODh1ZCUnf0CFQAAAAAdAAAAABA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006/nimg.2000.0743" TargetMode="External"/><Relationship Id="rId13" Type="http://schemas.openxmlformats.org/officeDocument/2006/relationships/hyperlink" Target="https://doi.org/10.1037/0735-7036.108.1.93" TargetMode="External"/><Relationship Id="rId3" Type="http://schemas.openxmlformats.org/officeDocument/2006/relationships/hyperlink" Target="https://doi.org/10.1037/0012-1649.13.4.371" TargetMode="External"/><Relationship Id="rId7" Type="http://schemas.openxmlformats.org/officeDocument/2006/relationships/hyperlink" Target="https://doi.org/10.1111/1467-8624.00120" TargetMode="External"/><Relationship Id="rId12" Type="http://schemas.openxmlformats.org/officeDocument/2006/relationships/hyperlink" Target="https://doi.org/10.1037/11494-006" TargetMode="External"/><Relationship Id="rId2" Type="http://schemas.openxmlformats.org/officeDocument/2006/relationships/hyperlink" Target="https://doi.org/10.17507/jltr.0805.22" TargetMode="External"/><Relationship Id="rId1" Type="http://schemas.openxmlformats.org/officeDocument/2006/relationships/slideLayout" Target="../slideLayouts/slideLayout2.xml"/><Relationship Id="rId6" Type="http://schemas.openxmlformats.org/officeDocument/2006/relationships/hyperlink" Target="https://doi.org/10.1080/09650792.2018.1564687" TargetMode="External"/><Relationship Id="rId11" Type="http://schemas.openxmlformats.org/officeDocument/2006/relationships/hyperlink" Target="https://doi.org/10.1017/CCOL9780521898584" TargetMode="External"/><Relationship Id="rId5" Type="http://schemas.openxmlformats.org/officeDocument/2006/relationships/hyperlink" Target="https://doi.org/10.1016/j.newideapsych.2004.11.005" TargetMode="External"/><Relationship Id="rId10" Type="http://schemas.openxmlformats.org/officeDocument/2006/relationships/hyperlink" Target="https://doi.org/10.1017/CCOL9780521898584.004" TargetMode="External"/><Relationship Id="rId4" Type="http://schemas.openxmlformats.org/officeDocument/2006/relationships/hyperlink" Target="https://doi.org/10.1177/0048393112454994" TargetMode="External"/><Relationship Id="rId9" Type="http://schemas.openxmlformats.org/officeDocument/2006/relationships/hyperlink" Target="https://doi.org/10.1111/lnc3.121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BGRectangle">
            <a:extLst>
              <a:ext uri="{FF2B5EF4-FFF2-40B4-BE49-F238E27FC236}">
                <a16:creationId xmlns:a16="http://schemas.microsoft.com/office/drawing/2014/main" id="{89C1B8B3-9FDD-4D8C-9C4D-2FD7CFA2F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group of babies sitting on the floor&#10;&#10;Description automatically generated with low confidence">
            <a:hlinkClick r:id="rId2"/>
            <a:extLst>
              <a:ext uri="{FF2B5EF4-FFF2-40B4-BE49-F238E27FC236}">
                <a16:creationId xmlns:a16="http://schemas.microsoft.com/office/drawing/2014/main" id="{021D7793-4E79-114B-F1B7-1156E21E898F}"/>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16957" r="8821"/>
          <a:stretch/>
        </p:blipFill>
        <p:spPr>
          <a:xfrm>
            <a:off x="20" y="-12364"/>
            <a:ext cx="12191980" cy="6857999"/>
          </a:xfrm>
          <a:prstGeom prst="rect">
            <a:avLst/>
          </a:prstGeom>
        </p:spPr>
      </p:pic>
      <p:sp>
        <p:nvSpPr>
          <p:cNvPr id="2" name="Title 1">
            <a:extLst>
              <a:ext uri="{FF2B5EF4-FFF2-40B4-BE49-F238E27FC236}">
                <a16:creationId xmlns:a16="http://schemas.microsoft.com/office/drawing/2014/main" id="{D9334E55-4686-A8D2-021B-7442C5E30CB3}"/>
              </a:ext>
            </a:extLst>
          </p:cNvPr>
          <p:cNvSpPr>
            <a:spLocks noGrp="1"/>
          </p:cNvSpPr>
          <p:nvPr>
            <p:ph type="ctrTitle"/>
          </p:nvPr>
        </p:nvSpPr>
        <p:spPr>
          <a:xfrm>
            <a:off x="418642" y="1200151"/>
            <a:ext cx="7386010" cy="5189631"/>
          </a:xfrm>
        </p:spPr>
        <p:txBody>
          <a:bodyPr anchor="ctr">
            <a:normAutofit/>
          </a:bodyPr>
          <a:lstStyle/>
          <a:p>
            <a:pPr algn="r"/>
            <a:r>
              <a:rPr lang="en-US" sz="7400" b="1" dirty="0">
                <a:solidFill>
                  <a:srgbClr val="FFFFFF"/>
                </a:solidFill>
                <a:cs typeface="Arial" panose="020B0604020202020204" pitchFamily="34" charset="0"/>
              </a:rPr>
              <a:t>Volunteering and working with kids in a social care </a:t>
            </a:r>
            <a:r>
              <a:rPr lang="en-GB" sz="7400" b="1" dirty="0">
                <a:solidFill>
                  <a:srgbClr val="FFFFFF"/>
                </a:solidFill>
                <a:cs typeface="Arial" panose="020B0604020202020204" pitchFamily="34" charset="0"/>
              </a:rPr>
              <a:t>setting</a:t>
            </a:r>
            <a:endParaRPr lang="en-GB" sz="7400" dirty="0">
              <a:solidFill>
                <a:srgbClr val="FFFFFF"/>
              </a:solidFill>
            </a:endParaRPr>
          </a:p>
        </p:txBody>
      </p:sp>
      <p:sp>
        <p:nvSpPr>
          <p:cNvPr id="3" name="Subtitle 2">
            <a:extLst>
              <a:ext uri="{FF2B5EF4-FFF2-40B4-BE49-F238E27FC236}">
                <a16:creationId xmlns:a16="http://schemas.microsoft.com/office/drawing/2014/main" id="{9D61C40E-0B53-0485-1A47-5949380B61E9}"/>
              </a:ext>
            </a:extLst>
          </p:cNvPr>
          <p:cNvSpPr>
            <a:spLocks noGrp="1"/>
          </p:cNvSpPr>
          <p:nvPr>
            <p:ph type="subTitle" idx="1"/>
          </p:nvPr>
        </p:nvSpPr>
        <p:spPr>
          <a:xfrm>
            <a:off x="8223274" y="2721165"/>
            <a:ext cx="3719010" cy="3966073"/>
          </a:xfrm>
        </p:spPr>
        <p:txBody>
          <a:bodyPr anchor="ctr">
            <a:normAutofit/>
          </a:bodyPr>
          <a:lstStyle/>
          <a:p>
            <a:pPr algn="l"/>
            <a:r>
              <a:rPr lang="en-GB" sz="1400" b="1" dirty="0">
                <a:solidFill>
                  <a:srgbClr val="FFFFFF"/>
                </a:solidFill>
                <a:highlight>
                  <a:srgbClr val="008080"/>
                </a:highlight>
                <a:latin typeface="Arial" panose="020B0604020202020204" pitchFamily="34" charset="0"/>
                <a:cs typeface="Arial" panose="020B0604020202020204" pitchFamily="34" charset="0"/>
              </a:rPr>
              <a:t>Module name: Psychology in H &amp; S</a:t>
            </a:r>
          </a:p>
          <a:p>
            <a:pPr algn="l"/>
            <a:r>
              <a:rPr lang="en-GB" sz="1400" b="1" dirty="0">
                <a:solidFill>
                  <a:srgbClr val="FFFFFF"/>
                </a:solidFill>
                <a:highlight>
                  <a:srgbClr val="008080"/>
                </a:highlight>
                <a:latin typeface="Arial" panose="020B0604020202020204" pitchFamily="34" charset="0"/>
                <a:cs typeface="Arial" panose="020B0604020202020204" pitchFamily="34" charset="0"/>
              </a:rPr>
              <a:t>Student Name: Abeer Ishal</a:t>
            </a:r>
          </a:p>
          <a:p>
            <a:pPr algn="l"/>
            <a:r>
              <a:rPr lang="en-GB" sz="1400" b="1" dirty="0">
                <a:solidFill>
                  <a:srgbClr val="FFFFFF"/>
                </a:solidFill>
                <a:highlight>
                  <a:srgbClr val="008080"/>
                </a:highlight>
                <a:latin typeface="Arial" panose="020B0604020202020204" pitchFamily="34" charset="0"/>
                <a:cs typeface="Arial" panose="020B0604020202020204" pitchFamily="34" charset="0"/>
              </a:rPr>
              <a:t>Student Number: 2128229</a:t>
            </a:r>
          </a:p>
          <a:p>
            <a:pPr algn="l"/>
            <a:r>
              <a:rPr lang="en-GB" sz="1400" b="1" dirty="0">
                <a:solidFill>
                  <a:srgbClr val="FFFFFF"/>
                </a:solidFill>
                <a:highlight>
                  <a:srgbClr val="008080"/>
                </a:highlight>
                <a:latin typeface="Arial" panose="020B0604020202020204" pitchFamily="34" charset="0"/>
                <a:cs typeface="Arial" panose="020B0604020202020204" pitchFamily="34" charset="0"/>
              </a:rPr>
              <a:t>Lecturers Name: Donna Holder</a:t>
            </a:r>
          </a:p>
          <a:p>
            <a:pPr algn="l"/>
            <a:r>
              <a:rPr lang="en-GB" sz="1400" b="1" dirty="0">
                <a:solidFill>
                  <a:srgbClr val="FFFFFF"/>
                </a:solidFill>
                <a:highlight>
                  <a:srgbClr val="008080"/>
                </a:highlight>
                <a:latin typeface="Arial" panose="020B0604020202020204" pitchFamily="34" charset="0"/>
                <a:cs typeface="Arial" panose="020B0604020202020204" pitchFamily="34" charset="0"/>
              </a:rPr>
              <a:t>Modules Code: LCHS4006</a:t>
            </a:r>
          </a:p>
          <a:p>
            <a:pPr algn="l"/>
            <a:endParaRPr lang="en-GB" dirty="0">
              <a:solidFill>
                <a:srgbClr val="FFFFFF"/>
              </a:solidFill>
            </a:endParaRPr>
          </a:p>
        </p:txBody>
      </p:sp>
      <p:sp>
        <p:nvSpPr>
          <p:cNvPr id="29" name="!!Line">
            <a:extLst>
              <a:ext uri="{FF2B5EF4-FFF2-40B4-BE49-F238E27FC236}">
                <a16:creationId xmlns:a16="http://schemas.microsoft.com/office/drawing/2014/main" id="{93A9CEA1-EFF3-40F6-AB36-E232925E7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4632" y="2286000"/>
            <a:ext cx="27432" cy="2286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7816B4AD-2C94-46A4-0C6A-0E57CA71E146}"/>
              </a:ext>
            </a:extLst>
          </p:cNvPr>
          <p:cNvSpPr>
            <a:spLocks noGrp="1"/>
          </p:cNvSpPr>
          <p:nvPr>
            <p:ph type="sldNum" sz="quarter" idx="12"/>
          </p:nvPr>
        </p:nvSpPr>
        <p:spPr/>
        <p:txBody>
          <a:bodyPr/>
          <a:lstStyle/>
          <a:p>
            <a:fld id="{5ABA906D-E7F0-4435-84E8-F3BF51868B2C}" type="slidenum">
              <a:rPr lang="en-GB" smtClean="0"/>
              <a:t>1</a:t>
            </a:fld>
            <a:endParaRPr lang="en-GB"/>
          </a:p>
        </p:txBody>
      </p:sp>
    </p:spTree>
    <p:extLst>
      <p:ext uri="{BB962C8B-B14F-4D97-AF65-F5344CB8AC3E}">
        <p14:creationId xmlns:p14="http://schemas.microsoft.com/office/powerpoint/2010/main" val="2396776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74"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 name="Content Placeholder 14" descr="A picture containing child, child, toy, baby&#10;&#10;Description automatically generated">
            <a:hlinkClick r:id="rId2"/>
            <a:extLst>
              <a:ext uri="{FF2B5EF4-FFF2-40B4-BE49-F238E27FC236}">
                <a16:creationId xmlns:a16="http://schemas.microsoft.com/office/drawing/2014/main" id="{42A6BB66-C82A-B0E5-2E0B-45D8F5686B4F}"/>
              </a:ext>
            </a:extLst>
          </p:cNvPr>
          <p:cNvPicPr>
            <a:picLocks noChangeAspect="1"/>
          </p:cNvPicPr>
          <p:nvPr/>
        </p:nvPicPr>
        <p:blipFill rotWithShape="1">
          <a:blip r:embed="rId3">
            <a:extLst>
              <a:ext uri="{28A0092B-C50C-407E-A947-70E740481C1C}">
                <a14:useLocalDpi xmlns:a14="http://schemas.microsoft.com/office/drawing/2010/main" val="0"/>
              </a:ext>
            </a:extLst>
          </a:blip>
          <a:srcRect l="9382" r="1752" b="3"/>
          <a:stretch/>
        </p:blipFill>
        <p:spPr>
          <a:xfrm>
            <a:off x="305745" y="1712976"/>
            <a:ext cx="4535356" cy="3668909"/>
          </a:xfrm>
          <a:prstGeom prst="rect">
            <a:avLst/>
          </a:prstGeom>
        </p:spPr>
      </p:pic>
      <p:grpSp>
        <p:nvGrpSpPr>
          <p:cNvPr id="77" name="Group 76">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78" name="Freeform: Shape 77">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81">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Title 1">
            <a:extLst>
              <a:ext uri="{FF2B5EF4-FFF2-40B4-BE49-F238E27FC236}">
                <a16:creationId xmlns:a16="http://schemas.microsoft.com/office/drawing/2014/main" id="{8A0DF8C4-BB95-0568-FABD-65DF2F5E0327}"/>
              </a:ext>
            </a:extLst>
          </p:cNvPr>
          <p:cNvSpPr>
            <a:spLocks noGrp="1"/>
          </p:cNvSpPr>
          <p:nvPr>
            <p:ph type="title"/>
          </p:nvPr>
        </p:nvSpPr>
        <p:spPr>
          <a:xfrm>
            <a:off x="3792772" y="63184"/>
            <a:ext cx="4833435" cy="853771"/>
          </a:xfrm>
        </p:spPr>
        <p:txBody>
          <a:bodyPr anchor="t">
            <a:noAutofit/>
          </a:bodyPr>
          <a:lstStyle/>
          <a:p>
            <a:pPr algn="ctr"/>
            <a:r>
              <a:rPr lang="en-GB" sz="5400" b="1" u="sng" dirty="0">
                <a:solidFill>
                  <a:schemeClr val="accent5">
                    <a:lumMod val="20000"/>
                    <a:lumOff val="80000"/>
                  </a:schemeClr>
                </a:solidFill>
                <a:latin typeface="+mn-lt"/>
              </a:rPr>
              <a:t>Introduction</a:t>
            </a:r>
          </a:p>
        </p:txBody>
      </p:sp>
      <p:sp>
        <p:nvSpPr>
          <p:cNvPr id="3" name="Content Placeholder 2">
            <a:extLst>
              <a:ext uri="{FF2B5EF4-FFF2-40B4-BE49-F238E27FC236}">
                <a16:creationId xmlns:a16="http://schemas.microsoft.com/office/drawing/2014/main" id="{1F147836-BBF2-9BC4-A563-C1388D4CE361}"/>
              </a:ext>
            </a:extLst>
          </p:cNvPr>
          <p:cNvSpPr>
            <a:spLocks noGrp="1"/>
          </p:cNvSpPr>
          <p:nvPr>
            <p:ph idx="1"/>
          </p:nvPr>
        </p:nvSpPr>
        <p:spPr>
          <a:xfrm>
            <a:off x="4711627" y="231354"/>
            <a:ext cx="7454251" cy="6490121"/>
          </a:xfrm>
        </p:spPr>
        <p:txBody>
          <a:bodyPr>
            <a:normAutofit fontScale="70000" lnSpcReduction="20000"/>
          </a:bodyPr>
          <a:lstStyle/>
          <a:p>
            <a:pPr>
              <a:lnSpc>
                <a:spcPts val="2185"/>
              </a:lnSpc>
              <a:spcAft>
                <a:spcPts val="2400"/>
              </a:spcAft>
            </a:pPr>
            <a:endParaRPr lang="en-US" sz="2400" b="1" dirty="0">
              <a:solidFill>
                <a:schemeClr val="accent1">
                  <a:lumMod val="20000"/>
                  <a:lumOff val="80000"/>
                </a:schemeClr>
              </a:solidFill>
              <a:effectLst/>
              <a:ea typeface="Times New Roman" panose="02020603050405020304" pitchFamily="18" charset="0"/>
              <a:cs typeface="Times New Roman" panose="02020603050405020304" pitchFamily="18" charset="0"/>
            </a:endParaRPr>
          </a:p>
          <a:p>
            <a:pPr>
              <a:lnSpc>
                <a:spcPts val="2185"/>
              </a:lnSpc>
              <a:spcAft>
                <a:spcPts val="2400"/>
              </a:spcAft>
            </a:pPr>
            <a:r>
              <a:rPr lang="en-US" sz="2600" b="1" dirty="0">
                <a:solidFill>
                  <a:schemeClr val="accent5">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  This research project’s primarily goal is to explore </a:t>
            </a:r>
            <a:r>
              <a:rPr lang="en-US" sz="2600" b="1" dirty="0">
                <a:solidFill>
                  <a:schemeClr val="accent5">
                    <a:lumMod val="20000"/>
                    <a:lumOff val="80000"/>
                  </a:schemeClr>
                </a:solidFill>
                <a:latin typeface="Arial" panose="020B0604020202020204" pitchFamily="34" charset="0"/>
                <a:ea typeface="Times New Roman" panose="02020603050405020304" pitchFamily="18" charset="0"/>
                <a:cs typeface="Arial" panose="020B0604020202020204" pitchFamily="34" charset="0"/>
              </a:rPr>
              <a:t>Dr. </a:t>
            </a:r>
            <a:r>
              <a:rPr lang="en-US" sz="2600" b="1" dirty="0">
                <a:solidFill>
                  <a:schemeClr val="accent5">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Jean Piaget's theory of sensorimotor development in infants and toddlers, as well as the manner in which this theory may be applied to two activities.</a:t>
            </a:r>
          </a:p>
          <a:p>
            <a:pPr>
              <a:lnSpc>
                <a:spcPts val="2185"/>
              </a:lnSpc>
              <a:spcAft>
                <a:spcPts val="2400"/>
              </a:spcAft>
            </a:pPr>
            <a:r>
              <a:rPr lang="en-GB" sz="2600" b="1" dirty="0">
                <a:solidFill>
                  <a:schemeClr val="accent5">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  In order to fulfil the requirements of my research project I was assigned </a:t>
            </a:r>
            <a:r>
              <a:rPr lang="en-GB" sz="2600" b="1" dirty="0">
                <a:solidFill>
                  <a:schemeClr val="accent5">
                    <a:lumMod val="20000"/>
                    <a:lumOff val="80000"/>
                  </a:schemeClr>
                </a:solidFill>
                <a:latin typeface="Arial" panose="020B0604020202020204" pitchFamily="34" charset="0"/>
                <a:ea typeface="Times New Roman" panose="02020603050405020304" pitchFamily="18" charset="0"/>
                <a:cs typeface="Arial" panose="020B0604020202020204" pitchFamily="34" charset="0"/>
              </a:rPr>
              <a:t>a </a:t>
            </a:r>
            <a:r>
              <a:rPr lang="en-GB" sz="2600" b="1" dirty="0">
                <a:solidFill>
                  <a:schemeClr val="accent5">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position as a lead volunteer at a facility for women seeking sanctuary, I was responsible for organizing a weekly support session lasting one hour each and consisting of two distinct creche activities for infants and toddlers who are younger than two years of age.</a:t>
            </a:r>
          </a:p>
          <a:p>
            <a:pPr>
              <a:lnSpc>
                <a:spcPts val="2185"/>
              </a:lnSpc>
              <a:spcAft>
                <a:spcPts val="2400"/>
              </a:spcAft>
            </a:pPr>
            <a:r>
              <a:rPr lang="en-US" sz="2600" b="1" dirty="0">
                <a:solidFill>
                  <a:schemeClr val="accent5">
                    <a:lumMod val="20000"/>
                    <a:lumOff val="80000"/>
                  </a:schemeClr>
                </a:solidFill>
                <a:latin typeface="Arial" panose="020B0604020202020204" pitchFamily="34" charset="0"/>
                <a:ea typeface="Times New Roman" panose="02020603050405020304" pitchFamily="18" charset="0"/>
                <a:cs typeface="Arial" panose="020B0604020202020204" pitchFamily="34" charset="0"/>
              </a:rPr>
              <a:t>  I will also explore some of Mr. Jean Piaget's life work and correlate his findings to my presentation.</a:t>
            </a:r>
          </a:p>
          <a:p>
            <a:pPr>
              <a:lnSpc>
                <a:spcPts val="2185"/>
              </a:lnSpc>
              <a:spcAft>
                <a:spcPts val="2400"/>
              </a:spcAft>
            </a:pPr>
            <a:r>
              <a:rPr lang="en-US" sz="2600" b="1" dirty="0">
                <a:solidFill>
                  <a:schemeClr val="accent5">
                    <a:lumMod val="20000"/>
                    <a:lumOff val="80000"/>
                  </a:schemeClr>
                </a:solidFill>
                <a:latin typeface="Arial" panose="020B0604020202020204" pitchFamily="34" charset="0"/>
                <a:ea typeface="Times New Roman" panose="02020603050405020304" pitchFamily="18" charset="0"/>
                <a:cs typeface="Arial" panose="020B0604020202020204" pitchFamily="34" charset="0"/>
              </a:rPr>
              <a:t>  Piaget's method enhances learning but doesn't teach improvement, which is where variation theory comes in according to a research study.</a:t>
            </a:r>
            <a:endParaRPr lang="en-GB" sz="2600" b="1" dirty="0">
              <a:solidFill>
                <a:schemeClr val="accent5">
                  <a:lumMod val="20000"/>
                  <a:lumOff val="80000"/>
                </a:schemeClr>
              </a:solidFill>
            </a:endParaRPr>
          </a:p>
        </p:txBody>
      </p:sp>
      <p:sp>
        <p:nvSpPr>
          <p:cNvPr id="5" name="Slide Number Placeholder 4">
            <a:extLst>
              <a:ext uri="{FF2B5EF4-FFF2-40B4-BE49-F238E27FC236}">
                <a16:creationId xmlns:a16="http://schemas.microsoft.com/office/drawing/2014/main" id="{3FF9FE35-6DDF-2DCE-6437-132A7F56FF51}"/>
              </a:ext>
            </a:extLst>
          </p:cNvPr>
          <p:cNvSpPr>
            <a:spLocks noGrp="1"/>
          </p:cNvSpPr>
          <p:nvPr>
            <p:ph type="sldNum" sz="quarter" idx="12"/>
          </p:nvPr>
        </p:nvSpPr>
        <p:spPr/>
        <p:txBody>
          <a:bodyPr/>
          <a:lstStyle/>
          <a:p>
            <a:fld id="{5ABA906D-E7F0-4435-84E8-F3BF51868B2C}" type="slidenum">
              <a:rPr lang="en-GB" smtClean="0"/>
              <a:t>2</a:t>
            </a:fld>
            <a:endParaRPr lang="en-GB"/>
          </a:p>
        </p:txBody>
      </p:sp>
    </p:spTree>
    <p:extLst>
      <p:ext uri="{BB962C8B-B14F-4D97-AF65-F5344CB8AC3E}">
        <p14:creationId xmlns:p14="http://schemas.microsoft.com/office/powerpoint/2010/main" val="2005144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CB000-318E-555A-7E1A-1E4AB84F3506}"/>
              </a:ext>
            </a:extLst>
          </p:cNvPr>
          <p:cNvSpPr>
            <a:spLocks noGrp="1"/>
          </p:cNvSpPr>
          <p:nvPr>
            <p:ph type="title"/>
          </p:nvPr>
        </p:nvSpPr>
        <p:spPr>
          <a:xfrm>
            <a:off x="126732" y="77118"/>
            <a:ext cx="5962785" cy="1046602"/>
          </a:xfrm>
        </p:spPr>
        <p:txBody>
          <a:bodyPr>
            <a:normAutofit/>
          </a:bodyPr>
          <a:lstStyle/>
          <a:p>
            <a:pPr algn="ctr"/>
            <a:r>
              <a:rPr lang="en-US" sz="2800" b="1" dirty="0">
                <a:solidFill>
                  <a:srgbClr val="538135"/>
                </a:solidFill>
                <a:effectLst/>
                <a:latin typeface="Open Sans" panose="020B0606030504020204" pitchFamily="34" charset="0"/>
                <a:ea typeface="Calibri" panose="020F0502020204030204" pitchFamily="34" charset="0"/>
              </a:rPr>
              <a:t>Dr. Jean Piaget</a:t>
            </a:r>
            <a:br>
              <a:rPr lang="en-US" sz="1800" b="1" dirty="0">
                <a:solidFill>
                  <a:srgbClr val="538135"/>
                </a:solidFill>
                <a:effectLst/>
                <a:latin typeface="Open Sans" panose="020B0606030504020204" pitchFamily="34" charset="0"/>
                <a:ea typeface="Calibri" panose="020F0502020204030204" pitchFamily="34" charset="0"/>
              </a:rPr>
            </a:br>
            <a:r>
              <a:rPr lang="en-US" sz="1600" b="1" dirty="0">
                <a:solidFill>
                  <a:srgbClr val="538135"/>
                </a:solidFill>
                <a:effectLst/>
                <a:latin typeface="Open Sans" panose="020B0606030504020204" pitchFamily="34" charset="0"/>
                <a:ea typeface="Calibri" panose="020F0502020204030204" pitchFamily="34" charset="0"/>
              </a:rPr>
              <a:t>Swiss Biologist and Psychologist</a:t>
            </a:r>
            <a:br>
              <a:rPr lang="en-US" sz="1800" b="1" dirty="0">
                <a:solidFill>
                  <a:srgbClr val="538135"/>
                </a:solidFill>
                <a:effectLst/>
                <a:latin typeface="Open Sans" panose="020B0606030504020204" pitchFamily="34" charset="0"/>
                <a:ea typeface="Calibri" panose="020F0502020204030204" pitchFamily="34" charset="0"/>
              </a:rPr>
            </a:br>
            <a:r>
              <a:rPr lang="en-US" sz="1800" b="1" dirty="0">
                <a:solidFill>
                  <a:srgbClr val="538135"/>
                </a:solidFill>
                <a:effectLst/>
                <a:latin typeface="Open Sans" panose="020B0606030504020204" pitchFamily="34" charset="0"/>
                <a:ea typeface="Calibri" panose="020F0502020204030204" pitchFamily="34" charset="0"/>
              </a:rPr>
              <a:t> </a:t>
            </a:r>
            <a:r>
              <a:rPr lang="en-US" sz="1400" b="1" dirty="0">
                <a:solidFill>
                  <a:srgbClr val="538135"/>
                </a:solidFill>
                <a:effectLst/>
                <a:latin typeface="Open Sans" panose="020B0606030504020204" pitchFamily="34" charset="0"/>
                <a:ea typeface="Calibri" panose="020F0502020204030204" pitchFamily="34" charset="0"/>
              </a:rPr>
              <a:t>1896-1980 </a:t>
            </a:r>
            <a:endParaRPr lang="en-GB" sz="1400" dirty="0"/>
          </a:p>
        </p:txBody>
      </p:sp>
      <p:sp>
        <p:nvSpPr>
          <p:cNvPr id="10" name="Content Placeholder 9">
            <a:extLst>
              <a:ext uri="{FF2B5EF4-FFF2-40B4-BE49-F238E27FC236}">
                <a16:creationId xmlns:a16="http://schemas.microsoft.com/office/drawing/2014/main" id="{F0C513C0-03C1-623D-918E-029D07C6130C}"/>
              </a:ext>
            </a:extLst>
          </p:cNvPr>
          <p:cNvSpPr>
            <a:spLocks noGrp="1"/>
          </p:cNvSpPr>
          <p:nvPr>
            <p:ph idx="1"/>
          </p:nvPr>
        </p:nvSpPr>
        <p:spPr>
          <a:xfrm>
            <a:off x="126731" y="936434"/>
            <a:ext cx="6659659" cy="5844448"/>
          </a:xfrm>
        </p:spPr>
        <p:txBody>
          <a:bodyPr>
            <a:normAutofit/>
          </a:bodyPr>
          <a:lstStyle/>
          <a:p>
            <a:pPr marL="342900" indent="-342900">
              <a:buFont typeface="+mj-lt"/>
              <a:buAutoNum type="arabicPeriod"/>
            </a:pPr>
            <a:endParaRPr lang="en-US" sz="1600" dirty="0">
              <a:latin typeface="Arial" panose="020B0604020202020204" pitchFamily="34" charset="0"/>
              <a:cs typeface="Arial" panose="020B0604020202020204" pitchFamily="34" charset="0"/>
            </a:endParaRPr>
          </a:p>
          <a:p>
            <a:pPr marL="342900" indent="-342900">
              <a:buFont typeface="+mj-lt"/>
              <a:buAutoNum type="arabicPeriod"/>
            </a:pPr>
            <a:r>
              <a:rPr lang="en-US" sz="1800" dirty="0">
                <a:solidFill>
                  <a:schemeClr val="accent4">
                    <a:lumMod val="50000"/>
                  </a:schemeClr>
                </a:solidFill>
                <a:latin typeface="Arial" panose="020B0604020202020204" pitchFamily="34" charset="0"/>
                <a:cs typeface="Arial" panose="020B0604020202020204" pitchFamily="34" charset="0"/>
              </a:rPr>
              <a:t>Dr. Jean Piaget is considered one of the most influential thinkers in the history of psychology. His significance to the fields of education, cognitive and developmental psychology, and the so-called "cognitive revolution," among others, is without dispute of great value (</a:t>
            </a:r>
            <a:r>
              <a:rPr lang="en-GB" sz="1800" i="0" dirty="0" err="1">
                <a:solidFill>
                  <a:schemeClr val="accent4">
                    <a:lumMod val="50000"/>
                  </a:schemeClr>
                </a:solidFill>
                <a:effectLst/>
                <a:latin typeface="Arial" panose="020B0604020202020204" pitchFamily="34" charset="0"/>
                <a:cs typeface="Arial" panose="020B0604020202020204" pitchFamily="34" charset="0"/>
              </a:rPr>
              <a:t>Erneling</a:t>
            </a:r>
            <a:r>
              <a:rPr lang="en-GB" sz="1800" dirty="0">
                <a:solidFill>
                  <a:schemeClr val="accent4">
                    <a:lumMod val="50000"/>
                  </a:schemeClr>
                </a:solidFill>
                <a:latin typeface="Arial" panose="020B0604020202020204" pitchFamily="34" charset="0"/>
                <a:cs typeface="Arial" panose="020B0604020202020204" pitchFamily="34" charset="0"/>
              </a:rPr>
              <a:t>, </a:t>
            </a:r>
            <a:r>
              <a:rPr lang="en-GB" sz="1800" i="0" dirty="0">
                <a:solidFill>
                  <a:schemeClr val="accent4">
                    <a:lumMod val="50000"/>
                  </a:schemeClr>
                </a:solidFill>
                <a:effectLst/>
                <a:latin typeface="Arial" panose="020B0604020202020204" pitchFamily="34" charset="0"/>
                <a:cs typeface="Arial" panose="020B0604020202020204" pitchFamily="34" charset="0"/>
              </a:rPr>
              <a:t>2014).</a:t>
            </a:r>
          </a:p>
          <a:p>
            <a:pPr marL="342900" indent="-342900">
              <a:buFont typeface="+mj-lt"/>
              <a:buAutoNum type="arabicPeriod"/>
            </a:pPr>
            <a:r>
              <a:rPr lang="en-US" sz="1800" dirty="0">
                <a:solidFill>
                  <a:schemeClr val="accent4">
                    <a:lumMod val="50000"/>
                  </a:schemeClr>
                </a:solidFill>
                <a:latin typeface="Arial" panose="020B0604020202020204" pitchFamily="34" charset="0"/>
                <a:cs typeface="Arial" panose="020B0604020202020204" pitchFamily="34" charset="0"/>
              </a:rPr>
              <a:t>It is my contention that Dr. Piaget's research on infant development remains unrivaled in terms of novelty, breadth, and rigor even today </a:t>
            </a:r>
            <a:r>
              <a:rPr lang="en-GB" sz="1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rPr>
              <a:t>(Müller et al., 2009)</a:t>
            </a:r>
            <a:r>
              <a:rPr lang="en-US" sz="1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rPr>
              <a:t>.</a:t>
            </a:r>
          </a:p>
          <a:p>
            <a:pPr marL="342900" indent="-342900">
              <a:buFont typeface="+mj-lt"/>
              <a:buAutoNum type="arabicPeriod"/>
            </a:pPr>
            <a:endParaRPr lang="en-US" sz="1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US" sz="1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rPr>
              <a:t>Dr. Jean Piaget spent almost 5 decades researching child development. These insights fed Piaget's philosophical issue of linking biology and knowledge (</a:t>
            </a:r>
            <a:r>
              <a:rPr lang="en-GB" sz="1800" dirty="0" err="1">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Messerly</a:t>
            </a:r>
            <a:r>
              <a:rPr lang="en-GB" sz="18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(2009</a:t>
            </a:r>
            <a:r>
              <a:rPr lang="en-US" sz="18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a:t>
            </a:r>
          </a:p>
          <a:p>
            <a:pPr marL="342900" indent="-342900">
              <a:buFont typeface="+mj-lt"/>
              <a:buAutoNum type="arabicPeriod"/>
            </a:pPr>
            <a:endParaRPr lang="en-US" sz="18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mj-lt"/>
              <a:buAutoNum type="arabicPeriod"/>
            </a:pPr>
            <a:r>
              <a:rPr lang="en-US" sz="1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rPr>
              <a:t>Piaget's promotion of schema theory not only gives a unique lens through which to observe translation but also throws new light on the process and evolution of human cognition. He labeled these approaches as Schema,  Assimilation, Accommodation, and Equilibrium suggested by </a:t>
            </a:r>
            <a:r>
              <a:rPr lang="en-US" sz="1800" dirty="0" err="1">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Bormanaki</a:t>
            </a:r>
            <a:r>
              <a:rPr lang="en-US" sz="18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and </a:t>
            </a:r>
            <a:r>
              <a:rPr lang="en-US" sz="1800" dirty="0" err="1">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Khoshhal</a:t>
            </a:r>
            <a:r>
              <a:rPr lang="en-US" sz="18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(2017)</a:t>
            </a:r>
            <a:r>
              <a:rPr lang="en-GB" sz="1800" dirty="0">
                <a:solidFill>
                  <a:schemeClr val="accent4">
                    <a:lumMod val="50000"/>
                  </a:schemeClr>
                </a:solidFill>
                <a:latin typeface="Arial" panose="020B0604020202020204" pitchFamily="34" charset="0"/>
                <a:ea typeface="Times New Roman" panose="02020603050405020304" pitchFamily="18" charset="0"/>
                <a:cs typeface="Arial" panose="020B0604020202020204" pitchFamily="34" charset="0"/>
              </a:rPr>
              <a:t>.</a:t>
            </a:r>
            <a:endParaRPr lang="en-GB" sz="1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Content Placeholder 4" descr="A picture containing person, outdoor, person&#10;&#10;Description automatically generated">
            <a:hlinkClick r:id="rId2"/>
            <a:extLst>
              <a:ext uri="{FF2B5EF4-FFF2-40B4-BE49-F238E27FC236}">
                <a16:creationId xmlns:a16="http://schemas.microsoft.com/office/drawing/2014/main" id="{846CE0E9-193C-2761-D0F3-5F9F0D8B777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24090"/>
          <a:stretch/>
        </p:blipFill>
        <p:spPr>
          <a:xfrm>
            <a:off x="6533002" y="10"/>
            <a:ext cx="565899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0FA213C4-2114-984C-BC1E-6D060C3F9A7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isc.pb.unizin.org/teachingwithtech/chapter/history-context-for-active-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Slide Number Placeholder 3">
            <a:extLst>
              <a:ext uri="{FF2B5EF4-FFF2-40B4-BE49-F238E27FC236}">
                <a16:creationId xmlns:a16="http://schemas.microsoft.com/office/drawing/2014/main" id="{9EDF16F0-0ABF-21B8-D21F-08BB9643BA2D}"/>
              </a:ext>
            </a:extLst>
          </p:cNvPr>
          <p:cNvSpPr>
            <a:spLocks noGrp="1"/>
          </p:cNvSpPr>
          <p:nvPr>
            <p:ph type="sldNum" sz="quarter" idx="12"/>
          </p:nvPr>
        </p:nvSpPr>
        <p:spPr/>
        <p:txBody>
          <a:bodyPr/>
          <a:lstStyle/>
          <a:p>
            <a:fld id="{5ABA906D-E7F0-4435-84E8-F3BF51868B2C}" type="slidenum">
              <a:rPr lang="en-GB" smtClean="0"/>
              <a:t>3</a:t>
            </a:fld>
            <a:endParaRPr lang="en-GB"/>
          </a:p>
        </p:txBody>
      </p:sp>
    </p:spTree>
    <p:extLst>
      <p:ext uri="{BB962C8B-B14F-4D97-AF65-F5344CB8AC3E}">
        <p14:creationId xmlns:p14="http://schemas.microsoft.com/office/powerpoint/2010/main" val="3700491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pic>
        <p:nvPicPr>
          <p:cNvPr id="13" name="Picture 12" descr="A person lying in a pile of balls&#10;&#10;Description automatically generated with medium confidence">
            <a:hlinkClick r:id="rId2"/>
            <a:extLst>
              <a:ext uri="{FF2B5EF4-FFF2-40B4-BE49-F238E27FC236}">
                <a16:creationId xmlns:a16="http://schemas.microsoft.com/office/drawing/2014/main" id="{EFECDBE3-67E0-C19A-F8D1-3241DE79DC76}"/>
              </a:ext>
            </a:extLst>
          </p:cNvPr>
          <p:cNvPicPr>
            <a:picLocks noChangeAspect="1"/>
          </p:cNvPicPr>
          <p:nvPr/>
        </p:nvPicPr>
        <p:blipFill rotWithShape="1">
          <a:blip r:embed="rId3">
            <a:extLst>
              <a:ext uri="{28A0092B-C50C-407E-A947-70E740481C1C}">
                <a14:useLocalDpi xmlns:a14="http://schemas.microsoft.com/office/drawing/2010/main" val="0"/>
              </a:ext>
            </a:extLst>
          </a:blip>
          <a:srcRect t="9785" r="-1" b="4818"/>
          <a:stretch/>
        </p:blipFill>
        <p:spPr>
          <a:xfrm>
            <a:off x="3635586" y="86084"/>
            <a:ext cx="4715173" cy="2335576"/>
          </a:xfrm>
          <a:custGeom>
            <a:avLst/>
            <a:gdLst/>
            <a:ahLst/>
            <a:cxnLst/>
            <a:rect l="l" t="t" r="r" b="b"/>
            <a:pathLst>
              <a:path w="12191695" h="5856341">
                <a:moveTo>
                  <a:pt x="0" y="0"/>
                </a:moveTo>
                <a:lnTo>
                  <a:pt x="12191695" y="0"/>
                </a:lnTo>
                <a:lnTo>
                  <a:pt x="12191695" y="243849"/>
                </a:lnTo>
                <a:lnTo>
                  <a:pt x="12191695" y="505121"/>
                </a:lnTo>
                <a:lnTo>
                  <a:pt x="12191695" y="723207"/>
                </a:lnTo>
                <a:lnTo>
                  <a:pt x="12191695" y="755828"/>
                </a:lnTo>
                <a:lnTo>
                  <a:pt x="12191695" y="1411868"/>
                </a:lnTo>
                <a:lnTo>
                  <a:pt x="12191695" y="1421034"/>
                </a:lnTo>
                <a:lnTo>
                  <a:pt x="12191695" y="1515206"/>
                </a:lnTo>
                <a:lnTo>
                  <a:pt x="12191695" y="2636151"/>
                </a:lnTo>
                <a:lnTo>
                  <a:pt x="12191695" y="4637890"/>
                </a:lnTo>
                <a:lnTo>
                  <a:pt x="12165034" y="4654499"/>
                </a:lnTo>
                <a:cubicBezTo>
                  <a:pt x="10850144" y="5425621"/>
                  <a:pt x="8470558" y="5856341"/>
                  <a:pt x="5753358" y="5856341"/>
                </a:cubicBezTo>
                <a:cubicBezTo>
                  <a:pt x="3357905" y="5856341"/>
                  <a:pt x="2231342" y="5159120"/>
                  <a:pt x="858976" y="4449211"/>
                </a:cubicBezTo>
                <a:cubicBezTo>
                  <a:pt x="609057" y="4319934"/>
                  <a:pt x="364243" y="4191839"/>
                  <a:pt x="137598" y="4061349"/>
                </a:cubicBezTo>
                <a:lnTo>
                  <a:pt x="0" y="3977450"/>
                </a:lnTo>
                <a:lnTo>
                  <a:pt x="0" y="2636151"/>
                </a:lnTo>
                <a:lnTo>
                  <a:pt x="0" y="1421034"/>
                </a:lnTo>
                <a:lnTo>
                  <a:pt x="0" y="1411868"/>
                </a:lnTo>
                <a:lnTo>
                  <a:pt x="0" y="1283685"/>
                </a:lnTo>
                <a:lnTo>
                  <a:pt x="0" y="755828"/>
                </a:lnTo>
                <a:lnTo>
                  <a:pt x="0" y="723207"/>
                </a:lnTo>
                <a:lnTo>
                  <a:pt x="0" y="505121"/>
                </a:lnTo>
                <a:lnTo>
                  <a:pt x="0" y="243849"/>
                </a:lnTo>
                <a:close/>
              </a:path>
            </a:pathLst>
          </a:custGeom>
        </p:spPr>
      </p:pic>
      <p:sp>
        <p:nvSpPr>
          <p:cNvPr id="31" name="Freeform: Shape 30">
            <a:extLst>
              <a:ext uri="{FF2B5EF4-FFF2-40B4-BE49-F238E27FC236}">
                <a16:creationId xmlns:a16="http://schemas.microsoft.com/office/drawing/2014/main" id="{C85F553D-483A-4D93-B429-9C1258836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03693" y="-1331662"/>
            <a:ext cx="2184309" cy="12191695"/>
          </a:xfrm>
          <a:custGeom>
            <a:avLst/>
            <a:gdLst>
              <a:gd name="connsiteX0" fmla="*/ 0 w 2184309"/>
              <a:gd name="connsiteY0" fmla="*/ 12191695 h 12191695"/>
              <a:gd name="connsiteX1" fmla="*/ 0 w 2184309"/>
              <a:gd name="connsiteY1" fmla="*/ 12191693 h 12191695"/>
              <a:gd name="connsiteX2" fmla="*/ 210774 w 2184309"/>
              <a:gd name="connsiteY2" fmla="*/ 12191693 h 12191695"/>
              <a:gd name="connsiteX3" fmla="*/ 292677 w 2184309"/>
              <a:gd name="connsiteY3" fmla="*/ 12054095 h 12191695"/>
              <a:gd name="connsiteX4" fmla="*/ 671310 w 2184309"/>
              <a:gd name="connsiteY4" fmla="*/ 11332717 h 12191695"/>
              <a:gd name="connsiteX5" fmla="*/ 2044957 w 2184309"/>
              <a:gd name="connsiteY5" fmla="*/ 6438336 h 12191695"/>
              <a:gd name="connsiteX6" fmla="*/ 871713 w 2184309"/>
              <a:gd name="connsiteY6" fmla="*/ 26659 h 12191695"/>
              <a:gd name="connsiteX7" fmla="*/ 855500 w 2184309"/>
              <a:gd name="connsiteY7" fmla="*/ 0 h 12191695"/>
              <a:gd name="connsiteX8" fmla="*/ 965858 w 2184309"/>
              <a:gd name="connsiteY8" fmla="*/ 0 h 12191695"/>
              <a:gd name="connsiteX9" fmla="*/ 982467 w 2184309"/>
              <a:gd name="connsiteY9" fmla="*/ 26661 h 12191695"/>
              <a:gd name="connsiteX10" fmla="*/ 2184309 w 2184309"/>
              <a:gd name="connsiteY10" fmla="*/ 6438338 h 12191695"/>
              <a:gd name="connsiteX11" fmla="*/ 777179 w 2184309"/>
              <a:gd name="connsiteY11" fmla="*/ 11332719 h 12191695"/>
              <a:gd name="connsiteX12" fmla="*/ 389317 w 2184309"/>
              <a:gd name="connsiteY12" fmla="*/ 12054097 h 12191695"/>
              <a:gd name="connsiteX13" fmla="*/ 305418 w 2184309"/>
              <a:gd name="connsiteY1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84309" h="12191695">
                <a:moveTo>
                  <a:pt x="0" y="12191695"/>
                </a:moveTo>
                <a:lnTo>
                  <a:pt x="0" y="12191693"/>
                </a:lnTo>
                <a:lnTo>
                  <a:pt x="210774" y="12191693"/>
                </a:lnTo>
                <a:lnTo>
                  <a:pt x="292677" y="12054095"/>
                </a:lnTo>
                <a:cubicBezTo>
                  <a:pt x="420062" y="11827450"/>
                  <a:pt x="545109" y="11582636"/>
                  <a:pt x="671310" y="11332717"/>
                </a:cubicBezTo>
                <a:cubicBezTo>
                  <a:pt x="1364326" y="9960351"/>
                  <a:pt x="2044957" y="8833788"/>
                  <a:pt x="2044957" y="6438336"/>
                </a:cubicBezTo>
                <a:cubicBezTo>
                  <a:pt x="2044957" y="3721135"/>
                  <a:pt x="1624486" y="1341549"/>
                  <a:pt x="871713" y="26659"/>
                </a:cubicBezTo>
                <a:lnTo>
                  <a:pt x="855500" y="0"/>
                </a:lnTo>
                <a:lnTo>
                  <a:pt x="965858" y="0"/>
                </a:lnTo>
                <a:lnTo>
                  <a:pt x="982467" y="26661"/>
                </a:lnTo>
                <a:cubicBezTo>
                  <a:pt x="1753589" y="1341551"/>
                  <a:pt x="2184309" y="3721137"/>
                  <a:pt x="2184309" y="6438338"/>
                </a:cubicBezTo>
                <a:cubicBezTo>
                  <a:pt x="2184309" y="8833790"/>
                  <a:pt x="1487088" y="9960353"/>
                  <a:pt x="777179" y="11332719"/>
                </a:cubicBezTo>
                <a:cubicBezTo>
                  <a:pt x="647902" y="11582638"/>
                  <a:pt x="519807" y="11827452"/>
                  <a:pt x="389317" y="12054097"/>
                </a:cubicBezTo>
                <a:lnTo>
                  <a:pt x="305418" y="1219169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46352"/>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5" name="Freeform: Shape 3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08999"/>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Slide Number Placeholder 4">
            <a:extLst>
              <a:ext uri="{FF2B5EF4-FFF2-40B4-BE49-F238E27FC236}">
                <a16:creationId xmlns:a16="http://schemas.microsoft.com/office/drawing/2014/main" id="{F5BF78B5-59CD-430D-33FD-0EDF42377062}"/>
              </a:ext>
            </a:extLst>
          </p:cNvPr>
          <p:cNvSpPr>
            <a:spLocks noGrp="1"/>
          </p:cNvSpPr>
          <p:nvPr>
            <p:ph type="sldNum" sz="quarter" idx="12"/>
          </p:nvPr>
        </p:nvSpPr>
        <p:spPr>
          <a:xfrm>
            <a:off x="11448288" y="6443589"/>
            <a:ext cx="1188720" cy="365125"/>
          </a:xfrm>
        </p:spPr>
        <p:txBody>
          <a:bodyPr vert="horz" lIns="91440" tIns="45720" rIns="91440" bIns="45720" rtlCol="0" anchor="ctr">
            <a:normAutofit/>
          </a:bodyPr>
          <a:lstStyle/>
          <a:p>
            <a:pPr algn="l">
              <a:spcAft>
                <a:spcPts val="600"/>
              </a:spcAft>
              <a:defRPr/>
            </a:pPr>
            <a:fld id="{5ABA906D-E7F0-4435-84E8-F3BF51868B2C}" type="slidenum">
              <a:rPr lang="en-US" sz="1600" b="0">
                <a:solidFill>
                  <a:schemeClr val="tx1">
                    <a:lumMod val="75000"/>
                    <a:lumOff val="25000"/>
                  </a:schemeClr>
                </a:solidFill>
                <a:latin typeface="+mn-lt"/>
              </a:rPr>
              <a:pPr algn="l">
                <a:spcAft>
                  <a:spcPts val="600"/>
                </a:spcAft>
                <a:defRPr/>
              </a:pPr>
              <a:t>4</a:t>
            </a:fld>
            <a:endParaRPr lang="en-US" sz="1600" b="0">
              <a:solidFill>
                <a:schemeClr val="tx1">
                  <a:lumMod val="75000"/>
                  <a:lumOff val="25000"/>
                </a:schemeClr>
              </a:solidFill>
              <a:latin typeface="+mn-lt"/>
            </a:endParaRPr>
          </a:p>
        </p:txBody>
      </p:sp>
      <p:sp>
        <p:nvSpPr>
          <p:cNvPr id="15" name="TextBox 14">
            <a:extLst>
              <a:ext uri="{FF2B5EF4-FFF2-40B4-BE49-F238E27FC236}">
                <a16:creationId xmlns:a16="http://schemas.microsoft.com/office/drawing/2014/main" id="{7CB23A77-AFA3-65EF-A911-151590ED8D01}"/>
              </a:ext>
            </a:extLst>
          </p:cNvPr>
          <p:cNvSpPr txBox="1"/>
          <p:nvPr/>
        </p:nvSpPr>
        <p:spPr>
          <a:xfrm>
            <a:off x="385590" y="0"/>
            <a:ext cx="2511839" cy="461665"/>
          </a:xfrm>
          <a:prstGeom prst="rect">
            <a:avLst/>
          </a:prstGeom>
          <a:noFill/>
        </p:spPr>
        <p:txBody>
          <a:bodyPr wrap="square" rtlCol="0">
            <a:spAutoFit/>
          </a:bodyPr>
          <a:lstStyle/>
          <a:p>
            <a:pPr algn="ctr"/>
            <a:r>
              <a:rPr lang="en-GB" sz="2400" b="1" dirty="0">
                <a:solidFill>
                  <a:schemeClr val="accent6">
                    <a:lumMod val="75000"/>
                  </a:schemeClr>
                </a:solidFill>
                <a:highlight>
                  <a:srgbClr val="FFFF00"/>
                </a:highlight>
                <a:latin typeface="Arial" panose="020B0604020202020204" pitchFamily="34" charset="0"/>
                <a:cs typeface="Arial" panose="020B0604020202020204" pitchFamily="34" charset="0"/>
              </a:rPr>
              <a:t>Activity one</a:t>
            </a:r>
          </a:p>
        </p:txBody>
      </p:sp>
      <p:sp>
        <p:nvSpPr>
          <p:cNvPr id="18" name="TextBox 17">
            <a:extLst>
              <a:ext uri="{FF2B5EF4-FFF2-40B4-BE49-F238E27FC236}">
                <a16:creationId xmlns:a16="http://schemas.microsoft.com/office/drawing/2014/main" id="{2984AF6D-5545-6F6A-31E5-7FCF128232A8}"/>
              </a:ext>
            </a:extLst>
          </p:cNvPr>
          <p:cNvSpPr txBox="1"/>
          <p:nvPr/>
        </p:nvSpPr>
        <p:spPr>
          <a:xfrm>
            <a:off x="9088916" y="1"/>
            <a:ext cx="2500829" cy="461665"/>
          </a:xfrm>
          <a:prstGeom prst="rect">
            <a:avLst/>
          </a:prstGeom>
          <a:noFill/>
        </p:spPr>
        <p:txBody>
          <a:bodyPr wrap="square" rtlCol="0">
            <a:spAutoFit/>
          </a:bodyPr>
          <a:lstStyle/>
          <a:p>
            <a:pPr algn="ctr"/>
            <a:r>
              <a:rPr lang="en-GB" sz="2400" b="1" dirty="0">
                <a:solidFill>
                  <a:schemeClr val="accent1">
                    <a:lumMod val="75000"/>
                  </a:schemeClr>
                </a:solidFill>
                <a:highlight>
                  <a:srgbClr val="00FFFF"/>
                </a:highlight>
                <a:latin typeface="Arial" panose="020B0604020202020204" pitchFamily="34" charset="0"/>
                <a:cs typeface="Arial" panose="020B0604020202020204" pitchFamily="34" charset="0"/>
              </a:rPr>
              <a:t>Activity Two</a:t>
            </a:r>
          </a:p>
        </p:txBody>
      </p:sp>
      <p:sp>
        <p:nvSpPr>
          <p:cNvPr id="22" name="TextBox 21">
            <a:extLst>
              <a:ext uri="{FF2B5EF4-FFF2-40B4-BE49-F238E27FC236}">
                <a16:creationId xmlns:a16="http://schemas.microsoft.com/office/drawing/2014/main" id="{5DD6EEE5-5FB9-7638-9A39-9D394BD2C48E}"/>
              </a:ext>
            </a:extLst>
          </p:cNvPr>
          <p:cNvSpPr txBox="1"/>
          <p:nvPr/>
        </p:nvSpPr>
        <p:spPr>
          <a:xfrm>
            <a:off x="101791" y="2940202"/>
            <a:ext cx="4630770" cy="3868512"/>
          </a:xfrm>
          <a:prstGeom prst="rect">
            <a:avLst/>
          </a:prstGeom>
          <a:noFill/>
        </p:spPr>
        <p:txBody>
          <a:bodyPr wrap="square" rtlCol="0">
            <a:spAutoFit/>
          </a:bodyPr>
          <a:lstStyle/>
          <a:p>
            <a:r>
              <a:rPr lang="en-US" b="1" dirty="0">
                <a:solidFill>
                  <a:schemeClr val="accent6">
                    <a:lumMod val="50000"/>
                  </a:schemeClr>
                </a:solidFill>
                <a:latin typeface="Arial" panose="020B0604020202020204" pitchFamily="34" charset="0"/>
                <a:cs typeface="Arial" panose="020B0604020202020204" pitchFamily="34" charset="0"/>
              </a:rPr>
              <a:t>  </a:t>
            </a:r>
            <a:r>
              <a:rPr lang="en-US" sz="1700" b="1" dirty="0">
                <a:solidFill>
                  <a:srgbClr val="00B050"/>
                </a:solidFill>
                <a:latin typeface="Arial" panose="020B0604020202020204" pitchFamily="34" charset="0"/>
                <a:cs typeface="Arial" panose="020B0604020202020204" pitchFamily="34" charset="0"/>
              </a:rPr>
              <a:t>In the first activity, I will offer 4–8-month-old infants a colorful playmat that makes intriguing sounds when touched. </a:t>
            </a:r>
          </a:p>
          <a:p>
            <a:r>
              <a:rPr lang="en-US" sz="1700" b="1" dirty="0">
                <a:solidFill>
                  <a:srgbClr val="00B050"/>
                </a:solidFill>
                <a:latin typeface="Arial" panose="020B0604020202020204" pitchFamily="34" charset="0"/>
                <a:cs typeface="Arial" panose="020B0604020202020204" pitchFamily="34" charset="0"/>
              </a:rPr>
              <a:t>  This playmat has toys hanging from it that will satisfy their teething process and sucking reflexes and it is easily grasped by their hands.</a:t>
            </a:r>
          </a:p>
          <a:p>
            <a:r>
              <a:rPr lang="en-US" sz="1700" b="1" dirty="0">
                <a:solidFill>
                  <a:srgbClr val="00B050"/>
                </a:solidFill>
                <a:latin typeface="Arial" panose="020B0604020202020204" pitchFamily="34" charset="0"/>
                <a:cs typeface="Arial" panose="020B0604020202020204" pitchFamily="34" charset="0"/>
              </a:rPr>
              <a:t>   I will put these toys in their hands to show how easily it is accessed, </a:t>
            </a:r>
            <a:r>
              <a:rPr lang="en-US" sz="17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then I will remove the toys from their grip to see if they will reach for them by their own will. This is to test their </a:t>
            </a:r>
            <a:r>
              <a:rPr lang="en-US" sz="1700" b="1" dirty="0">
                <a:solidFill>
                  <a:srgbClr val="00B050"/>
                </a:solidFill>
                <a:latin typeface="Arial" panose="020B0604020202020204" pitchFamily="34" charset="0"/>
                <a:ea typeface="Calibri" panose="020F0502020204030204" pitchFamily="34" charset="0"/>
                <a:cs typeface="Arial" panose="020B0604020202020204" pitchFamily="34" charset="0"/>
              </a:rPr>
              <a:t>purposeful movement which will be evolved at this age according to Piaget’s study </a:t>
            </a:r>
            <a:r>
              <a:rPr lang="en-GB" sz="17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a:t>
            </a:r>
            <a:r>
              <a:rPr lang="en-GB" sz="1700" b="1" dirty="0" err="1">
                <a:solidFill>
                  <a:srgbClr val="00B050"/>
                </a:solidFill>
                <a:effectLst/>
                <a:latin typeface="Arial" panose="020B0604020202020204" pitchFamily="34" charset="0"/>
                <a:ea typeface="Calibri" panose="020F0502020204030204" pitchFamily="34" charset="0"/>
                <a:cs typeface="Arial" panose="020B0604020202020204" pitchFamily="34" charset="0"/>
              </a:rPr>
              <a:t>Erneling</a:t>
            </a:r>
            <a:r>
              <a:rPr lang="en-GB" sz="17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 2014).</a:t>
            </a:r>
            <a:endParaRPr lang="en-GB" sz="1700" b="1" dirty="0">
              <a:solidFill>
                <a:srgbClr val="00B050"/>
              </a:solidFill>
              <a:latin typeface="Arial" panose="020B0604020202020204" pitchFamily="34" charset="0"/>
              <a:cs typeface="Arial" panose="020B0604020202020204" pitchFamily="34" charset="0"/>
            </a:endParaRPr>
          </a:p>
        </p:txBody>
      </p:sp>
      <p:pic>
        <p:nvPicPr>
          <p:cNvPr id="27" name="Picture 26" descr="A picture containing indoor, toy, stuffed, decorated&#10;&#10;Description automatically generated">
            <a:extLst>
              <a:ext uri="{FF2B5EF4-FFF2-40B4-BE49-F238E27FC236}">
                <a16:creationId xmlns:a16="http://schemas.microsoft.com/office/drawing/2014/main" id="{E387C519-6BC1-1614-251F-DCAF51D96C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036" y="497543"/>
            <a:ext cx="3550392" cy="2356573"/>
          </a:xfrm>
          <a:prstGeom prst="rect">
            <a:avLst/>
          </a:prstGeom>
        </p:spPr>
      </p:pic>
      <p:pic>
        <p:nvPicPr>
          <p:cNvPr id="39" name="Picture 38" descr="A baby playing with toys&#10;&#10;Description automatically generated with medium confidence">
            <a:hlinkClick r:id="rId5"/>
            <a:extLst>
              <a:ext uri="{FF2B5EF4-FFF2-40B4-BE49-F238E27FC236}">
                <a16:creationId xmlns:a16="http://schemas.microsoft.com/office/drawing/2014/main" id="{AD963A2A-5F90-5DFE-165C-B2A1879875A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02918" y="497543"/>
            <a:ext cx="3673336" cy="2295835"/>
          </a:xfrm>
          <a:prstGeom prst="rect">
            <a:avLst/>
          </a:prstGeom>
        </p:spPr>
      </p:pic>
      <p:sp>
        <p:nvSpPr>
          <p:cNvPr id="41" name="TextBox 40">
            <a:extLst>
              <a:ext uri="{FF2B5EF4-FFF2-40B4-BE49-F238E27FC236}">
                <a16:creationId xmlns:a16="http://schemas.microsoft.com/office/drawing/2014/main" id="{E5B3E76E-DD18-3896-812C-098DC4FD3159}"/>
              </a:ext>
            </a:extLst>
          </p:cNvPr>
          <p:cNvSpPr txBox="1"/>
          <p:nvPr/>
        </p:nvSpPr>
        <p:spPr>
          <a:xfrm>
            <a:off x="8042313" y="2854116"/>
            <a:ext cx="4149686" cy="3970318"/>
          </a:xfrm>
          <a:prstGeom prst="rect">
            <a:avLst/>
          </a:prstGeom>
          <a:noFill/>
        </p:spPr>
        <p:txBody>
          <a:bodyPr wrap="square" rtlCol="0">
            <a:spAutoFit/>
          </a:bodyPr>
          <a:lstStyle/>
          <a:p>
            <a:r>
              <a:rPr lang="en-US" b="1" dirty="0">
                <a:solidFill>
                  <a:schemeClr val="accent1">
                    <a:lumMod val="75000"/>
                  </a:schemeClr>
                </a:solidFill>
                <a:latin typeface="Arial" panose="020B0604020202020204" pitchFamily="34" charset="0"/>
                <a:cs typeface="Arial" panose="020B0604020202020204" pitchFamily="34" charset="0"/>
              </a:rPr>
              <a:t>  </a:t>
            </a:r>
            <a:r>
              <a:rPr lang="en-US" b="1" dirty="0">
                <a:solidFill>
                  <a:srgbClr val="0070C0"/>
                </a:solidFill>
                <a:latin typeface="Arial" panose="020B0604020202020204" pitchFamily="34" charset="0"/>
                <a:cs typeface="Arial" panose="020B0604020202020204" pitchFamily="34" charset="0"/>
              </a:rPr>
              <a:t>The second activity is one in which I will give the toddlers, who are between the age of 12 and 18 months old, a squishy ball with a hidden pocket.</a:t>
            </a:r>
          </a:p>
          <a:p>
            <a:r>
              <a:rPr lang="en-US" b="1" dirty="0">
                <a:solidFill>
                  <a:srgbClr val="0070C0"/>
                </a:solidFill>
                <a:latin typeface="Arial" panose="020B0604020202020204" pitchFamily="34" charset="0"/>
                <a:cs typeface="Arial" panose="020B0604020202020204" pitchFamily="34" charset="0"/>
              </a:rPr>
              <a:t>   I will then conceal a toy caterpillar within the squishy ball’s hidden pocket In front of them, then I will monitor how long it will take for the toddlers to locate the hidden caterpillar.  </a:t>
            </a:r>
          </a:p>
          <a:p>
            <a:r>
              <a:rPr lang="en-US" b="1" dirty="0">
                <a:solidFill>
                  <a:srgbClr val="0070C0"/>
                </a:solidFill>
                <a:latin typeface="Arial" panose="020B0604020202020204" pitchFamily="34" charset="0"/>
                <a:cs typeface="Arial" panose="020B0604020202020204" pitchFamily="34" charset="0"/>
              </a:rPr>
              <a:t>  This activity is called </a:t>
            </a:r>
            <a:r>
              <a:rPr lang="en-GB" sz="1800" b="1" i="0" u="none" strike="noStrike" dirty="0">
                <a:solidFill>
                  <a:srgbClr val="0070C0"/>
                </a:solidFill>
                <a:effectLst/>
                <a:latin typeface="Arial" panose="020B0604020202020204" pitchFamily="34" charset="0"/>
                <a:cs typeface="Arial" panose="020B0604020202020204" pitchFamily="34" charset="0"/>
              </a:rPr>
              <a:t>object permanence</a:t>
            </a:r>
            <a: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t> (Piaget, 1964).</a:t>
            </a:r>
            <a:endParaRPr lang="en-GB" sz="1800" b="1" i="0" u="none" strike="noStrike" dirty="0">
              <a:solidFill>
                <a:srgbClr val="0070C0"/>
              </a:solidFill>
              <a:effectLst/>
              <a:latin typeface="Arial" panose="020B0604020202020204" pitchFamily="34" charset="0"/>
              <a:cs typeface="Arial" panose="020B0604020202020204" pitchFamily="34" charset="0"/>
            </a:endParaRPr>
          </a:p>
          <a:p>
            <a:endParaRPr lang="en-GB" dirty="0"/>
          </a:p>
        </p:txBody>
      </p:sp>
      <p:sp>
        <p:nvSpPr>
          <p:cNvPr id="42" name="TextBox 41">
            <a:extLst>
              <a:ext uri="{FF2B5EF4-FFF2-40B4-BE49-F238E27FC236}">
                <a16:creationId xmlns:a16="http://schemas.microsoft.com/office/drawing/2014/main" id="{B8B85A02-5F38-3597-B6F3-F1B75B3BD9D6}"/>
              </a:ext>
            </a:extLst>
          </p:cNvPr>
          <p:cNvSpPr txBox="1"/>
          <p:nvPr/>
        </p:nvSpPr>
        <p:spPr>
          <a:xfrm>
            <a:off x="4816964" y="2507746"/>
            <a:ext cx="3140946" cy="2308324"/>
          </a:xfrm>
          <a:prstGeom prst="rect">
            <a:avLst/>
          </a:prstGeom>
          <a:noFill/>
        </p:spPr>
        <p:txBody>
          <a:bodyPr wrap="square" rtlCol="0">
            <a:spAutoFit/>
          </a:bodyPr>
          <a:lstStyle/>
          <a:p>
            <a:pPr algn="ctr"/>
            <a:r>
              <a:rPr lang="en-US" b="1" dirty="0">
                <a:solidFill>
                  <a:srgbClr val="7030A0"/>
                </a:solidFill>
                <a:latin typeface="Arial" panose="020B0604020202020204" pitchFamily="34" charset="0"/>
                <a:cs typeface="Arial" panose="020B0604020202020204" pitchFamily="34" charset="0"/>
              </a:rPr>
              <a:t>Children's ages in this shelter determine these activities. We have two age groups: 4-8 months old and 12-18 months old. Children use schema to understand the world </a:t>
            </a:r>
            <a:r>
              <a:rPr lang="en-GB" sz="1800" b="1" dirty="0">
                <a:solidFill>
                  <a:srgbClr val="7030A0"/>
                </a:solidFill>
                <a:latin typeface="Arial" panose="020B0604020202020204" pitchFamily="34" charset="0"/>
                <a:cs typeface="Arial" panose="020B0604020202020204" pitchFamily="34" charset="0"/>
              </a:rPr>
              <a:t>(Luna </a:t>
            </a:r>
            <a:r>
              <a:rPr lang="en-GB" sz="1800" b="1" i="1" dirty="0">
                <a:solidFill>
                  <a:srgbClr val="7030A0"/>
                </a:solidFill>
                <a:latin typeface="Arial" panose="020B0604020202020204" pitchFamily="34" charset="0"/>
                <a:cs typeface="Arial" panose="020B0604020202020204" pitchFamily="34" charset="0"/>
              </a:rPr>
              <a:t>et al</a:t>
            </a:r>
            <a:r>
              <a:rPr lang="en-GB" sz="1800" b="1" dirty="0">
                <a:solidFill>
                  <a:srgbClr val="7030A0"/>
                </a:solidFill>
                <a:latin typeface="Arial" panose="020B0604020202020204" pitchFamily="34" charset="0"/>
                <a:cs typeface="Arial" panose="020B0604020202020204" pitchFamily="34" charset="0"/>
              </a:rPr>
              <a:t>., 2001).</a:t>
            </a:r>
            <a:endParaRPr lang="en-GB" b="1" dirty="0">
              <a:solidFill>
                <a:srgbClr val="7030A0"/>
              </a:solidFill>
              <a:latin typeface="Arial" panose="020B0604020202020204" pitchFamily="34" charset="0"/>
              <a:cs typeface="Arial" panose="020B0604020202020204" pitchFamily="34" charset="0"/>
            </a:endParaRPr>
          </a:p>
        </p:txBody>
      </p:sp>
      <p:pic>
        <p:nvPicPr>
          <p:cNvPr id="47" name="Picture 46" descr="Shape&#10;&#10;Description automatically generated">
            <a:extLst>
              <a:ext uri="{FF2B5EF4-FFF2-40B4-BE49-F238E27FC236}">
                <a16:creationId xmlns:a16="http://schemas.microsoft.com/office/drawing/2014/main" id="{96D49ED5-CD45-52B4-9FF2-E93164ADC6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16963" y="4870343"/>
            <a:ext cx="3140946" cy="1859509"/>
          </a:xfrm>
          <a:prstGeom prst="rect">
            <a:avLst/>
          </a:prstGeom>
        </p:spPr>
      </p:pic>
    </p:spTree>
    <p:extLst>
      <p:ext uri="{BB962C8B-B14F-4D97-AF65-F5344CB8AC3E}">
        <p14:creationId xmlns:p14="http://schemas.microsoft.com/office/powerpoint/2010/main" val="144139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5273BA05-376E-1495-F737-DD65A55683B0}"/>
              </a:ext>
            </a:extLst>
          </p:cNvPr>
          <p:cNvSpPr>
            <a:spLocks noGrp="1"/>
          </p:cNvSpPr>
          <p:nvPr>
            <p:ph type="title"/>
          </p:nvPr>
        </p:nvSpPr>
        <p:spPr>
          <a:xfrm>
            <a:off x="4362681" y="1"/>
            <a:ext cx="7601638" cy="1123720"/>
          </a:xfrm>
        </p:spPr>
        <p:txBody>
          <a:bodyPr>
            <a:normAutofit fontScale="90000"/>
          </a:bodyPr>
          <a:lstStyle/>
          <a:p>
            <a:pPr algn="ctr"/>
            <a:r>
              <a:rPr lang="en-US" sz="3100" b="1" dirty="0">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rPr>
              <a:t>Piaget's sensorimotor from birth to age two</a:t>
            </a:r>
            <a:br>
              <a:rPr lang="en-US" sz="2700" b="1" dirty="0">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US" sz="2000" b="1" dirty="0">
                <a:solidFill>
                  <a:schemeClr val="accent1">
                    <a:lumMod val="75000"/>
                  </a:schemeClr>
                </a:solidFill>
                <a:latin typeface="Arial" panose="020B0604020202020204" pitchFamily="34" charset="0"/>
                <a:ea typeface="Calibri" panose="020F0502020204030204" pitchFamily="34" charset="0"/>
                <a:cs typeface="Arial" panose="020B0604020202020204" pitchFamily="34" charset="0"/>
              </a:rPr>
              <a:t>Has 6 different stages</a:t>
            </a:r>
            <a:br>
              <a:rPr lang="en-US" sz="1800" b="1" dirty="0">
                <a:solidFill>
                  <a:schemeClr val="accent1">
                    <a:lumMod val="75000"/>
                  </a:schemeClr>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accent1">
                    <a:lumMod val="75000"/>
                  </a:schemeClr>
                </a:solidFill>
                <a:latin typeface="Arial" panose="020B0604020202020204" pitchFamily="34" charset="0"/>
                <a:ea typeface="Calibri" panose="020F0502020204030204" pitchFamily="34" charset="0"/>
                <a:cs typeface="Arial" panose="020B0604020202020204" pitchFamily="34" charset="0"/>
              </a:rPr>
              <a:t>Attentiveness to all the 5 senses and active play helps children to flourish.</a:t>
            </a:r>
            <a:br>
              <a:rPr lang="en-GB" sz="1800" dirty="0">
                <a:latin typeface="Arial" panose="020B0604020202020204" pitchFamily="34" charset="0"/>
                <a:ea typeface="Calibri" panose="020F0502020204030204" pitchFamily="34" charset="0"/>
                <a:cs typeface="Arial" panose="020B0604020202020204" pitchFamily="34" charset="0"/>
              </a:rPr>
            </a:b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latin typeface="Arial" panose="020B0604020202020204" pitchFamily="34" charset="0"/>
              <a:cs typeface="Arial" panose="020B0604020202020204" pitchFamily="34" charset="0"/>
            </a:endParaRPr>
          </a:p>
        </p:txBody>
      </p:sp>
      <p:pic>
        <p:nvPicPr>
          <p:cNvPr id="5" name="Content Placeholder 4" descr="A group of children sitting on the floor in a living room&#10;&#10;Description automatically generated with low confidence">
            <a:hlinkClick r:id="rId2"/>
            <a:extLst>
              <a:ext uri="{FF2B5EF4-FFF2-40B4-BE49-F238E27FC236}">
                <a16:creationId xmlns:a16="http://schemas.microsoft.com/office/drawing/2014/main" id="{339FABEC-4C16-D9F0-F890-22359905A05D}"/>
              </a:ext>
            </a:extLst>
          </p:cNvPr>
          <p:cNvPicPr>
            <a:picLocks noChangeAspect="1"/>
          </p:cNvPicPr>
          <p:nvPr/>
        </p:nvPicPr>
        <p:blipFill rotWithShape="1">
          <a:blip r:embed="rId3">
            <a:extLst>
              <a:ext uri="{28A0092B-C50C-407E-A947-70E740481C1C}">
                <a14:useLocalDpi xmlns:a14="http://schemas.microsoft.com/office/drawing/2010/main" val="0"/>
              </a:ext>
            </a:extLst>
          </a:blip>
          <a:srcRect l="17920" r="10283"/>
          <a:stretch/>
        </p:blipFill>
        <p:spPr>
          <a:xfrm>
            <a:off x="21" y="10"/>
            <a:ext cx="472621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Content Placeholder 8">
            <a:extLst>
              <a:ext uri="{FF2B5EF4-FFF2-40B4-BE49-F238E27FC236}">
                <a16:creationId xmlns:a16="http://schemas.microsoft.com/office/drawing/2014/main" id="{9E8CFE56-8430-5A24-6DA3-6DF52D11622A}"/>
              </a:ext>
            </a:extLst>
          </p:cNvPr>
          <p:cNvSpPr>
            <a:spLocks noGrp="1"/>
          </p:cNvSpPr>
          <p:nvPr>
            <p:ph idx="1"/>
          </p:nvPr>
        </p:nvSpPr>
        <p:spPr>
          <a:xfrm>
            <a:off x="4587313" y="1123720"/>
            <a:ext cx="7601639" cy="5734280"/>
          </a:xfrm>
        </p:spPr>
        <p:txBody>
          <a:bodyPr>
            <a:normAutofit fontScale="25000" lnSpcReduction="20000"/>
          </a:bodyPr>
          <a:lstStyle/>
          <a:p>
            <a:pPr marL="0" indent="0" algn="ctr">
              <a:lnSpc>
                <a:spcPct val="107000"/>
              </a:lnSpc>
              <a:spcAft>
                <a:spcPts val="800"/>
              </a:spcAft>
              <a:buNone/>
              <a:tabLst>
                <a:tab pos="457200" algn="l"/>
              </a:tabLst>
            </a:pPr>
            <a:endParaRPr lang="en-US" sz="7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tabLst>
                <a:tab pos="457200" algn="l"/>
              </a:tabLst>
            </a:pPr>
            <a:r>
              <a:rPr lang="en-US" sz="7200" b="1" u="sng" dirty="0">
                <a:effectLst/>
                <a:latin typeface="Arial" panose="020B0604020202020204" pitchFamily="34" charset="0"/>
                <a:ea typeface="Calibri" panose="020F0502020204030204" pitchFamily="34" charset="0"/>
                <a:cs typeface="Arial" panose="020B0604020202020204" pitchFamily="34" charset="0"/>
              </a:rPr>
              <a:t>Phase </a:t>
            </a:r>
            <a:r>
              <a:rPr lang="en-GB" sz="7200" b="1" u="sng" dirty="0">
                <a:effectLst/>
                <a:latin typeface="Arial" panose="020B0604020202020204" pitchFamily="34" charset="0"/>
                <a:ea typeface="Calibri" panose="020F0502020204030204" pitchFamily="34" charset="0"/>
                <a:cs typeface="Arial" panose="020B0604020202020204" pitchFamily="34" charset="0"/>
              </a:rPr>
              <a:t>I</a:t>
            </a:r>
            <a:r>
              <a:rPr lang="en-US" sz="7200" b="1" u="sng" dirty="0">
                <a:effectLst/>
                <a:latin typeface="Arial" panose="020B0604020202020204" pitchFamily="34" charset="0"/>
                <a:ea typeface="Calibri" panose="020F0502020204030204" pitchFamily="34" charset="0"/>
                <a:cs typeface="Arial" panose="020B0604020202020204" pitchFamily="34" charset="0"/>
              </a:rPr>
              <a:t>: From Birth to 1 Month</a:t>
            </a:r>
            <a:endParaRPr lang="en-GB" sz="7200" b="1" u="sng"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tabLst>
                <a:tab pos="457200" algn="l"/>
              </a:tabLst>
            </a:pPr>
            <a:r>
              <a:rPr lang="en-GB" sz="7200" b="1" dirty="0">
                <a:latin typeface="Arial" panose="020B0604020202020204" pitchFamily="34" charset="0"/>
                <a:ea typeface="Calibri" panose="020F0502020204030204" pitchFamily="34" charset="0"/>
                <a:cs typeface="Arial" panose="020B0604020202020204" pitchFamily="34" charset="0"/>
              </a:rPr>
              <a:t>&gt;</a:t>
            </a:r>
            <a:r>
              <a:rPr lang="en-GB" sz="7200" dirty="0">
                <a:latin typeface="Arial" panose="020B0604020202020204" pitchFamily="34" charset="0"/>
                <a:ea typeface="Calibri" panose="020F0502020204030204" pitchFamily="34" charset="0"/>
                <a:cs typeface="Arial" panose="020B0604020202020204" pitchFamily="34" charset="0"/>
              </a:rPr>
              <a:t> Phase one is </a:t>
            </a:r>
            <a:r>
              <a:rPr lang="en-US" sz="7200" dirty="0">
                <a:effectLst/>
                <a:latin typeface="Arial" panose="020B0604020202020204" pitchFamily="34" charset="0"/>
                <a:ea typeface="Calibri" panose="020F0502020204030204" pitchFamily="34" charset="0"/>
                <a:cs typeface="Arial" panose="020B0604020202020204" pitchFamily="34" charset="0"/>
              </a:rPr>
              <a:t>all about action via reflexes that are based on instincts like sucking, eye-following, and hand-closing at contact. There is a direct correlation between the brain's growth and the manner in which an infant behaves, and it starts from birth </a:t>
            </a:r>
            <a:r>
              <a:rPr lang="en-GB" sz="7200" dirty="0">
                <a:latin typeface="Arial" panose="020B0604020202020204" pitchFamily="34" charset="0"/>
                <a:cs typeface="Arial" panose="020B0604020202020204" pitchFamily="34" charset="0"/>
              </a:rPr>
              <a:t>(Johnson, 2001). </a:t>
            </a:r>
            <a:endParaRPr lang="en-US" sz="7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tabLst>
                <a:tab pos="457200" algn="l"/>
              </a:tabLst>
            </a:pPr>
            <a:r>
              <a:rPr lang="en-US" sz="7200" b="1" dirty="0">
                <a:effectLst/>
                <a:latin typeface="Arial" panose="020B0604020202020204" pitchFamily="34" charset="0"/>
                <a:ea typeface="Calibri" panose="020F0502020204030204" pitchFamily="34" charset="0"/>
                <a:cs typeface="Arial" panose="020B0604020202020204" pitchFamily="34" charset="0"/>
              </a:rPr>
              <a:t> </a:t>
            </a:r>
            <a:r>
              <a:rPr lang="en-US" sz="7200" b="1" u="sng" dirty="0">
                <a:effectLst/>
                <a:latin typeface="Arial" panose="020B0604020202020204" pitchFamily="34" charset="0"/>
                <a:ea typeface="Calibri" panose="020F0502020204030204" pitchFamily="34" charset="0"/>
                <a:cs typeface="Arial" panose="020B0604020202020204" pitchFamily="34" charset="0"/>
              </a:rPr>
              <a:t>Phase </a:t>
            </a:r>
            <a:r>
              <a:rPr lang="en-GB" sz="7200" b="1" u="sng" dirty="0">
                <a:effectLst/>
                <a:latin typeface="Arial" panose="020B0604020202020204" pitchFamily="34" charset="0"/>
                <a:ea typeface="Calibri" panose="020F0502020204030204" pitchFamily="34" charset="0"/>
                <a:cs typeface="Arial" panose="020B0604020202020204" pitchFamily="34" charset="0"/>
              </a:rPr>
              <a:t>II</a:t>
            </a:r>
            <a:r>
              <a:rPr lang="en-US" sz="7200" b="1" u="sng" dirty="0">
                <a:effectLst/>
                <a:latin typeface="Arial" panose="020B0604020202020204" pitchFamily="34" charset="0"/>
                <a:ea typeface="Calibri" panose="020F0502020204030204" pitchFamily="34" charset="0"/>
                <a:cs typeface="Arial" panose="020B0604020202020204" pitchFamily="34" charset="0"/>
              </a:rPr>
              <a:t>: 1 to 4 Months</a:t>
            </a:r>
            <a:endParaRPr lang="en-GB" sz="7200" b="1" u="sng"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tabLst>
                <a:tab pos="457200" algn="l"/>
              </a:tabLst>
            </a:pPr>
            <a:r>
              <a:rPr lang="en-US" sz="7200" b="1" dirty="0">
                <a:latin typeface="Arial" panose="020B0604020202020204" pitchFamily="34" charset="0"/>
                <a:ea typeface="Calibri" panose="020F0502020204030204" pitchFamily="34" charset="0"/>
                <a:cs typeface="Arial" panose="020B0604020202020204" pitchFamily="34" charset="0"/>
              </a:rPr>
              <a:t>&gt; </a:t>
            </a:r>
            <a:r>
              <a:rPr lang="en-US" sz="7200" dirty="0">
                <a:effectLst/>
                <a:latin typeface="Arial" panose="020B0604020202020204" pitchFamily="34" charset="0"/>
                <a:ea typeface="Calibri" panose="020F0502020204030204" pitchFamily="34" charset="0"/>
                <a:cs typeface="Arial" panose="020B0604020202020204" pitchFamily="34" charset="0"/>
              </a:rPr>
              <a:t>Acquired accommodation, the capacity to behave with purpose, is developed at this phase in the infant with the help of participation in constructive play. This phase is also known as the </a:t>
            </a:r>
            <a:r>
              <a:rPr lang="en-GB" sz="7200" dirty="0">
                <a:solidFill>
                  <a:srgbClr val="111111"/>
                </a:solidFill>
                <a:latin typeface="Arial" panose="020B0604020202020204" pitchFamily="34" charset="0"/>
                <a:ea typeface="Calibri" panose="020F0502020204030204" pitchFamily="34" charset="0"/>
                <a:cs typeface="Arial" panose="020B0604020202020204" pitchFamily="34" charset="0"/>
              </a:rPr>
              <a:t>p</a:t>
            </a:r>
            <a:r>
              <a:rPr lang="en-GB" sz="7200" b="0" i="0" dirty="0">
                <a:solidFill>
                  <a:srgbClr val="111111"/>
                </a:solidFill>
                <a:effectLst/>
                <a:latin typeface="Arial" panose="020B0604020202020204" pitchFamily="34" charset="0"/>
                <a:cs typeface="Arial" panose="020B0604020202020204" pitchFamily="34" charset="0"/>
              </a:rPr>
              <a:t>rimary </a:t>
            </a:r>
            <a:r>
              <a:rPr lang="en-GB" sz="7200" dirty="0">
                <a:solidFill>
                  <a:srgbClr val="111111"/>
                </a:solidFill>
                <a:latin typeface="Arial" panose="020B0604020202020204" pitchFamily="34" charset="0"/>
                <a:cs typeface="Arial" panose="020B0604020202020204" pitchFamily="34" charset="0"/>
              </a:rPr>
              <a:t>c</a:t>
            </a:r>
            <a:r>
              <a:rPr lang="en-GB" sz="7200" b="0" i="0" dirty="0">
                <a:solidFill>
                  <a:srgbClr val="111111"/>
                </a:solidFill>
                <a:effectLst/>
                <a:latin typeface="Arial" panose="020B0604020202020204" pitchFamily="34" charset="0"/>
                <a:cs typeface="Arial" panose="020B0604020202020204" pitchFamily="34" charset="0"/>
              </a:rPr>
              <a:t>ircular reaction where the reflexes and instincts get also enhanced </a:t>
            </a: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(Cavanagh and Davidson, 1977)</a:t>
            </a:r>
            <a:r>
              <a:rPr lang="en-GB" sz="7200" dirty="0">
                <a:effectLst/>
                <a:latin typeface="Arial" panose="020B0604020202020204" pitchFamily="34" charset="0"/>
                <a:ea typeface="Calibri" panose="020F0502020204030204" pitchFamily="34" charset="0"/>
                <a:cs typeface="Arial" panose="020B0604020202020204" pitchFamily="34" charset="0"/>
              </a:rPr>
              <a:t>. </a:t>
            </a:r>
            <a:endParaRPr lang="en-US" sz="7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tabLst>
                <a:tab pos="457200" algn="l"/>
              </a:tabLst>
            </a:pPr>
            <a:r>
              <a:rPr lang="en-US" sz="7200" b="1" u="sng" dirty="0">
                <a:effectLst/>
                <a:latin typeface="Arial" panose="020B0604020202020204" pitchFamily="34" charset="0"/>
                <a:ea typeface="Calibri" panose="020F0502020204030204" pitchFamily="34" charset="0"/>
                <a:cs typeface="Arial" panose="020B0604020202020204" pitchFamily="34" charset="0"/>
              </a:rPr>
              <a:t>Phase </a:t>
            </a:r>
            <a:r>
              <a:rPr lang="en-GB" sz="7200" b="1" u="sng" dirty="0">
                <a:effectLst/>
                <a:latin typeface="Arial" panose="020B0604020202020204" pitchFamily="34" charset="0"/>
                <a:ea typeface="Calibri" panose="020F0502020204030204" pitchFamily="34" charset="0"/>
                <a:cs typeface="Arial" panose="020B0604020202020204" pitchFamily="34" charset="0"/>
              </a:rPr>
              <a:t>III</a:t>
            </a:r>
            <a:r>
              <a:rPr lang="en-US" sz="7200" b="1" u="sng" dirty="0">
                <a:effectLst/>
                <a:latin typeface="Arial" panose="020B0604020202020204" pitchFamily="34" charset="0"/>
                <a:ea typeface="Calibri" panose="020F0502020204030204" pitchFamily="34" charset="0"/>
                <a:cs typeface="Arial" panose="020B0604020202020204" pitchFamily="34" charset="0"/>
              </a:rPr>
              <a:t>: 4 to 8 Months</a:t>
            </a:r>
          </a:p>
          <a:p>
            <a:pPr marL="0" indent="0">
              <a:lnSpc>
                <a:spcPct val="107000"/>
              </a:lnSpc>
              <a:spcAft>
                <a:spcPts val="800"/>
              </a:spcAft>
              <a:buNone/>
              <a:tabLst>
                <a:tab pos="457200" algn="l"/>
              </a:tabLst>
            </a:pPr>
            <a:r>
              <a:rPr lang="en-US" sz="7200" b="1" dirty="0">
                <a:latin typeface="Arial" panose="020B0604020202020204" pitchFamily="34" charset="0"/>
                <a:ea typeface="Calibri" panose="020F0502020204030204" pitchFamily="34" charset="0"/>
                <a:cs typeface="Arial" panose="020B0604020202020204" pitchFamily="34" charset="0"/>
              </a:rPr>
              <a:t>&gt;</a:t>
            </a:r>
            <a:r>
              <a:rPr lang="en-US" sz="7200" dirty="0">
                <a:latin typeface="Arial" panose="020B0604020202020204" pitchFamily="34" charset="0"/>
                <a:ea typeface="Calibri" panose="020F0502020204030204" pitchFamily="34" charset="0"/>
                <a:cs typeface="Arial" panose="020B0604020202020204" pitchFamily="34" charset="0"/>
              </a:rPr>
              <a:t> This phase is called secondary circular reaction as infants can differentiate themselves apart from their surroundings and they develop an increasing ability to control their surroundings via the use of purposeful movement this is called </a:t>
            </a:r>
            <a:r>
              <a:rPr lang="en-GB" sz="7200" b="0" i="0" dirty="0">
                <a:effectLst/>
                <a:latin typeface="Arial" panose="020B0604020202020204" pitchFamily="34" charset="0"/>
                <a:cs typeface="Arial" panose="020B0604020202020204" pitchFamily="34" charset="0"/>
              </a:rPr>
              <a:t>Symbolic thought</a:t>
            </a:r>
            <a:r>
              <a:rPr lang="en-US" sz="7200" dirty="0">
                <a:latin typeface="Arial" panose="020B0604020202020204" pitchFamily="34" charset="0"/>
                <a:ea typeface="Calibri" panose="020F0502020204030204" pitchFamily="34" charset="0"/>
                <a:cs typeface="Arial" panose="020B0604020202020204" pitchFamily="34" charset="0"/>
              </a:rPr>
              <a:t> </a:t>
            </a:r>
            <a:r>
              <a:rPr lang="en-GB" sz="7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7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Potì</a:t>
            </a:r>
            <a:r>
              <a:rPr lang="en-GB" sz="7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GB" sz="7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Spinozzi</a:t>
            </a:r>
            <a:r>
              <a:rPr lang="en-GB" sz="7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1994).</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tabLst>
                <a:tab pos="457200" algn="l"/>
              </a:tabLst>
            </a:pPr>
            <a:r>
              <a:rPr lang="en-US" sz="4500" dirty="0">
                <a:latin typeface="Arial" panose="020B0604020202020204" pitchFamily="34" charset="0"/>
                <a:ea typeface="Calibri" panose="020F0502020204030204" pitchFamily="34" charset="0"/>
                <a:cs typeface="Arial" panose="020B0604020202020204" pitchFamily="34" charset="0"/>
              </a:rPr>
              <a:t> .</a:t>
            </a:r>
            <a:endParaRPr lang="en-GB" sz="4500" b="1"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457200" algn="l"/>
              </a:tabLst>
            </a:pPr>
            <a:r>
              <a:rPr lang="en-US" sz="4000" dirty="0">
                <a:latin typeface="Arial" panose="020B0604020202020204" pitchFamily="34" charset="0"/>
                <a:ea typeface="Calibri" panose="020F0502020204030204" pitchFamily="34" charset="0"/>
                <a:cs typeface="Arial" panose="020B0604020202020204" pitchFamily="34" charset="0"/>
              </a:rPr>
              <a:t> </a:t>
            </a:r>
            <a:endParaRPr lang="en-US" sz="40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457200" algn="l"/>
              </a:tabLs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p>
        </p:txBody>
      </p:sp>
      <p:sp>
        <p:nvSpPr>
          <p:cNvPr id="7" name="Slide Number Placeholder 6">
            <a:extLst>
              <a:ext uri="{FF2B5EF4-FFF2-40B4-BE49-F238E27FC236}">
                <a16:creationId xmlns:a16="http://schemas.microsoft.com/office/drawing/2014/main" id="{EBAC2E6A-0E41-2C1C-2169-7084A5C8989E}"/>
              </a:ext>
            </a:extLst>
          </p:cNvPr>
          <p:cNvSpPr>
            <a:spLocks noGrp="1"/>
          </p:cNvSpPr>
          <p:nvPr>
            <p:ph type="sldNum" sz="quarter" idx="12"/>
          </p:nvPr>
        </p:nvSpPr>
        <p:spPr/>
        <p:txBody>
          <a:bodyPr/>
          <a:lstStyle/>
          <a:p>
            <a:fld id="{5ABA906D-E7F0-4435-84E8-F3BF51868B2C}" type="slidenum">
              <a:rPr lang="en-GB" smtClean="0"/>
              <a:t>5</a:t>
            </a:fld>
            <a:endParaRPr lang="en-GB"/>
          </a:p>
        </p:txBody>
      </p:sp>
    </p:spTree>
    <p:extLst>
      <p:ext uri="{BB962C8B-B14F-4D97-AF65-F5344CB8AC3E}">
        <p14:creationId xmlns:p14="http://schemas.microsoft.com/office/powerpoint/2010/main" val="467643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D6A2D648-A4B4-41BB-B5AC-1C78FFD05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playing with toys&#10;&#10;Description automatically generated with medium confidence">
            <a:extLst>
              <a:ext uri="{FF2B5EF4-FFF2-40B4-BE49-F238E27FC236}">
                <a16:creationId xmlns:a16="http://schemas.microsoft.com/office/drawing/2014/main" id="{3721909F-5D2F-8558-211A-E74A3F345103}"/>
              </a:ext>
            </a:extLst>
          </p:cNvPr>
          <p:cNvPicPr>
            <a:picLocks noChangeAspect="1"/>
          </p:cNvPicPr>
          <p:nvPr/>
        </p:nvPicPr>
        <p:blipFill rotWithShape="1">
          <a:blip r:embed="rId2">
            <a:extLst>
              <a:ext uri="{28A0092B-C50C-407E-A947-70E740481C1C}">
                <a14:useLocalDpi xmlns:a14="http://schemas.microsoft.com/office/drawing/2010/main" val="0"/>
              </a:ext>
            </a:extLst>
          </a:blip>
          <a:srcRect l="6518" r="11243" b="1"/>
          <a:stretch/>
        </p:blipFill>
        <p:spPr>
          <a:xfrm>
            <a:off x="6973294" y="10"/>
            <a:ext cx="5218706" cy="6857990"/>
          </a:xfrm>
          <a:custGeom>
            <a:avLst/>
            <a:gdLst/>
            <a:ahLst/>
            <a:cxnLst/>
            <a:rect l="l" t="t" r="r" b="b"/>
            <a:pathLst>
              <a:path w="7960785" h="6437146">
                <a:moveTo>
                  <a:pt x="3944493" y="3980202"/>
                </a:moveTo>
                <a:cubicBezTo>
                  <a:pt x="3944493" y="3980202"/>
                  <a:pt x="3944493" y="3980202"/>
                  <a:pt x="5117486" y="3980944"/>
                </a:cubicBezTo>
                <a:cubicBezTo>
                  <a:pt x="5193569" y="3981041"/>
                  <a:pt x="5262972" y="4020215"/>
                  <a:pt x="5301098" y="4086251"/>
                </a:cubicBezTo>
                <a:cubicBezTo>
                  <a:pt x="5301098" y="4086251"/>
                  <a:pt x="5301098" y="4086251"/>
                  <a:pt x="5889509" y="5105408"/>
                </a:cubicBezTo>
                <a:cubicBezTo>
                  <a:pt x="5926364" y="5169243"/>
                  <a:pt x="5926858" y="5251135"/>
                  <a:pt x="5887630" y="5314873"/>
                </a:cubicBezTo>
                <a:cubicBezTo>
                  <a:pt x="5887630" y="5314873"/>
                  <a:pt x="5887630" y="5314873"/>
                  <a:pt x="5303047" y="6333287"/>
                </a:cubicBezTo>
                <a:cubicBezTo>
                  <a:pt x="5267284" y="6397959"/>
                  <a:pt x="5197106" y="6438477"/>
                  <a:pt x="5123215" y="6437113"/>
                </a:cubicBezTo>
                <a:cubicBezTo>
                  <a:pt x="5123215" y="6437113"/>
                  <a:pt x="5123215" y="6437113"/>
                  <a:pt x="3948952" y="6434170"/>
                </a:cubicBezTo>
                <a:cubicBezTo>
                  <a:pt x="3874139" y="6436273"/>
                  <a:pt x="3803467" y="6394898"/>
                  <a:pt x="3766612" y="6331063"/>
                </a:cubicBezTo>
                <a:cubicBezTo>
                  <a:pt x="3766612" y="6331063"/>
                  <a:pt x="3766612" y="6331063"/>
                  <a:pt x="3178202" y="5311907"/>
                </a:cubicBezTo>
                <a:cubicBezTo>
                  <a:pt x="3140076" y="5245870"/>
                  <a:pt x="3140850" y="5166180"/>
                  <a:pt x="3178808" y="5100241"/>
                </a:cubicBezTo>
                <a:cubicBezTo>
                  <a:pt x="3178808" y="5100241"/>
                  <a:pt x="3178808" y="5100241"/>
                  <a:pt x="3764660" y="4084028"/>
                </a:cubicBezTo>
                <a:cubicBezTo>
                  <a:pt x="3800424" y="4019355"/>
                  <a:pt x="3870604" y="3978838"/>
                  <a:pt x="3944493" y="3980202"/>
                </a:cubicBezTo>
                <a:close/>
                <a:moveTo>
                  <a:pt x="5699720" y="3489582"/>
                </a:moveTo>
                <a:cubicBezTo>
                  <a:pt x="5699720" y="3489582"/>
                  <a:pt x="5699720" y="3489582"/>
                  <a:pt x="6163751" y="3489876"/>
                </a:cubicBezTo>
                <a:cubicBezTo>
                  <a:pt x="6193849" y="3489915"/>
                  <a:pt x="6221305" y="3505412"/>
                  <a:pt x="6236387" y="3531535"/>
                </a:cubicBezTo>
                <a:cubicBezTo>
                  <a:pt x="6236387" y="3531535"/>
                  <a:pt x="6236387" y="3531535"/>
                  <a:pt x="6469160" y="3934709"/>
                </a:cubicBezTo>
                <a:cubicBezTo>
                  <a:pt x="6483740" y="3959962"/>
                  <a:pt x="6483935" y="3992359"/>
                  <a:pt x="6468416" y="4017573"/>
                </a:cubicBezTo>
                <a:cubicBezTo>
                  <a:pt x="6468416" y="4017573"/>
                  <a:pt x="6468416" y="4017573"/>
                  <a:pt x="6237158" y="4420453"/>
                </a:cubicBezTo>
                <a:cubicBezTo>
                  <a:pt x="6223010" y="4446037"/>
                  <a:pt x="6195248" y="4462066"/>
                  <a:pt x="6166018" y="4461526"/>
                </a:cubicBezTo>
                <a:cubicBezTo>
                  <a:pt x="6166018" y="4461526"/>
                  <a:pt x="6166018" y="4461526"/>
                  <a:pt x="5701483" y="4460362"/>
                </a:cubicBezTo>
                <a:cubicBezTo>
                  <a:pt x="5671888" y="4461195"/>
                  <a:pt x="5643930" y="4444826"/>
                  <a:pt x="5629350" y="4419573"/>
                </a:cubicBezTo>
                <a:cubicBezTo>
                  <a:pt x="5629350" y="4419573"/>
                  <a:pt x="5629350" y="4419573"/>
                  <a:pt x="5396578" y="4016399"/>
                </a:cubicBezTo>
                <a:cubicBezTo>
                  <a:pt x="5381495" y="3990276"/>
                  <a:pt x="5381802" y="3958751"/>
                  <a:pt x="5396817" y="3932665"/>
                </a:cubicBezTo>
                <a:cubicBezTo>
                  <a:pt x="5396817" y="3932665"/>
                  <a:pt x="5396817" y="3932665"/>
                  <a:pt x="5628579" y="3530655"/>
                </a:cubicBezTo>
                <a:cubicBezTo>
                  <a:pt x="5642727" y="3505071"/>
                  <a:pt x="5670489" y="3489043"/>
                  <a:pt x="5699720" y="3489582"/>
                </a:cubicBezTo>
                <a:close/>
                <a:moveTo>
                  <a:pt x="6388346" y="3258305"/>
                </a:moveTo>
                <a:cubicBezTo>
                  <a:pt x="6388346" y="3258305"/>
                  <a:pt x="6388346" y="3258305"/>
                  <a:pt x="6555837" y="3258411"/>
                </a:cubicBezTo>
                <a:cubicBezTo>
                  <a:pt x="6566700" y="3258425"/>
                  <a:pt x="6576611" y="3264018"/>
                  <a:pt x="6582055" y="3273448"/>
                </a:cubicBezTo>
                <a:cubicBezTo>
                  <a:pt x="6582055" y="3273448"/>
                  <a:pt x="6582055" y="3273448"/>
                  <a:pt x="6666073" y="3418972"/>
                </a:cubicBezTo>
                <a:cubicBezTo>
                  <a:pt x="6671336" y="3428087"/>
                  <a:pt x="6671406" y="3439780"/>
                  <a:pt x="6665805" y="3448882"/>
                </a:cubicBezTo>
                <a:cubicBezTo>
                  <a:pt x="6665805" y="3448882"/>
                  <a:pt x="6665805" y="3448882"/>
                  <a:pt x="6582333" y="3594300"/>
                </a:cubicBezTo>
                <a:cubicBezTo>
                  <a:pt x="6577226" y="3603534"/>
                  <a:pt x="6567205" y="3609320"/>
                  <a:pt x="6556655" y="3609125"/>
                </a:cubicBezTo>
                <a:cubicBezTo>
                  <a:pt x="6556655" y="3609125"/>
                  <a:pt x="6556655" y="3609125"/>
                  <a:pt x="6388983" y="3608705"/>
                </a:cubicBezTo>
                <a:cubicBezTo>
                  <a:pt x="6378300" y="3609004"/>
                  <a:pt x="6368209" y="3603097"/>
                  <a:pt x="6362947" y="3593982"/>
                </a:cubicBezTo>
                <a:cubicBezTo>
                  <a:pt x="6362947" y="3593982"/>
                  <a:pt x="6362947" y="3593982"/>
                  <a:pt x="6278928" y="3448458"/>
                </a:cubicBezTo>
                <a:cubicBezTo>
                  <a:pt x="6273484" y="3439028"/>
                  <a:pt x="6273595" y="3427649"/>
                  <a:pt x="6279015" y="3418234"/>
                </a:cubicBezTo>
                <a:cubicBezTo>
                  <a:pt x="6279015" y="3418234"/>
                  <a:pt x="6279015" y="3418234"/>
                  <a:pt x="6362668" y="3273130"/>
                </a:cubicBezTo>
                <a:cubicBezTo>
                  <a:pt x="6367774" y="3263896"/>
                  <a:pt x="6377796" y="3258110"/>
                  <a:pt x="6388346" y="3258305"/>
                </a:cubicBezTo>
                <a:close/>
                <a:moveTo>
                  <a:pt x="7497241" y="2884843"/>
                </a:moveTo>
                <a:cubicBezTo>
                  <a:pt x="7497241" y="2884843"/>
                  <a:pt x="7497241" y="2884843"/>
                  <a:pt x="7952468" y="2885131"/>
                </a:cubicBezTo>
                <a:lnTo>
                  <a:pt x="7960785" y="2885136"/>
                </a:lnTo>
                <a:lnTo>
                  <a:pt x="7960785" y="4041812"/>
                </a:lnTo>
                <a:lnTo>
                  <a:pt x="7917389" y="4041703"/>
                </a:lnTo>
                <a:cubicBezTo>
                  <a:pt x="7836372" y="4041500"/>
                  <a:pt x="7706745" y="4041175"/>
                  <a:pt x="7499342" y="4040655"/>
                </a:cubicBezTo>
                <a:cubicBezTo>
                  <a:pt x="7464105" y="4041646"/>
                  <a:pt x="7430818" y="4022159"/>
                  <a:pt x="7413460" y="3992093"/>
                </a:cubicBezTo>
                <a:cubicBezTo>
                  <a:pt x="7413460" y="3992093"/>
                  <a:pt x="7413460" y="3992093"/>
                  <a:pt x="7136320" y="3512072"/>
                </a:cubicBezTo>
                <a:cubicBezTo>
                  <a:pt x="7118363" y="3480970"/>
                  <a:pt x="7118728" y="3443435"/>
                  <a:pt x="7136605" y="3412378"/>
                </a:cubicBezTo>
                <a:cubicBezTo>
                  <a:pt x="7136605" y="3412378"/>
                  <a:pt x="7136605" y="3412378"/>
                  <a:pt x="7412541" y="2933744"/>
                </a:cubicBezTo>
                <a:cubicBezTo>
                  <a:pt x="7429386" y="2903284"/>
                  <a:pt x="7462440" y="2884200"/>
                  <a:pt x="7497241" y="2884843"/>
                </a:cubicBezTo>
                <a:close/>
                <a:moveTo>
                  <a:pt x="6393234" y="2508974"/>
                </a:moveTo>
                <a:cubicBezTo>
                  <a:pt x="6393234" y="2508974"/>
                  <a:pt x="6393234" y="2508974"/>
                  <a:pt x="6710430" y="2509175"/>
                </a:cubicBezTo>
                <a:cubicBezTo>
                  <a:pt x="6731004" y="2509201"/>
                  <a:pt x="6749772" y="2519794"/>
                  <a:pt x="6760082" y="2537652"/>
                </a:cubicBezTo>
                <a:cubicBezTo>
                  <a:pt x="6760082" y="2537652"/>
                  <a:pt x="6760082" y="2537652"/>
                  <a:pt x="6919197" y="2813248"/>
                </a:cubicBezTo>
                <a:cubicBezTo>
                  <a:pt x="6929164" y="2830511"/>
                  <a:pt x="6929297" y="2852655"/>
                  <a:pt x="6918689" y="2869891"/>
                </a:cubicBezTo>
                <a:cubicBezTo>
                  <a:pt x="6918689" y="2869891"/>
                  <a:pt x="6918689" y="2869891"/>
                  <a:pt x="6760609" y="3145286"/>
                </a:cubicBezTo>
                <a:cubicBezTo>
                  <a:pt x="6750938" y="3162775"/>
                  <a:pt x="6731960" y="3173731"/>
                  <a:pt x="6711979" y="3173363"/>
                </a:cubicBezTo>
                <a:cubicBezTo>
                  <a:pt x="6711979" y="3173363"/>
                  <a:pt x="6711979" y="3173363"/>
                  <a:pt x="6394440" y="3172566"/>
                </a:cubicBezTo>
                <a:cubicBezTo>
                  <a:pt x="6374209" y="3173135"/>
                  <a:pt x="6355098" y="3161947"/>
                  <a:pt x="6345132" y="3144685"/>
                </a:cubicBezTo>
                <a:cubicBezTo>
                  <a:pt x="6345132" y="3144685"/>
                  <a:pt x="6345132" y="3144685"/>
                  <a:pt x="6186016" y="2869088"/>
                </a:cubicBezTo>
                <a:cubicBezTo>
                  <a:pt x="6175706" y="2851231"/>
                  <a:pt x="6175916" y="2829681"/>
                  <a:pt x="6186180" y="2811850"/>
                </a:cubicBezTo>
                <a:cubicBezTo>
                  <a:pt x="6186180" y="2811850"/>
                  <a:pt x="6186180" y="2811850"/>
                  <a:pt x="6344604" y="2537051"/>
                </a:cubicBezTo>
                <a:cubicBezTo>
                  <a:pt x="6354275" y="2519562"/>
                  <a:pt x="6373253" y="2508605"/>
                  <a:pt x="6393234" y="2508974"/>
                </a:cubicBezTo>
                <a:close/>
                <a:moveTo>
                  <a:pt x="7097611" y="923368"/>
                </a:moveTo>
                <a:cubicBezTo>
                  <a:pt x="7097611" y="923368"/>
                  <a:pt x="7097611" y="923368"/>
                  <a:pt x="7832241" y="923833"/>
                </a:cubicBezTo>
                <a:lnTo>
                  <a:pt x="7960785" y="923914"/>
                </a:lnTo>
                <a:lnTo>
                  <a:pt x="7960785" y="2790737"/>
                </a:lnTo>
                <a:lnTo>
                  <a:pt x="7946469" y="2790701"/>
                </a:lnTo>
                <a:cubicBezTo>
                  <a:pt x="7868023" y="2790505"/>
                  <a:pt x="7658835" y="2789980"/>
                  <a:pt x="7101000" y="2788581"/>
                </a:cubicBezTo>
                <a:cubicBezTo>
                  <a:pt x="7044137" y="2790179"/>
                  <a:pt x="6990420" y="2758731"/>
                  <a:pt x="6962407" y="2710212"/>
                </a:cubicBezTo>
                <a:cubicBezTo>
                  <a:pt x="6962407" y="2710212"/>
                  <a:pt x="6962407" y="2710212"/>
                  <a:pt x="6515168" y="1935570"/>
                </a:cubicBezTo>
                <a:cubicBezTo>
                  <a:pt x="6486189" y="1885378"/>
                  <a:pt x="6486779" y="1824806"/>
                  <a:pt x="6515628" y="1774688"/>
                </a:cubicBezTo>
                <a:cubicBezTo>
                  <a:pt x="6515628" y="1774688"/>
                  <a:pt x="6515628" y="1774688"/>
                  <a:pt x="6960925" y="1002284"/>
                </a:cubicBezTo>
                <a:cubicBezTo>
                  <a:pt x="6988108" y="953127"/>
                  <a:pt x="7041448" y="922332"/>
                  <a:pt x="7097611" y="923368"/>
                </a:cubicBezTo>
                <a:close/>
                <a:moveTo>
                  <a:pt x="6548358" y="0"/>
                </a:moveTo>
                <a:lnTo>
                  <a:pt x="7960785" y="0"/>
                </a:lnTo>
                <a:lnTo>
                  <a:pt x="7960785" y="842644"/>
                </a:lnTo>
                <a:lnTo>
                  <a:pt x="7666488" y="841906"/>
                </a:lnTo>
                <a:cubicBezTo>
                  <a:pt x="7561471" y="841643"/>
                  <a:pt x="7452185" y="841369"/>
                  <a:pt x="7338457" y="841084"/>
                </a:cubicBezTo>
                <a:cubicBezTo>
                  <a:pt x="7152970" y="846300"/>
                  <a:pt x="6977743" y="743716"/>
                  <a:pt x="6886366" y="585445"/>
                </a:cubicBezTo>
                <a:cubicBezTo>
                  <a:pt x="6886366" y="585445"/>
                  <a:pt x="6886366" y="585445"/>
                  <a:pt x="6580991" y="56520"/>
                </a:cubicBezTo>
                <a:close/>
                <a:moveTo>
                  <a:pt x="405083" y="0"/>
                </a:moveTo>
                <a:lnTo>
                  <a:pt x="6450872" y="0"/>
                </a:lnTo>
                <a:lnTo>
                  <a:pt x="6535542" y="146650"/>
                </a:lnTo>
                <a:cubicBezTo>
                  <a:pt x="6615681" y="285455"/>
                  <a:pt x="6701163" y="433514"/>
                  <a:pt x="6792344" y="591444"/>
                </a:cubicBezTo>
                <a:cubicBezTo>
                  <a:pt x="6883721" y="749715"/>
                  <a:pt x="6884949" y="952757"/>
                  <a:pt x="6787688" y="1110786"/>
                </a:cubicBezTo>
                <a:cubicBezTo>
                  <a:pt x="6787688" y="1110786"/>
                  <a:pt x="6787688" y="1110786"/>
                  <a:pt x="5338288" y="3635817"/>
                </a:cubicBezTo>
                <a:cubicBezTo>
                  <a:pt x="5249615" y="3796165"/>
                  <a:pt x="5075616" y="3896623"/>
                  <a:pt x="4892415" y="3893242"/>
                </a:cubicBezTo>
                <a:cubicBezTo>
                  <a:pt x="4892415" y="3893242"/>
                  <a:pt x="4892415" y="3893242"/>
                  <a:pt x="1980974" y="3885943"/>
                </a:cubicBezTo>
                <a:cubicBezTo>
                  <a:pt x="1795486" y="3891159"/>
                  <a:pt x="1620261" y="3788575"/>
                  <a:pt x="1528883" y="3630305"/>
                </a:cubicBezTo>
                <a:cubicBezTo>
                  <a:pt x="1528883" y="3630305"/>
                  <a:pt x="1528883" y="3630305"/>
                  <a:pt x="69993" y="1103432"/>
                </a:cubicBezTo>
                <a:cubicBezTo>
                  <a:pt x="-24536" y="939704"/>
                  <a:pt x="-22612" y="742120"/>
                  <a:pt x="71498" y="578633"/>
                </a:cubicBezTo>
                <a:cubicBezTo>
                  <a:pt x="71498" y="578633"/>
                  <a:pt x="71498" y="578633"/>
                  <a:pt x="375546" y="51235"/>
                </a:cubicBezTo>
                <a:close/>
              </a:path>
            </a:pathLst>
          </a:custGeom>
        </p:spPr>
      </p:pic>
      <p:sp>
        <p:nvSpPr>
          <p:cNvPr id="7" name="Content Placeholder 6">
            <a:extLst>
              <a:ext uri="{FF2B5EF4-FFF2-40B4-BE49-F238E27FC236}">
                <a16:creationId xmlns:a16="http://schemas.microsoft.com/office/drawing/2014/main" id="{2FDA50F0-FD96-237A-D85F-47B9126E1DED}"/>
              </a:ext>
            </a:extLst>
          </p:cNvPr>
          <p:cNvSpPr>
            <a:spLocks noGrp="1"/>
          </p:cNvSpPr>
          <p:nvPr>
            <p:ph idx="1"/>
          </p:nvPr>
        </p:nvSpPr>
        <p:spPr>
          <a:xfrm>
            <a:off x="0" y="99152"/>
            <a:ext cx="6973294" cy="6758848"/>
          </a:xfrm>
        </p:spPr>
        <p:txBody>
          <a:bodyPr>
            <a:normAutofit lnSpcReduction="10000"/>
          </a:bodyPr>
          <a:lstStyle/>
          <a:p>
            <a:pPr marL="342900" lvl="0" indent="-342900">
              <a:spcAft>
                <a:spcPts val="800"/>
              </a:spcAft>
              <a:buFont typeface="Arial" panose="020B0604020202020204" pitchFamily="34" charset="0"/>
              <a:buChar char="•"/>
              <a:tabLst>
                <a:tab pos="457200" algn="l"/>
              </a:tabLst>
            </a:pPr>
            <a:r>
              <a:rPr lang="en-US" sz="1800" b="1" u="sng" dirty="0">
                <a:effectLst/>
                <a:latin typeface="Arial" panose="020B0604020202020204" pitchFamily="34" charset="0"/>
                <a:ea typeface="Calibri" panose="020F0502020204030204" pitchFamily="34" charset="0"/>
                <a:cs typeface="Arial" panose="020B0604020202020204" pitchFamily="34" charset="0"/>
              </a:rPr>
              <a:t>Phase </a:t>
            </a:r>
            <a:r>
              <a:rPr lang="en-GB" sz="1800" b="1" u="sng" dirty="0">
                <a:effectLst/>
                <a:latin typeface="Arial" panose="020B0604020202020204" pitchFamily="34" charset="0"/>
                <a:ea typeface="Calibri" panose="020F0502020204030204" pitchFamily="34" charset="0"/>
                <a:cs typeface="Arial" panose="020B0604020202020204" pitchFamily="34" charset="0"/>
              </a:rPr>
              <a:t>IV</a:t>
            </a:r>
            <a:r>
              <a:rPr lang="en-US" sz="1800" b="1" u="sng" dirty="0">
                <a:effectLst/>
                <a:latin typeface="Arial" panose="020B0604020202020204" pitchFamily="34" charset="0"/>
                <a:ea typeface="Calibri" panose="020F0502020204030204" pitchFamily="34" charset="0"/>
                <a:cs typeface="Arial" panose="020B0604020202020204" pitchFamily="34" charset="0"/>
              </a:rPr>
              <a:t>: 8 to 12 Months</a:t>
            </a:r>
          </a:p>
          <a:p>
            <a:pPr marL="0" lvl="0" indent="0">
              <a:spcAft>
                <a:spcPts val="800"/>
              </a:spcAft>
              <a:buNone/>
              <a:tabLst>
                <a:tab pos="457200" algn="l"/>
              </a:tabLst>
            </a:pPr>
            <a:r>
              <a:rPr lang="en-US" sz="1800" b="1" dirty="0">
                <a:latin typeface="Arial" panose="020B0604020202020204" pitchFamily="34" charset="0"/>
                <a:ea typeface="Calibri" panose="020F0502020204030204" pitchFamily="34" charset="0"/>
                <a:cs typeface="Arial" panose="020B0604020202020204" pitchFamily="34" charset="0"/>
              </a:rPr>
              <a:t>&gt; </a:t>
            </a:r>
            <a:r>
              <a:rPr lang="en-US" sz="1800" dirty="0">
                <a:latin typeface="Arial" panose="020B0604020202020204" pitchFamily="34" charset="0"/>
                <a:ea typeface="Calibri" panose="020F0502020204030204" pitchFamily="34" charset="0"/>
                <a:cs typeface="Arial" panose="020B0604020202020204" pitchFamily="34" charset="0"/>
              </a:rPr>
              <a:t>I</a:t>
            </a:r>
            <a:r>
              <a:rPr lang="en-US" sz="1800" dirty="0">
                <a:effectLst/>
                <a:latin typeface="Arial" panose="020B0604020202020204" pitchFamily="34" charset="0"/>
                <a:ea typeface="Calibri" panose="020F0502020204030204" pitchFamily="34" charset="0"/>
                <a:cs typeface="Arial" panose="020B0604020202020204" pitchFamily="34" charset="0"/>
              </a:rPr>
              <a:t>nfant's behavior at this age exhibits </a:t>
            </a:r>
            <a:r>
              <a:rPr lang="en-US" sz="1800" dirty="0">
                <a:latin typeface="Arial" panose="020B0604020202020204" pitchFamily="34" charset="0"/>
                <a:ea typeface="Calibri" panose="020F0502020204030204" pitchFamily="34" charset="0"/>
                <a:cs typeface="Arial" panose="020B0604020202020204" pitchFamily="34" charset="0"/>
              </a:rPr>
              <a:t>increased </a:t>
            </a:r>
            <a:r>
              <a:rPr lang="en-US" sz="1800" dirty="0">
                <a:effectLst/>
                <a:latin typeface="Arial" panose="020B0604020202020204" pitchFamily="34" charset="0"/>
                <a:ea typeface="Calibri" panose="020F0502020204030204" pitchFamily="34" charset="0"/>
                <a:cs typeface="Arial" panose="020B0604020202020204" pitchFamily="34" charset="0"/>
              </a:rPr>
              <a:t>intelligence. Coordination of responses is infants visualizing the desired item with estimated outcomes by employing current schemes to attain their goals, this is </a:t>
            </a:r>
            <a:r>
              <a:rPr lang="en-GB" sz="1800" b="0" dirty="0">
                <a:solidFill>
                  <a:srgbClr val="2E2E2E"/>
                </a:solidFill>
                <a:effectLst/>
                <a:latin typeface="Arial" panose="020B0604020202020204" pitchFamily="34" charset="0"/>
                <a:cs typeface="Arial" panose="020B0604020202020204" pitchFamily="34" charset="0"/>
              </a:rPr>
              <a:t>goal-directed </a:t>
            </a:r>
            <a:r>
              <a:rPr lang="en-GB" sz="1800" b="0" dirty="0" err="1">
                <a:solidFill>
                  <a:srgbClr val="2E2E2E"/>
                </a:solidFill>
                <a:effectLst/>
                <a:latin typeface="Arial" panose="020B0604020202020204" pitchFamily="34" charset="0"/>
                <a:cs typeface="Arial" panose="020B0604020202020204" pitchFamily="34" charset="0"/>
              </a:rPr>
              <a:t>behavior</a:t>
            </a:r>
            <a:r>
              <a:rPr lang="en-GB" sz="1800" b="0" dirty="0">
                <a:solidFill>
                  <a:srgbClr val="2E2E2E"/>
                </a:solidFill>
                <a:effectLst/>
                <a:latin typeface="Arial" panose="020B0604020202020204" pitchFamily="34" charset="0"/>
                <a:cs typeface="Arial" panose="020B0604020202020204" pitchFamily="34" charset="0"/>
              </a:rPr>
              <a:t> it is called </a:t>
            </a:r>
            <a:r>
              <a:rPr lang="en-US" sz="1800" dirty="0">
                <a:solidFill>
                  <a:srgbClr val="222222"/>
                </a:solidFill>
                <a:effectLst/>
                <a:latin typeface="Arial" panose="020B0604020202020204" pitchFamily="34" charset="0"/>
                <a:cs typeface="Arial" panose="020B0604020202020204" pitchFamily="34" charset="0"/>
              </a:rPr>
              <a:t>Coordination of secondary circular reactions</a:t>
            </a:r>
            <a:r>
              <a:rPr lang="en-GB" sz="1800" b="0" dirty="0">
                <a:solidFill>
                  <a:srgbClr val="2E2E2E"/>
                </a:solidFill>
                <a:effectLst/>
                <a:latin typeface="Arial" panose="020B0604020202020204" pitchFamily="34" charset="0"/>
                <a:cs typeface="Arial" panose="020B0604020202020204" pitchFamily="34" charset="0"/>
              </a:rPr>
              <a:t>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Potì</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Spinozzi</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1994)</a:t>
            </a: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lvl="0" indent="0">
              <a:spcAft>
                <a:spcPts val="800"/>
              </a:spcAft>
              <a:buNone/>
              <a:tabLst>
                <a:tab pos="457200" algn="l"/>
              </a:tabLs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Arial" panose="020B0604020202020204" pitchFamily="34" charset="0"/>
              <a:buChar char="•"/>
              <a:tabLst>
                <a:tab pos="457200" algn="l"/>
              </a:tabLst>
            </a:pPr>
            <a:r>
              <a:rPr lang="en-US" sz="1800" b="1" u="sng" dirty="0">
                <a:effectLst/>
                <a:latin typeface="Arial" panose="020B0604020202020204" pitchFamily="34" charset="0"/>
                <a:ea typeface="Calibri" panose="020F0502020204030204" pitchFamily="34" charset="0"/>
                <a:cs typeface="Arial" panose="020B0604020202020204" pitchFamily="34" charset="0"/>
              </a:rPr>
              <a:t>Phase </a:t>
            </a:r>
            <a:r>
              <a:rPr lang="en-GB" sz="1800" b="1" u="sng" dirty="0">
                <a:effectLst/>
                <a:latin typeface="Arial" panose="020B0604020202020204" pitchFamily="34" charset="0"/>
                <a:ea typeface="Calibri" panose="020F0502020204030204" pitchFamily="34" charset="0"/>
                <a:cs typeface="Arial" panose="020B0604020202020204" pitchFamily="34" charset="0"/>
              </a:rPr>
              <a:t>V</a:t>
            </a:r>
            <a:r>
              <a:rPr lang="en-US" sz="1800" b="1" u="sng" dirty="0">
                <a:effectLst/>
                <a:latin typeface="Arial" panose="020B0604020202020204" pitchFamily="34" charset="0"/>
                <a:ea typeface="Calibri" panose="020F0502020204030204" pitchFamily="34" charset="0"/>
                <a:cs typeface="Arial" panose="020B0604020202020204" pitchFamily="34" charset="0"/>
              </a:rPr>
              <a:t>: 12 to 18 Months</a:t>
            </a:r>
          </a:p>
          <a:p>
            <a:pPr marL="0" lvl="0" indent="0">
              <a:spcAft>
                <a:spcPts val="800"/>
              </a:spcAft>
              <a:buNone/>
              <a:tabLst>
                <a:tab pos="457200" algn="l"/>
              </a:tabLst>
            </a:pPr>
            <a:r>
              <a:rPr lang="en-US" sz="1800" b="1" dirty="0">
                <a:solidFill>
                  <a:srgbClr val="2E2E2E"/>
                </a:solidFill>
                <a:latin typeface="Arial" panose="020B0604020202020204" pitchFamily="34" charset="0"/>
                <a:cs typeface="Arial" panose="020B0604020202020204" pitchFamily="34" charset="0"/>
              </a:rPr>
              <a:t>&gt;</a:t>
            </a:r>
            <a:r>
              <a:rPr lang="en-US" sz="1800" dirty="0">
                <a:solidFill>
                  <a:srgbClr val="2E2E2E"/>
                </a:solidFill>
                <a:latin typeface="Arial" panose="020B0604020202020204" pitchFamily="34" charset="0"/>
                <a:cs typeface="Arial" panose="020B0604020202020204" pitchFamily="34" charset="0"/>
              </a:rPr>
              <a:t> The toddlers’</a:t>
            </a:r>
            <a:r>
              <a:rPr lang="en-US" sz="1800" b="0" dirty="0">
                <a:solidFill>
                  <a:srgbClr val="2E2E2E"/>
                </a:solidFill>
                <a:effectLst/>
                <a:latin typeface="Arial" panose="020B0604020202020204" pitchFamily="34" charset="0"/>
                <a:cs typeface="Arial" panose="020B0604020202020204" pitchFamily="34" charset="0"/>
              </a:rPr>
              <a:t> perception of themselves in connection to items around them is a prominent theme at this stage. This is where </a:t>
            </a:r>
            <a:r>
              <a:rPr lang="en-GB" sz="1800" b="0" dirty="0">
                <a:solidFill>
                  <a:srgbClr val="2E2E2E"/>
                </a:solidFill>
                <a:effectLst/>
                <a:latin typeface="Arial" panose="020B0604020202020204" pitchFamily="34" charset="0"/>
                <a:cs typeface="Arial" panose="020B0604020202020204" pitchFamily="34" charset="0"/>
              </a:rPr>
              <a:t>object permanence comes in. They also gain more control over their movement;</a:t>
            </a:r>
            <a:r>
              <a:rPr lang="en-GB" sz="1800" dirty="0">
                <a:solidFill>
                  <a:srgbClr val="2E2E2E"/>
                </a:solidFill>
                <a:latin typeface="Arial" panose="020B0604020202020204" pitchFamily="34" charset="0"/>
                <a:cs typeface="Arial" panose="020B0604020202020204" pitchFamily="34" charset="0"/>
              </a:rPr>
              <a:t> </a:t>
            </a:r>
            <a:r>
              <a:rPr lang="en-US" sz="1800" b="0" dirty="0">
                <a:solidFill>
                  <a:srgbClr val="2E2E2E"/>
                </a:solidFill>
                <a:effectLst/>
                <a:latin typeface="Arial" panose="020B0604020202020204" pitchFamily="34" charset="0"/>
                <a:cs typeface="Arial" panose="020B0604020202020204" pitchFamily="34" charset="0"/>
              </a:rPr>
              <a:t>they improve in areas like walking, balance, and coordination this is called </a:t>
            </a:r>
            <a:r>
              <a:rPr lang="en-GB" sz="1800" b="0" dirty="0">
                <a:solidFill>
                  <a:srgbClr val="222222"/>
                </a:solidFill>
                <a:effectLst/>
                <a:latin typeface="Arial" panose="020B0604020202020204" pitchFamily="34" charset="0"/>
                <a:cs typeface="Arial" panose="020B0604020202020204" pitchFamily="34" charset="0"/>
              </a:rPr>
              <a:t>Tertiary circular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(Piaget, 2007)</a:t>
            </a: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solidFill>
                <a:srgbClr val="2E2E2E"/>
              </a:solidFill>
              <a:latin typeface="Arial" panose="020B0604020202020204" pitchFamily="34" charset="0"/>
              <a:cs typeface="Arial" panose="020B0604020202020204" pitchFamily="34" charset="0"/>
            </a:endParaRPr>
          </a:p>
          <a:p>
            <a:pPr marL="0" lvl="0" indent="0">
              <a:spcAft>
                <a:spcPts val="800"/>
              </a:spcAft>
              <a:buNone/>
              <a:tabLst>
                <a:tab pos="457200" algn="l"/>
              </a:tabLst>
            </a:pPr>
            <a:endParaRPr lang="en-GB" sz="18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Arial" panose="020B0604020202020204" pitchFamily="34" charset="0"/>
              <a:buChar char="•"/>
              <a:tabLst>
                <a:tab pos="457200" algn="l"/>
              </a:tabLst>
            </a:pPr>
            <a:r>
              <a:rPr lang="en-US" sz="1800" b="1" u="sng" dirty="0">
                <a:effectLst/>
                <a:latin typeface="Arial" panose="020B0604020202020204" pitchFamily="34" charset="0"/>
                <a:ea typeface="Calibri" panose="020F0502020204030204" pitchFamily="34" charset="0"/>
                <a:cs typeface="Arial" panose="020B0604020202020204" pitchFamily="34" charset="0"/>
              </a:rPr>
              <a:t>Phase </a:t>
            </a:r>
            <a:r>
              <a:rPr lang="en-GB" sz="1800" b="1" u="sng" dirty="0">
                <a:effectLst/>
                <a:latin typeface="Arial" panose="020B0604020202020204" pitchFamily="34" charset="0"/>
                <a:ea typeface="Calibri" panose="020F0502020204030204" pitchFamily="34" charset="0"/>
                <a:cs typeface="Arial" panose="020B0604020202020204" pitchFamily="34" charset="0"/>
              </a:rPr>
              <a:t>VI</a:t>
            </a:r>
            <a:r>
              <a:rPr lang="en-US" sz="1800" b="1" u="sng" dirty="0">
                <a:effectLst/>
                <a:latin typeface="Arial" panose="020B0604020202020204" pitchFamily="34" charset="0"/>
                <a:ea typeface="Calibri" panose="020F0502020204030204" pitchFamily="34" charset="0"/>
                <a:cs typeface="Arial" panose="020B0604020202020204" pitchFamily="34" charset="0"/>
              </a:rPr>
              <a:t>: 18 to 24 Months </a:t>
            </a:r>
          </a:p>
          <a:p>
            <a:pPr marL="0" indent="0">
              <a:spcAft>
                <a:spcPts val="800"/>
              </a:spcAft>
              <a:buNone/>
              <a:tabLst>
                <a:tab pos="457200" algn="l"/>
              </a:tabLst>
            </a:pPr>
            <a:r>
              <a:rPr lang="en-US" sz="1800" b="1" dirty="0">
                <a:latin typeface="Arial" panose="020B0604020202020204" pitchFamily="34" charset="0"/>
                <a:ea typeface="Calibri" panose="020F0502020204030204" pitchFamily="34" charset="0"/>
                <a:cs typeface="Arial" panose="020B0604020202020204" pitchFamily="34" charset="0"/>
              </a:rPr>
              <a:t>&gt;  </a:t>
            </a:r>
            <a:r>
              <a:rPr lang="en-US" sz="1800" dirty="0">
                <a:latin typeface="Arial" panose="020B0604020202020204" pitchFamily="34" charset="0"/>
                <a:ea typeface="Calibri" panose="020F0502020204030204" pitchFamily="34" charset="0"/>
                <a:cs typeface="Arial" panose="020B0604020202020204" pitchFamily="34" charset="0"/>
              </a:rPr>
              <a:t>Pretend play involving "riding" a stick as a horse is common among children who are towards the end of Piaget's sensorimotor phase as insight and creativity emerge in them. Piaget argued that children at this age should start to show signs of what he called “reflective intelligence“ this phase is the </a:t>
            </a:r>
            <a:r>
              <a:rPr lang="en-GB" sz="1800" b="0" dirty="0">
                <a:solidFill>
                  <a:srgbClr val="222222"/>
                </a:solidFill>
                <a:effectLst/>
                <a:latin typeface="Arial" panose="020B0604020202020204" pitchFamily="34" charset="0"/>
                <a:cs typeface="Arial" panose="020B0604020202020204" pitchFamily="34" charset="0"/>
              </a:rPr>
              <a:t>Internalization of schemas</a:t>
            </a:r>
            <a:r>
              <a:rPr lang="en-US" sz="1800" b="0" dirty="0">
                <a:solidFill>
                  <a:srgbClr val="222222"/>
                </a:solidFill>
                <a:effectLst/>
                <a:latin typeface="Arial" panose="020B0604020202020204" pitchFamily="34" charset="0"/>
                <a:cs typeface="Arial" panose="020B0604020202020204" pitchFamily="34" charset="0"/>
              </a:rPr>
              <a:t>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Potì</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Spinozzi</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1994).</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lvl="0" indent="0">
              <a:spcAft>
                <a:spcPts val="800"/>
              </a:spcAft>
              <a:buNone/>
              <a:tabLst>
                <a:tab pos="457200" algn="l"/>
              </a:tabLst>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
        <p:nvSpPr>
          <p:cNvPr id="9" name="Slide Number Placeholder 8">
            <a:extLst>
              <a:ext uri="{FF2B5EF4-FFF2-40B4-BE49-F238E27FC236}">
                <a16:creationId xmlns:a16="http://schemas.microsoft.com/office/drawing/2014/main" id="{32D8BF55-13A3-FD28-0CA7-93CE26466B47}"/>
              </a:ext>
            </a:extLst>
          </p:cNvPr>
          <p:cNvSpPr>
            <a:spLocks noGrp="1"/>
          </p:cNvSpPr>
          <p:nvPr>
            <p:ph type="sldNum" sz="quarter" idx="12"/>
          </p:nvPr>
        </p:nvSpPr>
        <p:spPr/>
        <p:txBody>
          <a:bodyPr/>
          <a:lstStyle/>
          <a:p>
            <a:fld id="{5ABA906D-E7F0-4435-84E8-F3BF51868B2C}" type="slidenum">
              <a:rPr lang="en-GB" smtClean="0"/>
              <a:t>6</a:t>
            </a:fld>
            <a:endParaRPr lang="en-GB"/>
          </a:p>
        </p:txBody>
      </p:sp>
    </p:spTree>
    <p:extLst>
      <p:ext uri="{BB962C8B-B14F-4D97-AF65-F5344CB8AC3E}">
        <p14:creationId xmlns:p14="http://schemas.microsoft.com/office/powerpoint/2010/main" val="3189022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text&#10;&#10;Description automatically generated">
            <a:extLst>
              <a:ext uri="{FF2B5EF4-FFF2-40B4-BE49-F238E27FC236}">
                <a16:creationId xmlns:a16="http://schemas.microsoft.com/office/drawing/2014/main" id="{191A5287-03C1-FA1E-2C1F-F0416AA735FE}"/>
              </a:ext>
            </a:extLst>
          </p:cNvPr>
          <p:cNvPicPr>
            <a:picLocks noChangeAspect="1"/>
          </p:cNvPicPr>
          <p:nvPr/>
        </p:nvPicPr>
        <p:blipFill rotWithShape="1">
          <a:blip r:embed="rId2">
            <a:extLst>
              <a:ext uri="{28A0092B-C50C-407E-A947-70E740481C1C}">
                <a14:useLocalDpi xmlns:a14="http://schemas.microsoft.com/office/drawing/2010/main" val="0"/>
              </a:ext>
            </a:extLst>
          </a:blip>
          <a:srcRect r="-1" b="7621"/>
          <a:stretch/>
        </p:blipFill>
        <p:spPr>
          <a:xfrm>
            <a:off x="165253" y="162842"/>
            <a:ext cx="5108069" cy="3161566"/>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
        <p:nvSpPr>
          <p:cNvPr id="2" name="Slide Number Placeholder 1">
            <a:extLst>
              <a:ext uri="{FF2B5EF4-FFF2-40B4-BE49-F238E27FC236}">
                <a16:creationId xmlns:a16="http://schemas.microsoft.com/office/drawing/2014/main" id="{CCC135EB-9235-AE92-EF40-394158837ECE}"/>
              </a:ext>
            </a:extLst>
          </p:cNvPr>
          <p:cNvSpPr>
            <a:spLocks noGrp="1"/>
          </p:cNvSpPr>
          <p:nvPr>
            <p:ph type="sldNum" sz="quarter" idx="12"/>
          </p:nvPr>
        </p:nvSpPr>
        <p:spPr>
          <a:xfrm>
            <a:off x="8610600" y="6356350"/>
            <a:ext cx="2743200" cy="365125"/>
          </a:xfrm>
        </p:spPr>
        <p:txBody>
          <a:bodyPr>
            <a:normAutofit/>
          </a:bodyPr>
          <a:lstStyle/>
          <a:p>
            <a:pPr>
              <a:spcAft>
                <a:spcPts val="600"/>
              </a:spcAft>
            </a:pPr>
            <a:fld id="{5ABA906D-E7F0-4435-84E8-F3BF51868B2C}" type="slidenum">
              <a:rPr lang="en-GB"/>
              <a:pPr>
                <a:spcAft>
                  <a:spcPts val="600"/>
                </a:spcAft>
              </a:pPr>
              <a:t>7</a:t>
            </a:fld>
            <a:endParaRPr lang="en-GB"/>
          </a:p>
        </p:txBody>
      </p:sp>
      <p:sp>
        <p:nvSpPr>
          <p:cNvPr id="18" name="TextBox 17">
            <a:extLst>
              <a:ext uri="{FF2B5EF4-FFF2-40B4-BE49-F238E27FC236}">
                <a16:creationId xmlns:a16="http://schemas.microsoft.com/office/drawing/2014/main" id="{A49607D5-8AAE-77B6-D723-80A7E39E2902}"/>
              </a:ext>
            </a:extLst>
          </p:cNvPr>
          <p:cNvSpPr txBox="1"/>
          <p:nvPr/>
        </p:nvSpPr>
        <p:spPr>
          <a:xfrm rot="10800000" flipV="1">
            <a:off x="275423" y="3653226"/>
            <a:ext cx="4737252" cy="400110"/>
          </a:xfrm>
          <a:prstGeom prst="rect">
            <a:avLst/>
          </a:prstGeom>
          <a:noFill/>
        </p:spPr>
        <p:txBody>
          <a:bodyPr wrap="square" rtlCol="0">
            <a:spAutoFit/>
          </a:bodyPr>
          <a:lstStyle/>
          <a:p>
            <a:r>
              <a:rPr lang="en-GB" sz="2000" b="1" dirty="0">
                <a:solidFill>
                  <a:srgbClr val="002060"/>
                </a:solidFill>
                <a:latin typeface="Arial" panose="020B0604020202020204" pitchFamily="34" charset="0"/>
                <a:cs typeface="Arial" panose="020B0604020202020204" pitchFamily="34" charset="0"/>
              </a:rPr>
              <a:t>Piaget Critics</a:t>
            </a:r>
          </a:p>
        </p:txBody>
      </p:sp>
      <p:sp>
        <p:nvSpPr>
          <p:cNvPr id="22" name="TextBox 21">
            <a:extLst>
              <a:ext uri="{FF2B5EF4-FFF2-40B4-BE49-F238E27FC236}">
                <a16:creationId xmlns:a16="http://schemas.microsoft.com/office/drawing/2014/main" id="{1302A4F6-7119-4681-19B0-B5F6155C7FC7}"/>
              </a:ext>
            </a:extLst>
          </p:cNvPr>
          <p:cNvSpPr txBox="1"/>
          <p:nvPr/>
        </p:nvSpPr>
        <p:spPr>
          <a:xfrm rot="10800000" flipV="1">
            <a:off x="275421" y="4283567"/>
            <a:ext cx="5266061" cy="2031325"/>
          </a:xfrm>
          <a:prstGeom prst="rect">
            <a:avLst/>
          </a:prstGeom>
          <a:noFill/>
        </p:spPr>
        <p:txBody>
          <a:bodyPr wrap="square" rtlCol="0">
            <a:spAutoFit/>
          </a:bodyPr>
          <a:lstStyle/>
          <a:p>
            <a:r>
              <a:rPr lang="en-US" dirty="0">
                <a:solidFill>
                  <a:schemeClr val="accent5">
                    <a:lumMod val="75000"/>
                  </a:schemeClr>
                </a:solidFill>
                <a:latin typeface="Arial" panose="020B0604020202020204" pitchFamily="34" charset="0"/>
                <a:cs typeface="Arial" panose="020B0604020202020204" pitchFamily="34" charset="0"/>
              </a:rPr>
              <a:t>  A recent study by </a:t>
            </a:r>
            <a:r>
              <a:rPr lang="en-US" dirty="0" err="1">
                <a:solidFill>
                  <a:schemeClr val="accent5">
                    <a:lumMod val="75000"/>
                  </a:schemeClr>
                </a:solidFill>
                <a:latin typeface="Arial" panose="020B0604020202020204" pitchFamily="34" charset="0"/>
                <a:cs typeface="Arial" panose="020B0604020202020204" pitchFamily="34" charset="0"/>
              </a:rPr>
              <a:t>Hanfstingl</a:t>
            </a:r>
            <a:r>
              <a:rPr lang="en-US" dirty="0">
                <a:solidFill>
                  <a:schemeClr val="accent5">
                    <a:lumMod val="75000"/>
                  </a:schemeClr>
                </a:solidFill>
                <a:latin typeface="Arial" panose="020B0604020202020204" pitchFamily="34" charset="0"/>
                <a:cs typeface="Arial" panose="020B0604020202020204" pitchFamily="34" charset="0"/>
              </a:rPr>
              <a:t> et al. (2019), found similarities between </a:t>
            </a:r>
            <a:r>
              <a:rPr lang="en-US" dirty="0" err="1">
                <a:solidFill>
                  <a:schemeClr val="accent5">
                    <a:lumMod val="75000"/>
                  </a:schemeClr>
                </a:solidFill>
                <a:latin typeface="Arial" panose="020B0604020202020204" pitchFamily="34" charset="0"/>
                <a:cs typeface="Arial" panose="020B0604020202020204" pitchFamily="34" charset="0"/>
              </a:rPr>
              <a:t>Marton's</a:t>
            </a:r>
            <a:r>
              <a:rPr lang="en-US" dirty="0">
                <a:solidFill>
                  <a:schemeClr val="accent5">
                    <a:lumMod val="75000"/>
                  </a:schemeClr>
                </a:solidFill>
                <a:latin typeface="Arial" panose="020B0604020202020204" pitchFamily="34" charset="0"/>
                <a:cs typeface="Arial" panose="020B0604020202020204" pitchFamily="34" charset="0"/>
              </a:rPr>
              <a:t> variation theory and Piaget's approach to cognitive development and concluded that combining the two would be favorable progress for both children's learning process and the continuous theoretical cognitive development. </a:t>
            </a:r>
            <a:endParaRPr lang="en-GB" dirty="0">
              <a:solidFill>
                <a:schemeClr val="accent5">
                  <a:lumMod val="75000"/>
                </a:schemeClr>
              </a:solidFill>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C74BECE8-4E4F-8E23-7C28-F2C6885999F6}"/>
              </a:ext>
            </a:extLst>
          </p:cNvPr>
          <p:cNvSpPr txBox="1"/>
          <p:nvPr/>
        </p:nvSpPr>
        <p:spPr>
          <a:xfrm>
            <a:off x="6094476" y="1418511"/>
            <a:ext cx="4924540" cy="4801314"/>
          </a:xfrm>
          <a:prstGeom prst="rect">
            <a:avLst/>
          </a:prstGeom>
          <a:noFill/>
        </p:spPr>
        <p:txBody>
          <a:bodyPr wrap="square" rtlCol="0">
            <a:spAutoFit/>
          </a:bodyPr>
          <a:lstStyle/>
          <a:p>
            <a:r>
              <a:rPr lang="en-US" dirty="0">
                <a:solidFill>
                  <a:schemeClr val="accent5">
                    <a:lumMod val="75000"/>
                  </a:schemeClr>
                </a:solidFill>
                <a:latin typeface="Arial" panose="020B0604020202020204" pitchFamily="34" charset="0"/>
                <a:cs typeface="Arial" panose="020B0604020202020204" pitchFamily="34" charset="0"/>
              </a:rPr>
              <a:t>  </a:t>
            </a:r>
            <a:r>
              <a:rPr lang="en-US" dirty="0">
                <a:solidFill>
                  <a:srgbClr val="0070C0"/>
                </a:solidFill>
                <a:latin typeface="Arial" panose="020B0604020202020204" pitchFamily="34" charset="0"/>
                <a:cs typeface="Arial" panose="020B0604020202020204" pitchFamily="34" charset="0"/>
              </a:rPr>
              <a:t>Variety theory examines how learning and implementing teaching techniques in different settings would help children to thrive, unlike the Piagetian method, which emphasizes learning without the reinforcements of it </a:t>
            </a: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a:t>
            </a:r>
            <a:r>
              <a:rPr lang="en-GB" sz="1800" dirty="0" err="1">
                <a:solidFill>
                  <a:srgbClr val="0070C0"/>
                </a:solidFill>
                <a:effectLst/>
                <a:latin typeface="Arial" panose="020B0604020202020204" pitchFamily="34" charset="0"/>
                <a:ea typeface="Calibri" panose="020F0502020204030204" pitchFamily="34" charset="0"/>
                <a:cs typeface="Arial" panose="020B0604020202020204" pitchFamily="34" charset="0"/>
              </a:rPr>
              <a:t>Hanfstingl</a:t>
            </a: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et al., 2019)</a:t>
            </a:r>
            <a:r>
              <a:rPr lang="en-US" dirty="0">
                <a:solidFill>
                  <a:srgbClr val="0070C0"/>
                </a:solidFill>
                <a:latin typeface="Arial" panose="020B0604020202020204" pitchFamily="34" charset="0"/>
                <a:cs typeface="Arial" panose="020B0604020202020204" pitchFamily="34" charset="0"/>
              </a:rPr>
              <a:t>.</a:t>
            </a:r>
          </a:p>
          <a:p>
            <a:endParaRPr lang="en-US" dirty="0">
              <a:solidFill>
                <a:srgbClr val="0070C0"/>
              </a:solidFill>
              <a:latin typeface="Arial" panose="020B0604020202020204" pitchFamily="34" charset="0"/>
              <a:cs typeface="Arial" panose="020B0604020202020204" pitchFamily="34" charset="0"/>
            </a:endParaRPr>
          </a:p>
          <a:p>
            <a:r>
              <a:rPr lang="en-US"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The </a:t>
            </a:r>
            <a:r>
              <a:rPr lang="en-US" dirty="0">
                <a:solidFill>
                  <a:srgbClr val="0070C0"/>
                </a:solidFill>
                <a:latin typeface="Arial" panose="020B0604020202020204" pitchFamily="34" charset="0"/>
                <a:cs typeface="Arial" panose="020B0604020202020204" pitchFamily="34" charset="0"/>
              </a:rPr>
              <a:t>merits</a:t>
            </a:r>
            <a:r>
              <a:rPr lang="en-US"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r>
              <a:rPr lang="en-US" dirty="0">
                <a:solidFill>
                  <a:srgbClr val="0070C0"/>
                </a:solidFill>
                <a:latin typeface="Arial" panose="020B0604020202020204" pitchFamily="34" charset="0"/>
                <a:cs typeface="Arial" panose="020B0604020202020204" pitchFamily="34" charset="0"/>
              </a:rPr>
              <a:t>of incorporating </a:t>
            </a:r>
            <a:r>
              <a:rPr lang="en-US"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the variation theory in a teaching setting for children have been documented in several academic </a:t>
            </a:r>
            <a:r>
              <a:rPr lang="en-US" dirty="0">
                <a:solidFill>
                  <a:srgbClr val="0070C0"/>
                </a:solidFill>
                <a:latin typeface="Arial" panose="020B0604020202020204" pitchFamily="34" charset="0"/>
                <a:ea typeface="Calibri" panose="020F0502020204030204" pitchFamily="34" charset="0"/>
                <a:cs typeface="Arial" panose="020B0604020202020204" pitchFamily="34" charset="0"/>
              </a:rPr>
              <a:t>studies </a:t>
            </a:r>
            <a:r>
              <a:rPr lang="en-US"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a:t>
            </a:r>
            <a:r>
              <a:rPr lang="en-US" sz="1800" dirty="0" err="1">
                <a:solidFill>
                  <a:srgbClr val="0070C0"/>
                </a:solidFill>
                <a:effectLst/>
                <a:latin typeface="Arial" panose="020B0604020202020204" pitchFamily="34" charset="0"/>
                <a:ea typeface="Calibri" panose="020F0502020204030204" pitchFamily="34" charset="0"/>
                <a:cs typeface="Arial" panose="020B0604020202020204" pitchFamily="34" charset="0"/>
              </a:rPr>
              <a:t>Marton</a:t>
            </a:r>
            <a:r>
              <a:rPr lang="en-US"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et al., 2016)</a:t>
            </a:r>
            <a:r>
              <a:rPr lang="en-US" dirty="0">
                <a:solidFill>
                  <a:srgbClr val="0070C0"/>
                </a:solidFill>
                <a:latin typeface="Arial" panose="020B0604020202020204" pitchFamily="34" charset="0"/>
                <a:ea typeface="Calibri" panose="020F0502020204030204" pitchFamily="34" charset="0"/>
                <a:cs typeface="Arial" panose="020B0604020202020204" pitchFamily="34" charset="0"/>
              </a:rPr>
              <a:t>.</a:t>
            </a:r>
          </a:p>
          <a:p>
            <a:endParaRPr lang="en-US" dirty="0">
              <a:solidFill>
                <a:schemeClr val="accent5">
                  <a:lumMod val="75000"/>
                </a:schemeClr>
              </a:solidFill>
              <a:latin typeface="Arial" panose="020B0604020202020204" pitchFamily="34" charset="0"/>
              <a:cs typeface="Arial" panose="020B0604020202020204" pitchFamily="34" charset="0"/>
            </a:endParaRPr>
          </a:p>
          <a:p>
            <a:r>
              <a:rPr lang="en-US" dirty="0">
                <a:solidFill>
                  <a:schemeClr val="accent5">
                    <a:lumMod val="75000"/>
                  </a:schemeClr>
                </a:solidFill>
                <a:latin typeface="Arial" panose="020B0604020202020204" pitchFamily="34" charset="0"/>
                <a:cs typeface="Arial" panose="020B0604020202020204" pitchFamily="34" charset="0"/>
              </a:rPr>
              <a:t>  Piaget’s proposed phases relied too heavily on hope for a miraculous outcome,  and they were too ambiguous and lacked specificity according to Feldman (2004).</a:t>
            </a:r>
          </a:p>
          <a:p>
            <a:r>
              <a:rPr lang="en-GB" dirty="0"/>
              <a:t> </a:t>
            </a:r>
          </a:p>
        </p:txBody>
      </p:sp>
    </p:spTree>
    <p:extLst>
      <p:ext uri="{BB962C8B-B14F-4D97-AF65-F5344CB8AC3E}">
        <p14:creationId xmlns:p14="http://schemas.microsoft.com/office/powerpoint/2010/main" val="1245827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03C5CD68-7324-B854-A2CD-2CBC7ED9F9EE}"/>
              </a:ext>
            </a:extLst>
          </p:cNvPr>
          <p:cNvSpPr txBox="1"/>
          <p:nvPr/>
        </p:nvSpPr>
        <p:spPr>
          <a:xfrm>
            <a:off x="11435507" y="6230039"/>
            <a:ext cx="341524" cy="369332"/>
          </a:xfrm>
          <a:prstGeom prst="rect">
            <a:avLst/>
          </a:prstGeom>
          <a:noFill/>
        </p:spPr>
        <p:txBody>
          <a:bodyPr wrap="square" rtlCol="0">
            <a:spAutoFit/>
          </a:bodyPr>
          <a:lstStyle/>
          <a:p>
            <a:r>
              <a:rPr lang="en-GB"/>
              <a:t>7</a:t>
            </a:r>
            <a:endParaRPr lang="en-GB" dirty="0"/>
          </a:p>
        </p:txBody>
      </p:sp>
      <p:pic>
        <p:nvPicPr>
          <p:cNvPr id="31" name="Picture 30" descr="Graphical user interface, text, application, chat or text message&#10;&#10;Description automatically generated">
            <a:hlinkClick r:id="rId2"/>
            <a:extLst>
              <a:ext uri="{FF2B5EF4-FFF2-40B4-BE49-F238E27FC236}">
                <a16:creationId xmlns:a16="http://schemas.microsoft.com/office/drawing/2014/main" id="{3314226B-D06F-3892-7C33-CF92F52357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9364" y="155523"/>
            <a:ext cx="7567523" cy="4927598"/>
          </a:xfrm>
          <a:prstGeom prst="rect">
            <a:avLst/>
          </a:prstGeom>
        </p:spPr>
      </p:pic>
      <p:sp>
        <p:nvSpPr>
          <p:cNvPr id="32" name="TextBox 31">
            <a:extLst>
              <a:ext uri="{FF2B5EF4-FFF2-40B4-BE49-F238E27FC236}">
                <a16:creationId xmlns:a16="http://schemas.microsoft.com/office/drawing/2014/main" id="{C153F442-391D-0950-D070-697DB8B6B795}"/>
              </a:ext>
            </a:extLst>
          </p:cNvPr>
          <p:cNvSpPr txBox="1"/>
          <p:nvPr/>
        </p:nvSpPr>
        <p:spPr>
          <a:xfrm>
            <a:off x="0" y="1872865"/>
            <a:ext cx="7655657" cy="3200876"/>
          </a:xfrm>
          <a:prstGeom prst="rect">
            <a:avLst/>
          </a:prstGeom>
          <a:noFill/>
        </p:spPr>
        <p:txBody>
          <a:bodyPr wrap="square" rtlCol="0">
            <a:spAutoFit/>
          </a:bodyPr>
          <a:lstStyle/>
          <a:p>
            <a:r>
              <a:rPr lang="en-US" sz="1600" b="1" dirty="0">
                <a:solidFill>
                  <a:srgbClr val="7030A0"/>
                </a:solidFill>
                <a:latin typeface="Arial" panose="020B0604020202020204" pitchFamily="34" charset="0"/>
                <a:ea typeface="Calibri" panose="020F0502020204030204" pitchFamily="34" charset="0"/>
                <a:cs typeface="Arial" panose="020B0604020202020204" pitchFamily="34" charset="0"/>
              </a:rPr>
              <a:t>  </a:t>
            </a:r>
            <a:r>
              <a:rPr lang="en-US" sz="155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Jean Piaget's theories on sensorimotor development are discussed in this presentation. As this presentation suggested there are 6 phases in the sensorimotor stage, and I chose two of them to use in my voluntary work. </a:t>
            </a:r>
          </a:p>
          <a:p>
            <a:r>
              <a:rPr lang="en-US" sz="155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  It is termed object performance and purposeful movement, and it was developed specifically for the age range of infants and toddlers. The </a:t>
            </a:r>
          </a:p>
          <a:p>
            <a:r>
              <a:rPr lang="en-US" sz="155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exercises were suited for their stage of development.</a:t>
            </a:r>
          </a:p>
          <a:p>
            <a:endParaRPr lang="en-GB" sz="155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endParaRPr>
          </a:p>
          <a:p>
            <a:r>
              <a:rPr lang="en-GB" sz="155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  Piaget’s theory was about children using schema to interpret </a:t>
            </a:r>
            <a:r>
              <a:rPr lang="en-GB" sz="1550" b="1">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and understand </a:t>
            </a:r>
            <a:r>
              <a:rPr lang="en-GB" sz="155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the world via assimilation, accommodation, and equilibrium.</a:t>
            </a:r>
          </a:p>
          <a:p>
            <a:endParaRPr lang="en-GB" sz="155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r>
              <a:rPr lang="en-GB" sz="1550" b="1" dirty="0">
                <a:solidFill>
                  <a:schemeClr val="accent2">
                    <a:lumMod val="75000"/>
                  </a:schemeClr>
                </a:solidFill>
                <a:latin typeface="Arial" panose="020B0604020202020204" pitchFamily="34" charset="0"/>
                <a:cs typeface="Arial" panose="020B0604020202020204" pitchFamily="34" charset="0"/>
              </a:rPr>
              <a:t>  Paige's theory was beneficial to use in these activities, due to his studies I could tell that the infants and toddlers were engaged and cognitively stimulated.</a:t>
            </a:r>
          </a:p>
        </p:txBody>
      </p:sp>
      <p:sp>
        <p:nvSpPr>
          <p:cNvPr id="3" name="TextBox 2">
            <a:extLst>
              <a:ext uri="{FF2B5EF4-FFF2-40B4-BE49-F238E27FC236}">
                <a16:creationId xmlns:a16="http://schemas.microsoft.com/office/drawing/2014/main" id="{0CF5EF1E-1188-F7E2-95E1-62796A42FA4B}"/>
              </a:ext>
            </a:extLst>
          </p:cNvPr>
          <p:cNvSpPr txBox="1"/>
          <p:nvPr/>
        </p:nvSpPr>
        <p:spPr>
          <a:xfrm>
            <a:off x="121186" y="4946573"/>
            <a:ext cx="11920251" cy="1523494"/>
          </a:xfrm>
          <a:prstGeom prst="rect">
            <a:avLst/>
          </a:prstGeom>
          <a:noFill/>
        </p:spPr>
        <p:txBody>
          <a:bodyPr wrap="square" rtlCol="0">
            <a:spAutoFit/>
          </a:bodyPr>
          <a:lstStyle/>
          <a:p>
            <a:endParaRPr lang="en-GB" sz="1550" b="1" dirty="0">
              <a:solidFill>
                <a:schemeClr val="accent2">
                  <a:lumMod val="75000"/>
                </a:schemeClr>
              </a:solidFill>
              <a:latin typeface="Arial" panose="020B0604020202020204" pitchFamily="34" charset="0"/>
              <a:cs typeface="Arial" panose="020B0604020202020204" pitchFamily="34" charset="0"/>
            </a:endParaRPr>
          </a:p>
          <a:p>
            <a:r>
              <a:rPr lang="en-GB" sz="1550" b="1" dirty="0">
                <a:solidFill>
                  <a:schemeClr val="accent2">
                    <a:lumMod val="75000"/>
                  </a:schemeClr>
                </a:solidFill>
                <a:latin typeface="Arial" panose="020B0604020202020204" pitchFamily="34" charset="0"/>
                <a:cs typeface="Arial" panose="020B0604020202020204" pitchFamily="34" charset="0"/>
              </a:rPr>
              <a:t> Piaget had critics some suggested his theory was too vague others argued it was lacking and could benefit from being combined with other theories.</a:t>
            </a:r>
          </a:p>
          <a:p>
            <a:endParaRPr lang="en-GB" sz="1550" b="1" dirty="0">
              <a:solidFill>
                <a:schemeClr val="accent2">
                  <a:lumMod val="75000"/>
                </a:schemeClr>
              </a:solidFill>
              <a:latin typeface="Arial" panose="020B0604020202020204" pitchFamily="34" charset="0"/>
              <a:cs typeface="Arial" panose="020B0604020202020204" pitchFamily="34" charset="0"/>
            </a:endParaRPr>
          </a:p>
          <a:p>
            <a:r>
              <a:rPr lang="en-GB" sz="1550" b="1" dirty="0">
                <a:solidFill>
                  <a:schemeClr val="accent2">
                    <a:lumMod val="75000"/>
                  </a:schemeClr>
                </a:solidFill>
                <a:latin typeface="Arial" panose="020B0604020202020204" pitchFamily="34" charset="0"/>
                <a:cs typeface="Arial" panose="020B0604020202020204" pitchFamily="34" charset="0"/>
              </a:rPr>
              <a:t>  Nevertheless, </a:t>
            </a:r>
            <a:r>
              <a:rPr lang="en-US" sz="1550" b="1" dirty="0">
                <a:solidFill>
                  <a:schemeClr val="accent2">
                    <a:lumMod val="75000"/>
                  </a:schemeClr>
                </a:solidFill>
                <a:latin typeface="Arial" panose="020B0604020202020204" pitchFamily="34" charset="0"/>
                <a:cs typeface="Arial" panose="020B0604020202020204" pitchFamily="34" charset="0"/>
              </a:rPr>
              <a:t>Piaget's theory of cognitive development undoubtedly laid the groundwork for the significance and importance of seeing children as highly sophisticated intelligent humans, who are developing cognitively. </a:t>
            </a:r>
            <a:endParaRPr lang="en-GB" sz="1550" b="1"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0402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97CE7-F0D7-48B8-A00E-9D211C36B1E3}"/>
              </a:ext>
            </a:extLst>
          </p:cNvPr>
          <p:cNvSpPr>
            <a:spLocks noGrp="1"/>
          </p:cNvSpPr>
          <p:nvPr>
            <p:ph type="title"/>
          </p:nvPr>
        </p:nvSpPr>
        <p:spPr>
          <a:xfrm>
            <a:off x="3476767" y="81926"/>
            <a:ext cx="5238466" cy="634170"/>
          </a:xfrm>
        </p:spPr>
        <p:txBody>
          <a:bodyPr vert="horz" lIns="91440" tIns="45720" rIns="91440" bIns="45720" rtlCol="0" anchor="b">
            <a:normAutofit fontScale="90000"/>
          </a:bodyPr>
          <a:lstStyle/>
          <a:p>
            <a:pPr algn="ctr"/>
            <a:r>
              <a:rPr lang="en-US" sz="6000" dirty="0">
                <a:latin typeface="Arial" panose="020B0604020202020204" pitchFamily="34" charset="0"/>
                <a:cs typeface="Arial" panose="020B0604020202020204" pitchFamily="34" charset="0"/>
              </a:rPr>
              <a:t>References</a:t>
            </a:r>
            <a:r>
              <a:rPr lang="en-US" sz="6000" dirty="0"/>
              <a:t> </a:t>
            </a:r>
          </a:p>
        </p:txBody>
      </p:sp>
      <p:sp>
        <p:nvSpPr>
          <p:cNvPr id="4" name="Slide Number Placeholder 3">
            <a:extLst>
              <a:ext uri="{FF2B5EF4-FFF2-40B4-BE49-F238E27FC236}">
                <a16:creationId xmlns:a16="http://schemas.microsoft.com/office/drawing/2014/main" id="{A5D296AB-ADB0-F598-3396-18B577C14CA7}"/>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defRPr/>
            </a:pPr>
            <a:fld id="{5ABA906D-E7F0-4435-84E8-F3BF51868B2C}" type="slidenum">
              <a:rPr lang="en-US" sz="1200" b="0">
                <a:solidFill>
                  <a:schemeClr val="bg1"/>
                </a:solidFill>
                <a:latin typeface="Calibri" panose="020F0502020204030204"/>
              </a:rPr>
              <a:pPr algn="ctr">
                <a:spcAft>
                  <a:spcPts val="600"/>
                </a:spcAft>
                <a:defRPr/>
              </a:pPr>
              <a:t>9</a:t>
            </a:fld>
            <a:endParaRPr lang="en-US" sz="1200" b="0">
              <a:solidFill>
                <a:schemeClr val="bg1"/>
              </a:solidFill>
              <a:latin typeface="Calibri" panose="020F0502020204030204"/>
            </a:endParaRPr>
          </a:p>
        </p:txBody>
      </p:sp>
      <p:sp>
        <p:nvSpPr>
          <p:cNvPr id="9" name="Rectangle 3">
            <a:extLst>
              <a:ext uri="{FF2B5EF4-FFF2-40B4-BE49-F238E27FC236}">
                <a16:creationId xmlns:a16="http://schemas.microsoft.com/office/drawing/2014/main" id="{7AA84546-8E14-B7C3-1296-EA8B12127ECB}"/>
              </a:ext>
            </a:extLst>
          </p:cNvPr>
          <p:cNvSpPr>
            <a:spLocks noChangeArrowheads="1"/>
          </p:cNvSpPr>
          <p:nvPr/>
        </p:nvSpPr>
        <p:spPr bwMode="auto">
          <a:xfrm>
            <a:off x="243026" y="674911"/>
            <a:ext cx="11705947" cy="58477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Bormanaki</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H.B. and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Khoshhal</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Y. (2017) ‘The role of equilibration in Piaget’s theory of cognitive development and its implication for receptive skills: A theoretical study’,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Journal of Language Teaching and Research</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8(5).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https://doi.org/10.17507/jltr.0805.22</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Cavanagh, P. and Davidson, M.L. (1977) ‘The secondary circular reaction and response elicitation in the operant learning of 6-month-old infants’,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Developmental Psychology</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13(4).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https://doi.org/10.1037/0012-1649.13.4.371</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Erneling</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C.E. (2014) ‘The Importance of Jean Piaget’,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Philosophy of the Social Sciences</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https://doi.org/10.1177/0048393112454994</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Feldman, D.H. (2004) ‘Piaget’s stages: The unfinished symphony of cognitive development’,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New Ideas in Psychology</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22(3 SPEC. ISS.).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https://doi.org/10.1016/j.newideapsych.2004.11.005</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Hanfstingl</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B.,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Benke</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G. and Zhang, Y. (2019) ‘Comparing variation theory with Piaget’s theory of cognitive development: more similarities than differences?’,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Educational Action Research</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27(4), pp. 511–526.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https://doi.org/10.1080/09650792.2018.1564687</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Johnson, M.H. (2000) ‘Functional brain development in infants: Elements of an interactive specialization framework’,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Development</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71(1).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https://doi.org/10.1111/1467-8624.00120</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100" dirty="0">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  Luna, B. </a:t>
            </a:r>
            <a:r>
              <a:rPr lang="en-GB" sz="1100" i="1" dirty="0">
                <a:effectLst/>
                <a:latin typeface="Arial" panose="020B0604020202020204" pitchFamily="34" charset="0"/>
                <a:ea typeface="Times New Roman" panose="02020603050405020304" pitchFamily="18" charset="0"/>
                <a:cs typeface="Arial" panose="020B0604020202020204" pitchFamily="34" charset="0"/>
              </a:rPr>
              <a:t>et al.</a:t>
            </a:r>
            <a:r>
              <a:rPr lang="en-GB" sz="1100" dirty="0">
                <a:effectLst/>
                <a:latin typeface="Arial" panose="020B0604020202020204" pitchFamily="34" charset="0"/>
                <a:ea typeface="Times New Roman" panose="02020603050405020304" pitchFamily="18" charset="0"/>
                <a:cs typeface="Arial" panose="020B0604020202020204" pitchFamily="34" charset="0"/>
              </a:rPr>
              <a:t> (2001) ‘Maturation of widely distributed brain function subserves cognitive development’, </a:t>
            </a:r>
            <a:r>
              <a:rPr lang="en-GB" sz="1100" i="1" dirty="0" err="1">
                <a:effectLst/>
                <a:latin typeface="Arial" panose="020B0604020202020204" pitchFamily="34" charset="0"/>
                <a:ea typeface="Times New Roman" panose="02020603050405020304" pitchFamily="18" charset="0"/>
                <a:cs typeface="Arial" panose="020B0604020202020204" pitchFamily="34" charset="0"/>
              </a:rPr>
              <a:t>NeuroImage</a:t>
            </a:r>
            <a:r>
              <a:rPr lang="en-GB" sz="1100" dirty="0">
                <a:effectLst/>
                <a:latin typeface="Arial" panose="020B0604020202020204" pitchFamily="34" charset="0"/>
                <a:ea typeface="Times New Roman" panose="02020603050405020304" pitchFamily="18" charset="0"/>
                <a:cs typeface="Arial" panose="020B0604020202020204" pitchFamily="34" charset="0"/>
              </a:rPr>
              <a:t>, 13(5). </a:t>
            </a:r>
            <a:r>
              <a:rPr lang="fr-FR" sz="1100" dirty="0" err="1">
                <a:effectLst/>
                <a:latin typeface="Arial" panose="020B0604020202020204" pitchFamily="34" charset="0"/>
                <a:ea typeface="Times New Roman" panose="02020603050405020304" pitchFamily="18" charset="0"/>
                <a:cs typeface="Arial" panose="020B0604020202020204" pitchFamily="34" charset="0"/>
              </a:rPr>
              <a:t>Available</a:t>
            </a:r>
            <a:r>
              <a:rPr lang="fr-FR" sz="1100" dirty="0">
                <a:effectLst/>
                <a:latin typeface="Arial" panose="020B0604020202020204" pitchFamily="34" charset="0"/>
                <a:ea typeface="Times New Roman" panose="02020603050405020304" pitchFamily="18" charset="0"/>
                <a:cs typeface="Arial" panose="020B0604020202020204" pitchFamily="34" charset="0"/>
              </a:rPr>
              <a:t> at: </a:t>
            </a:r>
            <a:r>
              <a:rPr lang="fr-FR" sz="1100" dirty="0">
                <a:effectLst/>
                <a:latin typeface="Arial" panose="020B0604020202020204" pitchFamily="34" charset="0"/>
                <a:ea typeface="Times New Roman" panose="02020603050405020304" pitchFamily="18" charset="0"/>
                <a:cs typeface="Arial" panose="020B0604020202020204" pitchFamily="34" charset="0"/>
                <a:hlinkClick r:id="rId8"/>
              </a:rPr>
              <a:t>https://doi.org/10.1006/nimg.2000.0743</a:t>
            </a:r>
            <a:r>
              <a:rPr lang="fr-FR"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Marton</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K.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et al.</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(2016) ‘Working Memory and Interference Control in Children with Specific Language Impairment’,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Language and Linguistics Compass</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10(5).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https://doi.org/10.1111/lnc3.12189</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Messerly</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J.G. (2009) ‘Piaget’s Biology’, in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Cambridge Companion to Piaget</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Cambridge University Press, pp. 94–109.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https://doi.org/10.1017/CCOL9780521898584.004</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Müller, U.,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Carpendale</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J.I.M. and Smith, L. (2009)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Cambridge companion to Piaget</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Cambridge Companion to Piaget</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11"/>
              </a:rPr>
              <a:t>https://doi.org/10.1017/CCOL9780521898584</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Piaget, J. (2007) ‘The fifth stage: The “tertiary circular reaction” and the "discovery of new.’, in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origins of intelligence in children.</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12"/>
              </a:rPr>
              <a:t>https://doi.org/10.1037/11494-006</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Potì</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P. and </a:t>
            </a:r>
            <a:r>
              <a:rPr kumimoji="0" lang="en-GB" altLang="en-US" sz="11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Spinozzi</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G. (1994) ‘Early sensorimotor development in chimpanzees (Pan troglodytes).’, </a:t>
            </a:r>
            <a:r>
              <a:rPr kumimoji="0" lang="en-GB" altLang="en-US" sz="11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Journal of comparative psychology (Washington, D.C. : 1983)</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108(1). Available at: </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13"/>
              </a:rPr>
              <a:t>https://doi.org/10.1037/0735-7036.108.1.93</a:t>
            </a: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11824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3b7fcc922dc0315d207f67417616ca39">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7cf9891173a7ede1027b075efa4ffd89"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FBDF465B-C293-49B0-AB7F-A1E12E760A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5EAB-CB93-42C9-A370-306F9C511C8B}">
  <ds:schemaRefs>
    <ds:schemaRef ds:uri="http://schemas.microsoft.com/sharepoint/v3/contenttype/forms"/>
  </ds:schemaRefs>
</ds:datastoreItem>
</file>

<file path=customXml/itemProps3.xml><?xml version="1.0" encoding="utf-8"?>
<ds:datastoreItem xmlns:ds="http://schemas.openxmlformats.org/officeDocument/2006/customXml" ds:itemID="{A189AA1F-D06A-47E7-9759-9AD523DB1603}">
  <ds:schemaRefs>
    <ds:schemaRef ds:uri="http://purl.org/dc/dcmitype/"/>
    <ds:schemaRef ds:uri="5c225c8a-d58b-4f92-9659-fc93657787ef"/>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purl.org/dc/terms/"/>
    <ds:schemaRef ds:uri="01059ada-d055-41df-ae87-635bd8b92658"/>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1894</Words>
  <Application>Microsoft Office PowerPoint</Application>
  <PresentationFormat>Widescreen</PresentationFormat>
  <Paragraphs>104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Meiryo</vt:lpstr>
      <vt:lpstr>Arial</vt:lpstr>
      <vt:lpstr>Arial Black</vt:lpstr>
      <vt:lpstr>Calibri</vt:lpstr>
      <vt:lpstr>Calibri Light</vt:lpstr>
      <vt:lpstr>Open Sans</vt:lpstr>
      <vt:lpstr>Office Theme</vt:lpstr>
      <vt:lpstr>Volunteering and working with kids in a social care setting</vt:lpstr>
      <vt:lpstr>Introduction</vt:lpstr>
      <vt:lpstr>Dr. Jean Piaget Swiss Biologist and Psychologist  1896-1980 </vt:lpstr>
      <vt:lpstr>PowerPoint Presentation</vt:lpstr>
      <vt:lpstr>Piaget's sensorimotor from birth to age two  Has 6 different stages Attentiveness to all the 5 senses and active play helps children to flourish.  </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Volunteering and working with kids in a social care setting</dc:title>
  <dc:creator>Abeer Ishal (2128229)</dc:creator>
  <cp:lastModifiedBy>Abeer Ishal (2128229)</cp:lastModifiedBy>
  <cp:revision>1</cp:revision>
  <dcterms:created xsi:type="dcterms:W3CDTF">2023-02-09T16:34:59Z</dcterms:created>
  <dcterms:modified xsi:type="dcterms:W3CDTF">2023-02-21T15:51:06Z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