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4D2D1-D8EE-C340-203E-3DE648E584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6050C2-1544-8F20-18D7-B2091667A0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369216-9B38-7E03-AFB2-03F0B8CB4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46DAE-9854-4CF9-B025-FA0C3CAB09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374FC9-AFC5-6F4C-0C21-2EF7047AC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EA3B28-7A80-6676-9D58-1EBD49E26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349A-92C8-4CC0-A93D-4B5CB4B4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968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776B7-4642-960E-9EAA-FAF1C4236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5D5BD-7F08-415D-2424-DBF181B91B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866508-C7E1-2313-EC8D-FEBC4AE03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46DAE-9854-4CF9-B025-FA0C3CAB09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87CE86-E325-37F6-010E-8B7B8C2C6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A2C0C-E324-091B-149A-C3ECE61FC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349A-92C8-4CC0-A93D-4B5CB4B4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832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436B5-67F4-C6AD-602B-ECC14D8C4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168F81-312C-94FB-1214-A90E47562D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A9EB3-9BFA-3291-B4AC-C80A68230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46DAE-9854-4CF9-B025-FA0C3CAB09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70813-AE36-B9B5-2DCD-3EB49B6C8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5E90F-4E42-AF92-AFC2-EB7FBF5D7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349A-92C8-4CC0-A93D-4B5CB4B4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746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D6180-234C-EADA-E3A9-759207AEE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8B8C8-F4FC-2F30-0479-69306DF096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46E472-BC25-238A-CA1A-3FD624FAB1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1D6D4E-48BF-4D2A-A40E-FE19CFA3C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46DAE-9854-4CF9-B025-FA0C3CAB09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F3DD5A-C1BC-5F2C-0F3D-2EE4A23236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D2E634-E14F-E33D-A73A-32A6A1ACB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349A-92C8-4CC0-A93D-4B5CB4B4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501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331B3-6E37-747F-A196-2ECB929DC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AB7F9-3D0D-CABB-158A-93F7852E39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2A53A-AA93-55CA-1866-7EE15C89F2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4EE27F-5434-AB12-3B90-C75688EAC5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ECEAAC-0039-F25E-7342-FF4572F16B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FA2AB4B-2C67-5597-5D6D-A95363B75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46DAE-9854-4CF9-B025-FA0C3CAB09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4BF020-53FA-0359-57A3-82AAE8A6E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80FE17-FE19-FC11-925B-334665CB1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349A-92C8-4CC0-A93D-4B5CB4B4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157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E86E9-ED93-C327-EC4F-F05A46518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5233CF-BC69-A8C4-E930-6ABC7C975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46DAE-9854-4CF9-B025-FA0C3CAB09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0FA92D-64D6-EDB9-2CE2-13327A252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E6DDAA-527A-11F0-3365-3E7A9F65A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349A-92C8-4CC0-A93D-4B5CB4B4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688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7C1B1E-D010-6C5B-E82B-170EEF921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46DAE-9854-4CF9-B025-FA0C3CAB09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90A0F2-1313-0AB9-794E-5195D8B22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150400-00B9-9F54-ABFB-560E252A2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349A-92C8-4CC0-A93D-4B5CB4B4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373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97301-1196-5AE2-BFB9-369E396D9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01139-B1A6-0A13-41BD-A2F88194C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767142-BCC9-82DF-D808-F831408856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2AECBD-4D89-C57D-87B8-C8E544B10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46DAE-9854-4CF9-B025-FA0C3CAB09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E8C16B-9C93-8203-0BC2-25BC8F9F1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B60BFC-F0DC-F18E-69A0-389696B86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349A-92C8-4CC0-A93D-4B5CB4B4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387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9350F-1E3A-CF74-8276-12F2DAAF2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9FA8F3-425C-0738-8756-83EC8F6D84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E4BFB3-8965-489F-C170-1B50DE50AF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ECC201-573E-6F1A-E7B0-2364DD68F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46DAE-9854-4CF9-B025-FA0C3CAB09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7D2E2B-0BA8-6D3B-F5A9-8FE750599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86612A-EC69-62BE-C96C-757985AAA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349A-92C8-4CC0-A93D-4B5CB4B4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953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E7786-5A3D-42B9-9EE0-C508F12BB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1FCBC0-09F9-2D61-3717-015583AAB2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5D1E0A-206E-2E21-C26E-4D6ACD5F1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46DAE-9854-4CF9-B025-FA0C3CAB09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5324E7-B21A-C533-BE69-F848A7A71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F98580-D409-2A05-6EF4-78F361EB1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349A-92C8-4CC0-A93D-4B5CB4B4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955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E5C4B2-B780-75C0-80C7-8889FD04FA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0D1159-99B1-5AF2-A792-DD25E48739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861969-CD30-A101-3E02-ED7DD7B7B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46DAE-9854-4CF9-B025-FA0C3CAB09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E9A3DC-E8A0-49A7-106C-A9415B99F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513FD7-363B-33FD-C290-B4E25D07B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7349A-92C8-4CC0-A93D-4B5CB4B4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64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3A63F1-7D51-4B05-DF32-E62FFE463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BEDE9C-1945-DAED-7EF0-6FBFFC56AC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C84021-3317-2455-AE8A-CC68EF07F3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C46DAE-9854-4CF9-B025-FA0C3CAB09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8068B6-2BB8-C6D1-E216-801CCE988B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A1CB5-571D-94F6-D366-036E34ECB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E7349A-92C8-4CC0-A93D-4B5CB4B4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852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476B2-D0EE-9A7D-0F19-8E5E392A44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124712"/>
            <a:ext cx="11960352" cy="2553525"/>
          </a:xfrm>
        </p:spPr>
        <p:txBody>
          <a:bodyPr>
            <a:normAutofit/>
          </a:bodyPr>
          <a:lstStyle/>
          <a:p>
            <a:r>
              <a:rPr lang="en-GB" sz="2700" dirty="0"/>
              <a:t>Ismaeel Arshad</a:t>
            </a:r>
            <a:br>
              <a:rPr lang="en-GB" sz="2700" dirty="0"/>
            </a:br>
            <a:r>
              <a:rPr lang="en-GB" sz="2700" dirty="0"/>
              <a:t>Developing Emotional Intelligence skills</a:t>
            </a:r>
            <a:br>
              <a:rPr lang="en-GB" sz="2700" dirty="0"/>
            </a:br>
            <a:r>
              <a:rPr lang="en-GB" sz="2700" dirty="0"/>
              <a:t>LCLM5006</a:t>
            </a:r>
            <a:br>
              <a:rPr lang="en-GB" sz="2700" dirty="0"/>
            </a:br>
            <a:r>
              <a:rPr lang="en-GB" sz="2700" dirty="0"/>
              <a:t>Component 1 individual poster</a:t>
            </a:r>
          </a:p>
        </p:txBody>
      </p:sp>
    </p:spTree>
    <p:extLst>
      <p:ext uri="{BB962C8B-B14F-4D97-AF65-F5344CB8AC3E}">
        <p14:creationId xmlns:p14="http://schemas.microsoft.com/office/powerpoint/2010/main" val="722611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4D917F29-B1F1-E319-794A-92D6674562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702" y="324384"/>
            <a:ext cx="10865866" cy="6209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85640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</Words>
  <Application>Microsoft Office PowerPoint</Application>
  <PresentationFormat>Widescreen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Ismaeel Arshad Developing Emotional Intelligence skills LCLM5006 Component 1 individual poster</vt:lpstr>
      <vt:lpstr>PowerPoint Presentation</vt:lpstr>
    </vt:vector>
  </TitlesOfParts>
  <Company>Barclays Bank PLC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Dunnion, Melissa : Customer and Colleague Support</dc:creator>
  <cp:lastModifiedBy>Dunnion, Melissa : Customer and Colleague Support</cp:lastModifiedBy>
  <cp:revision>1</cp:revision>
  <dcterms:created xsi:type="dcterms:W3CDTF">2026-10-11T11:37:34Z</dcterms:created>
  <dcterms:modified xsi:type="dcterms:W3CDTF">2026-10-11T11:38:10Z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c754cbb2-29ed-4ffe-af90-a08465e0dd2c_Enabled">
    <vt:lpwstr>true</vt:lpwstr>
  </property>
  <property fmtid="{D5CDD505-2E9C-101B-9397-08002B2CF9AE}" pid="3" name="MSIP_Label_c754cbb2-29ed-4ffe-af90-a08465e0dd2c_SetDate">
    <vt:lpwstr>2026-10-11T11:38:10Z</vt:lpwstr>
  </property>
  <property fmtid="{D5CDD505-2E9C-101B-9397-08002B2CF9AE}" pid="4" name="MSIP_Label_c754cbb2-29ed-4ffe-af90-a08465e0dd2c_Method">
    <vt:lpwstr>Privileged</vt:lpwstr>
  </property>
  <property fmtid="{D5CDD505-2E9C-101B-9397-08002B2CF9AE}" pid="5" name="MSIP_Label_c754cbb2-29ed-4ffe-af90-a08465e0dd2c_Name">
    <vt:lpwstr>Unrestricted</vt:lpwstr>
  </property>
  <property fmtid="{D5CDD505-2E9C-101B-9397-08002B2CF9AE}" pid="6" name="MSIP_Label_c754cbb2-29ed-4ffe-af90-a08465e0dd2c_SiteId">
    <vt:lpwstr>c4b62f1d-01e0-4107-a0cc-5ac886858b23</vt:lpwstr>
  </property>
  <property fmtid="{D5CDD505-2E9C-101B-9397-08002B2CF9AE}" pid="7" name="MSIP_Label_c754cbb2-29ed-4ffe-af90-a08465e0dd2c_ActionId">
    <vt:lpwstr>0daea72e-f608-4f86-b0b2-32de5736a804</vt:lpwstr>
  </property>
  <property fmtid="{D5CDD505-2E9C-101B-9397-08002B2CF9AE}" pid="8" name="MSIP_Label_c754cbb2-29ed-4ffe-af90-a08465e0dd2c_ContentBits">
    <vt:lpwstr>0</vt:lpwstr>
  </property>
  <property fmtid="{D5CDD505-2E9C-101B-9397-08002B2CF9AE}" pid="9" name="MSIP_Label_c754cbb2-29ed-4ffe-af90-a08465e0dd2c_Tag">
    <vt:lpwstr>10, 0, 1, 1</vt:lpwstr>
  </property>
</Properties>
</file>