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6725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757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087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066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219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85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498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287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396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571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223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4/30/2022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13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gardening.stackexchange.com/questions/1147/what-are-the-essential-tools-that-every-gardener-should-own" TargetMode="External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creativecommons.org/licenses/by-sa/3.0/" TargetMode="External" /><Relationship Id="rId4" Type="http://schemas.openxmlformats.org/officeDocument/2006/relationships/image" Target="../media/image4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rinocotribune.com/viral-inequality-and-the-farmers-struggle-in-india/" TargetMode="External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creativecommons.org/licenses/by/3.0/" TargetMode="External" /><Relationship Id="rId4" Type="http://schemas.openxmlformats.org/officeDocument/2006/relationships/hyperlink" Target="http://www.flickr.com/photos/jollyuk/4965435575/" TargetMode="Externa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treativecommons.org" TargetMode="External" /><Relationship Id="rId2" Type="http://schemas.openxmlformats.org/officeDocument/2006/relationships/hyperlink" Target="https://istack.imgur.com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flickr.com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600" dirty="0"/>
              <a:t>CHALLENGES FACED BY FARM INDUSTRY TO DEAL WITH WEEDS BEFORE THE ANTIFICIAL INTELLIGENT TECHNOLOGY .</a:t>
            </a:r>
          </a:p>
        </p:txBody>
      </p:sp>
      <p:pic>
        <p:nvPicPr>
          <p:cNvPr id="4" name="Picture 3" descr="Cornfields with bright sky">
            <a:extLst>
              <a:ext uri="{FF2B5EF4-FFF2-40B4-BE49-F238E27FC236}">
                <a16:creationId xmlns:a16="http://schemas.microsoft.com/office/drawing/2014/main" id="{008694A2-5D8B-6AC3-E662-5831A07B99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92" r="33941" b="-2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 algn="l">
              <a:buFont typeface="Corbel" pitchFamily="34" charset="0"/>
              <a:buChar char="•"/>
            </a:pPr>
            <a:r>
              <a:rPr lang="en-US" sz="1600" dirty="0"/>
              <a:t>METHODS USED  INCLUDE</a:t>
            </a:r>
          </a:p>
          <a:p>
            <a:pPr algn="l"/>
            <a:r>
              <a:rPr lang="en-US" dirty="0"/>
              <a:t>  </a:t>
            </a:r>
            <a:r>
              <a:rPr lang="en-US" sz="1600" dirty="0"/>
              <a:t>1.  PULLING UP WEED </a:t>
            </a:r>
          </a:p>
          <a:p>
            <a:pPr marL="171450" indent="-182880" algn="l">
              <a:buFont typeface="Corbel" pitchFamily="34" charset="0"/>
              <a:buChar char="•"/>
            </a:pPr>
            <a:r>
              <a:rPr lang="en-US" sz="1600" dirty="0"/>
              <a:t>2. DINGING</a:t>
            </a:r>
          </a:p>
          <a:p>
            <a:pPr marL="171450" indent="-182880" algn="l">
              <a:buFont typeface="Corbel" pitchFamily="34" charset="0"/>
              <a:buChar char="•"/>
            </a:pPr>
            <a:r>
              <a:rPr lang="en-US" sz="1600" dirty="0"/>
              <a:t>3. DISKING</a:t>
            </a:r>
          </a:p>
          <a:p>
            <a:pPr algn="l"/>
            <a:r>
              <a:rPr lang="en-US" sz="1600" dirty="0"/>
              <a:t>   4. MOWING</a:t>
            </a:r>
          </a:p>
          <a:p>
            <a:pPr marL="342900" indent="-182880" algn="l">
              <a:buFont typeface="Corbel" pitchFamily="34" charset="0"/>
              <a:buChar char="•"/>
            </a:pPr>
            <a:endParaRPr lang="en-US" sz="16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04BCB9E2-CEA3-4AED-BDAC-BFD45CE9C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E92B39E-F855-499B-BD7E-36BAB93A9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46887"/>
            <a:ext cx="7314691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0C72FFD-DD89-412D-B569-F9A0F3A6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843" y="4005950"/>
            <a:ext cx="531902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21">
            <a:extLst>
              <a:ext uri="{FF2B5EF4-FFF2-40B4-BE49-F238E27FC236}">
                <a16:creationId xmlns:a16="http://schemas.microsoft.com/office/drawing/2014/main" id="{F294E8CF-7744-4206-9889-C122C30E8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DD394-A39D-7761-8529-6699E8694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3553" y="893398"/>
            <a:ext cx="6019601" cy="31872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1600" b="1" cap="all" dirty="0">
                <a:solidFill>
                  <a:srgbClr val="FFFFFF"/>
                </a:solidFill>
              </a:rPr>
              <a:t>PULLING UP WEEDS FROM THE FARM</a:t>
            </a:r>
          </a:p>
        </p:txBody>
      </p:sp>
      <p:pic>
        <p:nvPicPr>
          <p:cNvPr id="5" name="Picture 4" descr="Close up image of a hand touching flowers">
            <a:extLst>
              <a:ext uri="{FF2B5EF4-FFF2-40B4-BE49-F238E27FC236}">
                <a16:creationId xmlns:a16="http://schemas.microsoft.com/office/drawing/2014/main" id="{25F6E79B-CD99-9287-240F-4FA5D72FCF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689" r="47598" b="-2"/>
          <a:stretch/>
        </p:blipFill>
        <p:spPr>
          <a:xfrm>
            <a:off x="872065" y="857675"/>
            <a:ext cx="3135414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650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0">
            <a:extLst>
              <a:ext uri="{FF2B5EF4-FFF2-40B4-BE49-F238E27FC236}">
                <a16:creationId xmlns:a16="http://schemas.microsoft.com/office/drawing/2014/main" id="{AB221CDE-5758-4F8A-8E5E-597B1D5AC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811480FC-7901-40F2-8538-739D6CD4F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4">
            <a:extLst>
              <a:ext uri="{FF2B5EF4-FFF2-40B4-BE49-F238E27FC236}">
                <a16:creationId xmlns:a16="http://schemas.microsoft.com/office/drawing/2014/main" id="{D45BCBED-A6B8-49F8-966E-3424F39CB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5925BD59-A335-4479-A720-8C5E3274B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5" descr="A picture containing grass, outdoor&#10;&#10;Description automatically generated">
            <a:extLst>
              <a:ext uri="{FF2B5EF4-FFF2-40B4-BE49-F238E27FC236}">
                <a16:creationId xmlns:a16="http://schemas.microsoft.com/office/drawing/2014/main" id="{FDF0BFE3-F107-9053-81F3-22E115B881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9803" b="-3"/>
          <a:stretch/>
        </p:blipFill>
        <p:spPr>
          <a:xfrm>
            <a:off x="233265" y="244983"/>
            <a:ext cx="4204259" cy="393192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4252326-CD86-4D7B-A984-82D03C82D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843" y="4005950"/>
            <a:ext cx="531902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876AC86-AF87-A551-D131-63C3876A70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20" r="-2" b="-2"/>
          <a:stretch/>
        </p:blipFill>
        <p:spPr>
          <a:xfrm>
            <a:off x="237744" y="4176903"/>
            <a:ext cx="4199780" cy="244601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8C5B9DC-D932-4BC3-87ED-C64815E6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265" y="244982"/>
            <a:ext cx="11719974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1304F-B984-AB12-FED3-321EF289E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3553" y="893398"/>
            <a:ext cx="6019601" cy="31872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1600" b="1" cap="all" dirty="0">
                <a:solidFill>
                  <a:srgbClr val="FFFFFF"/>
                </a:solidFill>
              </a:rPr>
              <a:t>DIGGING OUT WEED FROM TH SOIL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8D1A95-C06A-2392-687B-F35678F38FAB}"/>
              </a:ext>
            </a:extLst>
          </p:cNvPr>
          <p:cNvSpPr txBox="1"/>
          <p:nvPr/>
        </p:nvSpPr>
        <p:spPr>
          <a:xfrm>
            <a:off x="2059950" y="3976848"/>
            <a:ext cx="237757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65469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8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20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22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E6822-C974-C228-845C-F9170071B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1600" b="1" cap="all" dirty="0">
                <a:solidFill>
                  <a:srgbClr val="FFFFFF"/>
                </a:solidFill>
              </a:rPr>
              <a:t>TRADITIONAL  DISKING THE FARM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CA878F28-B422-EAB1-AD71-8B0473200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0328" y="4541697"/>
            <a:ext cx="3082986" cy="154342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cap="all" spc="200">
                <a:solidFill>
                  <a:srgbClr val="FFFFFF"/>
                </a:solidFill>
              </a:rPr>
              <a:t>Click to add text</a:t>
            </a:r>
          </a:p>
        </p:txBody>
      </p:sp>
      <p:pic>
        <p:nvPicPr>
          <p:cNvPr id="7" name="Picture 7" descr="A picture containing grass, outdoor, mammal, horse&#10;&#10;Description automatically generated">
            <a:extLst>
              <a:ext uri="{FF2B5EF4-FFF2-40B4-BE49-F238E27FC236}">
                <a16:creationId xmlns:a16="http://schemas.microsoft.com/office/drawing/2014/main" id="{EB665FA4-7239-CEEE-D283-24A80F627D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07" r="25854" b="-1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AFA3012-54D0-1E37-DAD3-E5313B75EF10}"/>
              </a:ext>
            </a:extLst>
          </p:cNvPr>
          <p:cNvSpPr txBox="1"/>
          <p:nvPr/>
        </p:nvSpPr>
        <p:spPr>
          <a:xfrm>
            <a:off x="1939738" y="6473320"/>
            <a:ext cx="270995" cy="254314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74E625-97EE-3F0A-5B36-9E8C261A7923}"/>
              </a:ext>
            </a:extLst>
          </p:cNvPr>
          <p:cNvSpPr txBox="1"/>
          <p:nvPr/>
        </p:nvSpPr>
        <p:spPr>
          <a:xfrm flipH="1" flipV="1">
            <a:off x="2412957" y="7346453"/>
            <a:ext cx="145947" cy="177007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293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4">
            <a:extLst>
              <a:ext uri="{FF2B5EF4-FFF2-40B4-BE49-F238E27FC236}">
                <a16:creationId xmlns:a16="http://schemas.microsoft.com/office/drawing/2014/main" id="{041AB071-DCA2-42CD-9124-1185AB226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10F7F2-9235-4809-2140-93F9CA4EE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MOWING DOWN THE GRASS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0D3A5F7-2C5D-5EC8-671E-1AB73B058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783" y="2057400"/>
            <a:ext cx="6693061" cy="4038600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6">
            <a:extLst>
              <a:ext uri="{FF2B5EF4-FFF2-40B4-BE49-F238E27FC236}">
                <a16:creationId xmlns:a16="http://schemas.microsoft.com/office/drawing/2014/main" id="{0392547C-FF3C-4937-BC39-BDA087FC5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F78E39C-4C90-437A-AC49-F4C5DD148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3647661" cy="637793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Free Images : man, nature, grass, outdoor, walking, trail ...">
            <a:extLst>
              <a:ext uri="{FF2B5EF4-FFF2-40B4-BE49-F238E27FC236}">
                <a16:creationId xmlns:a16="http://schemas.microsoft.com/office/drawing/2014/main" id="{2287C88B-3629-C5FA-3F69-2A2535C4DD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1" r="4620" b="1"/>
          <a:stretch/>
        </p:blipFill>
        <p:spPr>
          <a:xfrm>
            <a:off x="717493" y="1393810"/>
            <a:ext cx="2671969" cy="1874323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6912B5EF-6634-19AE-457C-003060C15A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2" b="1004"/>
          <a:stretch/>
        </p:blipFill>
        <p:spPr>
          <a:xfrm>
            <a:off x="717493" y="3589867"/>
            <a:ext cx="2671969" cy="17655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15DE3C3-D8CB-78D8-E312-5F8B6D9E699E}"/>
              </a:ext>
            </a:extLst>
          </p:cNvPr>
          <p:cNvSpPr txBox="1"/>
          <p:nvPr/>
        </p:nvSpPr>
        <p:spPr>
          <a:xfrm>
            <a:off x="1149745" y="5155408"/>
            <a:ext cx="223971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06657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B4E84-2607-2A8D-62D9-66BC13183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190106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5AE57-F179-BF1A-1538-F544C578B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r>
              <a:rPr lang="en-US"/>
              <a:t>(</a:t>
            </a:r>
            <a:r>
              <a:rPr lang="en-US">
                <a:hlinkClick r:id="rId2"/>
              </a:rPr>
              <a:t>https://istack.imgur.com</a:t>
            </a:r>
            <a:r>
              <a:rPr lang="en-US"/>
              <a:t>)</a:t>
            </a:r>
          </a:p>
          <a:p>
            <a:pPr marL="45720" indent="0">
              <a:buNone/>
            </a:pPr>
            <a:r>
              <a:rPr lang="en-US"/>
              <a:t>(</a:t>
            </a:r>
            <a:r>
              <a:rPr lang="en-US">
                <a:hlinkClick r:id="rId3"/>
              </a:rPr>
              <a:t>https://ctreativecommons.org</a:t>
            </a:r>
            <a:r>
              <a:rPr lang="en-US"/>
              <a:t>)</a:t>
            </a:r>
          </a:p>
          <a:p>
            <a:pPr marL="45720" indent="0">
              <a:buNone/>
            </a:pPr>
            <a:r>
              <a:rPr lang="en-US"/>
              <a:t>(</a:t>
            </a:r>
            <a:r>
              <a:rPr lang="en-US">
                <a:hlinkClick r:id="rId4"/>
              </a:rPr>
              <a:t>https://www.flickr.com</a:t>
            </a:r>
            <a:r>
              <a:rPr lang="en-US"/>
              <a:t>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272213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Basis</vt:lpstr>
      <vt:lpstr>CHALLENGES FACED BY FARM INDUSTRY TO DEAL WITH WEEDS BEFORE THE ANTIFICIAL INTELLIGENT TECHNOLOGY .</vt:lpstr>
      <vt:lpstr>PULLING UP WEEDS FROM THE FARM</vt:lpstr>
      <vt:lpstr>DIGGING OUT WEED FROM TH SOIL</vt:lpstr>
      <vt:lpstr>TRADITIONAL  DISKING THE FARM</vt:lpstr>
      <vt:lpstr>MOWING DOWN THE GRASS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Stephen Choik</cp:lastModifiedBy>
  <cp:revision>15</cp:revision>
  <dcterms:created xsi:type="dcterms:W3CDTF">2022-04-09T09:20:22Z</dcterms:created>
  <dcterms:modified xsi:type="dcterms:W3CDTF">2022-04-30T13:19:19Z</dcterms:modified>
</cp:coreProperties>
</file>