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2" r:id="rId2"/>
    <p:sldId id="257" r:id="rId3"/>
    <p:sldId id="261" r:id="rId4"/>
    <p:sldId id="258" r:id="rId5"/>
    <p:sldId id="259" r:id="rId6"/>
    <p:sldId id="260"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892" autoAdjust="0"/>
  </p:normalViewPr>
  <p:slideViewPr>
    <p:cSldViewPr snapToGrid="0">
      <p:cViewPr varScale="1">
        <p:scale>
          <a:sx n="49" d="100"/>
          <a:sy n="49" d="100"/>
        </p:scale>
        <p:origin x="153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49950-6934-4860-BE62-7CD46447D06A}" type="doc">
      <dgm:prSet loTypeId="urn:microsoft.com/office/officeart/2008/layout/SquareAccentList" loCatId="list" qsTypeId="urn:microsoft.com/office/officeart/2005/8/quickstyle/simple1" qsCatId="simple" csTypeId="urn:microsoft.com/office/officeart/2005/8/colors/colorful1" csCatId="colorful" phldr="1"/>
      <dgm:spPr/>
      <dgm:t>
        <a:bodyPr/>
        <a:lstStyle/>
        <a:p>
          <a:endParaRPr lang="en-US"/>
        </a:p>
      </dgm:t>
    </dgm:pt>
    <dgm:pt modelId="{9BF6CDFF-8A3E-4A7C-85E0-70AEFCE120FC}">
      <dgm:prSet phldrT="[Text]" custT="1"/>
      <dgm:spPr/>
      <dgm:t>
        <a:bodyPr/>
        <a:lstStyle/>
        <a:p>
          <a:pPr algn="l"/>
          <a:r>
            <a:rPr lang="en-US" sz="2400" dirty="0">
              <a:latin typeface="Times New Roman" panose="02020603050405020304" pitchFamily="18" charset="0"/>
              <a:cs typeface="Times New Roman" panose="02020603050405020304" pitchFamily="18" charset="0"/>
            </a:rPr>
            <a:t>Polite</a:t>
          </a:r>
        </a:p>
      </dgm:t>
    </dgm:pt>
    <dgm:pt modelId="{8F049E20-977E-4367-95D5-17F99904B0CA}" type="parTrans" cxnId="{9ACF6A1A-575C-438D-9FD4-C3CE2C2BD87E}">
      <dgm:prSet/>
      <dgm:spPr/>
      <dgm:t>
        <a:bodyPr/>
        <a:lstStyle/>
        <a:p>
          <a:endParaRPr lang="en-US"/>
        </a:p>
      </dgm:t>
    </dgm:pt>
    <dgm:pt modelId="{C91BB8E4-2D3B-4053-8C8C-3AE925451828}" type="sibTrans" cxnId="{9ACF6A1A-575C-438D-9FD4-C3CE2C2BD87E}">
      <dgm:prSet/>
      <dgm:spPr/>
      <dgm:t>
        <a:bodyPr/>
        <a:lstStyle/>
        <a:p>
          <a:endParaRPr lang="en-US"/>
        </a:p>
      </dgm:t>
    </dgm:pt>
    <dgm:pt modelId="{4D6AFDEB-CF4B-4A67-AFA1-B2FD3C4B8DA3}">
      <dgm:prSet phldrT="[Text]" custT="1"/>
      <dgm:spPr/>
      <dgm:t>
        <a:bodyPr/>
        <a:lstStyle/>
        <a:p>
          <a:pPr algn="l"/>
          <a:r>
            <a:rPr lang="en-GB" sz="2400" dirty="0">
              <a:latin typeface="Times New Roman" panose="02020603050405020304" pitchFamily="18" charset="0"/>
              <a:cs typeface="Times New Roman" panose="02020603050405020304" pitchFamily="18" charset="0"/>
            </a:rPr>
            <a:t>Greeting and welcoming</a:t>
          </a:r>
          <a:endParaRPr lang="en-US" sz="2400" dirty="0">
            <a:latin typeface="Times New Roman" panose="02020603050405020304" pitchFamily="18" charset="0"/>
            <a:cs typeface="Times New Roman" panose="02020603050405020304" pitchFamily="18" charset="0"/>
          </a:endParaRPr>
        </a:p>
      </dgm:t>
    </dgm:pt>
    <dgm:pt modelId="{1BC9538F-8102-4954-931B-983649B5A6D6}" type="parTrans" cxnId="{16EA70B0-5838-4845-BCF8-BBCF58709575}">
      <dgm:prSet/>
      <dgm:spPr/>
      <dgm:t>
        <a:bodyPr/>
        <a:lstStyle/>
        <a:p>
          <a:endParaRPr lang="en-US"/>
        </a:p>
      </dgm:t>
    </dgm:pt>
    <dgm:pt modelId="{A293924C-403B-4B19-99A9-404D2AFBCB1E}" type="sibTrans" cxnId="{16EA70B0-5838-4845-BCF8-BBCF58709575}">
      <dgm:prSet/>
      <dgm:spPr/>
      <dgm:t>
        <a:bodyPr/>
        <a:lstStyle/>
        <a:p>
          <a:endParaRPr lang="en-US"/>
        </a:p>
      </dgm:t>
    </dgm:pt>
    <dgm:pt modelId="{3CD2A7E6-AC59-4430-A021-89BE542CFB54}">
      <dgm:prSet phldrT="[Text]" custT="1"/>
      <dgm:spPr/>
      <dgm:t>
        <a:bodyPr/>
        <a:lstStyle/>
        <a:p>
          <a:pPr algn="l"/>
          <a:r>
            <a:rPr lang="en-US" sz="2400" dirty="0">
              <a:latin typeface="Times New Roman" panose="02020603050405020304" pitchFamily="18" charset="0"/>
              <a:cs typeface="Times New Roman" panose="02020603050405020304" pitchFamily="18" charset="0"/>
            </a:rPr>
            <a:t>Impolite</a:t>
          </a:r>
        </a:p>
      </dgm:t>
    </dgm:pt>
    <dgm:pt modelId="{01F26D0F-79CD-44A2-9B53-DEB064F8B0F1}" type="parTrans" cxnId="{59F43162-4679-46E5-9FEE-5E9A8511BE3D}">
      <dgm:prSet/>
      <dgm:spPr/>
      <dgm:t>
        <a:bodyPr/>
        <a:lstStyle/>
        <a:p>
          <a:endParaRPr lang="en-US"/>
        </a:p>
      </dgm:t>
    </dgm:pt>
    <dgm:pt modelId="{6339F2ED-D234-4AA6-BC93-D1CE69E99DFD}" type="sibTrans" cxnId="{59F43162-4679-46E5-9FEE-5E9A8511BE3D}">
      <dgm:prSet/>
      <dgm:spPr/>
      <dgm:t>
        <a:bodyPr/>
        <a:lstStyle/>
        <a:p>
          <a:endParaRPr lang="en-US"/>
        </a:p>
      </dgm:t>
    </dgm:pt>
    <dgm:pt modelId="{B0295C4A-0DE5-4FAA-A970-F651F3A74830}">
      <dgm:prSet phldrT="[Text]" custT="1"/>
      <dgm:spPr/>
      <dgm:t>
        <a:bodyPr/>
        <a:lstStyle/>
        <a:p>
          <a:pPr algn="l"/>
          <a:r>
            <a:rPr lang="en-GB" sz="2400" dirty="0">
              <a:latin typeface="Times New Roman" panose="02020603050405020304" pitchFamily="18" charset="0"/>
              <a:cs typeface="Times New Roman" panose="02020603050405020304" pitchFamily="18" charset="0"/>
            </a:rPr>
            <a:t>Rudeness</a:t>
          </a:r>
          <a:endParaRPr lang="en-US" sz="2400" dirty="0">
            <a:latin typeface="Times New Roman" panose="02020603050405020304" pitchFamily="18" charset="0"/>
            <a:cs typeface="Times New Roman" panose="02020603050405020304" pitchFamily="18" charset="0"/>
          </a:endParaRPr>
        </a:p>
      </dgm:t>
    </dgm:pt>
    <dgm:pt modelId="{AA391409-4115-46A6-89E6-34F03E38AF72}" type="parTrans" cxnId="{24FA6564-0962-41C5-9745-13453AB53D81}">
      <dgm:prSet/>
      <dgm:spPr/>
      <dgm:t>
        <a:bodyPr/>
        <a:lstStyle/>
        <a:p>
          <a:endParaRPr lang="en-US"/>
        </a:p>
      </dgm:t>
    </dgm:pt>
    <dgm:pt modelId="{4E4161B7-A49C-41C1-90FD-F83707CD7984}" type="sibTrans" cxnId="{24FA6564-0962-41C5-9745-13453AB53D81}">
      <dgm:prSet/>
      <dgm:spPr/>
      <dgm:t>
        <a:bodyPr/>
        <a:lstStyle/>
        <a:p>
          <a:endParaRPr lang="en-US"/>
        </a:p>
      </dgm:t>
    </dgm:pt>
    <dgm:pt modelId="{7566A0EB-75D9-4CCC-96B4-7A024F3CF16C}">
      <dgm:prSet custT="1"/>
      <dgm:spPr/>
      <dgm:t>
        <a:bodyPr/>
        <a:lstStyle/>
        <a:p>
          <a:pPr algn="l"/>
          <a:r>
            <a:rPr lang="en-GB" sz="2400" dirty="0">
              <a:latin typeface="Times New Roman" panose="02020603050405020304" pitchFamily="18" charset="0"/>
              <a:cs typeface="Times New Roman" panose="02020603050405020304" pitchFamily="18" charset="0"/>
            </a:rPr>
            <a:t>active listening, punctuality</a:t>
          </a:r>
        </a:p>
      </dgm:t>
    </dgm:pt>
    <dgm:pt modelId="{EAD92B22-7D6D-416B-BDDE-2F33E2652622}" type="parTrans" cxnId="{5DBF8E19-08ED-46D3-A29B-96F137D61698}">
      <dgm:prSet/>
      <dgm:spPr/>
      <dgm:t>
        <a:bodyPr/>
        <a:lstStyle/>
        <a:p>
          <a:endParaRPr lang="en-US"/>
        </a:p>
      </dgm:t>
    </dgm:pt>
    <dgm:pt modelId="{5D053F14-5952-4A84-8F92-84E110032482}" type="sibTrans" cxnId="{5DBF8E19-08ED-46D3-A29B-96F137D61698}">
      <dgm:prSet/>
      <dgm:spPr/>
      <dgm:t>
        <a:bodyPr/>
        <a:lstStyle/>
        <a:p>
          <a:endParaRPr lang="en-US"/>
        </a:p>
      </dgm:t>
    </dgm:pt>
    <dgm:pt modelId="{A5CAAC35-8945-4E39-8995-0B16A10C4256}">
      <dgm:prSet custT="1"/>
      <dgm:spPr/>
      <dgm:t>
        <a:bodyPr/>
        <a:lstStyle/>
        <a:p>
          <a:pPr algn="l"/>
          <a:r>
            <a:rPr lang="en-GB" sz="2400">
              <a:latin typeface="Times New Roman" panose="02020603050405020304" pitchFamily="18" charset="0"/>
              <a:cs typeface="Times New Roman" panose="02020603050405020304" pitchFamily="18" charset="0"/>
            </a:rPr>
            <a:t>respect for privacy</a:t>
          </a:r>
          <a:endParaRPr lang="en-GB" sz="2400" dirty="0">
            <a:latin typeface="Times New Roman" panose="02020603050405020304" pitchFamily="18" charset="0"/>
            <a:cs typeface="Times New Roman" panose="02020603050405020304" pitchFamily="18" charset="0"/>
          </a:endParaRPr>
        </a:p>
      </dgm:t>
    </dgm:pt>
    <dgm:pt modelId="{0CFEFDCA-E963-47AA-BD72-E53D1B6D5C12}" type="parTrans" cxnId="{FDD0DDE3-1673-4087-9CA5-E7DDE869F94D}">
      <dgm:prSet/>
      <dgm:spPr/>
      <dgm:t>
        <a:bodyPr/>
        <a:lstStyle/>
        <a:p>
          <a:endParaRPr lang="en-US"/>
        </a:p>
      </dgm:t>
    </dgm:pt>
    <dgm:pt modelId="{86425D6C-25AB-49F3-9D9C-1E242F7E841B}" type="sibTrans" cxnId="{FDD0DDE3-1673-4087-9CA5-E7DDE869F94D}">
      <dgm:prSet/>
      <dgm:spPr/>
      <dgm:t>
        <a:bodyPr/>
        <a:lstStyle/>
        <a:p>
          <a:endParaRPr lang="en-US"/>
        </a:p>
      </dgm:t>
    </dgm:pt>
    <dgm:pt modelId="{CBB99D16-9FFF-4A22-81AE-F7E04483FC79}">
      <dgm:prSet custT="1"/>
      <dgm:spPr/>
      <dgm:t>
        <a:bodyPr/>
        <a:lstStyle/>
        <a:p>
          <a:pPr algn="l"/>
          <a:r>
            <a:rPr lang="en-GB" sz="2400" dirty="0">
              <a:latin typeface="Times New Roman" panose="02020603050405020304" pitchFamily="18" charset="0"/>
              <a:cs typeface="Times New Roman" panose="02020603050405020304" pitchFamily="18" charset="0"/>
            </a:rPr>
            <a:t>clear communication</a:t>
          </a:r>
        </a:p>
      </dgm:t>
    </dgm:pt>
    <dgm:pt modelId="{60CB4762-2345-4488-90A5-4D2258E21B4D}" type="parTrans" cxnId="{B958A84F-2C08-4363-91F0-424B3B9B9277}">
      <dgm:prSet/>
      <dgm:spPr/>
      <dgm:t>
        <a:bodyPr/>
        <a:lstStyle/>
        <a:p>
          <a:endParaRPr lang="en-US"/>
        </a:p>
      </dgm:t>
    </dgm:pt>
    <dgm:pt modelId="{902D9566-0C27-4367-8C21-A0E93198AE36}" type="sibTrans" cxnId="{B958A84F-2C08-4363-91F0-424B3B9B9277}">
      <dgm:prSet/>
      <dgm:spPr/>
      <dgm:t>
        <a:bodyPr/>
        <a:lstStyle/>
        <a:p>
          <a:endParaRPr lang="en-US"/>
        </a:p>
      </dgm:t>
    </dgm:pt>
    <dgm:pt modelId="{3FACD1E3-84F5-4C3E-8FD9-8A599F0AE5A6}">
      <dgm:prSet custT="1"/>
      <dgm:spPr/>
      <dgm:t>
        <a:bodyPr/>
        <a:lstStyle/>
        <a:p>
          <a:pPr algn="l"/>
          <a:r>
            <a:rPr lang="en-GB" sz="2400">
              <a:latin typeface="Times New Roman" panose="02020603050405020304" pitchFamily="18" charset="0"/>
              <a:cs typeface="Times New Roman" panose="02020603050405020304" pitchFamily="18" charset="0"/>
            </a:rPr>
            <a:t>cultural sensitivity</a:t>
          </a:r>
          <a:endParaRPr lang="en-GB" sz="2400" dirty="0">
            <a:latin typeface="Times New Roman" panose="02020603050405020304" pitchFamily="18" charset="0"/>
            <a:cs typeface="Times New Roman" panose="02020603050405020304" pitchFamily="18" charset="0"/>
          </a:endParaRPr>
        </a:p>
      </dgm:t>
    </dgm:pt>
    <dgm:pt modelId="{CF5DF253-D795-459A-9D3A-DDD06A827BD9}" type="parTrans" cxnId="{95C6AC0E-15F9-4D62-878E-9C3A31431130}">
      <dgm:prSet/>
      <dgm:spPr/>
      <dgm:t>
        <a:bodyPr/>
        <a:lstStyle/>
        <a:p>
          <a:endParaRPr lang="en-US"/>
        </a:p>
      </dgm:t>
    </dgm:pt>
    <dgm:pt modelId="{77A6D214-AC84-4F91-8709-80A42EE5E5C8}" type="sibTrans" cxnId="{95C6AC0E-15F9-4D62-878E-9C3A31431130}">
      <dgm:prSet/>
      <dgm:spPr/>
      <dgm:t>
        <a:bodyPr/>
        <a:lstStyle/>
        <a:p>
          <a:endParaRPr lang="en-US"/>
        </a:p>
      </dgm:t>
    </dgm:pt>
    <dgm:pt modelId="{439D4707-F528-4B52-9140-8CA35E00BAB2}">
      <dgm:prSet custT="1"/>
      <dgm:spPr/>
      <dgm:t>
        <a:bodyPr/>
        <a:lstStyle/>
        <a:p>
          <a:pPr algn="l"/>
          <a:r>
            <a:rPr lang="en-GB" sz="2400" dirty="0">
              <a:latin typeface="Times New Roman" panose="02020603050405020304" pitchFamily="18" charset="0"/>
              <a:cs typeface="Times New Roman" panose="02020603050405020304" pitchFamily="18" charset="0"/>
            </a:rPr>
            <a:t>Ignoring guest</a:t>
          </a:r>
        </a:p>
      </dgm:t>
    </dgm:pt>
    <dgm:pt modelId="{89697DB4-8320-4A97-9165-324E2D445CFE}" type="parTrans" cxnId="{302F4D5A-3544-43D3-9265-4056E8E65DE3}">
      <dgm:prSet/>
      <dgm:spPr/>
      <dgm:t>
        <a:bodyPr/>
        <a:lstStyle/>
        <a:p>
          <a:endParaRPr lang="en-US"/>
        </a:p>
      </dgm:t>
    </dgm:pt>
    <dgm:pt modelId="{089F1516-CD45-46FC-97F7-8665CA33C023}" type="sibTrans" cxnId="{302F4D5A-3544-43D3-9265-4056E8E65DE3}">
      <dgm:prSet/>
      <dgm:spPr/>
      <dgm:t>
        <a:bodyPr/>
        <a:lstStyle/>
        <a:p>
          <a:endParaRPr lang="en-US"/>
        </a:p>
      </dgm:t>
    </dgm:pt>
    <dgm:pt modelId="{465EDDC7-A8C1-4B8C-B38F-E9A65B1E4AF2}">
      <dgm:prSet custT="1"/>
      <dgm:spPr/>
      <dgm:t>
        <a:bodyPr/>
        <a:lstStyle/>
        <a:p>
          <a:pPr algn="l"/>
          <a:r>
            <a:rPr lang="en-GB" sz="2400" dirty="0">
              <a:latin typeface="Times New Roman" panose="02020603050405020304" pitchFamily="18" charset="0"/>
              <a:cs typeface="Times New Roman" panose="02020603050405020304" pitchFamily="18" charset="0"/>
            </a:rPr>
            <a:t>Lack of patience</a:t>
          </a:r>
        </a:p>
      </dgm:t>
    </dgm:pt>
    <dgm:pt modelId="{4E1D3BEE-A9AC-427D-B267-2B2406682445}" type="parTrans" cxnId="{EFFE673F-C594-47A1-9597-F9A7352A3696}">
      <dgm:prSet/>
      <dgm:spPr/>
      <dgm:t>
        <a:bodyPr/>
        <a:lstStyle/>
        <a:p>
          <a:endParaRPr lang="en-US"/>
        </a:p>
      </dgm:t>
    </dgm:pt>
    <dgm:pt modelId="{1D2EE5FD-B014-4E83-80AF-34E2A330757C}" type="sibTrans" cxnId="{EFFE673F-C594-47A1-9597-F9A7352A3696}">
      <dgm:prSet/>
      <dgm:spPr/>
      <dgm:t>
        <a:bodyPr/>
        <a:lstStyle/>
        <a:p>
          <a:endParaRPr lang="en-US"/>
        </a:p>
      </dgm:t>
    </dgm:pt>
    <dgm:pt modelId="{FF9CF9F2-C5A1-42B6-9537-3A5AA682D371}">
      <dgm:prSet custT="1"/>
      <dgm:spPr/>
      <dgm:t>
        <a:bodyPr/>
        <a:lstStyle/>
        <a:p>
          <a:pPr algn="l"/>
          <a:r>
            <a:rPr lang="en-GB" sz="2400" dirty="0">
              <a:latin typeface="Times New Roman" panose="02020603050405020304" pitchFamily="18" charset="0"/>
              <a:cs typeface="Times New Roman" panose="02020603050405020304" pitchFamily="18" charset="0"/>
            </a:rPr>
            <a:t>Inattentiveness</a:t>
          </a:r>
        </a:p>
      </dgm:t>
    </dgm:pt>
    <dgm:pt modelId="{70410B6F-37BD-4A59-A629-C36B922B36B3}" type="parTrans" cxnId="{7C09CDC8-7758-4A74-8852-39BE4CD1357F}">
      <dgm:prSet/>
      <dgm:spPr/>
      <dgm:t>
        <a:bodyPr/>
        <a:lstStyle/>
        <a:p>
          <a:endParaRPr lang="en-US"/>
        </a:p>
      </dgm:t>
    </dgm:pt>
    <dgm:pt modelId="{6E781E81-7E3E-4174-B9E1-4046C9865EDD}" type="sibTrans" cxnId="{7C09CDC8-7758-4A74-8852-39BE4CD1357F}">
      <dgm:prSet/>
      <dgm:spPr/>
      <dgm:t>
        <a:bodyPr/>
        <a:lstStyle/>
        <a:p>
          <a:endParaRPr lang="en-US"/>
        </a:p>
      </dgm:t>
    </dgm:pt>
    <dgm:pt modelId="{BEC914CD-EB6E-4900-A6D7-21A7C0A42618}">
      <dgm:prSet custT="1"/>
      <dgm:spPr/>
      <dgm:t>
        <a:bodyPr/>
        <a:lstStyle/>
        <a:p>
          <a:pPr algn="l"/>
          <a:r>
            <a:rPr lang="en-GB" sz="2400" dirty="0">
              <a:latin typeface="Times New Roman" panose="02020603050405020304" pitchFamily="18" charset="0"/>
              <a:cs typeface="Times New Roman" panose="02020603050405020304" pitchFamily="18" charset="0"/>
            </a:rPr>
            <a:t>Discrimination</a:t>
          </a:r>
          <a:endParaRPr lang="en-US" sz="2400" dirty="0">
            <a:latin typeface="Times New Roman" panose="02020603050405020304" pitchFamily="18" charset="0"/>
            <a:cs typeface="Times New Roman" panose="02020603050405020304" pitchFamily="18" charset="0"/>
          </a:endParaRPr>
        </a:p>
      </dgm:t>
    </dgm:pt>
    <dgm:pt modelId="{7709340B-E3E8-44FA-AA9B-775D3CB4F1A7}" type="parTrans" cxnId="{B440F57D-38E7-41FC-AC59-1E7808901084}">
      <dgm:prSet/>
      <dgm:spPr/>
      <dgm:t>
        <a:bodyPr/>
        <a:lstStyle/>
        <a:p>
          <a:endParaRPr lang="en-US"/>
        </a:p>
      </dgm:t>
    </dgm:pt>
    <dgm:pt modelId="{7325174E-F7AE-4925-8242-B4A1F7C14B37}" type="sibTrans" cxnId="{B440F57D-38E7-41FC-AC59-1E7808901084}">
      <dgm:prSet/>
      <dgm:spPr/>
      <dgm:t>
        <a:bodyPr/>
        <a:lstStyle/>
        <a:p>
          <a:endParaRPr lang="en-US"/>
        </a:p>
      </dgm:t>
    </dgm:pt>
    <dgm:pt modelId="{E22668D3-5526-4B84-89C2-6EFF5C69E3D8}" type="pres">
      <dgm:prSet presAssocID="{EB849950-6934-4860-BE62-7CD46447D06A}" presName="layout" presStyleCnt="0">
        <dgm:presLayoutVars>
          <dgm:chMax/>
          <dgm:chPref/>
          <dgm:dir/>
          <dgm:resizeHandles/>
        </dgm:presLayoutVars>
      </dgm:prSet>
      <dgm:spPr/>
    </dgm:pt>
    <dgm:pt modelId="{DF1F805B-B3F4-4286-B35E-388B296BDD5D}" type="pres">
      <dgm:prSet presAssocID="{9BF6CDFF-8A3E-4A7C-85E0-70AEFCE120FC}" presName="root" presStyleCnt="0">
        <dgm:presLayoutVars>
          <dgm:chMax/>
          <dgm:chPref/>
        </dgm:presLayoutVars>
      </dgm:prSet>
      <dgm:spPr/>
    </dgm:pt>
    <dgm:pt modelId="{61096995-ABA2-4635-8971-05E31453351F}" type="pres">
      <dgm:prSet presAssocID="{9BF6CDFF-8A3E-4A7C-85E0-70AEFCE120FC}" presName="rootComposite" presStyleCnt="0">
        <dgm:presLayoutVars/>
      </dgm:prSet>
      <dgm:spPr/>
    </dgm:pt>
    <dgm:pt modelId="{5597A2E7-C175-4917-8F37-D623B947E01E}" type="pres">
      <dgm:prSet presAssocID="{9BF6CDFF-8A3E-4A7C-85E0-70AEFCE120FC}" presName="ParentAccent" presStyleLbl="alignNode1" presStyleIdx="0" presStyleCnt="2"/>
      <dgm:spPr/>
    </dgm:pt>
    <dgm:pt modelId="{FB47317B-1841-4C45-AAD2-C45CB1522B65}" type="pres">
      <dgm:prSet presAssocID="{9BF6CDFF-8A3E-4A7C-85E0-70AEFCE120FC}" presName="ParentSmallAccent" presStyleLbl="fgAcc1" presStyleIdx="0" presStyleCnt="2"/>
      <dgm:spPr/>
    </dgm:pt>
    <dgm:pt modelId="{98810FFD-D94C-4396-A28E-A13826010A5C}" type="pres">
      <dgm:prSet presAssocID="{9BF6CDFF-8A3E-4A7C-85E0-70AEFCE120FC}" presName="Parent" presStyleLbl="revTx" presStyleIdx="0" presStyleCnt="12">
        <dgm:presLayoutVars>
          <dgm:chMax/>
          <dgm:chPref val="4"/>
          <dgm:bulletEnabled val="1"/>
        </dgm:presLayoutVars>
      </dgm:prSet>
      <dgm:spPr/>
    </dgm:pt>
    <dgm:pt modelId="{4A634261-D1F7-49ED-914C-2D877D3D5072}" type="pres">
      <dgm:prSet presAssocID="{9BF6CDFF-8A3E-4A7C-85E0-70AEFCE120FC}" presName="childShape" presStyleCnt="0">
        <dgm:presLayoutVars>
          <dgm:chMax val="0"/>
          <dgm:chPref val="0"/>
        </dgm:presLayoutVars>
      </dgm:prSet>
      <dgm:spPr/>
    </dgm:pt>
    <dgm:pt modelId="{C813140D-9A58-4FA8-A883-5F6F22DC20DC}" type="pres">
      <dgm:prSet presAssocID="{4D6AFDEB-CF4B-4A67-AFA1-B2FD3C4B8DA3}" presName="childComposite" presStyleCnt="0">
        <dgm:presLayoutVars>
          <dgm:chMax val="0"/>
          <dgm:chPref val="0"/>
        </dgm:presLayoutVars>
      </dgm:prSet>
      <dgm:spPr/>
    </dgm:pt>
    <dgm:pt modelId="{D20FEA48-D443-4FEE-9EFA-8B8F482C972D}" type="pres">
      <dgm:prSet presAssocID="{4D6AFDEB-CF4B-4A67-AFA1-B2FD3C4B8DA3}" presName="ChildAccent" presStyleLbl="solidFgAcc1" presStyleIdx="0" presStyleCnt="10"/>
      <dgm:spPr/>
    </dgm:pt>
    <dgm:pt modelId="{63503931-7E87-4B18-B8BA-13F1C7A0793A}" type="pres">
      <dgm:prSet presAssocID="{4D6AFDEB-CF4B-4A67-AFA1-B2FD3C4B8DA3}" presName="Child" presStyleLbl="revTx" presStyleIdx="1" presStyleCnt="12">
        <dgm:presLayoutVars>
          <dgm:chMax val="0"/>
          <dgm:chPref val="0"/>
          <dgm:bulletEnabled val="1"/>
        </dgm:presLayoutVars>
      </dgm:prSet>
      <dgm:spPr/>
    </dgm:pt>
    <dgm:pt modelId="{90ACBCB8-55FF-4679-89FA-8B98F58546B1}" type="pres">
      <dgm:prSet presAssocID="{7566A0EB-75D9-4CCC-96B4-7A024F3CF16C}" presName="childComposite" presStyleCnt="0">
        <dgm:presLayoutVars>
          <dgm:chMax val="0"/>
          <dgm:chPref val="0"/>
        </dgm:presLayoutVars>
      </dgm:prSet>
      <dgm:spPr/>
    </dgm:pt>
    <dgm:pt modelId="{95ECFFDA-C95B-41C7-96B1-902DC010A00B}" type="pres">
      <dgm:prSet presAssocID="{7566A0EB-75D9-4CCC-96B4-7A024F3CF16C}" presName="ChildAccent" presStyleLbl="solidFgAcc1" presStyleIdx="1" presStyleCnt="10"/>
      <dgm:spPr/>
    </dgm:pt>
    <dgm:pt modelId="{8DAA95A4-65B1-4ADD-8728-ED73EC60CE60}" type="pres">
      <dgm:prSet presAssocID="{7566A0EB-75D9-4CCC-96B4-7A024F3CF16C}" presName="Child" presStyleLbl="revTx" presStyleIdx="2" presStyleCnt="12">
        <dgm:presLayoutVars>
          <dgm:chMax val="0"/>
          <dgm:chPref val="0"/>
          <dgm:bulletEnabled val="1"/>
        </dgm:presLayoutVars>
      </dgm:prSet>
      <dgm:spPr/>
    </dgm:pt>
    <dgm:pt modelId="{AC882685-64CC-43AB-AE50-A897074778E4}" type="pres">
      <dgm:prSet presAssocID="{A5CAAC35-8945-4E39-8995-0B16A10C4256}" presName="childComposite" presStyleCnt="0">
        <dgm:presLayoutVars>
          <dgm:chMax val="0"/>
          <dgm:chPref val="0"/>
        </dgm:presLayoutVars>
      </dgm:prSet>
      <dgm:spPr/>
    </dgm:pt>
    <dgm:pt modelId="{34DAFED2-7F37-43EC-BE0B-7DCCE0FFF32E}" type="pres">
      <dgm:prSet presAssocID="{A5CAAC35-8945-4E39-8995-0B16A10C4256}" presName="ChildAccent" presStyleLbl="solidFgAcc1" presStyleIdx="2" presStyleCnt="10"/>
      <dgm:spPr/>
    </dgm:pt>
    <dgm:pt modelId="{E78FD28C-5C9C-41F4-8A1B-B2C58BF1F915}" type="pres">
      <dgm:prSet presAssocID="{A5CAAC35-8945-4E39-8995-0B16A10C4256}" presName="Child" presStyleLbl="revTx" presStyleIdx="3" presStyleCnt="12">
        <dgm:presLayoutVars>
          <dgm:chMax val="0"/>
          <dgm:chPref val="0"/>
          <dgm:bulletEnabled val="1"/>
        </dgm:presLayoutVars>
      </dgm:prSet>
      <dgm:spPr/>
    </dgm:pt>
    <dgm:pt modelId="{16F24D00-5D6B-4372-97BE-2BD2256CC471}" type="pres">
      <dgm:prSet presAssocID="{CBB99D16-9FFF-4A22-81AE-F7E04483FC79}" presName="childComposite" presStyleCnt="0">
        <dgm:presLayoutVars>
          <dgm:chMax val="0"/>
          <dgm:chPref val="0"/>
        </dgm:presLayoutVars>
      </dgm:prSet>
      <dgm:spPr/>
    </dgm:pt>
    <dgm:pt modelId="{64E8AE7D-9659-4F4E-9934-81B13EF3669E}" type="pres">
      <dgm:prSet presAssocID="{CBB99D16-9FFF-4A22-81AE-F7E04483FC79}" presName="ChildAccent" presStyleLbl="solidFgAcc1" presStyleIdx="3" presStyleCnt="10"/>
      <dgm:spPr/>
    </dgm:pt>
    <dgm:pt modelId="{D4A851AF-3051-49BD-89D5-7411137FE6AD}" type="pres">
      <dgm:prSet presAssocID="{CBB99D16-9FFF-4A22-81AE-F7E04483FC79}" presName="Child" presStyleLbl="revTx" presStyleIdx="4" presStyleCnt="12">
        <dgm:presLayoutVars>
          <dgm:chMax val="0"/>
          <dgm:chPref val="0"/>
          <dgm:bulletEnabled val="1"/>
        </dgm:presLayoutVars>
      </dgm:prSet>
      <dgm:spPr/>
    </dgm:pt>
    <dgm:pt modelId="{1C5A8A78-0381-46B3-805D-C38FE950C4D1}" type="pres">
      <dgm:prSet presAssocID="{3FACD1E3-84F5-4C3E-8FD9-8A599F0AE5A6}" presName="childComposite" presStyleCnt="0">
        <dgm:presLayoutVars>
          <dgm:chMax val="0"/>
          <dgm:chPref val="0"/>
        </dgm:presLayoutVars>
      </dgm:prSet>
      <dgm:spPr/>
    </dgm:pt>
    <dgm:pt modelId="{646496AE-C213-4105-9767-B542E48C1EBD}" type="pres">
      <dgm:prSet presAssocID="{3FACD1E3-84F5-4C3E-8FD9-8A599F0AE5A6}" presName="ChildAccent" presStyleLbl="solidFgAcc1" presStyleIdx="4" presStyleCnt="10"/>
      <dgm:spPr/>
    </dgm:pt>
    <dgm:pt modelId="{46DE4413-1F96-423F-8320-BC333D6251C9}" type="pres">
      <dgm:prSet presAssocID="{3FACD1E3-84F5-4C3E-8FD9-8A599F0AE5A6}" presName="Child" presStyleLbl="revTx" presStyleIdx="5" presStyleCnt="12">
        <dgm:presLayoutVars>
          <dgm:chMax val="0"/>
          <dgm:chPref val="0"/>
          <dgm:bulletEnabled val="1"/>
        </dgm:presLayoutVars>
      </dgm:prSet>
      <dgm:spPr/>
    </dgm:pt>
    <dgm:pt modelId="{0CC0A9CA-20C8-4567-B0CB-5AB3E1176690}" type="pres">
      <dgm:prSet presAssocID="{3CD2A7E6-AC59-4430-A021-89BE542CFB54}" presName="root" presStyleCnt="0">
        <dgm:presLayoutVars>
          <dgm:chMax/>
          <dgm:chPref/>
        </dgm:presLayoutVars>
      </dgm:prSet>
      <dgm:spPr/>
    </dgm:pt>
    <dgm:pt modelId="{733A30C2-CA60-472E-8EA6-061372C5BEA1}" type="pres">
      <dgm:prSet presAssocID="{3CD2A7E6-AC59-4430-A021-89BE542CFB54}" presName="rootComposite" presStyleCnt="0">
        <dgm:presLayoutVars/>
      </dgm:prSet>
      <dgm:spPr/>
    </dgm:pt>
    <dgm:pt modelId="{1B197E0A-1C4B-4B49-9411-7176C2EB6D2E}" type="pres">
      <dgm:prSet presAssocID="{3CD2A7E6-AC59-4430-A021-89BE542CFB54}" presName="ParentAccent" presStyleLbl="alignNode1" presStyleIdx="1" presStyleCnt="2"/>
      <dgm:spPr/>
    </dgm:pt>
    <dgm:pt modelId="{E37426CD-9E40-4802-9456-90E16DA48BA6}" type="pres">
      <dgm:prSet presAssocID="{3CD2A7E6-AC59-4430-A021-89BE542CFB54}" presName="ParentSmallAccent" presStyleLbl="fgAcc1" presStyleIdx="1" presStyleCnt="2"/>
      <dgm:spPr/>
    </dgm:pt>
    <dgm:pt modelId="{875ED41C-954D-4BA0-BE4F-06F31A510361}" type="pres">
      <dgm:prSet presAssocID="{3CD2A7E6-AC59-4430-A021-89BE542CFB54}" presName="Parent" presStyleLbl="revTx" presStyleIdx="6" presStyleCnt="12">
        <dgm:presLayoutVars>
          <dgm:chMax/>
          <dgm:chPref val="4"/>
          <dgm:bulletEnabled val="1"/>
        </dgm:presLayoutVars>
      </dgm:prSet>
      <dgm:spPr/>
    </dgm:pt>
    <dgm:pt modelId="{2A917AE0-D02B-4ECF-8F8A-570D70656B5D}" type="pres">
      <dgm:prSet presAssocID="{3CD2A7E6-AC59-4430-A021-89BE542CFB54}" presName="childShape" presStyleCnt="0">
        <dgm:presLayoutVars>
          <dgm:chMax val="0"/>
          <dgm:chPref val="0"/>
        </dgm:presLayoutVars>
      </dgm:prSet>
      <dgm:spPr/>
    </dgm:pt>
    <dgm:pt modelId="{B7F13E1B-3BFF-41A5-9BBB-DA78FE65C76F}" type="pres">
      <dgm:prSet presAssocID="{B0295C4A-0DE5-4FAA-A970-F651F3A74830}" presName="childComposite" presStyleCnt="0">
        <dgm:presLayoutVars>
          <dgm:chMax val="0"/>
          <dgm:chPref val="0"/>
        </dgm:presLayoutVars>
      </dgm:prSet>
      <dgm:spPr/>
    </dgm:pt>
    <dgm:pt modelId="{09CB71A8-26CC-4D09-9ECB-28B45CB07803}" type="pres">
      <dgm:prSet presAssocID="{B0295C4A-0DE5-4FAA-A970-F651F3A74830}" presName="ChildAccent" presStyleLbl="solidFgAcc1" presStyleIdx="5" presStyleCnt="10"/>
      <dgm:spPr/>
    </dgm:pt>
    <dgm:pt modelId="{36B48A97-D495-4582-A8AC-7D956323A845}" type="pres">
      <dgm:prSet presAssocID="{B0295C4A-0DE5-4FAA-A970-F651F3A74830}" presName="Child" presStyleLbl="revTx" presStyleIdx="7" presStyleCnt="12">
        <dgm:presLayoutVars>
          <dgm:chMax val="0"/>
          <dgm:chPref val="0"/>
          <dgm:bulletEnabled val="1"/>
        </dgm:presLayoutVars>
      </dgm:prSet>
      <dgm:spPr/>
    </dgm:pt>
    <dgm:pt modelId="{97F15240-9FE9-4DA9-9176-D05192AC9B76}" type="pres">
      <dgm:prSet presAssocID="{439D4707-F528-4B52-9140-8CA35E00BAB2}" presName="childComposite" presStyleCnt="0">
        <dgm:presLayoutVars>
          <dgm:chMax val="0"/>
          <dgm:chPref val="0"/>
        </dgm:presLayoutVars>
      </dgm:prSet>
      <dgm:spPr/>
    </dgm:pt>
    <dgm:pt modelId="{2FE03993-271A-4C36-9B93-371C873524A3}" type="pres">
      <dgm:prSet presAssocID="{439D4707-F528-4B52-9140-8CA35E00BAB2}" presName="ChildAccent" presStyleLbl="solidFgAcc1" presStyleIdx="6" presStyleCnt="10"/>
      <dgm:spPr/>
    </dgm:pt>
    <dgm:pt modelId="{2CCAB51B-1081-4C15-A2E6-7F9DD2585D29}" type="pres">
      <dgm:prSet presAssocID="{439D4707-F528-4B52-9140-8CA35E00BAB2}" presName="Child" presStyleLbl="revTx" presStyleIdx="8" presStyleCnt="12">
        <dgm:presLayoutVars>
          <dgm:chMax val="0"/>
          <dgm:chPref val="0"/>
          <dgm:bulletEnabled val="1"/>
        </dgm:presLayoutVars>
      </dgm:prSet>
      <dgm:spPr/>
    </dgm:pt>
    <dgm:pt modelId="{93987D87-C08F-4EC3-BBD8-85EC1BC97EAB}" type="pres">
      <dgm:prSet presAssocID="{465EDDC7-A8C1-4B8C-B38F-E9A65B1E4AF2}" presName="childComposite" presStyleCnt="0">
        <dgm:presLayoutVars>
          <dgm:chMax val="0"/>
          <dgm:chPref val="0"/>
        </dgm:presLayoutVars>
      </dgm:prSet>
      <dgm:spPr/>
    </dgm:pt>
    <dgm:pt modelId="{B5E39FB7-15ED-4BD5-9CB8-E34F6F92773F}" type="pres">
      <dgm:prSet presAssocID="{465EDDC7-A8C1-4B8C-B38F-E9A65B1E4AF2}" presName="ChildAccent" presStyleLbl="solidFgAcc1" presStyleIdx="7" presStyleCnt="10"/>
      <dgm:spPr/>
    </dgm:pt>
    <dgm:pt modelId="{DECBC879-9DF2-4B86-9BA3-D4A3564C5FD2}" type="pres">
      <dgm:prSet presAssocID="{465EDDC7-A8C1-4B8C-B38F-E9A65B1E4AF2}" presName="Child" presStyleLbl="revTx" presStyleIdx="9" presStyleCnt="12">
        <dgm:presLayoutVars>
          <dgm:chMax val="0"/>
          <dgm:chPref val="0"/>
          <dgm:bulletEnabled val="1"/>
        </dgm:presLayoutVars>
      </dgm:prSet>
      <dgm:spPr/>
    </dgm:pt>
    <dgm:pt modelId="{CC49090D-B213-4D48-9ACE-BFC9FF7D8493}" type="pres">
      <dgm:prSet presAssocID="{FF9CF9F2-C5A1-42B6-9537-3A5AA682D371}" presName="childComposite" presStyleCnt="0">
        <dgm:presLayoutVars>
          <dgm:chMax val="0"/>
          <dgm:chPref val="0"/>
        </dgm:presLayoutVars>
      </dgm:prSet>
      <dgm:spPr/>
    </dgm:pt>
    <dgm:pt modelId="{AA5E9BFF-4592-4BAD-AA12-D9A11DBAB02C}" type="pres">
      <dgm:prSet presAssocID="{FF9CF9F2-C5A1-42B6-9537-3A5AA682D371}" presName="ChildAccent" presStyleLbl="solidFgAcc1" presStyleIdx="8" presStyleCnt="10"/>
      <dgm:spPr/>
    </dgm:pt>
    <dgm:pt modelId="{26DDCBE7-F885-4C37-A543-12297A803281}" type="pres">
      <dgm:prSet presAssocID="{FF9CF9F2-C5A1-42B6-9537-3A5AA682D371}" presName="Child" presStyleLbl="revTx" presStyleIdx="10" presStyleCnt="12">
        <dgm:presLayoutVars>
          <dgm:chMax val="0"/>
          <dgm:chPref val="0"/>
          <dgm:bulletEnabled val="1"/>
        </dgm:presLayoutVars>
      </dgm:prSet>
      <dgm:spPr/>
    </dgm:pt>
    <dgm:pt modelId="{D47E14D6-1932-459E-9000-895E03160DD9}" type="pres">
      <dgm:prSet presAssocID="{BEC914CD-EB6E-4900-A6D7-21A7C0A42618}" presName="childComposite" presStyleCnt="0">
        <dgm:presLayoutVars>
          <dgm:chMax val="0"/>
          <dgm:chPref val="0"/>
        </dgm:presLayoutVars>
      </dgm:prSet>
      <dgm:spPr/>
    </dgm:pt>
    <dgm:pt modelId="{03C6A53F-C9A1-4D95-BB31-74CBFA52B0F8}" type="pres">
      <dgm:prSet presAssocID="{BEC914CD-EB6E-4900-A6D7-21A7C0A42618}" presName="ChildAccent" presStyleLbl="solidFgAcc1" presStyleIdx="9" presStyleCnt="10"/>
      <dgm:spPr/>
    </dgm:pt>
    <dgm:pt modelId="{09301352-2FCD-49FD-B400-4425FBAAD5F8}" type="pres">
      <dgm:prSet presAssocID="{BEC914CD-EB6E-4900-A6D7-21A7C0A42618}" presName="Child" presStyleLbl="revTx" presStyleIdx="11" presStyleCnt="12">
        <dgm:presLayoutVars>
          <dgm:chMax val="0"/>
          <dgm:chPref val="0"/>
          <dgm:bulletEnabled val="1"/>
        </dgm:presLayoutVars>
      </dgm:prSet>
      <dgm:spPr/>
    </dgm:pt>
  </dgm:ptLst>
  <dgm:cxnLst>
    <dgm:cxn modelId="{6FE7500E-369E-419C-8996-A34B09DFAE88}" type="presOf" srcId="{FF9CF9F2-C5A1-42B6-9537-3A5AA682D371}" destId="{26DDCBE7-F885-4C37-A543-12297A803281}" srcOrd="0" destOrd="0" presId="urn:microsoft.com/office/officeart/2008/layout/SquareAccentList"/>
    <dgm:cxn modelId="{95C6AC0E-15F9-4D62-878E-9C3A31431130}" srcId="{9BF6CDFF-8A3E-4A7C-85E0-70AEFCE120FC}" destId="{3FACD1E3-84F5-4C3E-8FD9-8A599F0AE5A6}" srcOrd="4" destOrd="0" parTransId="{CF5DF253-D795-459A-9D3A-DDD06A827BD9}" sibTransId="{77A6D214-AC84-4F91-8709-80A42EE5E5C8}"/>
    <dgm:cxn modelId="{5DBF8E19-08ED-46D3-A29B-96F137D61698}" srcId="{9BF6CDFF-8A3E-4A7C-85E0-70AEFCE120FC}" destId="{7566A0EB-75D9-4CCC-96B4-7A024F3CF16C}" srcOrd="1" destOrd="0" parTransId="{EAD92B22-7D6D-416B-BDDE-2F33E2652622}" sibTransId="{5D053F14-5952-4A84-8F92-84E110032482}"/>
    <dgm:cxn modelId="{9ACF6A1A-575C-438D-9FD4-C3CE2C2BD87E}" srcId="{EB849950-6934-4860-BE62-7CD46447D06A}" destId="{9BF6CDFF-8A3E-4A7C-85E0-70AEFCE120FC}" srcOrd="0" destOrd="0" parTransId="{8F049E20-977E-4367-95D5-17F99904B0CA}" sibTransId="{C91BB8E4-2D3B-4053-8C8C-3AE925451828}"/>
    <dgm:cxn modelId="{8514251C-2A04-4942-BC94-3C65633A5BC6}" type="presOf" srcId="{3CD2A7E6-AC59-4430-A021-89BE542CFB54}" destId="{875ED41C-954D-4BA0-BE4F-06F31A510361}" srcOrd="0" destOrd="0" presId="urn:microsoft.com/office/officeart/2008/layout/SquareAccentList"/>
    <dgm:cxn modelId="{30253420-ECAA-43CA-95AD-F82F6C85D8F8}" type="presOf" srcId="{7566A0EB-75D9-4CCC-96B4-7A024F3CF16C}" destId="{8DAA95A4-65B1-4ADD-8728-ED73EC60CE60}" srcOrd="0" destOrd="0" presId="urn:microsoft.com/office/officeart/2008/layout/SquareAccentList"/>
    <dgm:cxn modelId="{6AF8B335-9ECE-4F41-99AB-C12DD7E4D53C}" type="presOf" srcId="{9BF6CDFF-8A3E-4A7C-85E0-70AEFCE120FC}" destId="{98810FFD-D94C-4396-A28E-A13826010A5C}" srcOrd="0" destOrd="0" presId="urn:microsoft.com/office/officeart/2008/layout/SquareAccentList"/>
    <dgm:cxn modelId="{9A17F63A-D874-4B7D-86A4-171C3A5F4661}" type="presOf" srcId="{439D4707-F528-4B52-9140-8CA35E00BAB2}" destId="{2CCAB51B-1081-4C15-A2E6-7F9DD2585D29}" srcOrd="0" destOrd="0" presId="urn:microsoft.com/office/officeart/2008/layout/SquareAccentList"/>
    <dgm:cxn modelId="{EFFE673F-C594-47A1-9597-F9A7352A3696}" srcId="{3CD2A7E6-AC59-4430-A021-89BE542CFB54}" destId="{465EDDC7-A8C1-4B8C-B38F-E9A65B1E4AF2}" srcOrd="2" destOrd="0" parTransId="{4E1D3BEE-A9AC-427D-B267-2B2406682445}" sibTransId="{1D2EE5FD-B014-4E83-80AF-34E2A330757C}"/>
    <dgm:cxn modelId="{59F43162-4679-46E5-9FEE-5E9A8511BE3D}" srcId="{EB849950-6934-4860-BE62-7CD46447D06A}" destId="{3CD2A7E6-AC59-4430-A021-89BE542CFB54}" srcOrd="1" destOrd="0" parTransId="{01F26D0F-79CD-44A2-9B53-DEB064F8B0F1}" sibTransId="{6339F2ED-D234-4AA6-BC93-D1CE69E99DFD}"/>
    <dgm:cxn modelId="{24FA6564-0962-41C5-9745-13453AB53D81}" srcId="{3CD2A7E6-AC59-4430-A021-89BE542CFB54}" destId="{B0295C4A-0DE5-4FAA-A970-F651F3A74830}" srcOrd="0" destOrd="0" parTransId="{AA391409-4115-46A6-89E6-34F03E38AF72}" sibTransId="{4E4161B7-A49C-41C1-90FD-F83707CD7984}"/>
    <dgm:cxn modelId="{32D30E47-B0B5-49B2-9BC2-10C94787DA8F}" type="presOf" srcId="{3FACD1E3-84F5-4C3E-8FD9-8A599F0AE5A6}" destId="{46DE4413-1F96-423F-8320-BC333D6251C9}" srcOrd="0" destOrd="0" presId="urn:microsoft.com/office/officeart/2008/layout/SquareAccentList"/>
    <dgm:cxn modelId="{8AA18C47-E997-4484-BEAB-98C999CA54E0}" type="presOf" srcId="{A5CAAC35-8945-4E39-8995-0B16A10C4256}" destId="{E78FD28C-5C9C-41F4-8A1B-B2C58BF1F915}" srcOrd="0" destOrd="0" presId="urn:microsoft.com/office/officeart/2008/layout/SquareAccentList"/>
    <dgm:cxn modelId="{B958A84F-2C08-4363-91F0-424B3B9B9277}" srcId="{9BF6CDFF-8A3E-4A7C-85E0-70AEFCE120FC}" destId="{CBB99D16-9FFF-4A22-81AE-F7E04483FC79}" srcOrd="3" destOrd="0" parTransId="{60CB4762-2345-4488-90A5-4D2258E21B4D}" sibTransId="{902D9566-0C27-4367-8C21-A0E93198AE36}"/>
    <dgm:cxn modelId="{95B64373-5AD2-41E9-9500-8DA35C9D4050}" type="presOf" srcId="{B0295C4A-0DE5-4FAA-A970-F651F3A74830}" destId="{36B48A97-D495-4582-A8AC-7D956323A845}" srcOrd="0" destOrd="0" presId="urn:microsoft.com/office/officeart/2008/layout/SquareAccentList"/>
    <dgm:cxn modelId="{FCA2F453-AEF2-4EC6-B026-F31C9FE6F296}" type="presOf" srcId="{BEC914CD-EB6E-4900-A6D7-21A7C0A42618}" destId="{09301352-2FCD-49FD-B400-4425FBAAD5F8}" srcOrd="0" destOrd="0" presId="urn:microsoft.com/office/officeart/2008/layout/SquareAccentList"/>
    <dgm:cxn modelId="{F506BD78-23B9-4BBB-A0D7-3952E6C46729}" type="presOf" srcId="{EB849950-6934-4860-BE62-7CD46447D06A}" destId="{E22668D3-5526-4B84-89C2-6EFF5C69E3D8}" srcOrd="0" destOrd="0" presId="urn:microsoft.com/office/officeart/2008/layout/SquareAccentList"/>
    <dgm:cxn modelId="{302F4D5A-3544-43D3-9265-4056E8E65DE3}" srcId="{3CD2A7E6-AC59-4430-A021-89BE542CFB54}" destId="{439D4707-F528-4B52-9140-8CA35E00BAB2}" srcOrd="1" destOrd="0" parTransId="{89697DB4-8320-4A97-9165-324E2D445CFE}" sibTransId="{089F1516-CD45-46FC-97F7-8665CA33C023}"/>
    <dgm:cxn modelId="{B440F57D-38E7-41FC-AC59-1E7808901084}" srcId="{3CD2A7E6-AC59-4430-A021-89BE542CFB54}" destId="{BEC914CD-EB6E-4900-A6D7-21A7C0A42618}" srcOrd="4" destOrd="0" parTransId="{7709340B-E3E8-44FA-AA9B-775D3CB4F1A7}" sibTransId="{7325174E-F7AE-4925-8242-B4A1F7C14B37}"/>
    <dgm:cxn modelId="{16EA70B0-5838-4845-BCF8-BBCF58709575}" srcId="{9BF6CDFF-8A3E-4A7C-85E0-70AEFCE120FC}" destId="{4D6AFDEB-CF4B-4A67-AFA1-B2FD3C4B8DA3}" srcOrd="0" destOrd="0" parTransId="{1BC9538F-8102-4954-931B-983649B5A6D6}" sibTransId="{A293924C-403B-4B19-99A9-404D2AFBCB1E}"/>
    <dgm:cxn modelId="{469B44B7-FB7E-4936-8F63-73E11AAC2D6C}" type="presOf" srcId="{465EDDC7-A8C1-4B8C-B38F-E9A65B1E4AF2}" destId="{DECBC879-9DF2-4B86-9BA3-D4A3564C5FD2}" srcOrd="0" destOrd="0" presId="urn:microsoft.com/office/officeart/2008/layout/SquareAccentList"/>
    <dgm:cxn modelId="{7C09CDC8-7758-4A74-8852-39BE4CD1357F}" srcId="{3CD2A7E6-AC59-4430-A021-89BE542CFB54}" destId="{FF9CF9F2-C5A1-42B6-9537-3A5AA682D371}" srcOrd="3" destOrd="0" parTransId="{70410B6F-37BD-4A59-A629-C36B922B36B3}" sibTransId="{6E781E81-7E3E-4174-B9E1-4046C9865EDD}"/>
    <dgm:cxn modelId="{184ACBDE-9A0A-4B4A-9F22-1AA8B02CF13D}" type="presOf" srcId="{4D6AFDEB-CF4B-4A67-AFA1-B2FD3C4B8DA3}" destId="{63503931-7E87-4B18-B8BA-13F1C7A0793A}" srcOrd="0" destOrd="0" presId="urn:microsoft.com/office/officeart/2008/layout/SquareAccentList"/>
    <dgm:cxn modelId="{550EA2DF-F345-4391-831E-DC38E763F920}" type="presOf" srcId="{CBB99D16-9FFF-4A22-81AE-F7E04483FC79}" destId="{D4A851AF-3051-49BD-89D5-7411137FE6AD}" srcOrd="0" destOrd="0" presId="urn:microsoft.com/office/officeart/2008/layout/SquareAccentList"/>
    <dgm:cxn modelId="{FDD0DDE3-1673-4087-9CA5-E7DDE869F94D}" srcId="{9BF6CDFF-8A3E-4A7C-85E0-70AEFCE120FC}" destId="{A5CAAC35-8945-4E39-8995-0B16A10C4256}" srcOrd="2" destOrd="0" parTransId="{0CFEFDCA-E963-47AA-BD72-E53D1B6D5C12}" sibTransId="{86425D6C-25AB-49F3-9D9C-1E242F7E841B}"/>
    <dgm:cxn modelId="{E8033ACB-81B6-42B0-B7F3-2522BCE9486B}" type="presParOf" srcId="{E22668D3-5526-4B84-89C2-6EFF5C69E3D8}" destId="{DF1F805B-B3F4-4286-B35E-388B296BDD5D}" srcOrd="0" destOrd="0" presId="urn:microsoft.com/office/officeart/2008/layout/SquareAccentList"/>
    <dgm:cxn modelId="{02E323C2-D20B-4E96-AD0E-DA06B5499201}" type="presParOf" srcId="{DF1F805B-B3F4-4286-B35E-388B296BDD5D}" destId="{61096995-ABA2-4635-8971-05E31453351F}" srcOrd="0" destOrd="0" presId="urn:microsoft.com/office/officeart/2008/layout/SquareAccentList"/>
    <dgm:cxn modelId="{2FC4A297-1569-4472-9579-086C68D967C5}" type="presParOf" srcId="{61096995-ABA2-4635-8971-05E31453351F}" destId="{5597A2E7-C175-4917-8F37-D623B947E01E}" srcOrd="0" destOrd="0" presId="urn:microsoft.com/office/officeart/2008/layout/SquareAccentList"/>
    <dgm:cxn modelId="{815FA4E7-2AEC-4145-960C-5FE16FB9F229}" type="presParOf" srcId="{61096995-ABA2-4635-8971-05E31453351F}" destId="{FB47317B-1841-4C45-AAD2-C45CB1522B65}" srcOrd="1" destOrd="0" presId="urn:microsoft.com/office/officeart/2008/layout/SquareAccentList"/>
    <dgm:cxn modelId="{2B5F60BC-A91A-4DAE-9960-8777FE83F472}" type="presParOf" srcId="{61096995-ABA2-4635-8971-05E31453351F}" destId="{98810FFD-D94C-4396-A28E-A13826010A5C}" srcOrd="2" destOrd="0" presId="urn:microsoft.com/office/officeart/2008/layout/SquareAccentList"/>
    <dgm:cxn modelId="{1737EEF8-E1AB-4E34-9EAA-7A790A56A924}" type="presParOf" srcId="{DF1F805B-B3F4-4286-B35E-388B296BDD5D}" destId="{4A634261-D1F7-49ED-914C-2D877D3D5072}" srcOrd="1" destOrd="0" presId="urn:microsoft.com/office/officeart/2008/layout/SquareAccentList"/>
    <dgm:cxn modelId="{80C651A5-50C6-4D52-A49C-2D537B1D6B9E}" type="presParOf" srcId="{4A634261-D1F7-49ED-914C-2D877D3D5072}" destId="{C813140D-9A58-4FA8-A883-5F6F22DC20DC}" srcOrd="0" destOrd="0" presId="urn:microsoft.com/office/officeart/2008/layout/SquareAccentList"/>
    <dgm:cxn modelId="{4102B53C-89F9-410E-9BFE-A76A0F173F42}" type="presParOf" srcId="{C813140D-9A58-4FA8-A883-5F6F22DC20DC}" destId="{D20FEA48-D443-4FEE-9EFA-8B8F482C972D}" srcOrd="0" destOrd="0" presId="urn:microsoft.com/office/officeart/2008/layout/SquareAccentList"/>
    <dgm:cxn modelId="{FCB05B27-DE76-41D4-87A4-B14524354760}" type="presParOf" srcId="{C813140D-9A58-4FA8-A883-5F6F22DC20DC}" destId="{63503931-7E87-4B18-B8BA-13F1C7A0793A}" srcOrd="1" destOrd="0" presId="urn:microsoft.com/office/officeart/2008/layout/SquareAccentList"/>
    <dgm:cxn modelId="{90B966FF-EC51-461F-8BA4-A035ABAB10EE}" type="presParOf" srcId="{4A634261-D1F7-49ED-914C-2D877D3D5072}" destId="{90ACBCB8-55FF-4679-89FA-8B98F58546B1}" srcOrd="1" destOrd="0" presId="urn:microsoft.com/office/officeart/2008/layout/SquareAccentList"/>
    <dgm:cxn modelId="{9E1C8B08-FD05-4E16-953A-6C9976B6D7ED}" type="presParOf" srcId="{90ACBCB8-55FF-4679-89FA-8B98F58546B1}" destId="{95ECFFDA-C95B-41C7-96B1-902DC010A00B}" srcOrd="0" destOrd="0" presId="urn:microsoft.com/office/officeart/2008/layout/SquareAccentList"/>
    <dgm:cxn modelId="{C5130E03-99FC-4250-90C8-F4247B6E9B2D}" type="presParOf" srcId="{90ACBCB8-55FF-4679-89FA-8B98F58546B1}" destId="{8DAA95A4-65B1-4ADD-8728-ED73EC60CE60}" srcOrd="1" destOrd="0" presId="urn:microsoft.com/office/officeart/2008/layout/SquareAccentList"/>
    <dgm:cxn modelId="{7D677887-72C0-469C-B07C-C9E7D4CFC052}" type="presParOf" srcId="{4A634261-D1F7-49ED-914C-2D877D3D5072}" destId="{AC882685-64CC-43AB-AE50-A897074778E4}" srcOrd="2" destOrd="0" presId="urn:microsoft.com/office/officeart/2008/layout/SquareAccentList"/>
    <dgm:cxn modelId="{E8D8FD18-C0BD-4BE1-874B-049B6390F114}" type="presParOf" srcId="{AC882685-64CC-43AB-AE50-A897074778E4}" destId="{34DAFED2-7F37-43EC-BE0B-7DCCE0FFF32E}" srcOrd="0" destOrd="0" presId="urn:microsoft.com/office/officeart/2008/layout/SquareAccentList"/>
    <dgm:cxn modelId="{B9B1308C-100A-4D46-BF2B-8665F92F5927}" type="presParOf" srcId="{AC882685-64CC-43AB-AE50-A897074778E4}" destId="{E78FD28C-5C9C-41F4-8A1B-B2C58BF1F915}" srcOrd="1" destOrd="0" presId="urn:microsoft.com/office/officeart/2008/layout/SquareAccentList"/>
    <dgm:cxn modelId="{2668FF35-8418-4939-9603-5D09F89AD21A}" type="presParOf" srcId="{4A634261-D1F7-49ED-914C-2D877D3D5072}" destId="{16F24D00-5D6B-4372-97BE-2BD2256CC471}" srcOrd="3" destOrd="0" presId="urn:microsoft.com/office/officeart/2008/layout/SquareAccentList"/>
    <dgm:cxn modelId="{9477A052-FB64-42F5-B881-AC6CC3AFCEFD}" type="presParOf" srcId="{16F24D00-5D6B-4372-97BE-2BD2256CC471}" destId="{64E8AE7D-9659-4F4E-9934-81B13EF3669E}" srcOrd="0" destOrd="0" presId="urn:microsoft.com/office/officeart/2008/layout/SquareAccentList"/>
    <dgm:cxn modelId="{BC81A178-D055-46B7-BA22-94890C7D2E99}" type="presParOf" srcId="{16F24D00-5D6B-4372-97BE-2BD2256CC471}" destId="{D4A851AF-3051-49BD-89D5-7411137FE6AD}" srcOrd="1" destOrd="0" presId="urn:microsoft.com/office/officeart/2008/layout/SquareAccentList"/>
    <dgm:cxn modelId="{C0FB18F0-4C11-4485-B165-2BE3ECCFC2E0}" type="presParOf" srcId="{4A634261-D1F7-49ED-914C-2D877D3D5072}" destId="{1C5A8A78-0381-46B3-805D-C38FE950C4D1}" srcOrd="4" destOrd="0" presId="urn:microsoft.com/office/officeart/2008/layout/SquareAccentList"/>
    <dgm:cxn modelId="{E4BAFB2C-16DE-474A-8357-468B1EFA505E}" type="presParOf" srcId="{1C5A8A78-0381-46B3-805D-C38FE950C4D1}" destId="{646496AE-C213-4105-9767-B542E48C1EBD}" srcOrd="0" destOrd="0" presId="urn:microsoft.com/office/officeart/2008/layout/SquareAccentList"/>
    <dgm:cxn modelId="{B8F81F05-53A5-4396-B3FD-E1249E4723AC}" type="presParOf" srcId="{1C5A8A78-0381-46B3-805D-C38FE950C4D1}" destId="{46DE4413-1F96-423F-8320-BC333D6251C9}" srcOrd="1" destOrd="0" presId="urn:microsoft.com/office/officeart/2008/layout/SquareAccentList"/>
    <dgm:cxn modelId="{70B37BAE-18F7-42E0-A1C5-82F93B7A203B}" type="presParOf" srcId="{E22668D3-5526-4B84-89C2-6EFF5C69E3D8}" destId="{0CC0A9CA-20C8-4567-B0CB-5AB3E1176690}" srcOrd="1" destOrd="0" presId="urn:microsoft.com/office/officeart/2008/layout/SquareAccentList"/>
    <dgm:cxn modelId="{39B103A2-81A1-49A6-8564-5DF60AF6E068}" type="presParOf" srcId="{0CC0A9CA-20C8-4567-B0CB-5AB3E1176690}" destId="{733A30C2-CA60-472E-8EA6-061372C5BEA1}" srcOrd="0" destOrd="0" presId="urn:microsoft.com/office/officeart/2008/layout/SquareAccentList"/>
    <dgm:cxn modelId="{B95BB156-ED24-4DCF-8104-62C21DC8CB0A}" type="presParOf" srcId="{733A30C2-CA60-472E-8EA6-061372C5BEA1}" destId="{1B197E0A-1C4B-4B49-9411-7176C2EB6D2E}" srcOrd="0" destOrd="0" presId="urn:microsoft.com/office/officeart/2008/layout/SquareAccentList"/>
    <dgm:cxn modelId="{4D15D36E-E6AF-47B4-8086-65182E55FED2}" type="presParOf" srcId="{733A30C2-CA60-472E-8EA6-061372C5BEA1}" destId="{E37426CD-9E40-4802-9456-90E16DA48BA6}" srcOrd="1" destOrd="0" presId="urn:microsoft.com/office/officeart/2008/layout/SquareAccentList"/>
    <dgm:cxn modelId="{4DE8DADA-C998-4602-844F-00DF3A9EA5C6}" type="presParOf" srcId="{733A30C2-CA60-472E-8EA6-061372C5BEA1}" destId="{875ED41C-954D-4BA0-BE4F-06F31A510361}" srcOrd="2" destOrd="0" presId="urn:microsoft.com/office/officeart/2008/layout/SquareAccentList"/>
    <dgm:cxn modelId="{B68F50BD-C7EA-4FCE-98C3-FA21D0B87BFB}" type="presParOf" srcId="{0CC0A9CA-20C8-4567-B0CB-5AB3E1176690}" destId="{2A917AE0-D02B-4ECF-8F8A-570D70656B5D}" srcOrd="1" destOrd="0" presId="urn:microsoft.com/office/officeart/2008/layout/SquareAccentList"/>
    <dgm:cxn modelId="{32DB6069-C3B6-4780-A3D1-CC73C9AC5A45}" type="presParOf" srcId="{2A917AE0-D02B-4ECF-8F8A-570D70656B5D}" destId="{B7F13E1B-3BFF-41A5-9BBB-DA78FE65C76F}" srcOrd="0" destOrd="0" presId="urn:microsoft.com/office/officeart/2008/layout/SquareAccentList"/>
    <dgm:cxn modelId="{F26BED41-C279-44A8-BBAD-0D47C989D0C0}" type="presParOf" srcId="{B7F13E1B-3BFF-41A5-9BBB-DA78FE65C76F}" destId="{09CB71A8-26CC-4D09-9ECB-28B45CB07803}" srcOrd="0" destOrd="0" presId="urn:microsoft.com/office/officeart/2008/layout/SquareAccentList"/>
    <dgm:cxn modelId="{B30D346B-05B6-4024-917A-1AD272608393}" type="presParOf" srcId="{B7F13E1B-3BFF-41A5-9BBB-DA78FE65C76F}" destId="{36B48A97-D495-4582-A8AC-7D956323A845}" srcOrd="1" destOrd="0" presId="urn:microsoft.com/office/officeart/2008/layout/SquareAccentList"/>
    <dgm:cxn modelId="{DFAE2371-DCB9-4CB2-BF21-EEE51E1938F4}" type="presParOf" srcId="{2A917AE0-D02B-4ECF-8F8A-570D70656B5D}" destId="{97F15240-9FE9-4DA9-9176-D05192AC9B76}" srcOrd="1" destOrd="0" presId="urn:microsoft.com/office/officeart/2008/layout/SquareAccentList"/>
    <dgm:cxn modelId="{42079976-B830-44E1-AC0D-28642E9C3F1D}" type="presParOf" srcId="{97F15240-9FE9-4DA9-9176-D05192AC9B76}" destId="{2FE03993-271A-4C36-9B93-371C873524A3}" srcOrd="0" destOrd="0" presId="urn:microsoft.com/office/officeart/2008/layout/SquareAccentList"/>
    <dgm:cxn modelId="{14593D1E-9097-44B3-AE5D-BDE6DA71196A}" type="presParOf" srcId="{97F15240-9FE9-4DA9-9176-D05192AC9B76}" destId="{2CCAB51B-1081-4C15-A2E6-7F9DD2585D29}" srcOrd="1" destOrd="0" presId="urn:microsoft.com/office/officeart/2008/layout/SquareAccentList"/>
    <dgm:cxn modelId="{B7980EB2-65CA-4856-B34B-FB68C6932CB1}" type="presParOf" srcId="{2A917AE0-D02B-4ECF-8F8A-570D70656B5D}" destId="{93987D87-C08F-4EC3-BBD8-85EC1BC97EAB}" srcOrd="2" destOrd="0" presId="urn:microsoft.com/office/officeart/2008/layout/SquareAccentList"/>
    <dgm:cxn modelId="{E20EEBDB-9743-48F5-ABE1-C5EE130831D1}" type="presParOf" srcId="{93987D87-C08F-4EC3-BBD8-85EC1BC97EAB}" destId="{B5E39FB7-15ED-4BD5-9CB8-E34F6F92773F}" srcOrd="0" destOrd="0" presId="urn:microsoft.com/office/officeart/2008/layout/SquareAccentList"/>
    <dgm:cxn modelId="{DE3BD3C6-BBAE-4BF5-B3CA-ECA1CB099FA2}" type="presParOf" srcId="{93987D87-C08F-4EC3-BBD8-85EC1BC97EAB}" destId="{DECBC879-9DF2-4B86-9BA3-D4A3564C5FD2}" srcOrd="1" destOrd="0" presId="urn:microsoft.com/office/officeart/2008/layout/SquareAccentList"/>
    <dgm:cxn modelId="{88B8E520-4016-4A46-910A-8DB0EF69143C}" type="presParOf" srcId="{2A917AE0-D02B-4ECF-8F8A-570D70656B5D}" destId="{CC49090D-B213-4D48-9ACE-BFC9FF7D8493}" srcOrd="3" destOrd="0" presId="urn:microsoft.com/office/officeart/2008/layout/SquareAccentList"/>
    <dgm:cxn modelId="{E199E6AD-FA62-4408-BD69-7FA80292310D}" type="presParOf" srcId="{CC49090D-B213-4D48-9ACE-BFC9FF7D8493}" destId="{AA5E9BFF-4592-4BAD-AA12-D9A11DBAB02C}" srcOrd="0" destOrd="0" presId="urn:microsoft.com/office/officeart/2008/layout/SquareAccentList"/>
    <dgm:cxn modelId="{6EBB0C24-5D41-46CB-80E7-20722BEA30D8}" type="presParOf" srcId="{CC49090D-B213-4D48-9ACE-BFC9FF7D8493}" destId="{26DDCBE7-F885-4C37-A543-12297A803281}" srcOrd="1" destOrd="0" presId="urn:microsoft.com/office/officeart/2008/layout/SquareAccentList"/>
    <dgm:cxn modelId="{068C3EA2-778A-4E15-A5E5-ECC2379315EB}" type="presParOf" srcId="{2A917AE0-D02B-4ECF-8F8A-570D70656B5D}" destId="{D47E14D6-1932-459E-9000-895E03160DD9}" srcOrd="4" destOrd="0" presId="urn:microsoft.com/office/officeart/2008/layout/SquareAccentList"/>
    <dgm:cxn modelId="{BC5FC586-F2DF-4685-B4A8-247186F38609}" type="presParOf" srcId="{D47E14D6-1932-459E-9000-895E03160DD9}" destId="{03C6A53F-C9A1-4D95-BB31-74CBFA52B0F8}" srcOrd="0" destOrd="0" presId="urn:microsoft.com/office/officeart/2008/layout/SquareAccentList"/>
    <dgm:cxn modelId="{D21C62C2-AAA2-4F96-87B9-3A08622E209D}" type="presParOf" srcId="{D47E14D6-1932-459E-9000-895E03160DD9}" destId="{09301352-2FCD-49FD-B400-4425FBAAD5F8}" srcOrd="1" destOrd="0" presId="urn:microsoft.com/office/officeart/2008/layout/Squa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7A2E7-C175-4917-8F37-D623B947E01E}">
      <dsp:nvSpPr>
        <dsp:cNvPr id="0" name=""/>
        <dsp:cNvSpPr/>
      </dsp:nvSpPr>
      <dsp:spPr>
        <a:xfrm>
          <a:off x="1611781" y="641404"/>
          <a:ext cx="3034887" cy="35704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47317B-1841-4C45-AAD2-C45CB1522B65}">
      <dsp:nvSpPr>
        <dsp:cNvPr id="0" name=""/>
        <dsp:cNvSpPr/>
      </dsp:nvSpPr>
      <dsp:spPr>
        <a:xfrm>
          <a:off x="1611781" y="775495"/>
          <a:ext cx="222953" cy="22295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810FFD-D94C-4396-A28E-A13826010A5C}">
      <dsp:nvSpPr>
        <dsp:cNvPr id="0" name=""/>
        <dsp:cNvSpPr/>
      </dsp:nvSpPr>
      <dsp:spPr>
        <a:xfrm>
          <a:off x="1611781" y="0"/>
          <a:ext cx="3034887" cy="641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Polite</a:t>
          </a:r>
        </a:p>
      </dsp:txBody>
      <dsp:txXfrm>
        <a:off x="1611781" y="0"/>
        <a:ext cx="3034887" cy="641404"/>
      </dsp:txXfrm>
    </dsp:sp>
    <dsp:sp modelId="{D20FEA48-D443-4FEE-9EFA-8B8F482C972D}">
      <dsp:nvSpPr>
        <dsp:cNvPr id="0" name=""/>
        <dsp:cNvSpPr/>
      </dsp:nvSpPr>
      <dsp:spPr>
        <a:xfrm>
          <a:off x="1611781" y="1295194"/>
          <a:ext cx="222948" cy="222948"/>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503931-7E87-4B18-B8BA-13F1C7A0793A}">
      <dsp:nvSpPr>
        <dsp:cNvPr id="0" name=""/>
        <dsp:cNvSpPr/>
      </dsp:nvSpPr>
      <dsp:spPr>
        <a:xfrm>
          <a:off x="1824224" y="1146821"/>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Greeting and welcoming</a:t>
          </a:r>
          <a:endParaRPr lang="en-US" sz="2400" kern="1200" dirty="0">
            <a:latin typeface="Times New Roman" panose="02020603050405020304" pitchFamily="18" charset="0"/>
            <a:cs typeface="Times New Roman" panose="02020603050405020304" pitchFamily="18" charset="0"/>
          </a:endParaRPr>
        </a:p>
      </dsp:txBody>
      <dsp:txXfrm>
        <a:off x="1824224" y="1146821"/>
        <a:ext cx="2822445" cy="519693"/>
      </dsp:txXfrm>
    </dsp:sp>
    <dsp:sp modelId="{95ECFFDA-C95B-41C7-96B1-902DC010A00B}">
      <dsp:nvSpPr>
        <dsp:cNvPr id="0" name=""/>
        <dsp:cNvSpPr/>
      </dsp:nvSpPr>
      <dsp:spPr>
        <a:xfrm>
          <a:off x="1611781" y="1814887"/>
          <a:ext cx="222948" cy="222948"/>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AA95A4-65B1-4ADD-8728-ED73EC60CE60}">
      <dsp:nvSpPr>
        <dsp:cNvPr id="0" name=""/>
        <dsp:cNvSpPr/>
      </dsp:nvSpPr>
      <dsp:spPr>
        <a:xfrm>
          <a:off x="1824224" y="1666514"/>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active listening, punctuality</a:t>
          </a:r>
        </a:p>
      </dsp:txBody>
      <dsp:txXfrm>
        <a:off x="1824224" y="1666514"/>
        <a:ext cx="2822445" cy="519693"/>
      </dsp:txXfrm>
    </dsp:sp>
    <dsp:sp modelId="{34DAFED2-7F37-43EC-BE0B-7DCCE0FFF32E}">
      <dsp:nvSpPr>
        <dsp:cNvPr id="0" name=""/>
        <dsp:cNvSpPr/>
      </dsp:nvSpPr>
      <dsp:spPr>
        <a:xfrm>
          <a:off x="1611781" y="2334580"/>
          <a:ext cx="222948" cy="222948"/>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8FD28C-5C9C-41F4-8A1B-B2C58BF1F915}">
      <dsp:nvSpPr>
        <dsp:cNvPr id="0" name=""/>
        <dsp:cNvSpPr/>
      </dsp:nvSpPr>
      <dsp:spPr>
        <a:xfrm>
          <a:off x="1824224" y="2186207"/>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respect for privacy</a:t>
          </a:r>
          <a:endParaRPr lang="en-GB" sz="2400" kern="1200" dirty="0">
            <a:latin typeface="Times New Roman" panose="02020603050405020304" pitchFamily="18" charset="0"/>
            <a:cs typeface="Times New Roman" panose="02020603050405020304" pitchFamily="18" charset="0"/>
          </a:endParaRPr>
        </a:p>
      </dsp:txBody>
      <dsp:txXfrm>
        <a:off x="1824224" y="2186207"/>
        <a:ext cx="2822445" cy="519693"/>
      </dsp:txXfrm>
    </dsp:sp>
    <dsp:sp modelId="{64E8AE7D-9659-4F4E-9934-81B13EF3669E}">
      <dsp:nvSpPr>
        <dsp:cNvPr id="0" name=""/>
        <dsp:cNvSpPr/>
      </dsp:nvSpPr>
      <dsp:spPr>
        <a:xfrm>
          <a:off x="1611781" y="2854273"/>
          <a:ext cx="222948" cy="22294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A851AF-3051-49BD-89D5-7411137FE6AD}">
      <dsp:nvSpPr>
        <dsp:cNvPr id="0" name=""/>
        <dsp:cNvSpPr/>
      </dsp:nvSpPr>
      <dsp:spPr>
        <a:xfrm>
          <a:off x="1824224" y="2705900"/>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clear communication</a:t>
          </a:r>
        </a:p>
      </dsp:txBody>
      <dsp:txXfrm>
        <a:off x="1824224" y="2705900"/>
        <a:ext cx="2822445" cy="519693"/>
      </dsp:txXfrm>
    </dsp:sp>
    <dsp:sp modelId="{646496AE-C213-4105-9767-B542E48C1EBD}">
      <dsp:nvSpPr>
        <dsp:cNvPr id="0" name=""/>
        <dsp:cNvSpPr/>
      </dsp:nvSpPr>
      <dsp:spPr>
        <a:xfrm>
          <a:off x="1611781" y="3373966"/>
          <a:ext cx="222948" cy="222948"/>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DE4413-1F96-423F-8320-BC333D6251C9}">
      <dsp:nvSpPr>
        <dsp:cNvPr id="0" name=""/>
        <dsp:cNvSpPr/>
      </dsp:nvSpPr>
      <dsp:spPr>
        <a:xfrm>
          <a:off x="1824224" y="3225593"/>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cultural sensitivity</a:t>
          </a:r>
          <a:endParaRPr lang="en-GB" sz="2400" kern="1200" dirty="0">
            <a:latin typeface="Times New Roman" panose="02020603050405020304" pitchFamily="18" charset="0"/>
            <a:cs typeface="Times New Roman" panose="02020603050405020304" pitchFamily="18" charset="0"/>
          </a:endParaRPr>
        </a:p>
      </dsp:txBody>
      <dsp:txXfrm>
        <a:off x="1824224" y="3225593"/>
        <a:ext cx="2822445" cy="519693"/>
      </dsp:txXfrm>
    </dsp:sp>
    <dsp:sp modelId="{1B197E0A-1C4B-4B49-9411-7176C2EB6D2E}">
      <dsp:nvSpPr>
        <dsp:cNvPr id="0" name=""/>
        <dsp:cNvSpPr/>
      </dsp:nvSpPr>
      <dsp:spPr>
        <a:xfrm>
          <a:off x="4798413" y="641404"/>
          <a:ext cx="3034887" cy="35704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7426CD-9E40-4802-9456-90E16DA48BA6}">
      <dsp:nvSpPr>
        <dsp:cNvPr id="0" name=""/>
        <dsp:cNvSpPr/>
      </dsp:nvSpPr>
      <dsp:spPr>
        <a:xfrm>
          <a:off x="4798413" y="775495"/>
          <a:ext cx="222953" cy="222953"/>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5ED41C-954D-4BA0-BE4F-06F31A510361}">
      <dsp:nvSpPr>
        <dsp:cNvPr id="0" name=""/>
        <dsp:cNvSpPr/>
      </dsp:nvSpPr>
      <dsp:spPr>
        <a:xfrm>
          <a:off x="4798413" y="0"/>
          <a:ext cx="3034887" cy="641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Impolite</a:t>
          </a:r>
        </a:p>
      </dsp:txBody>
      <dsp:txXfrm>
        <a:off x="4798413" y="0"/>
        <a:ext cx="3034887" cy="641404"/>
      </dsp:txXfrm>
    </dsp:sp>
    <dsp:sp modelId="{09CB71A8-26CC-4D09-9ECB-28B45CB07803}">
      <dsp:nvSpPr>
        <dsp:cNvPr id="0" name=""/>
        <dsp:cNvSpPr/>
      </dsp:nvSpPr>
      <dsp:spPr>
        <a:xfrm>
          <a:off x="4798413" y="1295194"/>
          <a:ext cx="222948" cy="222948"/>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B48A97-D495-4582-A8AC-7D956323A845}">
      <dsp:nvSpPr>
        <dsp:cNvPr id="0" name=""/>
        <dsp:cNvSpPr/>
      </dsp:nvSpPr>
      <dsp:spPr>
        <a:xfrm>
          <a:off x="5010855" y="1146821"/>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Rudeness</a:t>
          </a:r>
          <a:endParaRPr lang="en-US" sz="2400" kern="1200" dirty="0">
            <a:latin typeface="Times New Roman" panose="02020603050405020304" pitchFamily="18" charset="0"/>
            <a:cs typeface="Times New Roman" panose="02020603050405020304" pitchFamily="18" charset="0"/>
          </a:endParaRPr>
        </a:p>
      </dsp:txBody>
      <dsp:txXfrm>
        <a:off x="5010855" y="1146821"/>
        <a:ext cx="2822445" cy="519693"/>
      </dsp:txXfrm>
    </dsp:sp>
    <dsp:sp modelId="{2FE03993-271A-4C36-9B93-371C873524A3}">
      <dsp:nvSpPr>
        <dsp:cNvPr id="0" name=""/>
        <dsp:cNvSpPr/>
      </dsp:nvSpPr>
      <dsp:spPr>
        <a:xfrm>
          <a:off x="4798413" y="1814887"/>
          <a:ext cx="222948" cy="222948"/>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CAB51B-1081-4C15-A2E6-7F9DD2585D29}">
      <dsp:nvSpPr>
        <dsp:cNvPr id="0" name=""/>
        <dsp:cNvSpPr/>
      </dsp:nvSpPr>
      <dsp:spPr>
        <a:xfrm>
          <a:off x="5010855" y="1666514"/>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Ignoring guest</a:t>
          </a:r>
        </a:p>
      </dsp:txBody>
      <dsp:txXfrm>
        <a:off x="5010855" y="1666514"/>
        <a:ext cx="2822445" cy="519693"/>
      </dsp:txXfrm>
    </dsp:sp>
    <dsp:sp modelId="{B5E39FB7-15ED-4BD5-9CB8-E34F6F92773F}">
      <dsp:nvSpPr>
        <dsp:cNvPr id="0" name=""/>
        <dsp:cNvSpPr/>
      </dsp:nvSpPr>
      <dsp:spPr>
        <a:xfrm>
          <a:off x="4798413" y="2334580"/>
          <a:ext cx="222948" cy="222948"/>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CBC879-9DF2-4B86-9BA3-D4A3564C5FD2}">
      <dsp:nvSpPr>
        <dsp:cNvPr id="0" name=""/>
        <dsp:cNvSpPr/>
      </dsp:nvSpPr>
      <dsp:spPr>
        <a:xfrm>
          <a:off x="5010855" y="2186207"/>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Lack of patience</a:t>
          </a:r>
        </a:p>
      </dsp:txBody>
      <dsp:txXfrm>
        <a:off x="5010855" y="2186207"/>
        <a:ext cx="2822445" cy="519693"/>
      </dsp:txXfrm>
    </dsp:sp>
    <dsp:sp modelId="{AA5E9BFF-4592-4BAD-AA12-D9A11DBAB02C}">
      <dsp:nvSpPr>
        <dsp:cNvPr id="0" name=""/>
        <dsp:cNvSpPr/>
      </dsp:nvSpPr>
      <dsp:spPr>
        <a:xfrm>
          <a:off x="4798413" y="2854273"/>
          <a:ext cx="222948" cy="22294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DDCBE7-F885-4C37-A543-12297A803281}">
      <dsp:nvSpPr>
        <dsp:cNvPr id="0" name=""/>
        <dsp:cNvSpPr/>
      </dsp:nvSpPr>
      <dsp:spPr>
        <a:xfrm>
          <a:off x="5010855" y="2705900"/>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Inattentiveness</a:t>
          </a:r>
        </a:p>
      </dsp:txBody>
      <dsp:txXfrm>
        <a:off x="5010855" y="2705900"/>
        <a:ext cx="2822445" cy="519693"/>
      </dsp:txXfrm>
    </dsp:sp>
    <dsp:sp modelId="{03C6A53F-C9A1-4D95-BB31-74CBFA52B0F8}">
      <dsp:nvSpPr>
        <dsp:cNvPr id="0" name=""/>
        <dsp:cNvSpPr/>
      </dsp:nvSpPr>
      <dsp:spPr>
        <a:xfrm>
          <a:off x="4798413" y="3373966"/>
          <a:ext cx="222948" cy="222948"/>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301352-2FCD-49FD-B400-4425FBAAD5F8}">
      <dsp:nvSpPr>
        <dsp:cNvPr id="0" name=""/>
        <dsp:cNvSpPr/>
      </dsp:nvSpPr>
      <dsp:spPr>
        <a:xfrm>
          <a:off x="5010855" y="3225593"/>
          <a:ext cx="2822445" cy="5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Discrimination</a:t>
          </a:r>
          <a:endParaRPr lang="en-US" sz="2400" kern="1200" dirty="0">
            <a:latin typeface="Times New Roman" panose="02020603050405020304" pitchFamily="18" charset="0"/>
            <a:cs typeface="Times New Roman" panose="02020603050405020304" pitchFamily="18" charset="0"/>
          </a:endParaRPr>
        </a:p>
      </dsp:txBody>
      <dsp:txXfrm>
        <a:off x="5010855" y="3225593"/>
        <a:ext cx="2822445" cy="519693"/>
      </dsp:txXfrm>
    </dsp:sp>
  </dsp:spTree>
</dsp:drawing>
</file>

<file path=ppt/diagrams/layout1.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F93DB2-DD50-4D5A-AFA5-ADE272DCA031}" type="datetimeFigureOut">
              <a:rPr lang="en-US" smtClean="0"/>
              <a:t>10/24/2023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5E4E3D-C040-42F4-9A1C-B491EE8C04D9}" type="slidenum">
              <a:rPr lang="en-US" smtClean="0"/>
              <a:t>‹#›</a:t>
            </a:fld>
            <a:endParaRPr lang="en-US"/>
          </a:p>
        </p:txBody>
      </p:sp>
    </p:spTree>
    <p:extLst>
      <p:ext uri="{BB962C8B-B14F-4D97-AF65-F5344CB8AC3E}">
        <p14:creationId xmlns:p14="http://schemas.microsoft.com/office/powerpoint/2010/main" val="1373979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5E4E3D-C040-42F4-9A1C-B491EE8C04D9}" type="slidenum">
              <a:rPr lang="en-US" smtClean="0"/>
              <a:t>2</a:t>
            </a:fld>
            <a:endParaRPr lang="en-US"/>
          </a:p>
        </p:txBody>
      </p:sp>
    </p:spTree>
    <p:extLst>
      <p:ext uri="{BB962C8B-B14F-4D97-AF65-F5344CB8AC3E}">
        <p14:creationId xmlns:p14="http://schemas.microsoft.com/office/powerpoint/2010/main" val="497907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5E4E3D-C040-42F4-9A1C-B491EE8C04D9}" type="slidenum">
              <a:rPr lang="en-US" smtClean="0"/>
              <a:t>3</a:t>
            </a:fld>
            <a:endParaRPr lang="en-US"/>
          </a:p>
        </p:txBody>
      </p:sp>
    </p:spTree>
    <p:extLst>
      <p:ext uri="{BB962C8B-B14F-4D97-AF65-F5344CB8AC3E}">
        <p14:creationId xmlns:p14="http://schemas.microsoft.com/office/powerpoint/2010/main" val="3532682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5E4E3D-C040-42F4-9A1C-B491EE8C04D9}" type="slidenum">
              <a:rPr lang="en-US" smtClean="0"/>
              <a:t>4</a:t>
            </a:fld>
            <a:endParaRPr lang="en-US"/>
          </a:p>
        </p:txBody>
      </p:sp>
    </p:spTree>
    <p:extLst>
      <p:ext uri="{BB962C8B-B14F-4D97-AF65-F5344CB8AC3E}">
        <p14:creationId xmlns:p14="http://schemas.microsoft.com/office/powerpoint/2010/main" val="3599498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5E4E3D-C040-42F4-9A1C-B491EE8C04D9}" type="slidenum">
              <a:rPr lang="en-US" smtClean="0"/>
              <a:t>5</a:t>
            </a:fld>
            <a:endParaRPr lang="en-US"/>
          </a:p>
        </p:txBody>
      </p:sp>
    </p:spTree>
    <p:extLst>
      <p:ext uri="{BB962C8B-B14F-4D97-AF65-F5344CB8AC3E}">
        <p14:creationId xmlns:p14="http://schemas.microsoft.com/office/powerpoint/2010/main" val="3051217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5E4E3D-C040-42F4-9A1C-B491EE8C04D9}" type="slidenum">
              <a:rPr lang="en-US" smtClean="0"/>
              <a:t>6</a:t>
            </a:fld>
            <a:endParaRPr lang="en-US"/>
          </a:p>
        </p:txBody>
      </p:sp>
    </p:spTree>
    <p:extLst>
      <p:ext uri="{BB962C8B-B14F-4D97-AF65-F5344CB8AC3E}">
        <p14:creationId xmlns:p14="http://schemas.microsoft.com/office/powerpoint/2010/main" val="1907524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6B8454B-4D2F-4091-88B1-F32B65B20E4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4050898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B8454B-4D2F-4091-88B1-F32B65B20E4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3328483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B8454B-4D2F-4091-88B1-F32B65B20E4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1707483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B8454B-4D2F-4091-88B1-F32B65B20E44}"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1126319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6B8454B-4D2F-4091-88B1-F32B65B20E44}" type="datetimeFigureOut">
              <a:rPr lang="en-US" smtClean="0"/>
              <a:t>10/24/2023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1836472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6B8454B-4D2F-4091-88B1-F32B65B20E44}" type="datetimeFigureOut">
              <a:rPr lang="en-US" smtClean="0"/>
              <a:t>10/24/2023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4159633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B8454B-4D2F-4091-88B1-F32B65B20E44}" type="datetimeFigureOut">
              <a:rPr lang="en-US" smtClean="0"/>
              <a:t>10/24/2023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1387423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B8454B-4D2F-4091-88B1-F32B65B20E44}"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537348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B8454B-4D2F-4091-88B1-F32B65B20E44}"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3724625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B8454B-4D2F-4091-88B1-F32B65B20E4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1360652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B8454B-4D2F-4091-88B1-F32B65B20E4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0F02-00BA-4490-B3A5-0364EE23605C}" type="slidenum">
              <a:rPr lang="en-US" smtClean="0"/>
              <a:t>‹#›</a:t>
            </a:fld>
            <a:endParaRPr lang="en-US"/>
          </a:p>
        </p:txBody>
      </p:sp>
    </p:spTree>
    <p:extLst>
      <p:ext uri="{BB962C8B-B14F-4D97-AF65-F5344CB8AC3E}">
        <p14:creationId xmlns:p14="http://schemas.microsoft.com/office/powerpoint/2010/main" val="2537874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B8454B-4D2F-4091-88B1-F32B65B20E44}" type="datetimeFigureOut">
              <a:rPr lang="en-US" smtClean="0"/>
              <a:t>10/24/2023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9B0F02-00BA-4490-B3A5-0364EE23605C}" type="slidenum">
              <a:rPr lang="en-US" smtClean="0"/>
              <a:t>‹#›</a:t>
            </a:fld>
            <a:endParaRPr lang="en-US"/>
          </a:p>
        </p:txBody>
      </p:sp>
    </p:spTree>
    <p:extLst>
      <p:ext uri="{BB962C8B-B14F-4D97-AF65-F5344CB8AC3E}">
        <p14:creationId xmlns:p14="http://schemas.microsoft.com/office/powerpoint/2010/main" val="915592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uowtsd-my.sharepoint.com/:v:/r/personal/2210809_student_uwtsd_ac_uk/Documents/Recording-20231024_195427.webm?csf=1&amp;web=1&amp;e=JziUJt&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E7134-E879-BAB1-D520-7DE777ED7228}"/>
              </a:ext>
            </a:extLst>
          </p:cNvPr>
          <p:cNvSpPr>
            <a:spLocks noGrp="1"/>
          </p:cNvSpPr>
          <p:nvPr>
            <p:ph type="title"/>
          </p:nvPr>
        </p:nvSpPr>
        <p:spPr>
          <a:xfrm>
            <a:off x="6194716" y="739978"/>
            <a:ext cx="5365444" cy="5518778"/>
          </a:xfrm>
        </p:spPr>
        <p:txBody>
          <a:bodyPr vert="horz" lIns="91440" tIns="45720" rIns="91440" bIns="45720" rtlCol="0" anchor="b">
            <a:normAutofit fontScale="90000"/>
          </a:bodyPr>
          <a:lstStyle/>
          <a:p>
            <a:pPr algn="ctr"/>
            <a:r>
              <a:rPr lang="en-US" sz="4200" b="1" i="1" dirty="0">
                <a:effectLst/>
              </a:rPr>
              <a:t>Foreign Languages and Cultural Awareness in  Diversity Hotel &amp; Spa London</a:t>
            </a:r>
            <a:br>
              <a:rPr lang="en-US" sz="4200" b="1" i="1" dirty="0">
                <a:effectLst/>
              </a:rPr>
            </a:br>
            <a:br>
              <a:rPr lang="en-US" sz="4200" b="1" i="1" dirty="0">
                <a:effectLst/>
              </a:rPr>
            </a:br>
            <a:br>
              <a:rPr lang="en-US" sz="4200" b="1" i="1" dirty="0">
                <a:effectLst/>
              </a:rPr>
            </a:br>
            <a:r>
              <a:rPr lang="en-GB" sz="2700" b="1" dirty="0">
                <a:hlinkClick r:id="rId2">
                  <a:extLst>
                    <a:ext uri="{A12FA001-AC4F-418D-AE19-62706E023703}">
                      <ahyp:hlinkClr xmlns:ahyp="http://schemas.microsoft.com/office/drawing/2018/hyperlinkcolor" val="tx"/>
                    </a:ext>
                  </a:extLst>
                </a:hlinkClick>
              </a:rPr>
              <a:t>Recording-20231024_195427.webm</a:t>
            </a:r>
            <a:br>
              <a:rPr lang="en-US" sz="4200" b="1" i="1" dirty="0">
                <a:effectLst/>
              </a:rPr>
            </a:br>
            <a:br>
              <a:rPr lang="en-US" sz="4200" b="1" i="1" dirty="0">
                <a:effectLst/>
              </a:rPr>
            </a:br>
            <a:r>
              <a:rPr lang="en-US" sz="4200" b="1" i="1" dirty="0" err="1">
                <a:effectLst/>
              </a:rPr>
              <a:t>Student:Adriana</a:t>
            </a:r>
            <a:r>
              <a:rPr lang="en-US" sz="4200" b="1" i="1" dirty="0">
                <a:effectLst/>
              </a:rPr>
              <a:t> </a:t>
            </a:r>
            <a:r>
              <a:rPr lang="en-US" sz="4200" b="1" i="1" dirty="0" err="1">
                <a:effectLst/>
              </a:rPr>
              <a:t>Dciana</a:t>
            </a:r>
            <a:r>
              <a:rPr lang="en-US" sz="4200" b="1" i="1" dirty="0">
                <a:effectLst/>
              </a:rPr>
              <a:t> Petran </a:t>
            </a:r>
            <a:br>
              <a:rPr lang="en-US" sz="4200" i="1" dirty="0">
                <a:effectLst/>
              </a:rPr>
            </a:br>
            <a:endParaRPr lang="en-US" sz="4200" i="1" dirty="0"/>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bottle of essential oil next to towels and candles&#10;&#10;Description automatically generated">
            <a:extLst>
              <a:ext uri="{FF2B5EF4-FFF2-40B4-BE49-F238E27FC236}">
                <a16:creationId xmlns:a16="http://schemas.microsoft.com/office/drawing/2014/main" id="{EF9D78BA-A5FF-9C37-1923-DFEAD5035F3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500"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66482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Benefits of multilingualism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19518" y="3046445"/>
            <a:ext cx="6727496" cy="2769986"/>
          </a:xfrm>
        </p:spPr>
        <p:txBody>
          <a:bodyPr>
            <a:normAutofit/>
          </a:bodyPr>
          <a:lstStyle/>
          <a:p>
            <a:pPr algn="just"/>
            <a:r>
              <a:rPr lang="en-GB" sz="2400" dirty="0">
                <a:latin typeface="Times New Roman" panose="02020603050405020304" pitchFamily="18" charset="0"/>
                <a:cs typeface="Times New Roman" panose="02020603050405020304" pitchFamily="18" charset="0"/>
              </a:rPr>
              <a:t>Learning multiple language can boost cognitive functions. </a:t>
            </a:r>
          </a:p>
          <a:p>
            <a:pPr algn="just"/>
            <a:r>
              <a:rPr lang="en-GB" sz="2400" dirty="0">
                <a:latin typeface="Times New Roman" panose="02020603050405020304" pitchFamily="18" charset="0"/>
                <a:cs typeface="Times New Roman" panose="02020603050405020304" pitchFamily="18" charset="0"/>
              </a:rPr>
              <a:t>The memory of an individual can be enhanced and improved by learning multiple languages. </a:t>
            </a:r>
          </a:p>
          <a:p>
            <a:pPr algn="just"/>
            <a:r>
              <a:rPr lang="en-GB" sz="2400" dirty="0">
                <a:latin typeface="Times New Roman" panose="02020603050405020304" pitchFamily="18" charset="0"/>
                <a:cs typeface="Times New Roman" panose="02020603050405020304" pitchFamily="18" charset="0"/>
              </a:rPr>
              <a:t>It also helps in expanding minds and views of an individual. </a:t>
            </a:r>
          </a:p>
        </p:txBody>
      </p:sp>
      <p:pic>
        <p:nvPicPr>
          <p:cNvPr id="3074" name="Picture 2" descr="Study: Mongolian-ethnic Chinese students positive about trilingualism -  Xi'an Jiaotong-Liverpool Univers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8137" y="3046445"/>
            <a:ext cx="3016032" cy="22620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9518" y="1427544"/>
            <a:ext cx="10352964" cy="1200329"/>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Diversity Hotel &amp; Spa London provides services to customers from diverse cultures which is why its staff needs to understand the benefits of multilingualism. They need to focus on learning multiple language to be able to communicate with customers from different cultures.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9306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eep a Laser Focus on Productivity and Costs - Hospitality Enterprise  Finance, HR, Planning and Spend Management Software | Workda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87201" y="2531326"/>
            <a:ext cx="4654851" cy="24360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Importance of language awareness skills for hotel staff</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94317" y="2349733"/>
            <a:ext cx="6454698" cy="3671926"/>
          </a:xfrm>
        </p:spPr>
        <p:txBody>
          <a:bodyPr>
            <a:normAutofit lnSpcReduction="10000"/>
          </a:bodyPr>
          <a:lstStyle/>
          <a:p>
            <a:pPr marL="0" indent="0" algn="just">
              <a:buNone/>
            </a:pPr>
            <a:r>
              <a:rPr lang="en-US" sz="2400" dirty="0">
                <a:latin typeface="Times New Roman" panose="02020603050405020304" pitchFamily="18" charset="0"/>
                <a:cs typeface="Times New Roman" panose="02020603050405020304" pitchFamily="18" charset="0"/>
              </a:rPr>
              <a:t>Diversity Hotel &amp; Spa London needs to enhance language awareness and skills of its staffs. They </a:t>
            </a:r>
            <a:r>
              <a:rPr lang="en-GB" sz="2400" dirty="0">
                <a:latin typeface="Times New Roman" panose="02020603050405020304" pitchFamily="18" charset="0"/>
                <a:cs typeface="Times New Roman" panose="02020603050405020304" pitchFamily="18" charset="0"/>
              </a:rPr>
              <a:t> are required to possess excellent communication skill for building rapport with the guests, resolving conflict as well as for creating positive guest experience. They have to interact with diverse range of guests from diverse cultural background. Language awareness skills help the staff in communicating effectively with diverse guests by speaking in their language to ensure positive guest experience (</a:t>
            </a:r>
            <a:r>
              <a:rPr lang="en-GB" sz="2400" dirty="0" err="1">
                <a:latin typeface="Times New Roman" panose="02020603050405020304" pitchFamily="18" charset="0"/>
                <a:cs typeface="Times New Roman" panose="02020603050405020304" pitchFamily="18" charset="0"/>
              </a:rPr>
              <a:t>Erazo</a:t>
            </a:r>
            <a:r>
              <a:rPr lang="en-GB" sz="2400" dirty="0">
                <a:latin typeface="Times New Roman" panose="02020603050405020304" pitchFamily="18" charset="0"/>
                <a:cs typeface="Times New Roman" panose="02020603050405020304" pitchFamily="18" charset="0"/>
              </a:rPr>
              <a:t> et al., 2019).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6602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Spanish Language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38561" y="1918010"/>
            <a:ext cx="5428785" cy="4351338"/>
          </a:xfrm>
        </p:spPr>
        <p:txBody>
          <a:bodyPr>
            <a:normAutofit/>
          </a:bodyPr>
          <a:lstStyle/>
          <a:p>
            <a:pPr marL="0" indent="0" algn="just">
              <a:buNone/>
            </a:pPr>
            <a:r>
              <a:rPr lang="en-GB" sz="2400" dirty="0">
                <a:latin typeface="Times New Roman" panose="02020603050405020304" pitchFamily="18" charset="0"/>
                <a:cs typeface="Times New Roman" panose="02020603050405020304" pitchFamily="18" charset="0"/>
              </a:rPr>
              <a:t>Spanish language is spoken mostly in Spain and other parts of the worlds as well. This is the official language of 18 American countries including Argentina, Bolivia, Chile, Colombia, Costa Rica, Cuba, Dominican Republic, Ecuador, El Salvador, Guatemala, Honduras, Mexico, Nicaragua, Panama, Paraguay, Peru, Uruguay, and Venezuela (Candela et al., 2021). </a:t>
            </a:r>
            <a:endParaRPr lang="en-US" sz="2400" dirty="0">
              <a:latin typeface="Times New Roman" panose="02020603050405020304" pitchFamily="18" charset="0"/>
              <a:cs typeface="Times New Roman" panose="02020603050405020304" pitchFamily="18" charset="0"/>
            </a:endParaRPr>
          </a:p>
        </p:txBody>
      </p:sp>
      <p:pic>
        <p:nvPicPr>
          <p:cNvPr id="1026" name="Picture 2" descr="Hola! Cómo estás? Speaking Spanish May Protect Your Heart – Association for  Psychological Science – A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0060" y="1918010"/>
            <a:ext cx="4630286" cy="3092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756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Learning Spanish</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90688"/>
            <a:ext cx="10515600" cy="4351338"/>
          </a:xfrm>
        </p:spPr>
        <p:txBody>
          <a:bodyPr>
            <a:normAutofit/>
          </a:bodyPr>
          <a:lstStyle/>
          <a:p>
            <a:pPr marL="0" indent="0" algn="just">
              <a:buNone/>
            </a:pPr>
            <a:r>
              <a:rPr lang="en-GB" sz="2400" dirty="0">
                <a:latin typeface="Times New Roman" panose="02020603050405020304" pitchFamily="18" charset="0"/>
                <a:cs typeface="Times New Roman" panose="02020603050405020304" pitchFamily="18" charset="0"/>
              </a:rPr>
              <a:t>The learning of a language depends on some factors which is why it might be different experience for different person (</a:t>
            </a:r>
            <a:r>
              <a:rPr lang="en-GB" sz="2400" dirty="0" err="1">
                <a:latin typeface="Times New Roman" panose="02020603050405020304" pitchFamily="18" charset="0"/>
                <a:cs typeface="Times New Roman" panose="02020603050405020304" pitchFamily="18" charset="0"/>
              </a:rPr>
              <a:t>Baik</a:t>
            </a:r>
            <a:r>
              <a:rPr lang="en-GB" sz="2400" dirty="0">
                <a:latin typeface="Times New Roman" panose="02020603050405020304" pitchFamily="18" charset="0"/>
                <a:cs typeface="Times New Roman" panose="02020603050405020304" pitchFamily="18" charset="0"/>
              </a:rPr>
              <a:t> et al., 2019). If it is to ask whether learning Spanish is easy or hard, the answer will be both yes and no. Actually it depends on the mother language of a person. If his/her mother language is quite similar with Spanish and he/she encounters similar vocabulary and tone while learning Spanish then it would be easier to learn. But it might be hard for other language people who don’t find any similarities between their mother language and Spanish. </a:t>
            </a:r>
            <a:endParaRPr lang="en-US" sz="2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3708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Factors considered to be polite/impolite in Diversity Hotel &amp; Spa London</a:t>
            </a:r>
            <a:br>
              <a:rPr lang="en-US" sz="3600" b="1" dirty="0">
                <a:latin typeface="Times New Roman" panose="02020603050405020304" pitchFamily="18" charset="0"/>
                <a:cs typeface="Times New Roman" panose="02020603050405020304" pitchFamily="18" charset="0"/>
              </a:rPr>
            </a:br>
            <a:endParaRPr lang="en-US" sz="3600" b="1"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82341553"/>
              </p:ext>
            </p:extLst>
          </p:nvPr>
        </p:nvGraphicFramePr>
        <p:xfrm>
          <a:off x="1416204" y="2129883"/>
          <a:ext cx="9445083" cy="3751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9412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2922-0264-0EA3-40C0-58B5A82766B0}"/>
              </a:ext>
            </a:extLst>
          </p:cNvPr>
          <p:cNvSpPr>
            <a:spLocks noGrp="1"/>
          </p:cNvSpPr>
          <p:nvPr>
            <p:ph type="title"/>
          </p:nvPr>
        </p:nvSpPr>
        <p:spPr>
          <a:xfrm>
            <a:off x="705197" y="2592936"/>
            <a:ext cx="10515600" cy="1325563"/>
          </a:xfrm>
        </p:spPr>
        <p:txBody>
          <a:bodyPr>
            <a:normAutofit fontScale="90000"/>
          </a:bodyPr>
          <a:lstStyle/>
          <a:p>
            <a:pP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References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Baik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S.H., Fox, R.S., Mills, S.D.,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Roesch</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S.C., Sadler, G.R.,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Klonoff</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E.A.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Malcarne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V.L., 2019. Reliability and validity of the Perceived Stress Scale-10 in Hispanic Americans with English or Spanish language preference.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health psychology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pp.628-639.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Candela, G.,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Saez</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M.D., Escobar, P. and Marco-Such, M., 2021. A benchmark of Spanish language datasets for computationally driven research.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Information Science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p.01655515211060530.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Erazo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M.A.C., Ramírez, S.I.M.,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Encalada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 Holguin, J.V. and Zou, J.H., 2019. English language skills required by the hospitality and tourism sector in El Oro, Ecuador.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Theory and Practice in language Studies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pp.156-167.</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Gómez, L.U., 2022. Being Polite the Roman Way.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Politeness in Ancient Greek and Latin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p.295.</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Tang, Y., Tran, C., Li, X., Chen, P.J., Goyal, N., Chaudhary, V., Gu, J. and Fan, A., 2020. Multilingual translation with extensible multilingual pretraining and finetuning.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arXiv</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preprint arXiv:2008.00401</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009534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699</Words>
  <Application>Microsoft Office PowerPoint</Application>
  <PresentationFormat>Widescreen</PresentationFormat>
  <Paragraphs>31</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Foreign Languages and Cultural Awareness in  Diversity Hotel &amp; Spa London   Recording-20231024_195427.webm  Student:Adriana Dciana Petran  </vt:lpstr>
      <vt:lpstr>Benefits of multilingualism </vt:lpstr>
      <vt:lpstr>Importance of language awareness skills for hotel staff</vt:lpstr>
      <vt:lpstr>Spanish Language </vt:lpstr>
      <vt:lpstr>Learning Spanish </vt:lpstr>
      <vt:lpstr>Factors considered to be polite/impolite in Diversity Hotel &amp; Spa London </vt:lpstr>
      <vt:lpstr>References  Baik, S.H., Fox, R.S., Mills, S.D., Roesch, S.C., Sadler, G.R., Klonoff, E.A. and Malcarne, V.L., 2019. Reliability and validity of the Perceived Stress Scale-10 in Hispanic Americans with English or Spanish language preference. Journal of health psychology, 24(5), pp.628-639. Candela, G., Saez, M.D., Escobar, P. and Marco-Such, M., 2021. A benchmark of Spanish language datasets for computationally driven research. Journal of Information Science, p.01655515211060530. Erazo, M.A.C., Ramírez, S.I.M., Encalada, M.A.R., Holguin, J.V. and Zou, J.H., 2019. English language skills required by the hospitality and tourism sector in El Oro, Ecuador. Theory and Practice in language Studies, 9(2), pp.156-167. Gómez, L.U., 2022. Being Polite the Roman Way. Politeness in Ancient Greek and Latin, p.295. Tang, Y., Tran, C., Li, X., Chen, P.J., Goyal, N., Chaudhary, V., Gu, J. and Fan, A., 2020. Multilingual translation with extensible multilingual pretraining and finetuning. arXiv preprint arXiv:2008.00401.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multilingualism</dc:title>
  <dc:creator>2210809@student.uwtsd.ac.uk</dc:creator>
  <cp:lastModifiedBy>Adriana Daciana Petran (2210809)</cp:lastModifiedBy>
  <cp:revision>19</cp:revision>
  <dcterms:created xsi:type="dcterms:W3CDTF">2023-10-09T11:46:31Z</dcterms:created>
  <dcterms:modified xsi:type="dcterms:W3CDTF">2023-10-24T18:58:43Z</dcterms:modified>
</cp:coreProperties>
</file>