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69" r:id="rId3"/>
    <p:sldId id="272" r:id="rId4"/>
    <p:sldId id="271" r:id="rId5"/>
    <p:sldId id="273" r:id="rId6"/>
    <p:sldId id="259" r:id="rId7"/>
    <p:sldId id="260" r:id="rId8"/>
    <p:sldId id="274" r:id="rId9"/>
    <p:sldId id="261" r:id="rId10"/>
    <p:sldId id="275" r:id="rId11"/>
    <p:sldId id="262" r:id="rId12"/>
    <p:sldId id="276" r:id="rId13"/>
    <p:sldId id="268" r:id="rId14"/>
    <p:sldId id="277" r:id="rId15"/>
    <p:sldId id="263" r:id="rId16"/>
    <p:sldId id="264" r:id="rId17"/>
    <p:sldId id="265" r:id="rId18"/>
    <p:sldId id="270" r:id="rId19"/>
    <p:sldId id="258" r:id="rId20"/>
    <p:sldId id="267" r:id="rId21"/>
    <p:sldId id="266" r:id="rId22"/>
    <p:sldId id="257" r:id="rId2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1"/>
    <p:restoredTop sz="95872"/>
  </p:normalViewPr>
  <p:slideViewPr>
    <p:cSldViewPr snapToGrid="0" snapToObjects="1">
      <p:cViewPr>
        <p:scale>
          <a:sx n="79" d="100"/>
          <a:sy n="79" d="100"/>
        </p:scale>
        <p:origin x="1856" y="9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C25C45-D5D6-EE48-90CF-0B4D85EA8BB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5966D14-6BBC-3E4C-B1F0-D4AFF9268D3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6378FB-CBA3-BD4F-BAB5-5994AC1C52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CE100D-F06B-5F42-ADB8-AAA1819FA54D}" type="datetimeFigureOut">
              <a:rPr lang="en-GB" smtClean="0"/>
              <a:t>18/05/2021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0B42174-5862-CE4B-B51D-FF01C1D324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D969C63-65C6-0148-9B55-1F9BA4A4CC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63E50-94AC-4A42-87BA-5A062AD450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722109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8F9A51-8EB8-E24E-9DBC-FB368859C1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6FB10A-DC60-BC49-8EC6-C14B159C12D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4F85A7-40AE-ED44-86E6-2152C5D7F9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CE100D-F06B-5F42-ADB8-AAA1819FA54D}" type="datetimeFigureOut">
              <a:rPr lang="en-GB" smtClean="0"/>
              <a:t>18/05/2021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D85C021-8425-3F43-9917-919452CD10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DB94ACF-22E5-4240-8CFD-F1B5AB98E3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63E50-94AC-4A42-87BA-5A062AD450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36621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4261F5-839F-9148-BF75-7A3D1AC488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88DFD8D-DAFD-6E4C-ABF8-CE5406156E1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FE756B-3029-A447-A3A7-37B21D4D19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CE100D-F06B-5F42-ADB8-AAA1819FA54D}" type="datetimeFigureOut">
              <a:rPr lang="en-GB" smtClean="0"/>
              <a:t>18/05/2021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1C1189-2E8A-1242-9EDD-4E22E6AE2A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EE7044-D74F-D344-B63C-7C54505023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63E50-94AC-4A42-87BA-5A062AD450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29750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42C6AE-3563-1448-8F7D-619C4F5F8E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7C66D2-91AE-D94D-A420-302E512CFB0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66753B5-50EA-214B-9A10-70C11EFE8C7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07A924A-CB59-F548-8D4E-DDCD17C9A0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CE100D-F06B-5F42-ADB8-AAA1819FA54D}" type="datetimeFigureOut">
              <a:rPr lang="en-GB" smtClean="0"/>
              <a:t>18/05/2021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7F98D34-6D35-2D40-9DB1-0CDAE60863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1D3F1B0-0F6A-3B49-B6FD-15559DE020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63E50-94AC-4A42-87BA-5A062AD450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05573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C63FBD-A926-1242-B430-7337517E78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834CECF-90F9-EE47-9994-B87B3A508F7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5406DD4-0B36-2848-A63E-78160135C67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431D9F4-90F7-A840-B215-9F8A62F12A7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5A700DE-6545-AC49-BC36-38666575A36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D897852-6429-DC42-8699-7BD227D7CF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CE100D-F06B-5F42-ADB8-AAA1819FA54D}" type="datetimeFigureOut">
              <a:rPr lang="en-GB" smtClean="0"/>
              <a:t>18/05/2021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D3F1D60-5CF2-7545-A981-443EC369C2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E39B464-1298-684B-A2FD-7B83A86476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63E50-94AC-4A42-87BA-5A062AD450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63800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07BC2D-2B90-E747-A48B-74286F9710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22033D8-8620-C64A-B78F-C3C502F58B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CE100D-F06B-5F42-ADB8-AAA1819FA54D}" type="datetimeFigureOut">
              <a:rPr lang="en-GB" smtClean="0"/>
              <a:t>18/05/2021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9B89C85-DADF-3441-B133-336AA49F30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5E9FB12-DDAD-474A-9B86-A46A3FD86D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63E50-94AC-4A42-87BA-5A062AD450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38600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EB83050-DB8A-C341-AA26-6B51F33EED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CE100D-F06B-5F42-ADB8-AAA1819FA54D}" type="datetimeFigureOut">
              <a:rPr lang="en-GB" smtClean="0"/>
              <a:t>18/05/2021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64F2A8E-E97E-C94A-B009-04C9C57F64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0B7ED4A-4C30-B249-951B-B7F89F4C3D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63E50-94AC-4A42-87BA-5A062AD450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61178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BDE356-3AF2-0648-8795-0F77B2BE61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019870-7D10-0B4C-B1BA-D6F185520F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ABE97B8-3659-4E47-8A3D-96C6B0EAB93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A278DF8-5391-7140-9841-C7B378209B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CE100D-F06B-5F42-ADB8-AAA1819FA54D}" type="datetimeFigureOut">
              <a:rPr lang="en-GB" smtClean="0"/>
              <a:t>18/05/2021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C4B5D53-6DE2-1244-B696-DA1D9421FE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F6A3216-A913-B24E-ACB8-3033B1F763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63E50-94AC-4A42-87BA-5A062AD450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12259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A35A74-A243-2D44-A240-9F17C61FA4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B12399-A8A6-7A4A-9D41-C1FA891A14E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CE25049-F69D-6945-A9B8-278519C353A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71A0CAF-222B-9D4D-A7D3-CFF50E4BEB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CE100D-F06B-5F42-ADB8-AAA1819FA54D}" type="datetimeFigureOut">
              <a:rPr lang="en-GB" smtClean="0"/>
              <a:t>18/05/2021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2EB8040-CD96-0B4A-9B32-227B4CFC16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CA96206-9D8A-744B-973C-8D3E4CB2E6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63E50-94AC-4A42-87BA-5A062AD450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96308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5414AE-3BD5-3F4E-BD06-85915E9EE9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5AD6F7E-1125-B841-A010-95D662FBE70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1A8A8-C5B8-6049-8A72-A75319C743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CE100D-F06B-5F42-ADB8-AAA1819FA54D}" type="datetimeFigureOut">
              <a:rPr lang="en-GB" smtClean="0"/>
              <a:t>18/05/2021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7885210-D18A-1348-B37E-60B221E567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DAEDC0A-2244-934F-80E4-F22E78070E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63E50-94AC-4A42-87BA-5A062AD450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08444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889AF99-096F-4346-9C0D-778B4010822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2E1CA82-9CC4-A541-A5E3-1E8D0E97E55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72B649-DDBE-0F4D-98F2-B08563B33D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CE100D-F06B-5F42-ADB8-AAA1819FA54D}" type="datetimeFigureOut">
              <a:rPr lang="en-GB" smtClean="0"/>
              <a:t>18/05/2021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B3BEF0-3F7C-B440-880F-F01025CE3D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E1615C-14A4-F047-8984-2C3EA1F2BC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63E50-94AC-4A42-87BA-5A062AD450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2006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93888C9-F75E-2444-ADE2-D402A46154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152E9A0-1200-1C4D-AB5D-6274661626A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336F219-432B-D948-8BC0-80124CD2ABE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CE100D-F06B-5F42-ADB8-AAA1819FA54D}" type="datetimeFigureOut">
              <a:rPr lang="en-GB" smtClean="0"/>
              <a:t>18/05/2021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D47B57D-A093-234A-A510-17B5D64EEF0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918026-CF63-144B-9323-AE1142E9A0D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4D63E50-94AC-4A42-87BA-5A062AD450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88204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Rectangle 2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25" name="Picture 24" descr="A picture containing indoor, decorated&#10;&#10;Description automatically generated">
            <a:extLst>
              <a:ext uri="{FF2B5EF4-FFF2-40B4-BE49-F238E27FC236}">
                <a16:creationId xmlns:a16="http://schemas.microsoft.com/office/drawing/2014/main" id="{DCA4B618-B6A0-F64A-89B4-E49A6812886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228745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7" name="Picture 6" descr="A screenshot of a video game&#10;&#10;Description automatically generated with medium confidence">
            <a:extLst>
              <a:ext uri="{FF2B5EF4-FFF2-40B4-BE49-F238E27FC236}">
                <a16:creationId xmlns:a16="http://schemas.microsoft.com/office/drawing/2014/main" id="{FF9307C0-765F-2D46-A786-67F4B0C99EE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50" y="0"/>
            <a:ext cx="121539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51379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text, fabric&#10;&#10;Description automatically generated">
            <a:extLst>
              <a:ext uri="{FF2B5EF4-FFF2-40B4-BE49-F238E27FC236}">
                <a16:creationId xmlns:a16="http://schemas.microsoft.com/office/drawing/2014/main" id="{5CD7754E-75C2-D746-8688-15776413788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50" y="0"/>
            <a:ext cx="121539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669412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text, indoor, decorated, seat&#10;&#10;Description automatically generated">
            <a:extLst>
              <a:ext uri="{FF2B5EF4-FFF2-40B4-BE49-F238E27FC236}">
                <a16:creationId xmlns:a16="http://schemas.microsoft.com/office/drawing/2014/main" id="{2F04AF74-0273-0042-9770-5146D712E3E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50" y="0"/>
            <a:ext cx="121539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114561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text, book, fabric&#10;&#10;Description automatically generated">
            <a:extLst>
              <a:ext uri="{FF2B5EF4-FFF2-40B4-BE49-F238E27FC236}">
                <a16:creationId xmlns:a16="http://schemas.microsoft.com/office/drawing/2014/main" id="{CE54FEA0-9BE8-6641-BF28-491B50BD09C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-383059" y="0"/>
            <a:ext cx="6240035" cy="6858000"/>
          </a:xfrm>
          <a:prstGeom prst="rect">
            <a:avLst/>
          </a:prstGeom>
        </p:spPr>
      </p:pic>
      <p:pic>
        <p:nvPicPr>
          <p:cNvPr id="8" name="Picture 7" descr="A picture containing text, book, fabric&#10;&#10;Description automatically generated">
            <a:extLst>
              <a:ext uri="{FF2B5EF4-FFF2-40B4-BE49-F238E27FC236}">
                <a16:creationId xmlns:a16="http://schemas.microsoft.com/office/drawing/2014/main" id="{E98774D3-57A5-844A-8B43-EE306876B01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856976" y="0"/>
            <a:ext cx="964109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104507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Picture 3" descr="A picture containing text, indoor, wall, window&#10;&#10;Description automatically generated">
            <a:extLst>
              <a:ext uri="{FF2B5EF4-FFF2-40B4-BE49-F238E27FC236}">
                <a16:creationId xmlns:a16="http://schemas.microsoft.com/office/drawing/2014/main" id="{FB97DF76-1CBF-0941-A56E-D93BC515DE0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806779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Picture 3" descr="A picture containing table, furniture&#10;&#10;Description automatically generated">
            <a:extLst>
              <a:ext uri="{FF2B5EF4-FFF2-40B4-BE49-F238E27FC236}">
                <a16:creationId xmlns:a16="http://schemas.microsoft.com/office/drawing/2014/main" id="{6B4A38DB-C83D-EC4B-AB66-B43139936A8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233867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80CCAACE-815D-4A79-875A-B7EFC28F7D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7" name="Picture 6" descr="A picture containing flower, plant&#10;&#10;Description automatically generated">
            <a:extLst>
              <a:ext uri="{FF2B5EF4-FFF2-40B4-BE49-F238E27FC236}">
                <a16:creationId xmlns:a16="http://schemas.microsoft.com/office/drawing/2014/main" id="{48396696-DF50-F54A-ACC7-A7D97E7ED71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0" y="10"/>
            <a:ext cx="6095980" cy="6857990"/>
          </a:xfrm>
          <a:prstGeom prst="rect">
            <a:avLst/>
          </a:prstGeom>
        </p:spPr>
      </p:pic>
      <p:pic>
        <p:nvPicPr>
          <p:cNvPr id="9" name="Picture 8" descr="A picture containing flower, plant&#10;&#10;Description automatically generated">
            <a:extLst>
              <a:ext uri="{FF2B5EF4-FFF2-40B4-BE49-F238E27FC236}">
                <a16:creationId xmlns:a16="http://schemas.microsoft.com/office/drawing/2014/main" id="{D9EC1780-B51F-B74A-AA47-92448DF0BB8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096000" y="10"/>
            <a:ext cx="609600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556048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Picture 3" descr="A picture containing indoor, tub, bathtub&#10;&#10;Description automatically generated">
            <a:extLst>
              <a:ext uri="{FF2B5EF4-FFF2-40B4-BE49-F238E27FC236}">
                <a16:creationId xmlns:a16="http://schemas.microsoft.com/office/drawing/2014/main" id="{2374F2A9-5FAB-1B41-B015-04A8F28E093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A2AA101-9DDE-BE40-A4C3-477D19C13B7C}"/>
              </a:ext>
            </a:extLst>
          </p:cNvPr>
          <p:cNvSpPr txBox="1"/>
          <p:nvPr/>
        </p:nvSpPr>
        <p:spPr>
          <a:xfrm>
            <a:off x="1738489" y="6242756"/>
            <a:ext cx="871502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spc="300" dirty="0">
                <a:solidFill>
                  <a:schemeClr val="bg1"/>
                </a:solidFill>
                <a:latin typeface="Baskerville" panose="02020502070401020303" pitchFamily="18" charset="0"/>
                <a:ea typeface="Baskerville" panose="02020502070401020303" pitchFamily="18" charset="0"/>
              </a:rPr>
              <a:t>A delicate wash of sage envelopes a bold archway, hugged by the sweet scent of wisteria. </a:t>
            </a:r>
          </a:p>
        </p:txBody>
      </p:sp>
    </p:spTree>
    <p:extLst>
      <p:ext uri="{BB962C8B-B14F-4D97-AF65-F5344CB8AC3E}">
        <p14:creationId xmlns:p14="http://schemas.microsoft.com/office/powerpoint/2010/main" val="380109471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DD6B548-68B4-5548-843B-20B1F1446B3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29536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Picture 3" descr="A picture containing indoor, sofa, floor, seat&#10;&#10;Description automatically generated">
            <a:extLst>
              <a:ext uri="{FF2B5EF4-FFF2-40B4-BE49-F238E27FC236}">
                <a16:creationId xmlns:a16="http://schemas.microsoft.com/office/drawing/2014/main" id="{6AC4EB75-075E-D04A-8D58-07D35EECD7A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419000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Picture 4" descr="Chart&#10;&#10;Description automatically generated">
            <a:extLst>
              <a:ext uri="{FF2B5EF4-FFF2-40B4-BE49-F238E27FC236}">
                <a16:creationId xmlns:a16="http://schemas.microsoft.com/office/drawing/2014/main" id="{3075B146-2C3A-A549-84E1-D121AFEDBD3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-1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426619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EC0FEA97-B364-1745-906D-9B63F225BBF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23321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Picture 4" descr="A picture containing text, bunch, indoor, covered&#10;&#10;Description automatically generated">
            <a:extLst>
              <a:ext uri="{FF2B5EF4-FFF2-40B4-BE49-F238E27FC236}">
                <a16:creationId xmlns:a16="http://schemas.microsoft.com/office/drawing/2014/main" id="{D61F21AF-68C2-7648-BF22-9FEE3520104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509792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Picture 3" descr="A framed painting on a wall&#10;&#10;Description automatically generated with low confidence">
            <a:extLst>
              <a:ext uri="{FF2B5EF4-FFF2-40B4-BE49-F238E27FC236}">
                <a16:creationId xmlns:a16="http://schemas.microsoft.com/office/drawing/2014/main" id="{CEA1187D-AF35-DA48-A4F1-D8D21D890AE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233680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Picture 3" descr="A picture containing text, bedclothes, fabric&#10;&#10;Description automatically generated">
            <a:extLst>
              <a:ext uri="{FF2B5EF4-FFF2-40B4-BE49-F238E27FC236}">
                <a16:creationId xmlns:a16="http://schemas.microsoft.com/office/drawing/2014/main" id="{72B75B2A-5E64-8148-A4E2-F4B85DED749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619562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Picture 3" descr="A chair in a room&#10;&#10;Description automatically generated with low confidence">
            <a:extLst>
              <a:ext uri="{FF2B5EF4-FFF2-40B4-BE49-F238E27FC236}">
                <a16:creationId xmlns:a16="http://schemas.microsoft.com/office/drawing/2014/main" id="{C86F167B-10A9-8740-B3DA-7BEA1A52D08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649606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ainting on a wall&#10;&#10;Description automatically generated with medium confidence">
            <a:extLst>
              <a:ext uri="{FF2B5EF4-FFF2-40B4-BE49-F238E27FC236}">
                <a16:creationId xmlns:a16="http://schemas.microsoft.com/office/drawing/2014/main" id="{DFBF4736-8B3C-0E4F-B314-3CFC582F01C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50" y="0"/>
            <a:ext cx="121539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324527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Picture 3" descr="A picture containing stone, furniture, colonnade&#10;&#10;Description automatically generated">
            <a:extLst>
              <a:ext uri="{FF2B5EF4-FFF2-40B4-BE49-F238E27FC236}">
                <a16:creationId xmlns:a16="http://schemas.microsoft.com/office/drawing/2014/main" id="{8558269E-3923-A747-87EF-E6F9BB9EE95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539827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outdoor&#10;&#10;Description automatically generated">
            <a:extLst>
              <a:ext uri="{FF2B5EF4-FFF2-40B4-BE49-F238E27FC236}">
                <a16:creationId xmlns:a16="http://schemas.microsoft.com/office/drawing/2014/main" id="{A04DF131-64BA-5041-9530-A86E41D61CA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456358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Content Placeholder 4" descr="A picture containing living, furniture&#10;&#10;Description automatically generated">
            <a:extLst>
              <a:ext uri="{FF2B5EF4-FFF2-40B4-BE49-F238E27FC236}">
                <a16:creationId xmlns:a16="http://schemas.microsoft.com/office/drawing/2014/main" id="{6A9AC155-B714-0F4E-A750-38C614CD67A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C65F49A-5C93-9F46-85BE-00FFD5524063}"/>
              </a:ext>
            </a:extLst>
          </p:cNvPr>
          <p:cNvSpPr txBox="1"/>
          <p:nvPr/>
        </p:nvSpPr>
        <p:spPr>
          <a:xfrm>
            <a:off x="1061156" y="1309511"/>
            <a:ext cx="3928533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1400" spc="300" dirty="0">
                <a:solidFill>
                  <a:schemeClr val="bg1"/>
                </a:solidFill>
                <a:latin typeface="Baskerville" panose="02020502070401020303" pitchFamily="18" charset="0"/>
                <a:ea typeface="Baskerville" panose="02020502070401020303" pitchFamily="18" charset="0"/>
              </a:rPr>
              <a:t>A love letter from my heart to myself and to you. A delicate collection designed to introduce a stream of dreamlike narrative to your walls and furnishings.  </a:t>
            </a:r>
          </a:p>
        </p:txBody>
      </p:sp>
    </p:spTree>
    <p:extLst>
      <p:ext uri="{BB962C8B-B14F-4D97-AF65-F5344CB8AC3E}">
        <p14:creationId xmlns:p14="http://schemas.microsoft.com/office/powerpoint/2010/main" val="119041130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Picture 3" descr="A picture containing building, court, colonnade, arch&#10;&#10;Description automatically generated">
            <a:extLst>
              <a:ext uri="{FF2B5EF4-FFF2-40B4-BE49-F238E27FC236}">
                <a16:creationId xmlns:a16="http://schemas.microsoft.com/office/drawing/2014/main" id="{BADC8A11-653C-2442-9E65-F89848DF803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25445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248</TotalTime>
  <Words>47</Words>
  <Application>Microsoft Macintosh PowerPoint</Application>
  <PresentationFormat>Widescreen</PresentationFormat>
  <Paragraphs>2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7" baseType="lpstr">
      <vt:lpstr>Arial</vt:lpstr>
      <vt:lpstr>Baskerville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heatherkelman1@gmail.com</dc:creator>
  <cp:lastModifiedBy>heatherkelman1@gmail.com</cp:lastModifiedBy>
  <cp:revision>10</cp:revision>
  <dcterms:created xsi:type="dcterms:W3CDTF">2021-05-18T08:56:32Z</dcterms:created>
  <dcterms:modified xsi:type="dcterms:W3CDTF">2021-05-18T13:05:17Z</dcterms:modified>
</cp:coreProperties>
</file>