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notesMasterIdLst>
    <p:notesMasterId r:id="rId8"/>
  </p:notesMasterIdLst>
  <p:sldIdLst>
    <p:sldId id="256" r:id="rId2"/>
    <p:sldId id="260" r:id="rId3"/>
    <p:sldId id="261" r:id="rId4"/>
    <p:sldId id="262" r:id="rId5"/>
    <p:sldId id="264"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9B9C02-58E5-4A1E-804E-F15C142926BB}" v="8" dt="2026-06-30T12:29:16.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269" autoAdjust="0"/>
  </p:normalViewPr>
  <p:slideViewPr>
    <p:cSldViewPr snapToGrid="0">
      <p:cViewPr>
        <p:scale>
          <a:sx n="90" d="100"/>
          <a:sy n="90" d="100"/>
        </p:scale>
        <p:origin x="5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Alexandra Dudea" userId="82f8df0c7913bcb7" providerId="LiveId" clId="{264620E1-4182-43E8-96A6-936769866508}"/>
    <pc:docChg chg="custSel delSld modSld">
      <pc:chgData name="Maria Alexandra Dudea" userId="82f8df0c7913bcb7" providerId="LiveId" clId="{264620E1-4182-43E8-96A6-936769866508}" dt="2026-06-30T13:44:41.948" v="187" actId="20577"/>
      <pc:docMkLst>
        <pc:docMk/>
      </pc:docMkLst>
      <pc:sldChg chg="modSp mod">
        <pc:chgData name="Maria Alexandra Dudea" userId="82f8df0c7913bcb7" providerId="LiveId" clId="{264620E1-4182-43E8-96A6-936769866508}" dt="2026-06-30T13:44:41.948" v="187" actId="20577"/>
        <pc:sldMkLst>
          <pc:docMk/>
          <pc:sldMk cId="1731006876" sldId="256"/>
        </pc:sldMkLst>
        <pc:spChg chg="mod">
          <ac:chgData name="Maria Alexandra Dudea" userId="82f8df0c7913bcb7" providerId="LiveId" clId="{264620E1-4182-43E8-96A6-936769866508}" dt="2026-06-30T13:44:41.948" v="187" actId="20577"/>
          <ac:spMkLst>
            <pc:docMk/>
            <pc:sldMk cId="1731006876" sldId="256"/>
            <ac:spMk id="2" creationId="{498DF598-59CF-FC26-4CBE-E1AE2EFFD028}"/>
          </ac:spMkLst>
        </pc:spChg>
        <pc:spChg chg="mod">
          <ac:chgData name="Maria Alexandra Dudea" userId="82f8df0c7913bcb7" providerId="LiveId" clId="{264620E1-4182-43E8-96A6-936769866508}" dt="2026-06-30T12:26:35.778" v="169" actId="20577"/>
          <ac:spMkLst>
            <pc:docMk/>
            <pc:sldMk cId="1731006876" sldId="256"/>
            <ac:spMk id="3" creationId="{D6D23677-3608-8949-9254-F74F96DAA114}"/>
          </ac:spMkLst>
        </pc:spChg>
        <pc:picChg chg="mod">
          <ac:chgData name="Maria Alexandra Dudea" userId="82f8df0c7913bcb7" providerId="LiveId" clId="{264620E1-4182-43E8-96A6-936769866508}" dt="2026-06-30T13:26:00.946" v="176" actId="1076"/>
          <ac:picMkLst>
            <pc:docMk/>
            <pc:sldMk cId="1731006876" sldId="256"/>
            <ac:picMk id="4" creationId="{C0AD525A-B261-BF67-976F-01D1C7B5A94A}"/>
          </ac:picMkLst>
        </pc:picChg>
      </pc:sldChg>
      <pc:sldChg chg="modSp mod">
        <pc:chgData name="Maria Alexandra Dudea" userId="82f8df0c7913bcb7" providerId="LiveId" clId="{264620E1-4182-43E8-96A6-936769866508}" dt="2026-06-30T12:29:20.647" v="173" actId="14100"/>
        <pc:sldMkLst>
          <pc:docMk/>
          <pc:sldMk cId="3846232738" sldId="262"/>
        </pc:sldMkLst>
        <pc:graphicFrameChg chg="mod">
          <ac:chgData name="Maria Alexandra Dudea" userId="82f8df0c7913bcb7" providerId="LiveId" clId="{264620E1-4182-43E8-96A6-936769866508}" dt="2026-06-30T12:29:20.647" v="173" actId="14100"/>
          <ac:graphicFrameMkLst>
            <pc:docMk/>
            <pc:sldMk cId="3846232738" sldId="262"/>
            <ac:graphicFrameMk id="35" creationId="{22028B94-0935-47F5-728C-57A9CF7B7D1B}"/>
          </ac:graphicFrameMkLst>
        </pc:graphicFrameChg>
        <pc:picChg chg="mod">
          <ac:chgData name="Maria Alexandra Dudea" userId="82f8df0c7913bcb7" providerId="LiveId" clId="{264620E1-4182-43E8-96A6-936769866508}" dt="2026-06-29T15:01:30.206" v="1" actId="1076"/>
          <ac:picMkLst>
            <pc:docMk/>
            <pc:sldMk cId="3846232738" sldId="262"/>
            <ac:picMk id="8" creationId="{4E567754-B93A-F17B-81EB-E2AFA25F1FDA}"/>
          </ac:picMkLst>
        </pc:picChg>
      </pc:sldChg>
      <pc:sldChg chg="modSp modNotesTx">
        <pc:chgData name="Maria Alexandra Dudea" userId="82f8df0c7913bcb7" providerId="LiveId" clId="{264620E1-4182-43E8-96A6-936769866508}" dt="2026-06-29T15:02:19.949" v="4"/>
        <pc:sldMkLst>
          <pc:docMk/>
          <pc:sldMk cId="3616221206" sldId="265"/>
        </pc:sldMkLst>
        <pc:graphicFrameChg chg="mod">
          <ac:chgData name="Maria Alexandra Dudea" userId="82f8df0c7913bcb7" providerId="LiveId" clId="{264620E1-4182-43E8-96A6-936769866508}" dt="2026-06-29T15:02:17.326" v="3"/>
          <ac:graphicFrameMkLst>
            <pc:docMk/>
            <pc:sldMk cId="3616221206" sldId="265"/>
            <ac:graphicFrameMk id="5" creationId="{B9AE6DA3-34E3-106A-09C4-FF6F9B57008F}"/>
          </ac:graphicFrameMkLst>
        </pc:graphicFrameChg>
      </pc:sldChg>
      <pc:sldChg chg="addSp modSp del mod">
        <pc:chgData name="Maria Alexandra Dudea" userId="82f8df0c7913bcb7" providerId="LiveId" clId="{264620E1-4182-43E8-96A6-936769866508}" dt="2026-06-30T13:13:44.056" v="175" actId="2696"/>
        <pc:sldMkLst>
          <pc:docMk/>
          <pc:sldMk cId="862632560" sldId="266"/>
        </pc:sldMkLst>
        <pc:spChg chg="mod">
          <ac:chgData name="Maria Alexandra Dudea" userId="82f8df0c7913bcb7" providerId="LiveId" clId="{264620E1-4182-43E8-96A6-936769866508}" dt="2026-06-29T15:05:55.016" v="141" actId="20577"/>
          <ac:spMkLst>
            <pc:docMk/>
            <pc:sldMk cId="862632560" sldId="266"/>
            <ac:spMk id="2" creationId="{7295994A-4D47-4A33-44EA-B655C4EF46B1}"/>
          </ac:spMkLst>
        </pc:spChg>
        <pc:spChg chg="mod">
          <ac:chgData name="Maria Alexandra Dudea" userId="82f8df0c7913bcb7" providerId="LiveId" clId="{264620E1-4182-43E8-96A6-936769866508}" dt="2026-06-29T15:03:44.227" v="29" actId="20577"/>
          <ac:spMkLst>
            <pc:docMk/>
            <pc:sldMk cId="862632560" sldId="266"/>
            <ac:spMk id="3" creationId="{588365BF-A8BD-17CB-EF3A-183C67BD7897}"/>
          </ac:spMkLst>
        </pc:spChg>
        <pc:graphicFrameChg chg="add">
          <ac:chgData name="Maria Alexandra Dudea" userId="82f8df0c7913bcb7" providerId="LiveId" clId="{264620E1-4182-43E8-96A6-936769866508}" dt="2026-06-30T13:13:37.895" v="174"/>
          <ac:graphicFrameMkLst>
            <pc:docMk/>
            <pc:sldMk cId="862632560" sldId="266"/>
            <ac:graphicFrameMk id="4" creationId="{F299303F-1D27-6D43-9D4F-D4D8482B0840}"/>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848783-D194-4E79-99BA-21DCEEC1D32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1696D96-36C6-42C2-8AD2-4360FE8902A6}">
      <dgm:prSet custT="1"/>
      <dgm:spPr/>
      <dgm:t>
        <a:bodyPr/>
        <a:lstStyle/>
        <a:p>
          <a:r>
            <a:rPr lang="en-US" sz="1200"/>
            <a:t>This week I learn about Microsoft office 365 and the difference applications that are included in it. Before this session I was familiar with some of the programs ,but I did not fully understand how they all work together .</a:t>
          </a:r>
        </a:p>
      </dgm:t>
    </dgm:pt>
    <dgm:pt modelId="{CD0A2417-39C1-420F-BE0F-F256E394682F}" type="parTrans" cxnId="{D5AE9345-4B6C-4FD9-A710-E85E96AC625A}">
      <dgm:prSet/>
      <dgm:spPr/>
      <dgm:t>
        <a:bodyPr/>
        <a:lstStyle/>
        <a:p>
          <a:endParaRPr lang="en-US" sz="1200"/>
        </a:p>
      </dgm:t>
    </dgm:pt>
    <dgm:pt modelId="{DE40EA75-72D7-45B3-A040-ACB85938231F}" type="sibTrans" cxnId="{D5AE9345-4B6C-4FD9-A710-E85E96AC625A}">
      <dgm:prSet/>
      <dgm:spPr/>
      <dgm:t>
        <a:bodyPr/>
        <a:lstStyle/>
        <a:p>
          <a:endParaRPr lang="en-US" sz="1200"/>
        </a:p>
      </dgm:t>
    </dgm:pt>
    <dgm:pt modelId="{AFD47F3B-DD69-434C-925B-D36CF689CEE7}">
      <dgm:prSet custT="1"/>
      <dgm:spPr/>
      <dgm:t>
        <a:bodyPr/>
        <a:lstStyle/>
        <a:p>
          <a:r>
            <a:rPr lang="en-US" sz="1200"/>
            <a:t>I learned about Microsoft word ,Teams, Outlook , Power Point ,One Drive , and how they can be used for university and work.</a:t>
          </a:r>
        </a:p>
      </dgm:t>
    </dgm:pt>
    <dgm:pt modelId="{96FA97C7-40B9-4508-BAF0-00AD94B10819}" type="parTrans" cxnId="{8795BE4D-2CD7-44D1-9416-E13B2004377D}">
      <dgm:prSet/>
      <dgm:spPr/>
      <dgm:t>
        <a:bodyPr/>
        <a:lstStyle/>
        <a:p>
          <a:endParaRPr lang="en-US" sz="1200"/>
        </a:p>
      </dgm:t>
    </dgm:pt>
    <dgm:pt modelId="{45984727-B211-424B-AC7A-FA4BAB0A7D4F}" type="sibTrans" cxnId="{8795BE4D-2CD7-44D1-9416-E13B2004377D}">
      <dgm:prSet/>
      <dgm:spPr/>
      <dgm:t>
        <a:bodyPr/>
        <a:lstStyle/>
        <a:p>
          <a:endParaRPr lang="en-US" sz="1200"/>
        </a:p>
      </dgm:t>
    </dgm:pt>
    <dgm:pt modelId="{AF210059-A7B5-40F9-B8C3-5A128C274D80}">
      <dgm:prSet custT="1"/>
      <dgm:spPr/>
      <dgm:t>
        <a:bodyPr/>
        <a:lstStyle/>
        <a:p>
          <a:r>
            <a:rPr lang="en-US" sz="1200"/>
            <a:t>One od the things that I found most useful was  learning about Microsoft Word ,I learn that word its not only just for typing document  but also have many tools that cand help with formatting ,editing and creating professional looking assessment .  </a:t>
          </a:r>
        </a:p>
      </dgm:t>
    </dgm:pt>
    <dgm:pt modelId="{7E28282F-A60D-409B-A55D-1314B49D301F}" type="parTrans" cxnId="{8DC9CCA0-6EA7-46F1-9DE2-26B0886591AB}">
      <dgm:prSet/>
      <dgm:spPr/>
      <dgm:t>
        <a:bodyPr/>
        <a:lstStyle/>
        <a:p>
          <a:endParaRPr lang="en-US" sz="1200"/>
        </a:p>
      </dgm:t>
    </dgm:pt>
    <dgm:pt modelId="{222584CB-3ACC-415C-8C62-FFE3BF848DE7}" type="sibTrans" cxnId="{8DC9CCA0-6EA7-46F1-9DE2-26B0886591AB}">
      <dgm:prSet/>
      <dgm:spPr/>
      <dgm:t>
        <a:bodyPr/>
        <a:lstStyle/>
        <a:p>
          <a:endParaRPr lang="en-US" sz="1200"/>
        </a:p>
      </dgm:t>
    </dgm:pt>
    <dgm:pt modelId="{1BB7FA78-9C84-4FAF-9B2D-1AE62C02AA0C}">
      <dgm:prSet custT="1"/>
      <dgm:spPr/>
      <dgm:t>
        <a:bodyPr/>
        <a:lstStyle/>
        <a:p>
          <a:r>
            <a:rPr lang="en-US" sz="1200" dirty="0"/>
            <a:t>I also learn about Microsoft  Teams  and how it can be used for communication ,online marketing, sharing files, working with other people, I think Teams is a very important and useful because it keeps communication and document together in one place .</a:t>
          </a:r>
        </a:p>
      </dgm:t>
    </dgm:pt>
    <dgm:pt modelId="{32C1C9CB-FABF-404B-9339-B3EDA33D42B2}" type="parTrans" cxnId="{A2A00DF7-E99E-40C4-8FA0-1D92E93EAB6E}">
      <dgm:prSet/>
      <dgm:spPr/>
      <dgm:t>
        <a:bodyPr/>
        <a:lstStyle/>
        <a:p>
          <a:endParaRPr lang="en-US" sz="1200"/>
        </a:p>
      </dgm:t>
    </dgm:pt>
    <dgm:pt modelId="{3D5345EE-AD05-4A44-B3EA-8AAE961AE5BB}" type="sibTrans" cxnId="{A2A00DF7-E99E-40C4-8FA0-1D92E93EAB6E}">
      <dgm:prSet/>
      <dgm:spPr/>
      <dgm:t>
        <a:bodyPr/>
        <a:lstStyle/>
        <a:p>
          <a:endParaRPr lang="en-US" sz="1200"/>
        </a:p>
      </dgm:t>
    </dgm:pt>
    <dgm:pt modelId="{F0A47A2B-D62D-4888-8ABB-001F13B2392E}">
      <dgm:prSet custT="1"/>
      <dgm:spPr/>
      <dgm:t>
        <a:bodyPr/>
        <a:lstStyle/>
        <a:p>
          <a:r>
            <a:rPr lang="en-US" sz="1200" dirty="0"/>
            <a:t>Overall ,this module help me feel more confident using Microsoft office 365. it shows me how I can  be more organized and to keep everything in the same place . I liked a lot that this module was that it focused on tools that I will use regularly throughout  university . </a:t>
          </a:r>
        </a:p>
      </dgm:t>
    </dgm:pt>
    <dgm:pt modelId="{56B2A5B1-73A1-4EA6-BD0E-FF855EFD006C}" type="parTrans" cxnId="{3A516120-B073-4B75-8A91-085FEB24307D}">
      <dgm:prSet/>
      <dgm:spPr/>
      <dgm:t>
        <a:bodyPr/>
        <a:lstStyle/>
        <a:p>
          <a:endParaRPr lang="en-US" sz="1200"/>
        </a:p>
      </dgm:t>
    </dgm:pt>
    <dgm:pt modelId="{6ECD50F3-11D9-4965-93FD-857AA418693C}" type="sibTrans" cxnId="{3A516120-B073-4B75-8A91-085FEB24307D}">
      <dgm:prSet/>
      <dgm:spPr/>
      <dgm:t>
        <a:bodyPr/>
        <a:lstStyle/>
        <a:p>
          <a:endParaRPr lang="en-US" sz="1200"/>
        </a:p>
      </dgm:t>
    </dgm:pt>
    <dgm:pt modelId="{770FCC68-AD13-4122-BA1A-84216FB05DB7}" type="pres">
      <dgm:prSet presAssocID="{74848783-D194-4E79-99BA-21DCEEC1D32E}" presName="linear" presStyleCnt="0">
        <dgm:presLayoutVars>
          <dgm:animLvl val="lvl"/>
          <dgm:resizeHandles val="exact"/>
        </dgm:presLayoutVars>
      </dgm:prSet>
      <dgm:spPr/>
    </dgm:pt>
    <dgm:pt modelId="{F44C3155-8490-451D-929E-3FA5C10FDFF3}" type="pres">
      <dgm:prSet presAssocID="{41696D96-36C6-42C2-8AD2-4360FE8902A6}" presName="parentText" presStyleLbl="node1" presStyleIdx="0" presStyleCnt="5">
        <dgm:presLayoutVars>
          <dgm:chMax val="0"/>
          <dgm:bulletEnabled val="1"/>
        </dgm:presLayoutVars>
      </dgm:prSet>
      <dgm:spPr/>
    </dgm:pt>
    <dgm:pt modelId="{5A4AD5A2-A4C4-4358-9B8A-5B640FC09470}" type="pres">
      <dgm:prSet presAssocID="{DE40EA75-72D7-45B3-A040-ACB85938231F}" presName="spacer" presStyleCnt="0"/>
      <dgm:spPr/>
    </dgm:pt>
    <dgm:pt modelId="{7713BEF0-6652-42D0-A1FF-A59CAF9CD387}" type="pres">
      <dgm:prSet presAssocID="{AFD47F3B-DD69-434C-925B-D36CF689CEE7}" presName="parentText" presStyleLbl="node1" presStyleIdx="1" presStyleCnt="5">
        <dgm:presLayoutVars>
          <dgm:chMax val="0"/>
          <dgm:bulletEnabled val="1"/>
        </dgm:presLayoutVars>
      </dgm:prSet>
      <dgm:spPr/>
    </dgm:pt>
    <dgm:pt modelId="{97C9352A-8898-46DD-A091-1A9B3B8F2DB6}" type="pres">
      <dgm:prSet presAssocID="{45984727-B211-424B-AC7A-FA4BAB0A7D4F}" presName="spacer" presStyleCnt="0"/>
      <dgm:spPr/>
    </dgm:pt>
    <dgm:pt modelId="{C17B63E6-3A6C-4BB4-9721-A16B861BC9EB}" type="pres">
      <dgm:prSet presAssocID="{AF210059-A7B5-40F9-B8C3-5A128C274D80}" presName="parentText" presStyleLbl="node1" presStyleIdx="2" presStyleCnt="5">
        <dgm:presLayoutVars>
          <dgm:chMax val="0"/>
          <dgm:bulletEnabled val="1"/>
        </dgm:presLayoutVars>
      </dgm:prSet>
      <dgm:spPr/>
    </dgm:pt>
    <dgm:pt modelId="{9B11EE78-1937-45BE-992D-84C48984187F}" type="pres">
      <dgm:prSet presAssocID="{222584CB-3ACC-415C-8C62-FFE3BF848DE7}" presName="spacer" presStyleCnt="0"/>
      <dgm:spPr/>
    </dgm:pt>
    <dgm:pt modelId="{91D32479-81BC-4066-9510-CA7414D1E94B}" type="pres">
      <dgm:prSet presAssocID="{1BB7FA78-9C84-4FAF-9B2D-1AE62C02AA0C}" presName="parentText" presStyleLbl="node1" presStyleIdx="3" presStyleCnt="5">
        <dgm:presLayoutVars>
          <dgm:chMax val="0"/>
          <dgm:bulletEnabled val="1"/>
        </dgm:presLayoutVars>
      </dgm:prSet>
      <dgm:spPr/>
    </dgm:pt>
    <dgm:pt modelId="{7E9D2CB3-C56C-4CDC-935D-C52DFFDFAC00}" type="pres">
      <dgm:prSet presAssocID="{3D5345EE-AD05-4A44-B3EA-8AAE961AE5BB}" presName="spacer" presStyleCnt="0"/>
      <dgm:spPr/>
    </dgm:pt>
    <dgm:pt modelId="{E58FB1E7-5362-40A5-817A-976287871CA1}" type="pres">
      <dgm:prSet presAssocID="{F0A47A2B-D62D-4888-8ABB-001F13B2392E}" presName="parentText" presStyleLbl="node1" presStyleIdx="4" presStyleCnt="5">
        <dgm:presLayoutVars>
          <dgm:chMax val="0"/>
          <dgm:bulletEnabled val="1"/>
        </dgm:presLayoutVars>
      </dgm:prSet>
      <dgm:spPr/>
    </dgm:pt>
  </dgm:ptLst>
  <dgm:cxnLst>
    <dgm:cxn modelId="{FD0E5A1B-E050-4C92-BB49-17FEBBA0EADB}" type="presOf" srcId="{AF210059-A7B5-40F9-B8C3-5A128C274D80}" destId="{C17B63E6-3A6C-4BB4-9721-A16B861BC9EB}" srcOrd="0" destOrd="0" presId="urn:microsoft.com/office/officeart/2005/8/layout/vList2"/>
    <dgm:cxn modelId="{3A516120-B073-4B75-8A91-085FEB24307D}" srcId="{74848783-D194-4E79-99BA-21DCEEC1D32E}" destId="{F0A47A2B-D62D-4888-8ABB-001F13B2392E}" srcOrd="4" destOrd="0" parTransId="{56B2A5B1-73A1-4EA6-BD0E-FF855EFD006C}" sibTransId="{6ECD50F3-11D9-4965-93FD-857AA418693C}"/>
    <dgm:cxn modelId="{D5AE9345-4B6C-4FD9-A710-E85E96AC625A}" srcId="{74848783-D194-4E79-99BA-21DCEEC1D32E}" destId="{41696D96-36C6-42C2-8AD2-4360FE8902A6}" srcOrd="0" destOrd="0" parTransId="{CD0A2417-39C1-420F-BE0F-F256E394682F}" sibTransId="{DE40EA75-72D7-45B3-A040-ACB85938231F}"/>
    <dgm:cxn modelId="{8795BE4D-2CD7-44D1-9416-E13B2004377D}" srcId="{74848783-D194-4E79-99BA-21DCEEC1D32E}" destId="{AFD47F3B-DD69-434C-925B-D36CF689CEE7}" srcOrd="1" destOrd="0" parTransId="{96FA97C7-40B9-4508-BAF0-00AD94B10819}" sibTransId="{45984727-B211-424B-AC7A-FA4BAB0A7D4F}"/>
    <dgm:cxn modelId="{5C03D47B-6DA4-4346-B3F8-962FC626273F}" type="presOf" srcId="{F0A47A2B-D62D-4888-8ABB-001F13B2392E}" destId="{E58FB1E7-5362-40A5-817A-976287871CA1}" srcOrd="0" destOrd="0" presId="urn:microsoft.com/office/officeart/2005/8/layout/vList2"/>
    <dgm:cxn modelId="{005F3488-238E-48E6-B19A-272C5085EFA0}" type="presOf" srcId="{1BB7FA78-9C84-4FAF-9B2D-1AE62C02AA0C}" destId="{91D32479-81BC-4066-9510-CA7414D1E94B}" srcOrd="0" destOrd="0" presId="urn:microsoft.com/office/officeart/2005/8/layout/vList2"/>
    <dgm:cxn modelId="{F993CB94-EBA7-40D7-BBD6-E2C73711FD90}" type="presOf" srcId="{74848783-D194-4E79-99BA-21DCEEC1D32E}" destId="{770FCC68-AD13-4122-BA1A-84216FB05DB7}" srcOrd="0" destOrd="0" presId="urn:microsoft.com/office/officeart/2005/8/layout/vList2"/>
    <dgm:cxn modelId="{8DC9CCA0-6EA7-46F1-9DE2-26B0886591AB}" srcId="{74848783-D194-4E79-99BA-21DCEEC1D32E}" destId="{AF210059-A7B5-40F9-B8C3-5A128C274D80}" srcOrd="2" destOrd="0" parTransId="{7E28282F-A60D-409B-A55D-1314B49D301F}" sibTransId="{222584CB-3ACC-415C-8C62-FFE3BF848DE7}"/>
    <dgm:cxn modelId="{3F0B01A5-C7C1-4AFD-87E6-65C11570783E}" type="presOf" srcId="{41696D96-36C6-42C2-8AD2-4360FE8902A6}" destId="{F44C3155-8490-451D-929E-3FA5C10FDFF3}" srcOrd="0" destOrd="0" presId="urn:microsoft.com/office/officeart/2005/8/layout/vList2"/>
    <dgm:cxn modelId="{98A31CC1-E2EA-4AED-AA2F-174D4145B76F}" type="presOf" srcId="{AFD47F3B-DD69-434C-925B-D36CF689CEE7}" destId="{7713BEF0-6652-42D0-A1FF-A59CAF9CD387}" srcOrd="0" destOrd="0" presId="urn:microsoft.com/office/officeart/2005/8/layout/vList2"/>
    <dgm:cxn modelId="{A2A00DF7-E99E-40C4-8FA0-1D92E93EAB6E}" srcId="{74848783-D194-4E79-99BA-21DCEEC1D32E}" destId="{1BB7FA78-9C84-4FAF-9B2D-1AE62C02AA0C}" srcOrd="3" destOrd="0" parTransId="{32C1C9CB-FABF-404B-9339-B3EDA33D42B2}" sibTransId="{3D5345EE-AD05-4A44-B3EA-8AAE961AE5BB}"/>
    <dgm:cxn modelId="{7549780E-8574-4FC9-9D92-05EA154D3260}" type="presParOf" srcId="{770FCC68-AD13-4122-BA1A-84216FB05DB7}" destId="{F44C3155-8490-451D-929E-3FA5C10FDFF3}" srcOrd="0" destOrd="0" presId="urn:microsoft.com/office/officeart/2005/8/layout/vList2"/>
    <dgm:cxn modelId="{BEC0FD3C-878E-442F-A297-FF7DB4C1DD78}" type="presParOf" srcId="{770FCC68-AD13-4122-BA1A-84216FB05DB7}" destId="{5A4AD5A2-A4C4-4358-9B8A-5B640FC09470}" srcOrd="1" destOrd="0" presId="urn:microsoft.com/office/officeart/2005/8/layout/vList2"/>
    <dgm:cxn modelId="{F9D24097-04A5-4292-996E-15512C69FB56}" type="presParOf" srcId="{770FCC68-AD13-4122-BA1A-84216FB05DB7}" destId="{7713BEF0-6652-42D0-A1FF-A59CAF9CD387}" srcOrd="2" destOrd="0" presId="urn:microsoft.com/office/officeart/2005/8/layout/vList2"/>
    <dgm:cxn modelId="{99191EC7-50F0-4427-9BAC-1575BC6A60AA}" type="presParOf" srcId="{770FCC68-AD13-4122-BA1A-84216FB05DB7}" destId="{97C9352A-8898-46DD-A091-1A9B3B8F2DB6}" srcOrd="3" destOrd="0" presId="urn:microsoft.com/office/officeart/2005/8/layout/vList2"/>
    <dgm:cxn modelId="{683F56E1-C491-465D-8150-C602166B0BBB}" type="presParOf" srcId="{770FCC68-AD13-4122-BA1A-84216FB05DB7}" destId="{C17B63E6-3A6C-4BB4-9721-A16B861BC9EB}" srcOrd="4" destOrd="0" presId="urn:microsoft.com/office/officeart/2005/8/layout/vList2"/>
    <dgm:cxn modelId="{2BD75E6A-B1C6-44D1-9A23-BCB3B60203E4}" type="presParOf" srcId="{770FCC68-AD13-4122-BA1A-84216FB05DB7}" destId="{9B11EE78-1937-45BE-992D-84C48984187F}" srcOrd="5" destOrd="0" presId="urn:microsoft.com/office/officeart/2005/8/layout/vList2"/>
    <dgm:cxn modelId="{EC358E13-E72B-485D-86B7-1E2E40462737}" type="presParOf" srcId="{770FCC68-AD13-4122-BA1A-84216FB05DB7}" destId="{91D32479-81BC-4066-9510-CA7414D1E94B}" srcOrd="6" destOrd="0" presId="urn:microsoft.com/office/officeart/2005/8/layout/vList2"/>
    <dgm:cxn modelId="{CD5E722C-EE3E-4CC5-BF8D-B2FB96DBCE9F}" type="presParOf" srcId="{770FCC68-AD13-4122-BA1A-84216FB05DB7}" destId="{7E9D2CB3-C56C-4CDC-935D-C52DFFDFAC00}" srcOrd="7" destOrd="0" presId="urn:microsoft.com/office/officeart/2005/8/layout/vList2"/>
    <dgm:cxn modelId="{C9C7EBB8-42C8-4CE9-928C-F85F715CB185}" type="presParOf" srcId="{770FCC68-AD13-4122-BA1A-84216FB05DB7}" destId="{E58FB1E7-5362-40A5-817A-976287871CA1}"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F4921C-261C-427A-B328-DB79DE41D03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2BDEDF-6533-4A9C-A47A-C86EF2BD46ED}">
      <dgm:prSet/>
      <dgm:spPr/>
      <dgm:t>
        <a:bodyPr/>
        <a:lstStyle/>
        <a:p>
          <a:r>
            <a:rPr lang="en-GB"/>
            <a:t>I learn how to use Microsoft PowerPoint; it is more effectively to create presentation that are clear and professional. One of the main thing I learn was how to create and organised  slides using different layouts and design futures. I also learn how to use animation and transitions</a:t>
          </a:r>
          <a:endParaRPr lang="en-US"/>
        </a:p>
      </dgm:t>
    </dgm:pt>
    <dgm:pt modelId="{2C1BCD47-9FA6-4BF1-8781-91EA3CE6F15D}" type="parTrans" cxnId="{1213A736-62CE-4F4D-99BC-13C5C5EF55B7}">
      <dgm:prSet/>
      <dgm:spPr/>
      <dgm:t>
        <a:bodyPr/>
        <a:lstStyle/>
        <a:p>
          <a:endParaRPr lang="en-US"/>
        </a:p>
      </dgm:t>
    </dgm:pt>
    <dgm:pt modelId="{F81E16D8-1331-475C-867C-9BC09AAF102A}" type="sibTrans" cxnId="{1213A736-62CE-4F4D-99BC-13C5C5EF55B7}">
      <dgm:prSet/>
      <dgm:spPr/>
      <dgm:t>
        <a:bodyPr/>
        <a:lstStyle/>
        <a:p>
          <a:endParaRPr lang="en-US"/>
        </a:p>
      </dgm:t>
    </dgm:pt>
    <dgm:pt modelId="{34B0E89F-3257-4083-9B04-89643A944935}">
      <dgm:prSet/>
      <dgm:spPr/>
      <dgm:t>
        <a:bodyPr/>
        <a:lstStyle/>
        <a:p>
          <a:r>
            <a:rPr lang="en-GB"/>
            <a:t>I enjoy learning about visual effects, such as insert pictures, smart art, text boxes and videos.</a:t>
          </a:r>
          <a:endParaRPr lang="en-US"/>
        </a:p>
      </dgm:t>
    </dgm:pt>
    <dgm:pt modelId="{205C086A-D3EB-443A-BD89-732C047C1882}" type="parTrans" cxnId="{5F6A589D-2F96-44B2-B44F-253E44A1ABFA}">
      <dgm:prSet/>
      <dgm:spPr/>
      <dgm:t>
        <a:bodyPr/>
        <a:lstStyle/>
        <a:p>
          <a:endParaRPr lang="en-US"/>
        </a:p>
      </dgm:t>
    </dgm:pt>
    <dgm:pt modelId="{8C04B8F8-2223-4395-B780-2DAD7717FC4D}" type="sibTrans" cxnId="{5F6A589D-2F96-44B2-B44F-253E44A1ABFA}">
      <dgm:prSet/>
      <dgm:spPr/>
      <dgm:t>
        <a:bodyPr/>
        <a:lstStyle/>
        <a:p>
          <a:endParaRPr lang="en-US"/>
        </a:p>
      </dgm:t>
    </dgm:pt>
    <dgm:pt modelId="{450222E3-AA1F-4BCB-A3E7-4996CE9560E2}">
      <dgm:prSet/>
      <dgm:spPr/>
      <dgm:t>
        <a:bodyPr/>
        <a:lstStyle/>
        <a:p>
          <a:r>
            <a:rPr lang="en-GB"/>
            <a:t>Another useful topic was learning how to record presentation and add voice narrative </a:t>
          </a:r>
          <a:endParaRPr lang="en-US"/>
        </a:p>
      </dgm:t>
    </dgm:pt>
    <dgm:pt modelId="{C70E544A-6F0E-4EEE-B7C4-55048239A9D6}" type="parTrans" cxnId="{43D81818-A017-49F2-9BF9-85237B2A6054}">
      <dgm:prSet/>
      <dgm:spPr/>
      <dgm:t>
        <a:bodyPr/>
        <a:lstStyle/>
        <a:p>
          <a:endParaRPr lang="en-US"/>
        </a:p>
      </dgm:t>
    </dgm:pt>
    <dgm:pt modelId="{9A11E78B-0E42-46AD-BD6C-0A7A6A862FE7}" type="sibTrans" cxnId="{43D81818-A017-49F2-9BF9-85237B2A6054}">
      <dgm:prSet/>
      <dgm:spPr/>
      <dgm:t>
        <a:bodyPr/>
        <a:lstStyle/>
        <a:p>
          <a:endParaRPr lang="en-US"/>
        </a:p>
      </dgm:t>
    </dgm:pt>
    <dgm:pt modelId="{EFFC92B7-AE4A-48E7-A7DA-D653C98203BB}">
      <dgm:prSet/>
      <dgm:spPr/>
      <dgm:t>
        <a:bodyPr/>
        <a:lstStyle/>
        <a:p>
          <a:r>
            <a:rPr lang="en-GB"/>
            <a:t>I never use this before  and now I can see how useful it can be . I also learn how to save presentations in different formats ,especially pdf and how to share them ,I can share information and presentation .</a:t>
          </a:r>
          <a:endParaRPr lang="en-US"/>
        </a:p>
      </dgm:t>
    </dgm:pt>
    <dgm:pt modelId="{52BEDDF8-161F-4481-A423-4E7B98AB9DEF}" type="parTrans" cxnId="{C0EC941C-37E1-4716-B369-D3A8B157F20D}">
      <dgm:prSet/>
      <dgm:spPr/>
      <dgm:t>
        <a:bodyPr/>
        <a:lstStyle/>
        <a:p>
          <a:endParaRPr lang="en-US"/>
        </a:p>
      </dgm:t>
    </dgm:pt>
    <dgm:pt modelId="{C3A9697C-D1ED-4715-A22A-30013ED960A3}" type="sibTrans" cxnId="{C0EC941C-37E1-4716-B369-D3A8B157F20D}">
      <dgm:prSet/>
      <dgm:spPr/>
      <dgm:t>
        <a:bodyPr/>
        <a:lstStyle/>
        <a:p>
          <a:endParaRPr lang="en-US"/>
        </a:p>
      </dgm:t>
    </dgm:pt>
    <dgm:pt modelId="{44B861A7-1B78-44C3-8D2A-734C6598FCD5}">
      <dgm:prSet/>
      <dgm:spPr/>
      <dgm:t>
        <a:bodyPr/>
        <a:lstStyle/>
        <a:p>
          <a:r>
            <a:rPr lang="en-GB"/>
            <a:t>One part that I found particularly interesting was PowerPoint Live Teams .It show me howpresentation can be deliver online while still allowing interactions and accessibility for different users.</a:t>
          </a:r>
          <a:endParaRPr lang="en-US"/>
        </a:p>
      </dgm:t>
    </dgm:pt>
    <dgm:pt modelId="{151EFAA7-755E-413A-8B73-2E179FA4289C}" type="parTrans" cxnId="{9527C4A5-ADC1-474D-A342-328DCCE51338}">
      <dgm:prSet/>
      <dgm:spPr/>
      <dgm:t>
        <a:bodyPr/>
        <a:lstStyle/>
        <a:p>
          <a:endParaRPr lang="en-US"/>
        </a:p>
      </dgm:t>
    </dgm:pt>
    <dgm:pt modelId="{68A243E8-763A-493D-A221-68742B0FCDCA}" type="sibTrans" cxnId="{9527C4A5-ADC1-474D-A342-328DCCE51338}">
      <dgm:prSet/>
      <dgm:spPr/>
      <dgm:t>
        <a:bodyPr/>
        <a:lstStyle/>
        <a:p>
          <a:endParaRPr lang="en-US"/>
        </a:p>
      </dgm:t>
    </dgm:pt>
    <dgm:pt modelId="{EC04E4D9-60CC-475C-AE2F-7A9F994A0A47}" type="pres">
      <dgm:prSet presAssocID="{D4F4921C-261C-427A-B328-DB79DE41D033}" presName="root" presStyleCnt="0">
        <dgm:presLayoutVars>
          <dgm:dir/>
          <dgm:resizeHandles val="exact"/>
        </dgm:presLayoutVars>
      </dgm:prSet>
      <dgm:spPr/>
    </dgm:pt>
    <dgm:pt modelId="{C3117758-B65F-4B67-805F-145640ECA007}" type="pres">
      <dgm:prSet presAssocID="{6B2BDEDF-6533-4A9C-A47A-C86EF2BD46ED}" presName="compNode" presStyleCnt="0"/>
      <dgm:spPr/>
    </dgm:pt>
    <dgm:pt modelId="{BA53D408-F38B-4448-B95E-DE2B6AEA1885}" type="pres">
      <dgm:prSet presAssocID="{6B2BDEDF-6533-4A9C-A47A-C86EF2BD46ED}" presName="bgRect" presStyleLbl="bgShp" presStyleIdx="0" presStyleCnt="5"/>
      <dgm:spPr/>
    </dgm:pt>
    <dgm:pt modelId="{516D214F-E06D-4EB5-955C-CE771EE70885}" type="pres">
      <dgm:prSet presAssocID="{6B2BDEDF-6533-4A9C-A47A-C86EF2BD46E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0D57DC56-387A-4CF4-98D3-FE24433BA7C7}" type="pres">
      <dgm:prSet presAssocID="{6B2BDEDF-6533-4A9C-A47A-C86EF2BD46ED}" presName="spaceRect" presStyleCnt="0"/>
      <dgm:spPr/>
    </dgm:pt>
    <dgm:pt modelId="{BAB4D44A-0644-4901-A2BD-1CB82612C227}" type="pres">
      <dgm:prSet presAssocID="{6B2BDEDF-6533-4A9C-A47A-C86EF2BD46ED}" presName="parTx" presStyleLbl="revTx" presStyleIdx="0" presStyleCnt="5">
        <dgm:presLayoutVars>
          <dgm:chMax val="0"/>
          <dgm:chPref val="0"/>
        </dgm:presLayoutVars>
      </dgm:prSet>
      <dgm:spPr/>
    </dgm:pt>
    <dgm:pt modelId="{82B23529-FB95-4DAF-A862-C4E784C7C654}" type="pres">
      <dgm:prSet presAssocID="{F81E16D8-1331-475C-867C-9BC09AAF102A}" presName="sibTrans" presStyleCnt="0"/>
      <dgm:spPr/>
    </dgm:pt>
    <dgm:pt modelId="{A6987286-C4E8-49A4-91B6-0A59516B9094}" type="pres">
      <dgm:prSet presAssocID="{34B0E89F-3257-4083-9B04-89643A944935}" presName="compNode" presStyleCnt="0"/>
      <dgm:spPr/>
    </dgm:pt>
    <dgm:pt modelId="{FDD229DD-2FA3-4422-9116-BA8D6B072168}" type="pres">
      <dgm:prSet presAssocID="{34B0E89F-3257-4083-9B04-89643A944935}" presName="bgRect" presStyleLbl="bgShp" presStyleIdx="1" presStyleCnt="5"/>
      <dgm:spPr/>
    </dgm:pt>
    <dgm:pt modelId="{70F92DFE-0250-48EB-8C2A-8883CBBDFB94}" type="pres">
      <dgm:prSet presAssocID="{34B0E89F-3257-4083-9B04-89643A94493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ll paint brush"/>
        </a:ext>
      </dgm:extLst>
    </dgm:pt>
    <dgm:pt modelId="{30D69681-8165-4873-BCDA-8FBFB4BBD400}" type="pres">
      <dgm:prSet presAssocID="{34B0E89F-3257-4083-9B04-89643A944935}" presName="spaceRect" presStyleCnt="0"/>
      <dgm:spPr/>
    </dgm:pt>
    <dgm:pt modelId="{1D3CAADA-69CB-4B66-89B5-2534205C1B88}" type="pres">
      <dgm:prSet presAssocID="{34B0E89F-3257-4083-9B04-89643A944935}" presName="parTx" presStyleLbl="revTx" presStyleIdx="1" presStyleCnt="5">
        <dgm:presLayoutVars>
          <dgm:chMax val="0"/>
          <dgm:chPref val="0"/>
        </dgm:presLayoutVars>
      </dgm:prSet>
      <dgm:spPr/>
    </dgm:pt>
    <dgm:pt modelId="{A3BDDA9B-2EFF-4B46-B2F7-20DB978D702A}" type="pres">
      <dgm:prSet presAssocID="{8C04B8F8-2223-4395-B780-2DAD7717FC4D}" presName="sibTrans" presStyleCnt="0"/>
      <dgm:spPr/>
    </dgm:pt>
    <dgm:pt modelId="{EEBB54B5-3FD0-4960-94F5-B2FE9843C9EC}" type="pres">
      <dgm:prSet presAssocID="{450222E3-AA1F-4BCB-A3E7-4996CE9560E2}" presName="compNode" presStyleCnt="0"/>
      <dgm:spPr/>
    </dgm:pt>
    <dgm:pt modelId="{E9FBB27F-397E-4194-964F-6142067C736C}" type="pres">
      <dgm:prSet presAssocID="{450222E3-AA1F-4BCB-A3E7-4996CE9560E2}" presName="bgRect" presStyleLbl="bgShp" presStyleIdx="2" presStyleCnt="5"/>
      <dgm:spPr/>
    </dgm:pt>
    <dgm:pt modelId="{6A12CDCB-4958-4FA3-9D3A-49AB312E15B1}" type="pres">
      <dgm:prSet presAssocID="{450222E3-AA1F-4BCB-A3E7-4996CE9560E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adio microphone"/>
        </a:ext>
      </dgm:extLst>
    </dgm:pt>
    <dgm:pt modelId="{6A46F27F-A71C-45DE-B999-89339FF6F634}" type="pres">
      <dgm:prSet presAssocID="{450222E3-AA1F-4BCB-A3E7-4996CE9560E2}" presName="spaceRect" presStyleCnt="0"/>
      <dgm:spPr/>
    </dgm:pt>
    <dgm:pt modelId="{528933B5-9944-42D5-A993-0F467857DB0D}" type="pres">
      <dgm:prSet presAssocID="{450222E3-AA1F-4BCB-A3E7-4996CE9560E2}" presName="parTx" presStyleLbl="revTx" presStyleIdx="2" presStyleCnt="5">
        <dgm:presLayoutVars>
          <dgm:chMax val="0"/>
          <dgm:chPref val="0"/>
        </dgm:presLayoutVars>
      </dgm:prSet>
      <dgm:spPr/>
    </dgm:pt>
    <dgm:pt modelId="{B54C4516-8098-4FDA-B350-23B458627241}" type="pres">
      <dgm:prSet presAssocID="{9A11E78B-0E42-46AD-BD6C-0A7A6A862FE7}" presName="sibTrans" presStyleCnt="0"/>
      <dgm:spPr/>
    </dgm:pt>
    <dgm:pt modelId="{874D165C-50C8-486D-AC73-59243440988E}" type="pres">
      <dgm:prSet presAssocID="{EFFC92B7-AE4A-48E7-A7DA-D653C98203BB}" presName="compNode" presStyleCnt="0"/>
      <dgm:spPr/>
    </dgm:pt>
    <dgm:pt modelId="{50CCE3F7-5FB5-44B5-9CC8-9FBE969431F8}" type="pres">
      <dgm:prSet presAssocID="{EFFC92B7-AE4A-48E7-A7DA-D653C98203BB}" presName="bgRect" presStyleLbl="bgShp" presStyleIdx="3" presStyleCnt="5"/>
      <dgm:spPr/>
    </dgm:pt>
    <dgm:pt modelId="{B47E5928-1F58-469F-B87A-B9CD88A8ED93}" type="pres">
      <dgm:prSet presAssocID="{EFFC92B7-AE4A-48E7-A7DA-D653C98203B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jector screen"/>
        </a:ext>
      </dgm:extLst>
    </dgm:pt>
    <dgm:pt modelId="{E2F419BB-F458-4273-964C-7366D7691BDC}" type="pres">
      <dgm:prSet presAssocID="{EFFC92B7-AE4A-48E7-A7DA-D653C98203BB}" presName="spaceRect" presStyleCnt="0"/>
      <dgm:spPr/>
    </dgm:pt>
    <dgm:pt modelId="{424D7BE9-8CA7-4433-99D7-32F58539E835}" type="pres">
      <dgm:prSet presAssocID="{EFFC92B7-AE4A-48E7-A7DA-D653C98203BB}" presName="parTx" presStyleLbl="revTx" presStyleIdx="3" presStyleCnt="5">
        <dgm:presLayoutVars>
          <dgm:chMax val="0"/>
          <dgm:chPref val="0"/>
        </dgm:presLayoutVars>
      </dgm:prSet>
      <dgm:spPr/>
    </dgm:pt>
    <dgm:pt modelId="{AC0639B4-DF0B-46BA-9089-EF14AABDC8B3}" type="pres">
      <dgm:prSet presAssocID="{C3A9697C-D1ED-4715-A22A-30013ED960A3}" presName="sibTrans" presStyleCnt="0"/>
      <dgm:spPr/>
    </dgm:pt>
    <dgm:pt modelId="{00078499-01EC-49C1-A9E6-E3CA8AA3045E}" type="pres">
      <dgm:prSet presAssocID="{44B861A7-1B78-44C3-8D2A-734C6598FCD5}" presName="compNode" presStyleCnt="0"/>
      <dgm:spPr/>
    </dgm:pt>
    <dgm:pt modelId="{019E674C-0C41-450A-9BF8-D1D648164C28}" type="pres">
      <dgm:prSet presAssocID="{44B861A7-1B78-44C3-8D2A-734C6598FCD5}" presName="bgRect" presStyleLbl="bgShp" presStyleIdx="4" presStyleCnt="5"/>
      <dgm:spPr/>
    </dgm:pt>
    <dgm:pt modelId="{4258497C-1895-4311-98E5-54CB38CA54B0}" type="pres">
      <dgm:prSet presAssocID="{44B861A7-1B78-44C3-8D2A-734C6598FCD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3826E033-CC30-467F-8165-9DCFAE322206}" type="pres">
      <dgm:prSet presAssocID="{44B861A7-1B78-44C3-8D2A-734C6598FCD5}" presName="spaceRect" presStyleCnt="0"/>
      <dgm:spPr/>
    </dgm:pt>
    <dgm:pt modelId="{C5811B74-EEEF-43C5-A136-AD066C885316}" type="pres">
      <dgm:prSet presAssocID="{44B861A7-1B78-44C3-8D2A-734C6598FCD5}" presName="parTx" presStyleLbl="revTx" presStyleIdx="4" presStyleCnt="5">
        <dgm:presLayoutVars>
          <dgm:chMax val="0"/>
          <dgm:chPref val="0"/>
        </dgm:presLayoutVars>
      </dgm:prSet>
      <dgm:spPr/>
    </dgm:pt>
  </dgm:ptLst>
  <dgm:cxnLst>
    <dgm:cxn modelId="{43D81818-A017-49F2-9BF9-85237B2A6054}" srcId="{D4F4921C-261C-427A-B328-DB79DE41D033}" destId="{450222E3-AA1F-4BCB-A3E7-4996CE9560E2}" srcOrd="2" destOrd="0" parTransId="{C70E544A-6F0E-4EEE-B7C4-55048239A9D6}" sibTransId="{9A11E78B-0E42-46AD-BD6C-0A7A6A862FE7}"/>
    <dgm:cxn modelId="{C0EC941C-37E1-4716-B369-D3A8B157F20D}" srcId="{D4F4921C-261C-427A-B328-DB79DE41D033}" destId="{EFFC92B7-AE4A-48E7-A7DA-D653C98203BB}" srcOrd="3" destOrd="0" parTransId="{52BEDDF8-161F-4481-A423-4E7B98AB9DEF}" sibTransId="{C3A9697C-D1ED-4715-A22A-30013ED960A3}"/>
    <dgm:cxn modelId="{E5808F33-5A6E-4090-9400-71B0062816AD}" type="presOf" srcId="{EFFC92B7-AE4A-48E7-A7DA-D653C98203BB}" destId="{424D7BE9-8CA7-4433-99D7-32F58539E835}" srcOrd="0" destOrd="0" presId="urn:microsoft.com/office/officeart/2018/2/layout/IconVerticalSolidList"/>
    <dgm:cxn modelId="{1213A736-62CE-4F4D-99BC-13C5C5EF55B7}" srcId="{D4F4921C-261C-427A-B328-DB79DE41D033}" destId="{6B2BDEDF-6533-4A9C-A47A-C86EF2BD46ED}" srcOrd="0" destOrd="0" parTransId="{2C1BCD47-9FA6-4BF1-8781-91EA3CE6F15D}" sibTransId="{F81E16D8-1331-475C-867C-9BC09AAF102A}"/>
    <dgm:cxn modelId="{3915463B-B358-4C4D-9BE3-0FBAFD17D4CA}" type="presOf" srcId="{450222E3-AA1F-4BCB-A3E7-4996CE9560E2}" destId="{528933B5-9944-42D5-A993-0F467857DB0D}" srcOrd="0" destOrd="0" presId="urn:microsoft.com/office/officeart/2018/2/layout/IconVerticalSolidList"/>
    <dgm:cxn modelId="{37B7BA97-FF8C-4825-8340-9617AAA59675}" type="presOf" srcId="{D4F4921C-261C-427A-B328-DB79DE41D033}" destId="{EC04E4D9-60CC-475C-AE2F-7A9F994A0A47}" srcOrd="0" destOrd="0" presId="urn:microsoft.com/office/officeart/2018/2/layout/IconVerticalSolidList"/>
    <dgm:cxn modelId="{5F6A589D-2F96-44B2-B44F-253E44A1ABFA}" srcId="{D4F4921C-261C-427A-B328-DB79DE41D033}" destId="{34B0E89F-3257-4083-9B04-89643A944935}" srcOrd="1" destOrd="0" parTransId="{205C086A-D3EB-443A-BD89-732C047C1882}" sibTransId="{8C04B8F8-2223-4395-B780-2DAD7717FC4D}"/>
    <dgm:cxn modelId="{9527C4A5-ADC1-474D-A342-328DCCE51338}" srcId="{D4F4921C-261C-427A-B328-DB79DE41D033}" destId="{44B861A7-1B78-44C3-8D2A-734C6598FCD5}" srcOrd="4" destOrd="0" parTransId="{151EFAA7-755E-413A-8B73-2E179FA4289C}" sibTransId="{68A243E8-763A-493D-A221-68742B0FCDCA}"/>
    <dgm:cxn modelId="{D62944BB-1D72-4349-94EE-FB6350E6613B}" type="presOf" srcId="{6B2BDEDF-6533-4A9C-A47A-C86EF2BD46ED}" destId="{BAB4D44A-0644-4901-A2BD-1CB82612C227}" srcOrd="0" destOrd="0" presId="urn:microsoft.com/office/officeart/2018/2/layout/IconVerticalSolidList"/>
    <dgm:cxn modelId="{119D6DBD-111C-4F12-8E39-7DDAF3BA68DF}" type="presOf" srcId="{34B0E89F-3257-4083-9B04-89643A944935}" destId="{1D3CAADA-69CB-4B66-89B5-2534205C1B88}" srcOrd="0" destOrd="0" presId="urn:microsoft.com/office/officeart/2018/2/layout/IconVerticalSolidList"/>
    <dgm:cxn modelId="{E52CB3F9-36CE-45C2-9026-B2E4736F4B9C}" type="presOf" srcId="{44B861A7-1B78-44C3-8D2A-734C6598FCD5}" destId="{C5811B74-EEEF-43C5-A136-AD066C885316}" srcOrd="0" destOrd="0" presId="urn:microsoft.com/office/officeart/2018/2/layout/IconVerticalSolidList"/>
    <dgm:cxn modelId="{ABA1D808-FFC8-4608-9A46-1F4EAAE4FE09}" type="presParOf" srcId="{EC04E4D9-60CC-475C-AE2F-7A9F994A0A47}" destId="{C3117758-B65F-4B67-805F-145640ECA007}" srcOrd="0" destOrd="0" presId="urn:microsoft.com/office/officeart/2018/2/layout/IconVerticalSolidList"/>
    <dgm:cxn modelId="{A74E4C1A-49D8-49D2-998E-8833687D65B7}" type="presParOf" srcId="{C3117758-B65F-4B67-805F-145640ECA007}" destId="{BA53D408-F38B-4448-B95E-DE2B6AEA1885}" srcOrd="0" destOrd="0" presId="urn:microsoft.com/office/officeart/2018/2/layout/IconVerticalSolidList"/>
    <dgm:cxn modelId="{C1708675-7D7F-4272-9F78-4149237B6A75}" type="presParOf" srcId="{C3117758-B65F-4B67-805F-145640ECA007}" destId="{516D214F-E06D-4EB5-955C-CE771EE70885}" srcOrd="1" destOrd="0" presId="urn:microsoft.com/office/officeart/2018/2/layout/IconVerticalSolidList"/>
    <dgm:cxn modelId="{07644E9F-FF2B-48CE-8EED-26DD551D1495}" type="presParOf" srcId="{C3117758-B65F-4B67-805F-145640ECA007}" destId="{0D57DC56-387A-4CF4-98D3-FE24433BA7C7}" srcOrd="2" destOrd="0" presId="urn:microsoft.com/office/officeart/2018/2/layout/IconVerticalSolidList"/>
    <dgm:cxn modelId="{2E11AC8B-95F7-4106-86A9-B7C85C929F90}" type="presParOf" srcId="{C3117758-B65F-4B67-805F-145640ECA007}" destId="{BAB4D44A-0644-4901-A2BD-1CB82612C227}" srcOrd="3" destOrd="0" presId="urn:microsoft.com/office/officeart/2018/2/layout/IconVerticalSolidList"/>
    <dgm:cxn modelId="{A64136FA-95FE-402C-80FF-B702687B10D2}" type="presParOf" srcId="{EC04E4D9-60CC-475C-AE2F-7A9F994A0A47}" destId="{82B23529-FB95-4DAF-A862-C4E784C7C654}" srcOrd="1" destOrd="0" presId="urn:microsoft.com/office/officeart/2018/2/layout/IconVerticalSolidList"/>
    <dgm:cxn modelId="{B56CB45F-19B9-42B2-AFE6-AEA2E9028EC8}" type="presParOf" srcId="{EC04E4D9-60CC-475C-AE2F-7A9F994A0A47}" destId="{A6987286-C4E8-49A4-91B6-0A59516B9094}" srcOrd="2" destOrd="0" presId="urn:microsoft.com/office/officeart/2018/2/layout/IconVerticalSolidList"/>
    <dgm:cxn modelId="{E1C8140A-127B-4C79-81A7-D86FF226C2D4}" type="presParOf" srcId="{A6987286-C4E8-49A4-91B6-0A59516B9094}" destId="{FDD229DD-2FA3-4422-9116-BA8D6B072168}" srcOrd="0" destOrd="0" presId="urn:microsoft.com/office/officeart/2018/2/layout/IconVerticalSolidList"/>
    <dgm:cxn modelId="{F02622A4-883A-4642-8F0F-3039FA14CD84}" type="presParOf" srcId="{A6987286-C4E8-49A4-91B6-0A59516B9094}" destId="{70F92DFE-0250-48EB-8C2A-8883CBBDFB94}" srcOrd="1" destOrd="0" presId="urn:microsoft.com/office/officeart/2018/2/layout/IconVerticalSolidList"/>
    <dgm:cxn modelId="{3BC0702E-5913-4B17-8692-5A941D7624E0}" type="presParOf" srcId="{A6987286-C4E8-49A4-91B6-0A59516B9094}" destId="{30D69681-8165-4873-BCDA-8FBFB4BBD400}" srcOrd="2" destOrd="0" presId="urn:microsoft.com/office/officeart/2018/2/layout/IconVerticalSolidList"/>
    <dgm:cxn modelId="{A8DBC84E-FAC0-40E7-A9E9-F4CF18538A45}" type="presParOf" srcId="{A6987286-C4E8-49A4-91B6-0A59516B9094}" destId="{1D3CAADA-69CB-4B66-89B5-2534205C1B88}" srcOrd="3" destOrd="0" presId="urn:microsoft.com/office/officeart/2018/2/layout/IconVerticalSolidList"/>
    <dgm:cxn modelId="{08774ADE-D293-42AE-BF62-1BC0F8024671}" type="presParOf" srcId="{EC04E4D9-60CC-475C-AE2F-7A9F994A0A47}" destId="{A3BDDA9B-2EFF-4B46-B2F7-20DB978D702A}" srcOrd="3" destOrd="0" presId="urn:microsoft.com/office/officeart/2018/2/layout/IconVerticalSolidList"/>
    <dgm:cxn modelId="{DC20EBEE-3D9C-41E5-893C-FCB5AC77B6A6}" type="presParOf" srcId="{EC04E4D9-60CC-475C-AE2F-7A9F994A0A47}" destId="{EEBB54B5-3FD0-4960-94F5-B2FE9843C9EC}" srcOrd="4" destOrd="0" presId="urn:microsoft.com/office/officeart/2018/2/layout/IconVerticalSolidList"/>
    <dgm:cxn modelId="{30E7553F-94DA-45FB-B17E-7FB86A508218}" type="presParOf" srcId="{EEBB54B5-3FD0-4960-94F5-B2FE9843C9EC}" destId="{E9FBB27F-397E-4194-964F-6142067C736C}" srcOrd="0" destOrd="0" presId="urn:microsoft.com/office/officeart/2018/2/layout/IconVerticalSolidList"/>
    <dgm:cxn modelId="{379AAAE8-4EFE-4AED-B45F-B04D805355A5}" type="presParOf" srcId="{EEBB54B5-3FD0-4960-94F5-B2FE9843C9EC}" destId="{6A12CDCB-4958-4FA3-9D3A-49AB312E15B1}" srcOrd="1" destOrd="0" presId="urn:microsoft.com/office/officeart/2018/2/layout/IconVerticalSolidList"/>
    <dgm:cxn modelId="{72F50717-6F1C-4DDA-9AD3-5E8D2FED0D68}" type="presParOf" srcId="{EEBB54B5-3FD0-4960-94F5-B2FE9843C9EC}" destId="{6A46F27F-A71C-45DE-B999-89339FF6F634}" srcOrd="2" destOrd="0" presId="urn:microsoft.com/office/officeart/2018/2/layout/IconVerticalSolidList"/>
    <dgm:cxn modelId="{48994667-7A84-4138-AFCF-4D942BD1B4E2}" type="presParOf" srcId="{EEBB54B5-3FD0-4960-94F5-B2FE9843C9EC}" destId="{528933B5-9944-42D5-A993-0F467857DB0D}" srcOrd="3" destOrd="0" presId="urn:microsoft.com/office/officeart/2018/2/layout/IconVerticalSolidList"/>
    <dgm:cxn modelId="{C754D947-7FD7-4341-9351-D5B0C8706C28}" type="presParOf" srcId="{EC04E4D9-60CC-475C-AE2F-7A9F994A0A47}" destId="{B54C4516-8098-4FDA-B350-23B458627241}" srcOrd="5" destOrd="0" presId="urn:microsoft.com/office/officeart/2018/2/layout/IconVerticalSolidList"/>
    <dgm:cxn modelId="{9C8683FC-454C-456D-9BD4-8CEFC2FCDB68}" type="presParOf" srcId="{EC04E4D9-60CC-475C-AE2F-7A9F994A0A47}" destId="{874D165C-50C8-486D-AC73-59243440988E}" srcOrd="6" destOrd="0" presId="urn:microsoft.com/office/officeart/2018/2/layout/IconVerticalSolidList"/>
    <dgm:cxn modelId="{196E3CA3-EBFA-4E48-8B1C-E92E2757A819}" type="presParOf" srcId="{874D165C-50C8-486D-AC73-59243440988E}" destId="{50CCE3F7-5FB5-44B5-9CC8-9FBE969431F8}" srcOrd="0" destOrd="0" presId="urn:microsoft.com/office/officeart/2018/2/layout/IconVerticalSolidList"/>
    <dgm:cxn modelId="{874D433E-762D-4027-A845-07E540332BDC}" type="presParOf" srcId="{874D165C-50C8-486D-AC73-59243440988E}" destId="{B47E5928-1F58-469F-B87A-B9CD88A8ED93}" srcOrd="1" destOrd="0" presId="urn:microsoft.com/office/officeart/2018/2/layout/IconVerticalSolidList"/>
    <dgm:cxn modelId="{8AAD3232-E4AF-4431-82E9-5F8BEB80CCF9}" type="presParOf" srcId="{874D165C-50C8-486D-AC73-59243440988E}" destId="{E2F419BB-F458-4273-964C-7366D7691BDC}" srcOrd="2" destOrd="0" presId="urn:microsoft.com/office/officeart/2018/2/layout/IconVerticalSolidList"/>
    <dgm:cxn modelId="{EE85BA3C-DDE0-4472-9D71-4C2885578CE2}" type="presParOf" srcId="{874D165C-50C8-486D-AC73-59243440988E}" destId="{424D7BE9-8CA7-4433-99D7-32F58539E835}" srcOrd="3" destOrd="0" presId="urn:microsoft.com/office/officeart/2018/2/layout/IconVerticalSolidList"/>
    <dgm:cxn modelId="{CA3AFE78-F022-4766-AF32-1525BBB7E6ED}" type="presParOf" srcId="{EC04E4D9-60CC-475C-AE2F-7A9F994A0A47}" destId="{AC0639B4-DF0B-46BA-9089-EF14AABDC8B3}" srcOrd="7" destOrd="0" presId="urn:microsoft.com/office/officeart/2018/2/layout/IconVerticalSolidList"/>
    <dgm:cxn modelId="{70139396-F092-4981-BD34-1F254AA83615}" type="presParOf" srcId="{EC04E4D9-60CC-475C-AE2F-7A9F994A0A47}" destId="{00078499-01EC-49C1-A9E6-E3CA8AA3045E}" srcOrd="8" destOrd="0" presId="urn:microsoft.com/office/officeart/2018/2/layout/IconVerticalSolidList"/>
    <dgm:cxn modelId="{1AF9ACBF-55BD-45CB-95F2-553678D18FEE}" type="presParOf" srcId="{00078499-01EC-49C1-A9E6-E3CA8AA3045E}" destId="{019E674C-0C41-450A-9BF8-D1D648164C28}" srcOrd="0" destOrd="0" presId="urn:microsoft.com/office/officeart/2018/2/layout/IconVerticalSolidList"/>
    <dgm:cxn modelId="{C6AA6551-97CB-40A7-B9E3-86D5842E2B6E}" type="presParOf" srcId="{00078499-01EC-49C1-A9E6-E3CA8AA3045E}" destId="{4258497C-1895-4311-98E5-54CB38CA54B0}" srcOrd="1" destOrd="0" presId="urn:microsoft.com/office/officeart/2018/2/layout/IconVerticalSolidList"/>
    <dgm:cxn modelId="{A181D1AA-BD4B-4AE9-9FE5-54C97078AB05}" type="presParOf" srcId="{00078499-01EC-49C1-A9E6-E3CA8AA3045E}" destId="{3826E033-CC30-467F-8165-9DCFAE322206}" srcOrd="2" destOrd="0" presId="urn:microsoft.com/office/officeart/2018/2/layout/IconVerticalSolidList"/>
    <dgm:cxn modelId="{81AB907D-20D5-4E8B-A40E-615123E9A63D}" type="presParOf" srcId="{00078499-01EC-49C1-A9E6-E3CA8AA3045E}" destId="{C5811B74-EEEF-43C5-A136-AD066C8853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25CDA9-1B99-4DDE-BB54-01B0914C76C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EF946BD-1A4C-40FA-BE45-F1D1CBB65AC8}">
      <dgm:prSet/>
      <dgm:spPr/>
      <dgm:t>
        <a:bodyPr/>
        <a:lstStyle/>
        <a:p>
          <a:r>
            <a:rPr lang="en-GB"/>
            <a:t>In this week we had the introduction to Business analysis and data analysis ,during this class I learn  how business use data to understand what is appending .</a:t>
          </a:r>
          <a:endParaRPr lang="en-US"/>
        </a:p>
      </dgm:t>
    </dgm:pt>
    <dgm:pt modelId="{EFC47137-30E9-4E06-9301-4F4C519382DD}" type="parTrans" cxnId="{60FF81B5-F45C-4418-86E5-B9A16117D85F}">
      <dgm:prSet/>
      <dgm:spPr/>
      <dgm:t>
        <a:bodyPr/>
        <a:lstStyle/>
        <a:p>
          <a:endParaRPr lang="en-US"/>
        </a:p>
      </dgm:t>
    </dgm:pt>
    <dgm:pt modelId="{AABB2DDA-4C0B-4AFD-8277-162667BD3500}" type="sibTrans" cxnId="{60FF81B5-F45C-4418-86E5-B9A16117D85F}">
      <dgm:prSet/>
      <dgm:spPr/>
      <dgm:t>
        <a:bodyPr/>
        <a:lstStyle/>
        <a:p>
          <a:endParaRPr lang="en-US"/>
        </a:p>
      </dgm:t>
    </dgm:pt>
    <dgm:pt modelId="{C8E2DA4B-07F7-413E-A771-47DB8C7E9228}">
      <dgm:prSet/>
      <dgm:spPr/>
      <dgm:t>
        <a:bodyPr/>
        <a:lstStyle/>
        <a:p>
          <a:r>
            <a:rPr lang="en-GB"/>
            <a:t>One of the most interesting topics for me was learning about the four types of analysis: descriptive ,diagnostic , predictivities , prescriptive analysis .</a:t>
          </a:r>
          <a:endParaRPr lang="en-US"/>
        </a:p>
      </dgm:t>
    </dgm:pt>
    <dgm:pt modelId="{8216D2A3-58D2-40B5-81F3-78571B4EDD64}" type="parTrans" cxnId="{EB76C584-CCB4-4B5B-8840-0E6F0AAB9962}">
      <dgm:prSet/>
      <dgm:spPr/>
      <dgm:t>
        <a:bodyPr/>
        <a:lstStyle/>
        <a:p>
          <a:endParaRPr lang="en-US"/>
        </a:p>
      </dgm:t>
    </dgm:pt>
    <dgm:pt modelId="{E38116CA-2310-48C2-B049-7840C2F48EA8}" type="sibTrans" cxnId="{EB76C584-CCB4-4B5B-8840-0E6F0AAB9962}">
      <dgm:prSet/>
      <dgm:spPr/>
      <dgm:t>
        <a:bodyPr/>
        <a:lstStyle/>
        <a:p>
          <a:endParaRPr lang="en-US"/>
        </a:p>
      </dgm:t>
    </dgm:pt>
    <dgm:pt modelId="{9A069864-3502-4019-8F44-EA2E7C956FEE}">
      <dgm:prSet/>
      <dgm:spPr/>
      <dgm:t>
        <a:bodyPr/>
        <a:lstStyle/>
        <a:p>
          <a:r>
            <a:rPr lang="en-GB"/>
            <a:t>Data mining and how organisation use lare amount of data to discover patterns ,trends and useful information.</a:t>
          </a:r>
          <a:endParaRPr lang="en-US"/>
        </a:p>
      </dgm:t>
    </dgm:pt>
    <dgm:pt modelId="{01794C18-A032-4648-A5AA-806B8A5DFD2A}" type="parTrans" cxnId="{3C80D3B3-37CC-45AA-AA2C-3EC07B99A5F5}">
      <dgm:prSet/>
      <dgm:spPr/>
      <dgm:t>
        <a:bodyPr/>
        <a:lstStyle/>
        <a:p>
          <a:endParaRPr lang="en-US"/>
        </a:p>
      </dgm:t>
    </dgm:pt>
    <dgm:pt modelId="{85A0B08C-CBFE-4F13-9592-6510727D4092}" type="sibTrans" cxnId="{3C80D3B3-37CC-45AA-AA2C-3EC07B99A5F5}">
      <dgm:prSet/>
      <dgm:spPr/>
      <dgm:t>
        <a:bodyPr/>
        <a:lstStyle/>
        <a:p>
          <a:endParaRPr lang="en-US"/>
        </a:p>
      </dgm:t>
    </dgm:pt>
    <dgm:pt modelId="{E1493B3C-98C0-4218-8D66-FE72473CD1DA}">
      <dgm:prSet/>
      <dgm:spPr/>
      <dgm:t>
        <a:bodyPr/>
        <a:lstStyle/>
        <a:p>
          <a:r>
            <a:rPr lang="en-GB"/>
            <a:t>This will help me in my studies because I will be able to understand business repost and data more effectively.</a:t>
          </a:r>
          <a:endParaRPr lang="en-US"/>
        </a:p>
      </dgm:t>
    </dgm:pt>
    <dgm:pt modelId="{B2D9E520-5382-47A8-9CB8-31DBE6BD2E4B}" type="parTrans" cxnId="{017298CE-C9B1-4AFA-A8AC-711EF2DB0128}">
      <dgm:prSet/>
      <dgm:spPr/>
      <dgm:t>
        <a:bodyPr/>
        <a:lstStyle/>
        <a:p>
          <a:endParaRPr lang="en-US"/>
        </a:p>
      </dgm:t>
    </dgm:pt>
    <dgm:pt modelId="{3306FCF7-658C-452E-9371-62BCE3DE8390}" type="sibTrans" cxnId="{017298CE-C9B1-4AFA-A8AC-711EF2DB0128}">
      <dgm:prSet/>
      <dgm:spPr/>
      <dgm:t>
        <a:bodyPr/>
        <a:lstStyle/>
        <a:p>
          <a:endParaRPr lang="en-US"/>
        </a:p>
      </dgm:t>
    </dgm:pt>
    <dgm:pt modelId="{A0D93053-443E-4047-9E31-8481EB1C71FE}">
      <dgm:prSet/>
      <dgm:spPr/>
      <dgm:t>
        <a:bodyPr/>
        <a:lstStyle/>
        <a:p>
          <a:r>
            <a:rPr lang="en-GB"/>
            <a:t>The main benefits of this session were developing analytical things ,improving my understanding of business decision maker.</a:t>
          </a:r>
          <a:endParaRPr lang="en-US"/>
        </a:p>
      </dgm:t>
    </dgm:pt>
    <dgm:pt modelId="{E6135902-9C77-46EC-82E7-666849AB7D45}" type="parTrans" cxnId="{4A47D871-8837-4D6E-951B-0CDEAD9B4E4F}">
      <dgm:prSet/>
      <dgm:spPr/>
      <dgm:t>
        <a:bodyPr/>
        <a:lstStyle/>
        <a:p>
          <a:endParaRPr lang="en-US"/>
        </a:p>
      </dgm:t>
    </dgm:pt>
    <dgm:pt modelId="{2B077826-ECCC-485C-B367-4327EB6A9D50}" type="sibTrans" cxnId="{4A47D871-8837-4D6E-951B-0CDEAD9B4E4F}">
      <dgm:prSet/>
      <dgm:spPr/>
      <dgm:t>
        <a:bodyPr/>
        <a:lstStyle/>
        <a:p>
          <a:endParaRPr lang="en-US"/>
        </a:p>
      </dgm:t>
    </dgm:pt>
    <dgm:pt modelId="{CADE46A9-CDC2-4152-9E6D-F8DB53BFFAF6}" type="pres">
      <dgm:prSet presAssocID="{ED25CDA9-1B99-4DDE-BB54-01B0914C76C7}" presName="linear" presStyleCnt="0">
        <dgm:presLayoutVars>
          <dgm:animLvl val="lvl"/>
          <dgm:resizeHandles val="exact"/>
        </dgm:presLayoutVars>
      </dgm:prSet>
      <dgm:spPr/>
    </dgm:pt>
    <dgm:pt modelId="{2D7E612A-224A-4337-A1BD-FF833EF13DD2}" type="pres">
      <dgm:prSet presAssocID="{2EF946BD-1A4C-40FA-BE45-F1D1CBB65AC8}" presName="parentText" presStyleLbl="node1" presStyleIdx="0" presStyleCnt="5">
        <dgm:presLayoutVars>
          <dgm:chMax val="0"/>
          <dgm:bulletEnabled val="1"/>
        </dgm:presLayoutVars>
      </dgm:prSet>
      <dgm:spPr/>
    </dgm:pt>
    <dgm:pt modelId="{963C34CF-60F8-4103-B23A-8DEEA86E0391}" type="pres">
      <dgm:prSet presAssocID="{AABB2DDA-4C0B-4AFD-8277-162667BD3500}" presName="spacer" presStyleCnt="0"/>
      <dgm:spPr/>
    </dgm:pt>
    <dgm:pt modelId="{F40B6B28-EE26-4A99-966A-794453DE30B1}" type="pres">
      <dgm:prSet presAssocID="{C8E2DA4B-07F7-413E-A771-47DB8C7E9228}" presName="parentText" presStyleLbl="node1" presStyleIdx="1" presStyleCnt="5">
        <dgm:presLayoutVars>
          <dgm:chMax val="0"/>
          <dgm:bulletEnabled val="1"/>
        </dgm:presLayoutVars>
      </dgm:prSet>
      <dgm:spPr/>
    </dgm:pt>
    <dgm:pt modelId="{5BF05009-9A5B-4F19-BF9C-C3DBA803ADC6}" type="pres">
      <dgm:prSet presAssocID="{E38116CA-2310-48C2-B049-7840C2F48EA8}" presName="spacer" presStyleCnt="0"/>
      <dgm:spPr/>
    </dgm:pt>
    <dgm:pt modelId="{D2EBA6AB-ADBE-4CA7-AB41-51FDD3D45CE4}" type="pres">
      <dgm:prSet presAssocID="{9A069864-3502-4019-8F44-EA2E7C956FEE}" presName="parentText" presStyleLbl="node1" presStyleIdx="2" presStyleCnt="5">
        <dgm:presLayoutVars>
          <dgm:chMax val="0"/>
          <dgm:bulletEnabled val="1"/>
        </dgm:presLayoutVars>
      </dgm:prSet>
      <dgm:spPr/>
    </dgm:pt>
    <dgm:pt modelId="{1BB596AB-1C4F-4FE4-AD57-9D2A91308027}" type="pres">
      <dgm:prSet presAssocID="{85A0B08C-CBFE-4F13-9592-6510727D4092}" presName="spacer" presStyleCnt="0"/>
      <dgm:spPr/>
    </dgm:pt>
    <dgm:pt modelId="{38F517F8-D928-405F-8B3B-646E262E2727}" type="pres">
      <dgm:prSet presAssocID="{E1493B3C-98C0-4218-8D66-FE72473CD1DA}" presName="parentText" presStyleLbl="node1" presStyleIdx="3" presStyleCnt="5">
        <dgm:presLayoutVars>
          <dgm:chMax val="0"/>
          <dgm:bulletEnabled val="1"/>
        </dgm:presLayoutVars>
      </dgm:prSet>
      <dgm:spPr/>
    </dgm:pt>
    <dgm:pt modelId="{39C89B83-BFA7-41D5-B6D6-C11F23BE5487}" type="pres">
      <dgm:prSet presAssocID="{3306FCF7-658C-452E-9371-62BCE3DE8390}" presName="spacer" presStyleCnt="0"/>
      <dgm:spPr/>
    </dgm:pt>
    <dgm:pt modelId="{D7DFB906-DF0F-4AC3-A2DD-FF226166B8E5}" type="pres">
      <dgm:prSet presAssocID="{A0D93053-443E-4047-9E31-8481EB1C71FE}" presName="parentText" presStyleLbl="node1" presStyleIdx="4" presStyleCnt="5">
        <dgm:presLayoutVars>
          <dgm:chMax val="0"/>
          <dgm:bulletEnabled val="1"/>
        </dgm:presLayoutVars>
      </dgm:prSet>
      <dgm:spPr/>
    </dgm:pt>
  </dgm:ptLst>
  <dgm:cxnLst>
    <dgm:cxn modelId="{A29FC015-A987-4448-8C7B-F9120F322B8E}" type="presOf" srcId="{9A069864-3502-4019-8F44-EA2E7C956FEE}" destId="{D2EBA6AB-ADBE-4CA7-AB41-51FDD3D45CE4}" srcOrd="0" destOrd="0" presId="urn:microsoft.com/office/officeart/2005/8/layout/vList2"/>
    <dgm:cxn modelId="{4A47D871-8837-4D6E-951B-0CDEAD9B4E4F}" srcId="{ED25CDA9-1B99-4DDE-BB54-01B0914C76C7}" destId="{A0D93053-443E-4047-9E31-8481EB1C71FE}" srcOrd="4" destOrd="0" parTransId="{E6135902-9C77-46EC-82E7-666849AB7D45}" sibTransId="{2B077826-ECCC-485C-B367-4327EB6A9D50}"/>
    <dgm:cxn modelId="{EFC7B27D-059A-4243-B91A-EB17FE3EE242}" type="presOf" srcId="{E1493B3C-98C0-4218-8D66-FE72473CD1DA}" destId="{38F517F8-D928-405F-8B3B-646E262E2727}" srcOrd="0" destOrd="0" presId="urn:microsoft.com/office/officeart/2005/8/layout/vList2"/>
    <dgm:cxn modelId="{EB76C584-CCB4-4B5B-8840-0E6F0AAB9962}" srcId="{ED25CDA9-1B99-4DDE-BB54-01B0914C76C7}" destId="{C8E2DA4B-07F7-413E-A771-47DB8C7E9228}" srcOrd="1" destOrd="0" parTransId="{8216D2A3-58D2-40B5-81F3-78571B4EDD64}" sibTransId="{E38116CA-2310-48C2-B049-7840C2F48EA8}"/>
    <dgm:cxn modelId="{B83CD599-978D-460D-8289-0BB4C633B40A}" type="presOf" srcId="{A0D93053-443E-4047-9E31-8481EB1C71FE}" destId="{D7DFB906-DF0F-4AC3-A2DD-FF226166B8E5}" srcOrd="0" destOrd="0" presId="urn:microsoft.com/office/officeart/2005/8/layout/vList2"/>
    <dgm:cxn modelId="{B9F47AAA-6009-4125-B1C4-DE6F0F1F22AB}" type="presOf" srcId="{ED25CDA9-1B99-4DDE-BB54-01B0914C76C7}" destId="{CADE46A9-CDC2-4152-9E6D-F8DB53BFFAF6}" srcOrd="0" destOrd="0" presId="urn:microsoft.com/office/officeart/2005/8/layout/vList2"/>
    <dgm:cxn modelId="{3C80D3B3-37CC-45AA-AA2C-3EC07B99A5F5}" srcId="{ED25CDA9-1B99-4DDE-BB54-01B0914C76C7}" destId="{9A069864-3502-4019-8F44-EA2E7C956FEE}" srcOrd="2" destOrd="0" parTransId="{01794C18-A032-4648-A5AA-806B8A5DFD2A}" sibTransId="{85A0B08C-CBFE-4F13-9592-6510727D4092}"/>
    <dgm:cxn modelId="{60FF81B5-F45C-4418-86E5-B9A16117D85F}" srcId="{ED25CDA9-1B99-4DDE-BB54-01B0914C76C7}" destId="{2EF946BD-1A4C-40FA-BE45-F1D1CBB65AC8}" srcOrd="0" destOrd="0" parTransId="{EFC47137-30E9-4E06-9301-4F4C519382DD}" sibTransId="{AABB2DDA-4C0B-4AFD-8277-162667BD3500}"/>
    <dgm:cxn modelId="{017298CE-C9B1-4AFA-A8AC-711EF2DB0128}" srcId="{ED25CDA9-1B99-4DDE-BB54-01B0914C76C7}" destId="{E1493B3C-98C0-4218-8D66-FE72473CD1DA}" srcOrd="3" destOrd="0" parTransId="{B2D9E520-5382-47A8-9CB8-31DBE6BD2E4B}" sibTransId="{3306FCF7-658C-452E-9371-62BCE3DE8390}"/>
    <dgm:cxn modelId="{F586F8E9-ABC7-4C58-88EF-F1AF48FEF6CB}" type="presOf" srcId="{C8E2DA4B-07F7-413E-A771-47DB8C7E9228}" destId="{F40B6B28-EE26-4A99-966A-794453DE30B1}" srcOrd="0" destOrd="0" presId="urn:microsoft.com/office/officeart/2005/8/layout/vList2"/>
    <dgm:cxn modelId="{2A7D6AEC-A48E-43E8-BAC5-FBDAED3967EB}" type="presOf" srcId="{2EF946BD-1A4C-40FA-BE45-F1D1CBB65AC8}" destId="{2D7E612A-224A-4337-A1BD-FF833EF13DD2}" srcOrd="0" destOrd="0" presId="urn:microsoft.com/office/officeart/2005/8/layout/vList2"/>
    <dgm:cxn modelId="{DFE71EA6-F78D-44E5-84F7-17F4ACF0A67A}" type="presParOf" srcId="{CADE46A9-CDC2-4152-9E6D-F8DB53BFFAF6}" destId="{2D7E612A-224A-4337-A1BD-FF833EF13DD2}" srcOrd="0" destOrd="0" presId="urn:microsoft.com/office/officeart/2005/8/layout/vList2"/>
    <dgm:cxn modelId="{97611ED0-D7CE-4EBA-BE10-5CAF113F2301}" type="presParOf" srcId="{CADE46A9-CDC2-4152-9E6D-F8DB53BFFAF6}" destId="{963C34CF-60F8-4103-B23A-8DEEA86E0391}" srcOrd="1" destOrd="0" presId="urn:microsoft.com/office/officeart/2005/8/layout/vList2"/>
    <dgm:cxn modelId="{01A0581A-5706-4522-994D-B68DC3E5CA0E}" type="presParOf" srcId="{CADE46A9-CDC2-4152-9E6D-F8DB53BFFAF6}" destId="{F40B6B28-EE26-4A99-966A-794453DE30B1}" srcOrd="2" destOrd="0" presId="urn:microsoft.com/office/officeart/2005/8/layout/vList2"/>
    <dgm:cxn modelId="{25CC9BBE-C4A3-4CED-8F22-991457C9F5F7}" type="presParOf" srcId="{CADE46A9-CDC2-4152-9E6D-F8DB53BFFAF6}" destId="{5BF05009-9A5B-4F19-BF9C-C3DBA803ADC6}" srcOrd="3" destOrd="0" presId="urn:microsoft.com/office/officeart/2005/8/layout/vList2"/>
    <dgm:cxn modelId="{612D58EE-B00C-45A9-9E02-660011590567}" type="presParOf" srcId="{CADE46A9-CDC2-4152-9E6D-F8DB53BFFAF6}" destId="{D2EBA6AB-ADBE-4CA7-AB41-51FDD3D45CE4}" srcOrd="4" destOrd="0" presId="urn:microsoft.com/office/officeart/2005/8/layout/vList2"/>
    <dgm:cxn modelId="{43ECA072-A855-4541-8304-4E18620E0F71}" type="presParOf" srcId="{CADE46A9-CDC2-4152-9E6D-F8DB53BFFAF6}" destId="{1BB596AB-1C4F-4FE4-AD57-9D2A91308027}" srcOrd="5" destOrd="0" presId="urn:microsoft.com/office/officeart/2005/8/layout/vList2"/>
    <dgm:cxn modelId="{AF31532E-7D7E-48EF-861E-BD5B945A8ADC}" type="presParOf" srcId="{CADE46A9-CDC2-4152-9E6D-F8DB53BFFAF6}" destId="{38F517F8-D928-405F-8B3B-646E262E2727}" srcOrd="6" destOrd="0" presId="urn:microsoft.com/office/officeart/2005/8/layout/vList2"/>
    <dgm:cxn modelId="{E5B36E4C-1A4B-471A-8C65-3A76A51B95E1}" type="presParOf" srcId="{CADE46A9-CDC2-4152-9E6D-F8DB53BFFAF6}" destId="{39C89B83-BFA7-41D5-B6D6-C11F23BE5487}" srcOrd="7" destOrd="0" presId="urn:microsoft.com/office/officeart/2005/8/layout/vList2"/>
    <dgm:cxn modelId="{C1582248-1E06-450C-A35A-DA3C4E83720E}" type="presParOf" srcId="{CADE46A9-CDC2-4152-9E6D-F8DB53BFFAF6}" destId="{D7DFB906-DF0F-4AC3-A2DD-FF226166B8E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C3155-8490-451D-929E-3FA5C10FDFF3}">
      <dsp:nvSpPr>
        <dsp:cNvPr id="0" name=""/>
        <dsp:cNvSpPr/>
      </dsp:nvSpPr>
      <dsp:spPr>
        <a:xfrm>
          <a:off x="0" y="1009"/>
          <a:ext cx="5607954" cy="7829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This week I learn about Microsoft office 365 and the difference applications that are included in it. Before this session I was familiar with some of the programs ,but I did not fully understand how they all work together .</a:t>
          </a:r>
        </a:p>
      </dsp:txBody>
      <dsp:txXfrm>
        <a:off x="38219" y="39228"/>
        <a:ext cx="5531516" cy="706490"/>
      </dsp:txXfrm>
    </dsp:sp>
    <dsp:sp modelId="{7713BEF0-6652-42D0-A1FF-A59CAF9CD387}">
      <dsp:nvSpPr>
        <dsp:cNvPr id="0" name=""/>
        <dsp:cNvSpPr/>
      </dsp:nvSpPr>
      <dsp:spPr>
        <a:xfrm>
          <a:off x="0" y="798057"/>
          <a:ext cx="5607954" cy="7829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I learned about Microsoft word ,Teams, Outlook , Power Point ,One Drive , and how they can be used for university and work.</a:t>
          </a:r>
        </a:p>
      </dsp:txBody>
      <dsp:txXfrm>
        <a:off x="38219" y="836276"/>
        <a:ext cx="5531516" cy="706490"/>
      </dsp:txXfrm>
    </dsp:sp>
    <dsp:sp modelId="{C17B63E6-3A6C-4BB4-9721-A16B861BC9EB}">
      <dsp:nvSpPr>
        <dsp:cNvPr id="0" name=""/>
        <dsp:cNvSpPr/>
      </dsp:nvSpPr>
      <dsp:spPr>
        <a:xfrm>
          <a:off x="0" y="1595104"/>
          <a:ext cx="5607954" cy="7829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One od the things that I found most useful was  learning about Microsoft Word ,I learn that word its not only just for typing document  but also have many tools that cand help with formatting ,editing and creating professional looking assessment .  </a:t>
          </a:r>
        </a:p>
      </dsp:txBody>
      <dsp:txXfrm>
        <a:off x="38219" y="1633323"/>
        <a:ext cx="5531516" cy="706490"/>
      </dsp:txXfrm>
    </dsp:sp>
    <dsp:sp modelId="{91D32479-81BC-4066-9510-CA7414D1E94B}">
      <dsp:nvSpPr>
        <dsp:cNvPr id="0" name=""/>
        <dsp:cNvSpPr/>
      </dsp:nvSpPr>
      <dsp:spPr>
        <a:xfrm>
          <a:off x="0" y="2392152"/>
          <a:ext cx="5607954" cy="7829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I also learn about Microsoft  Teams  and how it can be used for communication ,online marketing, sharing files, working with other people, I think Teams is a very important and useful because it keeps communication and document together in one place .</a:t>
          </a:r>
        </a:p>
      </dsp:txBody>
      <dsp:txXfrm>
        <a:off x="38219" y="2430371"/>
        <a:ext cx="5531516" cy="706490"/>
      </dsp:txXfrm>
    </dsp:sp>
    <dsp:sp modelId="{E58FB1E7-5362-40A5-817A-976287871CA1}">
      <dsp:nvSpPr>
        <dsp:cNvPr id="0" name=""/>
        <dsp:cNvSpPr/>
      </dsp:nvSpPr>
      <dsp:spPr>
        <a:xfrm>
          <a:off x="0" y="3189199"/>
          <a:ext cx="5607954" cy="7829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Overall ,this module help me feel more confident using Microsoft office 365. it shows me how I can  be more organized and to keep everything in the same place . I liked a lot that this module was that it focused on tools that I will use regularly throughout  university . </a:t>
          </a:r>
        </a:p>
      </dsp:txBody>
      <dsp:txXfrm>
        <a:off x="38219" y="3227418"/>
        <a:ext cx="5531516" cy="706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3D408-F38B-4448-B95E-DE2B6AEA1885}">
      <dsp:nvSpPr>
        <dsp:cNvPr id="0" name=""/>
        <dsp:cNvSpPr/>
      </dsp:nvSpPr>
      <dsp:spPr>
        <a:xfrm>
          <a:off x="0" y="6485"/>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D214F-E06D-4EB5-955C-CE771EE70885}">
      <dsp:nvSpPr>
        <dsp:cNvPr id="0" name=""/>
        <dsp:cNvSpPr/>
      </dsp:nvSpPr>
      <dsp:spPr>
        <a:xfrm>
          <a:off x="222303" y="171834"/>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4D44A-0644-4901-A2BD-1CB82612C227}">
      <dsp:nvSpPr>
        <dsp:cNvPr id="0" name=""/>
        <dsp:cNvSpPr/>
      </dsp:nvSpPr>
      <dsp:spPr>
        <a:xfrm>
          <a:off x="849191" y="6485"/>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I learn how to use Microsoft PowerPoint; it is more effectively to create presentation that are clear and professional. One of the main thing I learn was how to create and organised  slides using different layouts and design futures. I also learn how to use animation and transitions</a:t>
          </a:r>
          <a:endParaRPr lang="en-US" sz="1400" kern="1200"/>
        </a:p>
      </dsp:txBody>
      <dsp:txXfrm>
        <a:off x="849191" y="6485"/>
        <a:ext cx="6303573" cy="849714"/>
      </dsp:txXfrm>
    </dsp:sp>
    <dsp:sp modelId="{FDD229DD-2FA3-4422-9116-BA8D6B072168}">
      <dsp:nvSpPr>
        <dsp:cNvPr id="0" name=""/>
        <dsp:cNvSpPr/>
      </dsp:nvSpPr>
      <dsp:spPr>
        <a:xfrm>
          <a:off x="0" y="1068628"/>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F92DFE-0250-48EB-8C2A-8883CBBDFB94}">
      <dsp:nvSpPr>
        <dsp:cNvPr id="0" name=""/>
        <dsp:cNvSpPr/>
      </dsp:nvSpPr>
      <dsp:spPr>
        <a:xfrm>
          <a:off x="222303" y="1233978"/>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3CAADA-69CB-4B66-89B5-2534205C1B88}">
      <dsp:nvSpPr>
        <dsp:cNvPr id="0" name=""/>
        <dsp:cNvSpPr/>
      </dsp:nvSpPr>
      <dsp:spPr>
        <a:xfrm>
          <a:off x="849191" y="1068628"/>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I enjoy learning about visual effects, such as insert pictures, smart art, text boxes and videos.</a:t>
          </a:r>
          <a:endParaRPr lang="en-US" sz="1400" kern="1200"/>
        </a:p>
      </dsp:txBody>
      <dsp:txXfrm>
        <a:off x="849191" y="1068628"/>
        <a:ext cx="6303573" cy="849714"/>
      </dsp:txXfrm>
    </dsp:sp>
    <dsp:sp modelId="{E9FBB27F-397E-4194-964F-6142067C736C}">
      <dsp:nvSpPr>
        <dsp:cNvPr id="0" name=""/>
        <dsp:cNvSpPr/>
      </dsp:nvSpPr>
      <dsp:spPr>
        <a:xfrm>
          <a:off x="0" y="2130772"/>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2CDCB-4958-4FA3-9D3A-49AB312E15B1}">
      <dsp:nvSpPr>
        <dsp:cNvPr id="0" name=""/>
        <dsp:cNvSpPr/>
      </dsp:nvSpPr>
      <dsp:spPr>
        <a:xfrm>
          <a:off x="222303" y="2296122"/>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8933B5-9944-42D5-A993-0F467857DB0D}">
      <dsp:nvSpPr>
        <dsp:cNvPr id="0" name=""/>
        <dsp:cNvSpPr/>
      </dsp:nvSpPr>
      <dsp:spPr>
        <a:xfrm>
          <a:off x="849191" y="2130772"/>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Another useful topic was learning how to record presentation and add voice narrative </a:t>
          </a:r>
          <a:endParaRPr lang="en-US" sz="1400" kern="1200"/>
        </a:p>
      </dsp:txBody>
      <dsp:txXfrm>
        <a:off x="849191" y="2130772"/>
        <a:ext cx="6303573" cy="849714"/>
      </dsp:txXfrm>
    </dsp:sp>
    <dsp:sp modelId="{50CCE3F7-5FB5-44B5-9CC8-9FBE969431F8}">
      <dsp:nvSpPr>
        <dsp:cNvPr id="0" name=""/>
        <dsp:cNvSpPr/>
      </dsp:nvSpPr>
      <dsp:spPr>
        <a:xfrm>
          <a:off x="0" y="3192916"/>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7E5928-1F58-469F-B87A-B9CD88A8ED93}">
      <dsp:nvSpPr>
        <dsp:cNvPr id="0" name=""/>
        <dsp:cNvSpPr/>
      </dsp:nvSpPr>
      <dsp:spPr>
        <a:xfrm>
          <a:off x="222303" y="3358266"/>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4D7BE9-8CA7-4433-99D7-32F58539E835}">
      <dsp:nvSpPr>
        <dsp:cNvPr id="0" name=""/>
        <dsp:cNvSpPr/>
      </dsp:nvSpPr>
      <dsp:spPr>
        <a:xfrm>
          <a:off x="849191" y="3192916"/>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I never use this before  and now I can see how useful it can be . I also learn how to save presentations in different formats ,especially pdf and how to share them ,I can share information and presentation .</a:t>
          </a:r>
          <a:endParaRPr lang="en-US" sz="1400" kern="1200"/>
        </a:p>
      </dsp:txBody>
      <dsp:txXfrm>
        <a:off x="849191" y="3192916"/>
        <a:ext cx="6303573" cy="849714"/>
      </dsp:txXfrm>
    </dsp:sp>
    <dsp:sp modelId="{019E674C-0C41-450A-9BF8-D1D648164C28}">
      <dsp:nvSpPr>
        <dsp:cNvPr id="0" name=""/>
        <dsp:cNvSpPr/>
      </dsp:nvSpPr>
      <dsp:spPr>
        <a:xfrm>
          <a:off x="0" y="4255059"/>
          <a:ext cx="7216416" cy="7348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8497C-1895-4311-98E5-54CB38CA54B0}">
      <dsp:nvSpPr>
        <dsp:cNvPr id="0" name=""/>
        <dsp:cNvSpPr/>
      </dsp:nvSpPr>
      <dsp:spPr>
        <a:xfrm>
          <a:off x="222303" y="4420409"/>
          <a:ext cx="404583" cy="404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811B74-EEEF-43C5-A136-AD066C885316}">
      <dsp:nvSpPr>
        <dsp:cNvPr id="0" name=""/>
        <dsp:cNvSpPr/>
      </dsp:nvSpPr>
      <dsp:spPr>
        <a:xfrm>
          <a:off x="849191" y="4255059"/>
          <a:ext cx="6303573" cy="849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8" tIns="89928" rIns="89928" bIns="89928" numCol="1" spcCol="1270" anchor="ctr" anchorCtr="0">
          <a:noAutofit/>
        </a:bodyPr>
        <a:lstStyle/>
        <a:p>
          <a:pPr marL="0" lvl="0" indent="0" algn="l" defTabSz="622300">
            <a:lnSpc>
              <a:spcPct val="90000"/>
            </a:lnSpc>
            <a:spcBef>
              <a:spcPct val="0"/>
            </a:spcBef>
            <a:spcAft>
              <a:spcPct val="35000"/>
            </a:spcAft>
            <a:buNone/>
          </a:pPr>
          <a:r>
            <a:rPr lang="en-GB" sz="1400" kern="1200"/>
            <a:t>One part that I found particularly interesting was PowerPoint Live Teams .It show me howpresentation can be deliver online while still allowing interactions and accessibility for different users.</a:t>
          </a:r>
          <a:endParaRPr lang="en-US" sz="1400" kern="1200"/>
        </a:p>
      </dsp:txBody>
      <dsp:txXfrm>
        <a:off x="849191" y="4255059"/>
        <a:ext cx="6303573" cy="8497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E612A-224A-4337-A1BD-FF833EF13DD2}">
      <dsp:nvSpPr>
        <dsp:cNvPr id="0" name=""/>
        <dsp:cNvSpPr/>
      </dsp:nvSpPr>
      <dsp:spPr>
        <a:xfrm>
          <a:off x="0" y="28163"/>
          <a:ext cx="6479357" cy="9348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 this week we had the introduction to Business analysis and data analysis ,during this class I learn  how business use data to understand what is appending .</a:t>
          </a:r>
          <a:endParaRPr lang="en-US" sz="1700" kern="1200"/>
        </a:p>
      </dsp:txBody>
      <dsp:txXfrm>
        <a:off x="45635" y="73798"/>
        <a:ext cx="6388087" cy="843560"/>
      </dsp:txXfrm>
    </dsp:sp>
    <dsp:sp modelId="{F40B6B28-EE26-4A99-966A-794453DE30B1}">
      <dsp:nvSpPr>
        <dsp:cNvPr id="0" name=""/>
        <dsp:cNvSpPr/>
      </dsp:nvSpPr>
      <dsp:spPr>
        <a:xfrm>
          <a:off x="0" y="1011953"/>
          <a:ext cx="6479357" cy="934830"/>
        </a:xfrm>
        <a:prstGeom prst="roundRect">
          <a:avLst/>
        </a:prstGeom>
        <a:solidFill>
          <a:schemeClr val="accent2">
            <a:hueOff val="1768024"/>
            <a:satOff val="-6660"/>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One of the most interesting topics for me was learning about the four types of analysis: descriptive ,diagnostic , predictivities , prescriptive analysis .</a:t>
          </a:r>
          <a:endParaRPr lang="en-US" sz="1700" kern="1200"/>
        </a:p>
      </dsp:txBody>
      <dsp:txXfrm>
        <a:off x="45635" y="1057588"/>
        <a:ext cx="6388087" cy="843560"/>
      </dsp:txXfrm>
    </dsp:sp>
    <dsp:sp modelId="{D2EBA6AB-ADBE-4CA7-AB41-51FDD3D45CE4}">
      <dsp:nvSpPr>
        <dsp:cNvPr id="0" name=""/>
        <dsp:cNvSpPr/>
      </dsp:nvSpPr>
      <dsp:spPr>
        <a:xfrm>
          <a:off x="0" y="1995743"/>
          <a:ext cx="6479357" cy="934830"/>
        </a:xfrm>
        <a:prstGeom prst="roundRect">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Data mining and how organisation use lare amount of data to discover patterns ,trends and useful information.</a:t>
          </a:r>
          <a:endParaRPr lang="en-US" sz="1700" kern="1200"/>
        </a:p>
      </dsp:txBody>
      <dsp:txXfrm>
        <a:off x="45635" y="2041378"/>
        <a:ext cx="6388087" cy="843560"/>
      </dsp:txXfrm>
    </dsp:sp>
    <dsp:sp modelId="{38F517F8-D928-405F-8B3B-646E262E2727}">
      <dsp:nvSpPr>
        <dsp:cNvPr id="0" name=""/>
        <dsp:cNvSpPr/>
      </dsp:nvSpPr>
      <dsp:spPr>
        <a:xfrm>
          <a:off x="0" y="2979534"/>
          <a:ext cx="6479357" cy="934830"/>
        </a:xfrm>
        <a:prstGeom prst="roundRect">
          <a:avLst/>
        </a:prstGeom>
        <a:solidFill>
          <a:schemeClr val="accent2">
            <a:hueOff val="5304073"/>
            <a:satOff val="-19979"/>
            <a:lumOff val="16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will help me in my studies because I will be able to understand business repost and data more effectively.</a:t>
          </a:r>
          <a:endParaRPr lang="en-US" sz="1700" kern="1200"/>
        </a:p>
      </dsp:txBody>
      <dsp:txXfrm>
        <a:off x="45635" y="3025169"/>
        <a:ext cx="6388087" cy="843560"/>
      </dsp:txXfrm>
    </dsp:sp>
    <dsp:sp modelId="{D7DFB906-DF0F-4AC3-A2DD-FF226166B8E5}">
      <dsp:nvSpPr>
        <dsp:cNvPr id="0" name=""/>
        <dsp:cNvSpPr/>
      </dsp:nvSpPr>
      <dsp:spPr>
        <a:xfrm>
          <a:off x="0" y="3963324"/>
          <a:ext cx="6479357" cy="934830"/>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main benefits of this session were developing analytical things ,improving my understanding of business decision maker.</a:t>
          </a:r>
          <a:endParaRPr lang="en-US" sz="1700" kern="1200"/>
        </a:p>
      </dsp:txBody>
      <dsp:txXfrm>
        <a:off x="45635" y="4008959"/>
        <a:ext cx="6388087" cy="843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5D8590-F92A-4064-92F7-56FFB4131173}" type="datetimeFigureOut">
              <a:rPr lang="en-GB" smtClean="0"/>
              <a:t>29/06/2026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A765FA-EBDF-4913-B626-D2E83717E2D7}" type="slidenum">
              <a:rPr lang="en-GB" smtClean="0"/>
              <a:t>‹#›</a:t>
            </a:fld>
            <a:endParaRPr lang="en-GB"/>
          </a:p>
        </p:txBody>
      </p:sp>
    </p:spTree>
    <p:extLst>
      <p:ext uri="{BB962C8B-B14F-4D97-AF65-F5344CB8AC3E}">
        <p14:creationId xmlns:p14="http://schemas.microsoft.com/office/powerpoint/2010/main" val="564689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Finally, I learn about saving document  and using different </a:t>
            </a:r>
            <a:r>
              <a:rPr lang="en-US" dirty="0" err="1"/>
              <a:t>feauters</a:t>
            </a:r>
            <a:r>
              <a:rPr lang="en-US" dirty="0"/>
              <a:t> like autosave and version history </a:t>
            </a:r>
            <a:endParaRPr lang="en-GB" dirty="0"/>
          </a:p>
          <a:p>
            <a:endParaRPr lang="en-GB" dirty="0"/>
          </a:p>
        </p:txBody>
      </p:sp>
      <p:sp>
        <p:nvSpPr>
          <p:cNvPr id="4" name="Slide Number Placeholder 3"/>
          <p:cNvSpPr>
            <a:spLocks noGrp="1"/>
          </p:cNvSpPr>
          <p:nvPr>
            <p:ph type="sldNum" sz="quarter" idx="5"/>
          </p:nvPr>
        </p:nvSpPr>
        <p:spPr/>
        <p:txBody>
          <a:bodyPr/>
          <a:lstStyle/>
          <a:p>
            <a:fld id="{B5A765FA-EBDF-4913-B626-D2E83717E2D7}" type="slidenum">
              <a:rPr lang="en-GB" smtClean="0"/>
              <a:t>4</a:t>
            </a:fld>
            <a:endParaRPr lang="en-GB"/>
          </a:p>
        </p:txBody>
      </p:sp>
    </p:spTree>
    <p:extLst>
      <p:ext uri="{BB962C8B-B14F-4D97-AF65-F5344CB8AC3E}">
        <p14:creationId xmlns:p14="http://schemas.microsoft.com/office/powerpoint/2010/main" val="3704774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I also learn about Excel spreadsheet and their  many uses. I learn different data analytic ,text analyticities, techniques ,help organisations understand information's and make better decision .</a:t>
            </a:r>
            <a:endParaRPr lang="en-US" dirty="0"/>
          </a:p>
          <a:p>
            <a:endParaRPr lang="en-GB" dirty="0"/>
          </a:p>
        </p:txBody>
      </p:sp>
      <p:sp>
        <p:nvSpPr>
          <p:cNvPr id="4" name="Slide Number Placeholder 3"/>
          <p:cNvSpPr>
            <a:spLocks noGrp="1"/>
          </p:cNvSpPr>
          <p:nvPr>
            <p:ph type="sldNum" sz="quarter" idx="5"/>
          </p:nvPr>
        </p:nvSpPr>
        <p:spPr/>
        <p:txBody>
          <a:bodyPr/>
          <a:lstStyle/>
          <a:p>
            <a:fld id="{B5A765FA-EBDF-4913-B626-D2E83717E2D7}" type="slidenum">
              <a:rPr lang="en-GB" smtClean="0"/>
              <a:t>6</a:t>
            </a:fld>
            <a:endParaRPr lang="en-GB"/>
          </a:p>
        </p:txBody>
      </p:sp>
    </p:spTree>
    <p:extLst>
      <p:ext uri="{BB962C8B-B14F-4D97-AF65-F5344CB8AC3E}">
        <p14:creationId xmlns:p14="http://schemas.microsoft.com/office/powerpoint/2010/main" val="827814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6/29/2026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42700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6/29/2026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54463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6/29/2026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081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6/29/2026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70428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6/29/2026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4918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6/29/2026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26342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6/29/2026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33451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6/29/2026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887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6/29/2026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19417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6/29/2026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9343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6/29/2026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2766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6/29/2026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4947107"/>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44" r:id="rId6"/>
    <p:sldLayoutId id="2147483840" r:id="rId7"/>
    <p:sldLayoutId id="2147483841" r:id="rId8"/>
    <p:sldLayoutId id="2147483842" r:id="rId9"/>
    <p:sldLayoutId id="2147483843" r:id="rId10"/>
    <p:sldLayoutId id="2147483845"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fity.club/lists/i/image-of-microsoft-logo/"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uciamonterorodriguez.com/taller-linkedin-sevilla/"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hyperlink" Target="https://creativecommons.org/licenses/by-nc-sa/3.0/" TargetMode="External"/><Relationship Id="rId3" Type="http://schemas.openxmlformats.org/officeDocument/2006/relationships/image" Target="../media/image4.png"/><Relationship Id="rId7" Type="http://schemas.openxmlformats.org/officeDocument/2006/relationships/diagramData" Target="../diagrams/data1.xml"/><Relationship Id="rId12" Type="http://schemas.openxmlformats.org/officeDocument/2006/relationships/hyperlink" Target="https://creativecommons.org/licenses/by-nc-nd/3.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deviantart.com/javijavo93/art/Microsoft-Office-square-tiles-523045684" TargetMode="External"/><Relationship Id="rId11" Type="http://schemas.microsoft.com/office/2007/relationships/diagramDrawing" Target="../diagrams/drawing1.xml"/><Relationship Id="rId5" Type="http://schemas.openxmlformats.org/officeDocument/2006/relationships/image" Target="../media/image5.jpg"/><Relationship Id="rId10" Type="http://schemas.openxmlformats.org/officeDocument/2006/relationships/diagramColors" Target="../diagrams/colors1.xml"/><Relationship Id="rId4" Type="http://schemas.openxmlformats.org/officeDocument/2006/relationships/hyperlink" Target="https://red.utec.edu.uy/entornos-virtuales/" TargetMode="External"/><Relationship Id="rId9"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0AD525A-B261-BF67-976F-01D1C7B5A94A}"/>
              </a:ext>
            </a:extLst>
          </p:cNvPr>
          <p:cNvPicPr>
            <a:picLocks noChangeAspect="1"/>
          </p:cNvPicPr>
          <p:nvPr/>
        </p:nvPicPr>
        <p:blipFill>
          <a:blip r:embed="rId2"/>
          <a:srcRect t="17283" b="26468"/>
          <a:stretch>
            <a:fillRect/>
          </a:stretch>
        </p:blipFill>
        <p:spPr>
          <a:xfrm>
            <a:off x="118553" y="0"/>
            <a:ext cx="12191979" cy="6857989"/>
          </a:xfrm>
          <a:prstGeom prst="rect">
            <a:avLst/>
          </a:prstGeom>
        </p:spPr>
      </p:pic>
      <p:sp>
        <p:nvSpPr>
          <p:cNvPr id="40" name="Rectangle 3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DF598-59CF-FC26-4CBE-E1AE2EFFD028}"/>
              </a:ext>
            </a:extLst>
          </p:cNvPr>
          <p:cNvSpPr>
            <a:spLocks noGrp="1"/>
          </p:cNvSpPr>
          <p:nvPr>
            <p:ph type="ctrTitle"/>
          </p:nvPr>
        </p:nvSpPr>
        <p:spPr>
          <a:xfrm>
            <a:off x="640080" y="914400"/>
            <a:ext cx="4892948" cy="3427867"/>
          </a:xfrm>
        </p:spPr>
        <p:txBody>
          <a:bodyPr anchor="t">
            <a:normAutofit/>
          </a:bodyPr>
          <a:lstStyle/>
          <a:p>
            <a:br>
              <a:rPr lang="en-GB" dirty="0">
                <a:solidFill>
                  <a:srgbClr val="FFFFFF"/>
                </a:solidFill>
              </a:rPr>
            </a:br>
            <a:endParaRPr lang="en-GB" dirty="0">
              <a:solidFill>
                <a:srgbClr val="FFFFFF"/>
              </a:solidFill>
            </a:endParaRPr>
          </a:p>
        </p:txBody>
      </p:sp>
      <p:sp>
        <p:nvSpPr>
          <p:cNvPr id="3" name="Subtitle 2">
            <a:extLst>
              <a:ext uri="{FF2B5EF4-FFF2-40B4-BE49-F238E27FC236}">
                <a16:creationId xmlns:a16="http://schemas.microsoft.com/office/drawing/2014/main" id="{D6D23677-3608-8949-9254-F74F96DAA114}"/>
              </a:ext>
            </a:extLst>
          </p:cNvPr>
          <p:cNvSpPr>
            <a:spLocks noGrp="1"/>
          </p:cNvSpPr>
          <p:nvPr>
            <p:ph type="subTitle" idx="1"/>
          </p:nvPr>
        </p:nvSpPr>
        <p:spPr>
          <a:xfrm>
            <a:off x="650970" y="5253051"/>
            <a:ext cx="4892948" cy="812923"/>
          </a:xfrm>
        </p:spPr>
        <p:txBody>
          <a:bodyPr anchor="t">
            <a:normAutofit fontScale="85000" lnSpcReduction="10000"/>
          </a:bodyPr>
          <a:lstStyle/>
          <a:p>
            <a:pPr>
              <a:spcAft>
                <a:spcPts val="600"/>
              </a:spcAft>
            </a:pPr>
            <a:r>
              <a:rPr lang="en-GB" dirty="0">
                <a:solidFill>
                  <a:srgbClr val="FFFFFF"/>
                </a:solidFill>
              </a:rPr>
              <a:t>Digital Skills journey (BMBS4003)</a:t>
            </a:r>
            <a:r>
              <a:rPr lang="en-GB" b="0" dirty="0"/>
              <a:t> 2535656- Maria </a:t>
            </a:r>
            <a:r>
              <a:rPr lang="en-GB" b="0" dirty="0" err="1"/>
              <a:t>dudea</a:t>
            </a:r>
            <a:endParaRPr lang="en-GB" b="0" dirty="0"/>
          </a:p>
          <a:p>
            <a:pPr>
              <a:spcAft>
                <a:spcPts val="600"/>
              </a:spcAft>
            </a:pPr>
            <a:endParaRPr lang="en-GB" dirty="0">
              <a:solidFill>
                <a:srgbClr val="FFFFFF"/>
              </a:solidFill>
            </a:endParaRPr>
          </a:p>
        </p:txBody>
      </p:sp>
      <p:cxnSp>
        <p:nvCxnSpPr>
          <p:cNvPr id="42" name="Straight Connector 4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100687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DD671-9654-1319-F0BB-4D06567A4833}"/>
              </a:ext>
            </a:extLst>
          </p:cNvPr>
          <p:cNvSpPr>
            <a:spLocks noGrp="1"/>
          </p:cNvSpPr>
          <p:nvPr>
            <p:ph type="title"/>
          </p:nvPr>
        </p:nvSpPr>
        <p:spPr>
          <a:xfrm>
            <a:off x="640079" y="914400"/>
            <a:ext cx="4261104" cy="1097280"/>
          </a:xfrm>
        </p:spPr>
        <p:txBody>
          <a:bodyPr vert="horz" lIns="91440" tIns="45720" rIns="91440" bIns="45720" rtlCol="0" anchor="t">
            <a:normAutofit/>
          </a:bodyPr>
          <a:lstStyle/>
          <a:p>
            <a:pPr>
              <a:lnSpc>
                <a:spcPct val="90000"/>
              </a:lnSpc>
            </a:pPr>
            <a:r>
              <a:rPr lang="en-US" sz="2000" b="1" kern="1200">
                <a:latin typeface="+mj-lt"/>
                <a:ea typeface="+mj-ea"/>
                <a:cs typeface="+mj-cs"/>
              </a:rPr>
              <a:t>Week2 </a:t>
            </a:r>
            <a:br>
              <a:rPr lang="en-US" sz="2000" b="1" kern="1200">
                <a:latin typeface="+mj-lt"/>
                <a:ea typeface="+mj-ea"/>
                <a:cs typeface="+mj-cs"/>
              </a:rPr>
            </a:br>
            <a:r>
              <a:rPr lang="en-US" sz="2000" b="1" kern="1200">
                <a:latin typeface="+mj-lt"/>
                <a:ea typeface="+mj-ea"/>
                <a:cs typeface="+mj-cs"/>
              </a:rPr>
              <a:t>Microsoft Outlook and professional email communication </a:t>
            </a:r>
          </a:p>
        </p:txBody>
      </p:sp>
      <p:sp>
        <p:nvSpPr>
          <p:cNvPr id="34" name="Content Placeholder 33">
            <a:extLst>
              <a:ext uri="{FF2B5EF4-FFF2-40B4-BE49-F238E27FC236}">
                <a16:creationId xmlns:a16="http://schemas.microsoft.com/office/drawing/2014/main" id="{CDA22BF7-DFAD-CCDC-387A-ECAE350973F1}"/>
              </a:ext>
            </a:extLst>
          </p:cNvPr>
          <p:cNvSpPr>
            <a:spLocks noGrp="1"/>
          </p:cNvSpPr>
          <p:nvPr>
            <p:ph idx="1"/>
          </p:nvPr>
        </p:nvSpPr>
        <p:spPr>
          <a:xfrm>
            <a:off x="640079" y="2176036"/>
            <a:ext cx="4261104" cy="4121887"/>
          </a:xfrm>
        </p:spPr>
        <p:txBody>
          <a:bodyPr>
            <a:normAutofit/>
          </a:bodyPr>
          <a:lstStyle/>
          <a:p>
            <a:pPr>
              <a:lnSpc>
                <a:spcPct val="110000"/>
              </a:lnSpc>
            </a:pPr>
            <a:r>
              <a:rPr lang="en-US" sz="1400" dirty="0"/>
              <a:t>This week I learn how useful its Microsoft and how important email management is ,I learn how to organization. I understood that good email management can help save time , </a:t>
            </a:r>
          </a:p>
          <a:p>
            <a:pPr>
              <a:lnSpc>
                <a:spcPct val="110000"/>
              </a:lnSpc>
            </a:pPr>
            <a:r>
              <a:rPr lang="en-US" sz="1400" dirty="0"/>
              <a:t>I also learn that email organization and, in a way, can reduce the stress .</a:t>
            </a:r>
          </a:p>
          <a:p>
            <a:pPr>
              <a:lnSpc>
                <a:spcPct val="110000"/>
              </a:lnSpc>
            </a:pPr>
            <a:r>
              <a:rPr lang="en-US" sz="1400" dirty="0"/>
              <a:t>This module will help me in both of my studies and my future career. </a:t>
            </a:r>
          </a:p>
          <a:p>
            <a:pPr>
              <a:lnSpc>
                <a:spcPct val="110000"/>
              </a:lnSpc>
            </a:pPr>
            <a:r>
              <a:rPr lang="en-US" sz="1400" dirty="0"/>
              <a:t>I understood that professional communication is an important skill that I will use  in my career. I also learn how to use outlook features such as rules ,folders and the search function to organize email and finding important messages .</a:t>
            </a:r>
          </a:p>
        </p:txBody>
      </p:sp>
      <p:pic>
        <p:nvPicPr>
          <p:cNvPr id="5" name="Content Placeholder 4">
            <a:extLst>
              <a:ext uri="{FF2B5EF4-FFF2-40B4-BE49-F238E27FC236}">
                <a16:creationId xmlns:a16="http://schemas.microsoft.com/office/drawing/2014/main" id="{42519959-582B-8A6C-A78D-D9E8994335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691" r="-2" b="-2"/>
          <a:stretch>
            <a:fillRect/>
          </a:stretch>
        </p:blipFill>
        <p:spPr>
          <a:xfrm>
            <a:off x="5671128" y="914399"/>
            <a:ext cx="6520872" cy="5353521"/>
          </a:xfrm>
          <a:prstGeom prst="rect">
            <a:avLst/>
          </a:prstGeom>
        </p:spPr>
      </p:pic>
      <p:cxnSp>
        <p:nvCxnSpPr>
          <p:cNvPr id="53" name="Straight Connector 52">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7924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D702F8-3C87-F809-CB60-42B420BE4A0A}"/>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C79D05D-75D6-A338-F568-FE98540C8A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338" b="5157"/>
          <a:stretch>
            <a:fillRect/>
          </a:stretch>
        </p:blipFill>
        <p:spPr>
          <a:xfrm>
            <a:off x="-90435" y="14815"/>
            <a:ext cx="12191980" cy="6857990"/>
          </a:xfrm>
          <a:prstGeom prst="rect">
            <a:avLst/>
          </a:prstGeom>
        </p:spPr>
      </p:pic>
      <p:sp useBgFill="1">
        <p:nvSpPr>
          <p:cNvPr id="17" name="Rectangle 16">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ECAB4-752D-8FAA-137A-AC0EEE447B5C}"/>
              </a:ext>
            </a:extLst>
          </p:cNvPr>
          <p:cNvSpPr>
            <a:spLocks noGrp="1"/>
          </p:cNvSpPr>
          <p:nvPr>
            <p:ph type="title"/>
          </p:nvPr>
        </p:nvSpPr>
        <p:spPr>
          <a:xfrm>
            <a:off x="1049451" y="1352492"/>
            <a:ext cx="4665540" cy="1143000"/>
          </a:xfrm>
        </p:spPr>
        <p:txBody>
          <a:bodyPr anchor="t">
            <a:normAutofit fontScale="90000"/>
          </a:bodyPr>
          <a:lstStyle/>
          <a:p>
            <a:r>
              <a:rPr lang="en-GB" dirty="0"/>
              <a:t>Week3 </a:t>
            </a:r>
            <a:br>
              <a:rPr lang="en-GB" dirty="0"/>
            </a:br>
            <a:r>
              <a:rPr lang="en-GB" dirty="0" err="1"/>
              <a:t>Linkedln</a:t>
            </a:r>
            <a:r>
              <a:rPr lang="en-GB" dirty="0"/>
              <a:t> </a:t>
            </a:r>
            <a:br>
              <a:rPr lang="en-GB" dirty="0"/>
            </a:br>
            <a:endParaRPr lang="en-GB" dirty="0"/>
          </a:p>
        </p:txBody>
      </p:sp>
      <p:cxnSp>
        <p:nvCxnSpPr>
          <p:cNvPr id="15" name="Straight Connector 14">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4E4E02-5528-8F72-E01B-5D193FF697B0}"/>
              </a:ext>
            </a:extLst>
          </p:cNvPr>
          <p:cNvSpPr>
            <a:spLocks noGrp="1"/>
          </p:cNvSpPr>
          <p:nvPr>
            <p:ph idx="1"/>
          </p:nvPr>
        </p:nvSpPr>
        <p:spPr>
          <a:xfrm>
            <a:off x="1049454" y="2662356"/>
            <a:ext cx="4665546" cy="3057911"/>
          </a:xfrm>
        </p:spPr>
        <p:txBody>
          <a:bodyPr>
            <a:normAutofit fontScale="70000" lnSpcReduction="20000"/>
          </a:bodyPr>
          <a:lstStyle/>
          <a:p>
            <a:pPr marL="0" indent="0" algn="ctr">
              <a:buNone/>
            </a:pPr>
            <a:r>
              <a:rPr lang="en-GB" dirty="0" err="1"/>
              <a:t>Thhis</a:t>
            </a:r>
            <a:r>
              <a:rPr lang="en-GB" dirty="0"/>
              <a:t> week I learn how much can help LinkedIn finding jobs and build professional connections. I learn that may employers and recruiters use LinkedIn when they look for new employers .  </a:t>
            </a:r>
          </a:p>
          <a:p>
            <a:pPr marL="0" indent="0" algn="ctr">
              <a:buNone/>
            </a:pPr>
            <a:r>
              <a:rPr lang="en-GB" dirty="0"/>
              <a:t>I also saw that u can have access to different courses .its interesting to see how people can improve their skills and learn new things online themselves.</a:t>
            </a:r>
          </a:p>
          <a:p>
            <a:pPr marL="0" indent="0" algn="ctr">
              <a:buNone/>
            </a:pPr>
            <a:r>
              <a:rPr lang="en-GB" dirty="0"/>
              <a:t>I understood from this session that LinkedIn is not only a social media platform but also a helpful tool for career ,it helps students and people who look for a job to find it easier .</a:t>
            </a:r>
          </a:p>
        </p:txBody>
      </p:sp>
      <p:sp>
        <p:nvSpPr>
          <p:cNvPr id="6" name="TextBox 5">
            <a:extLst>
              <a:ext uri="{FF2B5EF4-FFF2-40B4-BE49-F238E27FC236}">
                <a16:creationId xmlns:a16="http://schemas.microsoft.com/office/drawing/2014/main" id="{E9302FD9-0EBF-0F0D-82B5-061D435D603D}"/>
              </a:ext>
            </a:extLst>
          </p:cNvPr>
          <p:cNvSpPr txBox="1"/>
          <p:nvPr/>
        </p:nvSpPr>
        <p:spPr>
          <a:xfrm>
            <a:off x="9533900" y="6657945"/>
            <a:ext cx="265810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luciamonterorodriguez.com/taller-linkedin-sevill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032819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445F63-1FCE-C192-15E2-4D1A3B4B017A}"/>
            </a:ext>
          </a:extLst>
        </p:cNvPr>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9BBA96D-760C-44C0-B94F-3FDC8357B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E567754-B93A-F17B-81EB-E2AFA25F1FD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939" r="8173"/>
          <a:stretch>
            <a:fillRect/>
          </a:stretch>
        </p:blipFill>
        <p:spPr>
          <a:xfrm>
            <a:off x="295604" y="197437"/>
            <a:ext cx="6095980" cy="6857990"/>
          </a:xfrm>
          <a:prstGeom prst="rect">
            <a:avLst/>
          </a:prstGeom>
        </p:spPr>
      </p:pic>
      <p:pic>
        <p:nvPicPr>
          <p:cNvPr id="5" name="Content Placeholder 4">
            <a:extLst>
              <a:ext uri="{FF2B5EF4-FFF2-40B4-BE49-F238E27FC236}">
                <a16:creationId xmlns:a16="http://schemas.microsoft.com/office/drawing/2014/main" id="{E7CDAABD-E6A4-6A2E-C0CF-322F27F220A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0848" r="29056"/>
          <a:stretch>
            <a:fillRect/>
          </a:stretch>
        </p:blipFill>
        <p:spPr>
          <a:xfrm>
            <a:off x="6091443" y="10"/>
            <a:ext cx="6107701" cy="6857990"/>
          </a:xfrm>
          <a:prstGeom prst="rect">
            <a:avLst/>
          </a:prstGeom>
        </p:spPr>
      </p:pic>
      <p:sp useBgFill="1">
        <p:nvSpPr>
          <p:cNvPr id="32" name="Rectangle 31">
            <a:extLst>
              <a:ext uri="{FF2B5EF4-FFF2-40B4-BE49-F238E27FC236}">
                <a16:creationId xmlns:a16="http://schemas.microsoft.com/office/drawing/2014/main" id="{EAA5F1BF-F733-47EA-A79A-01F3AD5A7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0600" y="1071435"/>
            <a:ext cx="10208830" cy="47197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7483B-C953-16A7-1B95-BB8DF032E187}"/>
              </a:ext>
            </a:extLst>
          </p:cNvPr>
          <p:cNvSpPr>
            <a:spLocks noGrp="1"/>
          </p:cNvSpPr>
          <p:nvPr>
            <p:ph type="title"/>
          </p:nvPr>
        </p:nvSpPr>
        <p:spPr>
          <a:xfrm>
            <a:off x="1561863" y="1584798"/>
            <a:ext cx="3310128" cy="3435909"/>
          </a:xfrm>
        </p:spPr>
        <p:txBody>
          <a:bodyPr>
            <a:normAutofit/>
          </a:bodyPr>
          <a:lstStyle/>
          <a:p>
            <a:r>
              <a:rPr lang="en-GB" sz="3600"/>
              <a:t>WEEK4</a:t>
            </a:r>
            <a:br>
              <a:rPr lang="en-GB" sz="3600"/>
            </a:br>
            <a:r>
              <a:rPr lang="en-GB" sz="3600"/>
              <a:t>Microsof Office 365 </a:t>
            </a:r>
            <a:br>
              <a:rPr lang="en-GB" sz="3600"/>
            </a:br>
            <a:r>
              <a:rPr lang="en-GB" sz="3600"/>
              <a:t>Teams and Word</a:t>
            </a:r>
            <a:br>
              <a:rPr lang="en-GB" sz="3600"/>
            </a:br>
            <a:endParaRPr lang="en-GB" sz="3600"/>
          </a:p>
        </p:txBody>
      </p:sp>
      <p:graphicFrame>
        <p:nvGraphicFramePr>
          <p:cNvPr id="35" name="Content Placeholder 12">
            <a:extLst>
              <a:ext uri="{FF2B5EF4-FFF2-40B4-BE49-F238E27FC236}">
                <a16:creationId xmlns:a16="http://schemas.microsoft.com/office/drawing/2014/main" id="{22028B94-0935-47F5-728C-57A9CF7B7D1B}"/>
              </a:ext>
            </a:extLst>
          </p:cNvPr>
          <p:cNvGraphicFramePr>
            <a:graphicFrameLocks noGrp="1"/>
          </p:cNvGraphicFramePr>
          <p:nvPr>
            <p:ph idx="1"/>
            <p:extLst>
              <p:ext uri="{D42A27DB-BD31-4B8C-83A1-F6EECF244321}">
                <p14:modId xmlns:p14="http://schemas.microsoft.com/office/powerpoint/2010/main" val="3146422398"/>
              </p:ext>
            </p:extLst>
          </p:nvPr>
        </p:nvGraphicFramePr>
        <p:xfrm>
          <a:off x="5410566" y="1092703"/>
          <a:ext cx="5607954" cy="39731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cxnSp>
        <p:nvCxnSpPr>
          <p:cNvPr id="33" name="Straight Connector 32">
            <a:extLst>
              <a:ext uri="{FF2B5EF4-FFF2-40B4-BE49-F238E27FC236}">
                <a16:creationId xmlns:a16="http://schemas.microsoft.com/office/drawing/2014/main" id="{652938D1-813E-4650-AAB9-E09257454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3456" y="5765296"/>
            <a:ext cx="10215974"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A28272D-15EA-93CB-A591-8DAD0F9F6CBA}"/>
              </a:ext>
            </a:extLst>
          </p:cNvPr>
          <p:cNvSpPr txBox="1"/>
          <p:nvPr/>
        </p:nvSpPr>
        <p:spPr>
          <a:xfrm>
            <a:off x="9541044" y="6657945"/>
            <a:ext cx="265810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deviantart.com/javijavo93/art/Microsoft-Office-square-tiles-52304568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A41C7B54-4933-8CD4-3A6D-0DBA68C00B34}"/>
              </a:ext>
            </a:extLst>
          </p:cNvPr>
          <p:cNvSpPr txBox="1"/>
          <p:nvPr/>
        </p:nvSpPr>
        <p:spPr>
          <a:xfrm>
            <a:off x="3447519" y="6657945"/>
            <a:ext cx="264848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ed.utec.edu.uy/entornos-virtual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846232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BBF727-A1D7-339F-E973-84413B28D61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420A9F-7E52-B25D-9BF5-D81D94A8B242}"/>
              </a:ext>
            </a:extLst>
          </p:cNvPr>
          <p:cNvSpPr>
            <a:spLocks noGrp="1"/>
          </p:cNvSpPr>
          <p:nvPr>
            <p:ph type="title"/>
          </p:nvPr>
        </p:nvSpPr>
        <p:spPr>
          <a:xfrm>
            <a:off x="640080" y="914399"/>
            <a:ext cx="3000587" cy="4160520"/>
          </a:xfrm>
        </p:spPr>
        <p:txBody>
          <a:bodyPr anchor="t">
            <a:normAutofit/>
          </a:bodyPr>
          <a:lstStyle/>
          <a:p>
            <a:r>
              <a:rPr lang="en-GB" sz="3600"/>
              <a:t>Week 5</a:t>
            </a:r>
            <a:br>
              <a:rPr lang="en-GB" sz="3600"/>
            </a:br>
            <a:r>
              <a:rPr lang="en-GB" sz="3600"/>
              <a:t>Microsoft PowerPoint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DBAA93B-0C4D-B889-680E-ACCA6329734D}"/>
              </a:ext>
            </a:extLst>
          </p:cNvPr>
          <p:cNvGraphicFramePr>
            <a:graphicFrameLocks noGrp="1"/>
          </p:cNvGraphicFramePr>
          <p:nvPr>
            <p:ph idx="1"/>
            <p:extLst>
              <p:ext uri="{D42A27DB-BD31-4B8C-83A1-F6EECF244321}">
                <p14:modId xmlns:p14="http://schemas.microsoft.com/office/powerpoint/2010/main" val="279303436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170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99143B-A657-8022-2F35-4CBD80DED37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A39F0F-E7FF-BCCD-E69A-BD3384CAFAA6}"/>
              </a:ext>
            </a:extLst>
          </p:cNvPr>
          <p:cNvSpPr>
            <a:spLocks noGrp="1"/>
          </p:cNvSpPr>
          <p:nvPr>
            <p:ph type="title"/>
          </p:nvPr>
        </p:nvSpPr>
        <p:spPr>
          <a:xfrm>
            <a:off x="640080" y="1371600"/>
            <a:ext cx="3677920" cy="3919267"/>
          </a:xfrm>
        </p:spPr>
        <p:txBody>
          <a:bodyPr anchor="t">
            <a:normAutofit/>
          </a:bodyPr>
          <a:lstStyle/>
          <a:p>
            <a:r>
              <a:rPr lang="en-GB" dirty="0"/>
              <a:t>Week6    Excel </a:t>
            </a:r>
            <a:br>
              <a:rPr lang="en-GB" dirty="0"/>
            </a:br>
            <a:r>
              <a:rPr lang="en-GB" dirty="0"/>
              <a:t>Reflection –Business Analysis and Data Analysis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9AE6DA3-34E3-106A-09C4-FF6F9B57008F}"/>
              </a:ext>
            </a:extLst>
          </p:cNvPr>
          <p:cNvGraphicFramePr>
            <a:graphicFrameLocks noGrp="1"/>
          </p:cNvGraphicFramePr>
          <p:nvPr>
            <p:ph idx="1"/>
            <p:extLst>
              <p:ext uri="{D42A27DB-BD31-4B8C-83A1-F6EECF244321}">
                <p14:modId xmlns:p14="http://schemas.microsoft.com/office/powerpoint/2010/main" val="3179864417"/>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6221206"/>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1474</TotalTime>
  <Words>812</Words>
  <Application>Microsoft Office PowerPoint</Application>
  <PresentationFormat>Widescreen</PresentationFormat>
  <Paragraphs>36</Paragraphs>
  <Slides>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Arial</vt:lpstr>
      <vt:lpstr>Grandview Display</vt:lpstr>
      <vt:lpstr>DashVTI</vt:lpstr>
      <vt:lpstr> </vt:lpstr>
      <vt:lpstr>Week2  Microsoft Outlook and professional email communication </vt:lpstr>
      <vt:lpstr>Week3  Linkedln  </vt:lpstr>
      <vt:lpstr>WEEK4 Microsof Office 365  Teams and Word </vt:lpstr>
      <vt:lpstr>Week 5 Microsoft PowerPoint </vt:lpstr>
      <vt:lpstr>Week6    Excel  Reflection –Business Analysis and Data Analysis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Maria-Alexandra Dudea (2535656)</dc:creator>
  <cp:lastModifiedBy>Maria-Alexandra Dudea (2535656)</cp:lastModifiedBy>
  <cp:revision>1</cp:revision>
  <dcterms:created xsi:type="dcterms:W3CDTF">2026-06-22T21:04:41Z</dcterms:created>
  <dcterms:modified xsi:type="dcterms:W3CDTF">2026-06-30T13:44:49Z</dcterms:modified>
</cp:coreProperties>
</file>