
<file path=[Content_Types].xml><?xml version="1.0" encoding="utf-8"?>
<Types xmlns="http://schemas.openxmlformats.org/package/2006/content-types">
  <Default Extension="xml" ContentType="application/xml"/>
  <Default Extension="jpeg" ContentType="image/jpeg"/>
  <Default Extension="bin" ContentType="application/vnd.openxmlformats-officedocument.presentationml.printerSettings"/>
  <Default Extension="png" ContentType="image/png"/>
  <Default Extension="rels" ContentType="application/vnd.openxmlformats-package.relationships+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1" Type="http://schemas.openxmlformats.org/officeDocument/2006/relationships/officeDocument" Target="ppt/presentation.xml"/><Relationship Id="rId2" Type="http://schemas.openxmlformats.org/package/2006/relationships/metadata/core-properties" Target="docProps/core.xml"/><Relationship Id="rId3"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notesMasterIdLst>
    <p:notesMasterId r:id="rId15"/>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Lst>
  <p:sldSz cx="13004800" cy="9753600"/>
  <p:notesSz cx="6858000" cy="9144000"/>
  <p:defaultTextStyle>
    <a:def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defPPr>
    <a:lvl1pPr marL="0" marR="0" indent="0" algn="ctr" defTabSz="584200" rtl="0" fontAlgn="auto" latinLnBrk="0" hangingPunct="0">
      <a:lnSpc>
        <a:spcPct val="100000"/>
      </a:lnSpc>
      <a:spcBef>
        <a:spcPts val="0"/>
      </a:spcBef>
      <a:spcAft>
        <a:spcPts val="0"/>
      </a:spcAft>
      <a:buClrTx/>
      <a:buSzTx/>
      <a:buFontTx/>
      <a:buNone/>
      <a:tabLst/>
      <a:defRPr kumimoji="0" sz="4000" b="0" i="0" u="none" strike="noStrike" cap="none" spc="0" normalizeH="0" baseline="0">
        <a:ln>
          <a:noFill/>
        </a:ln>
        <a:solidFill>
          <a:srgbClr val="625B48"/>
        </a:solidFill>
        <a:effectLst/>
        <a:uFillTx/>
        <a:latin typeface="+mn-lt"/>
        <a:ea typeface="+mn-ea"/>
        <a:cs typeface="+mn-cs"/>
        <a:sym typeface="Didot"/>
      </a:defRPr>
    </a:lvl1pPr>
    <a:lvl2pPr marL="0" marR="0" indent="228600" algn="ctr" defTabSz="584200" rtl="0" fontAlgn="auto" latinLnBrk="0" hangingPunct="0">
      <a:lnSpc>
        <a:spcPct val="100000"/>
      </a:lnSpc>
      <a:spcBef>
        <a:spcPts val="0"/>
      </a:spcBef>
      <a:spcAft>
        <a:spcPts val="0"/>
      </a:spcAft>
      <a:buClrTx/>
      <a:buSzTx/>
      <a:buFontTx/>
      <a:buNone/>
      <a:tabLst/>
      <a:defRPr kumimoji="0" sz="4000" b="0" i="0" u="none" strike="noStrike" cap="none" spc="0" normalizeH="0" baseline="0">
        <a:ln>
          <a:noFill/>
        </a:ln>
        <a:solidFill>
          <a:srgbClr val="625B48"/>
        </a:solidFill>
        <a:effectLst/>
        <a:uFillTx/>
        <a:latin typeface="+mn-lt"/>
        <a:ea typeface="+mn-ea"/>
        <a:cs typeface="+mn-cs"/>
        <a:sym typeface="Didot"/>
      </a:defRPr>
    </a:lvl2pPr>
    <a:lvl3pPr marL="0" marR="0" indent="457200" algn="ctr" defTabSz="584200" rtl="0" fontAlgn="auto" latinLnBrk="0" hangingPunct="0">
      <a:lnSpc>
        <a:spcPct val="100000"/>
      </a:lnSpc>
      <a:spcBef>
        <a:spcPts val="0"/>
      </a:spcBef>
      <a:spcAft>
        <a:spcPts val="0"/>
      </a:spcAft>
      <a:buClrTx/>
      <a:buSzTx/>
      <a:buFontTx/>
      <a:buNone/>
      <a:tabLst/>
      <a:defRPr kumimoji="0" sz="4000" b="0" i="0" u="none" strike="noStrike" cap="none" spc="0" normalizeH="0" baseline="0">
        <a:ln>
          <a:noFill/>
        </a:ln>
        <a:solidFill>
          <a:srgbClr val="625B48"/>
        </a:solidFill>
        <a:effectLst/>
        <a:uFillTx/>
        <a:latin typeface="+mn-lt"/>
        <a:ea typeface="+mn-ea"/>
        <a:cs typeface="+mn-cs"/>
        <a:sym typeface="Didot"/>
      </a:defRPr>
    </a:lvl3pPr>
    <a:lvl4pPr marL="0" marR="0" indent="685800" algn="ctr" defTabSz="584200" rtl="0" fontAlgn="auto" latinLnBrk="0" hangingPunct="0">
      <a:lnSpc>
        <a:spcPct val="100000"/>
      </a:lnSpc>
      <a:spcBef>
        <a:spcPts val="0"/>
      </a:spcBef>
      <a:spcAft>
        <a:spcPts val="0"/>
      </a:spcAft>
      <a:buClrTx/>
      <a:buSzTx/>
      <a:buFontTx/>
      <a:buNone/>
      <a:tabLst/>
      <a:defRPr kumimoji="0" sz="4000" b="0" i="0" u="none" strike="noStrike" cap="none" spc="0" normalizeH="0" baseline="0">
        <a:ln>
          <a:noFill/>
        </a:ln>
        <a:solidFill>
          <a:srgbClr val="625B48"/>
        </a:solidFill>
        <a:effectLst/>
        <a:uFillTx/>
        <a:latin typeface="+mn-lt"/>
        <a:ea typeface="+mn-ea"/>
        <a:cs typeface="+mn-cs"/>
        <a:sym typeface="Didot"/>
      </a:defRPr>
    </a:lvl4pPr>
    <a:lvl5pPr marL="0" marR="0" indent="914400" algn="ctr" defTabSz="584200" rtl="0" fontAlgn="auto" latinLnBrk="0" hangingPunct="0">
      <a:lnSpc>
        <a:spcPct val="100000"/>
      </a:lnSpc>
      <a:spcBef>
        <a:spcPts val="0"/>
      </a:spcBef>
      <a:spcAft>
        <a:spcPts val="0"/>
      </a:spcAft>
      <a:buClrTx/>
      <a:buSzTx/>
      <a:buFontTx/>
      <a:buNone/>
      <a:tabLst/>
      <a:defRPr kumimoji="0" sz="4000" b="0" i="0" u="none" strike="noStrike" cap="none" spc="0" normalizeH="0" baseline="0">
        <a:ln>
          <a:noFill/>
        </a:ln>
        <a:solidFill>
          <a:srgbClr val="625B48"/>
        </a:solidFill>
        <a:effectLst/>
        <a:uFillTx/>
        <a:latin typeface="+mn-lt"/>
        <a:ea typeface="+mn-ea"/>
        <a:cs typeface="+mn-cs"/>
        <a:sym typeface="Didot"/>
      </a:defRPr>
    </a:lvl5pPr>
    <a:lvl6pPr marL="0" marR="0" indent="1143000" algn="ctr" defTabSz="584200" rtl="0" fontAlgn="auto" latinLnBrk="0" hangingPunct="0">
      <a:lnSpc>
        <a:spcPct val="100000"/>
      </a:lnSpc>
      <a:spcBef>
        <a:spcPts val="0"/>
      </a:spcBef>
      <a:spcAft>
        <a:spcPts val="0"/>
      </a:spcAft>
      <a:buClrTx/>
      <a:buSzTx/>
      <a:buFontTx/>
      <a:buNone/>
      <a:tabLst/>
      <a:defRPr kumimoji="0" sz="4000" b="0" i="0" u="none" strike="noStrike" cap="none" spc="0" normalizeH="0" baseline="0">
        <a:ln>
          <a:noFill/>
        </a:ln>
        <a:solidFill>
          <a:srgbClr val="625B48"/>
        </a:solidFill>
        <a:effectLst/>
        <a:uFillTx/>
        <a:latin typeface="+mn-lt"/>
        <a:ea typeface="+mn-ea"/>
        <a:cs typeface="+mn-cs"/>
        <a:sym typeface="Didot"/>
      </a:defRPr>
    </a:lvl6pPr>
    <a:lvl7pPr marL="0" marR="0" indent="1371600" algn="ctr" defTabSz="584200" rtl="0" fontAlgn="auto" latinLnBrk="0" hangingPunct="0">
      <a:lnSpc>
        <a:spcPct val="100000"/>
      </a:lnSpc>
      <a:spcBef>
        <a:spcPts val="0"/>
      </a:spcBef>
      <a:spcAft>
        <a:spcPts val="0"/>
      </a:spcAft>
      <a:buClrTx/>
      <a:buSzTx/>
      <a:buFontTx/>
      <a:buNone/>
      <a:tabLst/>
      <a:defRPr kumimoji="0" sz="4000" b="0" i="0" u="none" strike="noStrike" cap="none" spc="0" normalizeH="0" baseline="0">
        <a:ln>
          <a:noFill/>
        </a:ln>
        <a:solidFill>
          <a:srgbClr val="625B48"/>
        </a:solidFill>
        <a:effectLst/>
        <a:uFillTx/>
        <a:latin typeface="+mn-lt"/>
        <a:ea typeface="+mn-ea"/>
        <a:cs typeface="+mn-cs"/>
        <a:sym typeface="Didot"/>
      </a:defRPr>
    </a:lvl7pPr>
    <a:lvl8pPr marL="0" marR="0" indent="1600200" algn="ctr" defTabSz="584200" rtl="0" fontAlgn="auto" latinLnBrk="0" hangingPunct="0">
      <a:lnSpc>
        <a:spcPct val="100000"/>
      </a:lnSpc>
      <a:spcBef>
        <a:spcPts val="0"/>
      </a:spcBef>
      <a:spcAft>
        <a:spcPts val="0"/>
      </a:spcAft>
      <a:buClrTx/>
      <a:buSzTx/>
      <a:buFontTx/>
      <a:buNone/>
      <a:tabLst/>
      <a:defRPr kumimoji="0" sz="4000" b="0" i="0" u="none" strike="noStrike" cap="none" spc="0" normalizeH="0" baseline="0">
        <a:ln>
          <a:noFill/>
        </a:ln>
        <a:solidFill>
          <a:srgbClr val="625B48"/>
        </a:solidFill>
        <a:effectLst/>
        <a:uFillTx/>
        <a:latin typeface="+mn-lt"/>
        <a:ea typeface="+mn-ea"/>
        <a:cs typeface="+mn-cs"/>
        <a:sym typeface="Didot"/>
      </a:defRPr>
    </a:lvl8pPr>
    <a:lvl9pPr marL="0" marR="0" indent="1828800" algn="ctr" defTabSz="584200" rtl="0" fontAlgn="auto" latinLnBrk="0" hangingPunct="0">
      <a:lnSpc>
        <a:spcPct val="100000"/>
      </a:lnSpc>
      <a:spcBef>
        <a:spcPts val="0"/>
      </a:spcBef>
      <a:spcAft>
        <a:spcPts val="0"/>
      </a:spcAft>
      <a:buClrTx/>
      <a:buSzTx/>
      <a:buFontTx/>
      <a:buNone/>
      <a:tabLst/>
      <a:defRPr kumimoji="0" sz="4000" b="0" i="0" u="none" strike="noStrike" cap="none" spc="0" normalizeH="0" baseline="0">
        <a:ln>
          <a:noFill/>
        </a:ln>
        <a:solidFill>
          <a:srgbClr val="625B48"/>
        </a:solidFill>
        <a:effectLst/>
        <a:uFillTx/>
        <a:latin typeface="+mn-lt"/>
        <a:ea typeface="+mn-ea"/>
        <a:cs typeface="+mn-cs"/>
        <a:sym typeface="Didot"/>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940675A-B579-460E-94D1-54222C63F5DA}">
  <a:tblStyle styleId="{4C3C2611-4C71-4FC5-86AE-919BDF0F9419}" styleName="">
    <a:tblBg/>
    <a:wholeTbl>
      <a:tcTxStyle b="off" i="off">
        <a:fontRef idx="minor">
          <a:srgbClr val="59411C"/>
        </a:fontRef>
        <a:srgbClr val="59411C"/>
      </a:tcTxStyle>
      <a:tcStyle>
        <a:tcBdr>
          <a:left>
            <a:ln w="12700" cap="flat">
              <a:solidFill>
                <a:srgbClr val="B8A992"/>
              </a:solidFill>
              <a:prstDash val="solid"/>
              <a:miter lim="400000"/>
            </a:ln>
          </a:left>
          <a:right>
            <a:ln w="12700" cap="flat">
              <a:solidFill>
                <a:srgbClr val="B8A992"/>
              </a:solidFill>
              <a:prstDash val="solid"/>
              <a:miter lim="400000"/>
            </a:ln>
          </a:right>
          <a:top>
            <a:ln w="12700" cap="flat">
              <a:solidFill>
                <a:srgbClr val="B8A992"/>
              </a:solidFill>
              <a:prstDash val="solid"/>
              <a:miter lim="400000"/>
            </a:ln>
          </a:top>
          <a:bottom>
            <a:ln w="12700" cap="flat">
              <a:solidFill>
                <a:srgbClr val="B8A992"/>
              </a:solidFill>
              <a:prstDash val="solid"/>
              <a:miter lim="400000"/>
            </a:ln>
          </a:bottom>
          <a:insideH>
            <a:ln w="12700" cap="flat">
              <a:solidFill>
                <a:srgbClr val="B8A992"/>
              </a:solidFill>
              <a:prstDash val="solid"/>
              <a:miter lim="400000"/>
            </a:ln>
          </a:insideH>
          <a:insideV>
            <a:ln w="12700" cap="flat">
              <a:solidFill>
                <a:srgbClr val="B8A992"/>
              </a:solidFill>
              <a:prstDash val="solid"/>
              <a:miter lim="400000"/>
            </a:ln>
          </a:insideV>
        </a:tcBdr>
        <a:fill>
          <a:solidFill>
            <a:srgbClr val="ECDEB5"/>
          </a:solidFill>
        </a:fill>
      </a:tcStyle>
    </a:wholeTbl>
    <a:band2H>
      <a:tcTxStyle/>
      <a:tcStyle>
        <a:tcBdr/>
        <a:fill>
          <a:solidFill>
            <a:srgbClr val="E7D4AC"/>
          </a:solidFill>
        </a:fill>
      </a:tcStyle>
    </a:band2H>
    <a:firstCol>
      <a:tcTxStyle b="off" i="off">
        <a:fontRef idx="minor">
          <a:srgbClr val="353528"/>
        </a:fontRef>
        <a:srgbClr val="353528"/>
      </a:tcTxStyle>
      <a:tcStyle>
        <a:tcBdr>
          <a:left>
            <a:ln w="12700" cap="flat">
              <a:solidFill>
                <a:srgbClr val="B8A992"/>
              </a:solidFill>
              <a:prstDash val="solid"/>
              <a:miter lim="400000"/>
            </a:ln>
          </a:left>
          <a:right>
            <a:ln w="12700" cap="flat">
              <a:solidFill>
                <a:srgbClr val="353528"/>
              </a:solidFill>
              <a:prstDash val="solid"/>
              <a:miter lim="400000"/>
            </a:ln>
          </a:right>
          <a:top>
            <a:ln w="12700" cap="flat">
              <a:solidFill>
                <a:srgbClr val="B8A992"/>
              </a:solidFill>
              <a:prstDash val="solid"/>
              <a:miter lim="400000"/>
            </a:ln>
          </a:top>
          <a:bottom>
            <a:ln w="12700" cap="flat">
              <a:solidFill>
                <a:srgbClr val="B8A992"/>
              </a:solidFill>
              <a:prstDash val="solid"/>
              <a:miter lim="400000"/>
            </a:ln>
          </a:bottom>
          <a:insideH>
            <a:ln w="12700" cap="flat">
              <a:solidFill>
                <a:srgbClr val="B8A992"/>
              </a:solidFill>
              <a:prstDash val="solid"/>
              <a:miter lim="400000"/>
            </a:ln>
          </a:insideH>
          <a:insideV>
            <a:ln w="12700" cap="flat">
              <a:solidFill>
                <a:srgbClr val="B8A992"/>
              </a:solidFill>
              <a:prstDash val="solid"/>
              <a:miter lim="400000"/>
            </a:ln>
          </a:insideV>
        </a:tcBdr>
        <a:fill>
          <a:solidFill>
            <a:srgbClr val="DCCAAB"/>
          </a:solidFill>
        </a:fill>
      </a:tcStyle>
    </a:firstCol>
    <a:lastRow>
      <a:tcTxStyle b="off" i="off">
        <a:fontRef idx="minor">
          <a:srgbClr val="353528"/>
        </a:fontRef>
        <a:srgbClr val="353528"/>
      </a:tcTxStyle>
      <a:tcStyle>
        <a:tcBdr>
          <a:left>
            <a:ln w="12700" cap="flat">
              <a:solidFill>
                <a:srgbClr val="B8A992"/>
              </a:solidFill>
              <a:prstDash val="solid"/>
              <a:miter lim="400000"/>
            </a:ln>
          </a:left>
          <a:right>
            <a:ln w="12700" cap="flat">
              <a:solidFill>
                <a:srgbClr val="B8A992"/>
              </a:solidFill>
              <a:prstDash val="solid"/>
              <a:miter lim="400000"/>
            </a:ln>
          </a:right>
          <a:top>
            <a:ln w="25400" cap="flat">
              <a:solidFill>
                <a:srgbClr val="353528"/>
              </a:solidFill>
              <a:prstDash val="solid"/>
              <a:miter lim="400000"/>
            </a:ln>
          </a:top>
          <a:bottom>
            <a:ln w="12700" cap="flat">
              <a:solidFill>
                <a:srgbClr val="B8A992"/>
              </a:solidFill>
              <a:prstDash val="solid"/>
              <a:miter lim="400000"/>
            </a:ln>
          </a:bottom>
          <a:insideH>
            <a:ln w="12700" cap="flat">
              <a:solidFill>
                <a:srgbClr val="B8A992"/>
              </a:solidFill>
              <a:prstDash val="solid"/>
              <a:miter lim="400000"/>
            </a:ln>
          </a:insideH>
          <a:insideV>
            <a:ln w="12700" cap="flat">
              <a:solidFill>
                <a:srgbClr val="B8A992"/>
              </a:solidFill>
              <a:prstDash val="solid"/>
              <a:miter lim="400000"/>
            </a:ln>
          </a:insideV>
        </a:tcBdr>
        <a:fill>
          <a:solidFill>
            <a:srgbClr val="ECDEB5">
              <a:alpha val="64999"/>
            </a:srgbClr>
          </a:solidFill>
        </a:fill>
      </a:tcStyle>
    </a:lastRow>
    <a:firstRow>
      <a:tcTxStyle b="off" i="off">
        <a:fontRef idx="minor">
          <a:srgbClr val="353528"/>
        </a:fontRef>
        <a:srgbClr val="353528"/>
      </a:tcTxStyle>
      <a:tcStyle>
        <a:tcBdr>
          <a:left>
            <a:ln w="12700" cap="flat">
              <a:solidFill>
                <a:srgbClr val="B8A992"/>
              </a:solidFill>
              <a:prstDash val="solid"/>
              <a:miter lim="400000"/>
            </a:ln>
          </a:left>
          <a:right>
            <a:ln w="12700" cap="flat">
              <a:solidFill>
                <a:srgbClr val="B8A992"/>
              </a:solidFill>
              <a:prstDash val="solid"/>
              <a:miter lim="400000"/>
            </a:ln>
          </a:right>
          <a:top>
            <a:ln w="12700" cap="flat">
              <a:solidFill>
                <a:srgbClr val="B8A992"/>
              </a:solidFill>
              <a:prstDash val="solid"/>
              <a:miter lim="400000"/>
            </a:ln>
          </a:top>
          <a:bottom>
            <a:ln w="12700" cap="flat">
              <a:solidFill>
                <a:srgbClr val="353528"/>
              </a:solidFill>
              <a:prstDash val="solid"/>
              <a:miter lim="400000"/>
            </a:ln>
          </a:bottom>
          <a:insideH>
            <a:ln w="12700" cap="flat">
              <a:solidFill>
                <a:srgbClr val="B8A992"/>
              </a:solidFill>
              <a:prstDash val="solid"/>
              <a:miter lim="400000"/>
            </a:ln>
          </a:insideH>
          <a:insideV>
            <a:ln w="12700" cap="flat">
              <a:solidFill>
                <a:srgbClr val="B8A992"/>
              </a:solidFill>
              <a:prstDash val="solid"/>
              <a:miter lim="400000"/>
            </a:ln>
          </a:insideV>
        </a:tcBdr>
        <a:fill>
          <a:solidFill>
            <a:srgbClr val="DCCAAB"/>
          </a:solidFill>
        </a:fill>
      </a:tcStyle>
    </a:firstRow>
  </a:tblStyle>
  <a:tblStyle styleId="{C7B018BB-80A7-4F77-B60F-C8B233D01FF8}" styleName="">
    <a:tblBg/>
    <a:wholeTbl>
      <a:tcTxStyle b="off" i="off">
        <a:fontRef idx="minor">
          <a:srgbClr val="59411C"/>
        </a:fontRef>
        <a:srgbClr val="59411C"/>
      </a:tcTxStyle>
      <a:tcStyle>
        <a:tcBdr>
          <a:left>
            <a:ln w="12700" cap="flat">
              <a:noFill/>
              <a:miter lim="400000"/>
            </a:ln>
          </a:left>
          <a:right>
            <a:ln w="12700" cap="flat">
              <a:noFill/>
              <a:miter lim="400000"/>
            </a:ln>
          </a:right>
          <a:top>
            <a:ln w="12700" cap="flat">
              <a:solidFill>
                <a:srgbClr val="6F6F6F"/>
              </a:solidFill>
              <a:prstDash val="solid"/>
              <a:miter lim="400000"/>
            </a:ln>
          </a:top>
          <a:bottom>
            <a:ln w="12700" cap="flat">
              <a:solidFill>
                <a:srgbClr val="6F6F6F"/>
              </a:solidFill>
              <a:prstDash val="solid"/>
              <a:miter lim="400000"/>
            </a:ln>
          </a:bottom>
          <a:insideH>
            <a:ln w="12700" cap="flat">
              <a:solidFill>
                <a:srgbClr val="6F6F6F"/>
              </a:solidFill>
              <a:prstDash val="solid"/>
              <a:miter lim="400000"/>
            </a:ln>
          </a:insideH>
          <a:insideV>
            <a:ln w="12700" cap="flat">
              <a:noFill/>
              <a:miter lim="400000"/>
            </a:ln>
          </a:insideV>
        </a:tcBdr>
        <a:fill>
          <a:solidFill>
            <a:srgbClr val="EBDFBA">
              <a:alpha val="64999"/>
            </a:srgbClr>
          </a:solidFill>
        </a:fill>
      </a:tcStyle>
    </a:wholeTbl>
    <a:band2H>
      <a:tcTxStyle/>
      <a:tcStyle>
        <a:tcBdr/>
        <a:fill>
          <a:solidFill>
            <a:srgbClr val="E3D3A5"/>
          </a:solidFill>
        </a:fill>
      </a:tcStyle>
    </a:band2H>
    <a:firstCol>
      <a:tcTxStyle b="off" i="off">
        <a:fontRef idx="minor">
          <a:srgbClr val="353528"/>
        </a:fontRef>
        <a:srgbClr val="353528"/>
      </a:tcTxStyle>
      <a:tcStyle>
        <a:tcBdr>
          <a:left>
            <a:ln w="12700" cap="flat">
              <a:solidFill>
                <a:srgbClr val="6F6F6F"/>
              </a:solidFill>
              <a:prstDash val="solid"/>
              <a:miter lim="400000"/>
            </a:ln>
          </a:left>
          <a:right>
            <a:ln w="12700" cap="flat">
              <a:solidFill>
                <a:srgbClr val="6F6F6F"/>
              </a:solidFill>
              <a:prstDash val="solid"/>
              <a:miter lim="400000"/>
            </a:ln>
          </a:right>
          <a:top>
            <a:ln w="12700" cap="flat">
              <a:noFill/>
              <a:miter lim="400000"/>
            </a:ln>
          </a:top>
          <a:bottom>
            <a:ln w="12700" cap="flat">
              <a:noFill/>
              <a:miter lim="400000"/>
            </a:ln>
          </a:bottom>
          <a:insideH>
            <a:ln w="12700" cap="flat">
              <a:noFill/>
              <a:miter lim="400000"/>
            </a:ln>
          </a:insideH>
          <a:insideV>
            <a:ln w="12700" cap="flat">
              <a:noFill/>
              <a:miter lim="400000"/>
            </a:ln>
          </a:insideV>
        </a:tcBdr>
        <a:fill>
          <a:solidFill>
            <a:srgbClr val="D5CEA8"/>
          </a:solidFill>
        </a:fill>
      </a:tcStyle>
    </a:firstCol>
    <a:lastRow>
      <a:tcTxStyle b="off" i="off">
        <a:fontRef idx="minor">
          <a:srgbClr val="353528"/>
        </a:fontRef>
        <a:srgbClr val="353528"/>
      </a:tcTxStyle>
      <a:tcStyle>
        <a:tcBdr>
          <a:left>
            <a:ln w="12700" cap="flat">
              <a:noFill/>
              <a:miter lim="400000"/>
            </a:ln>
          </a:left>
          <a:right>
            <a:ln w="12700" cap="flat">
              <a:noFill/>
              <a:miter lim="400000"/>
            </a:ln>
          </a:right>
          <a:top>
            <a:ln w="25400" cap="flat">
              <a:solidFill>
                <a:srgbClr val="50503C"/>
              </a:solidFill>
              <a:prstDash val="solid"/>
              <a:miter lim="400000"/>
            </a:ln>
          </a:top>
          <a:bottom>
            <a:ln w="12700" cap="flat">
              <a:solidFill>
                <a:srgbClr val="6F6F6F"/>
              </a:solidFill>
              <a:prstDash val="solid"/>
              <a:miter lim="400000"/>
            </a:ln>
          </a:bottom>
          <a:insideH>
            <a:ln w="12700" cap="flat">
              <a:noFill/>
              <a:miter lim="400000"/>
            </a:ln>
          </a:insideH>
          <a:insideV>
            <a:ln w="12700" cap="flat">
              <a:noFill/>
              <a:miter lim="400000"/>
            </a:ln>
          </a:insideV>
        </a:tcBdr>
        <a:fill>
          <a:solidFill>
            <a:srgbClr val="EBDFBA">
              <a:alpha val="64999"/>
            </a:srgbClr>
          </a:solidFill>
        </a:fill>
      </a:tcStyle>
    </a:lastRow>
    <a:firstRow>
      <a:tcTxStyle b="off" i="off">
        <a:fontRef idx="minor">
          <a:srgbClr val="353528"/>
        </a:fontRef>
        <a:srgbClr val="353528"/>
      </a:tcTxStyle>
      <a:tcStyle>
        <a:tcBdr>
          <a:left>
            <a:ln w="12700" cap="flat">
              <a:noFill/>
              <a:miter lim="400000"/>
            </a:ln>
          </a:left>
          <a:right>
            <a:ln w="12700" cap="flat">
              <a:noFill/>
              <a:miter lim="400000"/>
            </a:ln>
          </a:right>
          <a:top>
            <a:ln w="12700" cap="flat">
              <a:solidFill>
                <a:srgbClr val="6F6F6F"/>
              </a:solidFill>
              <a:prstDash val="solid"/>
              <a:miter lim="400000"/>
            </a:ln>
          </a:top>
          <a:bottom>
            <a:ln w="12700" cap="flat">
              <a:solidFill>
                <a:srgbClr val="6F6F6F"/>
              </a:solidFill>
              <a:prstDash val="solid"/>
              <a:miter lim="400000"/>
            </a:ln>
          </a:bottom>
          <a:insideH>
            <a:ln w="12700" cap="flat">
              <a:noFill/>
              <a:miter lim="400000"/>
            </a:ln>
          </a:insideH>
          <a:insideV>
            <a:ln w="12700" cap="flat">
              <a:noFill/>
              <a:miter lim="400000"/>
            </a:ln>
          </a:insideV>
        </a:tcBdr>
        <a:fill>
          <a:solidFill>
            <a:srgbClr val="B2B78B"/>
          </a:solidFill>
        </a:fill>
      </a:tcStyle>
    </a:firstRow>
  </a:tblStyle>
  <a:tblStyle styleId="{EEE7283C-3CF3-47DC-8721-378D4A62B228}" styleName="">
    <a:tblBg/>
    <a:wholeTbl>
      <a:tcTxStyle b="off" i="off">
        <a:fontRef idx="minor">
          <a:srgbClr val="59411C"/>
        </a:fontRef>
        <a:srgbClr val="59411C"/>
      </a:tcTxStyle>
      <a:tcStyle>
        <a:tcBdr>
          <a:left>
            <a:ln w="12700" cap="flat">
              <a:noFill/>
              <a:miter lim="400000"/>
            </a:ln>
          </a:left>
          <a:right>
            <a:ln w="12700" cap="flat">
              <a:noFill/>
              <a:miter lim="400000"/>
            </a:ln>
          </a:right>
          <a:top>
            <a:ln w="12700" cap="flat">
              <a:noFill/>
              <a:miter lim="400000"/>
            </a:ln>
          </a:top>
          <a:bottom>
            <a:ln w="12700" cap="flat">
              <a:noFill/>
              <a:miter lim="400000"/>
            </a:ln>
          </a:bottom>
          <a:insideH>
            <a:ln w="12700" cap="flat">
              <a:noFill/>
              <a:miter lim="400000"/>
            </a:ln>
          </a:insideH>
          <a:insideV>
            <a:ln w="12700" cap="flat">
              <a:noFill/>
              <a:miter lim="400000"/>
            </a:ln>
          </a:insideV>
        </a:tcBdr>
        <a:fill>
          <a:solidFill>
            <a:srgbClr val="DECB9D"/>
          </a:solidFill>
        </a:fill>
      </a:tcStyle>
    </a:wholeTbl>
    <a:band2H>
      <a:tcTxStyle/>
      <a:tcStyle>
        <a:tcBdr/>
        <a:fill>
          <a:solidFill>
            <a:srgbClr val="D9C28E"/>
          </a:solidFill>
        </a:fill>
      </a:tcStyle>
    </a:band2H>
    <a:firstCol>
      <a:tcTxStyle b="off" i="off">
        <a:fontRef idx="minor">
          <a:srgbClr val="353528"/>
        </a:fontRef>
        <a:srgbClr val="353528"/>
      </a:tcTxStyle>
      <a:tcStyle>
        <a:tcBdr>
          <a:left>
            <a:ln w="12700" cap="flat">
              <a:solidFill>
                <a:srgbClr val="8B8173"/>
              </a:solidFill>
              <a:prstDash val="solid"/>
              <a:miter lim="400000"/>
            </a:ln>
          </a:left>
          <a:right>
            <a:ln w="12700" cap="flat">
              <a:solidFill>
                <a:srgbClr val="8B8173"/>
              </a:solidFill>
              <a:prstDash val="solid"/>
              <a:miter lim="400000"/>
            </a:ln>
          </a:right>
          <a:top>
            <a:ln w="12700" cap="flat">
              <a:noFill/>
              <a:miter lim="400000"/>
            </a:ln>
          </a:top>
          <a:bottom>
            <a:ln w="12700" cap="flat">
              <a:noFill/>
              <a:miter lim="400000"/>
            </a:ln>
          </a:bottom>
          <a:insideH>
            <a:ln w="12700" cap="flat">
              <a:noFill/>
              <a:miter lim="400000"/>
            </a:ln>
          </a:insideH>
          <a:insideV>
            <a:ln w="12700" cap="flat">
              <a:noFill/>
              <a:miter lim="400000"/>
            </a:ln>
          </a:insideV>
        </a:tcBdr>
        <a:fill>
          <a:solidFill>
            <a:srgbClr val="ACB3A1"/>
          </a:solidFill>
        </a:fill>
      </a:tcStyle>
    </a:firstCol>
    <a:lastRow>
      <a:tcTxStyle b="off" i="off">
        <a:fontRef idx="minor">
          <a:srgbClr val="353528"/>
        </a:fontRef>
        <a:srgbClr val="353528"/>
      </a:tcTxStyle>
      <a:tcStyle>
        <a:tcBdr>
          <a:left>
            <a:ln w="12700" cap="flat">
              <a:noFill/>
              <a:miter lim="400000"/>
            </a:ln>
          </a:left>
          <a:right>
            <a:ln w="12700" cap="flat">
              <a:noFill/>
              <a:miter lim="400000"/>
            </a:ln>
          </a:right>
          <a:top>
            <a:ln w="25400" cap="flat">
              <a:solidFill>
                <a:srgbClr val="353528"/>
              </a:solidFill>
              <a:prstDash val="solid"/>
              <a:miter lim="400000"/>
            </a:ln>
          </a:top>
          <a:bottom>
            <a:ln w="12700" cap="flat">
              <a:solidFill>
                <a:srgbClr val="8B8173"/>
              </a:solidFill>
              <a:prstDash val="solid"/>
              <a:miter lim="400000"/>
            </a:ln>
          </a:bottom>
          <a:insideH>
            <a:ln w="12700" cap="flat">
              <a:noFill/>
              <a:miter lim="400000"/>
            </a:ln>
          </a:insideH>
          <a:insideV>
            <a:ln w="12700" cap="flat">
              <a:noFill/>
              <a:miter lim="400000"/>
            </a:ln>
          </a:insideV>
        </a:tcBdr>
        <a:fill>
          <a:solidFill>
            <a:srgbClr val="DECB9D"/>
          </a:solidFill>
        </a:fill>
      </a:tcStyle>
    </a:lastRow>
    <a:firstRow>
      <a:tcTxStyle b="off" i="off">
        <a:fontRef idx="minor">
          <a:srgbClr val="353528"/>
        </a:fontRef>
        <a:srgbClr val="353528"/>
      </a:tcTxStyle>
      <a:tcStyle>
        <a:tcBdr>
          <a:left>
            <a:ln w="12700" cap="flat">
              <a:noFill/>
              <a:miter lim="400000"/>
            </a:ln>
          </a:left>
          <a:right>
            <a:ln w="12700" cap="flat">
              <a:noFill/>
              <a:miter lim="400000"/>
            </a:ln>
          </a:right>
          <a:top>
            <a:ln w="12700" cap="flat">
              <a:solidFill>
                <a:srgbClr val="786E5F"/>
              </a:solidFill>
              <a:prstDash val="solid"/>
              <a:miter lim="400000"/>
            </a:ln>
          </a:top>
          <a:bottom>
            <a:ln w="12700" cap="flat">
              <a:solidFill>
                <a:srgbClr val="8B8173"/>
              </a:solidFill>
              <a:prstDash val="solid"/>
              <a:miter lim="400000"/>
            </a:ln>
          </a:bottom>
          <a:insideH>
            <a:ln w="12700" cap="flat">
              <a:noFill/>
              <a:miter lim="400000"/>
            </a:ln>
          </a:insideH>
          <a:insideV>
            <a:ln w="12700" cap="flat">
              <a:noFill/>
              <a:miter lim="400000"/>
            </a:ln>
          </a:insideV>
        </a:tcBdr>
        <a:fill>
          <a:solidFill>
            <a:srgbClr val="8CAAA5"/>
          </a:solidFill>
        </a:fill>
      </a:tcStyle>
    </a:firstRow>
  </a:tblStyle>
  <a:tblStyle styleId="{CF821DB8-F4EB-4A41-A1BA-3FCAFE7338EE}" styleName="">
    <a:tblBg/>
    <a:wholeTbl>
      <a:tcTxStyle b="off" i="off">
        <a:fontRef idx="minor">
          <a:srgbClr val="59411C"/>
        </a:fontRef>
        <a:srgbClr val="59411C"/>
      </a:tcTxStyle>
      <a:tcStyle>
        <a:tcBdr>
          <a:left>
            <a:ln w="12700" cap="flat">
              <a:solidFill>
                <a:srgbClr val="917359"/>
              </a:solidFill>
              <a:prstDash val="solid"/>
              <a:miter lim="400000"/>
            </a:ln>
          </a:left>
          <a:right>
            <a:ln w="12700" cap="flat">
              <a:solidFill>
                <a:srgbClr val="917359"/>
              </a:solidFill>
              <a:prstDash val="solid"/>
              <a:miter lim="400000"/>
            </a:ln>
          </a:right>
          <a:top>
            <a:ln w="12700" cap="flat">
              <a:solidFill>
                <a:srgbClr val="917359"/>
              </a:solidFill>
              <a:prstDash val="solid"/>
              <a:miter lim="400000"/>
            </a:ln>
          </a:top>
          <a:bottom>
            <a:ln w="12700" cap="flat">
              <a:solidFill>
                <a:srgbClr val="917359"/>
              </a:solidFill>
              <a:prstDash val="solid"/>
              <a:miter lim="400000"/>
            </a:ln>
          </a:bottom>
          <a:insideH>
            <a:ln w="12700" cap="flat">
              <a:solidFill>
                <a:srgbClr val="917359"/>
              </a:solidFill>
              <a:prstDash val="solid"/>
              <a:miter lim="400000"/>
            </a:ln>
          </a:insideH>
          <a:insideV>
            <a:ln w="12700" cap="flat">
              <a:solidFill>
                <a:srgbClr val="917359"/>
              </a:solidFill>
              <a:prstDash val="solid"/>
              <a:miter lim="400000"/>
            </a:ln>
          </a:insideV>
        </a:tcBdr>
        <a:fill>
          <a:solidFill>
            <a:srgbClr val="DECB9D"/>
          </a:solidFill>
        </a:fill>
      </a:tcStyle>
    </a:wholeTbl>
    <a:band2H>
      <a:tcTxStyle/>
      <a:tcStyle>
        <a:tcBdr/>
        <a:fill>
          <a:solidFill>
            <a:srgbClr val="D9C28E"/>
          </a:solidFill>
        </a:fill>
      </a:tcStyle>
    </a:band2H>
    <a:firstCol>
      <a:tcTxStyle b="off" i="off">
        <a:fontRef idx="minor">
          <a:srgbClr val="353528"/>
        </a:fontRef>
        <a:srgbClr val="353528"/>
      </a:tcTxStyle>
      <a:tcStyle>
        <a:tcBdr>
          <a:left>
            <a:ln w="12700" cap="flat">
              <a:solidFill>
                <a:srgbClr val="917359"/>
              </a:solidFill>
              <a:prstDash val="solid"/>
              <a:miter lim="400000"/>
            </a:ln>
          </a:left>
          <a:right>
            <a:ln w="12700" cap="flat">
              <a:solidFill>
                <a:srgbClr val="917359"/>
              </a:solidFill>
              <a:prstDash val="solid"/>
              <a:miter lim="400000"/>
            </a:ln>
          </a:right>
          <a:top>
            <a:ln w="12700" cap="flat">
              <a:solidFill>
                <a:srgbClr val="917359"/>
              </a:solidFill>
              <a:prstDash val="solid"/>
              <a:miter lim="400000"/>
            </a:ln>
          </a:top>
          <a:bottom>
            <a:ln w="12700" cap="flat">
              <a:solidFill>
                <a:srgbClr val="917359"/>
              </a:solidFill>
              <a:prstDash val="solid"/>
              <a:miter lim="400000"/>
            </a:ln>
          </a:bottom>
          <a:insideH>
            <a:ln w="12700" cap="flat">
              <a:solidFill>
                <a:srgbClr val="917359"/>
              </a:solidFill>
              <a:prstDash val="solid"/>
              <a:miter lim="400000"/>
            </a:ln>
          </a:insideH>
          <a:insideV>
            <a:ln w="12700" cap="flat">
              <a:noFill/>
              <a:miter lim="400000"/>
            </a:ln>
          </a:insideV>
        </a:tcBdr>
        <a:fill>
          <a:solidFill>
            <a:srgbClr val="EBD7AF"/>
          </a:solidFill>
        </a:fill>
      </a:tcStyle>
    </a:firstCol>
    <a:lastRow>
      <a:tcTxStyle b="off" i="off">
        <a:fontRef idx="minor">
          <a:srgbClr val="353528"/>
        </a:fontRef>
        <a:srgbClr val="353528"/>
      </a:tcTxStyle>
      <a:tcStyle>
        <a:tcBdr>
          <a:left>
            <a:ln w="12700" cap="flat">
              <a:solidFill>
                <a:srgbClr val="917359"/>
              </a:solidFill>
              <a:prstDash val="solid"/>
              <a:miter lim="400000"/>
            </a:ln>
          </a:left>
          <a:right>
            <a:ln w="12700" cap="flat">
              <a:solidFill>
                <a:srgbClr val="917359"/>
              </a:solidFill>
              <a:prstDash val="solid"/>
              <a:miter lim="400000"/>
            </a:ln>
          </a:right>
          <a:top>
            <a:ln w="12700" cap="flat">
              <a:solidFill>
                <a:srgbClr val="917359"/>
              </a:solidFill>
              <a:prstDash val="solid"/>
              <a:miter lim="400000"/>
            </a:ln>
          </a:top>
          <a:bottom>
            <a:ln w="12700" cap="flat">
              <a:solidFill>
                <a:srgbClr val="917359"/>
              </a:solidFill>
              <a:prstDash val="solid"/>
              <a:miter lim="400000"/>
            </a:ln>
          </a:bottom>
          <a:insideH>
            <a:ln w="12700" cap="flat">
              <a:noFill/>
              <a:miter lim="400000"/>
            </a:ln>
          </a:insideH>
          <a:insideV>
            <a:ln w="12700" cap="flat">
              <a:solidFill>
                <a:srgbClr val="917359"/>
              </a:solidFill>
              <a:prstDash val="solid"/>
              <a:miter lim="400000"/>
            </a:ln>
          </a:insideV>
        </a:tcBdr>
        <a:fill>
          <a:solidFill>
            <a:srgbClr val="B48F6B"/>
          </a:solidFill>
        </a:fill>
      </a:tcStyle>
    </a:lastRow>
    <a:firstRow>
      <a:tcTxStyle b="off" i="off">
        <a:fontRef idx="minor">
          <a:srgbClr val="353528"/>
        </a:fontRef>
        <a:srgbClr val="353528"/>
      </a:tcTxStyle>
      <a:tcStyle>
        <a:tcBdr>
          <a:left>
            <a:ln w="12700" cap="flat">
              <a:solidFill>
                <a:srgbClr val="917359"/>
              </a:solidFill>
              <a:prstDash val="solid"/>
              <a:miter lim="400000"/>
            </a:ln>
          </a:left>
          <a:right>
            <a:ln w="12700" cap="flat">
              <a:solidFill>
                <a:srgbClr val="917359"/>
              </a:solidFill>
              <a:prstDash val="solid"/>
              <a:miter lim="400000"/>
            </a:ln>
          </a:right>
          <a:top>
            <a:ln w="12700" cap="flat">
              <a:solidFill>
                <a:srgbClr val="917359"/>
              </a:solidFill>
              <a:prstDash val="solid"/>
              <a:miter lim="400000"/>
            </a:ln>
          </a:top>
          <a:bottom>
            <a:ln w="12700" cap="flat">
              <a:solidFill>
                <a:srgbClr val="917359"/>
              </a:solidFill>
              <a:prstDash val="solid"/>
              <a:miter lim="400000"/>
            </a:ln>
          </a:bottom>
          <a:insideH>
            <a:ln w="12700" cap="flat">
              <a:noFill/>
              <a:miter lim="400000"/>
            </a:ln>
          </a:insideH>
          <a:insideV>
            <a:ln w="12700" cap="flat">
              <a:solidFill>
                <a:srgbClr val="917359"/>
              </a:solidFill>
              <a:prstDash val="solid"/>
              <a:miter lim="400000"/>
            </a:ln>
          </a:insideV>
        </a:tcBdr>
        <a:fill>
          <a:solidFill>
            <a:srgbClr val="B48F6B"/>
          </a:solidFill>
        </a:fill>
      </a:tcStyle>
    </a:firstRow>
  </a:tblStyle>
  <a:tblStyle styleId="{33BA23B1-9221-436E-865A-0063620EA4FD}" styleName="">
    <a:tblBg/>
    <a:wholeTbl>
      <a:tcTxStyle b="off" i="off">
        <a:fontRef idx="minor">
          <a:srgbClr val="5D5D5D"/>
        </a:fontRef>
        <a:srgbClr val="5D5D5D"/>
      </a:tcTxStyle>
      <a:tcStyle>
        <a:tcBdr>
          <a:left>
            <a:ln w="12700" cap="flat">
              <a:solidFill>
                <a:srgbClr val="828282"/>
              </a:solidFill>
              <a:prstDash val="solid"/>
              <a:miter lim="400000"/>
            </a:ln>
          </a:left>
          <a:right>
            <a:ln w="12700" cap="flat">
              <a:solidFill>
                <a:srgbClr val="828282"/>
              </a:solidFill>
              <a:prstDash val="solid"/>
              <a:miter lim="400000"/>
            </a:ln>
          </a:right>
          <a:top>
            <a:ln w="12700" cap="flat">
              <a:solidFill>
                <a:srgbClr val="828282"/>
              </a:solidFill>
              <a:prstDash val="solid"/>
              <a:miter lim="400000"/>
            </a:ln>
          </a:top>
          <a:bottom>
            <a:ln w="12700" cap="flat">
              <a:solidFill>
                <a:srgbClr val="828282"/>
              </a:solidFill>
              <a:prstDash val="solid"/>
              <a:miter lim="400000"/>
            </a:ln>
          </a:bottom>
          <a:insideH>
            <a:ln w="12700" cap="flat">
              <a:solidFill>
                <a:srgbClr val="828282"/>
              </a:solidFill>
              <a:prstDash val="solid"/>
              <a:miter lim="400000"/>
            </a:ln>
          </a:insideH>
          <a:insideV>
            <a:ln w="12700" cap="flat">
              <a:solidFill>
                <a:srgbClr val="828282"/>
              </a:solidFill>
              <a:prstDash val="solid"/>
              <a:miter lim="400000"/>
            </a:ln>
          </a:insideV>
        </a:tcBdr>
        <a:fill>
          <a:solidFill>
            <a:srgbClr val="ECDEB5"/>
          </a:solidFill>
        </a:fill>
      </a:tcStyle>
    </a:wholeTbl>
    <a:band2H>
      <a:tcTxStyle/>
      <a:tcStyle>
        <a:tcBdr/>
        <a:fill>
          <a:solidFill>
            <a:srgbClr val="DED4B6"/>
          </a:solidFill>
        </a:fill>
      </a:tcStyle>
    </a:band2H>
    <a:firstCol>
      <a:tcTxStyle b="off" i="off">
        <a:fontRef idx="minor">
          <a:srgbClr val="353528"/>
        </a:fontRef>
        <a:srgbClr val="353528"/>
      </a:tcTxStyle>
      <a:tcStyle>
        <a:tcBdr>
          <a:left>
            <a:ln w="12700" cap="flat">
              <a:solidFill>
                <a:srgbClr val="828282"/>
              </a:solidFill>
              <a:prstDash val="solid"/>
              <a:miter lim="400000"/>
            </a:ln>
          </a:left>
          <a:right>
            <a:ln w="12700" cap="flat">
              <a:solidFill>
                <a:srgbClr val="828282"/>
              </a:solidFill>
              <a:prstDash val="solid"/>
              <a:miter lim="400000"/>
            </a:ln>
          </a:right>
          <a:top>
            <a:ln w="12700" cap="flat">
              <a:solidFill>
                <a:srgbClr val="828282"/>
              </a:solidFill>
              <a:prstDash val="solid"/>
              <a:miter lim="400000"/>
            </a:ln>
          </a:top>
          <a:bottom>
            <a:ln w="12700" cap="flat">
              <a:solidFill>
                <a:srgbClr val="828282"/>
              </a:solidFill>
              <a:prstDash val="solid"/>
              <a:miter lim="400000"/>
            </a:ln>
          </a:bottom>
          <a:insideH>
            <a:ln w="12700" cap="flat">
              <a:solidFill>
                <a:srgbClr val="828282"/>
              </a:solidFill>
              <a:prstDash val="solid"/>
              <a:miter lim="400000"/>
            </a:ln>
          </a:insideH>
          <a:insideV>
            <a:ln w="12700" cap="flat">
              <a:noFill/>
              <a:miter lim="400000"/>
            </a:ln>
          </a:insideV>
        </a:tcBdr>
        <a:fill>
          <a:solidFill>
            <a:srgbClr val="D7CDBE"/>
          </a:solidFill>
        </a:fill>
      </a:tcStyle>
    </a:firstCol>
    <a:lastRow>
      <a:tcTxStyle b="off" i="off">
        <a:fontRef idx="minor">
          <a:srgbClr val="353528"/>
        </a:fontRef>
        <a:srgbClr val="353528"/>
      </a:tcTxStyle>
      <a:tcStyle>
        <a:tcBdr>
          <a:left>
            <a:ln w="12700" cap="flat">
              <a:noFill/>
              <a:miter lim="400000"/>
            </a:ln>
          </a:left>
          <a:right>
            <a:ln w="12700" cap="flat">
              <a:noFill/>
              <a:miter lim="400000"/>
            </a:ln>
          </a:right>
          <a:top>
            <a:ln w="12700" cap="flat">
              <a:solidFill>
                <a:srgbClr val="828282"/>
              </a:solidFill>
              <a:prstDash val="solid"/>
              <a:miter lim="400000"/>
            </a:ln>
          </a:top>
          <a:bottom>
            <a:ln w="12700" cap="flat">
              <a:solidFill>
                <a:srgbClr val="828282"/>
              </a:solidFill>
              <a:prstDash val="solid"/>
              <a:miter lim="400000"/>
            </a:ln>
          </a:bottom>
          <a:insideH>
            <a:ln w="12700" cap="flat">
              <a:noFill/>
              <a:miter lim="400000"/>
            </a:ln>
          </a:insideH>
          <a:insideV>
            <a:ln w="12700" cap="flat">
              <a:noFill/>
              <a:miter lim="400000"/>
            </a:ln>
          </a:insideV>
        </a:tcBdr>
        <a:fill>
          <a:solidFill>
            <a:srgbClr val="B9B4A5"/>
          </a:solidFill>
        </a:fill>
      </a:tcStyle>
    </a:lastRow>
    <a:firstRow>
      <a:tcTxStyle b="off" i="off">
        <a:fontRef idx="minor">
          <a:srgbClr val="353528"/>
        </a:fontRef>
        <a:srgbClr val="353528"/>
      </a:tcTxStyle>
      <a:tcStyle>
        <a:tcBdr>
          <a:left>
            <a:ln w="12700" cap="flat">
              <a:noFill/>
              <a:miter lim="400000"/>
            </a:ln>
          </a:left>
          <a:right>
            <a:ln w="12700" cap="flat">
              <a:noFill/>
              <a:miter lim="400000"/>
            </a:ln>
          </a:right>
          <a:top>
            <a:ln w="12700" cap="flat">
              <a:solidFill>
                <a:srgbClr val="828282"/>
              </a:solidFill>
              <a:prstDash val="solid"/>
              <a:miter lim="400000"/>
            </a:ln>
          </a:top>
          <a:bottom>
            <a:ln w="12700" cap="flat">
              <a:solidFill>
                <a:srgbClr val="828282"/>
              </a:solidFill>
              <a:prstDash val="solid"/>
              <a:miter lim="400000"/>
            </a:ln>
          </a:bottom>
          <a:insideH>
            <a:ln w="12700" cap="flat">
              <a:noFill/>
              <a:miter lim="400000"/>
            </a:ln>
          </a:insideH>
          <a:insideV>
            <a:ln w="12700" cap="flat">
              <a:noFill/>
              <a:miter lim="400000"/>
            </a:ln>
          </a:insideV>
        </a:tcBdr>
        <a:fill>
          <a:solidFill>
            <a:srgbClr val="B9B4A5"/>
          </a:solidFill>
        </a:fill>
      </a:tcStyle>
    </a:firstRow>
  </a:tblStyle>
  <a:tblStyle styleId="{2708684C-4D16-4618-839F-0558EEFCDFE6}" styleName="">
    <a:tblBg/>
    <a:wholeTbl>
      <a:tcTxStyle b="off" i="off">
        <a:fontRef idx="minor">
          <a:srgbClr val="5D5D5D"/>
        </a:fontRef>
        <a:srgbClr val="5D5D5D"/>
      </a:tcTxStyle>
      <a:tcStyle>
        <a:tcBdr>
          <a:left>
            <a:ln w="12700" cap="flat">
              <a:solidFill>
                <a:srgbClr val="83867F"/>
              </a:solidFill>
              <a:custDash>
                <a:ds d="200000" sp="200000"/>
              </a:custDash>
              <a:miter lim="400000"/>
            </a:ln>
          </a:left>
          <a:right>
            <a:ln w="12700" cap="flat">
              <a:solidFill>
                <a:srgbClr val="83867F"/>
              </a:solidFill>
              <a:custDash>
                <a:ds d="200000" sp="200000"/>
              </a:custDash>
              <a:miter lim="400000"/>
            </a:ln>
          </a:right>
          <a:top>
            <a:ln w="12700" cap="flat">
              <a:solidFill>
                <a:srgbClr val="83867F"/>
              </a:solidFill>
              <a:custDash>
                <a:ds d="200000" sp="200000"/>
              </a:custDash>
              <a:miter lim="400000"/>
            </a:ln>
          </a:top>
          <a:bottom>
            <a:ln w="12700" cap="flat">
              <a:solidFill>
                <a:srgbClr val="83867F"/>
              </a:solidFill>
              <a:custDash>
                <a:ds d="200000" sp="200000"/>
              </a:custDash>
              <a:miter lim="400000"/>
            </a:ln>
          </a:bottom>
          <a:insideH>
            <a:ln w="12700" cap="flat">
              <a:solidFill>
                <a:srgbClr val="83867F"/>
              </a:solidFill>
              <a:custDash>
                <a:ds d="200000" sp="200000"/>
              </a:custDash>
              <a:miter lim="400000"/>
            </a:ln>
          </a:insideH>
          <a:insideV>
            <a:ln w="12700" cap="flat">
              <a:solidFill>
                <a:srgbClr val="83867F"/>
              </a:solidFill>
              <a:custDash>
                <a:ds d="200000" sp="200000"/>
              </a:custDash>
              <a:miter lim="400000"/>
            </a:ln>
          </a:insideV>
        </a:tcBdr>
        <a:fill>
          <a:noFill/>
        </a:fill>
      </a:tcStyle>
    </a:wholeTbl>
    <a:band2H>
      <a:tcTxStyle/>
      <a:tcStyle>
        <a:tcBdr/>
        <a:fill>
          <a:solidFill>
            <a:srgbClr val="FFFFFF">
              <a:alpha val="20000"/>
            </a:srgbClr>
          </a:solidFill>
        </a:fill>
      </a:tcStyle>
    </a:band2H>
    <a:firstCol>
      <a:tcTxStyle b="off" i="off">
        <a:fontRef idx="minor">
          <a:srgbClr val="353528"/>
        </a:fontRef>
        <a:srgbClr val="353528"/>
      </a:tcTxStyle>
      <a:tcStyle>
        <a:tcBdr>
          <a:left>
            <a:ln w="12700" cap="flat">
              <a:noFill/>
              <a:miter lim="400000"/>
            </a:ln>
          </a:left>
          <a:right>
            <a:ln w="12700" cap="flat">
              <a:solidFill>
                <a:srgbClr val="3E231A"/>
              </a:solidFill>
              <a:prstDash val="solid"/>
              <a:miter lim="400000"/>
            </a:ln>
          </a:right>
          <a:top>
            <a:ln w="12700" cap="flat">
              <a:noFill/>
              <a:miter lim="400000"/>
            </a:ln>
          </a:top>
          <a:bottom>
            <a:ln w="12700" cap="flat">
              <a:noFill/>
              <a:miter lim="400000"/>
            </a:ln>
          </a:bottom>
          <a:insideH>
            <a:ln w="12700" cap="flat">
              <a:noFill/>
              <a:miter lim="400000"/>
            </a:ln>
          </a:insideH>
          <a:insideV>
            <a:ln w="12700" cap="flat">
              <a:noFill/>
              <a:miter lim="400000"/>
            </a:ln>
          </a:insideV>
        </a:tcBdr>
        <a:fill>
          <a:noFill/>
        </a:fill>
      </a:tcStyle>
    </a:firstCol>
    <a:lastRow>
      <a:tcTxStyle b="off" i="off">
        <a:fontRef idx="minor">
          <a:srgbClr val="353528"/>
        </a:fontRef>
        <a:srgbClr val="353528"/>
      </a:tcTxStyle>
      <a:tcStyle>
        <a:tcBdr>
          <a:left>
            <a:ln w="12700" cap="flat">
              <a:noFill/>
              <a:miter lim="400000"/>
            </a:ln>
          </a:left>
          <a:right>
            <a:ln w="12700" cap="flat">
              <a:noFill/>
              <a:miter lim="400000"/>
            </a:ln>
          </a:right>
          <a:top>
            <a:ln w="25400" cap="flat">
              <a:solidFill>
                <a:srgbClr val="3E231A"/>
              </a:solidFill>
              <a:prstDash val="solid"/>
              <a:miter lim="400000"/>
            </a:ln>
          </a:top>
          <a:bottom>
            <a:ln w="12700" cap="flat">
              <a:noFill/>
              <a:miter lim="400000"/>
            </a:ln>
          </a:bottom>
          <a:insideH>
            <a:ln w="12700" cap="flat">
              <a:noFill/>
              <a:miter lim="400000"/>
            </a:ln>
          </a:insideH>
          <a:insideV>
            <a:ln w="12700" cap="flat">
              <a:noFill/>
              <a:miter lim="400000"/>
            </a:ln>
          </a:insideV>
        </a:tcBdr>
        <a:fill>
          <a:noFill/>
        </a:fill>
      </a:tcStyle>
    </a:lastRow>
    <a:firstRow>
      <a:tcTxStyle b="off" i="off">
        <a:fontRef idx="minor">
          <a:srgbClr val="353528"/>
        </a:fontRef>
        <a:srgbClr val="353528"/>
      </a:tcTxStyle>
      <a:tcStyle>
        <a:tcBdr>
          <a:left>
            <a:ln w="12700" cap="flat">
              <a:noFill/>
              <a:miter lim="400000"/>
            </a:ln>
          </a:left>
          <a:right>
            <a:ln w="12700" cap="flat">
              <a:noFill/>
              <a:miter lim="400000"/>
            </a:ln>
          </a:right>
          <a:top>
            <a:ln w="12700" cap="flat">
              <a:noFill/>
              <a:miter lim="400000"/>
            </a:ln>
          </a:top>
          <a:bottom>
            <a:ln w="12700" cap="flat">
              <a:solidFill>
                <a:srgbClr val="3E231A"/>
              </a:solidFill>
              <a:prstDash val="solid"/>
              <a:miter lim="400000"/>
            </a:ln>
          </a:bottom>
          <a:insideH>
            <a:ln w="12700" cap="flat">
              <a:noFill/>
              <a:miter lim="400000"/>
            </a:ln>
          </a:insideH>
          <a:insideV>
            <a:ln w="12700" cap="flat">
              <a:noFill/>
              <a:miter lim="400000"/>
            </a:ln>
          </a:insideV>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snapToObjects="1">
      <p:cViewPr varScale="1">
        <p:scale>
          <a:sx n="65" d="100"/>
          <a:sy n="65" d="100"/>
        </p:scale>
        <p:origin x="-1128" y="-112"/>
      </p:cViewPr>
      <p:guideLst>
        <p:guide orient="horz" pos="3072"/>
        <p:guide pos="4096"/>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9" Type="http://schemas.openxmlformats.org/officeDocument/2006/relationships/slide" Target="slides/slide8.xml"/><Relationship Id="rId20" Type="http://schemas.openxmlformats.org/officeDocument/2006/relationships/tableStyles" Target="tableStyles.xml"/><Relationship Id="rId10" Type="http://schemas.openxmlformats.org/officeDocument/2006/relationships/slide" Target="slides/slide9.xml"/><Relationship Id="rId11" Type="http://schemas.openxmlformats.org/officeDocument/2006/relationships/slide" Target="slides/slide10.xml"/><Relationship Id="rId12" Type="http://schemas.openxmlformats.org/officeDocument/2006/relationships/slide" Target="slides/slide11.xml"/><Relationship Id="rId13" Type="http://schemas.openxmlformats.org/officeDocument/2006/relationships/slide" Target="slides/slide12.xml"/><Relationship Id="rId14" Type="http://schemas.openxmlformats.org/officeDocument/2006/relationships/slide" Target="slides/slide13.xml"/><Relationship Id="rId15" Type="http://schemas.openxmlformats.org/officeDocument/2006/relationships/notesMaster" Target="notesMasters/notesMaster1.xml"/><Relationship Id="rId16" Type="http://schemas.openxmlformats.org/officeDocument/2006/relationships/printerSettings" Target="printerSettings/printerSettings1.bin"/><Relationship Id="rId17" Type="http://schemas.openxmlformats.org/officeDocument/2006/relationships/presProps" Target="presProps.xml"/><Relationship Id="rId18" Type="http://schemas.openxmlformats.org/officeDocument/2006/relationships/viewProps" Target="viewProps.xml"/><Relationship Id="rId19" Type="http://schemas.openxmlformats.org/officeDocument/2006/relationships/theme" Target="theme/theme1.xml"/><Relationship Id="rId1" Type="http://schemas.openxmlformats.org/officeDocument/2006/relationships/slideMaster" Target="slideMasters/slideMaster1.xml"/><Relationship Id="rId2" Type="http://schemas.openxmlformats.org/officeDocument/2006/relationships/slide" Target="slides/slide1.xml"/><Relationship Id="rId3" Type="http://schemas.openxmlformats.org/officeDocument/2006/relationships/slide" Target="slides/slide2.xml"/><Relationship Id="rId4" Type="http://schemas.openxmlformats.org/officeDocument/2006/relationships/slide" Target="slides/slide3.xml"/><Relationship Id="rId5" Type="http://schemas.openxmlformats.org/officeDocument/2006/relationships/slide" Target="slides/slide4.xml"/><Relationship Id="rId6" Type="http://schemas.openxmlformats.org/officeDocument/2006/relationships/slide" Target="slides/slide5.xml"/><Relationship Id="rId7" Type="http://schemas.openxmlformats.org/officeDocument/2006/relationships/slide" Target="slides/slide6.xml"/><Relationship Id="rId8" Type="http://schemas.openxmlformats.org/officeDocument/2006/relationships/slide" Target="slides/slide7.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16" name="Shape 116"/>
          <p:cNvSpPr>
            <a:spLocks noGrp="1" noRot="1" noChangeAspect="1"/>
          </p:cNvSpPr>
          <p:nvPr>
            <p:ph type="sldImg"/>
          </p:nvPr>
        </p:nvSpPr>
        <p:spPr>
          <a:xfrm>
            <a:off x="1143000" y="685800"/>
            <a:ext cx="4572000" cy="3429000"/>
          </a:xfrm>
          <a:prstGeom prst="rect">
            <a:avLst/>
          </a:prstGeom>
        </p:spPr>
        <p:txBody>
          <a:bodyPr/>
          <a:lstStyle/>
          <a:p>
            <a:endParaRPr/>
          </a:p>
        </p:txBody>
      </p:sp>
      <p:sp>
        <p:nvSpPr>
          <p:cNvPr id="117" name="Shape 117"/>
          <p:cNvSpPr>
            <a:spLocks noGrp="1"/>
          </p:cNvSpPr>
          <p:nvPr>
            <p:ph type="body" sz="quarter" idx="1"/>
          </p:nvPr>
        </p:nvSpPr>
        <p:spPr>
          <a:xfrm>
            <a:off x="914400" y="4343400"/>
            <a:ext cx="5029200" cy="4114800"/>
          </a:xfrm>
          <a:prstGeom prst="rect">
            <a:avLst/>
          </a:prstGeom>
        </p:spPr>
        <p:txBody>
          <a:bodyPr/>
          <a:lstStyle/>
          <a:p>
            <a:endParaRPr/>
          </a:p>
        </p:txBody>
      </p:sp>
    </p:spTree>
    <p:extLst>
      <p:ext uri="{BB962C8B-B14F-4D97-AF65-F5344CB8AC3E}">
        <p14:creationId xmlns:p14="http://schemas.microsoft.com/office/powerpoint/2010/main" val="2914801227"/>
      </p:ext>
    </p:extLst>
  </p:cSld>
  <p:clrMap bg1="lt1" tx1="dk1" bg2="lt2" tx2="dk2" accent1="accent1" accent2="accent2" accent3="accent3" accent4="accent4" accent5="accent5" accent6="accent6" hlink="hlink" folHlink="folHlink"/>
  <p:notesStyle>
    <a:lvl1pPr defTabSz="457200" latinLnBrk="0">
      <a:lnSpc>
        <a:spcPct val="117999"/>
      </a:lnSpc>
      <a:defRPr sz="2200">
        <a:latin typeface="Helvetica Neue"/>
        <a:ea typeface="Helvetica Neue"/>
        <a:cs typeface="Helvetica Neue"/>
        <a:sym typeface="Helvetica Neue"/>
      </a:defRPr>
    </a:lvl1pPr>
    <a:lvl2pPr indent="228600" defTabSz="457200" latinLnBrk="0">
      <a:lnSpc>
        <a:spcPct val="117999"/>
      </a:lnSpc>
      <a:defRPr sz="2200">
        <a:latin typeface="Helvetica Neue"/>
        <a:ea typeface="Helvetica Neue"/>
        <a:cs typeface="Helvetica Neue"/>
        <a:sym typeface="Helvetica Neue"/>
      </a:defRPr>
    </a:lvl2pPr>
    <a:lvl3pPr indent="457200" defTabSz="457200" latinLnBrk="0">
      <a:lnSpc>
        <a:spcPct val="117999"/>
      </a:lnSpc>
      <a:defRPr sz="2200">
        <a:latin typeface="Helvetica Neue"/>
        <a:ea typeface="Helvetica Neue"/>
        <a:cs typeface="Helvetica Neue"/>
        <a:sym typeface="Helvetica Neue"/>
      </a:defRPr>
    </a:lvl3pPr>
    <a:lvl4pPr indent="685800" defTabSz="457200" latinLnBrk="0">
      <a:lnSpc>
        <a:spcPct val="117999"/>
      </a:lnSpc>
      <a:defRPr sz="2200">
        <a:latin typeface="Helvetica Neue"/>
        <a:ea typeface="Helvetica Neue"/>
        <a:cs typeface="Helvetica Neue"/>
        <a:sym typeface="Helvetica Neue"/>
      </a:defRPr>
    </a:lvl4pPr>
    <a:lvl5pPr indent="914400" defTabSz="457200" latinLnBrk="0">
      <a:lnSpc>
        <a:spcPct val="117999"/>
      </a:lnSpc>
      <a:defRPr sz="2200">
        <a:latin typeface="Helvetica Neue"/>
        <a:ea typeface="Helvetica Neue"/>
        <a:cs typeface="Helvetica Neue"/>
        <a:sym typeface="Helvetica Neue"/>
      </a:defRPr>
    </a:lvl5pPr>
    <a:lvl6pPr indent="1143000" defTabSz="457200" latinLnBrk="0">
      <a:lnSpc>
        <a:spcPct val="117999"/>
      </a:lnSpc>
      <a:defRPr sz="2200">
        <a:latin typeface="Helvetica Neue"/>
        <a:ea typeface="Helvetica Neue"/>
        <a:cs typeface="Helvetica Neue"/>
        <a:sym typeface="Helvetica Neue"/>
      </a:defRPr>
    </a:lvl6pPr>
    <a:lvl7pPr indent="1371600" defTabSz="457200" latinLnBrk="0">
      <a:lnSpc>
        <a:spcPct val="117999"/>
      </a:lnSpc>
      <a:defRPr sz="2200">
        <a:latin typeface="Helvetica Neue"/>
        <a:ea typeface="Helvetica Neue"/>
        <a:cs typeface="Helvetica Neue"/>
        <a:sym typeface="Helvetica Neue"/>
      </a:defRPr>
    </a:lvl7pPr>
    <a:lvl8pPr indent="1600200" defTabSz="457200" latinLnBrk="0">
      <a:lnSpc>
        <a:spcPct val="117999"/>
      </a:lnSpc>
      <a:defRPr sz="2200">
        <a:latin typeface="Helvetica Neue"/>
        <a:ea typeface="Helvetica Neue"/>
        <a:cs typeface="Helvetica Neue"/>
        <a:sym typeface="Helvetica Neue"/>
      </a:defRPr>
    </a:lvl8pPr>
    <a:lvl9pPr indent="1828800" defTabSz="457200" latinLnBrk="0">
      <a:lnSpc>
        <a:spcPct val="117999"/>
      </a:lnSpc>
      <a:defRPr sz="2200">
        <a:latin typeface="Helvetica Neue"/>
        <a:ea typeface="Helvetica Neue"/>
        <a:cs typeface="Helvetica Neue"/>
        <a:sym typeface="Helvetica Neue"/>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4.jpeg"/></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3.png"/></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3.png"/></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3.png"/></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cSld name="Title &amp; Subtitle">
    <p:spTree>
      <p:nvGrpSpPr>
        <p:cNvPr id="1" name=""/>
        <p:cNvGrpSpPr/>
        <p:nvPr/>
      </p:nvGrpSpPr>
      <p:grpSpPr>
        <a:xfrm>
          <a:off x="0" y="0"/>
          <a:ext cx="0" cy="0"/>
          <a:chOff x="0" y="0"/>
          <a:chExt cx="0" cy="0"/>
        </a:xfrm>
      </p:grpSpPr>
      <p:sp>
        <p:nvSpPr>
          <p:cNvPr id="11" name="Shape 11"/>
          <p:cNvSpPr>
            <a:spLocks noGrp="1"/>
          </p:cNvSpPr>
          <p:nvPr>
            <p:ph type="title"/>
          </p:nvPr>
        </p:nvSpPr>
        <p:spPr>
          <a:xfrm>
            <a:off x="1104900" y="1473200"/>
            <a:ext cx="10795000" cy="3556000"/>
          </a:xfrm>
          <a:prstGeom prst="rect">
            <a:avLst/>
          </a:prstGeom>
        </p:spPr>
        <p:txBody>
          <a:bodyPr anchor="b"/>
          <a:lstStyle/>
          <a:p>
            <a:r>
              <a:t>Title Text</a:t>
            </a:r>
          </a:p>
        </p:txBody>
      </p:sp>
      <p:sp>
        <p:nvSpPr>
          <p:cNvPr id="12" name="Shape 12"/>
          <p:cNvSpPr>
            <a:spLocks noGrp="1"/>
          </p:cNvSpPr>
          <p:nvPr>
            <p:ph type="body" sz="quarter" idx="1"/>
          </p:nvPr>
        </p:nvSpPr>
        <p:spPr>
          <a:xfrm>
            <a:off x="1104900" y="5016500"/>
            <a:ext cx="10795000" cy="2235200"/>
          </a:xfrm>
          <a:prstGeom prst="rect">
            <a:avLst/>
          </a:prstGeom>
        </p:spPr>
        <p:txBody>
          <a:bodyPr anchor="t"/>
          <a:lstStyle>
            <a:lvl1pPr marL="0" indent="0" algn="ctr">
              <a:spcBef>
                <a:spcPts val="0"/>
              </a:spcBef>
              <a:buClrTx/>
              <a:buSzTx/>
              <a:buNone/>
              <a:defRPr sz="2600">
                <a:latin typeface="Zapfino"/>
                <a:ea typeface="Zapfino"/>
                <a:cs typeface="Zapfino"/>
                <a:sym typeface="Zapfino"/>
              </a:defRPr>
            </a:lvl1pPr>
            <a:lvl2pPr marL="0" indent="228600" algn="ctr">
              <a:spcBef>
                <a:spcPts val="0"/>
              </a:spcBef>
              <a:buClrTx/>
              <a:buSzTx/>
              <a:buNone/>
              <a:defRPr sz="2600">
                <a:latin typeface="Zapfino"/>
                <a:ea typeface="Zapfino"/>
                <a:cs typeface="Zapfino"/>
                <a:sym typeface="Zapfino"/>
              </a:defRPr>
            </a:lvl2pPr>
            <a:lvl3pPr marL="0" indent="457200" algn="ctr">
              <a:spcBef>
                <a:spcPts val="0"/>
              </a:spcBef>
              <a:buClrTx/>
              <a:buSzTx/>
              <a:buNone/>
              <a:defRPr sz="2600">
                <a:latin typeface="Zapfino"/>
                <a:ea typeface="Zapfino"/>
                <a:cs typeface="Zapfino"/>
                <a:sym typeface="Zapfino"/>
              </a:defRPr>
            </a:lvl3pPr>
            <a:lvl4pPr marL="0" indent="685800" algn="ctr">
              <a:spcBef>
                <a:spcPts val="0"/>
              </a:spcBef>
              <a:buClrTx/>
              <a:buSzTx/>
              <a:buNone/>
              <a:defRPr sz="2600">
                <a:latin typeface="Zapfino"/>
                <a:ea typeface="Zapfino"/>
                <a:cs typeface="Zapfino"/>
                <a:sym typeface="Zapfino"/>
              </a:defRPr>
            </a:lvl4pPr>
            <a:lvl5pPr marL="0" indent="914400" algn="ctr">
              <a:spcBef>
                <a:spcPts val="0"/>
              </a:spcBef>
              <a:buClrTx/>
              <a:buSzTx/>
              <a:buNone/>
              <a:defRPr sz="2600">
                <a:latin typeface="Zapfino"/>
                <a:ea typeface="Zapfino"/>
                <a:cs typeface="Zapfino"/>
                <a:sym typeface="Zapfino"/>
              </a:defRPr>
            </a:lvl5pPr>
          </a:lstStyle>
          <a:p>
            <a:r>
              <a:t>Body Level One</a:t>
            </a:r>
          </a:p>
          <a:p>
            <a:pPr lvl="1"/>
            <a:r>
              <a:t>Body Level Two</a:t>
            </a:r>
          </a:p>
          <a:p>
            <a:pPr lvl="2"/>
            <a:r>
              <a:t>Body Level Three</a:t>
            </a:r>
          </a:p>
          <a:p>
            <a:pPr lvl="3"/>
            <a:r>
              <a:t>Body Level Four</a:t>
            </a:r>
          </a:p>
          <a:p>
            <a:pPr lvl="4"/>
            <a:r>
              <a:t>Body Level Five</a:t>
            </a:r>
          </a:p>
        </p:txBody>
      </p:sp>
      <p:sp>
        <p:nvSpPr>
          <p:cNvPr id="13" name="Shape 13"/>
          <p:cNvSpPr>
            <a:spLocks noGrp="1"/>
          </p:cNvSpPr>
          <p:nvPr>
            <p:ph type="sldNum" sz="quarter" idx="2"/>
          </p:nvPr>
        </p:nvSpPr>
        <p:spPr>
          <a:prstGeom prst="rect">
            <a:avLst/>
          </a:prstGeom>
        </p:spPr>
        <p:txBody>
          <a:bodyPr/>
          <a:lstStyle/>
          <a:p>
            <a:fld id="{86CB4B4D-7CA3-9044-876B-883B54F8677D}" type="slidenum">
              <a:t>‹#›</a:t>
            </a:fld>
            <a:endParaRPr/>
          </a:p>
        </p:txBody>
      </p:sp>
    </p:spTree>
  </p:cSld>
  <p:clrMapOvr>
    <a:masterClrMapping/>
  </p:clrMapOvr>
  <p:transition xmlns:p14="http://schemas.microsoft.com/office/powerpoint/2010/main" spd="med"/>
</p:sldLayout>
</file>

<file path=ppt/slideLayouts/slideLayout2.xml><?xml version="1.0" encoding="utf-8"?>
<p:sldLayout xmlns:a="http://schemas.openxmlformats.org/drawingml/2006/main" xmlns:r="http://schemas.openxmlformats.org/officeDocument/2006/relationships" xmlns:p="http://schemas.openxmlformats.org/presentationml/2006/main" type="tx">
  <p:cSld name="Photo - Horizontal">
    <p:bg>
      <p:bgPr>
        <a:blipFill rotWithShape="1">
          <a:blip r:embed="rId2"/>
          <a:srcRect/>
          <a:stretch>
            <a:fillRect/>
          </a:stretch>
        </a:blipFill>
        <a:effectLst/>
      </p:bgPr>
    </p:bg>
    <p:spTree>
      <p:nvGrpSpPr>
        <p:cNvPr id="1" name=""/>
        <p:cNvGrpSpPr/>
        <p:nvPr/>
      </p:nvGrpSpPr>
      <p:grpSpPr>
        <a:xfrm>
          <a:off x="0" y="0"/>
          <a:ext cx="0" cy="0"/>
          <a:chOff x="0" y="0"/>
          <a:chExt cx="0" cy="0"/>
        </a:xfrm>
      </p:grpSpPr>
      <p:sp>
        <p:nvSpPr>
          <p:cNvPr id="20" name="Shape 20"/>
          <p:cNvSpPr>
            <a:spLocks noGrp="1"/>
          </p:cNvSpPr>
          <p:nvPr>
            <p:ph type="pic" sz="half" idx="13"/>
          </p:nvPr>
        </p:nvSpPr>
        <p:spPr>
          <a:xfrm>
            <a:off x="2857500" y="698500"/>
            <a:ext cx="7302500" cy="5397500"/>
          </a:xfrm>
          <a:prstGeom prst="rect">
            <a:avLst/>
          </a:prstGeom>
          <a:ln w="9525">
            <a:round/>
          </a:ln>
        </p:spPr>
        <p:txBody>
          <a:bodyPr lIns="91439" tIns="45719" rIns="91439" bIns="45719" anchor="t">
            <a:noAutofit/>
          </a:bodyPr>
          <a:lstStyle/>
          <a:p>
            <a:endParaRPr/>
          </a:p>
        </p:txBody>
      </p:sp>
      <p:sp>
        <p:nvSpPr>
          <p:cNvPr id="21" name="Shape 21"/>
          <p:cNvSpPr>
            <a:spLocks noGrp="1"/>
          </p:cNvSpPr>
          <p:nvPr>
            <p:ph type="title"/>
          </p:nvPr>
        </p:nvSpPr>
        <p:spPr>
          <a:xfrm>
            <a:off x="1104900" y="6248400"/>
            <a:ext cx="10795000" cy="1397000"/>
          </a:xfrm>
          <a:prstGeom prst="rect">
            <a:avLst/>
          </a:prstGeom>
        </p:spPr>
        <p:txBody>
          <a:bodyPr/>
          <a:lstStyle/>
          <a:p>
            <a:r>
              <a:t>Title Text</a:t>
            </a:r>
          </a:p>
        </p:txBody>
      </p:sp>
      <p:sp>
        <p:nvSpPr>
          <p:cNvPr id="22" name="Shape 22"/>
          <p:cNvSpPr>
            <a:spLocks noGrp="1"/>
          </p:cNvSpPr>
          <p:nvPr>
            <p:ph type="body" sz="quarter" idx="1"/>
          </p:nvPr>
        </p:nvSpPr>
        <p:spPr>
          <a:xfrm>
            <a:off x="1104900" y="7632700"/>
            <a:ext cx="10795000" cy="1397000"/>
          </a:xfrm>
          <a:prstGeom prst="rect">
            <a:avLst/>
          </a:prstGeom>
        </p:spPr>
        <p:txBody>
          <a:bodyPr anchor="t"/>
          <a:lstStyle>
            <a:lvl1pPr marL="0" indent="0" algn="ctr">
              <a:spcBef>
                <a:spcPts val="0"/>
              </a:spcBef>
              <a:buClrTx/>
              <a:buSzTx/>
              <a:buNone/>
              <a:defRPr sz="2600">
                <a:latin typeface="Zapfino"/>
                <a:ea typeface="Zapfino"/>
                <a:cs typeface="Zapfino"/>
                <a:sym typeface="Zapfino"/>
              </a:defRPr>
            </a:lvl1pPr>
            <a:lvl2pPr marL="0" indent="228600" algn="ctr">
              <a:spcBef>
                <a:spcPts val="0"/>
              </a:spcBef>
              <a:buClrTx/>
              <a:buSzTx/>
              <a:buNone/>
              <a:defRPr sz="2600">
                <a:latin typeface="Zapfino"/>
                <a:ea typeface="Zapfino"/>
                <a:cs typeface="Zapfino"/>
                <a:sym typeface="Zapfino"/>
              </a:defRPr>
            </a:lvl2pPr>
            <a:lvl3pPr marL="0" indent="457200" algn="ctr">
              <a:spcBef>
                <a:spcPts val="0"/>
              </a:spcBef>
              <a:buClrTx/>
              <a:buSzTx/>
              <a:buNone/>
              <a:defRPr sz="2600">
                <a:latin typeface="Zapfino"/>
                <a:ea typeface="Zapfino"/>
                <a:cs typeface="Zapfino"/>
                <a:sym typeface="Zapfino"/>
              </a:defRPr>
            </a:lvl3pPr>
            <a:lvl4pPr marL="0" indent="685800" algn="ctr">
              <a:spcBef>
                <a:spcPts val="0"/>
              </a:spcBef>
              <a:buClrTx/>
              <a:buSzTx/>
              <a:buNone/>
              <a:defRPr sz="2600">
                <a:latin typeface="Zapfino"/>
                <a:ea typeface="Zapfino"/>
                <a:cs typeface="Zapfino"/>
                <a:sym typeface="Zapfino"/>
              </a:defRPr>
            </a:lvl4pPr>
            <a:lvl5pPr marL="0" indent="914400" algn="ctr">
              <a:spcBef>
                <a:spcPts val="0"/>
              </a:spcBef>
              <a:buClrTx/>
              <a:buSzTx/>
              <a:buNone/>
              <a:defRPr sz="2600">
                <a:latin typeface="Zapfino"/>
                <a:ea typeface="Zapfino"/>
                <a:cs typeface="Zapfino"/>
                <a:sym typeface="Zapfino"/>
              </a:defRPr>
            </a:lvl5pPr>
          </a:lstStyle>
          <a:p>
            <a:r>
              <a:t>Body Level One</a:t>
            </a:r>
          </a:p>
          <a:p>
            <a:pPr lvl="1"/>
            <a:r>
              <a:t>Body Level Two</a:t>
            </a:r>
          </a:p>
          <a:p>
            <a:pPr lvl="2"/>
            <a:r>
              <a:t>Body Level Three</a:t>
            </a:r>
          </a:p>
          <a:p>
            <a:pPr lvl="3"/>
            <a:r>
              <a:t>Body Level Four</a:t>
            </a:r>
          </a:p>
          <a:p>
            <a:pPr lvl="4"/>
            <a:r>
              <a:t>Body Level Five</a:t>
            </a:r>
          </a:p>
        </p:txBody>
      </p:sp>
      <p:sp>
        <p:nvSpPr>
          <p:cNvPr id="23" name="Shape 23"/>
          <p:cNvSpPr>
            <a:spLocks noGrp="1"/>
          </p:cNvSpPr>
          <p:nvPr>
            <p:ph type="sldNum" sz="quarter" idx="2"/>
          </p:nvPr>
        </p:nvSpPr>
        <p:spPr>
          <a:prstGeom prst="rect">
            <a:avLst/>
          </a:prstGeom>
        </p:spPr>
        <p:txBody>
          <a:bodyPr/>
          <a:lstStyle/>
          <a:p>
            <a:fld id="{86CB4B4D-7CA3-9044-876B-883B54F8677D}" type="slidenum">
              <a:t>‹#›</a:t>
            </a:fld>
            <a:endParaRPr/>
          </a:p>
        </p:txBody>
      </p:sp>
    </p:spTree>
  </p:cSld>
  <p:clrMapOvr>
    <a:masterClrMapping/>
  </p:clrMapOvr>
  <p:transition xmlns:p14="http://schemas.microsoft.com/office/powerpoint/2010/main" spd="med"/>
</p:sldLayout>
</file>

<file path=ppt/slideLayouts/slideLayout3.xml><?xml version="1.0" encoding="utf-8"?>
<p:sldLayout xmlns:a="http://schemas.openxmlformats.org/drawingml/2006/main" xmlns:r="http://schemas.openxmlformats.org/officeDocument/2006/relationships" xmlns:p="http://schemas.openxmlformats.org/presentationml/2006/main" type="tx">
  <p:cSld name="Title - Center">
    <p:spTree>
      <p:nvGrpSpPr>
        <p:cNvPr id="1" name=""/>
        <p:cNvGrpSpPr/>
        <p:nvPr/>
      </p:nvGrpSpPr>
      <p:grpSpPr>
        <a:xfrm>
          <a:off x="0" y="0"/>
          <a:ext cx="0" cy="0"/>
          <a:chOff x="0" y="0"/>
          <a:chExt cx="0" cy="0"/>
        </a:xfrm>
      </p:grpSpPr>
      <p:sp>
        <p:nvSpPr>
          <p:cNvPr id="30" name="Shape 30"/>
          <p:cNvSpPr>
            <a:spLocks noGrp="1"/>
          </p:cNvSpPr>
          <p:nvPr>
            <p:ph type="title"/>
          </p:nvPr>
        </p:nvSpPr>
        <p:spPr>
          <a:xfrm>
            <a:off x="1104900" y="3098800"/>
            <a:ext cx="10795000" cy="3556000"/>
          </a:xfrm>
          <a:prstGeom prst="rect">
            <a:avLst/>
          </a:prstGeom>
        </p:spPr>
        <p:txBody>
          <a:bodyPr/>
          <a:lstStyle>
            <a:lvl1pPr>
              <a:defRPr sz="6000"/>
            </a:lvl1pPr>
          </a:lstStyle>
          <a:p>
            <a:r>
              <a:t>Title Text</a:t>
            </a:r>
          </a:p>
        </p:txBody>
      </p:sp>
      <p:sp>
        <p:nvSpPr>
          <p:cNvPr id="31" name="Shape 31"/>
          <p:cNvSpPr>
            <a:spLocks noGrp="1"/>
          </p:cNvSpPr>
          <p:nvPr>
            <p:ph type="sldNum" sz="quarter" idx="2"/>
          </p:nvPr>
        </p:nvSpPr>
        <p:spPr>
          <a:prstGeom prst="rect">
            <a:avLst/>
          </a:prstGeom>
        </p:spPr>
        <p:txBody>
          <a:bodyPr/>
          <a:lstStyle/>
          <a:p>
            <a:fld id="{86CB4B4D-7CA3-9044-876B-883B54F8677D}" type="slidenum">
              <a:t>‹#›</a:t>
            </a:fld>
            <a:endParaRPr/>
          </a:p>
        </p:txBody>
      </p:sp>
    </p:spTree>
  </p:cSld>
  <p:clrMapOvr>
    <a:masterClrMapping/>
  </p:clrMapOvr>
  <p:transition xmlns:p14="http://schemas.microsoft.com/office/powerpoint/2010/main" spd="med"/>
</p:sldLayout>
</file>

<file path=ppt/slideLayouts/slideLayout4.xml><?xml version="1.0" encoding="utf-8"?>
<p:sldLayout xmlns:a="http://schemas.openxmlformats.org/drawingml/2006/main" xmlns:r="http://schemas.openxmlformats.org/officeDocument/2006/relationships" xmlns:p="http://schemas.openxmlformats.org/presentationml/2006/main" type="tx">
  <p:cSld name="Photo - Vertical">
    <p:spTree>
      <p:nvGrpSpPr>
        <p:cNvPr id="1" name=""/>
        <p:cNvGrpSpPr/>
        <p:nvPr/>
      </p:nvGrpSpPr>
      <p:grpSpPr>
        <a:xfrm>
          <a:off x="0" y="0"/>
          <a:ext cx="0" cy="0"/>
          <a:chOff x="0" y="0"/>
          <a:chExt cx="0" cy="0"/>
        </a:xfrm>
      </p:grpSpPr>
      <p:sp>
        <p:nvSpPr>
          <p:cNvPr id="38" name="Shape 38"/>
          <p:cNvSpPr>
            <a:spLocks noGrp="1"/>
          </p:cNvSpPr>
          <p:nvPr>
            <p:ph type="pic" sz="half" idx="13"/>
          </p:nvPr>
        </p:nvSpPr>
        <p:spPr>
          <a:xfrm>
            <a:off x="6713070" y="1432209"/>
            <a:ext cx="5461001" cy="6985001"/>
          </a:xfrm>
          <a:prstGeom prst="rect">
            <a:avLst/>
          </a:prstGeom>
          <a:ln w="9525">
            <a:round/>
          </a:ln>
        </p:spPr>
        <p:txBody>
          <a:bodyPr lIns="91439" tIns="45719" rIns="91439" bIns="45719" anchor="t">
            <a:noAutofit/>
          </a:bodyPr>
          <a:lstStyle/>
          <a:p>
            <a:endParaRPr/>
          </a:p>
        </p:txBody>
      </p:sp>
      <p:sp>
        <p:nvSpPr>
          <p:cNvPr id="39" name="Shape 39"/>
          <p:cNvSpPr>
            <a:spLocks noGrp="1"/>
          </p:cNvSpPr>
          <p:nvPr>
            <p:ph type="title"/>
          </p:nvPr>
        </p:nvSpPr>
        <p:spPr>
          <a:xfrm>
            <a:off x="635000" y="1473200"/>
            <a:ext cx="5715000" cy="3314700"/>
          </a:xfrm>
          <a:prstGeom prst="rect">
            <a:avLst/>
          </a:prstGeom>
        </p:spPr>
        <p:txBody>
          <a:bodyPr anchor="b"/>
          <a:lstStyle>
            <a:lvl1pPr>
              <a:defRPr sz="6000"/>
            </a:lvl1pPr>
          </a:lstStyle>
          <a:p>
            <a:r>
              <a:t>Title Text</a:t>
            </a:r>
          </a:p>
        </p:txBody>
      </p:sp>
      <p:sp>
        <p:nvSpPr>
          <p:cNvPr id="40" name="Shape 40"/>
          <p:cNvSpPr>
            <a:spLocks noGrp="1"/>
          </p:cNvSpPr>
          <p:nvPr>
            <p:ph type="body" sz="quarter" idx="1"/>
          </p:nvPr>
        </p:nvSpPr>
        <p:spPr>
          <a:xfrm>
            <a:off x="635000" y="4940300"/>
            <a:ext cx="5715000" cy="3606800"/>
          </a:xfrm>
          <a:prstGeom prst="rect">
            <a:avLst/>
          </a:prstGeom>
        </p:spPr>
        <p:txBody>
          <a:bodyPr anchor="t"/>
          <a:lstStyle>
            <a:lvl1pPr marL="0" indent="0" algn="ctr">
              <a:spcBef>
                <a:spcPts val="0"/>
              </a:spcBef>
              <a:buClrTx/>
              <a:buSzTx/>
              <a:buNone/>
              <a:defRPr sz="2600">
                <a:latin typeface="Zapfino"/>
                <a:ea typeface="Zapfino"/>
                <a:cs typeface="Zapfino"/>
                <a:sym typeface="Zapfino"/>
              </a:defRPr>
            </a:lvl1pPr>
            <a:lvl2pPr marL="0" indent="228600" algn="ctr">
              <a:spcBef>
                <a:spcPts val="0"/>
              </a:spcBef>
              <a:buClrTx/>
              <a:buSzTx/>
              <a:buNone/>
              <a:defRPr sz="2600">
                <a:latin typeface="Zapfino"/>
                <a:ea typeface="Zapfino"/>
                <a:cs typeface="Zapfino"/>
                <a:sym typeface="Zapfino"/>
              </a:defRPr>
            </a:lvl2pPr>
            <a:lvl3pPr marL="0" indent="457200" algn="ctr">
              <a:spcBef>
                <a:spcPts val="0"/>
              </a:spcBef>
              <a:buClrTx/>
              <a:buSzTx/>
              <a:buNone/>
              <a:defRPr sz="2600">
                <a:latin typeface="Zapfino"/>
                <a:ea typeface="Zapfino"/>
                <a:cs typeface="Zapfino"/>
                <a:sym typeface="Zapfino"/>
              </a:defRPr>
            </a:lvl3pPr>
            <a:lvl4pPr marL="0" indent="685800" algn="ctr">
              <a:spcBef>
                <a:spcPts val="0"/>
              </a:spcBef>
              <a:buClrTx/>
              <a:buSzTx/>
              <a:buNone/>
              <a:defRPr sz="2600">
                <a:latin typeface="Zapfino"/>
                <a:ea typeface="Zapfino"/>
                <a:cs typeface="Zapfino"/>
                <a:sym typeface="Zapfino"/>
              </a:defRPr>
            </a:lvl4pPr>
            <a:lvl5pPr marL="0" indent="914400" algn="ctr">
              <a:spcBef>
                <a:spcPts val="0"/>
              </a:spcBef>
              <a:buClrTx/>
              <a:buSzTx/>
              <a:buNone/>
              <a:defRPr sz="2600">
                <a:latin typeface="Zapfino"/>
                <a:ea typeface="Zapfino"/>
                <a:cs typeface="Zapfino"/>
                <a:sym typeface="Zapfino"/>
              </a:defRPr>
            </a:lvl5pPr>
          </a:lstStyle>
          <a:p>
            <a:r>
              <a:t>Body Level One</a:t>
            </a:r>
          </a:p>
          <a:p>
            <a:pPr lvl="1"/>
            <a:r>
              <a:t>Body Level Two</a:t>
            </a:r>
          </a:p>
          <a:p>
            <a:pPr lvl="2"/>
            <a:r>
              <a:t>Body Level Three</a:t>
            </a:r>
          </a:p>
          <a:p>
            <a:pPr lvl="3"/>
            <a:r>
              <a:t>Body Level Four</a:t>
            </a:r>
          </a:p>
          <a:p>
            <a:pPr lvl="4"/>
            <a:r>
              <a:t>Body Level Five</a:t>
            </a:r>
          </a:p>
        </p:txBody>
      </p:sp>
      <p:sp>
        <p:nvSpPr>
          <p:cNvPr id="41" name="Shape 41"/>
          <p:cNvSpPr>
            <a:spLocks noGrp="1"/>
          </p:cNvSpPr>
          <p:nvPr>
            <p:ph type="sldNum" sz="quarter" idx="2"/>
          </p:nvPr>
        </p:nvSpPr>
        <p:spPr>
          <a:prstGeom prst="rect">
            <a:avLst/>
          </a:prstGeom>
        </p:spPr>
        <p:txBody>
          <a:bodyPr/>
          <a:lstStyle/>
          <a:p>
            <a:fld id="{86CB4B4D-7CA3-9044-876B-883B54F8677D}" type="slidenum">
              <a:t>‹#›</a:t>
            </a:fld>
            <a:endParaRPr/>
          </a:p>
        </p:txBody>
      </p:sp>
    </p:spTree>
  </p:cSld>
  <p:clrMapOvr>
    <a:masterClrMapping/>
  </p:clrMapOvr>
  <p:transition xmlns:p14="http://schemas.microsoft.com/office/powerpoint/2010/main" spd="med"/>
</p:sldLayout>
</file>

<file path=ppt/slideLayouts/slideLayout5.xml><?xml version="1.0" encoding="utf-8"?>
<p:sldLayout xmlns:a="http://schemas.openxmlformats.org/drawingml/2006/main" xmlns:r="http://schemas.openxmlformats.org/officeDocument/2006/relationships" xmlns:p="http://schemas.openxmlformats.org/presentationml/2006/main" type="tx">
  <p:cSld name="Title - Top">
    <p:spTree>
      <p:nvGrpSpPr>
        <p:cNvPr id="1" name=""/>
        <p:cNvGrpSpPr/>
        <p:nvPr/>
      </p:nvGrpSpPr>
      <p:grpSpPr>
        <a:xfrm>
          <a:off x="0" y="0"/>
          <a:ext cx="0" cy="0"/>
          <a:chOff x="0" y="0"/>
          <a:chExt cx="0" cy="0"/>
        </a:xfrm>
      </p:grpSpPr>
      <p:sp>
        <p:nvSpPr>
          <p:cNvPr id="48" name="Shape 48"/>
          <p:cNvSpPr>
            <a:spLocks noGrp="1"/>
          </p:cNvSpPr>
          <p:nvPr>
            <p:ph type="title"/>
          </p:nvPr>
        </p:nvSpPr>
        <p:spPr>
          <a:prstGeom prst="rect">
            <a:avLst/>
          </a:prstGeom>
        </p:spPr>
        <p:txBody>
          <a:bodyPr/>
          <a:lstStyle/>
          <a:p>
            <a:r>
              <a:t>Title Text</a:t>
            </a:r>
          </a:p>
        </p:txBody>
      </p:sp>
      <p:sp>
        <p:nvSpPr>
          <p:cNvPr id="49" name="Shape 49"/>
          <p:cNvSpPr>
            <a:spLocks noGrp="1"/>
          </p:cNvSpPr>
          <p:nvPr>
            <p:ph type="sldNum" sz="quarter" idx="2"/>
          </p:nvPr>
        </p:nvSpPr>
        <p:spPr>
          <a:prstGeom prst="rect">
            <a:avLst/>
          </a:prstGeom>
        </p:spPr>
        <p:txBody>
          <a:bodyPr/>
          <a:lstStyle/>
          <a:p>
            <a:fld id="{86CB4B4D-7CA3-9044-876B-883B54F8677D}" type="slidenum">
              <a:t>‹#›</a:t>
            </a:fld>
            <a:endParaRPr/>
          </a:p>
        </p:txBody>
      </p:sp>
    </p:spTree>
  </p:cSld>
  <p:clrMapOvr>
    <a:masterClrMapping/>
  </p:clrMapOvr>
  <p:transition xmlns:p14="http://schemas.microsoft.com/office/powerpoint/2010/main" spd="med"/>
</p:sldLayout>
</file>

<file path=ppt/slideLayouts/slideLayout6.xml><?xml version="1.0" encoding="utf-8"?>
<p:sldLayout xmlns:a="http://schemas.openxmlformats.org/drawingml/2006/main" xmlns:r="http://schemas.openxmlformats.org/officeDocument/2006/relationships" xmlns:p="http://schemas.openxmlformats.org/presentationml/2006/main" type="tx">
  <p:cSld name="Title &amp; Bullets">
    <p:spTree>
      <p:nvGrpSpPr>
        <p:cNvPr id="1" name=""/>
        <p:cNvGrpSpPr/>
        <p:nvPr/>
      </p:nvGrpSpPr>
      <p:grpSpPr>
        <a:xfrm>
          <a:off x="0" y="0"/>
          <a:ext cx="0" cy="0"/>
          <a:chOff x="0" y="0"/>
          <a:chExt cx="0" cy="0"/>
        </a:xfrm>
      </p:grpSpPr>
      <p:sp>
        <p:nvSpPr>
          <p:cNvPr id="56" name="Shape 56"/>
          <p:cNvSpPr>
            <a:spLocks noGrp="1"/>
          </p:cNvSpPr>
          <p:nvPr>
            <p:ph type="title"/>
          </p:nvPr>
        </p:nvSpPr>
        <p:spPr>
          <a:prstGeom prst="rect">
            <a:avLst/>
          </a:prstGeom>
        </p:spPr>
        <p:txBody>
          <a:bodyPr/>
          <a:lstStyle/>
          <a:p>
            <a:r>
              <a:t>Title Text</a:t>
            </a:r>
          </a:p>
        </p:txBody>
      </p:sp>
      <p:sp>
        <p:nvSpPr>
          <p:cNvPr id="57" name="Shape 57"/>
          <p:cNvSpPr>
            <a:spLocks noGrp="1"/>
          </p:cNvSpPr>
          <p:nvPr>
            <p:ph type="body" idx="1"/>
          </p:nvPr>
        </p:nvSpPr>
        <p:spPr>
          <a:xfrm>
            <a:off x="1104900" y="3022600"/>
            <a:ext cx="10795000" cy="5715000"/>
          </a:xfrm>
          <a:prstGeom prst="rect">
            <a:avLst/>
          </a:prstGeom>
        </p:spPr>
        <p:txBody>
          <a:bodyPr/>
          <a:lstStyle>
            <a:lvl1pPr>
              <a:buBlip>
                <a:blip r:embed="rId2"/>
              </a:buBlip>
            </a:lvl1pPr>
            <a:lvl2pPr>
              <a:buBlip>
                <a:blip r:embed="rId2"/>
              </a:buBlip>
            </a:lvl2pPr>
            <a:lvl3pPr>
              <a:buBlip>
                <a:blip r:embed="rId2"/>
              </a:buBlip>
            </a:lvl3pPr>
            <a:lvl4pPr>
              <a:buBlip>
                <a:blip r:embed="rId2"/>
              </a:buBlip>
            </a:lvl4pPr>
            <a:lvl5pPr>
              <a:buBlip>
                <a:blip r:embed="rId2"/>
              </a:buBlip>
            </a:lvl5pPr>
          </a:lstStyle>
          <a:p>
            <a:r>
              <a:t>Body Level One</a:t>
            </a:r>
          </a:p>
          <a:p>
            <a:pPr lvl="1"/>
            <a:r>
              <a:t>Body Level Two</a:t>
            </a:r>
          </a:p>
          <a:p>
            <a:pPr lvl="2"/>
            <a:r>
              <a:t>Body Level Three</a:t>
            </a:r>
          </a:p>
          <a:p>
            <a:pPr lvl="3"/>
            <a:r>
              <a:t>Body Level Four</a:t>
            </a:r>
          </a:p>
          <a:p>
            <a:pPr lvl="4"/>
            <a:r>
              <a:t>Body Level Five</a:t>
            </a:r>
          </a:p>
        </p:txBody>
      </p:sp>
      <p:sp>
        <p:nvSpPr>
          <p:cNvPr id="58" name="Shape 58"/>
          <p:cNvSpPr>
            <a:spLocks noGrp="1"/>
          </p:cNvSpPr>
          <p:nvPr>
            <p:ph type="sldNum" sz="quarter" idx="2"/>
          </p:nvPr>
        </p:nvSpPr>
        <p:spPr>
          <a:prstGeom prst="rect">
            <a:avLst/>
          </a:prstGeom>
        </p:spPr>
        <p:txBody>
          <a:bodyPr/>
          <a:lstStyle/>
          <a:p>
            <a:fld id="{86CB4B4D-7CA3-9044-876B-883B54F8677D}" type="slidenum">
              <a:t>‹#›</a:t>
            </a:fld>
            <a:endParaRPr/>
          </a:p>
        </p:txBody>
      </p:sp>
    </p:spTree>
  </p:cSld>
  <p:clrMapOvr>
    <a:masterClrMapping/>
  </p:clrMapOvr>
  <p:transition xmlns:p14="http://schemas.microsoft.com/office/powerpoint/2010/main" spd="med"/>
</p:sldLayout>
</file>

<file path=ppt/slideLayouts/slideLayout7.xml><?xml version="1.0" encoding="utf-8"?>
<p:sldLayout xmlns:a="http://schemas.openxmlformats.org/drawingml/2006/main" xmlns:r="http://schemas.openxmlformats.org/officeDocument/2006/relationships" xmlns:p="http://schemas.openxmlformats.org/presentationml/2006/main" type="tx">
  <p:cSld name="Title, Bullets &amp; Photo">
    <p:spTree>
      <p:nvGrpSpPr>
        <p:cNvPr id="1" name=""/>
        <p:cNvGrpSpPr/>
        <p:nvPr/>
      </p:nvGrpSpPr>
      <p:grpSpPr>
        <a:xfrm>
          <a:off x="0" y="0"/>
          <a:ext cx="0" cy="0"/>
          <a:chOff x="0" y="0"/>
          <a:chExt cx="0" cy="0"/>
        </a:xfrm>
      </p:grpSpPr>
      <p:sp>
        <p:nvSpPr>
          <p:cNvPr id="65" name="Shape 65"/>
          <p:cNvSpPr>
            <a:spLocks noGrp="1"/>
          </p:cNvSpPr>
          <p:nvPr>
            <p:ph type="pic" sz="quarter" idx="13"/>
          </p:nvPr>
        </p:nvSpPr>
        <p:spPr>
          <a:xfrm>
            <a:off x="7581900" y="3022600"/>
            <a:ext cx="4318000" cy="5715000"/>
          </a:xfrm>
          <a:prstGeom prst="rect">
            <a:avLst/>
          </a:prstGeom>
          <a:ln w="9525">
            <a:round/>
          </a:ln>
        </p:spPr>
        <p:txBody>
          <a:bodyPr lIns="91439" tIns="45719" rIns="91439" bIns="45719" anchor="t">
            <a:noAutofit/>
          </a:bodyPr>
          <a:lstStyle/>
          <a:p>
            <a:endParaRPr/>
          </a:p>
        </p:txBody>
      </p:sp>
      <p:sp>
        <p:nvSpPr>
          <p:cNvPr id="66" name="Shape 66"/>
          <p:cNvSpPr>
            <a:spLocks noGrp="1"/>
          </p:cNvSpPr>
          <p:nvPr>
            <p:ph type="title"/>
          </p:nvPr>
        </p:nvSpPr>
        <p:spPr>
          <a:prstGeom prst="rect">
            <a:avLst/>
          </a:prstGeom>
        </p:spPr>
        <p:txBody>
          <a:bodyPr/>
          <a:lstStyle/>
          <a:p>
            <a:r>
              <a:t>Title Text</a:t>
            </a:r>
          </a:p>
        </p:txBody>
      </p:sp>
      <p:sp>
        <p:nvSpPr>
          <p:cNvPr id="67" name="Shape 67"/>
          <p:cNvSpPr>
            <a:spLocks noGrp="1"/>
          </p:cNvSpPr>
          <p:nvPr>
            <p:ph type="body" sz="half" idx="1"/>
          </p:nvPr>
        </p:nvSpPr>
        <p:spPr>
          <a:xfrm>
            <a:off x="1104900" y="3022600"/>
            <a:ext cx="5397500" cy="5715000"/>
          </a:xfrm>
          <a:prstGeom prst="rect">
            <a:avLst/>
          </a:prstGeom>
        </p:spPr>
        <p:txBody>
          <a:bodyPr/>
          <a:lstStyle>
            <a:lvl1pPr>
              <a:spcBef>
                <a:spcPts val="2800"/>
              </a:spcBef>
              <a:buBlip>
                <a:blip r:embed="rId2"/>
              </a:buBlip>
            </a:lvl1pPr>
            <a:lvl2pPr>
              <a:spcBef>
                <a:spcPts val="2800"/>
              </a:spcBef>
              <a:buBlip>
                <a:blip r:embed="rId2"/>
              </a:buBlip>
            </a:lvl2pPr>
            <a:lvl3pPr>
              <a:spcBef>
                <a:spcPts val="2800"/>
              </a:spcBef>
              <a:buBlip>
                <a:blip r:embed="rId2"/>
              </a:buBlip>
            </a:lvl3pPr>
            <a:lvl4pPr>
              <a:spcBef>
                <a:spcPts val="2800"/>
              </a:spcBef>
              <a:buBlip>
                <a:blip r:embed="rId2"/>
              </a:buBlip>
            </a:lvl4pPr>
            <a:lvl5pPr>
              <a:spcBef>
                <a:spcPts val="2800"/>
              </a:spcBef>
              <a:buBlip>
                <a:blip r:embed="rId2"/>
              </a:buBlip>
            </a:lvl5pPr>
          </a:lstStyle>
          <a:p>
            <a:r>
              <a:t>Body Level One</a:t>
            </a:r>
          </a:p>
          <a:p>
            <a:pPr lvl="1"/>
            <a:r>
              <a:t>Body Level Two</a:t>
            </a:r>
          </a:p>
          <a:p>
            <a:pPr lvl="2"/>
            <a:r>
              <a:t>Body Level Three</a:t>
            </a:r>
          </a:p>
          <a:p>
            <a:pPr lvl="3"/>
            <a:r>
              <a:t>Body Level Four</a:t>
            </a:r>
          </a:p>
          <a:p>
            <a:pPr lvl="4"/>
            <a:r>
              <a:t>Body Level Five</a:t>
            </a:r>
          </a:p>
        </p:txBody>
      </p:sp>
      <p:sp>
        <p:nvSpPr>
          <p:cNvPr id="68" name="Shape 68"/>
          <p:cNvSpPr>
            <a:spLocks noGrp="1"/>
          </p:cNvSpPr>
          <p:nvPr>
            <p:ph type="sldNum" sz="quarter" idx="2"/>
          </p:nvPr>
        </p:nvSpPr>
        <p:spPr>
          <a:prstGeom prst="rect">
            <a:avLst/>
          </a:prstGeom>
        </p:spPr>
        <p:txBody>
          <a:bodyPr/>
          <a:lstStyle/>
          <a:p>
            <a:fld id="{86CB4B4D-7CA3-9044-876B-883B54F8677D}" type="slidenum">
              <a:t>‹#›</a:t>
            </a:fld>
            <a:endParaRPr/>
          </a:p>
        </p:txBody>
      </p:sp>
    </p:spTree>
  </p:cSld>
  <p:clrMapOvr>
    <a:masterClrMapping/>
  </p:clrMapOvr>
  <p:transition xmlns:p14="http://schemas.microsoft.com/office/powerpoint/2010/main" spd="med"/>
</p:sldLayout>
</file>

<file path=ppt/slideLayouts/slideLayout8.xml><?xml version="1.0" encoding="utf-8"?>
<p:sldLayout xmlns:a="http://schemas.openxmlformats.org/drawingml/2006/main" xmlns:r="http://schemas.openxmlformats.org/officeDocument/2006/relationships" xmlns:p="http://schemas.openxmlformats.org/presentationml/2006/main" type="tx">
  <p:cSld name="Bullets">
    <p:spTree>
      <p:nvGrpSpPr>
        <p:cNvPr id="1" name=""/>
        <p:cNvGrpSpPr/>
        <p:nvPr/>
      </p:nvGrpSpPr>
      <p:grpSpPr>
        <a:xfrm>
          <a:off x="0" y="0"/>
          <a:ext cx="0" cy="0"/>
          <a:chOff x="0" y="0"/>
          <a:chExt cx="0" cy="0"/>
        </a:xfrm>
      </p:grpSpPr>
      <p:sp>
        <p:nvSpPr>
          <p:cNvPr id="75" name="Shape 75"/>
          <p:cNvSpPr>
            <a:spLocks noGrp="1"/>
          </p:cNvSpPr>
          <p:nvPr>
            <p:ph type="body" idx="1"/>
          </p:nvPr>
        </p:nvSpPr>
        <p:spPr>
          <a:prstGeom prst="rect">
            <a:avLst/>
          </a:prstGeom>
        </p:spPr>
        <p:txBody>
          <a:bodyPr/>
          <a:lstStyle>
            <a:lvl1pPr>
              <a:buBlip>
                <a:blip r:embed="rId2"/>
              </a:buBlip>
            </a:lvl1pPr>
            <a:lvl2pPr>
              <a:buBlip>
                <a:blip r:embed="rId2"/>
              </a:buBlip>
            </a:lvl2pPr>
            <a:lvl3pPr>
              <a:buBlip>
                <a:blip r:embed="rId2"/>
              </a:buBlip>
            </a:lvl3pPr>
            <a:lvl4pPr>
              <a:buBlip>
                <a:blip r:embed="rId2"/>
              </a:buBlip>
            </a:lvl4pPr>
            <a:lvl5pPr>
              <a:buBlip>
                <a:blip r:embed="rId2"/>
              </a:buBlip>
            </a:lvl5pPr>
          </a:lstStyle>
          <a:p>
            <a:r>
              <a:t>Body Level One</a:t>
            </a:r>
          </a:p>
          <a:p>
            <a:pPr lvl="1"/>
            <a:r>
              <a:t>Body Level Two</a:t>
            </a:r>
          </a:p>
          <a:p>
            <a:pPr lvl="2"/>
            <a:r>
              <a:t>Body Level Three</a:t>
            </a:r>
          </a:p>
          <a:p>
            <a:pPr lvl="3"/>
            <a:r>
              <a:t>Body Level Four</a:t>
            </a:r>
          </a:p>
          <a:p>
            <a:pPr lvl="4"/>
            <a:r>
              <a:t>Body Level Five</a:t>
            </a:r>
          </a:p>
        </p:txBody>
      </p:sp>
      <p:sp>
        <p:nvSpPr>
          <p:cNvPr id="76" name="Shape 76"/>
          <p:cNvSpPr>
            <a:spLocks noGrp="1"/>
          </p:cNvSpPr>
          <p:nvPr>
            <p:ph type="sldNum" sz="quarter" idx="2"/>
          </p:nvPr>
        </p:nvSpPr>
        <p:spPr>
          <a:prstGeom prst="rect">
            <a:avLst/>
          </a:prstGeom>
        </p:spPr>
        <p:txBody>
          <a:bodyPr/>
          <a:lstStyle/>
          <a:p>
            <a:fld id="{86CB4B4D-7CA3-9044-876B-883B54F8677D}" type="slidenum">
              <a:t>‹#›</a:t>
            </a:fld>
            <a:endParaRPr/>
          </a:p>
        </p:txBody>
      </p:sp>
    </p:spTree>
  </p:cSld>
  <p:clrMapOvr>
    <a:masterClrMapping/>
  </p:clrMapOvr>
  <p:transition xmlns:p14="http://schemas.microsoft.com/office/powerpoint/2010/main" spd="med"/>
</p:sldLayout>
</file>

<file path=ppt/slideLayouts/slideLayout9.xml><?xml version="1.0" encoding="utf-8"?>
<p:sldLayout xmlns:a="http://schemas.openxmlformats.org/drawingml/2006/main" xmlns:r="http://schemas.openxmlformats.org/officeDocument/2006/relationships" xmlns:p="http://schemas.openxmlformats.org/presentationml/2006/main" type="tx">
  <p:cSld name="Photo - 3 Up">
    <p:spTree>
      <p:nvGrpSpPr>
        <p:cNvPr id="1" name=""/>
        <p:cNvGrpSpPr/>
        <p:nvPr/>
      </p:nvGrpSpPr>
      <p:grpSpPr>
        <a:xfrm>
          <a:off x="0" y="0"/>
          <a:ext cx="0" cy="0"/>
          <a:chOff x="0" y="0"/>
          <a:chExt cx="0" cy="0"/>
        </a:xfrm>
      </p:grpSpPr>
      <p:sp>
        <p:nvSpPr>
          <p:cNvPr id="83" name="Shape 83"/>
          <p:cNvSpPr>
            <a:spLocks noGrp="1"/>
          </p:cNvSpPr>
          <p:nvPr>
            <p:ph type="pic" sz="quarter" idx="13"/>
          </p:nvPr>
        </p:nvSpPr>
        <p:spPr>
          <a:xfrm>
            <a:off x="7835900" y="4974535"/>
            <a:ext cx="4508500" cy="4140201"/>
          </a:xfrm>
          <a:prstGeom prst="rect">
            <a:avLst/>
          </a:prstGeom>
          <a:ln w="9525">
            <a:round/>
          </a:ln>
        </p:spPr>
        <p:txBody>
          <a:bodyPr lIns="91439" tIns="45719" rIns="91439" bIns="45719" anchor="t">
            <a:noAutofit/>
          </a:bodyPr>
          <a:lstStyle/>
          <a:p>
            <a:endParaRPr/>
          </a:p>
        </p:txBody>
      </p:sp>
      <p:sp>
        <p:nvSpPr>
          <p:cNvPr id="84" name="Shape 84"/>
          <p:cNvSpPr>
            <a:spLocks noGrp="1"/>
          </p:cNvSpPr>
          <p:nvPr>
            <p:ph type="pic" sz="quarter" idx="14"/>
          </p:nvPr>
        </p:nvSpPr>
        <p:spPr>
          <a:xfrm>
            <a:off x="7835900" y="626165"/>
            <a:ext cx="4508500" cy="4152901"/>
          </a:xfrm>
          <a:prstGeom prst="rect">
            <a:avLst/>
          </a:prstGeom>
          <a:ln w="9525">
            <a:round/>
          </a:ln>
        </p:spPr>
        <p:txBody>
          <a:bodyPr lIns="91439" tIns="45719" rIns="91439" bIns="45719" anchor="t">
            <a:noAutofit/>
          </a:bodyPr>
          <a:lstStyle/>
          <a:p>
            <a:endParaRPr/>
          </a:p>
        </p:txBody>
      </p:sp>
      <p:sp>
        <p:nvSpPr>
          <p:cNvPr id="85" name="Shape 85"/>
          <p:cNvSpPr>
            <a:spLocks noGrp="1"/>
          </p:cNvSpPr>
          <p:nvPr>
            <p:ph type="pic" idx="15"/>
          </p:nvPr>
        </p:nvSpPr>
        <p:spPr>
          <a:xfrm>
            <a:off x="609600" y="631776"/>
            <a:ext cx="7035800" cy="8496301"/>
          </a:xfrm>
          <a:prstGeom prst="rect">
            <a:avLst/>
          </a:prstGeom>
          <a:ln w="9525">
            <a:round/>
          </a:ln>
        </p:spPr>
        <p:txBody>
          <a:bodyPr lIns="91439" tIns="45719" rIns="91439" bIns="45719" anchor="t">
            <a:noAutofit/>
          </a:bodyPr>
          <a:lstStyle/>
          <a:p>
            <a:endParaRPr/>
          </a:p>
        </p:txBody>
      </p:sp>
      <p:sp>
        <p:nvSpPr>
          <p:cNvPr id="86" name="Shape 86"/>
          <p:cNvSpPr>
            <a:spLocks noGrp="1"/>
          </p:cNvSpPr>
          <p:nvPr>
            <p:ph type="sldNum" sz="quarter" idx="2"/>
          </p:nvPr>
        </p:nvSpPr>
        <p:spPr>
          <a:prstGeom prst="rect">
            <a:avLst/>
          </a:prstGeom>
        </p:spPr>
        <p:txBody>
          <a:bodyPr/>
          <a:lstStyle/>
          <a:p>
            <a:fld id="{86CB4B4D-7CA3-9044-876B-883B54F8677D}" type="slidenum">
              <a:t>‹#›</a:t>
            </a:fld>
            <a:endParaRPr/>
          </a:p>
        </p:txBody>
      </p:sp>
    </p:spTree>
  </p:cSld>
  <p:clrMapOvr>
    <a:masterClrMapping/>
  </p:clrMapOvr>
  <p:transition xmlns:p14="http://schemas.microsoft.com/office/powerpoint/2010/main" spd="med"/>
</p:sldLayout>
</file>

<file path=ppt/slideLayouts/slideLayout10.xml><?xml version="1.0" encoding="utf-8"?>
<p:sldLayout xmlns:a="http://schemas.openxmlformats.org/drawingml/2006/main" xmlns:r="http://schemas.openxmlformats.org/officeDocument/2006/relationships" xmlns:p="http://schemas.openxmlformats.org/presentationml/2006/main" type="tx">
  <p:cSld name="Quote">
    <p:spTree>
      <p:nvGrpSpPr>
        <p:cNvPr id="1" name=""/>
        <p:cNvGrpSpPr/>
        <p:nvPr/>
      </p:nvGrpSpPr>
      <p:grpSpPr>
        <a:xfrm>
          <a:off x="0" y="0"/>
          <a:ext cx="0" cy="0"/>
          <a:chOff x="0" y="0"/>
          <a:chExt cx="0" cy="0"/>
        </a:xfrm>
      </p:grpSpPr>
      <p:sp>
        <p:nvSpPr>
          <p:cNvPr id="93" name="Shape 93"/>
          <p:cNvSpPr>
            <a:spLocks noGrp="1"/>
          </p:cNvSpPr>
          <p:nvPr>
            <p:ph type="body" sz="quarter" idx="13"/>
          </p:nvPr>
        </p:nvSpPr>
        <p:spPr>
          <a:xfrm>
            <a:off x="1270000" y="6362700"/>
            <a:ext cx="10464800" cy="575056"/>
          </a:xfrm>
          <a:prstGeom prst="rect">
            <a:avLst/>
          </a:prstGeom>
        </p:spPr>
        <p:txBody>
          <a:bodyPr anchor="t">
            <a:spAutoFit/>
          </a:bodyPr>
          <a:lstStyle>
            <a:lvl1pPr marL="0" indent="0" algn="ctr">
              <a:spcBef>
                <a:spcPts val="0"/>
              </a:spcBef>
              <a:buClrTx/>
              <a:buSzTx/>
              <a:buNone/>
              <a:defRPr sz="3000"/>
            </a:lvl1pPr>
          </a:lstStyle>
          <a:p>
            <a:r>
              <a:t>–Johnny Appleseed</a:t>
            </a:r>
          </a:p>
        </p:txBody>
      </p:sp>
      <p:sp>
        <p:nvSpPr>
          <p:cNvPr id="94" name="Shape 94"/>
          <p:cNvSpPr>
            <a:spLocks noGrp="1"/>
          </p:cNvSpPr>
          <p:nvPr>
            <p:ph type="body" sz="quarter" idx="14"/>
          </p:nvPr>
        </p:nvSpPr>
        <p:spPr>
          <a:xfrm>
            <a:off x="1270000" y="4222750"/>
            <a:ext cx="10464800" cy="774700"/>
          </a:xfrm>
          <a:prstGeom prst="rect">
            <a:avLst/>
          </a:prstGeom>
        </p:spPr>
        <p:txBody>
          <a:bodyPr>
            <a:spAutoFit/>
          </a:bodyPr>
          <a:lstStyle>
            <a:lvl1pPr marL="0" indent="0" algn="ctr">
              <a:spcBef>
                <a:spcPts val="2400"/>
              </a:spcBef>
              <a:buClrTx/>
              <a:buSzTx/>
              <a:buNone/>
              <a:defRPr sz="4200"/>
            </a:lvl1pPr>
          </a:lstStyle>
          <a:p>
            <a:r>
              <a:t>“Type a quote here.” </a:t>
            </a:r>
          </a:p>
        </p:txBody>
      </p:sp>
      <p:sp>
        <p:nvSpPr>
          <p:cNvPr id="95" name="Shape 95"/>
          <p:cNvSpPr>
            <a:spLocks noGrp="1"/>
          </p:cNvSpPr>
          <p:nvPr>
            <p:ph type="sldNum" sz="quarter" idx="2"/>
          </p:nvPr>
        </p:nvSpPr>
        <p:spPr>
          <a:prstGeom prst="rect">
            <a:avLst/>
          </a:prstGeom>
        </p:spPr>
        <p:txBody>
          <a:bodyPr/>
          <a:lstStyle/>
          <a:p>
            <a:fld id="{86CB4B4D-7CA3-9044-876B-883B54F8677D}" type="slidenum">
              <a:t>‹#›</a:t>
            </a:fld>
            <a:endParaRPr/>
          </a:p>
        </p:txBody>
      </p:sp>
    </p:spTree>
  </p:cSld>
  <p:clrMapOvr>
    <a:masterClrMapping/>
  </p:clrMapOvr>
  <p:transition xmlns:p14="http://schemas.microsoft.com/office/powerpoint/2010/main" spd="med"/>
</p:sldLayout>
</file>

<file path=ppt/slideLayouts/slideLayout11.xml><?xml version="1.0" encoding="utf-8"?>
<p:sldLayout xmlns:a="http://schemas.openxmlformats.org/drawingml/2006/main" xmlns:r="http://schemas.openxmlformats.org/officeDocument/2006/relationships" xmlns:p="http://schemas.openxmlformats.org/presentationml/2006/main" type="tx">
  <p:cSld name="Photo">
    <p:spTree>
      <p:nvGrpSpPr>
        <p:cNvPr id="1" name=""/>
        <p:cNvGrpSpPr/>
        <p:nvPr/>
      </p:nvGrpSpPr>
      <p:grpSpPr>
        <a:xfrm>
          <a:off x="0" y="0"/>
          <a:ext cx="0" cy="0"/>
          <a:chOff x="0" y="0"/>
          <a:chExt cx="0" cy="0"/>
        </a:xfrm>
      </p:grpSpPr>
      <p:sp>
        <p:nvSpPr>
          <p:cNvPr id="102" name="Shape 102"/>
          <p:cNvSpPr>
            <a:spLocks noGrp="1"/>
          </p:cNvSpPr>
          <p:nvPr>
            <p:ph type="pic" idx="13"/>
          </p:nvPr>
        </p:nvSpPr>
        <p:spPr>
          <a:xfrm>
            <a:off x="0" y="0"/>
            <a:ext cx="13004800" cy="9753600"/>
          </a:xfrm>
          <a:prstGeom prst="rect">
            <a:avLst/>
          </a:prstGeom>
          <a:ln w="25400"/>
        </p:spPr>
        <p:txBody>
          <a:bodyPr lIns="91439" tIns="45719" rIns="91439" bIns="45719" anchor="t">
            <a:noAutofit/>
          </a:bodyPr>
          <a:lstStyle/>
          <a:p>
            <a:endParaRPr/>
          </a:p>
        </p:txBody>
      </p:sp>
      <p:sp>
        <p:nvSpPr>
          <p:cNvPr id="103" name="Shape 103"/>
          <p:cNvSpPr>
            <a:spLocks noGrp="1"/>
          </p:cNvSpPr>
          <p:nvPr>
            <p:ph type="sldNum" sz="quarter" idx="2"/>
          </p:nvPr>
        </p:nvSpPr>
        <p:spPr>
          <a:prstGeom prst="rect">
            <a:avLst/>
          </a:prstGeom>
        </p:spPr>
        <p:txBody>
          <a:bodyPr/>
          <a:lstStyle/>
          <a:p>
            <a:fld id="{86CB4B4D-7CA3-9044-876B-883B54F8677D}" type="slidenum">
              <a:t>‹#›</a:t>
            </a:fld>
            <a:endParaRPr/>
          </a:p>
        </p:txBody>
      </p:sp>
    </p:spTree>
  </p:cSld>
  <p:clrMapOvr>
    <a:masterClrMapping/>
  </p:clrMapOvr>
  <p:transition xmlns:p14="http://schemas.microsoft.com/office/powerpoint/2010/main" spd="med"/>
</p:sldLayout>
</file>

<file path=ppt/slideLayouts/slideLayout12.xml><?xml version="1.0" encoding="utf-8"?>
<p:sldLayout xmlns:a="http://schemas.openxmlformats.org/drawingml/2006/main" xmlns:r="http://schemas.openxmlformats.org/officeDocument/2006/relationships" xmlns:p="http://schemas.openxmlformats.org/presentationml/2006/main" type="tx">
  <p:cSld name="Blank">
    <p:spTree>
      <p:nvGrpSpPr>
        <p:cNvPr id="1" name=""/>
        <p:cNvGrpSpPr/>
        <p:nvPr/>
      </p:nvGrpSpPr>
      <p:grpSpPr>
        <a:xfrm>
          <a:off x="0" y="0"/>
          <a:ext cx="0" cy="0"/>
          <a:chOff x="0" y="0"/>
          <a:chExt cx="0" cy="0"/>
        </a:xfrm>
      </p:grpSpPr>
      <p:sp>
        <p:nvSpPr>
          <p:cNvPr id="110" name="Shape 110"/>
          <p:cNvSpPr>
            <a:spLocks noGrp="1"/>
          </p:cNvSpPr>
          <p:nvPr>
            <p:ph type="sldNum" sz="quarter" idx="2"/>
          </p:nvPr>
        </p:nvSpPr>
        <p:spPr>
          <a:prstGeom prst="rect">
            <a:avLst/>
          </a:prstGeom>
        </p:spPr>
        <p:txBody>
          <a:bodyPr/>
          <a:lstStyle/>
          <a:p>
            <a:fld id="{86CB4B4D-7CA3-9044-876B-883B54F8677D}" type="slidenum">
              <a:t>‹#›</a:t>
            </a:fld>
            <a:endParaRPr/>
          </a:p>
        </p:txBody>
      </p:sp>
    </p:spTree>
  </p:cSld>
  <p:clrMapOvr>
    <a:masterClrMapping/>
  </p:clrMapOvr>
  <p:transition xmlns:p14="http://schemas.microsoft.com/office/powerpoint/2010/main" spd="med"/>
</p:sldLayout>
</file>

<file path=ppt/slideMasters/_rels/slideMaster1.xml.rels><?xml version="1.0" encoding="UTF-8" standalone="yes"?>
<Relationships xmlns="http://schemas.openxmlformats.org/package/2006/relationships"><Relationship Id="rId11" Type="http://schemas.openxmlformats.org/officeDocument/2006/relationships/slideLayout" Target="../slideLayouts/slideLayout11.xml"/><Relationship Id="rId12" Type="http://schemas.openxmlformats.org/officeDocument/2006/relationships/slideLayout" Target="../slideLayouts/slideLayout12.xml"/><Relationship Id="rId13" Type="http://schemas.openxmlformats.org/officeDocument/2006/relationships/theme" Target="../theme/theme1.xml"/><Relationship Id="rId14" Type="http://schemas.openxmlformats.org/officeDocument/2006/relationships/image" Target="../media/image2.jpeg"/><Relationship Id="rId15" Type="http://schemas.openxmlformats.org/officeDocument/2006/relationships/image" Target="../media/image3.png"/><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 Id="rId9" Type="http://schemas.openxmlformats.org/officeDocument/2006/relationships/slideLayout" Target="../slideLayouts/slideLayout9.xml"/><Relationship Id="rId10" Type="http://schemas.openxmlformats.org/officeDocument/2006/relationships/slideLayout" Target="../slideLayouts/slideLayout1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rotWithShape="1">
          <a:blip r:embed="rId14"/>
          <a:srcRect/>
          <a:stretch>
            <a:fillRect/>
          </a:stretch>
        </a:blipFill>
        <a:effectLst/>
      </p:bgPr>
    </p:bg>
    <p:spTree>
      <p:nvGrpSpPr>
        <p:cNvPr id="1" name=""/>
        <p:cNvGrpSpPr/>
        <p:nvPr/>
      </p:nvGrpSpPr>
      <p:grpSpPr>
        <a:xfrm>
          <a:off x="0" y="0"/>
          <a:ext cx="0" cy="0"/>
          <a:chOff x="0" y="0"/>
          <a:chExt cx="0" cy="0"/>
        </a:xfrm>
      </p:grpSpPr>
      <p:sp>
        <p:nvSpPr>
          <p:cNvPr id="2" name="Shape 2"/>
          <p:cNvSpPr>
            <a:spLocks noGrp="1"/>
          </p:cNvSpPr>
          <p:nvPr>
            <p:ph type="body" idx="1"/>
          </p:nvPr>
        </p:nvSpPr>
        <p:spPr>
          <a:xfrm>
            <a:off x="1104900" y="939800"/>
            <a:ext cx="10795000" cy="7874000"/>
          </a:xfrm>
          <a:prstGeom prst="rect">
            <a:avLst/>
          </a:prstGeom>
          <a:ln w="12700">
            <a:miter lim="400000"/>
          </a:ln>
          <a:extLst>
            <a:ext uri="{C572A759-6A51-4108-AA02-DFA0A04FC94B}">
              <ma14:wrappingTextBoxFlag xmlns:ma14="http://schemas.microsoft.com/office/mac/drawingml/2011/main" val="1"/>
            </a:ext>
          </a:extLst>
        </p:spPr>
        <p:txBody>
          <a:bodyPr lIns="50800" tIns="50800" rIns="50800" bIns="50800" anchor="ctr">
            <a:normAutofit/>
          </a:bodyPr>
          <a:lstStyle>
            <a:lvl1pPr>
              <a:buBlip>
                <a:blip r:embed="rId15"/>
              </a:buBlip>
            </a:lvl1pPr>
            <a:lvl2pPr>
              <a:buBlip>
                <a:blip r:embed="rId15"/>
              </a:buBlip>
            </a:lvl2pPr>
            <a:lvl3pPr>
              <a:buBlip>
                <a:blip r:embed="rId15"/>
              </a:buBlip>
            </a:lvl3pPr>
            <a:lvl4pPr>
              <a:buBlip>
                <a:blip r:embed="rId15"/>
              </a:buBlip>
            </a:lvl4pPr>
            <a:lvl5pPr>
              <a:buBlip>
                <a:blip r:embed="rId15"/>
              </a:buBlip>
            </a:lvl5pPr>
          </a:lstStyle>
          <a:p>
            <a:r>
              <a:t>Body Level One</a:t>
            </a:r>
          </a:p>
          <a:p>
            <a:pPr lvl="1"/>
            <a:r>
              <a:t>Body Level Two</a:t>
            </a:r>
          </a:p>
          <a:p>
            <a:pPr lvl="2"/>
            <a:r>
              <a:t>Body Level Three</a:t>
            </a:r>
          </a:p>
          <a:p>
            <a:pPr lvl="3"/>
            <a:r>
              <a:t>Body Level Four</a:t>
            </a:r>
          </a:p>
          <a:p>
            <a:pPr lvl="4"/>
            <a:r>
              <a:t>Body Level Five</a:t>
            </a:r>
          </a:p>
        </p:txBody>
      </p:sp>
      <p:sp>
        <p:nvSpPr>
          <p:cNvPr id="3" name="Shape 3"/>
          <p:cNvSpPr>
            <a:spLocks noGrp="1"/>
          </p:cNvSpPr>
          <p:nvPr>
            <p:ph type="title"/>
          </p:nvPr>
        </p:nvSpPr>
        <p:spPr>
          <a:xfrm>
            <a:off x="1104900" y="571500"/>
            <a:ext cx="10795000" cy="2362200"/>
          </a:xfrm>
          <a:prstGeom prst="rect">
            <a:avLst/>
          </a:prstGeom>
          <a:ln w="12700">
            <a:miter lim="400000"/>
          </a:ln>
          <a:extLst>
            <a:ext uri="{C572A759-6A51-4108-AA02-DFA0A04FC94B}">
              <ma14:wrappingTextBoxFlag xmlns:ma14="http://schemas.microsoft.com/office/mac/drawingml/2011/main" val="1"/>
            </a:ext>
          </a:extLst>
        </p:spPr>
        <p:txBody>
          <a:bodyPr lIns="50800" tIns="50800" rIns="50800" bIns="50800" anchor="ctr">
            <a:normAutofit/>
          </a:bodyPr>
          <a:lstStyle/>
          <a:p>
            <a:r>
              <a:t>Title Text</a:t>
            </a:r>
          </a:p>
        </p:txBody>
      </p:sp>
      <p:sp>
        <p:nvSpPr>
          <p:cNvPr id="4" name="Shape 4"/>
          <p:cNvSpPr>
            <a:spLocks noGrp="1"/>
          </p:cNvSpPr>
          <p:nvPr>
            <p:ph type="sldNum" sz="quarter" idx="2"/>
          </p:nvPr>
        </p:nvSpPr>
        <p:spPr>
          <a:xfrm>
            <a:off x="6311798" y="9321800"/>
            <a:ext cx="368504" cy="425857"/>
          </a:xfrm>
          <a:prstGeom prst="rect">
            <a:avLst/>
          </a:prstGeom>
          <a:ln w="12700">
            <a:miter lim="400000"/>
          </a:ln>
        </p:spPr>
        <p:txBody>
          <a:bodyPr wrap="none" lIns="50800" tIns="50800" rIns="50800" bIns="50800">
            <a:spAutoFit/>
          </a:bodyPr>
          <a:lstStyle>
            <a:lvl1pPr>
              <a:defRPr sz="1800" b="1">
                <a:solidFill>
                  <a:srgbClr val="51573F"/>
                </a:solidFill>
              </a:defRPr>
            </a:lvl1pPr>
          </a:lstStyle>
          <a:p>
            <a:fld id="{86CB4B4D-7CA3-9044-876B-883B54F8677D}" type="slidenum">
              <a:t>‹#›</a:t>
            </a:fld>
            <a:endParaRPr/>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Lst>
  <p:transition xmlns:p14="http://schemas.microsoft.com/office/powerpoint/2010/main" spd="med"/>
  <p:txStyles>
    <p:titleStyle>
      <a:lvl1pPr marL="0" marR="0" indent="0" algn="ctr" defTabSz="584200" rtl="0" latinLnBrk="0">
        <a:lnSpc>
          <a:spcPct val="100000"/>
        </a:lnSpc>
        <a:spcBef>
          <a:spcPts val="0"/>
        </a:spcBef>
        <a:spcAft>
          <a:spcPts val="0"/>
        </a:spcAft>
        <a:buClrTx/>
        <a:buSzTx/>
        <a:buFontTx/>
        <a:buNone/>
        <a:tabLst/>
        <a:defRPr sz="7600" b="0" i="0" u="none" strike="noStrike" cap="none" spc="0" baseline="0">
          <a:ln>
            <a:noFill/>
          </a:ln>
          <a:solidFill>
            <a:srgbClr val="85604A"/>
          </a:solidFill>
          <a:uFillTx/>
          <a:latin typeface="+mn-lt"/>
          <a:ea typeface="+mn-ea"/>
          <a:cs typeface="+mn-cs"/>
          <a:sym typeface="Didot"/>
        </a:defRPr>
      </a:lvl1pPr>
      <a:lvl2pPr marL="0" marR="0" indent="228600" algn="ctr" defTabSz="584200" rtl="0" latinLnBrk="0">
        <a:lnSpc>
          <a:spcPct val="100000"/>
        </a:lnSpc>
        <a:spcBef>
          <a:spcPts val="0"/>
        </a:spcBef>
        <a:spcAft>
          <a:spcPts val="0"/>
        </a:spcAft>
        <a:buClrTx/>
        <a:buSzTx/>
        <a:buFontTx/>
        <a:buNone/>
        <a:tabLst/>
        <a:defRPr sz="7600" b="0" i="0" u="none" strike="noStrike" cap="none" spc="0" baseline="0">
          <a:ln>
            <a:noFill/>
          </a:ln>
          <a:solidFill>
            <a:srgbClr val="85604A"/>
          </a:solidFill>
          <a:uFillTx/>
          <a:latin typeface="+mn-lt"/>
          <a:ea typeface="+mn-ea"/>
          <a:cs typeface="+mn-cs"/>
          <a:sym typeface="Didot"/>
        </a:defRPr>
      </a:lvl2pPr>
      <a:lvl3pPr marL="0" marR="0" indent="457200" algn="ctr" defTabSz="584200" rtl="0" latinLnBrk="0">
        <a:lnSpc>
          <a:spcPct val="100000"/>
        </a:lnSpc>
        <a:spcBef>
          <a:spcPts val="0"/>
        </a:spcBef>
        <a:spcAft>
          <a:spcPts val="0"/>
        </a:spcAft>
        <a:buClrTx/>
        <a:buSzTx/>
        <a:buFontTx/>
        <a:buNone/>
        <a:tabLst/>
        <a:defRPr sz="7600" b="0" i="0" u="none" strike="noStrike" cap="none" spc="0" baseline="0">
          <a:ln>
            <a:noFill/>
          </a:ln>
          <a:solidFill>
            <a:srgbClr val="85604A"/>
          </a:solidFill>
          <a:uFillTx/>
          <a:latin typeface="+mn-lt"/>
          <a:ea typeface="+mn-ea"/>
          <a:cs typeface="+mn-cs"/>
          <a:sym typeface="Didot"/>
        </a:defRPr>
      </a:lvl3pPr>
      <a:lvl4pPr marL="0" marR="0" indent="685800" algn="ctr" defTabSz="584200" rtl="0" latinLnBrk="0">
        <a:lnSpc>
          <a:spcPct val="100000"/>
        </a:lnSpc>
        <a:spcBef>
          <a:spcPts val="0"/>
        </a:spcBef>
        <a:spcAft>
          <a:spcPts val="0"/>
        </a:spcAft>
        <a:buClrTx/>
        <a:buSzTx/>
        <a:buFontTx/>
        <a:buNone/>
        <a:tabLst/>
        <a:defRPr sz="7600" b="0" i="0" u="none" strike="noStrike" cap="none" spc="0" baseline="0">
          <a:ln>
            <a:noFill/>
          </a:ln>
          <a:solidFill>
            <a:srgbClr val="85604A"/>
          </a:solidFill>
          <a:uFillTx/>
          <a:latin typeface="+mn-lt"/>
          <a:ea typeface="+mn-ea"/>
          <a:cs typeface="+mn-cs"/>
          <a:sym typeface="Didot"/>
        </a:defRPr>
      </a:lvl4pPr>
      <a:lvl5pPr marL="0" marR="0" indent="914400" algn="ctr" defTabSz="584200" rtl="0" latinLnBrk="0">
        <a:lnSpc>
          <a:spcPct val="100000"/>
        </a:lnSpc>
        <a:spcBef>
          <a:spcPts val="0"/>
        </a:spcBef>
        <a:spcAft>
          <a:spcPts val="0"/>
        </a:spcAft>
        <a:buClrTx/>
        <a:buSzTx/>
        <a:buFontTx/>
        <a:buNone/>
        <a:tabLst/>
        <a:defRPr sz="7600" b="0" i="0" u="none" strike="noStrike" cap="none" spc="0" baseline="0">
          <a:ln>
            <a:noFill/>
          </a:ln>
          <a:solidFill>
            <a:srgbClr val="85604A"/>
          </a:solidFill>
          <a:uFillTx/>
          <a:latin typeface="+mn-lt"/>
          <a:ea typeface="+mn-ea"/>
          <a:cs typeface="+mn-cs"/>
          <a:sym typeface="Didot"/>
        </a:defRPr>
      </a:lvl5pPr>
      <a:lvl6pPr marL="0" marR="0" indent="1143000" algn="ctr" defTabSz="584200" rtl="0" latinLnBrk="0">
        <a:lnSpc>
          <a:spcPct val="100000"/>
        </a:lnSpc>
        <a:spcBef>
          <a:spcPts val="0"/>
        </a:spcBef>
        <a:spcAft>
          <a:spcPts val="0"/>
        </a:spcAft>
        <a:buClrTx/>
        <a:buSzTx/>
        <a:buFontTx/>
        <a:buNone/>
        <a:tabLst/>
        <a:defRPr sz="7600" b="0" i="0" u="none" strike="noStrike" cap="none" spc="0" baseline="0">
          <a:ln>
            <a:noFill/>
          </a:ln>
          <a:solidFill>
            <a:srgbClr val="85604A"/>
          </a:solidFill>
          <a:uFillTx/>
          <a:latin typeface="+mn-lt"/>
          <a:ea typeface="+mn-ea"/>
          <a:cs typeface="+mn-cs"/>
          <a:sym typeface="Didot"/>
        </a:defRPr>
      </a:lvl6pPr>
      <a:lvl7pPr marL="0" marR="0" indent="1371600" algn="ctr" defTabSz="584200" rtl="0" latinLnBrk="0">
        <a:lnSpc>
          <a:spcPct val="100000"/>
        </a:lnSpc>
        <a:spcBef>
          <a:spcPts val="0"/>
        </a:spcBef>
        <a:spcAft>
          <a:spcPts val="0"/>
        </a:spcAft>
        <a:buClrTx/>
        <a:buSzTx/>
        <a:buFontTx/>
        <a:buNone/>
        <a:tabLst/>
        <a:defRPr sz="7600" b="0" i="0" u="none" strike="noStrike" cap="none" spc="0" baseline="0">
          <a:ln>
            <a:noFill/>
          </a:ln>
          <a:solidFill>
            <a:srgbClr val="85604A"/>
          </a:solidFill>
          <a:uFillTx/>
          <a:latin typeface="+mn-lt"/>
          <a:ea typeface="+mn-ea"/>
          <a:cs typeface="+mn-cs"/>
          <a:sym typeface="Didot"/>
        </a:defRPr>
      </a:lvl7pPr>
      <a:lvl8pPr marL="0" marR="0" indent="1600200" algn="ctr" defTabSz="584200" rtl="0" latinLnBrk="0">
        <a:lnSpc>
          <a:spcPct val="100000"/>
        </a:lnSpc>
        <a:spcBef>
          <a:spcPts val="0"/>
        </a:spcBef>
        <a:spcAft>
          <a:spcPts val="0"/>
        </a:spcAft>
        <a:buClrTx/>
        <a:buSzTx/>
        <a:buFontTx/>
        <a:buNone/>
        <a:tabLst/>
        <a:defRPr sz="7600" b="0" i="0" u="none" strike="noStrike" cap="none" spc="0" baseline="0">
          <a:ln>
            <a:noFill/>
          </a:ln>
          <a:solidFill>
            <a:srgbClr val="85604A"/>
          </a:solidFill>
          <a:uFillTx/>
          <a:latin typeface="+mn-lt"/>
          <a:ea typeface="+mn-ea"/>
          <a:cs typeface="+mn-cs"/>
          <a:sym typeface="Didot"/>
        </a:defRPr>
      </a:lvl8pPr>
      <a:lvl9pPr marL="0" marR="0" indent="1828800" algn="ctr" defTabSz="584200" rtl="0" latinLnBrk="0">
        <a:lnSpc>
          <a:spcPct val="100000"/>
        </a:lnSpc>
        <a:spcBef>
          <a:spcPts val="0"/>
        </a:spcBef>
        <a:spcAft>
          <a:spcPts val="0"/>
        </a:spcAft>
        <a:buClrTx/>
        <a:buSzTx/>
        <a:buFontTx/>
        <a:buNone/>
        <a:tabLst/>
        <a:defRPr sz="7600" b="0" i="0" u="none" strike="noStrike" cap="none" spc="0" baseline="0">
          <a:ln>
            <a:noFill/>
          </a:ln>
          <a:solidFill>
            <a:srgbClr val="85604A"/>
          </a:solidFill>
          <a:uFillTx/>
          <a:latin typeface="+mn-lt"/>
          <a:ea typeface="+mn-ea"/>
          <a:cs typeface="+mn-cs"/>
          <a:sym typeface="Didot"/>
        </a:defRPr>
      </a:lvl9pPr>
    </p:titleStyle>
    <p:bodyStyle>
      <a:lvl1pPr marL="381000" marR="0" indent="-381000" algn="l" defTabSz="584200" rtl="0" latinLnBrk="0">
        <a:lnSpc>
          <a:spcPct val="100000"/>
        </a:lnSpc>
        <a:spcBef>
          <a:spcPts val="3200"/>
        </a:spcBef>
        <a:spcAft>
          <a:spcPts val="0"/>
        </a:spcAft>
        <a:buClr>
          <a:srgbClr val="9A7865"/>
        </a:buClr>
        <a:buSzPct val="40000"/>
        <a:buFontTx/>
        <a:buBlip>
          <a:blip r:embed="rId15"/>
        </a:buBlip>
        <a:tabLst/>
        <a:defRPr sz="3600" b="0" i="0" u="none" strike="noStrike" cap="none" spc="0" baseline="0">
          <a:ln>
            <a:noFill/>
          </a:ln>
          <a:solidFill>
            <a:srgbClr val="625B48"/>
          </a:solidFill>
          <a:uFillTx/>
          <a:latin typeface="+mn-lt"/>
          <a:ea typeface="+mn-ea"/>
          <a:cs typeface="+mn-cs"/>
          <a:sym typeface="Didot"/>
        </a:defRPr>
      </a:lvl1pPr>
      <a:lvl2pPr marL="762000" marR="0" indent="-381000" algn="l" defTabSz="584200" rtl="0" latinLnBrk="0">
        <a:lnSpc>
          <a:spcPct val="100000"/>
        </a:lnSpc>
        <a:spcBef>
          <a:spcPts val="3200"/>
        </a:spcBef>
        <a:spcAft>
          <a:spcPts val="0"/>
        </a:spcAft>
        <a:buClr>
          <a:srgbClr val="9A7865"/>
        </a:buClr>
        <a:buSzPct val="40000"/>
        <a:buFontTx/>
        <a:buBlip>
          <a:blip r:embed="rId15"/>
        </a:buBlip>
        <a:tabLst/>
        <a:defRPr sz="3600" b="0" i="0" u="none" strike="noStrike" cap="none" spc="0" baseline="0">
          <a:ln>
            <a:noFill/>
          </a:ln>
          <a:solidFill>
            <a:srgbClr val="625B48"/>
          </a:solidFill>
          <a:uFillTx/>
          <a:latin typeface="+mn-lt"/>
          <a:ea typeface="+mn-ea"/>
          <a:cs typeface="+mn-cs"/>
          <a:sym typeface="Didot"/>
        </a:defRPr>
      </a:lvl2pPr>
      <a:lvl3pPr marL="1143000" marR="0" indent="-381000" algn="l" defTabSz="584200" rtl="0" latinLnBrk="0">
        <a:lnSpc>
          <a:spcPct val="100000"/>
        </a:lnSpc>
        <a:spcBef>
          <a:spcPts val="3200"/>
        </a:spcBef>
        <a:spcAft>
          <a:spcPts val="0"/>
        </a:spcAft>
        <a:buClr>
          <a:srgbClr val="9A7865"/>
        </a:buClr>
        <a:buSzPct val="40000"/>
        <a:buFontTx/>
        <a:buBlip>
          <a:blip r:embed="rId15"/>
        </a:buBlip>
        <a:tabLst/>
        <a:defRPr sz="3600" b="0" i="0" u="none" strike="noStrike" cap="none" spc="0" baseline="0">
          <a:ln>
            <a:noFill/>
          </a:ln>
          <a:solidFill>
            <a:srgbClr val="625B48"/>
          </a:solidFill>
          <a:uFillTx/>
          <a:latin typeface="+mn-lt"/>
          <a:ea typeface="+mn-ea"/>
          <a:cs typeface="+mn-cs"/>
          <a:sym typeface="Didot"/>
        </a:defRPr>
      </a:lvl3pPr>
      <a:lvl4pPr marL="1524000" marR="0" indent="-381000" algn="l" defTabSz="584200" rtl="0" latinLnBrk="0">
        <a:lnSpc>
          <a:spcPct val="100000"/>
        </a:lnSpc>
        <a:spcBef>
          <a:spcPts val="3200"/>
        </a:spcBef>
        <a:spcAft>
          <a:spcPts val="0"/>
        </a:spcAft>
        <a:buClr>
          <a:srgbClr val="9A7865"/>
        </a:buClr>
        <a:buSzPct val="40000"/>
        <a:buFontTx/>
        <a:buBlip>
          <a:blip r:embed="rId15"/>
        </a:buBlip>
        <a:tabLst/>
        <a:defRPr sz="3600" b="0" i="0" u="none" strike="noStrike" cap="none" spc="0" baseline="0">
          <a:ln>
            <a:noFill/>
          </a:ln>
          <a:solidFill>
            <a:srgbClr val="625B48"/>
          </a:solidFill>
          <a:uFillTx/>
          <a:latin typeface="+mn-lt"/>
          <a:ea typeface="+mn-ea"/>
          <a:cs typeface="+mn-cs"/>
          <a:sym typeface="Didot"/>
        </a:defRPr>
      </a:lvl4pPr>
      <a:lvl5pPr marL="1905000" marR="0" indent="-381000" algn="l" defTabSz="584200" rtl="0" latinLnBrk="0">
        <a:lnSpc>
          <a:spcPct val="100000"/>
        </a:lnSpc>
        <a:spcBef>
          <a:spcPts val="3200"/>
        </a:spcBef>
        <a:spcAft>
          <a:spcPts val="0"/>
        </a:spcAft>
        <a:buClr>
          <a:srgbClr val="9A7865"/>
        </a:buClr>
        <a:buSzPct val="40000"/>
        <a:buFontTx/>
        <a:buBlip>
          <a:blip r:embed="rId15"/>
        </a:buBlip>
        <a:tabLst/>
        <a:defRPr sz="3600" b="0" i="0" u="none" strike="noStrike" cap="none" spc="0" baseline="0">
          <a:ln>
            <a:noFill/>
          </a:ln>
          <a:solidFill>
            <a:srgbClr val="625B48"/>
          </a:solidFill>
          <a:uFillTx/>
          <a:latin typeface="+mn-lt"/>
          <a:ea typeface="+mn-ea"/>
          <a:cs typeface="+mn-cs"/>
          <a:sym typeface="Didot"/>
        </a:defRPr>
      </a:lvl5pPr>
      <a:lvl6pPr marL="2286000" marR="0" indent="-381000" algn="l" defTabSz="584200" rtl="0" latinLnBrk="0">
        <a:lnSpc>
          <a:spcPct val="100000"/>
        </a:lnSpc>
        <a:spcBef>
          <a:spcPts val="3200"/>
        </a:spcBef>
        <a:spcAft>
          <a:spcPts val="0"/>
        </a:spcAft>
        <a:buClr>
          <a:srgbClr val="9A7865"/>
        </a:buClr>
        <a:buSzPct val="40000"/>
        <a:buFontTx/>
        <a:buBlip>
          <a:blip r:embed="rId15"/>
        </a:buBlip>
        <a:tabLst/>
        <a:defRPr sz="3600" b="0" i="0" u="none" strike="noStrike" cap="none" spc="0" baseline="0">
          <a:ln>
            <a:noFill/>
          </a:ln>
          <a:solidFill>
            <a:srgbClr val="625B48"/>
          </a:solidFill>
          <a:uFillTx/>
          <a:latin typeface="+mn-lt"/>
          <a:ea typeface="+mn-ea"/>
          <a:cs typeface="+mn-cs"/>
          <a:sym typeface="Didot"/>
        </a:defRPr>
      </a:lvl6pPr>
      <a:lvl7pPr marL="2667000" marR="0" indent="-381000" algn="l" defTabSz="584200" rtl="0" latinLnBrk="0">
        <a:lnSpc>
          <a:spcPct val="100000"/>
        </a:lnSpc>
        <a:spcBef>
          <a:spcPts val="3200"/>
        </a:spcBef>
        <a:spcAft>
          <a:spcPts val="0"/>
        </a:spcAft>
        <a:buClr>
          <a:srgbClr val="9A7865"/>
        </a:buClr>
        <a:buSzPct val="40000"/>
        <a:buFontTx/>
        <a:buBlip>
          <a:blip r:embed="rId15"/>
        </a:buBlip>
        <a:tabLst/>
        <a:defRPr sz="3600" b="0" i="0" u="none" strike="noStrike" cap="none" spc="0" baseline="0">
          <a:ln>
            <a:noFill/>
          </a:ln>
          <a:solidFill>
            <a:srgbClr val="625B48"/>
          </a:solidFill>
          <a:uFillTx/>
          <a:latin typeface="+mn-lt"/>
          <a:ea typeface="+mn-ea"/>
          <a:cs typeface="+mn-cs"/>
          <a:sym typeface="Didot"/>
        </a:defRPr>
      </a:lvl7pPr>
      <a:lvl8pPr marL="3048000" marR="0" indent="-381000" algn="l" defTabSz="584200" rtl="0" latinLnBrk="0">
        <a:lnSpc>
          <a:spcPct val="100000"/>
        </a:lnSpc>
        <a:spcBef>
          <a:spcPts val="3200"/>
        </a:spcBef>
        <a:spcAft>
          <a:spcPts val="0"/>
        </a:spcAft>
        <a:buClr>
          <a:srgbClr val="9A7865"/>
        </a:buClr>
        <a:buSzPct val="40000"/>
        <a:buFontTx/>
        <a:buBlip>
          <a:blip r:embed="rId15"/>
        </a:buBlip>
        <a:tabLst/>
        <a:defRPr sz="3600" b="0" i="0" u="none" strike="noStrike" cap="none" spc="0" baseline="0">
          <a:ln>
            <a:noFill/>
          </a:ln>
          <a:solidFill>
            <a:srgbClr val="625B48"/>
          </a:solidFill>
          <a:uFillTx/>
          <a:latin typeface="+mn-lt"/>
          <a:ea typeface="+mn-ea"/>
          <a:cs typeface="+mn-cs"/>
          <a:sym typeface="Didot"/>
        </a:defRPr>
      </a:lvl8pPr>
      <a:lvl9pPr marL="3429000" marR="0" indent="-381000" algn="l" defTabSz="584200" rtl="0" latinLnBrk="0">
        <a:lnSpc>
          <a:spcPct val="100000"/>
        </a:lnSpc>
        <a:spcBef>
          <a:spcPts val="3200"/>
        </a:spcBef>
        <a:spcAft>
          <a:spcPts val="0"/>
        </a:spcAft>
        <a:buClr>
          <a:srgbClr val="9A7865"/>
        </a:buClr>
        <a:buSzPct val="40000"/>
        <a:buFontTx/>
        <a:buBlip>
          <a:blip r:embed="rId15"/>
        </a:buBlip>
        <a:tabLst/>
        <a:defRPr sz="3600" b="0" i="0" u="none" strike="noStrike" cap="none" spc="0" baseline="0">
          <a:ln>
            <a:noFill/>
          </a:ln>
          <a:solidFill>
            <a:srgbClr val="625B48"/>
          </a:solidFill>
          <a:uFillTx/>
          <a:latin typeface="+mn-lt"/>
          <a:ea typeface="+mn-ea"/>
          <a:cs typeface="+mn-cs"/>
          <a:sym typeface="Didot"/>
        </a:defRPr>
      </a:lvl9pPr>
    </p:bodyStyle>
    <p:otherStyle>
      <a:lvl1pPr marL="0" marR="0" indent="0" algn="ctr" defTabSz="584200" latinLnBrk="0">
        <a:lnSpc>
          <a:spcPct val="100000"/>
        </a:lnSpc>
        <a:spcBef>
          <a:spcPts val="0"/>
        </a:spcBef>
        <a:spcAft>
          <a:spcPts val="0"/>
        </a:spcAft>
        <a:buClrTx/>
        <a:buSzTx/>
        <a:buFontTx/>
        <a:buNone/>
        <a:tabLst/>
        <a:defRPr sz="1800" b="1" i="0" u="none" strike="noStrike" cap="none" spc="0" baseline="0">
          <a:ln>
            <a:noFill/>
          </a:ln>
          <a:solidFill>
            <a:schemeClr val="tx1"/>
          </a:solidFill>
          <a:uFillTx/>
          <a:latin typeface="+mn-lt"/>
          <a:ea typeface="+mn-ea"/>
          <a:cs typeface="+mn-cs"/>
          <a:sym typeface="Didot"/>
        </a:defRPr>
      </a:lvl1pPr>
      <a:lvl2pPr marL="0" marR="0" indent="228600" algn="ctr" defTabSz="584200" latinLnBrk="0">
        <a:lnSpc>
          <a:spcPct val="100000"/>
        </a:lnSpc>
        <a:spcBef>
          <a:spcPts val="0"/>
        </a:spcBef>
        <a:spcAft>
          <a:spcPts val="0"/>
        </a:spcAft>
        <a:buClrTx/>
        <a:buSzTx/>
        <a:buFontTx/>
        <a:buNone/>
        <a:tabLst/>
        <a:defRPr sz="1800" b="1" i="0" u="none" strike="noStrike" cap="none" spc="0" baseline="0">
          <a:ln>
            <a:noFill/>
          </a:ln>
          <a:solidFill>
            <a:schemeClr val="tx1"/>
          </a:solidFill>
          <a:uFillTx/>
          <a:latin typeface="+mn-lt"/>
          <a:ea typeface="+mn-ea"/>
          <a:cs typeface="+mn-cs"/>
          <a:sym typeface="Didot"/>
        </a:defRPr>
      </a:lvl2pPr>
      <a:lvl3pPr marL="0" marR="0" indent="457200" algn="ctr" defTabSz="584200" latinLnBrk="0">
        <a:lnSpc>
          <a:spcPct val="100000"/>
        </a:lnSpc>
        <a:spcBef>
          <a:spcPts val="0"/>
        </a:spcBef>
        <a:spcAft>
          <a:spcPts val="0"/>
        </a:spcAft>
        <a:buClrTx/>
        <a:buSzTx/>
        <a:buFontTx/>
        <a:buNone/>
        <a:tabLst/>
        <a:defRPr sz="1800" b="1" i="0" u="none" strike="noStrike" cap="none" spc="0" baseline="0">
          <a:ln>
            <a:noFill/>
          </a:ln>
          <a:solidFill>
            <a:schemeClr val="tx1"/>
          </a:solidFill>
          <a:uFillTx/>
          <a:latin typeface="+mn-lt"/>
          <a:ea typeface="+mn-ea"/>
          <a:cs typeface="+mn-cs"/>
          <a:sym typeface="Didot"/>
        </a:defRPr>
      </a:lvl3pPr>
      <a:lvl4pPr marL="0" marR="0" indent="685800" algn="ctr" defTabSz="584200" latinLnBrk="0">
        <a:lnSpc>
          <a:spcPct val="100000"/>
        </a:lnSpc>
        <a:spcBef>
          <a:spcPts val="0"/>
        </a:spcBef>
        <a:spcAft>
          <a:spcPts val="0"/>
        </a:spcAft>
        <a:buClrTx/>
        <a:buSzTx/>
        <a:buFontTx/>
        <a:buNone/>
        <a:tabLst/>
        <a:defRPr sz="1800" b="1" i="0" u="none" strike="noStrike" cap="none" spc="0" baseline="0">
          <a:ln>
            <a:noFill/>
          </a:ln>
          <a:solidFill>
            <a:schemeClr val="tx1"/>
          </a:solidFill>
          <a:uFillTx/>
          <a:latin typeface="+mn-lt"/>
          <a:ea typeface="+mn-ea"/>
          <a:cs typeface="+mn-cs"/>
          <a:sym typeface="Didot"/>
        </a:defRPr>
      </a:lvl4pPr>
      <a:lvl5pPr marL="0" marR="0" indent="914400" algn="ctr" defTabSz="584200" latinLnBrk="0">
        <a:lnSpc>
          <a:spcPct val="100000"/>
        </a:lnSpc>
        <a:spcBef>
          <a:spcPts val="0"/>
        </a:spcBef>
        <a:spcAft>
          <a:spcPts val="0"/>
        </a:spcAft>
        <a:buClrTx/>
        <a:buSzTx/>
        <a:buFontTx/>
        <a:buNone/>
        <a:tabLst/>
        <a:defRPr sz="1800" b="1" i="0" u="none" strike="noStrike" cap="none" spc="0" baseline="0">
          <a:ln>
            <a:noFill/>
          </a:ln>
          <a:solidFill>
            <a:schemeClr val="tx1"/>
          </a:solidFill>
          <a:uFillTx/>
          <a:latin typeface="+mn-lt"/>
          <a:ea typeface="+mn-ea"/>
          <a:cs typeface="+mn-cs"/>
          <a:sym typeface="Didot"/>
        </a:defRPr>
      </a:lvl5pPr>
      <a:lvl6pPr marL="0" marR="0" indent="1143000" algn="ctr" defTabSz="584200" latinLnBrk="0">
        <a:lnSpc>
          <a:spcPct val="100000"/>
        </a:lnSpc>
        <a:spcBef>
          <a:spcPts val="0"/>
        </a:spcBef>
        <a:spcAft>
          <a:spcPts val="0"/>
        </a:spcAft>
        <a:buClrTx/>
        <a:buSzTx/>
        <a:buFontTx/>
        <a:buNone/>
        <a:tabLst/>
        <a:defRPr sz="1800" b="1" i="0" u="none" strike="noStrike" cap="none" spc="0" baseline="0">
          <a:ln>
            <a:noFill/>
          </a:ln>
          <a:solidFill>
            <a:schemeClr val="tx1"/>
          </a:solidFill>
          <a:uFillTx/>
          <a:latin typeface="+mn-lt"/>
          <a:ea typeface="+mn-ea"/>
          <a:cs typeface="+mn-cs"/>
          <a:sym typeface="Didot"/>
        </a:defRPr>
      </a:lvl6pPr>
      <a:lvl7pPr marL="0" marR="0" indent="1371600" algn="ctr" defTabSz="584200" latinLnBrk="0">
        <a:lnSpc>
          <a:spcPct val="100000"/>
        </a:lnSpc>
        <a:spcBef>
          <a:spcPts val="0"/>
        </a:spcBef>
        <a:spcAft>
          <a:spcPts val="0"/>
        </a:spcAft>
        <a:buClrTx/>
        <a:buSzTx/>
        <a:buFontTx/>
        <a:buNone/>
        <a:tabLst/>
        <a:defRPr sz="1800" b="1" i="0" u="none" strike="noStrike" cap="none" spc="0" baseline="0">
          <a:ln>
            <a:noFill/>
          </a:ln>
          <a:solidFill>
            <a:schemeClr val="tx1"/>
          </a:solidFill>
          <a:uFillTx/>
          <a:latin typeface="+mn-lt"/>
          <a:ea typeface="+mn-ea"/>
          <a:cs typeface="+mn-cs"/>
          <a:sym typeface="Didot"/>
        </a:defRPr>
      </a:lvl7pPr>
      <a:lvl8pPr marL="0" marR="0" indent="1600200" algn="ctr" defTabSz="584200" latinLnBrk="0">
        <a:lnSpc>
          <a:spcPct val="100000"/>
        </a:lnSpc>
        <a:spcBef>
          <a:spcPts val="0"/>
        </a:spcBef>
        <a:spcAft>
          <a:spcPts val="0"/>
        </a:spcAft>
        <a:buClrTx/>
        <a:buSzTx/>
        <a:buFontTx/>
        <a:buNone/>
        <a:tabLst/>
        <a:defRPr sz="1800" b="1" i="0" u="none" strike="noStrike" cap="none" spc="0" baseline="0">
          <a:ln>
            <a:noFill/>
          </a:ln>
          <a:solidFill>
            <a:schemeClr val="tx1"/>
          </a:solidFill>
          <a:uFillTx/>
          <a:latin typeface="+mn-lt"/>
          <a:ea typeface="+mn-ea"/>
          <a:cs typeface="+mn-cs"/>
          <a:sym typeface="Didot"/>
        </a:defRPr>
      </a:lvl8pPr>
      <a:lvl9pPr marL="0" marR="0" indent="1828800" algn="ctr" defTabSz="584200" latinLnBrk="0">
        <a:lnSpc>
          <a:spcPct val="100000"/>
        </a:lnSpc>
        <a:spcBef>
          <a:spcPts val="0"/>
        </a:spcBef>
        <a:spcAft>
          <a:spcPts val="0"/>
        </a:spcAft>
        <a:buClrTx/>
        <a:buSzTx/>
        <a:buFontTx/>
        <a:buNone/>
        <a:tabLst/>
        <a:defRPr sz="1800" b="1" i="0" u="none" strike="noStrike" cap="none" spc="0" baseline="0">
          <a:ln>
            <a:noFill/>
          </a:ln>
          <a:solidFill>
            <a:schemeClr val="tx1"/>
          </a:solidFill>
          <a:uFillTx/>
          <a:latin typeface="+mn-lt"/>
          <a:ea typeface="+mn-ea"/>
          <a:cs typeface="+mn-cs"/>
          <a:sym typeface="Didot"/>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8.xml"/><Relationship Id="rId2" Type="http://schemas.openxmlformats.org/officeDocument/2006/relationships/image" Target="../media/image3.png"/></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13.xml.rels><?xml version="1.0" encoding="UTF-8" standalone="yes"?>
<Relationships xmlns="http://schemas.openxmlformats.org/package/2006/relationships"><Relationship Id="rId3" Type="http://schemas.openxmlformats.org/officeDocument/2006/relationships/hyperlink" Target="http://www" TargetMode="External"/><Relationship Id="rId4" Type="http://schemas.openxmlformats.org/officeDocument/2006/relationships/hyperlink" Target="http://www.tandfonline.com.ezproxy.uwtsd.ac.uk/toc/cjcr20/30/3" TargetMode="External"/><Relationship Id="rId5" Type="http://schemas.openxmlformats.org/officeDocument/2006/relationships/hyperlink" Target="http://www.tandfonline.com.ezproxy.uwtsd.ac.uk/toc/cjcr20/28/3" TargetMode="External"/><Relationship Id="rId6" Type="http://schemas.openxmlformats.org/officeDocument/2006/relationships/hyperlink" Target="http://booksandjournals.brillonline.com/search?value1=&amp;option1=all&amp;value2=Elisabeth+Hense&amp;option2=author" TargetMode="External"/><Relationship Id="rId7" Type="http://schemas.openxmlformats.org/officeDocument/2006/relationships/hyperlink" Target="http://booksandjourn" TargetMode="External"/><Relationship Id="rId8" Type="http://schemas.openxmlformats.org/officeDocument/2006/relationships/hyperlink" Target="http://booksandjournals.brillonline.com/search?value1=&amp;option1=all&amp;value2=Peter+Nissen&amp;option2=author" TargetMode="External"/><Relationship Id="rId1" Type="http://schemas.openxmlformats.org/officeDocument/2006/relationships/slideLayout" Target="../slideLayouts/slideLayout8.xml"/><Relationship Id="rId2" Type="http://schemas.openxmlformats.org/officeDocument/2006/relationships/hyperlink" Target="http://www.tandfonline.com.ezproxy.uwtsd.ac.uk/author/Ahlin,+Lars"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9" name="Shape 119"/>
          <p:cNvSpPr>
            <a:spLocks noGrp="1"/>
          </p:cNvSpPr>
          <p:nvPr>
            <p:ph type="ctrTitle"/>
          </p:nvPr>
        </p:nvSpPr>
        <p:spPr>
          <a:xfrm>
            <a:off x="1206500" y="1358900"/>
            <a:ext cx="10795000" cy="3556000"/>
          </a:xfrm>
          <a:prstGeom prst="rect">
            <a:avLst/>
          </a:prstGeom>
        </p:spPr>
        <p:txBody>
          <a:bodyPr/>
          <a:lstStyle/>
          <a:p>
            <a:r>
              <a:t>Spirituality - alternative or popular? </a:t>
            </a:r>
          </a:p>
        </p:txBody>
      </p:sp>
      <p:sp>
        <p:nvSpPr>
          <p:cNvPr id="120" name="Shape 120"/>
          <p:cNvSpPr>
            <a:spLocks noGrp="1"/>
          </p:cNvSpPr>
          <p:nvPr>
            <p:ph type="subTitle" sz="quarter" idx="1"/>
          </p:nvPr>
        </p:nvSpPr>
        <p:spPr>
          <a:prstGeom prst="rect">
            <a:avLst/>
          </a:prstGeom>
        </p:spPr>
        <p:txBody>
          <a:bodyPr/>
          <a:lstStyle/>
          <a:p>
            <a:r>
              <a:t>And what about the World Religions?</a:t>
            </a:r>
          </a:p>
        </p:txBody>
      </p:sp>
    </p:spTree>
  </p:cSld>
  <p:clrMapOvr>
    <a:masterClrMapping/>
  </p:clrMapOvr>
  <p:transition xmlns:p14="http://schemas.microsoft.com/office/powerpoint/2010/main" spd="med"/>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 name="Shape 122"/>
          <p:cNvSpPr>
            <a:spLocks noGrp="1"/>
          </p:cNvSpPr>
          <p:nvPr>
            <p:ph type="body" idx="1"/>
          </p:nvPr>
        </p:nvSpPr>
        <p:spPr>
          <a:prstGeom prst="rect">
            <a:avLst/>
          </a:prstGeom>
        </p:spPr>
        <p:txBody>
          <a:bodyPr/>
          <a:lstStyle/>
          <a:p>
            <a:pPr marL="0" marR="457200" indent="0" defTabSz="457200">
              <a:spcBef>
                <a:spcPts val="0"/>
              </a:spcBef>
              <a:buClrTx/>
              <a:buSzTx/>
              <a:buNone/>
              <a:defRPr sz="2200">
                <a:solidFill>
                  <a:srgbClr val="000000"/>
                </a:solidFill>
                <a:latin typeface="Trebuchet MS"/>
                <a:ea typeface="Trebuchet MS"/>
                <a:cs typeface="Trebuchet MS"/>
                <a:sym typeface="Trebuchet MS"/>
              </a:defRPr>
            </a:pPr>
            <a:r>
              <a:t>Hubert </a:t>
            </a:r>
            <a:r>
              <a:rPr u="sng">
                <a:solidFill>
                  <a:srgbClr val="FF2600"/>
                </a:solidFill>
              </a:rPr>
              <a:t>Knoblauch</a:t>
            </a:r>
            <a:r>
              <a:t> (2013)  - ‘popular spiritualities’ not ‘alternative spiritualities’.  </a:t>
            </a:r>
          </a:p>
          <a:p>
            <a:pPr marL="0" marR="457200" indent="0" defTabSz="457200">
              <a:spcBef>
                <a:spcPts val="0"/>
              </a:spcBef>
              <a:buClrTx/>
              <a:buSzTx/>
              <a:buNone/>
              <a:defRPr sz="2200">
                <a:solidFill>
                  <a:srgbClr val="000000"/>
                </a:solidFill>
                <a:latin typeface="Trebuchet MS"/>
                <a:ea typeface="Trebuchet MS"/>
                <a:cs typeface="Trebuchet MS"/>
                <a:sym typeface="Trebuchet MS"/>
              </a:defRPr>
            </a:pPr>
            <a:endParaRPr/>
          </a:p>
          <a:p>
            <a:pPr marL="0" marR="457200" indent="0" defTabSz="457200">
              <a:spcBef>
                <a:spcPts val="0"/>
              </a:spcBef>
              <a:buClrTx/>
              <a:buSzTx/>
              <a:buNone/>
              <a:defRPr sz="2200">
                <a:solidFill>
                  <a:srgbClr val="000000"/>
                </a:solidFill>
                <a:latin typeface="Trebuchet MS"/>
                <a:ea typeface="Trebuchet MS"/>
                <a:cs typeface="Trebuchet MS"/>
                <a:sym typeface="Trebuchet MS"/>
              </a:defRPr>
            </a:pPr>
            <a:r>
              <a:t>The mainstreaming of alternatives</a:t>
            </a:r>
          </a:p>
          <a:p>
            <a:pPr marL="0" marR="457200" indent="0" defTabSz="457200">
              <a:spcBef>
                <a:spcPts val="0"/>
              </a:spcBef>
              <a:buClrTx/>
              <a:buSzTx/>
              <a:buNone/>
              <a:defRPr sz="2200">
                <a:solidFill>
                  <a:srgbClr val="000000"/>
                </a:solidFill>
                <a:latin typeface="Trebuchet MS"/>
                <a:ea typeface="Trebuchet MS"/>
                <a:cs typeface="Trebuchet MS"/>
                <a:sym typeface="Trebuchet MS"/>
              </a:defRPr>
            </a:pPr>
            <a:r>
              <a:t>Compared with what are they ‘alternative’?</a:t>
            </a:r>
          </a:p>
          <a:p>
            <a:pPr marL="0" marR="457200" indent="0" defTabSz="457200">
              <a:spcBef>
                <a:spcPts val="0"/>
              </a:spcBef>
              <a:buClrTx/>
              <a:buSzTx/>
              <a:buNone/>
              <a:defRPr sz="2200">
                <a:solidFill>
                  <a:srgbClr val="000000"/>
                </a:solidFill>
                <a:latin typeface="Trebuchet MS"/>
                <a:ea typeface="Trebuchet MS"/>
                <a:cs typeface="Trebuchet MS"/>
                <a:sym typeface="Trebuchet MS"/>
              </a:defRPr>
            </a:pPr>
            <a:r>
              <a:t>‘Alternative spiritualities’ are seen as in opposition to religion</a:t>
            </a:r>
          </a:p>
          <a:p>
            <a:pPr marL="0" marR="457200" indent="0" defTabSz="457200">
              <a:spcBef>
                <a:spcPts val="0"/>
              </a:spcBef>
              <a:buClrTx/>
              <a:buSzTx/>
              <a:buNone/>
              <a:defRPr sz="2200">
                <a:solidFill>
                  <a:srgbClr val="000000"/>
                </a:solidFill>
                <a:latin typeface="Trebuchet MS"/>
                <a:ea typeface="Trebuchet MS"/>
                <a:cs typeface="Trebuchet MS"/>
                <a:sym typeface="Trebuchet MS"/>
              </a:defRPr>
            </a:pPr>
            <a:endParaRPr/>
          </a:p>
          <a:p>
            <a:pPr marL="0" marR="457200" indent="0" defTabSz="457200">
              <a:spcBef>
                <a:spcPts val="0"/>
              </a:spcBef>
              <a:buClrTx/>
              <a:buSzTx/>
              <a:buNone/>
              <a:defRPr sz="2200">
                <a:solidFill>
                  <a:srgbClr val="000000"/>
                </a:solidFill>
                <a:latin typeface="Trebuchet MS"/>
                <a:ea typeface="Trebuchet MS"/>
                <a:cs typeface="Trebuchet MS"/>
                <a:sym typeface="Trebuchet MS"/>
              </a:defRPr>
            </a:pPr>
            <a:r>
              <a:t>Does religion need recategorising? </a:t>
            </a:r>
          </a:p>
          <a:p>
            <a:pPr marL="0" marR="457200" indent="0" defTabSz="457200">
              <a:spcBef>
                <a:spcPts val="0"/>
              </a:spcBef>
              <a:buClrTx/>
              <a:buSzTx/>
              <a:buNone/>
              <a:defRPr sz="2200">
                <a:solidFill>
                  <a:srgbClr val="000000"/>
                </a:solidFill>
                <a:latin typeface="Trebuchet MS"/>
                <a:ea typeface="Trebuchet MS"/>
                <a:cs typeface="Trebuchet MS"/>
                <a:sym typeface="Trebuchet MS"/>
              </a:defRPr>
            </a:pPr>
            <a:r>
              <a:t>World Religions</a:t>
            </a:r>
          </a:p>
          <a:p>
            <a:pPr marL="0" marR="457200" indent="0" defTabSz="457200">
              <a:spcBef>
                <a:spcPts val="0"/>
              </a:spcBef>
              <a:buClrTx/>
              <a:buSzTx/>
              <a:buNone/>
              <a:defRPr sz="2200">
                <a:solidFill>
                  <a:srgbClr val="000000"/>
                </a:solidFill>
                <a:latin typeface="Trebuchet MS"/>
                <a:ea typeface="Trebuchet MS"/>
                <a:cs typeface="Trebuchet MS"/>
                <a:sym typeface="Trebuchet MS"/>
              </a:defRPr>
            </a:pPr>
            <a:r>
              <a:t>Historical Religions</a:t>
            </a:r>
          </a:p>
          <a:p>
            <a:pPr marL="0" marR="457200" indent="0" defTabSz="457200">
              <a:spcBef>
                <a:spcPts val="0"/>
              </a:spcBef>
              <a:buClrTx/>
              <a:buSzTx/>
              <a:buNone/>
              <a:defRPr sz="2200">
                <a:solidFill>
                  <a:srgbClr val="000000"/>
                </a:solidFill>
                <a:latin typeface="Trebuchet MS"/>
                <a:ea typeface="Trebuchet MS"/>
                <a:cs typeface="Trebuchet MS"/>
                <a:sym typeface="Trebuchet MS"/>
              </a:defRPr>
            </a:pPr>
            <a:r>
              <a:t>Indigenous Religions</a:t>
            </a:r>
          </a:p>
          <a:p>
            <a:pPr marL="0" marR="457200" indent="0" defTabSz="457200">
              <a:spcBef>
                <a:spcPts val="0"/>
              </a:spcBef>
              <a:buClrTx/>
              <a:buSzTx/>
              <a:buNone/>
              <a:defRPr sz="2200">
                <a:solidFill>
                  <a:srgbClr val="000000"/>
                </a:solidFill>
                <a:latin typeface="Trebuchet MS"/>
                <a:ea typeface="Trebuchet MS"/>
                <a:cs typeface="Trebuchet MS"/>
                <a:sym typeface="Trebuchet MS"/>
              </a:defRPr>
            </a:pPr>
            <a:r>
              <a:t>New Religious Movements (into infinity…)</a:t>
            </a:r>
          </a:p>
        </p:txBody>
      </p:sp>
    </p:spTree>
  </p:cSld>
  <p:clrMapOvr>
    <a:masterClrMapping/>
  </p:clrMapOvr>
  <p:transition xmlns:p14="http://schemas.microsoft.com/office/powerpoint/2010/main" spd="med"/>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4" name="Shape 124"/>
          <p:cNvSpPr>
            <a:spLocks noGrp="1"/>
          </p:cNvSpPr>
          <p:nvPr>
            <p:ph type="body" idx="1"/>
          </p:nvPr>
        </p:nvSpPr>
        <p:spPr>
          <a:prstGeom prst="rect">
            <a:avLst/>
          </a:prstGeom>
        </p:spPr>
        <p:txBody>
          <a:bodyPr/>
          <a:lstStyle/>
          <a:p>
            <a:pPr marL="0" marR="457200" indent="0" defTabSz="457200">
              <a:spcBef>
                <a:spcPts val="0"/>
              </a:spcBef>
              <a:buClrTx/>
              <a:buSzTx/>
              <a:buNone/>
              <a:defRPr sz="2300">
                <a:solidFill>
                  <a:srgbClr val="323333"/>
                </a:solidFill>
                <a:latin typeface="Trebuchet MS"/>
                <a:ea typeface="Trebuchet MS"/>
                <a:cs typeface="Trebuchet MS"/>
                <a:sym typeface="Trebuchet MS"/>
              </a:defRPr>
            </a:pPr>
            <a:r>
              <a:t>Euro-centrist definitions of religion – Christianity - placing ‘alternative’ (or ‘popular’) spirituality outside the realm of religion.  New age spiritualities are seen as marginal to the general study of religion (</a:t>
            </a:r>
            <a:r>
              <a:rPr u="sng">
                <a:solidFill>
                  <a:srgbClr val="FF2600"/>
                </a:solidFill>
              </a:rPr>
              <a:t>Sutcliffe</a:t>
            </a:r>
            <a:r>
              <a:t> &amp; </a:t>
            </a:r>
            <a:r>
              <a:rPr u="sng">
                <a:solidFill>
                  <a:srgbClr val="FF2600"/>
                </a:solidFill>
              </a:rPr>
              <a:t>Gilhus</a:t>
            </a:r>
            <a:r>
              <a:t>, 2013, 8).</a:t>
            </a:r>
          </a:p>
          <a:p>
            <a:pPr marL="116416" marR="457200" indent="-116416" defTabSz="457200">
              <a:spcBef>
                <a:spcPts val="0"/>
              </a:spcBef>
              <a:buBlip>
                <a:blip r:embed="rId2"/>
              </a:buBlip>
              <a:defRPr sz="2300">
                <a:solidFill>
                  <a:srgbClr val="323333"/>
                </a:solidFill>
                <a:latin typeface="Trebuchet MS"/>
                <a:ea typeface="Trebuchet MS"/>
                <a:cs typeface="Trebuchet MS"/>
                <a:sym typeface="Trebuchet MS"/>
              </a:defRPr>
            </a:pPr>
            <a:endParaRPr/>
          </a:p>
          <a:p>
            <a:pPr marL="116416" marR="457200" indent="-116416" defTabSz="457200">
              <a:spcBef>
                <a:spcPts val="0"/>
              </a:spcBef>
              <a:buBlip>
                <a:blip r:embed="rId2"/>
              </a:buBlip>
              <a:defRPr sz="2300">
                <a:solidFill>
                  <a:srgbClr val="323333"/>
                </a:solidFill>
                <a:latin typeface="Trebuchet MS"/>
                <a:ea typeface="Trebuchet MS"/>
                <a:cs typeface="Trebuchet MS"/>
                <a:sym typeface="Trebuchet MS"/>
              </a:defRPr>
            </a:pPr>
            <a:endParaRPr/>
          </a:p>
          <a:p>
            <a:pPr marL="0" marR="457200" indent="0" defTabSz="457200">
              <a:spcBef>
                <a:spcPts val="0"/>
              </a:spcBef>
              <a:buClrTx/>
              <a:buSzTx/>
              <a:buNone/>
              <a:defRPr sz="2300">
                <a:solidFill>
                  <a:srgbClr val="000000"/>
                </a:solidFill>
                <a:latin typeface="Trebuchet MS"/>
                <a:ea typeface="Trebuchet MS"/>
                <a:cs typeface="Trebuchet MS"/>
                <a:sym typeface="Trebuchet MS"/>
              </a:defRPr>
            </a:pPr>
            <a:r>
              <a:t>Huss (2014) - ‘The term ‘spirituality’ is a key concept in contemporary discourse; it is widely used and new social practices and cultural products, usually referred to as New Age, are molded under the impact of this emergent new category’. </a:t>
            </a:r>
          </a:p>
          <a:p>
            <a:pPr marL="0" marR="457200" indent="0" defTabSz="457200">
              <a:spcBef>
                <a:spcPts val="0"/>
              </a:spcBef>
              <a:buClrTx/>
              <a:buSzTx/>
              <a:buNone/>
              <a:defRPr sz="2300">
                <a:solidFill>
                  <a:srgbClr val="000000"/>
                </a:solidFill>
                <a:latin typeface="Trebuchet MS"/>
                <a:ea typeface="Trebuchet MS"/>
                <a:cs typeface="Trebuchet MS"/>
                <a:sym typeface="Trebuchet MS"/>
              </a:defRPr>
            </a:pPr>
            <a:endParaRPr/>
          </a:p>
          <a:p>
            <a:pPr marL="0" marR="457200" indent="0" defTabSz="457200">
              <a:spcBef>
                <a:spcPts val="0"/>
              </a:spcBef>
              <a:buClrTx/>
              <a:buSzTx/>
              <a:buNone/>
              <a:defRPr sz="2300">
                <a:solidFill>
                  <a:srgbClr val="000000"/>
                </a:solidFill>
                <a:latin typeface="Trebuchet MS"/>
                <a:ea typeface="Trebuchet MS"/>
                <a:cs typeface="Trebuchet MS"/>
                <a:sym typeface="Trebuchet MS"/>
              </a:defRPr>
            </a:pPr>
            <a:r>
              <a:t>Spiritual’ became something that stood in opposition to religion – ‘SBNR’ became a ‘thing’.  </a:t>
            </a:r>
          </a:p>
          <a:p>
            <a:pPr marL="116416" marR="457200" indent="-116416" defTabSz="457200">
              <a:spcBef>
                <a:spcPts val="0"/>
              </a:spcBef>
              <a:buBlip>
                <a:blip r:embed="rId2"/>
              </a:buBlip>
              <a:defRPr sz="2300">
                <a:solidFill>
                  <a:srgbClr val="000000"/>
                </a:solidFill>
                <a:latin typeface="Trebuchet MS"/>
                <a:ea typeface="Trebuchet MS"/>
                <a:cs typeface="Trebuchet MS"/>
                <a:sym typeface="Trebuchet MS"/>
              </a:defRPr>
            </a:pPr>
            <a:endParaRPr/>
          </a:p>
          <a:p>
            <a:pPr marL="0" marR="457200" indent="0" defTabSz="457200">
              <a:spcBef>
                <a:spcPts val="0"/>
              </a:spcBef>
              <a:buClrTx/>
              <a:buSzTx/>
              <a:buNone/>
              <a:defRPr sz="2300">
                <a:solidFill>
                  <a:srgbClr val="000000"/>
                </a:solidFill>
                <a:latin typeface="Trebuchet MS"/>
                <a:ea typeface="Trebuchet MS"/>
                <a:cs typeface="Trebuchet MS"/>
                <a:sym typeface="Trebuchet MS"/>
              </a:defRPr>
            </a:pPr>
            <a:endParaRPr/>
          </a:p>
          <a:p>
            <a:pPr marL="0" marR="457200" indent="0" defTabSz="457200">
              <a:spcBef>
                <a:spcPts val="0"/>
              </a:spcBef>
              <a:buClrTx/>
              <a:buSzTx/>
              <a:buNone/>
              <a:defRPr sz="2300">
                <a:solidFill>
                  <a:srgbClr val="000000"/>
                </a:solidFill>
                <a:latin typeface="Trebuchet MS"/>
                <a:ea typeface="Trebuchet MS"/>
                <a:cs typeface="Trebuchet MS"/>
                <a:sym typeface="Trebuchet MS"/>
              </a:defRPr>
            </a:pPr>
            <a:r>
              <a:t>And the spiritual even became linked with the secular in the form of material, with arguments that ‘new age’ was all about the consumer society.  And there is the problem too that alternative spiritualities are tied up with health and ecology and leisure and relaxation and well-being </a:t>
            </a:r>
            <a:r>
              <a:rPr>
                <a:solidFill>
                  <a:srgbClr val="323333"/>
                </a:solidFill>
              </a:rPr>
              <a:t>(</a:t>
            </a:r>
            <a:r>
              <a:rPr u="sng">
                <a:solidFill>
                  <a:srgbClr val="FF2600"/>
                </a:solidFill>
              </a:rPr>
              <a:t>Sutcliffe</a:t>
            </a:r>
            <a:r>
              <a:rPr>
                <a:solidFill>
                  <a:srgbClr val="323333"/>
                </a:solidFill>
              </a:rPr>
              <a:t> &amp; </a:t>
            </a:r>
            <a:r>
              <a:rPr u="sng">
                <a:solidFill>
                  <a:srgbClr val="FF2600"/>
                </a:solidFill>
              </a:rPr>
              <a:t>Gilhus</a:t>
            </a:r>
            <a:r>
              <a:rPr>
                <a:solidFill>
                  <a:srgbClr val="323333"/>
                </a:solidFill>
              </a:rPr>
              <a:t>, 2013, 12) and these belong in the secular sphere not the religious.  </a:t>
            </a:r>
          </a:p>
          <a:p>
            <a:pPr marL="116416" marR="457200" indent="-116416" defTabSz="457200">
              <a:spcBef>
                <a:spcPts val="0"/>
              </a:spcBef>
              <a:buBlip>
                <a:blip r:embed="rId2"/>
              </a:buBlip>
              <a:defRPr sz="1500">
                <a:solidFill>
                  <a:srgbClr val="000000"/>
                </a:solidFill>
                <a:latin typeface="Trebuchet MS"/>
                <a:ea typeface="Trebuchet MS"/>
                <a:cs typeface="Trebuchet MS"/>
                <a:sym typeface="Trebuchet MS"/>
              </a:defRPr>
            </a:pPr>
            <a:endParaRPr>
              <a:solidFill>
                <a:srgbClr val="323333"/>
              </a:solidFill>
            </a:endParaRPr>
          </a:p>
          <a:p>
            <a:pPr marL="116416" marR="457200" indent="-116416" defTabSz="457200">
              <a:spcBef>
                <a:spcPts val="0"/>
              </a:spcBef>
              <a:buBlip>
                <a:blip r:embed="rId2"/>
              </a:buBlip>
              <a:defRPr sz="1100">
                <a:solidFill>
                  <a:srgbClr val="000000"/>
                </a:solidFill>
                <a:latin typeface="Trebuchet MS"/>
                <a:ea typeface="Trebuchet MS"/>
                <a:cs typeface="Trebuchet MS"/>
                <a:sym typeface="Trebuchet MS"/>
              </a:defRPr>
            </a:pPr>
            <a:endParaRPr>
              <a:solidFill>
                <a:srgbClr val="323333"/>
              </a:solidFill>
            </a:endParaRPr>
          </a:p>
          <a:p>
            <a:pPr marL="116416" marR="457200" indent="-116416" defTabSz="457200">
              <a:spcBef>
                <a:spcPts val="0"/>
              </a:spcBef>
              <a:buBlip>
                <a:blip r:embed="rId2"/>
              </a:buBlip>
              <a:defRPr sz="1100">
                <a:solidFill>
                  <a:srgbClr val="323333"/>
                </a:solidFill>
                <a:latin typeface="Trebuchet MS"/>
                <a:ea typeface="Trebuchet MS"/>
                <a:cs typeface="Trebuchet MS"/>
                <a:sym typeface="Trebuchet MS"/>
              </a:defRPr>
            </a:pPr>
            <a:endParaRPr>
              <a:solidFill>
                <a:srgbClr val="323333"/>
              </a:solidFill>
            </a:endParaRPr>
          </a:p>
        </p:txBody>
      </p:sp>
    </p:spTree>
  </p:cSld>
  <p:clrMapOvr>
    <a:masterClrMapping/>
  </p:clrMapOvr>
  <p:transition xmlns:p14="http://schemas.microsoft.com/office/powerpoint/2010/main" spd="med"/>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6" name="Shape 126"/>
          <p:cNvSpPr>
            <a:spLocks noGrp="1"/>
          </p:cNvSpPr>
          <p:nvPr>
            <p:ph type="body" idx="1"/>
          </p:nvPr>
        </p:nvSpPr>
        <p:spPr>
          <a:prstGeom prst="rect">
            <a:avLst/>
          </a:prstGeom>
        </p:spPr>
        <p:txBody>
          <a:bodyPr/>
          <a:lstStyle/>
          <a:p>
            <a:pPr marL="0" marR="457200" indent="0" defTabSz="457200">
              <a:spcBef>
                <a:spcPts val="0"/>
              </a:spcBef>
              <a:buClrTx/>
              <a:buSzTx/>
              <a:buNone/>
              <a:defRPr sz="2900">
                <a:solidFill>
                  <a:srgbClr val="000000"/>
                </a:solidFill>
                <a:latin typeface="Trebuchet MS"/>
                <a:ea typeface="Trebuchet MS"/>
                <a:cs typeface="Trebuchet MS"/>
                <a:sym typeface="Trebuchet MS"/>
              </a:defRPr>
            </a:pPr>
            <a:r>
              <a:t>‘CAM: Healing the Person, Spiritual Humanism, and the Cultivation of Humanity’ (Heelas, 2013, 113ff) explores this idea.  He suggests that healing the person creates a sense of the ethical, kindness and human values.  Ties in with a point that emerged from the Kendal Project and that is highlighted by Lars Ahlin (2015):</a:t>
            </a:r>
          </a:p>
          <a:p>
            <a:pPr marL="0" marR="457200" indent="0" defTabSz="457200">
              <a:spcBef>
                <a:spcPts val="0"/>
              </a:spcBef>
              <a:buClrTx/>
              <a:buSzTx/>
              <a:buNone/>
              <a:defRPr sz="2900">
                <a:solidFill>
                  <a:srgbClr val="000000"/>
                </a:solidFill>
                <a:latin typeface="Trebuchet MS"/>
                <a:ea typeface="Trebuchet MS"/>
                <a:cs typeface="Trebuchet MS"/>
                <a:sym typeface="Trebuchet MS"/>
              </a:defRPr>
            </a:pPr>
            <a:endParaRPr/>
          </a:p>
          <a:p>
            <a:pPr marL="0" marR="457200" indent="0" defTabSz="457200">
              <a:spcBef>
                <a:spcPts val="0"/>
              </a:spcBef>
              <a:buClrTx/>
              <a:buSzTx/>
              <a:buNone/>
              <a:defRPr sz="2900">
                <a:solidFill>
                  <a:srgbClr val="000000"/>
                </a:solidFill>
                <a:latin typeface="Trebuchet MS"/>
                <a:ea typeface="Trebuchet MS"/>
                <a:cs typeface="Trebuchet MS"/>
                <a:sym typeface="Trebuchet MS"/>
              </a:defRPr>
            </a:pPr>
            <a:r>
              <a:t>What did the concept of ‘spirituality’ mean for the respondents in the Kendal study? They were asked this as well. The two most popular answers were: “being a decent and caring person” (21%) and “spirituality is love” (19%); two others were “living life to the full” (6%) and “overcoming the ego” (7%).</a:t>
            </a:r>
          </a:p>
        </p:txBody>
      </p:sp>
    </p:spTree>
  </p:cSld>
  <p:clrMapOvr>
    <a:masterClrMapping/>
  </p:clrMapOvr>
  <p:transition xmlns:p14="http://schemas.microsoft.com/office/powerpoint/2010/main" spd="med"/>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8" name="Shape 128"/>
          <p:cNvSpPr>
            <a:spLocks noGrp="1"/>
          </p:cNvSpPr>
          <p:nvPr>
            <p:ph type="body" idx="1"/>
          </p:nvPr>
        </p:nvSpPr>
        <p:spPr>
          <a:prstGeom prst="rect">
            <a:avLst/>
          </a:prstGeom>
        </p:spPr>
        <p:txBody>
          <a:bodyPr/>
          <a:lstStyle>
            <a:lvl1pPr marL="0" marR="457200" indent="0" defTabSz="457200">
              <a:spcBef>
                <a:spcPts val="0"/>
              </a:spcBef>
              <a:buClrTx/>
              <a:buSzTx/>
              <a:buNone/>
              <a:defRPr sz="2400">
                <a:solidFill>
                  <a:srgbClr val="000000"/>
                </a:solidFill>
                <a:latin typeface="Trebuchet MS"/>
                <a:ea typeface="Trebuchet MS"/>
                <a:cs typeface="Trebuchet MS"/>
                <a:sym typeface="Trebuchet MS"/>
              </a:defRPr>
            </a:lvl1pPr>
          </a:lstStyle>
          <a:p>
            <a:r>
              <a:t>Hense, Jespers &amp; Nissen (2013) - although spirituality is usually seen as something personal based on individual experience, spiritual practices are often collective activities (Hense, Jespers &amp; Nissen, 2013), eg in institutional religions, in popular contexts, in organizational contexts, education, health care and the arts.  </a:t>
            </a:r>
          </a:p>
        </p:txBody>
      </p:sp>
    </p:spTree>
  </p:cSld>
  <p:clrMapOvr>
    <a:masterClrMapping/>
  </p:clrMapOvr>
  <p:transition xmlns:p14="http://schemas.microsoft.com/office/powerpoint/2010/main" spd="med"/>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0" name="Shape 130"/>
          <p:cNvSpPr>
            <a:spLocks noGrp="1"/>
          </p:cNvSpPr>
          <p:nvPr>
            <p:ph type="body" idx="1"/>
          </p:nvPr>
        </p:nvSpPr>
        <p:spPr>
          <a:prstGeom prst="rect">
            <a:avLst/>
          </a:prstGeom>
        </p:spPr>
        <p:txBody>
          <a:bodyPr/>
          <a:lstStyle/>
          <a:p>
            <a:pPr marL="0" marR="457200" indent="0" defTabSz="457200">
              <a:spcBef>
                <a:spcPts val="0"/>
              </a:spcBef>
              <a:buClrTx/>
              <a:buSzTx/>
              <a:buNone/>
              <a:defRPr sz="2400">
                <a:solidFill>
                  <a:srgbClr val="000000"/>
                </a:solidFill>
                <a:latin typeface="Trebuchet MS"/>
                <a:ea typeface="Trebuchet MS"/>
                <a:cs typeface="Trebuchet MS"/>
                <a:sym typeface="Trebuchet MS"/>
              </a:defRPr>
            </a:pPr>
            <a:r>
              <a:t>Linda </a:t>
            </a:r>
            <a:r>
              <a:rPr u="sng">
                <a:solidFill>
                  <a:srgbClr val="FF2600"/>
                </a:solidFill>
              </a:rPr>
              <a:t>Mercadante</a:t>
            </a:r>
            <a:r>
              <a:t> (2014) - the ‘nones’ - have not simply opted out of anything that involves too much thought or commitment (or indeed any thought or commitment) but that many of them have created a set of beliefs for themselves that would rival those of the so-called established religions.  </a:t>
            </a:r>
          </a:p>
        </p:txBody>
      </p:sp>
    </p:spTree>
  </p:cSld>
  <p:clrMapOvr>
    <a:masterClrMapping/>
  </p:clrMapOvr>
  <p:transition xmlns:p14="http://schemas.microsoft.com/office/powerpoint/2010/main" spd="med"/>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2" name="Shape 132"/>
          <p:cNvSpPr>
            <a:spLocks noGrp="1"/>
          </p:cNvSpPr>
          <p:nvPr>
            <p:ph type="body" idx="1"/>
          </p:nvPr>
        </p:nvSpPr>
        <p:spPr>
          <a:prstGeom prst="rect">
            <a:avLst/>
          </a:prstGeom>
        </p:spPr>
        <p:txBody>
          <a:bodyPr/>
          <a:lstStyle/>
          <a:p>
            <a:pPr marL="0" marR="457200" indent="0" defTabSz="457200">
              <a:spcBef>
                <a:spcPts val="0"/>
              </a:spcBef>
              <a:buClrTx/>
              <a:buSzTx/>
              <a:buNone/>
              <a:defRPr sz="3500">
                <a:solidFill>
                  <a:srgbClr val="000000"/>
                </a:solidFill>
                <a:latin typeface="Trebuchet MS"/>
                <a:ea typeface="Trebuchet MS"/>
                <a:cs typeface="Trebuchet MS"/>
                <a:sym typeface="Trebuchet MS"/>
              </a:defRPr>
            </a:pPr>
            <a:r>
              <a:t>100 interviews with SBNR in the US and she says that in 2012, 46 million Americans said they did not identify with a religious tradition (Pew Research Centre online).  </a:t>
            </a:r>
          </a:p>
          <a:p>
            <a:pPr marL="0" marR="457200" indent="0" defTabSz="457200">
              <a:spcBef>
                <a:spcPts val="0"/>
              </a:spcBef>
              <a:buClrTx/>
              <a:buSzTx/>
              <a:buNone/>
              <a:defRPr sz="3500">
                <a:solidFill>
                  <a:srgbClr val="000000"/>
                </a:solidFill>
                <a:latin typeface="Trebuchet MS"/>
                <a:ea typeface="Trebuchet MS"/>
                <a:cs typeface="Trebuchet MS"/>
                <a:sym typeface="Trebuchet MS"/>
              </a:defRPr>
            </a:pPr>
            <a:endParaRPr/>
          </a:p>
          <a:p>
            <a:pPr marL="0" marR="457200" indent="0" defTabSz="457200">
              <a:spcBef>
                <a:spcPts val="0"/>
              </a:spcBef>
              <a:buClrTx/>
              <a:buSzTx/>
              <a:buNone/>
              <a:defRPr sz="3500">
                <a:solidFill>
                  <a:srgbClr val="000000"/>
                </a:solidFill>
                <a:latin typeface="Trebuchet MS"/>
                <a:ea typeface="Trebuchet MS"/>
                <a:cs typeface="Trebuchet MS"/>
                <a:sym typeface="Trebuchet MS"/>
              </a:defRPr>
            </a:pPr>
            <a:endParaRPr/>
          </a:p>
          <a:p>
            <a:pPr marL="0" marR="457200" indent="0" defTabSz="457200">
              <a:spcBef>
                <a:spcPts val="0"/>
              </a:spcBef>
              <a:buClrTx/>
              <a:buSzTx/>
              <a:buNone/>
              <a:defRPr sz="3500">
                <a:solidFill>
                  <a:srgbClr val="000000"/>
                </a:solidFill>
                <a:latin typeface="Trebuchet MS"/>
                <a:ea typeface="Trebuchet MS"/>
                <a:cs typeface="Trebuchet MS"/>
                <a:sym typeface="Trebuchet MS"/>
              </a:defRPr>
            </a:pPr>
            <a:r>
              <a:t>‘Silent Generation’ (1925–45)</a:t>
            </a:r>
          </a:p>
          <a:p>
            <a:pPr marL="0" marR="457200" indent="0" defTabSz="457200">
              <a:spcBef>
                <a:spcPts val="0"/>
              </a:spcBef>
              <a:buClrTx/>
              <a:buSzTx/>
              <a:buNone/>
              <a:defRPr sz="3500">
                <a:solidFill>
                  <a:srgbClr val="000000"/>
                </a:solidFill>
                <a:latin typeface="Trebuchet MS"/>
                <a:ea typeface="Trebuchet MS"/>
                <a:cs typeface="Trebuchet MS"/>
                <a:sym typeface="Trebuchet MS"/>
              </a:defRPr>
            </a:pPr>
            <a:r>
              <a:t>‘Baby Boomers’ (1946–64)  = seekers</a:t>
            </a:r>
          </a:p>
          <a:p>
            <a:pPr marL="0" marR="457200" indent="0" defTabSz="457200">
              <a:spcBef>
                <a:spcPts val="0"/>
              </a:spcBef>
              <a:buClrTx/>
              <a:buSzTx/>
              <a:buNone/>
              <a:defRPr sz="3500">
                <a:solidFill>
                  <a:srgbClr val="000000"/>
                </a:solidFill>
                <a:latin typeface="Trebuchet MS"/>
                <a:ea typeface="Trebuchet MS"/>
                <a:cs typeface="Trebuchet MS"/>
                <a:sym typeface="Trebuchet MS"/>
              </a:defRPr>
            </a:pPr>
            <a:r>
              <a:t>(religious upbringing/religious literacy)</a:t>
            </a:r>
          </a:p>
          <a:p>
            <a:pPr marL="0" marR="457200" indent="0" defTabSz="457200">
              <a:spcBef>
                <a:spcPts val="0"/>
              </a:spcBef>
              <a:buClrTx/>
              <a:buSzTx/>
              <a:buNone/>
              <a:defRPr sz="3500">
                <a:solidFill>
                  <a:srgbClr val="000000"/>
                </a:solidFill>
                <a:latin typeface="Trebuchet MS"/>
                <a:ea typeface="Trebuchet MS"/>
                <a:cs typeface="Trebuchet MS"/>
                <a:sym typeface="Trebuchet MS"/>
              </a:defRPr>
            </a:pPr>
            <a:endParaRPr/>
          </a:p>
          <a:p>
            <a:pPr marL="0" marR="457200" indent="0" defTabSz="457200">
              <a:spcBef>
                <a:spcPts val="0"/>
              </a:spcBef>
              <a:buClrTx/>
              <a:buSzTx/>
              <a:buNone/>
              <a:defRPr sz="3500">
                <a:solidFill>
                  <a:srgbClr val="000000"/>
                </a:solidFill>
                <a:latin typeface="Trebuchet MS"/>
                <a:ea typeface="Trebuchet MS"/>
                <a:cs typeface="Trebuchet MS"/>
                <a:sym typeface="Trebuchet MS"/>
              </a:defRPr>
            </a:pPr>
            <a:r>
              <a:t>‘Generation X’ (1965–81) = explorers </a:t>
            </a:r>
          </a:p>
          <a:p>
            <a:pPr marL="0" marR="457200" indent="0" defTabSz="457200">
              <a:spcBef>
                <a:spcPts val="0"/>
              </a:spcBef>
              <a:buClrTx/>
              <a:buSzTx/>
              <a:buNone/>
              <a:defRPr sz="3500">
                <a:solidFill>
                  <a:srgbClr val="000000"/>
                </a:solidFill>
                <a:latin typeface="Trebuchet MS"/>
                <a:ea typeface="Trebuchet MS"/>
                <a:cs typeface="Trebuchet MS"/>
                <a:sym typeface="Trebuchet MS"/>
              </a:defRPr>
            </a:pPr>
            <a:r>
              <a:t>‘Millennials’ (1981–) = casuals</a:t>
            </a:r>
          </a:p>
        </p:txBody>
      </p:sp>
    </p:spTree>
  </p:cSld>
  <p:clrMapOvr>
    <a:masterClrMapping/>
  </p:clrMapOvr>
  <p:transition xmlns:p14="http://schemas.microsoft.com/office/powerpoint/2010/main" spd="med"/>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4" name="Shape 134"/>
          <p:cNvSpPr>
            <a:spLocks noGrp="1"/>
          </p:cNvSpPr>
          <p:nvPr>
            <p:ph type="body" idx="1"/>
          </p:nvPr>
        </p:nvSpPr>
        <p:spPr>
          <a:prstGeom prst="rect">
            <a:avLst/>
          </a:prstGeom>
        </p:spPr>
        <p:txBody>
          <a:bodyPr/>
          <a:lstStyle/>
          <a:p>
            <a:pPr marL="0" marR="457200" indent="0" defTabSz="457200">
              <a:spcBef>
                <a:spcPts val="0"/>
              </a:spcBef>
              <a:buClrTx/>
              <a:buSzTx/>
              <a:buNone/>
              <a:defRPr sz="2400">
                <a:solidFill>
                  <a:srgbClr val="000000"/>
                </a:solidFill>
                <a:latin typeface="Trebuchet MS"/>
                <a:ea typeface="Trebuchet MS"/>
                <a:cs typeface="Trebuchet MS"/>
                <a:sym typeface="Trebuchet MS"/>
              </a:defRPr>
            </a:pPr>
            <a:r>
              <a:t>Steve </a:t>
            </a:r>
            <a:r>
              <a:rPr u="sng">
                <a:solidFill>
                  <a:srgbClr val="FF2600"/>
                </a:solidFill>
              </a:rPr>
              <a:t>Bruce</a:t>
            </a:r>
            <a:r>
              <a:t> (2013) – ‘terms such as ‘de-secularisation’ and ‘post-secular society’ have appeared, suggesting that secularisation has been reversed and that we have come out the other side basking in renewed religious belief.  </a:t>
            </a:r>
            <a:endParaRPr i="1"/>
          </a:p>
          <a:p>
            <a:pPr marL="0" marR="457200" indent="0" defTabSz="457200">
              <a:spcBef>
                <a:spcPts val="0"/>
              </a:spcBef>
              <a:buClrTx/>
              <a:buSzTx/>
              <a:buNone/>
              <a:defRPr sz="2400">
                <a:solidFill>
                  <a:srgbClr val="000000"/>
                </a:solidFill>
                <a:latin typeface="Trebuchet MS"/>
                <a:ea typeface="Trebuchet MS"/>
                <a:cs typeface="Trebuchet MS"/>
                <a:sym typeface="Trebuchet MS"/>
              </a:defRPr>
            </a:pPr>
            <a:endParaRPr i="1"/>
          </a:p>
          <a:p>
            <a:pPr marL="0" marR="457200" indent="0" defTabSz="457200">
              <a:spcBef>
                <a:spcPts val="0"/>
              </a:spcBef>
              <a:buClrTx/>
              <a:buSzTx/>
              <a:buNone/>
              <a:defRPr sz="2400">
                <a:solidFill>
                  <a:srgbClr val="000000"/>
                </a:solidFill>
                <a:latin typeface="Trebuchet MS"/>
                <a:ea typeface="Trebuchet MS"/>
                <a:cs typeface="Trebuchet MS"/>
                <a:sym typeface="Trebuchet MS"/>
              </a:defRPr>
            </a:pPr>
            <a:r>
              <a:t>In his stand against the belief that Britain is de-secularising presents 3 sets of data relating to interest and involvement in 1) Christianity 2) non-Christian religions 3) holistic spirituality. </a:t>
            </a:r>
          </a:p>
          <a:p>
            <a:pPr marL="0" marR="457200" indent="0" defTabSz="457200">
              <a:spcBef>
                <a:spcPts val="0"/>
              </a:spcBef>
              <a:buClrTx/>
              <a:buSzTx/>
              <a:buNone/>
              <a:defRPr sz="2400">
                <a:solidFill>
                  <a:srgbClr val="000000"/>
                </a:solidFill>
                <a:latin typeface="Trebuchet MS"/>
                <a:ea typeface="Trebuchet MS"/>
                <a:cs typeface="Trebuchet MS"/>
                <a:sym typeface="Trebuchet MS"/>
              </a:defRPr>
            </a:pPr>
            <a:endParaRPr/>
          </a:p>
          <a:p>
            <a:pPr marL="0" marR="457200" indent="0" defTabSz="457200">
              <a:spcBef>
                <a:spcPts val="0"/>
              </a:spcBef>
              <a:buClrTx/>
              <a:buSzTx/>
              <a:buNone/>
              <a:defRPr sz="2400">
                <a:solidFill>
                  <a:srgbClr val="000000"/>
                </a:solidFill>
                <a:latin typeface="Trebuchet MS"/>
                <a:ea typeface="Trebuchet MS"/>
                <a:cs typeface="Trebuchet MS"/>
                <a:sym typeface="Trebuchet MS"/>
              </a:defRPr>
            </a:pPr>
            <a:r>
              <a:t>Bruce (2013) “The decline in the mainstream Christian churches is [not] off-set by such novel features of Britain’s religious landscape as migration from West Africa, the creation of new sects and denominations, the growth of non-Christian populations, recruitment to the new religious movements of the 1960s or increasing interest in physical and psychological well-being activities that are sometimes spiritual.  The scale is wrong. As I have demonstrated, even the most generous estimates of new religious phenomena come nowhere close to filling the gap left by the collapse of Christianity”.</a:t>
            </a:r>
          </a:p>
        </p:txBody>
      </p:sp>
    </p:spTree>
  </p:cSld>
  <p:clrMapOvr>
    <a:masterClrMapping/>
  </p:clrMapOvr>
  <p:transition xmlns:p14="http://schemas.microsoft.com/office/powerpoint/2010/main" spd="med"/>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6" name="Shape 136"/>
          <p:cNvSpPr>
            <a:spLocks noGrp="1"/>
          </p:cNvSpPr>
          <p:nvPr>
            <p:ph type="body" idx="1"/>
          </p:nvPr>
        </p:nvSpPr>
        <p:spPr>
          <a:prstGeom prst="rect">
            <a:avLst/>
          </a:prstGeom>
        </p:spPr>
        <p:txBody>
          <a:bodyPr/>
          <a:lstStyle/>
          <a:p>
            <a:pPr marL="0" marR="457200" indent="0" defTabSz="457200">
              <a:spcBef>
                <a:spcPts val="0"/>
              </a:spcBef>
              <a:buClrTx/>
              <a:buSzTx/>
              <a:buNone/>
              <a:defRPr sz="2200">
                <a:solidFill>
                  <a:srgbClr val="323333"/>
                </a:solidFill>
                <a:latin typeface="Trebuchet MS"/>
                <a:ea typeface="Trebuchet MS"/>
                <a:cs typeface="Trebuchet MS"/>
                <a:sym typeface="Trebuchet MS"/>
              </a:defRPr>
            </a:pPr>
            <a:r>
              <a:t>According to </a:t>
            </a:r>
            <a:r>
              <a:rPr u="sng">
                <a:solidFill>
                  <a:srgbClr val="FF2600"/>
                </a:solidFill>
              </a:rPr>
              <a:t>Sutcliffe</a:t>
            </a:r>
            <a:r>
              <a:t> &amp; </a:t>
            </a:r>
            <a:r>
              <a:rPr u="sng">
                <a:solidFill>
                  <a:srgbClr val="FF2600"/>
                </a:solidFill>
              </a:rPr>
              <a:t>Gilhus</a:t>
            </a:r>
            <a:r>
              <a:rPr>
                <a:solidFill>
                  <a:srgbClr val="FF2600"/>
                </a:solidFill>
              </a:rPr>
              <a:t> (</a:t>
            </a:r>
            <a:r>
              <a:t>2013)  3 phases in the study of ‘New Age’ spiritualities can be identified.  </a:t>
            </a:r>
          </a:p>
          <a:p>
            <a:pPr marL="0" marR="457200" indent="0" defTabSz="457200">
              <a:spcBef>
                <a:spcPts val="0"/>
              </a:spcBef>
              <a:buClrTx/>
              <a:buSzTx/>
              <a:buNone/>
              <a:defRPr sz="2200">
                <a:solidFill>
                  <a:srgbClr val="323333"/>
                </a:solidFill>
                <a:latin typeface="Trebuchet MS"/>
                <a:ea typeface="Trebuchet MS"/>
                <a:cs typeface="Trebuchet MS"/>
                <a:sym typeface="Trebuchet MS"/>
              </a:defRPr>
            </a:pPr>
            <a:r>
              <a:t>First, the definition of the term.</a:t>
            </a:r>
          </a:p>
          <a:p>
            <a:pPr marL="0" marR="457200" indent="0" defTabSz="457200">
              <a:spcBef>
                <a:spcPts val="0"/>
              </a:spcBef>
              <a:buClrTx/>
              <a:buSzTx/>
              <a:buNone/>
              <a:defRPr sz="2200">
                <a:solidFill>
                  <a:srgbClr val="323333"/>
                </a:solidFill>
                <a:latin typeface="Trebuchet MS"/>
                <a:ea typeface="Trebuchet MS"/>
                <a:cs typeface="Trebuchet MS"/>
                <a:sym typeface="Trebuchet MS"/>
              </a:defRPr>
            </a:pPr>
            <a:r>
              <a:t>Second, studies of specific beliefs and practices </a:t>
            </a:r>
          </a:p>
          <a:p>
            <a:pPr marL="0" marR="457200" indent="0" defTabSz="457200">
              <a:spcBef>
                <a:spcPts val="0"/>
              </a:spcBef>
              <a:buClrTx/>
              <a:buSzTx/>
              <a:buNone/>
              <a:defRPr sz="2200">
                <a:solidFill>
                  <a:srgbClr val="323333"/>
                </a:solidFill>
                <a:latin typeface="Trebuchet MS"/>
                <a:ea typeface="Trebuchet MS"/>
                <a:cs typeface="Trebuchet MS"/>
                <a:sym typeface="Trebuchet MS"/>
              </a:defRPr>
            </a:pPr>
            <a:r>
              <a:t>Third, to look at New Age at the macro-level, ie how it relates to categories and theories of religion. </a:t>
            </a:r>
          </a:p>
          <a:p>
            <a:pPr marL="0" marR="457200" indent="0" defTabSz="457200">
              <a:spcBef>
                <a:spcPts val="0"/>
              </a:spcBef>
              <a:buClrTx/>
              <a:buSzTx/>
              <a:buNone/>
              <a:defRPr sz="2200">
                <a:solidFill>
                  <a:srgbClr val="323333"/>
                </a:solidFill>
                <a:latin typeface="Trebuchet MS"/>
                <a:ea typeface="Trebuchet MS"/>
                <a:cs typeface="Trebuchet MS"/>
                <a:sym typeface="Trebuchet MS"/>
              </a:defRPr>
            </a:pPr>
            <a:endParaRPr/>
          </a:p>
          <a:p>
            <a:pPr marL="0" marR="457200" indent="0" defTabSz="457200">
              <a:spcBef>
                <a:spcPts val="0"/>
              </a:spcBef>
              <a:buClrTx/>
              <a:buSzTx/>
              <a:buNone/>
              <a:defRPr sz="1100">
                <a:solidFill>
                  <a:srgbClr val="323333"/>
                </a:solidFill>
                <a:latin typeface="Trebuchet MS"/>
                <a:ea typeface="Trebuchet MS"/>
                <a:cs typeface="Trebuchet MS"/>
                <a:sym typeface="Trebuchet MS"/>
              </a:defRPr>
            </a:pPr>
            <a:r>
              <a:rPr sz="2200"/>
              <a:t>The editors state ‘“New Age” is among the most disputed of categories in the study of religion in terms of agreeing content and boundaries.  Because such disputes reproduce in miniature the debate about the cross-cultural stability of the category “religion”, studying “new age spiritualities” tantalizingly reproduces issues central to defining and theorizing religion in general’ (</a:t>
            </a:r>
            <a:r>
              <a:rPr sz="2200" u="sng">
                <a:solidFill>
                  <a:srgbClr val="FF2600"/>
                </a:solidFill>
              </a:rPr>
              <a:t>Sutcliffe</a:t>
            </a:r>
            <a:r>
              <a:rPr sz="2200"/>
              <a:t> &amp; </a:t>
            </a:r>
            <a:r>
              <a:rPr sz="2200" u="sng">
                <a:solidFill>
                  <a:srgbClr val="FF2600"/>
                </a:solidFill>
              </a:rPr>
              <a:t>Gilhus</a:t>
            </a:r>
            <a:r>
              <a:rPr sz="2200"/>
              <a:t>, 2013, 1).  </a:t>
            </a:r>
          </a:p>
        </p:txBody>
      </p:sp>
    </p:spTree>
  </p:cSld>
  <p:clrMapOvr>
    <a:masterClrMapping/>
  </p:clrMapOvr>
  <p:transition xmlns:p14="http://schemas.microsoft.com/office/powerpoint/2010/main" spd="med"/>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8" name="Shape 138"/>
          <p:cNvSpPr>
            <a:spLocks noGrp="1"/>
          </p:cNvSpPr>
          <p:nvPr>
            <p:ph type="body" idx="1"/>
          </p:nvPr>
        </p:nvSpPr>
        <p:spPr>
          <a:prstGeom prst="rect">
            <a:avLst/>
          </a:prstGeom>
        </p:spPr>
        <p:txBody>
          <a:bodyPr/>
          <a:lstStyle/>
          <a:p>
            <a:pPr marL="0" marR="457200" indent="0" defTabSz="457200">
              <a:spcBef>
                <a:spcPts val="0"/>
              </a:spcBef>
              <a:buClrTx/>
              <a:buSzTx/>
              <a:buNone/>
              <a:defRPr sz="2500">
                <a:solidFill>
                  <a:srgbClr val="323333"/>
                </a:solidFill>
                <a:latin typeface="Trebuchet MS"/>
                <a:ea typeface="Trebuchet MS"/>
                <a:cs typeface="Trebuchet MS"/>
                <a:sym typeface="Trebuchet MS"/>
              </a:defRPr>
            </a:pPr>
            <a:r>
              <a:t>We find religion structured in a ‘top down’ perspective with world religions at the top and folk or popular religion at the bottom.  Can we just reverse them? More productive to ‘… effect a lateral top-slicing of culture in order to expose the different sedimentary layers of beliefs and practices constituting the whole.  Rather than squeezing a complex problem of representation into another false dichotomy, this time between a “top down” and a “bottom up” approach, a series of lateral incisions may be a better analogy for the purposes of sampling the fullest data’ (</a:t>
            </a:r>
            <a:r>
              <a:rPr u="sng">
                <a:solidFill>
                  <a:srgbClr val="FF2600"/>
                </a:solidFill>
              </a:rPr>
              <a:t>Sutcliffe</a:t>
            </a:r>
            <a:r>
              <a:t> &amp; </a:t>
            </a:r>
            <a:r>
              <a:rPr u="sng">
                <a:solidFill>
                  <a:srgbClr val="FF2600"/>
                </a:solidFill>
              </a:rPr>
              <a:t>Gilhus</a:t>
            </a:r>
            <a:r>
              <a:t>, 2013, 11).  </a:t>
            </a:r>
          </a:p>
          <a:p>
            <a:pPr marL="0" marR="457200" indent="0" defTabSz="457200">
              <a:spcBef>
                <a:spcPts val="0"/>
              </a:spcBef>
              <a:buClrTx/>
              <a:buSzTx/>
              <a:buNone/>
              <a:defRPr sz="2500">
                <a:solidFill>
                  <a:srgbClr val="323333"/>
                </a:solidFill>
                <a:latin typeface="Trebuchet MS"/>
                <a:ea typeface="Trebuchet MS"/>
                <a:cs typeface="Trebuchet MS"/>
                <a:sym typeface="Trebuchet MS"/>
              </a:defRPr>
            </a:pPr>
            <a:endParaRPr/>
          </a:p>
          <a:p>
            <a:pPr marL="0" marR="457200" indent="0" defTabSz="457200">
              <a:spcBef>
                <a:spcPts val="0"/>
              </a:spcBef>
              <a:buClrTx/>
              <a:buSzTx/>
              <a:buNone/>
              <a:defRPr sz="2500">
                <a:solidFill>
                  <a:srgbClr val="323333"/>
                </a:solidFill>
                <a:latin typeface="Trebuchet MS"/>
                <a:ea typeface="Trebuchet MS"/>
                <a:cs typeface="Trebuchet MS"/>
                <a:sym typeface="Trebuchet MS"/>
              </a:defRPr>
            </a:pPr>
            <a:r>
              <a:t>The third phase needs to untangle itself from seeing New Age as something out of the ordinary,  to ‘steer new age spiritualities towards the centre of theoretical attention in the modern study of religion…’ (</a:t>
            </a:r>
            <a:r>
              <a:rPr u="sng">
                <a:solidFill>
                  <a:srgbClr val="FF2600"/>
                </a:solidFill>
              </a:rPr>
              <a:t>Sutcliffe</a:t>
            </a:r>
            <a:r>
              <a:t> &amp; </a:t>
            </a:r>
            <a:r>
              <a:rPr u="sng">
                <a:solidFill>
                  <a:srgbClr val="FF2600"/>
                </a:solidFill>
              </a:rPr>
              <a:t>Gilhus</a:t>
            </a:r>
            <a:r>
              <a:t>, 2013, 8). </a:t>
            </a:r>
          </a:p>
        </p:txBody>
      </p:sp>
    </p:spTree>
  </p:cSld>
  <p:clrMapOvr>
    <a:masterClrMapping/>
  </p:clrMapOvr>
  <p:transition xmlns:p14="http://schemas.microsoft.com/office/powerpoint/2010/main" spd="med"/>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0" name="Shape 140"/>
          <p:cNvSpPr>
            <a:spLocks noGrp="1"/>
          </p:cNvSpPr>
          <p:nvPr>
            <p:ph type="body" idx="1"/>
          </p:nvPr>
        </p:nvSpPr>
        <p:spPr>
          <a:prstGeom prst="rect">
            <a:avLst/>
          </a:prstGeom>
        </p:spPr>
        <p:txBody>
          <a:bodyPr/>
          <a:lstStyle/>
          <a:p>
            <a:pPr marL="0" marR="457200" indent="0" defTabSz="457200">
              <a:spcBef>
                <a:spcPts val="0"/>
              </a:spcBef>
              <a:buClrTx/>
              <a:buSzTx/>
              <a:buNone/>
              <a:defRPr sz="2300">
                <a:solidFill>
                  <a:srgbClr val="000000"/>
                </a:solidFill>
                <a:latin typeface="Trebuchet MS"/>
                <a:ea typeface="Trebuchet MS"/>
                <a:cs typeface="Trebuchet MS"/>
                <a:sym typeface="Trebuchet MS"/>
              </a:defRPr>
            </a:pPr>
            <a:r>
              <a:t>Huss (2014) suggests that the spiritual provides a link between the religious and the secular.  Need to stop trying to decide if spirituality is religious or secular</a:t>
            </a:r>
          </a:p>
          <a:p>
            <a:pPr marL="0" marR="457200" indent="0" defTabSz="457200">
              <a:spcBef>
                <a:spcPts val="0"/>
              </a:spcBef>
              <a:buClrTx/>
              <a:buSzTx/>
              <a:buNone/>
              <a:defRPr sz="2300">
                <a:solidFill>
                  <a:srgbClr val="000000"/>
                </a:solidFill>
                <a:latin typeface="Trebuchet MS"/>
                <a:ea typeface="Trebuchet MS"/>
                <a:cs typeface="Trebuchet MS"/>
                <a:sym typeface="Trebuchet MS"/>
              </a:defRPr>
            </a:pPr>
            <a:endParaRPr/>
          </a:p>
          <a:p>
            <a:pPr marL="0" marR="457200" indent="0" defTabSz="457200">
              <a:spcBef>
                <a:spcPts val="0"/>
              </a:spcBef>
              <a:buClrTx/>
              <a:buSzTx/>
              <a:buNone/>
              <a:defRPr sz="2300">
                <a:solidFill>
                  <a:srgbClr val="000000"/>
                </a:solidFill>
                <a:latin typeface="Trebuchet MS"/>
                <a:ea typeface="Trebuchet MS"/>
                <a:cs typeface="Trebuchet MS"/>
                <a:sym typeface="Trebuchet MS"/>
              </a:defRPr>
            </a:pPr>
            <a:r>
              <a:t>Spirituality does not yet feature as a defining category of academic disciplines – sociology of religion, psychology of religion, etc, but not spirituality. However, it is frequently professed to be a universal, immanent feature of humanity. </a:t>
            </a:r>
          </a:p>
          <a:p>
            <a:pPr marL="0" marR="457200" indent="0" defTabSz="457200">
              <a:spcBef>
                <a:spcPts val="0"/>
              </a:spcBef>
              <a:buClrTx/>
              <a:buSzTx/>
              <a:buNone/>
              <a:defRPr sz="2300">
                <a:solidFill>
                  <a:srgbClr val="000000"/>
                </a:solidFill>
                <a:latin typeface="Trebuchet MS"/>
                <a:ea typeface="Trebuchet MS"/>
                <a:cs typeface="Trebuchet MS"/>
                <a:sym typeface="Trebuchet MS"/>
              </a:defRPr>
            </a:pPr>
            <a:endParaRPr/>
          </a:p>
          <a:p>
            <a:pPr marL="0" marR="457200" indent="0" defTabSz="457200">
              <a:spcBef>
                <a:spcPts val="0"/>
              </a:spcBef>
              <a:buClrTx/>
              <a:buSzTx/>
              <a:buNone/>
              <a:defRPr sz="2300">
                <a:solidFill>
                  <a:srgbClr val="000000"/>
                </a:solidFill>
                <a:latin typeface="Trebuchet MS"/>
                <a:ea typeface="Trebuchet MS"/>
                <a:cs typeface="Trebuchet MS"/>
                <a:sym typeface="Trebuchet MS"/>
              </a:defRPr>
            </a:pPr>
            <a:r>
              <a:t>Huss on spirituality: ‘I suggest to regard it as defined, applied, and practised, since the last decades of the twentieth century, as a new discursive construct—a novel cultural category which is used to classify and interpret human practices, both in the past and in the present’.  Religion is everywhere and seen as a category within culture, why not spirituality?</a:t>
            </a:r>
          </a:p>
          <a:p>
            <a:pPr marL="0" marR="457200" indent="0" defTabSz="457200">
              <a:spcBef>
                <a:spcPts val="0"/>
              </a:spcBef>
              <a:buClrTx/>
              <a:buSzTx/>
              <a:buNone/>
              <a:defRPr sz="1100">
                <a:solidFill>
                  <a:srgbClr val="000000"/>
                </a:solidFill>
                <a:latin typeface="Trebuchet MS"/>
                <a:ea typeface="Trebuchet MS"/>
                <a:cs typeface="Trebuchet MS"/>
                <a:sym typeface="Trebuchet MS"/>
              </a:defRPr>
            </a:pPr>
            <a:endParaRPr/>
          </a:p>
        </p:txBody>
      </p:sp>
    </p:spTree>
  </p:cSld>
  <p:clrMapOvr>
    <a:masterClrMapping/>
  </p:clrMapOvr>
  <p:transition xmlns:p14="http://schemas.microsoft.com/office/powerpoint/2010/main" spd="med"/>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2" name="Shape 142"/>
          <p:cNvSpPr>
            <a:spLocks noGrp="1"/>
          </p:cNvSpPr>
          <p:nvPr>
            <p:ph type="body" idx="1"/>
          </p:nvPr>
        </p:nvSpPr>
        <p:spPr>
          <a:prstGeom prst="rect">
            <a:avLst/>
          </a:prstGeom>
        </p:spPr>
        <p:txBody>
          <a:bodyPr/>
          <a:lstStyle/>
          <a:p>
            <a:pPr marL="0" marR="457200" indent="0" defTabSz="457200">
              <a:spcBef>
                <a:spcPts val="0"/>
              </a:spcBef>
              <a:buClrTx/>
              <a:buSzTx/>
              <a:buNone/>
              <a:defRPr sz="2400">
                <a:solidFill>
                  <a:srgbClr val="000000"/>
                </a:solidFill>
                <a:latin typeface="Trebuchet MS"/>
                <a:ea typeface="Trebuchet MS"/>
                <a:cs typeface="Trebuchet MS"/>
                <a:sym typeface="Trebuchet MS"/>
              </a:defRPr>
            </a:pPr>
            <a:r>
              <a:t>‘…the modern term ‘religion’ (as well as its perceived binary opposition, the secular) should not be regarded as a universal category which exists in every human culture, but rather as a modern discursive construct. The modern notions of religion and the secular (and the same goes for the sacred and profane) are based on medieval Christian theological terms (developed from previous Roman terms) which in the early modern era were expanded and applied, in the context of Western imperialism and colonialism, to non-Christian European cultures’ (Huss, 2014).  </a:t>
            </a:r>
          </a:p>
          <a:p>
            <a:pPr marL="0" marR="457200" indent="0" defTabSz="457200">
              <a:spcBef>
                <a:spcPts val="0"/>
              </a:spcBef>
              <a:buClrTx/>
              <a:buSzTx/>
              <a:buNone/>
              <a:defRPr sz="2400">
                <a:solidFill>
                  <a:srgbClr val="000000"/>
                </a:solidFill>
                <a:latin typeface="Trebuchet MS"/>
                <a:ea typeface="Trebuchet MS"/>
                <a:cs typeface="Trebuchet MS"/>
                <a:sym typeface="Trebuchet MS"/>
              </a:defRPr>
            </a:pPr>
            <a:endParaRPr/>
          </a:p>
          <a:p>
            <a:pPr marL="0" marR="457200" indent="0" defTabSz="457200">
              <a:spcBef>
                <a:spcPts val="0"/>
              </a:spcBef>
              <a:buClrTx/>
              <a:buSzTx/>
              <a:buNone/>
              <a:defRPr sz="2400">
                <a:solidFill>
                  <a:srgbClr val="000000"/>
                </a:solidFill>
                <a:latin typeface="Trebuchet MS"/>
                <a:ea typeface="Trebuchet MS"/>
                <a:cs typeface="Trebuchet MS"/>
                <a:sym typeface="Trebuchet MS"/>
              </a:defRPr>
            </a:pPr>
            <a:r>
              <a:t>The emergence of contemporary spirituality as a new cultural category challenges one of the main discursive constructs of modernity: the fundamental binary opposition between religion and the secular. Instead of trying to fit the new cultural formations and social practices that are perceived today as spiritual into religious or secular templates or disparaging them for not fitting easily into these categories, I suggest to explore their historical and social significance and to question the familiar and entrenched suppositions and categories that they challenge (Huss, 2014).</a:t>
            </a:r>
          </a:p>
        </p:txBody>
      </p:sp>
    </p:spTree>
  </p:cSld>
  <p:clrMapOvr>
    <a:masterClrMapping/>
  </p:clrMapOvr>
  <p:transition xmlns:p14="http://schemas.microsoft.com/office/powerpoint/2010/main" spd="med"/>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4" name="Shape 144"/>
          <p:cNvSpPr>
            <a:spLocks noGrp="1"/>
          </p:cNvSpPr>
          <p:nvPr>
            <p:ph type="body" idx="1"/>
          </p:nvPr>
        </p:nvSpPr>
        <p:spPr>
          <a:prstGeom prst="rect">
            <a:avLst/>
          </a:prstGeom>
        </p:spPr>
        <p:txBody>
          <a:bodyPr/>
          <a:lstStyle/>
          <a:p>
            <a:pPr marL="0" marR="457200" indent="0" defTabSz="457200">
              <a:spcBef>
                <a:spcPts val="0"/>
              </a:spcBef>
              <a:buClrTx/>
              <a:buSzTx/>
              <a:buNone/>
              <a:defRPr sz="1700">
                <a:solidFill>
                  <a:srgbClr val="000000"/>
                </a:solidFill>
                <a:latin typeface="Trebuchet MS"/>
                <a:ea typeface="Trebuchet MS"/>
                <a:cs typeface="Trebuchet MS"/>
                <a:sym typeface="Trebuchet MS"/>
              </a:defRPr>
            </a:pPr>
            <a:r>
              <a:t>Bibliography</a:t>
            </a:r>
          </a:p>
          <a:p>
            <a:pPr marL="0" marR="457200" indent="0" defTabSz="457200">
              <a:spcBef>
                <a:spcPts val="0"/>
              </a:spcBef>
              <a:buClrTx/>
              <a:buSzTx/>
              <a:buNone/>
              <a:defRPr sz="1700">
                <a:solidFill>
                  <a:srgbClr val="000000"/>
                </a:solidFill>
                <a:latin typeface="Trebuchet MS"/>
                <a:ea typeface="Trebuchet MS"/>
                <a:cs typeface="Trebuchet MS"/>
                <a:sym typeface="Trebuchet MS"/>
              </a:defRPr>
            </a:pPr>
            <a:r>
              <a:rPr>
                <a:hlinkClick r:id="rId2"/>
              </a:rPr>
              <a:t>Ahlin, Lars, </a:t>
            </a:r>
            <a:r>
              <a:t>‘The Growth of Alternative Therapy: A Valid Argument against the Secularisation Thesis?’, </a:t>
            </a:r>
            <a:r>
              <a:rPr i="1">
                <a:hlinkClick r:id="rId3"/>
              </a:rPr>
              <a:t>Journal of Contemporary Religion</a:t>
            </a:r>
            <a:r>
              <a:t>, Volume 30, 2015 - </a:t>
            </a:r>
            <a:r>
              <a:rPr>
                <a:hlinkClick r:id="rId4"/>
              </a:rPr>
              <a:t>Issue 3</a:t>
            </a:r>
            <a:r>
              <a:t>, 23 Sep 2015, 399-413 [online]</a:t>
            </a:r>
          </a:p>
          <a:p>
            <a:pPr marL="0" marR="457200" indent="0" defTabSz="457200">
              <a:spcBef>
                <a:spcPts val="0"/>
              </a:spcBef>
              <a:buClrTx/>
              <a:buSzTx/>
              <a:buNone/>
              <a:defRPr sz="1700">
                <a:solidFill>
                  <a:srgbClr val="000000"/>
                </a:solidFill>
                <a:latin typeface="Trebuchet MS"/>
                <a:ea typeface="Trebuchet MS"/>
                <a:cs typeface="Trebuchet MS"/>
                <a:sym typeface="Trebuchet MS"/>
              </a:defRPr>
            </a:pPr>
            <a:endParaRPr/>
          </a:p>
          <a:p>
            <a:pPr marL="0" marR="457200" indent="0" defTabSz="457200">
              <a:spcBef>
                <a:spcPts val="0"/>
              </a:spcBef>
              <a:buClrTx/>
              <a:buSzTx/>
              <a:buNone/>
              <a:defRPr sz="1700">
                <a:solidFill>
                  <a:srgbClr val="000000"/>
                </a:solidFill>
                <a:latin typeface="Trebuchet MS"/>
                <a:ea typeface="Trebuchet MS"/>
                <a:cs typeface="Trebuchet MS"/>
                <a:sym typeface="Trebuchet MS"/>
              </a:defRPr>
            </a:pPr>
            <a:r>
              <a:t>Bruce, Steve, ‘Post-Secularity and Religion in Britain: An Empirical Assessment’, </a:t>
            </a:r>
            <a:r>
              <a:rPr i="1"/>
              <a:t>Journal of Contemporary Religion</a:t>
            </a:r>
            <a:r>
              <a:t>, Volume 28, 2013 - </a:t>
            </a:r>
            <a:r>
              <a:rPr>
                <a:hlinkClick r:id="rId5"/>
              </a:rPr>
              <a:t>Issue 3</a:t>
            </a:r>
            <a:r>
              <a:t>, 369-384 [online] </a:t>
            </a:r>
          </a:p>
          <a:p>
            <a:pPr marL="0" marR="457200" indent="0" defTabSz="457200">
              <a:spcBef>
                <a:spcPts val="0"/>
              </a:spcBef>
              <a:buClrTx/>
              <a:buSzTx/>
              <a:buNone/>
              <a:defRPr sz="1700">
                <a:solidFill>
                  <a:srgbClr val="000000"/>
                </a:solidFill>
                <a:latin typeface="Trebuchet MS"/>
                <a:ea typeface="Trebuchet MS"/>
                <a:cs typeface="Trebuchet MS"/>
                <a:sym typeface="Trebuchet MS"/>
              </a:defRPr>
            </a:pPr>
            <a:endParaRPr/>
          </a:p>
          <a:p>
            <a:pPr marL="0" marR="457200" indent="0" defTabSz="457200">
              <a:spcBef>
                <a:spcPts val="0"/>
              </a:spcBef>
              <a:buClrTx/>
              <a:buSzTx/>
              <a:buNone/>
              <a:defRPr sz="1700">
                <a:solidFill>
                  <a:srgbClr val="000000"/>
                </a:solidFill>
                <a:latin typeface="Trebuchet MS"/>
                <a:ea typeface="Trebuchet MS"/>
                <a:cs typeface="Trebuchet MS"/>
                <a:sym typeface="Trebuchet MS"/>
              </a:defRPr>
            </a:pPr>
            <a:r>
              <a:t>Hense, Elisabeth, Frans Jespers &amp; Peter Nissen, eds, (2013) </a:t>
            </a:r>
            <a:r>
              <a:rPr i="1"/>
              <a:t>Present-Day Spiritualities Contrasts and Overlaps</a:t>
            </a:r>
            <a:r>
              <a:t>, Leiden: Brill.</a:t>
            </a:r>
          </a:p>
          <a:p>
            <a:pPr marL="0" marR="457200" indent="0" defTabSz="457200">
              <a:spcBef>
                <a:spcPts val="0"/>
              </a:spcBef>
              <a:buClrTx/>
              <a:buSzTx/>
              <a:buNone/>
              <a:defRPr sz="1700">
                <a:solidFill>
                  <a:srgbClr val="000000"/>
                </a:solidFill>
                <a:latin typeface="Trebuchet MS"/>
                <a:ea typeface="Trebuchet MS"/>
                <a:cs typeface="Trebuchet MS"/>
                <a:sym typeface="Trebuchet MS"/>
              </a:defRPr>
            </a:pPr>
            <a:endParaRPr/>
          </a:p>
          <a:p>
            <a:pPr marL="0" marR="457200" indent="0" defTabSz="457200">
              <a:spcBef>
                <a:spcPts val="0"/>
              </a:spcBef>
              <a:buClrTx/>
              <a:buSzTx/>
              <a:buNone/>
              <a:defRPr sz="1700">
                <a:solidFill>
                  <a:srgbClr val="000000"/>
                </a:solidFill>
                <a:latin typeface="Trebuchet MS"/>
                <a:ea typeface="Trebuchet MS"/>
                <a:cs typeface="Trebuchet MS"/>
                <a:sym typeface="Trebuchet MS"/>
              </a:defRPr>
            </a:pPr>
            <a:r>
              <a:rPr>
                <a:hlinkClick r:id="rId6"/>
              </a:rPr>
              <a:t>Hense</a:t>
            </a:r>
            <a:r>
              <a:t>, Alisabeth, </a:t>
            </a:r>
            <a:r>
              <a:rPr>
                <a:hlinkClick r:id="rId7"/>
              </a:rPr>
              <a:t>Frans Jespers</a:t>
            </a:r>
            <a:r>
              <a:t> &amp; </a:t>
            </a:r>
            <a:r>
              <a:rPr>
                <a:hlinkClick r:id="rId8"/>
              </a:rPr>
              <a:t>Peter Nissen</a:t>
            </a:r>
            <a:r>
              <a:t>, ‘Some Remarkable Overlaps in the Study of Present-Day Spiritualities’, in Hense, Elisabeth, Frans Jespers &amp; Peter Nissen, eds, (2013) </a:t>
            </a:r>
            <a:r>
              <a:rPr i="1"/>
              <a:t>Present-Day Spiritualities Contrasts and Overlaps</a:t>
            </a:r>
            <a:r>
              <a:t>, Leiden: Brill, pp.: 219–223.</a:t>
            </a:r>
          </a:p>
          <a:p>
            <a:pPr marL="0" marR="457200" indent="0" defTabSz="457200">
              <a:spcBef>
                <a:spcPts val="0"/>
              </a:spcBef>
              <a:buClrTx/>
              <a:buSzTx/>
              <a:buNone/>
              <a:defRPr sz="1700">
                <a:solidFill>
                  <a:srgbClr val="000000"/>
                </a:solidFill>
                <a:latin typeface="Trebuchet MS"/>
                <a:ea typeface="Trebuchet MS"/>
                <a:cs typeface="Trebuchet MS"/>
                <a:sym typeface="Trebuchet MS"/>
              </a:defRPr>
            </a:pPr>
            <a:endParaRPr/>
          </a:p>
          <a:p>
            <a:pPr marL="0" marR="457200" indent="0" defTabSz="457200">
              <a:spcBef>
                <a:spcPts val="0"/>
              </a:spcBef>
              <a:buClrTx/>
              <a:buSzTx/>
              <a:buNone/>
              <a:defRPr sz="1700">
                <a:solidFill>
                  <a:srgbClr val="000000"/>
                </a:solidFill>
                <a:latin typeface="Trebuchet MS"/>
                <a:ea typeface="Trebuchet MS"/>
                <a:cs typeface="Trebuchet MS"/>
                <a:sym typeface="Trebuchet MS"/>
              </a:defRPr>
            </a:pPr>
            <a:r>
              <a:t>Heelas, Paul (2013) ‘CAM: Healing the Person, Spiritual Humanism, and the Cultivation of Humanity’, in Hense, Elisabeth, Frans Jespers &amp; Peter Nissen, eds, (2013) </a:t>
            </a:r>
            <a:r>
              <a:rPr i="1"/>
              <a:t>Present-Day Spiritualities Contrasts and Overlaps</a:t>
            </a:r>
            <a:r>
              <a:t>, Leiden: Brill, pp.: 113–140</a:t>
            </a:r>
          </a:p>
          <a:p>
            <a:pPr marL="0" marR="457200" indent="0" defTabSz="457200">
              <a:spcBef>
                <a:spcPts val="0"/>
              </a:spcBef>
              <a:buClrTx/>
              <a:buSzTx/>
              <a:buNone/>
              <a:defRPr sz="1700">
                <a:solidFill>
                  <a:srgbClr val="000000"/>
                </a:solidFill>
                <a:latin typeface="Trebuchet MS"/>
                <a:ea typeface="Trebuchet MS"/>
                <a:cs typeface="Trebuchet MS"/>
                <a:sym typeface="Trebuchet MS"/>
              </a:defRPr>
            </a:pPr>
            <a:endParaRPr/>
          </a:p>
          <a:p>
            <a:pPr marL="0" marR="457200" indent="0" defTabSz="457200">
              <a:spcBef>
                <a:spcPts val="0"/>
              </a:spcBef>
              <a:buClrTx/>
              <a:buSzTx/>
              <a:buNone/>
              <a:defRPr sz="1700">
                <a:solidFill>
                  <a:srgbClr val="000000"/>
                </a:solidFill>
                <a:latin typeface="Trebuchet MS"/>
                <a:ea typeface="Trebuchet MS"/>
                <a:cs typeface="Trebuchet MS"/>
                <a:sym typeface="Trebuchet MS"/>
              </a:defRPr>
            </a:pPr>
            <a:r>
              <a:t>Huss, Boaz, ‘Spirituality: The Emergence of a New Cultural Category and its Challenge to the Religious and the Secular’, </a:t>
            </a:r>
            <a:r>
              <a:rPr i="1"/>
              <a:t>Journal of Contemporary Religion</a:t>
            </a:r>
            <a:r>
              <a:t>, Volume 29, issue 1, January 2014, 47-60 [online].</a:t>
            </a:r>
          </a:p>
          <a:p>
            <a:pPr marL="0" marR="457200" indent="0" defTabSz="457200">
              <a:spcBef>
                <a:spcPts val="0"/>
              </a:spcBef>
              <a:buClrTx/>
              <a:buSzTx/>
              <a:buNone/>
              <a:defRPr sz="1700">
                <a:solidFill>
                  <a:srgbClr val="000000"/>
                </a:solidFill>
                <a:latin typeface="Trebuchet MS"/>
                <a:ea typeface="Trebuchet MS"/>
                <a:cs typeface="Trebuchet MS"/>
                <a:sym typeface="Trebuchet MS"/>
              </a:defRPr>
            </a:pPr>
            <a:endParaRPr/>
          </a:p>
          <a:p>
            <a:pPr marL="0" marR="457200" indent="0" defTabSz="457200">
              <a:spcBef>
                <a:spcPts val="0"/>
              </a:spcBef>
              <a:buClrTx/>
              <a:buSzTx/>
              <a:buNone/>
              <a:defRPr sz="1700">
                <a:solidFill>
                  <a:srgbClr val="000000"/>
                </a:solidFill>
                <a:latin typeface="Trebuchet MS"/>
                <a:ea typeface="Trebuchet MS"/>
                <a:cs typeface="Trebuchet MS"/>
                <a:sym typeface="Trebuchet MS"/>
              </a:defRPr>
            </a:pPr>
            <a:r>
              <a:t>Knoblauch, Hubert (2013) ‘Popular Spirituality’ in Hense, Elisabeth, Frans Jespers &amp; Peter Nissen, eds, (2013) </a:t>
            </a:r>
            <a:r>
              <a:rPr i="1"/>
              <a:t>Present-Day Spiritualities Contrasts and Overlaps</a:t>
            </a:r>
            <a:r>
              <a:t>, Leiden: Brill, pp.: 43–61</a:t>
            </a:r>
          </a:p>
          <a:p>
            <a:pPr marL="0" marR="457200" indent="0" defTabSz="457200">
              <a:spcBef>
                <a:spcPts val="0"/>
              </a:spcBef>
              <a:buClrTx/>
              <a:buSzTx/>
              <a:buNone/>
              <a:defRPr sz="1700">
                <a:solidFill>
                  <a:srgbClr val="000000"/>
                </a:solidFill>
                <a:latin typeface="Trebuchet MS"/>
                <a:ea typeface="Trebuchet MS"/>
                <a:cs typeface="Trebuchet MS"/>
                <a:sym typeface="Trebuchet MS"/>
              </a:defRPr>
            </a:pPr>
            <a:endParaRPr/>
          </a:p>
          <a:p>
            <a:pPr marL="0" marR="457200" indent="0" defTabSz="457200">
              <a:spcBef>
                <a:spcPts val="0"/>
              </a:spcBef>
              <a:buClrTx/>
              <a:buSzTx/>
              <a:buNone/>
              <a:defRPr sz="1700" i="1">
                <a:solidFill>
                  <a:srgbClr val="000000"/>
                </a:solidFill>
                <a:latin typeface="Trebuchet MS"/>
                <a:ea typeface="Trebuchet MS"/>
                <a:cs typeface="Trebuchet MS"/>
                <a:sym typeface="Trebuchet MS"/>
              </a:defRPr>
            </a:pPr>
            <a:r>
              <a:rPr i="0"/>
              <a:t>Mercadante, Linda A (2014) </a:t>
            </a:r>
            <a:r>
              <a:t>Belief without Borders: Inside the Minds of the Spiritual but not Religious</a:t>
            </a:r>
            <a:r>
              <a:rPr i="0"/>
              <a:t>, Oxford: Oxford University Press.  </a:t>
            </a:r>
          </a:p>
          <a:p>
            <a:pPr marL="0" marR="457200" indent="0" defTabSz="457200">
              <a:spcBef>
                <a:spcPts val="0"/>
              </a:spcBef>
              <a:buClrTx/>
              <a:buSzTx/>
              <a:buNone/>
              <a:defRPr sz="1700">
                <a:solidFill>
                  <a:srgbClr val="000000"/>
                </a:solidFill>
                <a:latin typeface="Trebuchet MS"/>
                <a:ea typeface="Trebuchet MS"/>
                <a:cs typeface="Trebuchet MS"/>
                <a:sym typeface="Trebuchet MS"/>
              </a:defRPr>
            </a:pPr>
            <a:endParaRPr i="0"/>
          </a:p>
          <a:p>
            <a:pPr marL="0" marR="457200" indent="0" algn="just" defTabSz="457200">
              <a:spcBef>
                <a:spcPts val="0"/>
              </a:spcBef>
              <a:buClrTx/>
              <a:buSzTx/>
              <a:buNone/>
              <a:tabLst>
                <a:tab pos="457200" algn="l"/>
                <a:tab pos="914400" algn="l"/>
                <a:tab pos="1371600" algn="l"/>
                <a:tab pos="1828800" algn="l"/>
                <a:tab pos="2286000" algn="l"/>
                <a:tab pos="2743200" algn="l"/>
                <a:tab pos="3200400" algn="l"/>
                <a:tab pos="3657600" algn="l"/>
                <a:tab pos="4114800" algn="l"/>
                <a:tab pos="4572000" algn="l"/>
                <a:tab pos="5029200" algn="l"/>
              </a:tabLst>
              <a:defRPr sz="1700">
                <a:solidFill>
                  <a:srgbClr val="000000"/>
                </a:solidFill>
                <a:latin typeface="Trebuchet MS"/>
                <a:ea typeface="Trebuchet MS"/>
                <a:cs typeface="Trebuchet MS"/>
                <a:sym typeface="Trebuchet MS"/>
              </a:defRPr>
            </a:pPr>
            <a:r>
              <a:t>Sutcliffe, Steven J &amp; Ingvild Saelid Gilhus (eds) </a:t>
            </a:r>
            <a:r>
              <a:rPr i="1"/>
              <a:t>New Age Spirituality: Rethinking Religion</a:t>
            </a:r>
            <a:r>
              <a:t>, London: Routledge, 2013.  E-Book</a:t>
            </a:r>
          </a:p>
        </p:txBody>
      </p:sp>
    </p:spTree>
  </p:cSld>
  <p:clrMapOvr>
    <a:masterClrMapping/>
  </p:clrMapOvr>
  <p:transition xmlns:p14="http://schemas.microsoft.com/office/powerpoint/2010/main" spd="med"/>
</p:sld>
</file>

<file path=ppt/theme/_rels/theme1.xml.rels><?xml version="1.0" encoding="UTF-8" standalone="yes"?>
<Relationships xmlns="http://schemas.openxmlformats.org/package/2006/relationships"><Relationship Id="rId1" Type="http://schemas.openxmlformats.org/officeDocument/2006/relationships/image" Target="../media/image1.png"/></Relationships>
</file>

<file path=ppt/theme/_rels/theme2.xml.rels><?xml version="1.0" encoding="UTF-8" standalone="yes"?>
<Relationships xmlns="http://schemas.openxmlformats.org/package/2006/relationships"><Relationship Id="rId1" Type="http://schemas.openxmlformats.org/officeDocument/2006/relationships/image" Target="../media/image1.png"/></Relationships>
</file>

<file path=ppt/theme/theme1.xml><?xml version="1.0" encoding="utf-8"?>
<a:theme xmlns:a="http://schemas.openxmlformats.org/drawingml/2006/main" name="Renaissance">
  <a:themeElements>
    <a:clrScheme name="Renaissance">
      <a:dk1>
        <a:srgbClr val="625B48"/>
      </a:dk1>
      <a:lt1>
        <a:srgbClr val="1A2C62"/>
      </a:lt1>
      <a:dk2>
        <a:srgbClr val="75716F"/>
      </a:dk2>
      <a:lt2>
        <a:srgbClr val="CDCDCD"/>
      </a:lt2>
      <a:accent1>
        <a:srgbClr val="9EA3A1"/>
      </a:accent1>
      <a:accent2>
        <a:srgbClr val="ACAD6A"/>
      </a:accent2>
      <a:accent3>
        <a:srgbClr val="E2BF60"/>
      </a:accent3>
      <a:accent4>
        <a:srgbClr val="DF995B"/>
      </a:accent4>
      <a:accent5>
        <a:srgbClr val="D27263"/>
      </a:accent5>
      <a:accent6>
        <a:srgbClr val="B59871"/>
      </a:accent6>
      <a:hlink>
        <a:srgbClr val="0000FF"/>
      </a:hlink>
      <a:folHlink>
        <a:srgbClr val="FF00FF"/>
      </a:folHlink>
    </a:clrScheme>
    <a:fontScheme name="Renaissance">
      <a:majorFont>
        <a:latin typeface="Didot"/>
        <a:ea typeface="Didot"/>
        <a:cs typeface="Didot"/>
      </a:majorFont>
      <a:minorFont>
        <a:latin typeface="Didot"/>
        <a:ea typeface="Didot"/>
        <a:cs typeface="Didot"/>
      </a:minorFont>
    </a:fontScheme>
    <a:fmtScheme name="Renaissan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29999"/>
              </a:schemeClr>
            </a:gs>
            <a:gs pos="100000">
              <a:schemeClr val="phClr">
                <a:tint val="50000"/>
                <a:shade val="100000"/>
                <a:satMod val="350000"/>
              </a:schemeClr>
            </a:gs>
          </a:gsLst>
          <a:lin ang="16200000" scaled="0"/>
        </a:gradFill>
      </a:fillStyleLst>
      <a:lnStyleLst>
        <a:ln w="9525" cap="flat" cmpd="sng" algn="ctr">
          <a:solidFill>
            <a:schemeClr val="phClr">
              <a:shade val="95000"/>
              <a:satMod val="104999"/>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effectStyle>
        <a:effectStyle>
          <a:effectLst/>
        </a:effectStyle>
        <a:effectStyle>
          <a:effectLst/>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lipFill rotWithShape="1">
          <a:blip xmlns:r="http://schemas.openxmlformats.org/officeDocument/2006/relationships" r:embed="rId1"/>
          <a:srcRect/>
          <a:tile tx="0" ty="0" sx="100000" sy="100000" flip="none" algn="tl"/>
        </a:blipFill>
        <a:ln w="12700" cap="flat">
          <a:noFill/>
          <a:miter lim="400000"/>
        </a:ln>
        <a:effectLst/>
        <a:sp3d/>
      </a:spPr>
      <a:bodyPr rot="0" spcFirstLastPara="1" vertOverflow="overflow" horzOverflow="overflow" vert="horz" wrap="square" lIns="50800" tIns="50800" rIns="50800" bIns="50800" numCol="1" spcCol="38100" rtlCol="0" anchor="ctr">
        <a:spAutoFit/>
      </a:bodyPr>
      <a:lstStyle>
        <a:defPPr marL="0" marR="0" indent="0" algn="ctr" defTabSz="584200" rtl="0" fontAlgn="auto" latinLnBrk="0" hangingPunct="0">
          <a:lnSpc>
            <a:spcPct val="100000"/>
          </a:lnSpc>
          <a:spcBef>
            <a:spcPts val="0"/>
          </a:spcBef>
          <a:spcAft>
            <a:spcPts val="0"/>
          </a:spcAft>
          <a:buClrTx/>
          <a:buSzTx/>
          <a:buFontTx/>
          <a:buNone/>
          <a:tabLst/>
          <a:defRPr kumimoji="0" sz="3600" b="0" i="0" u="none" strike="noStrike" cap="none" spc="0" normalizeH="0" baseline="0">
            <a:ln>
              <a:noFill/>
            </a:ln>
            <a:solidFill>
              <a:srgbClr val="625B48"/>
            </a:solidFill>
            <a:effectLst/>
            <a:uFillTx/>
            <a:latin typeface="+mn-lt"/>
            <a:ea typeface="+mn-ea"/>
            <a:cs typeface="+mn-cs"/>
            <a:sym typeface="Didot"/>
          </a:defRPr>
        </a:defPPr>
        <a:lvl1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9pPr>
      </a:lstStyle>
      <a:style>
        <a:lnRef idx="0">
          <a:scrgbClr r="0" g="0" b="0"/>
        </a:lnRef>
        <a:fillRef idx="0">
          <a:scrgbClr r="0" g="0" b="0"/>
        </a:fillRef>
        <a:effectRef idx="0">
          <a:scrgbClr r="0" g="0" b="0"/>
        </a:effectRef>
        <a:fontRef idx="none"/>
      </a:style>
    </a:spDef>
    <a:lnDef>
      <a:spPr>
        <a:noFill/>
        <a:ln w="38100" cap="flat">
          <a:solidFill>
            <a:schemeClr val="accent2">
              <a:hueOff val="177409"/>
              <a:satOff val="5215"/>
              <a:lumOff val="-9597"/>
            </a:schemeClr>
          </a:solidFill>
          <a:prstDash val="solid"/>
          <a:miter lim="400000"/>
        </a:ln>
        <a:effectLst/>
        <a:sp3d/>
      </a:spPr>
      <a:bodyPr rot="0" spcFirstLastPara="1" vertOverflow="overflow" horzOverflow="overflow" vert="horz" wrap="square" lIns="91439" tIns="45719" rIns="91439" bIns="45719" numCol="1" spcCol="38100" rtlCol="0" anchor="t">
        <a:noAutofit/>
      </a:bodyPr>
      <a:lstStyle>
        <a:def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defPPr>
        <a:lvl1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9pPr>
      </a:lstStyle>
      <a:style>
        <a:lnRef idx="0">
          <a:scrgbClr r="0" g="0" b="0"/>
        </a:lnRef>
        <a:fillRef idx="0">
          <a:scrgbClr r="0" g="0" b="0"/>
        </a:fillRef>
        <a:effectRef idx="0">
          <a:scrgbClr r="0" g="0" b="0"/>
        </a:effectRef>
        <a:fontRef idx="none"/>
      </a:style>
    </a:lnDef>
    <a:txDef>
      <a:spPr>
        <a:noFill/>
        <a:ln w="12700" cap="flat">
          <a:noFill/>
          <a:miter lim="400000"/>
        </a:ln>
        <a:effectLst/>
        <a:sp3d/>
      </a:spPr>
      <a:bodyPr rot="0" spcFirstLastPara="1" vertOverflow="overflow" horzOverflow="overflow" vert="horz" wrap="square" lIns="50800" tIns="50800" rIns="50800" bIns="50800" numCol="1" spcCol="38100" rtlCol="0" anchor="t">
        <a:spAutoFit/>
      </a:bodyPr>
      <a:lstStyle>
        <a:defPPr marL="0" marR="0" indent="0" algn="ctr" defTabSz="584200" rtl="0" fontAlgn="auto" latinLnBrk="0" hangingPunct="0">
          <a:lnSpc>
            <a:spcPct val="100000"/>
          </a:lnSpc>
          <a:spcBef>
            <a:spcPts val="0"/>
          </a:spcBef>
          <a:spcAft>
            <a:spcPts val="0"/>
          </a:spcAft>
          <a:buClrTx/>
          <a:buSzTx/>
          <a:buFontTx/>
          <a:buNone/>
          <a:tabLst/>
          <a:defRPr kumimoji="0" sz="4000" b="0" i="0" u="none" strike="noStrike" cap="none" spc="0" normalizeH="0" baseline="0">
            <a:ln>
              <a:noFill/>
            </a:ln>
            <a:solidFill>
              <a:srgbClr val="625B48"/>
            </a:solidFill>
            <a:effectLst/>
            <a:uFillTx/>
            <a:latin typeface="+mn-lt"/>
            <a:ea typeface="+mn-ea"/>
            <a:cs typeface="+mn-cs"/>
            <a:sym typeface="Didot"/>
          </a:defRPr>
        </a:defPPr>
        <a:lvl1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9pPr>
      </a:lstStyle>
      <a:style>
        <a:lnRef idx="0">
          <a:scrgbClr r="0" g="0" b="0"/>
        </a:lnRef>
        <a:fillRef idx="0">
          <a:scrgbClr r="0" g="0" b="0"/>
        </a:fillRef>
        <a:effectRef idx="0">
          <a:scrgbClr r="0" g="0" b="0"/>
        </a:effectRef>
        <a:fontRef idx="none"/>
      </a:style>
    </a:txDef>
  </a:objectDefaults>
  <a:extraClrSchemeLst/>
</a:theme>
</file>

<file path=ppt/theme/theme2.xml><?xml version="1.0" encoding="utf-8"?>
<a:theme xmlns:a="http://schemas.openxmlformats.org/drawingml/2006/main" name="Renaissance">
  <a:themeElements>
    <a:clrScheme name="Renaissance">
      <a:dk1>
        <a:srgbClr val="000000"/>
      </a:dk1>
      <a:lt1>
        <a:srgbClr val="FFFFFF"/>
      </a:lt1>
      <a:dk2>
        <a:srgbClr val="75716F"/>
      </a:dk2>
      <a:lt2>
        <a:srgbClr val="CDCDCD"/>
      </a:lt2>
      <a:accent1>
        <a:srgbClr val="9EA3A1"/>
      </a:accent1>
      <a:accent2>
        <a:srgbClr val="ACAD6A"/>
      </a:accent2>
      <a:accent3>
        <a:srgbClr val="E2BF60"/>
      </a:accent3>
      <a:accent4>
        <a:srgbClr val="DF995B"/>
      </a:accent4>
      <a:accent5>
        <a:srgbClr val="D27263"/>
      </a:accent5>
      <a:accent6>
        <a:srgbClr val="B59871"/>
      </a:accent6>
      <a:hlink>
        <a:srgbClr val="0000FF"/>
      </a:hlink>
      <a:folHlink>
        <a:srgbClr val="FF00FF"/>
      </a:folHlink>
    </a:clrScheme>
    <a:fontScheme name="Renaissance">
      <a:majorFont>
        <a:latin typeface="Didot"/>
        <a:ea typeface="Didot"/>
        <a:cs typeface="Didot"/>
      </a:majorFont>
      <a:minorFont>
        <a:latin typeface="Didot"/>
        <a:ea typeface="Didot"/>
        <a:cs typeface="Didot"/>
      </a:minorFont>
    </a:fontScheme>
    <a:fmtScheme name="Renaissan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29999"/>
              </a:schemeClr>
            </a:gs>
            <a:gs pos="100000">
              <a:schemeClr val="phClr">
                <a:tint val="50000"/>
                <a:shade val="100000"/>
                <a:satMod val="350000"/>
              </a:schemeClr>
            </a:gs>
          </a:gsLst>
          <a:lin ang="16200000" scaled="0"/>
        </a:gradFill>
      </a:fillStyleLst>
      <a:lnStyleLst>
        <a:ln w="9525" cap="flat" cmpd="sng" algn="ctr">
          <a:solidFill>
            <a:schemeClr val="phClr">
              <a:shade val="95000"/>
              <a:satMod val="104999"/>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effectStyle>
        <a:effectStyle>
          <a:effectLst/>
        </a:effectStyle>
        <a:effectStyle>
          <a:effectLst/>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lipFill rotWithShape="1">
          <a:blip xmlns:r="http://schemas.openxmlformats.org/officeDocument/2006/relationships" r:embed="rId1"/>
          <a:srcRect/>
          <a:tile tx="0" ty="0" sx="100000" sy="100000" flip="none" algn="tl"/>
        </a:blipFill>
        <a:ln w="12700" cap="flat">
          <a:noFill/>
          <a:miter lim="400000"/>
        </a:ln>
        <a:effectLst/>
        <a:sp3d/>
      </a:spPr>
      <a:bodyPr rot="0" spcFirstLastPara="1" vertOverflow="overflow" horzOverflow="overflow" vert="horz" wrap="square" lIns="50800" tIns="50800" rIns="50800" bIns="50800" numCol="1" spcCol="38100" rtlCol="0" anchor="ctr">
        <a:spAutoFit/>
      </a:bodyPr>
      <a:lstStyle>
        <a:defPPr marL="0" marR="0" indent="0" algn="ctr" defTabSz="584200" rtl="0" fontAlgn="auto" latinLnBrk="0" hangingPunct="0">
          <a:lnSpc>
            <a:spcPct val="100000"/>
          </a:lnSpc>
          <a:spcBef>
            <a:spcPts val="0"/>
          </a:spcBef>
          <a:spcAft>
            <a:spcPts val="0"/>
          </a:spcAft>
          <a:buClrTx/>
          <a:buSzTx/>
          <a:buFontTx/>
          <a:buNone/>
          <a:tabLst/>
          <a:defRPr kumimoji="0" sz="3600" b="0" i="0" u="none" strike="noStrike" cap="none" spc="0" normalizeH="0" baseline="0">
            <a:ln>
              <a:noFill/>
            </a:ln>
            <a:solidFill>
              <a:srgbClr val="625B48"/>
            </a:solidFill>
            <a:effectLst/>
            <a:uFillTx/>
            <a:latin typeface="+mn-lt"/>
            <a:ea typeface="+mn-ea"/>
            <a:cs typeface="+mn-cs"/>
            <a:sym typeface="Didot"/>
          </a:defRPr>
        </a:defPPr>
        <a:lvl1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9pPr>
      </a:lstStyle>
      <a:style>
        <a:lnRef idx="0">
          <a:scrgbClr r="0" g="0" b="0"/>
        </a:lnRef>
        <a:fillRef idx="0">
          <a:scrgbClr r="0" g="0" b="0"/>
        </a:fillRef>
        <a:effectRef idx="0">
          <a:scrgbClr r="0" g="0" b="0"/>
        </a:effectRef>
        <a:fontRef idx="none"/>
      </a:style>
    </a:spDef>
    <a:lnDef>
      <a:spPr>
        <a:noFill/>
        <a:ln w="38100" cap="flat">
          <a:solidFill>
            <a:schemeClr val="accent2">
              <a:hueOff val="177409"/>
              <a:satOff val="5215"/>
              <a:lumOff val="-9597"/>
            </a:schemeClr>
          </a:solidFill>
          <a:prstDash val="solid"/>
          <a:miter lim="400000"/>
        </a:ln>
        <a:effectLst/>
        <a:sp3d/>
      </a:spPr>
      <a:bodyPr rot="0" spcFirstLastPara="1" vertOverflow="overflow" horzOverflow="overflow" vert="horz" wrap="square" lIns="91439" tIns="45719" rIns="91439" bIns="45719" numCol="1" spcCol="38100" rtlCol="0" anchor="t">
        <a:noAutofit/>
      </a:bodyPr>
      <a:lstStyle>
        <a:def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defPPr>
        <a:lvl1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9pPr>
      </a:lstStyle>
      <a:style>
        <a:lnRef idx="0">
          <a:scrgbClr r="0" g="0" b="0"/>
        </a:lnRef>
        <a:fillRef idx="0">
          <a:scrgbClr r="0" g="0" b="0"/>
        </a:fillRef>
        <a:effectRef idx="0">
          <a:scrgbClr r="0" g="0" b="0"/>
        </a:effectRef>
        <a:fontRef idx="none"/>
      </a:style>
    </a:lnDef>
    <a:txDef>
      <a:spPr>
        <a:noFill/>
        <a:ln w="12700" cap="flat">
          <a:noFill/>
          <a:miter lim="400000"/>
        </a:ln>
        <a:effectLst/>
        <a:sp3d/>
      </a:spPr>
      <a:bodyPr rot="0" spcFirstLastPara="1" vertOverflow="overflow" horzOverflow="overflow" vert="horz" wrap="square" lIns="50800" tIns="50800" rIns="50800" bIns="50800" numCol="1" spcCol="38100" rtlCol="0" anchor="t">
        <a:spAutoFit/>
      </a:bodyPr>
      <a:lstStyle>
        <a:defPPr marL="0" marR="0" indent="0" algn="ctr" defTabSz="584200" rtl="0" fontAlgn="auto" latinLnBrk="0" hangingPunct="0">
          <a:lnSpc>
            <a:spcPct val="100000"/>
          </a:lnSpc>
          <a:spcBef>
            <a:spcPts val="0"/>
          </a:spcBef>
          <a:spcAft>
            <a:spcPts val="0"/>
          </a:spcAft>
          <a:buClrTx/>
          <a:buSzTx/>
          <a:buFontTx/>
          <a:buNone/>
          <a:tabLst/>
          <a:defRPr kumimoji="0" sz="4000" b="0" i="0" u="none" strike="noStrike" cap="none" spc="0" normalizeH="0" baseline="0">
            <a:ln>
              <a:noFill/>
            </a:ln>
            <a:solidFill>
              <a:srgbClr val="625B48"/>
            </a:solidFill>
            <a:effectLst/>
            <a:uFillTx/>
            <a:latin typeface="+mn-lt"/>
            <a:ea typeface="+mn-ea"/>
            <a:cs typeface="+mn-cs"/>
            <a:sym typeface="Didot"/>
          </a:defRPr>
        </a:defPPr>
        <a:lvl1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9pPr>
      </a:lstStyle>
      <a:style>
        <a:lnRef idx="0">
          <a:scrgbClr r="0" g="0" b="0"/>
        </a:lnRef>
        <a:fillRef idx="0">
          <a:scrgbClr r="0" g="0" b="0"/>
        </a:fillRef>
        <a:effectRef idx="0">
          <a:scrgbClr r="0" g="0" b="0"/>
        </a:effectRef>
        <a:fontRef idx="none"/>
      </a:style>
    </a:txDef>
  </a:objectDefaults>
  <a:extraClrSchemeLst/>
</a:theme>
</file>

<file path=docProps/app.xml><?xml version="1.0" encoding="utf-8"?>
<Properties xmlns="http://schemas.openxmlformats.org/officeDocument/2006/extended-properties" xmlns:vt="http://schemas.openxmlformats.org/officeDocument/2006/docPropsVTypes">
  <TotalTime>0</TotalTime>
  <Words>1566</Words>
  <Application>Microsoft Macintosh PowerPoint</Application>
  <PresentationFormat>Custom</PresentationFormat>
  <Paragraphs>77</Paragraphs>
  <Slides>13</Slides>
  <Notes>0</Notes>
  <HiddenSlides>0</HiddenSlides>
  <MMClips>0</MMClips>
  <ScaleCrop>false</ScaleCrop>
  <HeadingPairs>
    <vt:vector size="4" baseType="variant">
      <vt:variant>
        <vt:lpstr>Theme</vt:lpstr>
      </vt:variant>
      <vt:variant>
        <vt:i4>1</vt:i4>
      </vt:variant>
      <vt:variant>
        <vt:lpstr>Slide Titles</vt:lpstr>
      </vt:variant>
      <vt:variant>
        <vt:i4>13</vt:i4>
      </vt:variant>
    </vt:vector>
  </HeadingPairs>
  <TitlesOfParts>
    <vt:vector size="14" baseType="lpstr">
      <vt:lpstr>Renaissance</vt:lpstr>
      <vt:lpstr>Spirituality - alternative or popular?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Spirituality - alternative or popular? </dc:title>
  <cp:lastModifiedBy>Sarah</cp:lastModifiedBy>
  <cp:revision>1</cp:revision>
  <dcterms:modified xsi:type="dcterms:W3CDTF">2017-12-13T21:21:29Z</dcterms:modified>
</cp:coreProperties>
</file>