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F5B5E40-8B53-4874-985F-15EC1E30F0E5}" v="34" dt="2026-02-23T01:40:05.13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964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ymunah akhtar" userId="6893e8336a2d2506" providerId="LiveId" clId="{595429BC-B967-4026-9574-290894CA2CB2}"/>
    <pc:docChg chg="undo redo custSel addSld delSld modSld sldOrd addMainMaster delMainMaster">
      <pc:chgData name="Maymunah akhtar" userId="6893e8336a2d2506" providerId="LiveId" clId="{595429BC-B967-4026-9574-290894CA2CB2}" dt="2026-02-23T01:40:05.136" v="3496"/>
      <pc:docMkLst>
        <pc:docMk/>
      </pc:docMkLst>
      <pc:sldChg chg="addSp delSp modSp mod modTransition setBg modClrScheme setClrOvrMap chgLayout">
        <pc:chgData name="Maymunah akhtar" userId="6893e8336a2d2506" providerId="LiveId" clId="{595429BC-B967-4026-9574-290894CA2CB2}" dt="2026-02-22T03:44:24.995" v="403"/>
        <pc:sldMkLst>
          <pc:docMk/>
          <pc:sldMk cId="1220861955" sldId="256"/>
        </pc:sldMkLst>
        <pc:spChg chg="del mod">
          <ac:chgData name="Maymunah akhtar" userId="6893e8336a2d2506" providerId="LiveId" clId="{595429BC-B967-4026-9574-290894CA2CB2}" dt="2026-02-22T03:29:47.993" v="95" actId="478"/>
          <ac:spMkLst>
            <pc:docMk/>
            <pc:sldMk cId="1220861955" sldId="256"/>
            <ac:spMk id="2" creationId="{13A39981-BA9A-C85E-E4F0-78B54204FE32}"/>
          </ac:spMkLst>
        </pc:spChg>
        <pc:spChg chg="add del mod">
          <ac:chgData name="Maymunah akhtar" userId="6893e8336a2d2506" providerId="LiveId" clId="{595429BC-B967-4026-9574-290894CA2CB2}" dt="2026-02-22T03:25:27.116" v="41" actId="478"/>
          <ac:spMkLst>
            <pc:docMk/>
            <pc:sldMk cId="1220861955" sldId="256"/>
            <ac:spMk id="3" creationId="{493C887E-C80D-405A-4F25-3D5D56382025}"/>
          </ac:spMkLst>
        </pc:spChg>
        <pc:spChg chg="add del mod">
          <ac:chgData name="Maymunah akhtar" userId="6893e8336a2d2506" providerId="LiveId" clId="{595429BC-B967-4026-9574-290894CA2CB2}" dt="2026-02-22T03:29:55.630" v="103" actId="478"/>
          <ac:spMkLst>
            <pc:docMk/>
            <pc:sldMk cId="1220861955" sldId="256"/>
            <ac:spMk id="6" creationId="{C9BD1622-C4D3-EEB7-AB0F-0380D355AE50}"/>
          </ac:spMkLst>
        </pc:spChg>
        <pc:spChg chg="add mod">
          <ac:chgData name="Maymunah akhtar" userId="6893e8336a2d2506" providerId="LiveId" clId="{595429BC-B967-4026-9574-290894CA2CB2}" dt="2026-02-22T03:42:33.070" v="393" actId="20577"/>
          <ac:spMkLst>
            <pc:docMk/>
            <pc:sldMk cId="1220861955" sldId="256"/>
            <ac:spMk id="7" creationId="{887887E4-8746-6627-C6DB-B561EEBD0BD7}"/>
          </ac:spMkLst>
        </pc:spChg>
        <pc:spChg chg="add del">
          <ac:chgData name="Maymunah akhtar" userId="6893e8336a2d2506" providerId="LiveId" clId="{595429BC-B967-4026-9574-290894CA2CB2}" dt="2026-02-22T03:23:24.374" v="1" actId="26606"/>
          <ac:spMkLst>
            <pc:docMk/>
            <pc:sldMk cId="1220861955" sldId="256"/>
            <ac:spMk id="9" creationId="{19F9BF86-FE94-4517-B97D-026C7515E589}"/>
          </ac:spMkLst>
        </pc:spChg>
        <pc:spChg chg="add del">
          <ac:chgData name="Maymunah akhtar" userId="6893e8336a2d2506" providerId="LiveId" clId="{595429BC-B967-4026-9574-290894CA2CB2}" dt="2026-02-22T03:23:24.374" v="1" actId="26606"/>
          <ac:spMkLst>
            <pc:docMk/>
            <pc:sldMk cId="1220861955" sldId="256"/>
            <ac:spMk id="11" creationId="{36136311-C81B-47C5-AE0A-5641A5A59520}"/>
          </ac:spMkLst>
        </pc:spChg>
        <pc:spChg chg="add del">
          <ac:chgData name="Maymunah akhtar" userId="6893e8336a2d2506" providerId="LiveId" clId="{595429BC-B967-4026-9574-290894CA2CB2}" dt="2026-02-22T03:23:32.828" v="3" actId="26606"/>
          <ac:spMkLst>
            <pc:docMk/>
            <pc:sldMk cId="1220861955" sldId="256"/>
            <ac:spMk id="15" creationId="{85CB65D0-496F-4797-A015-C85839E35D1A}"/>
          </ac:spMkLst>
        </pc:spChg>
        <pc:spChg chg="add del">
          <ac:chgData name="Maymunah akhtar" userId="6893e8336a2d2506" providerId="LiveId" clId="{595429BC-B967-4026-9574-290894CA2CB2}" dt="2026-02-22T03:23:32.828" v="3" actId="26606"/>
          <ac:spMkLst>
            <pc:docMk/>
            <pc:sldMk cId="1220861955" sldId="256"/>
            <ac:spMk id="17" creationId="{95D2C779-8883-4E5F-A170-0F464918C1B7}"/>
          </ac:spMkLst>
        </pc:spChg>
        <pc:spChg chg="add">
          <ac:chgData name="Maymunah akhtar" userId="6893e8336a2d2506" providerId="LiveId" clId="{595429BC-B967-4026-9574-290894CA2CB2}" dt="2026-02-22T03:23:32.911" v="4" actId="26606"/>
          <ac:spMkLst>
            <pc:docMk/>
            <pc:sldMk cId="1220861955" sldId="256"/>
            <ac:spMk id="20" creationId="{F619DE0E-F039-443E-AF60-E4B6AA72D29F}"/>
          </ac:spMkLst>
        </pc:spChg>
        <pc:spChg chg="add">
          <ac:chgData name="Maymunah akhtar" userId="6893e8336a2d2506" providerId="LiveId" clId="{595429BC-B967-4026-9574-290894CA2CB2}" dt="2026-02-22T03:23:32.911" v="4" actId="26606"/>
          <ac:spMkLst>
            <pc:docMk/>
            <pc:sldMk cId="1220861955" sldId="256"/>
            <ac:spMk id="21" creationId="{AA065953-3D69-4CD4-80C3-DF10DEB4C761}"/>
          </ac:spMkLst>
        </pc:spChg>
        <pc:spChg chg="add">
          <ac:chgData name="Maymunah akhtar" userId="6893e8336a2d2506" providerId="LiveId" clId="{595429BC-B967-4026-9574-290894CA2CB2}" dt="2026-02-22T03:23:32.911" v="4" actId="26606"/>
          <ac:spMkLst>
            <pc:docMk/>
            <pc:sldMk cId="1220861955" sldId="256"/>
            <ac:spMk id="22" creationId="{2AB36DB5-F10D-4EDB-87E2-ECB9301FFC62}"/>
          </ac:spMkLst>
        </pc:spChg>
        <pc:spChg chg="add">
          <ac:chgData name="Maymunah akhtar" userId="6893e8336a2d2506" providerId="LiveId" clId="{595429BC-B967-4026-9574-290894CA2CB2}" dt="2026-02-22T03:23:32.911" v="4" actId="26606"/>
          <ac:spMkLst>
            <pc:docMk/>
            <pc:sldMk cId="1220861955" sldId="256"/>
            <ac:spMk id="23" creationId="{446F195D-95DC-419E-BBC1-E2B601A6067B}"/>
          </ac:spMkLst>
        </pc:spChg>
        <pc:spChg chg="add">
          <ac:chgData name="Maymunah akhtar" userId="6893e8336a2d2506" providerId="LiveId" clId="{595429BC-B967-4026-9574-290894CA2CB2}" dt="2026-02-22T03:23:32.911" v="4" actId="26606"/>
          <ac:spMkLst>
            <pc:docMk/>
            <pc:sldMk cId="1220861955" sldId="256"/>
            <ac:spMk id="24" creationId="{55993D72-5628-4E5E-BB9F-96066414EEFD}"/>
          </ac:spMkLst>
        </pc:spChg>
        <pc:picChg chg="add del">
          <ac:chgData name="Maymunah akhtar" userId="6893e8336a2d2506" providerId="LiveId" clId="{595429BC-B967-4026-9574-290894CA2CB2}" dt="2026-02-22T03:23:24.374" v="1" actId="26606"/>
          <ac:picMkLst>
            <pc:docMk/>
            <pc:sldMk cId="1220861955" sldId="256"/>
            <ac:picMk id="4" creationId="{711A7059-F320-B0E1-7665-4653AA72F491}"/>
          </ac:picMkLst>
        </pc:picChg>
        <pc:picChg chg="add del">
          <ac:chgData name="Maymunah akhtar" userId="6893e8336a2d2506" providerId="LiveId" clId="{595429BC-B967-4026-9574-290894CA2CB2}" dt="2026-02-22T03:23:32.828" v="3" actId="26606"/>
          <ac:picMkLst>
            <pc:docMk/>
            <pc:sldMk cId="1220861955" sldId="256"/>
            <ac:picMk id="16" creationId="{242D5C2D-207A-F7A1-FA73-ADB0618A21C6}"/>
          </ac:picMkLst>
        </pc:picChg>
        <pc:picChg chg="add mod">
          <ac:chgData name="Maymunah akhtar" userId="6893e8336a2d2506" providerId="LiveId" clId="{595429BC-B967-4026-9574-290894CA2CB2}" dt="2026-02-22T03:43:50.912" v="399" actId="1076"/>
          <ac:picMkLst>
            <pc:docMk/>
            <pc:sldMk cId="1220861955" sldId="256"/>
            <ac:picMk id="25" creationId="{E8443212-64F1-57A0-CD63-35B77BF12ECD}"/>
          </ac:picMkLst>
        </pc:picChg>
        <pc:cxnChg chg="add del">
          <ac:chgData name="Maymunah akhtar" userId="6893e8336a2d2506" providerId="LiveId" clId="{595429BC-B967-4026-9574-290894CA2CB2}" dt="2026-02-22T03:23:24.374" v="1" actId="26606"/>
          <ac:cxnSpMkLst>
            <pc:docMk/>
            <pc:sldMk cId="1220861955" sldId="256"/>
            <ac:cxnSpMk id="13" creationId="{7CC73A33-65FF-41A9-A3B0-006753CD1028}"/>
          </ac:cxnSpMkLst>
        </pc:cxnChg>
        <pc:cxnChg chg="add del">
          <ac:chgData name="Maymunah akhtar" userId="6893e8336a2d2506" providerId="LiveId" clId="{595429BC-B967-4026-9574-290894CA2CB2}" dt="2026-02-22T03:23:32.828" v="3" actId="26606"/>
          <ac:cxnSpMkLst>
            <pc:docMk/>
            <pc:sldMk cId="1220861955" sldId="256"/>
            <ac:cxnSpMk id="18" creationId="{BD96A694-258D-4418-A83C-B9BA72FD44B8}"/>
          </ac:cxnSpMkLst>
        </pc:cxnChg>
      </pc:sldChg>
      <pc:sldChg chg="addSp delSp modSp new mod ord modTransition setBg">
        <pc:chgData name="Maymunah akhtar" userId="6893e8336a2d2506" providerId="LiveId" clId="{595429BC-B967-4026-9574-290894CA2CB2}" dt="2026-02-23T00:18:06.250" v="2099"/>
        <pc:sldMkLst>
          <pc:docMk/>
          <pc:sldMk cId="1464482062" sldId="257"/>
        </pc:sldMkLst>
        <pc:spChg chg="del mod">
          <ac:chgData name="Maymunah akhtar" userId="6893e8336a2d2506" providerId="LiveId" clId="{595429BC-B967-4026-9574-290894CA2CB2}" dt="2026-02-22T19:05:36.124" v="481" actId="478"/>
          <ac:spMkLst>
            <pc:docMk/>
            <pc:sldMk cId="1464482062" sldId="257"/>
            <ac:spMk id="2" creationId="{00D2F8D2-8C14-BE77-9BBB-308EDDD9618D}"/>
          </ac:spMkLst>
        </pc:spChg>
        <pc:spChg chg="mod ord">
          <ac:chgData name="Maymunah akhtar" userId="6893e8336a2d2506" providerId="LiveId" clId="{595429BC-B967-4026-9574-290894CA2CB2}" dt="2026-02-22T23:52:38.285" v="1635" actId="12"/>
          <ac:spMkLst>
            <pc:docMk/>
            <pc:sldMk cId="1464482062" sldId="257"/>
            <ac:spMk id="3" creationId="{00296FB7-9EFD-5541-DC5E-FD48F6FBA1DA}"/>
          </ac:spMkLst>
        </pc:spChg>
        <pc:spChg chg="add del mod">
          <ac:chgData name="Maymunah akhtar" userId="6893e8336a2d2506" providerId="LiveId" clId="{595429BC-B967-4026-9574-290894CA2CB2}" dt="2026-02-22T23:46:36.159" v="1606" actId="478"/>
          <ac:spMkLst>
            <pc:docMk/>
            <pc:sldMk cId="1464482062" sldId="257"/>
            <ac:spMk id="4" creationId="{B4A76AB3-4DE0-3FEA-CE6D-9F72B619BDD1}"/>
          </ac:spMkLst>
        </pc:spChg>
        <pc:spChg chg="add del mod">
          <ac:chgData name="Maymunah akhtar" userId="6893e8336a2d2506" providerId="LiveId" clId="{595429BC-B967-4026-9574-290894CA2CB2}" dt="2026-02-22T19:05:38.464" v="482" actId="478"/>
          <ac:spMkLst>
            <pc:docMk/>
            <pc:sldMk cId="1464482062" sldId="257"/>
            <ac:spMk id="6" creationId="{0BD45934-707F-CFFD-4B2A-B0A5DEAD95DE}"/>
          </ac:spMkLst>
        </pc:spChg>
        <pc:spChg chg="add mod">
          <ac:chgData name="Maymunah akhtar" userId="6893e8336a2d2506" providerId="LiveId" clId="{595429BC-B967-4026-9574-290894CA2CB2}" dt="2026-02-22T23:06:02.065" v="824" actId="20577"/>
          <ac:spMkLst>
            <pc:docMk/>
            <pc:sldMk cId="1464482062" sldId="257"/>
            <ac:spMk id="11" creationId="{4F6AE0D9-7168-F861-606F-ED9C07A2EC70}"/>
          </ac:spMkLst>
        </pc:spChg>
        <pc:spChg chg="add mod">
          <ac:chgData name="Maymunah akhtar" userId="6893e8336a2d2506" providerId="LiveId" clId="{595429BC-B967-4026-9574-290894CA2CB2}" dt="2026-02-22T23:47:39.631" v="1630" actId="255"/>
          <ac:spMkLst>
            <pc:docMk/>
            <pc:sldMk cId="1464482062" sldId="257"/>
            <ac:spMk id="12" creationId="{9EBC946F-DD62-E632-0450-C46D7CA052A2}"/>
          </ac:spMkLst>
        </pc:spChg>
        <pc:spChg chg="add del">
          <ac:chgData name="Maymunah akhtar" userId="6893e8336a2d2506" providerId="LiveId" clId="{595429BC-B967-4026-9574-290894CA2CB2}" dt="2026-02-22T22:59:28.976" v="804" actId="26606"/>
          <ac:spMkLst>
            <pc:docMk/>
            <pc:sldMk cId="1464482062" sldId="257"/>
            <ac:spMk id="15" creationId="{979E27D9-03C7-44E2-9FF8-15D0C8506AF7}"/>
          </ac:spMkLst>
        </pc:spChg>
        <pc:spChg chg="add del">
          <ac:chgData name="Maymunah akhtar" userId="6893e8336a2d2506" providerId="LiveId" clId="{595429BC-B967-4026-9574-290894CA2CB2}" dt="2026-02-22T22:59:28.976" v="804" actId="26606"/>
          <ac:spMkLst>
            <pc:docMk/>
            <pc:sldMk cId="1464482062" sldId="257"/>
            <ac:spMk id="17" creationId="{EEBF1590-3B36-48EE-A89D-3B6F3CB256AB}"/>
          </ac:spMkLst>
        </pc:spChg>
        <pc:spChg chg="add del">
          <ac:chgData name="Maymunah akhtar" userId="6893e8336a2d2506" providerId="LiveId" clId="{595429BC-B967-4026-9574-290894CA2CB2}" dt="2026-02-22T22:59:28.976" v="804" actId="26606"/>
          <ac:spMkLst>
            <pc:docMk/>
            <pc:sldMk cId="1464482062" sldId="257"/>
            <ac:spMk id="19" creationId="{AC8F6C8C-AB5A-4548-942D-E3FD40ACBC49}"/>
          </ac:spMkLst>
        </pc:spChg>
        <pc:spChg chg="add del">
          <ac:chgData name="Maymunah akhtar" userId="6893e8336a2d2506" providerId="LiveId" clId="{595429BC-B967-4026-9574-290894CA2CB2}" dt="2026-02-22T22:58:41.440" v="791" actId="26606"/>
          <ac:spMkLst>
            <pc:docMk/>
            <pc:sldMk cId="1464482062" sldId="257"/>
            <ac:spMk id="24" creationId="{12609869-9E80-471B-A487-A53288E0E791}"/>
          </ac:spMkLst>
        </pc:spChg>
        <pc:spChg chg="add del">
          <ac:chgData name="Maymunah akhtar" userId="6893e8336a2d2506" providerId="LiveId" clId="{595429BC-B967-4026-9574-290894CA2CB2}" dt="2026-02-22T22:58:41.440" v="791" actId="26606"/>
          <ac:spMkLst>
            <pc:docMk/>
            <pc:sldMk cId="1464482062" sldId="257"/>
            <ac:spMk id="26" creationId="{30563404-8DA1-408B-B56C-EF5733DAA74A}"/>
          </ac:spMkLst>
        </pc:spChg>
        <pc:spChg chg="add del">
          <ac:chgData name="Maymunah akhtar" userId="6893e8336a2d2506" providerId="LiveId" clId="{595429BC-B967-4026-9574-290894CA2CB2}" dt="2026-02-22T22:58:41.440" v="791" actId="26606"/>
          <ac:spMkLst>
            <pc:docMk/>
            <pc:sldMk cId="1464482062" sldId="257"/>
            <ac:spMk id="28" creationId="{931CC731-E2EC-4834-B848-101CC27566E7}"/>
          </ac:spMkLst>
        </pc:spChg>
        <pc:spChg chg="add del">
          <ac:chgData name="Maymunah akhtar" userId="6893e8336a2d2506" providerId="LiveId" clId="{595429BC-B967-4026-9574-290894CA2CB2}" dt="2026-02-22T22:59:14.873" v="799" actId="26606"/>
          <ac:spMkLst>
            <pc:docMk/>
            <pc:sldMk cId="1464482062" sldId="257"/>
            <ac:spMk id="30" creationId="{446ECDAF-E08A-4938-9E85-2C8C46EE860A}"/>
          </ac:spMkLst>
        </pc:spChg>
        <pc:spChg chg="add del">
          <ac:chgData name="Maymunah akhtar" userId="6893e8336a2d2506" providerId="LiveId" clId="{595429BC-B967-4026-9574-290894CA2CB2}" dt="2026-02-22T22:59:14.873" v="799" actId="26606"/>
          <ac:spMkLst>
            <pc:docMk/>
            <pc:sldMk cId="1464482062" sldId="257"/>
            <ac:spMk id="31" creationId="{84E30AF0-4FE2-4C74-AE5B-8386D6520C39}"/>
          </ac:spMkLst>
        </pc:spChg>
        <pc:spChg chg="add del">
          <ac:chgData name="Maymunah akhtar" userId="6893e8336a2d2506" providerId="LiveId" clId="{595429BC-B967-4026-9574-290894CA2CB2}" dt="2026-02-22T22:59:14.873" v="799" actId="26606"/>
          <ac:spMkLst>
            <pc:docMk/>
            <pc:sldMk cId="1464482062" sldId="257"/>
            <ac:spMk id="32" creationId="{61F8C671-E083-47BA-A195-0232B7B7868B}"/>
          </ac:spMkLst>
        </pc:spChg>
        <pc:spChg chg="add del">
          <ac:chgData name="Maymunah akhtar" userId="6893e8336a2d2506" providerId="LiveId" clId="{595429BC-B967-4026-9574-290894CA2CB2}" dt="2026-02-22T22:59:10.161" v="796" actId="26606"/>
          <ac:spMkLst>
            <pc:docMk/>
            <pc:sldMk cId="1464482062" sldId="257"/>
            <ac:spMk id="37" creationId="{979E27D9-03C7-44E2-9FF8-15D0C8506AF7}"/>
          </ac:spMkLst>
        </pc:spChg>
        <pc:spChg chg="add del">
          <ac:chgData name="Maymunah akhtar" userId="6893e8336a2d2506" providerId="LiveId" clId="{595429BC-B967-4026-9574-290894CA2CB2}" dt="2026-02-22T22:59:10.161" v="796" actId="26606"/>
          <ac:spMkLst>
            <pc:docMk/>
            <pc:sldMk cId="1464482062" sldId="257"/>
            <ac:spMk id="39" creationId="{EEBF1590-3B36-48EE-A89D-3B6F3CB256AB}"/>
          </ac:spMkLst>
        </pc:spChg>
        <pc:spChg chg="add del">
          <ac:chgData name="Maymunah akhtar" userId="6893e8336a2d2506" providerId="LiveId" clId="{595429BC-B967-4026-9574-290894CA2CB2}" dt="2026-02-22T22:59:10.161" v="796" actId="26606"/>
          <ac:spMkLst>
            <pc:docMk/>
            <pc:sldMk cId="1464482062" sldId="257"/>
            <ac:spMk id="41" creationId="{AC8F6C8C-AB5A-4548-942D-E3FD40ACBC49}"/>
          </ac:spMkLst>
        </pc:spChg>
        <pc:picChg chg="add del mod">
          <ac:chgData name="Maymunah akhtar" userId="6893e8336a2d2506" providerId="LiveId" clId="{595429BC-B967-4026-9574-290894CA2CB2}" dt="2026-02-22T19:23:07.855" v="781" actId="478"/>
          <ac:picMkLst>
            <pc:docMk/>
            <pc:sldMk cId="1464482062" sldId="257"/>
            <ac:picMk id="8" creationId="{089E6B75-FEE9-3DF8-EF42-03DBA8F516E2}"/>
          </ac:picMkLst>
        </pc:picChg>
        <pc:picChg chg="add mod">
          <ac:chgData name="Maymunah akhtar" userId="6893e8336a2d2506" providerId="LiveId" clId="{595429BC-B967-4026-9574-290894CA2CB2}" dt="2026-02-22T22:59:36.647" v="805" actId="14100"/>
          <ac:picMkLst>
            <pc:docMk/>
            <pc:sldMk cId="1464482062" sldId="257"/>
            <ac:picMk id="10" creationId="{EF436011-568F-6926-4A78-8641C8A7C80B}"/>
          </ac:picMkLst>
        </pc:picChg>
      </pc:sldChg>
      <pc:sldChg chg="addSp delSp modSp new mod modTransition">
        <pc:chgData name="Maymunah akhtar" userId="6893e8336a2d2506" providerId="LiveId" clId="{595429BC-B967-4026-9574-290894CA2CB2}" dt="2026-02-23T01:25:37.265" v="3434" actId="26606"/>
        <pc:sldMkLst>
          <pc:docMk/>
          <pc:sldMk cId="943577591" sldId="258"/>
        </pc:sldMkLst>
        <pc:spChg chg="mod">
          <ac:chgData name="Maymunah akhtar" userId="6893e8336a2d2506" providerId="LiveId" clId="{595429BC-B967-4026-9574-290894CA2CB2}" dt="2026-02-22T23:48:26.614" v="1633" actId="255"/>
          <ac:spMkLst>
            <pc:docMk/>
            <pc:sldMk cId="943577591" sldId="258"/>
            <ac:spMk id="2" creationId="{A4A0FBF6-E606-7345-409B-60D11C4DC20D}"/>
          </ac:spMkLst>
        </pc:spChg>
        <pc:spChg chg="del mod">
          <ac:chgData name="Maymunah akhtar" userId="6893e8336a2d2506" providerId="LiveId" clId="{595429BC-B967-4026-9574-290894CA2CB2}" dt="2026-02-23T01:25:37.265" v="3434" actId="26606"/>
          <ac:spMkLst>
            <pc:docMk/>
            <pc:sldMk cId="943577591" sldId="258"/>
            <ac:spMk id="3" creationId="{66CD4BB9-A78F-076D-1E96-0548864C8CFD}"/>
          </ac:spMkLst>
        </pc:spChg>
        <pc:spChg chg="add mod">
          <ac:chgData name="Maymunah akhtar" userId="6893e8336a2d2506" providerId="LiveId" clId="{595429BC-B967-4026-9574-290894CA2CB2}" dt="2026-02-22T23:45:50.684" v="1595" actId="20577"/>
          <ac:spMkLst>
            <pc:docMk/>
            <pc:sldMk cId="943577591" sldId="258"/>
            <ac:spMk id="4" creationId="{88176F27-F04A-CB5F-3BE9-76209D8E2BBF}"/>
          </ac:spMkLst>
        </pc:spChg>
        <pc:graphicFrameChg chg="add">
          <ac:chgData name="Maymunah akhtar" userId="6893e8336a2d2506" providerId="LiveId" clId="{595429BC-B967-4026-9574-290894CA2CB2}" dt="2026-02-23T01:25:37.265" v="3434" actId="26606"/>
          <ac:graphicFrameMkLst>
            <pc:docMk/>
            <pc:sldMk cId="943577591" sldId="258"/>
            <ac:graphicFrameMk id="6" creationId="{1CC86DDA-8750-AEC2-7BC1-027E402DFFFF}"/>
          </ac:graphicFrameMkLst>
        </pc:graphicFrameChg>
      </pc:sldChg>
      <pc:sldChg chg="addSp delSp modSp new mod modTransition">
        <pc:chgData name="Maymunah akhtar" userId="6893e8336a2d2506" providerId="LiveId" clId="{595429BC-B967-4026-9574-290894CA2CB2}" dt="2026-02-23T01:26:44.488" v="3443" actId="20577"/>
        <pc:sldMkLst>
          <pc:docMk/>
          <pc:sldMk cId="4067119789" sldId="259"/>
        </pc:sldMkLst>
        <pc:spChg chg="mod">
          <ac:chgData name="Maymunah akhtar" userId="6893e8336a2d2506" providerId="LiveId" clId="{595429BC-B967-4026-9574-290894CA2CB2}" dt="2026-02-23T01:20:30.712" v="3398" actId="1076"/>
          <ac:spMkLst>
            <pc:docMk/>
            <pc:sldMk cId="4067119789" sldId="259"/>
            <ac:spMk id="2" creationId="{25019C04-565D-C68B-8BC3-FFAF764BB517}"/>
          </ac:spMkLst>
        </pc:spChg>
        <pc:spChg chg="del mod">
          <ac:chgData name="Maymunah akhtar" userId="6893e8336a2d2506" providerId="LiveId" clId="{595429BC-B967-4026-9574-290894CA2CB2}" dt="2026-02-23T01:25:21.604" v="3433" actId="26606"/>
          <ac:spMkLst>
            <pc:docMk/>
            <pc:sldMk cId="4067119789" sldId="259"/>
            <ac:spMk id="3" creationId="{94EECA6D-0042-4B31-EDB9-1DA114EA0AD9}"/>
          </ac:spMkLst>
        </pc:spChg>
        <pc:spChg chg="add mod">
          <ac:chgData name="Maymunah akhtar" userId="6893e8336a2d2506" providerId="LiveId" clId="{595429BC-B967-4026-9574-290894CA2CB2}" dt="2026-02-23T01:24:07.359" v="3423" actId="14100"/>
          <ac:spMkLst>
            <pc:docMk/>
            <pc:sldMk cId="4067119789" sldId="259"/>
            <ac:spMk id="4" creationId="{60D53874-C79E-6585-9E02-465F47522393}"/>
          </ac:spMkLst>
        </pc:spChg>
        <pc:spChg chg="add mod">
          <ac:chgData name="Maymunah akhtar" userId="6893e8336a2d2506" providerId="LiveId" clId="{595429BC-B967-4026-9574-290894CA2CB2}" dt="2026-02-23T01:22:23.071" v="3410" actId="962"/>
          <ac:spMkLst>
            <pc:docMk/>
            <pc:sldMk cId="4067119789" sldId="259"/>
            <ac:spMk id="9" creationId="{BF6BF63E-7908-FD86-ED3C-F5F63EFD26D3}"/>
          </ac:spMkLst>
        </pc:spChg>
        <pc:spChg chg="add mod">
          <ac:chgData name="Maymunah akhtar" userId="6893e8336a2d2506" providerId="LiveId" clId="{595429BC-B967-4026-9574-290894CA2CB2}" dt="2026-02-23T01:26:44.488" v="3443" actId="20577"/>
          <ac:spMkLst>
            <pc:docMk/>
            <pc:sldMk cId="4067119789" sldId="259"/>
            <ac:spMk id="10" creationId="{1909894C-A361-3068-5743-8A977F9E555D}"/>
          </ac:spMkLst>
        </pc:spChg>
        <pc:graphicFrameChg chg="add">
          <ac:chgData name="Maymunah akhtar" userId="6893e8336a2d2506" providerId="LiveId" clId="{595429BC-B967-4026-9574-290894CA2CB2}" dt="2026-02-23T01:25:21.604" v="3433" actId="26606"/>
          <ac:graphicFrameMkLst>
            <pc:docMk/>
            <pc:sldMk cId="4067119789" sldId="259"/>
            <ac:graphicFrameMk id="12" creationId="{D3E1CC0F-3DC0-ECFD-E2F3-E1CC343268DB}"/>
          </ac:graphicFrameMkLst>
        </pc:graphicFrameChg>
        <pc:picChg chg="add del mod">
          <ac:chgData name="Maymunah akhtar" userId="6893e8336a2d2506" providerId="LiveId" clId="{595429BC-B967-4026-9574-290894CA2CB2}" dt="2026-02-23T01:21:22.850" v="3407" actId="478"/>
          <ac:picMkLst>
            <pc:docMk/>
            <pc:sldMk cId="4067119789" sldId="259"/>
            <ac:picMk id="6" creationId="{9A8A4A2D-15BC-9C34-1E05-444B80DE8351}"/>
          </ac:picMkLst>
        </pc:picChg>
        <pc:picChg chg="add mod">
          <ac:chgData name="Maymunah akhtar" userId="6893e8336a2d2506" providerId="LiveId" clId="{595429BC-B967-4026-9574-290894CA2CB2}" dt="2026-02-23T01:24:22.082" v="3426" actId="1076"/>
          <ac:picMkLst>
            <pc:docMk/>
            <pc:sldMk cId="4067119789" sldId="259"/>
            <ac:picMk id="8" creationId="{85E69045-343B-F0A1-9EF2-AB23F128270D}"/>
          </ac:picMkLst>
        </pc:picChg>
      </pc:sldChg>
      <pc:sldChg chg="addSp delSp modSp new mod modTransition setBg">
        <pc:chgData name="Maymunah akhtar" userId="6893e8336a2d2506" providerId="LiveId" clId="{595429BC-B967-4026-9574-290894CA2CB2}" dt="2026-02-23T01:34:03.995" v="3477" actId="1076"/>
        <pc:sldMkLst>
          <pc:docMk/>
          <pc:sldMk cId="538730573" sldId="260"/>
        </pc:sldMkLst>
        <pc:spChg chg="mod">
          <ac:chgData name="Maymunah akhtar" userId="6893e8336a2d2506" providerId="LiveId" clId="{595429BC-B967-4026-9574-290894CA2CB2}" dt="2026-02-23T01:27:16.782" v="3444" actId="26606"/>
          <ac:spMkLst>
            <pc:docMk/>
            <pc:sldMk cId="538730573" sldId="260"/>
            <ac:spMk id="2" creationId="{910CEDBC-DD60-F380-AB69-BC833ECB618C}"/>
          </ac:spMkLst>
        </pc:spChg>
        <pc:spChg chg="add del mod">
          <ac:chgData name="Maymunah akhtar" userId="6893e8336a2d2506" providerId="LiveId" clId="{595429BC-B967-4026-9574-290894CA2CB2}" dt="2026-02-23T01:27:39.394" v="3447" actId="27636"/>
          <ac:spMkLst>
            <pc:docMk/>
            <pc:sldMk cId="538730573" sldId="260"/>
            <ac:spMk id="3" creationId="{C9AC519F-2E8C-59D1-E495-405E635A220C}"/>
          </ac:spMkLst>
        </pc:spChg>
        <pc:spChg chg="add">
          <ac:chgData name="Maymunah akhtar" userId="6893e8336a2d2506" providerId="LiveId" clId="{595429BC-B967-4026-9574-290894CA2CB2}" dt="2026-02-23T01:27:16.782" v="3444" actId="26606"/>
          <ac:spMkLst>
            <pc:docMk/>
            <pc:sldMk cId="538730573" sldId="260"/>
            <ac:spMk id="9" creationId="{C4285719-470E-454C-AF62-8323075F1F5B}"/>
          </ac:spMkLst>
        </pc:spChg>
        <pc:spChg chg="add mod">
          <ac:chgData name="Maymunah akhtar" userId="6893e8336a2d2506" providerId="LiveId" clId="{595429BC-B967-4026-9574-290894CA2CB2}" dt="2026-02-23T01:34:03.995" v="3477" actId="1076"/>
          <ac:spMkLst>
            <pc:docMk/>
            <pc:sldMk cId="538730573" sldId="260"/>
            <ac:spMk id="10" creationId="{86207675-0632-4FDD-15F3-839C7AB3C613}"/>
          </ac:spMkLst>
        </pc:spChg>
        <pc:spChg chg="add">
          <ac:chgData name="Maymunah akhtar" userId="6893e8336a2d2506" providerId="LiveId" clId="{595429BC-B967-4026-9574-290894CA2CB2}" dt="2026-02-23T01:27:16.782" v="3444" actId="26606"/>
          <ac:spMkLst>
            <pc:docMk/>
            <pc:sldMk cId="538730573" sldId="260"/>
            <ac:spMk id="11" creationId="{4E3AE8C3-8F65-40F4-BABE-E70F3830147B}"/>
          </ac:spMkLst>
        </pc:spChg>
        <pc:spChg chg="add">
          <ac:chgData name="Maymunah akhtar" userId="6893e8336a2d2506" providerId="LiveId" clId="{595429BC-B967-4026-9574-290894CA2CB2}" dt="2026-02-23T01:27:16.782" v="3444" actId="26606"/>
          <ac:spMkLst>
            <pc:docMk/>
            <pc:sldMk cId="538730573" sldId="260"/>
            <ac:spMk id="13" creationId="{E2FC4764-B8D5-4F87-95DB-3125B2D12855}"/>
          </ac:spMkLst>
        </pc:spChg>
        <pc:spChg chg="add">
          <ac:chgData name="Maymunah akhtar" userId="6893e8336a2d2506" providerId="LiveId" clId="{595429BC-B967-4026-9574-290894CA2CB2}" dt="2026-02-23T01:27:16.782" v="3444" actId="26606"/>
          <ac:spMkLst>
            <pc:docMk/>
            <pc:sldMk cId="538730573" sldId="260"/>
            <ac:spMk id="15" creationId="{B4C1654F-94F5-497E-8ECF-F2A7E84D6A63}"/>
          </ac:spMkLst>
        </pc:spChg>
        <pc:spChg chg="add">
          <ac:chgData name="Maymunah akhtar" userId="6893e8336a2d2506" providerId="LiveId" clId="{595429BC-B967-4026-9574-290894CA2CB2}" dt="2026-02-23T01:27:16.782" v="3444" actId="26606"/>
          <ac:spMkLst>
            <pc:docMk/>
            <pc:sldMk cId="538730573" sldId="260"/>
            <ac:spMk id="17" creationId="{38FAA1A1-D861-433F-88FA-1E9D6FD31D11}"/>
          </ac:spMkLst>
        </pc:spChg>
        <pc:picChg chg="add del">
          <ac:chgData name="Maymunah akhtar" userId="6893e8336a2d2506" providerId="LiveId" clId="{595429BC-B967-4026-9574-290894CA2CB2}" dt="2026-02-23T01:32:39.188" v="3457" actId="478"/>
          <ac:picMkLst>
            <pc:docMk/>
            <pc:sldMk cId="538730573" sldId="260"/>
            <ac:picMk id="5" creationId="{F75BE654-632F-07E7-7C24-970435410A68}"/>
          </ac:picMkLst>
        </pc:picChg>
        <pc:picChg chg="add del mod">
          <ac:chgData name="Maymunah akhtar" userId="6893e8336a2d2506" providerId="LiveId" clId="{595429BC-B967-4026-9574-290894CA2CB2}" dt="2026-02-23T01:30:42.625" v="3450" actId="478"/>
          <ac:picMkLst>
            <pc:docMk/>
            <pc:sldMk cId="538730573" sldId="260"/>
            <ac:picMk id="6" creationId="{A42A0489-DB98-CBAB-4AF5-611BF28D97B9}"/>
          </ac:picMkLst>
        </pc:picChg>
        <pc:picChg chg="add mod">
          <ac:chgData name="Maymunah akhtar" userId="6893e8336a2d2506" providerId="LiveId" clId="{595429BC-B967-4026-9574-290894CA2CB2}" dt="2026-02-23T01:33:06.909" v="3462" actId="14100"/>
          <ac:picMkLst>
            <pc:docMk/>
            <pc:sldMk cId="538730573" sldId="260"/>
            <ac:picMk id="8" creationId="{B50986B0-F76F-C620-8B3B-A851C8553525}"/>
          </ac:picMkLst>
        </pc:picChg>
      </pc:sldChg>
      <pc:sldChg chg="addSp modSp new mod modTransition setBg">
        <pc:chgData name="Maymunah akhtar" userId="6893e8336a2d2506" providerId="LiveId" clId="{595429BC-B967-4026-9574-290894CA2CB2}" dt="2026-02-23T01:35:32.696" v="3478" actId="26606"/>
        <pc:sldMkLst>
          <pc:docMk/>
          <pc:sldMk cId="3043526620" sldId="261"/>
        </pc:sldMkLst>
        <pc:spChg chg="mod">
          <ac:chgData name="Maymunah akhtar" userId="6893e8336a2d2506" providerId="LiveId" clId="{595429BC-B967-4026-9574-290894CA2CB2}" dt="2026-02-23T01:35:32.696" v="3478" actId="26606"/>
          <ac:spMkLst>
            <pc:docMk/>
            <pc:sldMk cId="3043526620" sldId="261"/>
            <ac:spMk id="2" creationId="{3DED3369-6AA2-48B2-1538-309035A44D1C}"/>
          </ac:spMkLst>
        </pc:spChg>
        <pc:spChg chg="mod">
          <ac:chgData name="Maymunah akhtar" userId="6893e8336a2d2506" providerId="LiveId" clId="{595429BC-B967-4026-9574-290894CA2CB2}" dt="2026-02-23T01:35:32.696" v="3478" actId="26606"/>
          <ac:spMkLst>
            <pc:docMk/>
            <pc:sldMk cId="3043526620" sldId="261"/>
            <ac:spMk id="3" creationId="{2ED1D030-3ECD-AE05-BA6B-37549329049C}"/>
          </ac:spMkLst>
        </pc:spChg>
        <pc:spChg chg="add">
          <ac:chgData name="Maymunah akhtar" userId="6893e8336a2d2506" providerId="LiveId" clId="{595429BC-B967-4026-9574-290894CA2CB2}" dt="2026-02-23T01:35:32.696" v="3478" actId="26606"/>
          <ac:spMkLst>
            <pc:docMk/>
            <pc:sldMk cId="3043526620" sldId="261"/>
            <ac:spMk id="10" creationId="{93DAF4AA-9270-40B5-B73C-B11B9A92F0BC}"/>
          </ac:spMkLst>
        </pc:spChg>
        <pc:spChg chg="add">
          <ac:chgData name="Maymunah akhtar" userId="6893e8336a2d2506" providerId="LiveId" clId="{595429BC-B967-4026-9574-290894CA2CB2}" dt="2026-02-23T01:35:32.696" v="3478" actId="26606"/>
          <ac:spMkLst>
            <pc:docMk/>
            <pc:sldMk cId="3043526620" sldId="261"/>
            <ac:spMk id="12" creationId="{31D5E60A-D6B1-4F21-A993-313958AF0C00}"/>
          </ac:spMkLst>
        </pc:spChg>
        <pc:spChg chg="add">
          <ac:chgData name="Maymunah akhtar" userId="6893e8336a2d2506" providerId="LiveId" clId="{595429BC-B967-4026-9574-290894CA2CB2}" dt="2026-02-23T01:35:32.696" v="3478" actId="26606"/>
          <ac:spMkLst>
            <pc:docMk/>
            <pc:sldMk cId="3043526620" sldId="261"/>
            <ac:spMk id="14" creationId="{5B7BB16B-E108-4C64-97D5-7AC67CC5E2C7}"/>
          </ac:spMkLst>
        </pc:spChg>
        <pc:spChg chg="add">
          <ac:chgData name="Maymunah akhtar" userId="6893e8336a2d2506" providerId="LiveId" clId="{595429BC-B967-4026-9574-290894CA2CB2}" dt="2026-02-23T01:35:32.696" v="3478" actId="26606"/>
          <ac:spMkLst>
            <pc:docMk/>
            <pc:sldMk cId="3043526620" sldId="261"/>
            <ac:spMk id="16" creationId="{A5F6A003-4671-4F7B-A12E-2946D61E435F}"/>
          </ac:spMkLst>
        </pc:spChg>
        <pc:picChg chg="add">
          <ac:chgData name="Maymunah akhtar" userId="6893e8336a2d2506" providerId="LiveId" clId="{595429BC-B967-4026-9574-290894CA2CB2}" dt="2026-02-23T01:35:32.696" v="3478" actId="26606"/>
          <ac:picMkLst>
            <pc:docMk/>
            <pc:sldMk cId="3043526620" sldId="261"/>
            <ac:picMk id="7" creationId="{37F28CF0-85E4-81BB-42A9-12BBAAED0E97}"/>
          </ac:picMkLst>
        </pc:picChg>
      </pc:sldChg>
      <pc:sldChg chg="addSp delSp modSp new mod modTransition setBg">
        <pc:chgData name="Maymunah akhtar" userId="6893e8336a2d2506" providerId="LiveId" clId="{595429BC-B967-4026-9574-290894CA2CB2}" dt="2026-02-23T01:36:37.627" v="3484" actId="26606"/>
        <pc:sldMkLst>
          <pc:docMk/>
          <pc:sldMk cId="1885580732" sldId="262"/>
        </pc:sldMkLst>
        <pc:spChg chg="mod">
          <ac:chgData name="Maymunah akhtar" userId="6893e8336a2d2506" providerId="LiveId" clId="{595429BC-B967-4026-9574-290894CA2CB2}" dt="2026-02-23T01:36:37.627" v="3484" actId="26606"/>
          <ac:spMkLst>
            <pc:docMk/>
            <pc:sldMk cId="1885580732" sldId="262"/>
            <ac:spMk id="2" creationId="{C4BC1124-F5A1-9A01-6E52-8D642E48657F}"/>
          </ac:spMkLst>
        </pc:spChg>
        <pc:spChg chg="add del mod">
          <ac:chgData name="Maymunah akhtar" userId="6893e8336a2d2506" providerId="LiveId" clId="{595429BC-B967-4026-9574-290894CA2CB2}" dt="2026-02-23T01:36:03.544" v="3483" actId="26606"/>
          <ac:spMkLst>
            <pc:docMk/>
            <pc:sldMk cId="1885580732" sldId="262"/>
            <ac:spMk id="3" creationId="{5F4C73B2-862F-FF23-C47B-3537CC92FCBB}"/>
          </ac:spMkLst>
        </pc:spChg>
        <pc:spChg chg="add del">
          <ac:chgData name="Maymunah akhtar" userId="6893e8336a2d2506" providerId="LiveId" clId="{595429BC-B967-4026-9574-290894CA2CB2}" dt="2026-02-23T01:36:37.627" v="3484" actId="26606"/>
          <ac:spMkLst>
            <pc:docMk/>
            <pc:sldMk cId="1885580732" sldId="262"/>
            <ac:spMk id="8" creationId="{813A4003-1875-46E3-BBC1-9CF42E1331C2}"/>
          </ac:spMkLst>
        </pc:spChg>
        <pc:spChg chg="add del">
          <ac:chgData name="Maymunah akhtar" userId="6893e8336a2d2506" providerId="LiveId" clId="{595429BC-B967-4026-9574-290894CA2CB2}" dt="2026-02-23T01:35:51.180" v="3480" actId="26606"/>
          <ac:spMkLst>
            <pc:docMk/>
            <pc:sldMk cId="1885580732" sldId="262"/>
            <ac:spMk id="9" creationId="{E383CC5D-71E8-4CB2-8E4A-F1E4FF6DC9D6}"/>
          </ac:spMkLst>
        </pc:spChg>
        <pc:spChg chg="add del">
          <ac:chgData name="Maymunah akhtar" userId="6893e8336a2d2506" providerId="LiveId" clId="{595429BC-B967-4026-9574-290894CA2CB2}" dt="2026-02-23T01:36:37.627" v="3484" actId="26606"/>
          <ac:spMkLst>
            <pc:docMk/>
            <pc:sldMk cId="1885580732" sldId="262"/>
            <ac:spMk id="10" creationId="{ACDECF1C-4B20-4CD9-90C7-F85AAB3317B9}"/>
          </ac:spMkLst>
        </pc:spChg>
        <pc:spChg chg="add del">
          <ac:chgData name="Maymunah akhtar" userId="6893e8336a2d2506" providerId="LiveId" clId="{595429BC-B967-4026-9574-290894CA2CB2}" dt="2026-02-23T01:35:51.180" v="3480" actId="26606"/>
          <ac:spMkLst>
            <pc:docMk/>
            <pc:sldMk cId="1885580732" sldId="262"/>
            <ac:spMk id="11" creationId="{E2DA5AC1-43C5-4243-9028-07DBB80D0C95}"/>
          </ac:spMkLst>
        </pc:spChg>
        <pc:spChg chg="add del">
          <ac:chgData name="Maymunah akhtar" userId="6893e8336a2d2506" providerId="LiveId" clId="{595429BC-B967-4026-9574-290894CA2CB2}" dt="2026-02-23T01:36:37.627" v="3484" actId="26606"/>
          <ac:spMkLst>
            <pc:docMk/>
            <pc:sldMk cId="1885580732" sldId="262"/>
            <ac:spMk id="12" creationId="{7CB46BEC-0E77-41F0-A7D5-D5B40D225581}"/>
          </ac:spMkLst>
        </pc:spChg>
        <pc:spChg chg="add del">
          <ac:chgData name="Maymunah akhtar" userId="6893e8336a2d2506" providerId="LiveId" clId="{595429BC-B967-4026-9574-290894CA2CB2}" dt="2026-02-23T01:35:51.180" v="3480" actId="26606"/>
          <ac:spMkLst>
            <pc:docMk/>
            <pc:sldMk cId="1885580732" sldId="262"/>
            <ac:spMk id="13" creationId="{8A4EDA1C-27A1-4C83-ACE4-6675EC9245B1}"/>
          </ac:spMkLst>
        </pc:spChg>
        <pc:spChg chg="add del">
          <ac:chgData name="Maymunah akhtar" userId="6893e8336a2d2506" providerId="LiveId" clId="{595429BC-B967-4026-9574-290894CA2CB2}" dt="2026-02-23T01:36:37.627" v="3484" actId="26606"/>
          <ac:spMkLst>
            <pc:docMk/>
            <pc:sldMk cId="1885580732" sldId="262"/>
            <ac:spMk id="14" creationId="{B84D73B4-F569-4D64-BA77-14454E09F6BB}"/>
          </ac:spMkLst>
        </pc:spChg>
        <pc:spChg chg="add del">
          <ac:chgData name="Maymunah akhtar" userId="6893e8336a2d2506" providerId="LiveId" clId="{595429BC-B967-4026-9574-290894CA2CB2}" dt="2026-02-23T01:35:51.180" v="3480" actId="26606"/>
          <ac:spMkLst>
            <pc:docMk/>
            <pc:sldMk cId="1885580732" sldId="262"/>
            <ac:spMk id="15" creationId="{1C2185E4-B584-4B9D-9440-DEA0FB9D94DF}"/>
          </ac:spMkLst>
        </pc:spChg>
        <pc:spChg chg="add">
          <ac:chgData name="Maymunah akhtar" userId="6893e8336a2d2506" providerId="LiveId" clId="{595429BC-B967-4026-9574-290894CA2CB2}" dt="2026-02-23T01:36:03.544" v="3483" actId="26606"/>
          <ac:spMkLst>
            <pc:docMk/>
            <pc:sldMk cId="1885580732" sldId="262"/>
            <ac:spMk id="16" creationId="{AD437E30-AED3-4732-B13B-17D277D8DF64}"/>
          </ac:spMkLst>
        </pc:spChg>
        <pc:spChg chg="add del">
          <ac:chgData name="Maymunah akhtar" userId="6893e8336a2d2506" providerId="LiveId" clId="{595429BC-B967-4026-9574-290894CA2CB2}" dt="2026-02-23T01:35:51.180" v="3480" actId="26606"/>
          <ac:spMkLst>
            <pc:docMk/>
            <pc:sldMk cId="1885580732" sldId="262"/>
            <ac:spMk id="17" creationId="{FF33EC8A-EE0A-4395-97E2-DAD467CF734C}"/>
          </ac:spMkLst>
        </pc:spChg>
        <pc:spChg chg="add del">
          <ac:chgData name="Maymunah akhtar" userId="6893e8336a2d2506" providerId="LiveId" clId="{595429BC-B967-4026-9574-290894CA2CB2}" dt="2026-02-23T01:35:51.180" v="3480" actId="26606"/>
          <ac:spMkLst>
            <pc:docMk/>
            <pc:sldMk cId="1885580732" sldId="262"/>
            <ac:spMk id="19" creationId="{FF85DA95-16A4-404E-9BFF-27F8E4FC78AA}"/>
          </ac:spMkLst>
        </pc:spChg>
        <pc:spChg chg="add del">
          <ac:chgData name="Maymunah akhtar" userId="6893e8336a2d2506" providerId="LiveId" clId="{595429BC-B967-4026-9574-290894CA2CB2}" dt="2026-02-23T01:36:03.522" v="3482" actId="26606"/>
          <ac:spMkLst>
            <pc:docMk/>
            <pc:sldMk cId="1885580732" sldId="262"/>
            <ac:spMk id="21" creationId="{D8FAF097-5073-4347-985F-3B9C1042568F}"/>
          </ac:spMkLst>
        </pc:spChg>
        <pc:spChg chg="add del">
          <ac:chgData name="Maymunah akhtar" userId="6893e8336a2d2506" providerId="LiveId" clId="{595429BC-B967-4026-9574-290894CA2CB2}" dt="2026-02-23T01:36:03.522" v="3482" actId="26606"/>
          <ac:spMkLst>
            <pc:docMk/>
            <pc:sldMk cId="1885580732" sldId="262"/>
            <ac:spMk id="22" creationId="{445029C0-7C9E-4B38-AF9F-4F41075F6444}"/>
          </ac:spMkLst>
        </pc:spChg>
        <pc:spChg chg="add del">
          <ac:chgData name="Maymunah akhtar" userId="6893e8336a2d2506" providerId="LiveId" clId="{595429BC-B967-4026-9574-290894CA2CB2}" dt="2026-02-23T01:36:03.522" v="3482" actId="26606"/>
          <ac:spMkLst>
            <pc:docMk/>
            <pc:sldMk cId="1885580732" sldId="262"/>
            <ac:spMk id="23" creationId="{C22416BE-CA7D-4941-954A-840BCE5B84CD}"/>
          </ac:spMkLst>
        </pc:spChg>
        <pc:spChg chg="add del">
          <ac:chgData name="Maymunah akhtar" userId="6893e8336a2d2506" providerId="LiveId" clId="{595429BC-B967-4026-9574-290894CA2CB2}" dt="2026-02-23T01:36:37.627" v="3484" actId="26606"/>
          <ac:spMkLst>
            <pc:docMk/>
            <pc:sldMk cId="1885580732" sldId="262"/>
            <ac:spMk id="26" creationId="{5F4C73B2-862F-FF23-C47B-3537CC92FCBB}"/>
          </ac:spMkLst>
        </pc:spChg>
        <pc:spChg chg="add">
          <ac:chgData name="Maymunah akhtar" userId="6893e8336a2d2506" providerId="LiveId" clId="{595429BC-B967-4026-9574-290894CA2CB2}" dt="2026-02-23T01:36:37.627" v="3484" actId="26606"/>
          <ac:spMkLst>
            <pc:docMk/>
            <pc:sldMk cId="1885580732" sldId="262"/>
            <ac:spMk id="32" creationId="{E383CC5D-71E8-4CB2-8E4A-F1E4FF6DC9D6}"/>
          </ac:spMkLst>
        </pc:spChg>
        <pc:spChg chg="add">
          <ac:chgData name="Maymunah akhtar" userId="6893e8336a2d2506" providerId="LiveId" clId="{595429BC-B967-4026-9574-290894CA2CB2}" dt="2026-02-23T01:36:37.627" v="3484" actId="26606"/>
          <ac:spMkLst>
            <pc:docMk/>
            <pc:sldMk cId="1885580732" sldId="262"/>
            <ac:spMk id="36" creationId="{8A4EDA1C-27A1-4C83-ACE4-6675EC9245B1}"/>
          </ac:spMkLst>
        </pc:spChg>
        <pc:spChg chg="add">
          <ac:chgData name="Maymunah akhtar" userId="6893e8336a2d2506" providerId="LiveId" clId="{595429BC-B967-4026-9574-290894CA2CB2}" dt="2026-02-23T01:36:37.627" v="3484" actId="26606"/>
          <ac:spMkLst>
            <pc:docMk/>
            <pc:sldMk cId="1885580732" sldId="262"/>
            <ac:spMk id="38" creationId="{1C2185E4-B584-4B9D-9440-DEA0FB9D94DF}"/>
          </ac:spMkLst>
        </pc:spChg>
        <pc:spChg chg="add">
          <ac:chgData name="Maymunah akhtar" userId="6893e8336a2d2506" providerId="LiveId" clId="{595429BC-B967-4026-9574-290894CA2CB2}" dt="2026-02-23T01:36:37.627" v="3484" actId="26606"/>
          <ac:spMkLst>
            <pc:docMk/>
            <pc:sldMk cId="1885580732" sldId="262"/>
            <ac:spMk id="42" creationId="{FF85DA95-16A4-404E-9BFF-27F8E4FC78AA}"/>
          </ac:spMkLst>
        </pc:spChg>
        <pc:graphicFrameChg chg="add del">
          <ac:chgData name="Maymunah akhtar" userId="6893e8336a2d2506" providerId="LiveId" clId="{595429BC-B967-4026-9574-290894CA2CB2}" dt="2026-02-23T01:35:51.180" v="3480" actId="26606"/>
          <ac:graphicFrameMkLst>
            <pc:docMk/>
            <pc:sldMk cId="1885580732" sldId="262"/>
            <ac:graphicFrameMk id="5" creationId="{08BC9E50-3746-734C-891F-DC8EF8B53578}"/>
          </ac:graphicFrameMkLst>
        </pc:graphicFrameChg>
        <pc:graphicFrameChg chg="add del">
          <ac:chgData name="Maymunah akhtar" userId="6893e8336a2d2506" providerId="LiveId" clId="{595429BC-B967-4026-9574-290894CA2CB2}" dt="2026-02-23T01:36:03.522" v="3482" actId="26606"/>
          <ac:graphicFrameMkLst>
            <pc:docMk/>
            <pc:sldMk cId="1885580732" sldId="262"/>
            <ac:graphicFrameMk id="24" creationId="{5A0A5655-9437-8F07-B7B2-E1F680F419B7}"/>
          </ac:graphicFrameMkLst>
        </pc:graphicFrameChg>
      </pc:sldChg>
      <pc:sldChg chg="addSp delSp modSp new mod modTransition setBg">
        <pc:chgData name="Maymunah akhtar" userId="6893e8336a2d2506" providerId="LiveId" clId="{595429BC-B967-4026-9574-290894CA2CB2}" dt="2026-02-23T01:40:05.136" v="3496"/>
        <pc:sldMkLst>
          <pc:docMk/>
          <pc:sldMk cId="945916743" sldId="263"/>
        </pc:sldMkLst>
        <pc:spChg chg="mod">
          <ac:chgData name="Maymunah akhtar" userId="6893e8336a2d2506" providerId="LiveId" clId="{595429BC-B967-4026-9574-290894CA2CB2}" dt="2026-02-23T01:37:24.194" v="3490" actId="26606"/>
          <ac:spMkLst>
            <pc:docMk/>
            <pc:sldMk cId="945916743" sldId="263"/>
            <ac:spMk id="2" creationId="{E68804DF-3A91-9226-A249-BFD4BEEB98EA}"/>
          </ac:spMkLst>
        </pc:spChg>
        <pc:spChg chg="mod">
          <ac:chgData name="Maymunah akhtar" userId="6893e8336a2d2506" providerId="LiveId" clId="{595429BC-B967-4026-9574-290894CA2CB2}" dt="2026-02-23T01:37:24.194" v="3490" actId="26606"/>
          <ac:spMkLst>
            <pc:docMk/>
            <pc:sldMk cId="945916743" sldId="263"/>
            <ac:spMk id="3" creationId="{F584C583-6344-F8F2-B077-750365FE18BB}"/>
          </ac:spMkLst>
        </pc:spChg>
        <pc:spChg chg="add del">
          <ac:chgData name="Maymunah akhtar" userId="6893e8336a2d2506" providerId="LiveId" clId="{595429BC-B967-4026-9574-290894CA2CB2}" dt="2026-02-23T01:36:56.571" v="3486" actId="26606"/>
          <ac:spMkLst>
            <pc:docMk/>
            <pc:sldMk cId="945916743" sldId="263"/>
            <ac:spMk id="8" creationId="{813A4003-1875-46E3-BBC1-9CF42E1331C2}"/>
          </ac:spMkLst>
        </pc:spChg>
        <pc:spChg chg="add del">
          <ac:chgData name="Maymunah akhtar" userId="6893e8336a2d2506" providerId="LiveId" clId="{595429BC-B967-4026-9574-290894CA2CB2}" dt="2026-02-23T01:36:56.571" v="3486" actId="26606"/>
          <ac:spMkLst>
            <pc:docMk/>
            <pc:sldMk cId="945916743" sldId="263"/>
            <ac:spMk id="10" creationId="{ACDECF1C-4B20-4CD9-90C7-F85AAB3317B9}"/>
          </ac:spMkLst>
        </pc:spChg>
        <pc:spChg chg="add del">
          <ac:chgData name="Maymunah akhtar" userId="6893e8336a2d2506" providerId="LiveId" clId="{595429BC-B967-4026-9574-290894CA2CB2}" dt="2026-02-23T01:36:56.571" v="3486" actId="26606"/>
          <ac:spMkLst>
            <pc:docMk/>
            <pc:sldMk cId="945916743" sldId="263"/>
            <ac:spMk id="12" creationId="{7CB46BEC-0E77-41F0-A7D5-D5B40D225581}"/>
          </ac:spMkLst>
        </pc:spChg>
        <pc:spChg chg="add del">
          <ac:chgData name="Maymunah akhtar" userId="6893e8336a2d2506" providerId="LiveId" clId="{595429BC-B967-4026-9574-290894CA2CB2}" dt="2026-02-23T01:36:56.571" v="3486" actId="26606"/>
          <ac:spMkLst>
            <pc:docMk/>
            <pc:sldMk cId="945916743" sldId="263"/>
            <ac:spMk id="14" creationId="{B84D73B4-F569-4D64-BA77-14454E09F6BB}"/>
          </ac:spMkLst>
        </pc:spChg>
        <pc:spChg chg="add del">
          <ac:chgData name="Maymunah akhtar" userId="6893e8336a2d2506" providerId="LiveId" clId="{595429BC-B967-4026-9574-290894CA2CB2}" dt="2026-02-23T01:36:56.571" v="3486" actId="26606"/>
          <ac:spMkLst>
            <pc:docMk/>
            <pc:sldMk cId="945916743" sldId="263"/>
            <ac:spMk id="16" creationId="{AD437E30-AED3-4732-B13B-17D277D8DF64}"/>
          </ac:spMkLst>
        </pc:spChg>
        <pc:spChg chg="add del">
          <ac:chgData name="Maymunah akhtar" userId="6893e8336a2d2506" providerId="LiveId" clId="{595429BC-B967-4026-9574-290894CA2CB2}" dt="2026-02-23T01:37:05.929" v="3488" actId="26606"/>
          <ac:spMkLst>
            <pc:docMk/>
            <pc:sldMk cId="945916743" sldId="263"/>
            <ac:spMk id="18" creationId="{B6B36A41-BF38-4C0A-BA59-CDCE04AE6C90}"/>
          </ac:spMkLst>
        </pc:spChg>
        <pc:spChg chg="add del">
          <ac:chgData name="Maymunah akhtar" userId="6893e8336a2d2506" providerId="LiveId" clId="{595429BC-B967-4026-9574-290894CA2CB2}" dt="2026-02-23T01:37:05.929" v="3488" actId="26606"/>
          <ac:spMkLst>
            <pc:docMk/>
            <pc:sldMk cId="945916743" sldId="263"/>
            <ac:spMk id="19" creationId="{92D36A8B-01FD-4675-9D35-FA0CC50FDCF8}"/>
          </ac:spMkLst>
        </pc:spChg>
        <pc:spChg chg="add del">
          <ac:chgData name="Maymunah akhtar" userId="6893e8336a2d2506" providerId="LiveId" clId="{595429BC-B967-4026-9574-290894CA2CB2}" dt="2026-02-23T01:37:05.929" v="3488" actId="26606"/>
          <ac:spMkLst>
            <pc:docMk/>
            <pc:sldMk cId="945916743" sldId="263"/>
            <ac:spMk id="20" creationId="{726D76E8-086A-40F9-B995-AEFD77D9C089}"/>
          </ac:spMkLst>
        </pc:spChg>
        <pc:spChg chg="add del">
          <ac:chgData name="Maymunah akhtar" userId="6893e8336a2d2506" providerId="LiveId" clId="{595429BC-B967-4026-9574-290894CA2CB2}" dt="2026-02-23T01:37:24.194" v="3490" actId="26606"/>
          <ac:spMkLst>
            <pc:docMk/>
            <pc:sldMk cId="945916743" sldId="263"/>
            <ac:spMk id="22" creationId="{813A4003-1875-46E3-BBC1-9CF42E1331C2}"/>
          </ac:spMkLst>
        </pc:spChg>
        <pc:spChg chg="add del">
          <ac:chgData name="Maymunah akhtar" userId="6893e8336a2d2506" providerId="LiveId" clId="{595429BC-B967-4026-9574-290894CA2CB2}" dt="2026-02-23T01:37:24.194" v="3490" actId="26606"/>
          <ac:spMkLst>
            <pc:docMk/>
            <pc:sldMk cId="945916743" sldId="263"/>
            <ac:spMk id="23" creationId="{ACDECF1C-4B20-4CD9-90C7-F85AAB3317B9}"/>
          </ac:spMkLst>
        </pc:spChg>
        <pc:spChg chg="add del">
          <ac:chgData name="Maymunah akhtar" userId="6893e8336a2d2506" providerId="LiveId" clId="{595429BC-B967-4026-9574-290894CA2CB2}" dt="2026-02-23T01:37:24.194" v="3490" actId="26606"/>
          <ac:spMkLst>
            <pc:docMk/>
            <pc:sldMk cId="945916743" sldId="263"/>
            <ac:spMk id="24" creationId="{7CB46BEC-0E77-41F0-A7D5-D5B40D225581}"/>
          </ac:spMkLst>
        </pc:spChg>
        <pc:spChg chg="add del">
          <ac:chgData name="Maymunah akhtar" userId="6893e8336a2d2506" providerId="LiveId" clId="{595429BC-B967-4026-9574-290894CA2CB2}" dt="2026-02-23T01:37:24.194" v="3490" actId="26606"/>
          <ac:spMkLst>
            <pc:docMk/>
            <pc:sldMk cId="945916743" sldId="263"/>
            <ac:spMk id="25" creationId="{B84D73B4-F569-4D64-BA77-14454E09F6BB}"/>
          </ac:spMkLst>
        </pc:spChg>
        <pc:spChg chg="add del">
          <ac:chgData name="Maymunah akhtar" userId="6893e8336a2d2506" providerId="LiveId" clId="{595429BC-B967-4026-9574-290894CA2CB2}" dt="2026-02-23T01:37:24.194" v="3490" actId="26606"/>
          <ac:spMkLst>
            <pc:docMk/>
            <pc:sldMk cId="945916743" sldId="263"/>
            <ac:spMk id="26" creationId="{AD437E30-AED3-4732-B13B-17D277D8DF64}"/>
          </ac:spMkLst>
        </pc:spChg>
      </pc:sldChg>
      <pc:sldChg chg="new del">
        <pc:chgData name="Maymunah akhtar" userId="6893e8336a2d2506" providerId="LiveId" clId="{595429BC-B967-4026-9574-290894CA2CB2}" dt="2026-02-23T01:39:53.268" v="3495" actId="47"/>
        <pc:sldMkLst>
          <pc:docMk/>
          <pc:sldMk cId="2908145918" sldId="264"/>
        </pc:sldMkLst>
      </pc:sldChg>
      <pc:sldMasterChg chg="add del addSldLayout delSldLayout">
        <pc:chgData name="Maymunah akhtar" userId="6893e8336a2d2506" providerId="LiveId" clId="{595429BC-B967-4026-9574-290894CA2CB2}" dt="2026-02-22T03:23:32.911" v="4" actId="26606"/>
        <pc:sldMasterMkLst>
          <pc:docMk/>
          <pc:sldMasterMk cId="763054597" sldId="2147483648"/>
        </pc:sldMasterMkLst>
        <pc:sldLayoutChg chg="add del">
          <pc:chgData name="Maymunah akhtar" userId="6893e8336a2d2506" providerId="LiveId" clId="{595429BC-B967-4026-9574-290894CA2CB2}" dt="2026-02-22T03:23:32.911" v="4" actId="26606"/>
          <pc:sldLayoutMkLst>
            <pc:docMk/>
            <pc:sldMasterMk cId="763054597" sldId="2147483648"/>
            <pc:sldLayoutMk cId="1041868980" sldId="2147483649"/>
          </pc:sldLayoutMkLst>
        </pc:sldLayoutChg>
        <pc:sldLayoutChg chg="add del">
          <pc:chgData name="Maymunah akhtar" userId="6893e8336a2d2506" providerId="LiveId" clId="{595429BC-B967-4026-9574-290894CA2CB2}" dt="2026-02-22T03:23:32.911" v="4" actId="26606"/>
          <pc:sldLayoutMkLst>
            <pc:docMk/>
            <pc:sldMasterMk cId="763054597" sldId="2147483648"/>
            <pc:sldLayoutMk cId="2163164029" sldId="2147483650"/>
          </pc:sldLayoutMkLst>
        </pc:sldLayoutChg>
        <pc:sldLayoutChg chg="add del">
          <pc:chgData name="Maymunah akhtar" userId="6893e8336a2d2506" providerId="LiveId" clId="{595429BC-B967-4026-9574-290894CA2CB2}" dt="2026-02-22T03:23:32.911" v="4" actId="26606"/>
          <pc:sldLayoutMkLst>
            <pc:docMk/>
            <pc:sldMasterMk cId="763054597" sldId="2147483648"/>
            <pc:sldLayoutMk cId="668912602" sldId="2147483651"/>
          </pc:sldLayoutMkLst>
        </pc:sldLayoutChg>
        <pc:sldLayoutChg chg="add del">
          <pc:chgData name="Maymunah akhtar" userId="6893e8336a2d2506" providerId="LiveId" clId="{595429BC-B967-4026-9574-290894CA2CB2}" dt="2026-02-22T03:23:32.911" v="4" actId="26606"/>
          <pc:sldLayoutMkLst>
            <pc:docMk/>
            <pc:sldMasterMk cId="763054597" sldId="2147483648"/>
            <pc:sldLayoutMk cId="1995519930" sldId="2147483652"/>
          </pc:sldLayoutMkLst>
        </pc:sldLayoutChg>
        <pc:sldLayoutChg chg="add del">
          <pc:chgData name="Maymunah akhtar" userId="6893e8336a2d2506" providerId="LiveId" clId="{595429BC-B967-4026-9574-290894CA2CB2}" dt="2026-02-22T03:23:32.911" v="4" actId="26606"/>
          <pc:sldLayoutMkLst>
            <pc:docMk/>
            <pc:sldMasterMk cId="763054597" sldId="2147483648"/>
            <pc:sldLayoutMk cId="2786552695" sldId="2147483653"/>
          </pc:sldLayoutMkLst>
        </pc:sldLayoutChg>
        <pc:sldLayoutChg chg="add del">
          <pc:chgData name="Maymunah akhtar" userId="6893e8336a2d2506" providerId="LiveId" clId="{595429BC-B967-4026-9574-290894CA2CB2}" dt="2026-02-22T03:23:32.911" v="4" actId="26606"/>
          <pc:sldLayoutMkLst>
            <pc:docMk/>
            <pc:sldMasterMk cId="763054597" sldId="2147483648"/>
            <pc:sldLayoutMk cId="1383070545" sldId="2147483654"/>
          </pc:sldLayoutMkLst>
        </pc:sldLayoutChg>
        <pc:sldLayoutChg chg="add del">
          <pc:chgData name="Maymunah akhtar" userId="6893e8336a2d2506" providerId="LiveId" clId="{595429BC-B967-4026-9574-290894CA2CB2}" dt="2026-02-22T03:23:32.911" v="4" actId="26606"/>
          <pc:sldLayoutMkLst>
            <pc:docMk/>
            <pc:sldMasterMk cId="763054597" sldId="2147483648"/>
            <pc:sldLayoutMk cId="406067289" sldId="2147483655"/>
          </pc:sldLayoutMkLst>
        </pc:sldLayoutChg>
        <pc:sldLayoutChg chg="add del">
          <pc:chgData name="Maymunah akhtar" userId="6893e8336a2d2506" providerId="LiveId" clId="{595429BC-B967-4026-9574-290894CA2CB2}" dt="2026-02-22T03:23:32.911" v="4" actId="26606"/>
          <pc:sldLayoutMkLst>
            <pc:docMk/>
            <pc:sldMasterMk cId="763054597" sldId="2147483648"/>
            <pc:sldLayoutMk cId="161789831" sldId="2147483656"/>
          </pc:sldLayoutMkLst>
        </pc:sldLayoutChg>
        <pc:sldLayoutChg chg="add del">
          <pc:chgData name="Maymunah akhtar" userId="6893e8336a2d2506" providerId="LiveId" clId="{595429BC-B967-4026-9574-290894CA2CB2}" dt="2026-02-22T03:23:32.911" v="4" actId="26606"/>
          <pc:sldLayoutMkLst>
            <pc:docMk/>
            <pc:sldMasterMk cId="763054597" sldId="2147483648"/>
            <pc:sldLayoutMk cId="3400071234" sldId="2147483657"/>
          </pc:sldLayoutMkLst>
        </pc:sldLayoutChg>
        <pc:sldLayoutChg chg="add del">
          <pc:chgData name="Maymunah akhtar" userId="6893e8336a2d2506" providerId="LiveId" clId="{595429BC-B967-4026-9574-290894CA2CB2}" dt="2026-02-22T03:23:32.911" v="4" actId="26606"/>
          <pc:sldLayoutMkLst>
            <pc:docMk/>
            <pc:sldMasterMk cId="763054597" sldId="2147483648"/>
            <pc:sldLayoutMk cId="534197392" sldId="2147483658"/>
          </pc:sldLayoutMkLst>
        </pc:sldLayoutChg>
        <pc:sldLayoutChg chg="add del">
          <pc:chgData name="Maymunah akhtar" userId="6893e8336a2d2506" providerId="LiveId" clId="{595429BC-B967-4026-9574-290894CA2CB2}" dt="2026-02-22T03:23:32.911" v="4" actId="26606"/>
          <pc:sldLayoutMkLst>
            <pc:docMk/>
            <pc:sldMasterMk cId="763054597" sldId="2147483648"/>
            <pc:sldLayoutMk cId="2205420137" sldId="2147483659"/>
          </pc:sldLayoutMkLst>
        </pc:sldLayoutChg>
      </pc:sldMasterChg>
      <pc:sldMasterChg chg="add del replId addSldLayout delSldLayout">
        <pc:chgData name="Maymunah akhtar" userId="6893e8336a2d2506" providerId="LiveId" clId="{595429BC-B967-4026-9574-290894CA2CB2}" dt="2026-02-22T03:23:24.374" v="1" actId="26606"/>
        <pc:sldMasterMkLst>
          <pc:docMk/>
          <pc:sldMasterMk cId="838910366" sldId="2147483660"/>
        </pc:sldMasterMkLst>
        <pc:sldLayoutChg chg="add del">
          <pc:chgData name="Maymunah akhtar" userId="6893e8336a2d2506" providerId="LiveId" clId="{595429BC-B967-4026-9574-290894CA2CB2}" dt="2026-02-22T03:23:24.374" v="1" actId="26606"/>
          <pc:sldLayoutMkLst>
            <pc:docMk/>
            <pc:sldMasterMk cId="838910366" sldId="2147483660"/>
            <pc:sldLayoutMk cId="3783645588" sldId="2147483661"/>
          </pc:sldLayoutMkLst>
        </pc:sldLayoutChg>
        <pc:sldLayoutChg chg="add del replId">
          <pc:chgData name="Maymunah akhtar" userId="6893e8336a2d2506" providerId="LiveId" clId="{595429BC-B967-4026-9574-290894CA2CB2}" dt="2026-02-22T03:23:24.374" v="1" actId="26606"/>
          <pc:sldLayoutMkLst>
            <pc:docMk/>
            <pc:sldMasterMk cId="838910366" sldId="2147483660"/>
            <pc:sldLayoutMk cId="4012438912" sldId="2147483662"/>
          </pc:sldLayoutMkLst>
        </pc:sldLayoutChg>
        <pc:sldLayoutChg chg="add del replId">
          <pc:chgData name="Maymunah akhtar" userId="6893e8336a2d2506" providerId="LiveId" clId="{595429BC-B967-4026-9574-290894CA2CB2}" dt="2026-02-22T03:23:24.374" v="1" actId="26606"/>
          <pc:sldLayoutMkLst>
            <pc:docMk/>
            <pc:sldMasterMk cId="838910366" sldId="2147483660"/>
            <pc:sldLayoutMk cId="409520194" sldId="2147483663"/>
          </pc:sldLayoutMkLst>
        </pc:sldLayoutChg>
        <pc:sldLayoutChg chg="add del replId">
          <pc:chgData name="Maymunah akhtar" userId="6893e8336a2d2506" providerId="LiveId" clId="{595429BC-B967-4026-9574-290894CA2CB2}" dt="2026-02-22T03:23:24.374" v="1" actId="26606"/>
          <pc:sldLayoutMkLst>
            <pc:docMk/>
            <pc:sldMasterMk cId="838910366" sldId="2147483660"/>
            <pc:sldLayoutMk cId="1116721000" sldId="2147483664"/>
          </pc:sldLayoutMkLst>
        </pc:sldLayoutChg>
        <pc:sldLayoutChg chg="add del replId">
          <pc:chgData name="Maymunah akhtar" userId="6893e8336a2d2506" providerId="LiveId" clId="{595429BC-B967-4026-9574-290894CA2CB2}" dt="2026-02-22T03:23:24.374" v="1" actId="26606"/>
          <pc:sldLayoutMkLst>
            <pc:docMk/>
            <pc:sldMasterMk cId="838910366" sldId="2147483660"/>
            <pc:sldLayoutMk cId="651675207" sldId="2147483665"/>
          </pc:sldLayoutMkLst>
        </pc:sldLayoutChg>
        <pc:sldLayoutChg chg="add del replId">
          <pc:chgData name="Maymunah akhtar" userId="6893e8336a2d2506" providerId="LiveId" clId="{595429BC-B967-4026-9574-290894CA2CB2}" dt="2026-02-22T03:23:24.374" v="1" actId="26606"/>
          <pc:sldLayoutMkLst>
            <pc:docMk/>
            <pc:sldMasterMk cId="838910366" sldId="2147483660"/>
            <pc:sldLayoutMk cId="2556093331" sldId="2147483666"/>
          </pc:sldLayoutMkLst>
        </pc:sldLayoutChg>
        <pc:sldLayoutChg chg="add del replId">
          <pc:chgData name="Maymunah akhtar" userId="6893e8336a2d2506" providerId="LiveId" clId="{595429BC-B967-4026-9574-290894CA2CB2}" dt="2026-02-22T03:23:24.374" v="1" actId="26606"/>
          <pc:sldLayoutMkLst>
            <pc:docMk/>
            <pc:sldMasterMk cId="838910366" sldId="2147483660"/>
            <pc:sldLayoutMk cId="884440050" sldId="2147483667"/>
          </pc:sldLayoutMkLst>
        </pc:sldLayoutChg>
        <pc:sldLayoutChg chg="add del replId">
          <pc:chgData name="Maymunah akhtar" userId="6893e8336a2d2506" providerId="LiveId" clId="{595429BC-B967-4026-9574-290894CA2CB2}" dt="2026-02-22T03:23:24.374" v="1" actId="26606"/>
          <pc:sldLayoutMkLst>
            <pc:docMk/>
            <pc:sldMasterMk cId="838910366" sldId="2147483660"/>
            <pc:sldLayoutMk cId="3248004880" sldId="2147483668"/>
          </pc:sldLayoutMkLst>
        </pc:sldLayoutChg>
        <pc:sldLayoutChg chg="add del replId">
          <pc:chgData name="Maymunah akhtar" userId="6893e8336a2d2506" providerId="LiveId" clId="{595429BC-B967-4026-9574-290894CA2CB2}" dt="2026-02-22T03:23:24.374" v="1" actId="26606"/>
          <pc:sldLayoutMkLst>
            <pc:docMk/>
            <pc:sldMasterMk cId="838910366" sldId="2147483660"/>
            <pc:sldLayoutMk cId="2409953314" sldId="2147483669"/>
          </pc:sldLayoutMkLst>
        </pc:sldLayoutChg>
        <pc:sldLayoutChg chg="add del replId">
          <pc:chgData name="Maymunah akhtar" userId="6893e8336a2d2506" providerId="LiveId" clId="{595429BC-B967-4026-9574-290894CA2CB2}" dt="2026-02-22T03:23:24.374" v="1" actId="26606"/>
          <pc:sldLayoutMkLst>
            <pc:docMk/>
            <pc:sldMasterMk cId="838910366" sldId="2147483660"/>
            <pc:sldLayoutMk cId="3471596800" sldId="2147483670"/>
          </pc:sldLayoutMkLst>
        </pc:sldLayoutChg>
        <pc:sldLayoutChg chg="add del replId">
          <pc:chgData name="Maymunah akhtar" userId="6893e8336a2d2506" providerId="LiveId" clId="{595429BC-B967-4026-9574-290894CA2CB2}" dt="2026-02-22T03:23:24.374" v="1" actId="26606"/>
          <pc:sldLayoutMkLst>
            <pc:docMk/>
            <pc:sldMasterMk cId="838910366" sldId="2147483660"/>
            <pc:sldLayoutMk cId="2381041219" sldId="2147483671"/>
          </pc:sldLayoutMkLst>
        </pc:sldLayoutChg>
      </pc:sldMasterChg>
      <pc:sldMasterChg chg="add del addSldLayout delSldLayout">
        <pc:chgData name="Maymunah akhtar" userId="6893e8336a2d2506" providerId="LiveId" clId="{595429BC-B967-4026-9574-290894CA2CB2}" dt="2026-02-22T03:23:32.828" v="3" actId="26606"/>
        <pc:sldMasterMkLst>
          <pc:docMk/>
          <pc:sldMasterMk cId="2235150855" sldId="2147483673"/>
        </pc:sldMasterMkLst>
        <pc:sldLayoutChg chg="add del">
          <pc:chgData name="Maymunah akhtar" userId="6893e8336a2d2506" providerId="LiveId" clId="{595429BC-B967-4026-9574-290894CA2CB2}" dt="2026-02-22T03:23:32.828" v="3" actId="26606"/>
          <pc:sldLayoutMkLst>
            <pc:docMk/>
            <pc:sldMasterMk cId="2235150855" sldId="2147483673"/>
            <pc:sldLayoutMk cId="1196359949" sldId="2147483662"/>
          </pc:sldLayoutMkLst>
        </pc:sldLayoutChg>
        <pc:sldLayoutChg chg="add del">
          <pc:chgData name="Maymunah akhtar" userId="6893e8336a2d2506" providerId="LiveId" clId="{595429BC-B967-4026-9574-290894CA2CB2}" dt="2026-02-22T03:23:32.828" v="3" actId="26606"/>
          <pc:sldLayoutMkLst>
            <pc:docMk/>
            <pc:sldMasterMk cId="2235150855" sldId="2147483673"/>
            <pc:sldLayoutMk cId="1320146184" sldId="2147483663"/>
          </pc:sldLayoutMkLst>
        </pc:sldLayoutChg>
        <pc:sldLayoutChg chg="add del">
          <pc:chgData name="Maymunah akhtar" userId="6893e8336a2d2506" providerId="LiveId" clId="{595429BC-B967-4026-9574-290894CA2CB2}" dt="2026-02-22T03:23:32.828" v="3" actId="26606"/>
          <pc:sldLayoutMkLst>
            <pc:docMk/>
            <pc:sldMasterMk cId="2235150855" sldId="2147483673"/>
            <pc:sldLayoutMk cId="3481430606" sldId="2147483664"/>
          </pc:sldLayoutMkLst>
        </pc:sldLayoutChg>
        <pc:sldLayoutChg chg="add del">
          <pc:chgData name="Maymunah akhtar" userId="6893e8336a2d2506" providerId="LiveId" clId="{595429BC-B967-4026-9574-290894CA2CB2}" dt="2026-02-22T03:23:32.828" v="3" actId="26606"/>
          <pc:sldLayoutMkLst>
            <pc:docMk/>
            <pc:sldMasterMk cId="2235150855" sldId="2147483673"/>
            <pc:sldLayoutMk cId="821822776" sldId="2147483665"/>
          </pc:sldLayoutMkLst>
        </pc:sldLayoutChg>
        <pc:sldLayoutChg chg="add del">
          <pc:chgData name="Maymunah akhtar" userId="6893e8336a2d2506" providerId="LiveId" clId="{595429BC-B967-4026-9574-290894CA2CB2}" dt="2026-02-22T03:23:32.828" v="3" actId="26606"/>
          <pc:sldLayoutMkLst>
            <pc:docMk/>
            <pc:sldMasterMk cId="2235150855" sldId="2147483673"/>
            <pc:sldLayoutMk cId="3456731766" sldId="2147483666"/>
          </pc:sldLayoutMkLst>
        </pc:sldLayoutChg>
        <pc:sldLayoutChg chg="add del">
          <pc:chgData name="Maymunah akhtar" userId="6893e8336a2d2506" providerId="LiveId" clId="{595429BC-B967-4026-9574-290894CA2CB2}" dt="2026-02-22T03:23:32.828" v="3" actId="26606"/>
          <pc:sldLayoutMkLst>
            <pc:docMk/>
            <pc:sldMasterMk cId="2235150855" sldId="2147483673"/>
            <pc:sldLayoutMk cId="4258062206" sldId="2147483667"/>
          </pc:sldLayoutMkLst>
        </pc:sldLayoutChg>
        <pc:sldLayoutChg chg="add del">
          <pc:chgData name="Maymunah akhtar" userId="6893e8336a2d2506" providerId="LiveId" clId="{595429BC-B967-4026-9574-290894CA2CB2}" dt="2026-02-22T03:23:32.828" v="3" actId="26606"/>
          <pc:sldLayoutMkLst>
            <pc:docMk/>
            <pc:sldMasterMk cId="2235150855" sldId="2147483673"/>
            <pc:sldLayoutMk cId="45019612" sldId="2147483668"/>
          </pc:sldLayoutMkLst>
        </pc:sldLayoutChg>
        <pc:sldLayoutChg chg="add del">
          <pc:chgData name="Maymunah akhtar" userId="6893e8336a2d2506" providerId="LiveId" clId="{595429BC-B967-4026-9574-290894CA2CB2}" dt="2026-02-22T03:23:32.828" v="3" actId="26606"/>
          <pc:sldLayoutMkLst>
            <pc:docMk/>
            <pc:sldMasterMk cId="2235150855" sldId="2147483673"/>
            <pc:sldLayoutMk cId="1783090765" sldId="2147483669"/>
          </pc:sldLayoutMkLst>
        </pc:sldLayoutChg>
        <pc:sldLayoutChg chg="add del">
          <pc:chgData name="Maymunah akhtar" userId="6893e8336a2d2506" providerId="LiveId" clId="{595429BC-B967-4026-9574-290894CA2CB2}" dt="2026-02-22T03:23:32.828" v="3" actId="26606"/>
          <pc:sldLayoutMkLst>
            <pc:docMk/>
            <pc:sldMasterMk cId="2235150855" sldId="2147483673"/>
            <pc:sldLayoutMk cId="3402580722" sldId="2147483670"/>
          </pc:sldLayoutMkLst>
        </pc:sldLayoutChg>
        <pc:sldLayoutChg chg="add del">
          <pc:chgData name="Maymunah akhtar" userId="6893e8336a2d2506" providerId="LiveId" clId="{595429BC-B967-4026-9574-290894CA2CB2}" dt="2026-02-22T03:23:32.828" v="3" actId="26606"/>
          <pc:sldLayoutMkLst>
            <pc:docMk/>
            <pc:sldMasterMk cId="2235150855" sldId="2147483673"/>
            <pc:sldLayoutMk cId="3999004389" sldId="2147483671"/>
          </pc:sldLayoutMkLst>
        </pc:sldLayoutChg>
        <pc:sldLayoutChg chg="add del">
          <pc:chgData name="Maymunah akhtar" userId="6893e8336a2d2506" providerId="LiveId" clId="{595429BC-B967-4026-9574-290894CA2CB2}" dt="2026-02-22T03:23:32.828" v="3" actId="26606"/>
          <pc:sldLayoutMkLst>
            <pc:docMk/>
            <pc:sldMasterMk cId="2235150855" sldId="2147483673"/>
            <pc:sldLayoutMk cId="1632968236" sldId="2147483672"/>
          </pc:sldLayoutMkLst>
        </pc:sldLayoutChg>
      </pc:sldMasterChg>
      <pc:sldMasterChg chg="add addSldLayout">
        <pc:chgData name="Maymunah akhtar" userId="6893e8336a2d2506" providerId="LiveId" clId="{595429BC-B967-4026-9574-290894CA2CB2}" dt="2026-02-22T03:23:32.911" v="4" actId="26606"/>
        <pc:sldMasterMkLst>
          <pc:docMk/>
          <pc:sldMasterMk cId="885715241" sldId="2147483712"/>
        </pc:sldMasterMkLst>
        <pc:sldLayoutChg chg="add">
          <pc:chgData name="Maymunah akhtar" userId="6893e8336a2d2506" providerId="LiveId" clId="{595429BC-B967-4026-9574-290894CA2CB2}" dt="2026-02-22T03:23:32.911" v="4" actId="26606"/>
          <pc:sldLayoutMkLst>
            <pc:docMk/>
            <pc:sldMasterMk cId="885715241" sldId="2147483712"/>
            <pc:sldLayoutMk cId="3403759536" sldId="2147483701"/>
          </pc:sldLayoutMkLst>
        </pc:sldLayoutChg>
        <pc:sldLayoutChg chg="add">
          <pc:chgData name="Maymunah akhtar" userId="6893e8336a2d2506" providerId="LiveId" clId="{595429BC-B967-4026-9574-290894CA2CB2}" dt="2026-02-22T03:23:32.911" v="4" actId="26606"/>
          <pc:sldLayoutMkLst>
            <pc:docMk/>
            <pc:sldMasterMk cId="885715241" sldId="2147483712"/>
            <pc:sldLayoutMk cId="3329097357" sldId="2147483702"/>
          </pc:sldLayoutMkLst>
        </pc:sldLayoutChg>
        <pc:sldLayoutChg chg="add">
          <pc:chgData name="Maymunah akhtar" userId="6893e8336a2d2506" providerId="LiveId" clId="{595429BC-B967-4026-9574-290894CA2CB2}" dt="2026-02-22T03:23:32.911" v="4" actId="26606"/>
          <pc:sldLayoutMkLst>
            <pc:docMk/>
            <pc:sldMasterMk cId="885715241" sldId="2147483712"/>
            <pc:sldLayoutMk cId="3276803725" sldId="2147483703"/>
          </pc:sldLayoutMkLst>
        </pc:sldLayoutChg>
        <pc:sldLayoutChg chg="add">
          <pc:chgData name="Maymunah akhtar" userId="6893e8336a2d2506" providerId="LiveId" clId="{595429BC-B967-4026-9574-290894CA2CB2}" dt="2026-02-22T03:23:32.911" v="4" actId="26606"/>
          <pc:sldLayoutMkLst>
            <pc:docMk/>
            <pc:sldMasterMk cId="885715241" sldId="2147483712"/>
            <pc:sldLayoutMk cId="1740803166" sldId="2147483704"/>
          </pc:sldLayoutMkLst>
        </pc:sldLayoutChg>
        <pc:sldLayoutChg chg="add">
          <pc:chgData name="Maymunah akhtar" userId="6893e8336a2d2506" providerId="LiveId" clId="{595429BC-B967-4026-9574-290894CA2CB2}" dt="2026-02-22T03:23:32.911" v="4" actId="26606"/>
          <pc:sldLayoutMkLst>
            <pc:docMk/>
            <pc:sldMasterMk cId="885715241" sldId="2147483712"/>
            <pc:sldLayoutMk cId="3236835518" sldId="2147483705"/>
          </pc:sldLayoutMkLst>
        </pc:sldLayoutChg>
        <pc:sldLayoutChg chg="add">
          <pc:chgData name="Maymunah akhtar" userId="6893e8336a2d2506" providerId="LiveId" clId="{595429BC-B967-4026-9574-290894CA2CB2}" dt="2026-02-22T03:23:32.911" v="4" actId="26606"/>
          <pc:sldLayoutMkLst>
            <pc:docMk/>
            <pc:sldMasterMk cId="885715241" sldId="2147483712"/>
            <pc:sldLayoutMk cId="2412141532" sldId="2147483706"/>
          </pc:sldLayoutMkLst>
        </pc:sldLayoutChg>
        <pc:sldLayoutChg chg="add">
          <pc:chgData name="Maymunah akhtar" userId="6893e8336a2d2506" providerId="LiveId" clId="{595429BC-B967-4026-9574-290894CA2CB2}" dt="2026-02-22T03:23:32.911" v="4" actId="26606"/>
          <pc:sldLayoutMkLst>
            <pc:docMk/>
            <pc:sldMasterMk cId="885715241" sldId="2147483712"/>
            <pc:sldLayoutMk cId="900870634" sldId="2147483707"/>
          </pc:sldLayoutMkLst>
        </pc:sldLayoutChg>
        <pc:sldLayoutChg chg="add">
          <pc:chgData name="Maymunah akhtar" userId="6893e8336a2d2506" providerId="LiveId" clId="{595429BC-B967-4026-9574-290894CA2CB2}" dt="2026-02-22T03:23:32.911" v="4" actId="26606"/>
          <pc:sldLayoutMkLst>
            <pc:docMk/>
            <pc:sldMasterMk cId="885715241" sldId="2147483712"/>
            <pc:sldLayoutMk cId="772057872" sldId="2147483708"/>
          </pc:sldLayoutMkLst>
        </pc:sldLayoutChg>
        <pc:sldLayoutChg chg="add">
          <pc:chgData name="Maymunah akhtar" userId="6893e8336a2d2506" providerId="LiveId" clId="{595429BC-B967-4026-9574-290894CA2CB2}" dt="2026-02-22T03:23:32.911" v="4" actId="26606"/>
          <pc:sldLayoutMkLst>
            <pc:docMk/>
            <pc:sldMasterMk cId="885715241" sldId="2147483712"/>
            <pc:sldLayoutMk cId="385590193" sldId="2147483709"/>
          </pc:sldLayoutMkLst>
        </pc:sldLayoutChg>
        <pc:sldLayoutChg chg="add">
          <pc:chgData name="Maymunah akhtar" userId="6893e8336a2d2506" providerId="LiveId" clId="{595429BC-B967-4026-9574-290894CA2CB2}" dt="2026-02-22T03:23:32.911" v="4" actId="26606"/>
          <pc:sldLayoutMkLst>
            <pc:docMk/>
            <pc:sldMasterMk cId="885715241" sldId="2147483712"/>
            <pc:sldLayoutMk cId="1044694123" sldId="2147483710"/>
          </pc:sldLayoutMkLst>
        </pc:sldLayoutChg>
        <pc:sldLayoutChg chg="add">
          <pc:chgData name="Maymunah akhtar" userId="6893e8336a2d2506" providerId="LiveId" clId="{595429BC-B967-4026-9574-290894CA2CB2}" dt="2026-02-22T03:23:32.911" v="4" actId="26606"/>
          <pc:sldLayoutMkLst>
            <pc:docMk/>
            <pc:sldMasterMk cId="885715241" sldId="2147483712"/>
            <pc:sldLayoutMk cId="167505931" sldId="2147483711"/>
          </pc:sldLayoutMkLst>
        </pc:sldLayoutChg>
      </pc:sldMasterChg>
    </pc:docChg>
  </pc:docChgLst>
</pc:chgInfo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5.pn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FF586AE-8EFA-4FE7-8943-84184A8F622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648BF108-1DFB-4FCF-9904-AC8DB450AC01}">
      <dgm:prSet/>
      <dgm:spPr/>
      <dgm:t>
        <a:bodyPr/>
        <a:lstStyle/>
        <a:p>
          <a:r>
            <a:rPr lang="en-GB"/>
            <a:t>Effective communication is essential health and social care because it:</a:t>
          </a:r>
          <a:endParaRPr lang="en-US"/>
        </a:p>
      </dgm:t>
    </dgm:pt>
    <dgm:pt modelId="{A22E135C-16E1-468C-9F42-4ACAC167086F}" type="parTrans" cxnId="{F7B27C62-A861-4FD4-BAA3-F1F1FB61452D}">
      <dgm:prSet/>
      <dgm:spPr/>
      <dgm:t>
        <a:bodyPr/>
        <a:lstStyle/>
        <a:p>
          <a:endParaRPr lang="en-US"/>
        </a:p>
      </dgm:t>
    </dgm:pt>
    <dgm:pt modelId="{E8A68A18-2CA9-4ED3-9F13-8D50923959DC}" type="sibTrans" cxnId="{F7B27C62-A861-4FD4-BAA3-F1F1FB61452D}">
      <dgm:prSet/>
      <dgm:spPr/>
      <dgm:t>
        <a:bodyPr/>
        <a:lstStyle/>
        <a:p>
          <a:endParaRPr lang="en-US"/>
        </a:p>
      </dgm:t>
    </dgm:pt>
    <dgm:pt modelId="{80AF91E0-8C86-4CD6-BE3C-E66D81078EC6}">
      <dgm:prSet/>
      <dgm:spPr/>
      <dgm:t>
        <a:bodyPr/>
        <a:lstStyle/>
        <a:p>
          <a:r>
            <a:rPr lang="en-GB"/>
            <a:t>Builds trust and connection with patients</a:t>
          </a:r>
          <a:endParaRPr lang="en-US"/>
        </a:p>
      </dgm:t>
    </dgm:pt>
    <dgm:pt modelId="{939D9A11-4B71-4E70-96AC-36628B85D39E}" type="parTrans" cxnId="{A80A0A98-1CFB-44A7-A2E9-15F9DD8A782E}">
      <dgm:prSet/>
      <dgm:spPr/>
      <dgm:t>
        <a:bodyPr/>
        <a:lstStyle/>
        <a:p>
          <a:endParaRPr lang="en-US"/>
        </a:p>
      </dgm:t>
    </dgm:pt>
    <dgm:pt modelId="{BAD8ED66-3198-49C0-B26C-A385F99A8132}" type="sibTrans" cxnId="{A80A0A98-1CFB-44A7-A2E9-15F9DD8A782E}">
      <dgm:prSet/>
      <dgm:spPr/>
      <dgm:t>
        <a:bodyPr/>
        <a:lstStyle/>
        <a:p>
          <a:endParaRPr lang="en-US"/>
        </a:p>
      </dgm:t>
    </dgm:pt>
    <dgm:pt modelId="{17E9F065-88CC-48B2-85A7-1CCED6C67177}">
      <dgm:prSet/>
      <dgm:spPr/>
      <dgm:t>
        <a:bodyPr/>
        <a:lstStyle/>
        <a:p>
          <a:r>
            <a:rPr lang="en-GB"/>
            <a:t>Encourages making secure and knowledgeable decisions</a:t>
          </a:r>
          <a:endParaRPr lang="en-US"/>
        </a:p>
      </dgm:t>
    </dgm:pt>
    <dgm:pt modelId="{AB0DB752-648C-4796-8F04-8C0BF101C4A8}" type="parTrans" cxnId="{E6D282F7-E459-483C-80DB-B2EEE1915DCE}">
      <dgm:prSet/>
      <dgm:spPr/>
      <dgm:t>
        <a:bodyPr/>
        <a:lstStyle/>
        <a:p>
          <a:endParaRPr lang="en-US"/>
        </a:p>
      </dgm:t>
    </dgm:pt>
    <dgm:pt modelId="{2E9C03F3-0E6D-4E4B-97E1-1A7D96665C57}" type="sibTrans" cxnId="{E6D282F7-E459-483C-80DB-B2EEE1915DCE}">
      <dgm:prSet/>
      <dgm:spPr/>
      <dgm:t>
        <a:bodyPr/>
        <a:lstStyle/>
        <a:p>
          <a:endParaRPr lang="en-US"/>
        </a:p>
      </dgm:t>
    </dgm:pt>
    <dgm:pt modelId="{2AB5CE5E-FDCB-445D-8FBD-5C7A5634F069}">
      <dgm:prSet/>
      <dgm:spPr/>
      <dgm:t>
        <a:bodyPr/>
        <a:lstStyle/>
        <a:p>
          <a:r>
            <a:rPr lang="en-GB"/>
            <a:t>Reduces the risk of errors</a:t>
          </a:r>
          <a:endParaRPr lang="en-US"/>
        </a:p>
      </dgm:t>
    </dgm:pt>
    <dgm:pt modelId="{C0C19EDF-4FAE-47DE-A99C-35E99CAFD18C}" type="parTrans" cxnId="{9F9A7210-ACED-4606-B36D-73E01BF266B4}">
      <dgm:prSet/>
      <dgm:spPr/>
      <dgm:t>
        <a:bodyPr/>
        <a:lstStyle/>
        <a:p>
          <a:endParaRPr lang="en-US"/>
        </a:p>
      </dgm:t>
    </dgm:pt>
    <dgm:pt modelId="{22F2B429-A135-4E18-944A-9108D841F60F}" type="sibTrans" cxnId="{9F9A7210-ACED-4606-B36D-73E01BF266B4}">
      <dgm:prSet/>
      <dgm:spPr/>
      <dgm:t>
        <a:bodyPr/>
        <a:lstStyle/>
        <a:p>
          <a:endParaRPr lang="en-US"/>
        </a:p>
      </dgm:t>
    </dgm:pt>
    <dgm:pt modelId="{AEEC5A3B-BB40-49BC-BAC4-11BADC558358}">
      <dgm:prSet/>
      <dgm:spPr/>
      <dgm:t>
        <a:bodyPr/>
        <a:lstStyle/>
        <a:p>
          <a:r>
            <a:rPr lang="en-GB"/>
            <a:t>Strengthens teamwork and collaboration</a:t>
          </a:r>
          <a:endParaRPr lang="en-US"/>
        </a:p>
      </dgm:t>
    </dgm:pt>
    <dgm:pt modelId="{62454567-8E74-465C-8006-B6CCF78CF765}" type="parTrans" cxnId="{6A89C981-0F51-47C7-8E2E-F91DAFBD419B}">
      <dgm:prSet/>
      <dgm:spPr/>
      <dgm:t>
        <a:bodyPr/>
        <a:lstStyle/>
        <a:p>
          <a:endParaRPr lang="en-US"/>
        </a:p>
      </dgm:t>
    </dgm:pt>
    <dgm:pt modelId="{D81B05C7-9C9A-4AB4-8B25-9933C49AA674}" type="sibTrans" cxnId="{6A89C981-0F51-47C7-8E2E-F91DAFBD419B}">
      <dgm:prSet/>
      <dgm:spPr/>
      <dgm:t>
        <a:bodyPr/>
        <a:lstStyle/>
        <a:p>
          <a:endParaRPr lang="en-US"/>
        </a:p>
      </dgm:t>
    </dgm:pt>
    <dgm:pt modelId="{24EB0CFA-22C9-46BC-BF26-9038C64A2497}">
      <dgm:prSet/>
      <dgm:spPr/>
      <dgm:t>
        <a:bodyPr/>
        <a:lstStyle/>
        <a:p>
          <a:r>
            <a:rPr lang="en-GB"/>
            <a:t>Ensures consistency of care</a:t>
          </a:r>
          <a:endParaRPr lang="en-US"/>
        </a:p>
      </dgm:t>
    </dgm:pt>
    <dgm:pt modelId="{9C8FCD8C-043E-4E16-B03F-F75B6A02D95C}" type="parTrans" cxnId="{A76BF633-3D45-48EB-948E-6888A6AFF94D}">
      <dgm:prSet/>
      <dgm:spPr/>
      <dgm:t>
        <a:bodyPr/>
        <a:lstStyle/>
        <a:p>
          <a:endParaRPr lang="en-US"/>
        </a:p>
      </dgm:t>
    </dgm:pt>
    <dgm:pt modelId="{29A5291B-1DBD-453B-AD5F-B79FF6598E2D}" type="sibTrans" cxnId="{A76BF633-3D45-48EB-948E-6888A6AFF94D}">
      <dgm:prSet/>
      <dgm:spPr/>
      <dgm:t>
        <a:bodyPr/>
        <a:lstStyle/>
        <a:p>
          <a:endParaRPr lang="en-US"/>
        </a:p>
      </dgm:t>
    </dgm:pt>
    <dgm:pt modelId="{4BA68EA7-EFA0-43AB-A2F5-302C0A529B4A}" type="pres">
      <dgm:prSet presAssocID="{9FF586AE-8EFA-4FE7-8943-84184A8F622D}" presName="linear" presStyleCnt="0">
        <dgm:presLayoutVars>
          <dgm:animLvl val="lvl"/>
          <dgm:resizeHandles val="exact"/>
        </dgm:presLayoutVars>
      </dgm:prSet>
      <dgm:spPr/>
    </dgm:pt>
    <dgm:pt modelId="{275A0F73-BAB4-4A4D-8E06-6D146148141F}" type="pres">
      <dgm:prSet presAssocID="{648BF108-1DFB-4FCF-9904-AC8DB450AC01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F1B9B5EA-3439-4133-9045-BD8DE723AD4A}" type="pres">
      <dgm:prSet presAssocID="{E8A68A18-2CA9-4ED3-9F13-8D50923959DC}" presName="spacer" presStyleCnt="0"/>
      <dgm:spPr/>
    </dgm:pt>
    <dgm:pt modelId="{4AAC9774-573A-4D78-8774-90FDB486D2FB}" type="pres">
      <dgm:prSet presAssocID="{80AF91E0-8C86-4CD6-BE3C-E66D81078EC6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B22E87CF-0D1A-4C81-BDE4-4D581AFCA5D1}" type="pres">
      <dgm:prSet presAssocID="{BAD8ED66-3198-49C0-B26C-A385F99A8132}" presName="spacer" presStyleCnt="0"/>
      <dgm:spPr/>
    </dgm:pt>
    <dgm:pt modelId="{FCD914CB-8F8B-46E7-B9A3-F7CF2F34C13D}" type="pres">
      <dgm:prSet presAssocID="{17E9F065-88CC-48B2-85A7-1CCED6C67177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3A5DFC0E-0E44-4C93-955F-4E3CCEFED3FE}" type="pres">
      <dgm:prSet presAssocID="{2E9C03F3-0E6D-4E4B-97E1-1A7D96665C57}" presName="spacer" presStyleCnt="0"/>
      <dgm:spPr/>
    </dgm:pt>
    <dgm:pt modelId="{FC514EEA-48DD-4AEC-8910-1662D4072790}" type="pres">
      <dgm:prSet presAssocID="{2AB5CE5E-FDCB-445D-8FBD-5C7A5634F069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5297E1C2-2FBD-4206-89EF-10A3CBFEEB43}" type="pres">
      <dgm:prSet presAssocID="{22F2B429-A135-4E18-944A-9108D841F60F}" presName="spacer" presStyleCnt="0"/>
      <dgm:spPr/>
    </dgm:pt>
    <dgm:pt modelId="{97AD66B7-5422-4A07-944D-5ABA11C1DB3B}" type="pres">
      <dgm:prSet presAssocID="{AEEC5A3B-BB40-49BC-BAC4-11BADC558358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AAFF0679-E265-4647-BE2E-5E0F8451D9CE}" type="pres">
      <dgm:prSet presAssocID="{D81B05C7-9C9A-4AB4-8B25-9933C49AA674}" presName="spacer" presStyleCnt="0"/>
      <dgm:spPr/>
    </dgm:pt>
    <dgm:pt modelId="{8F8527DA-2CDB-44EC-B058-C58F64BD1927}" type="pres">
      <dgm:prSet presAssocID="{24EB0CFA-22C9-46BC-BF26-9038C64A2497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9F9A7210-ACED-4606-B36D-73E01BF266B4}" srcId="{9FF586AE-8EFA-4FE7-8943-84184A8F622D}" destId="{2AB5CE5E-FDCB-445D-8FBD-5C7A5634F069}" srcOrd="3" destOrd="0" parTransId="{C0C19EDF-4FAE-47DE-A99C-35E99CAFD18C}" sibTransId="{22F2B429-A135-4E18-944A-9108D841F60F}"/>
    <dgm:cxn modelId="{A76BF633-3D45-48EB-948E-6888A6AFF94D}" srcId="{9FF586AE-8EFA-4FE7-8943-84184A8F622D}" destId="{24EB0CFA-22C9-46BC-BF26-9038C64A2497}" srcOrd="5" destOrd="0" parTransId="{9C8FCD8C-043E-4E16-B03F-F75B6A02D95C}" sibTransId="{29A5291B-1DBD-453B-AD5F-B79FF6598E2D}"/>
    <dgm:cxn modelId="{88677A3B-10B0-44F7-90C9-8E98D46C3FE6}" type="presOf" srcId="{80AF91E0-8C86-4CD6-BE3C-E66D81078EC6}" destId="{4AAC9774-573A-4D78-8774-90FDB486D2FB}" srcOrd="0" destOrd="0" presId="urn:microsoft.com/office/officeart/2005/8/layout/vList2"/>
    <dgm:cxn modelId="{8F53185B-251E-4444-8E54-A93CB90BF48D}" type="presOf" srcId="{17E9F065-88CC-48B2-85A7-1CCED6C67177}" destId="{FCD914CB-8F8B-46E7-B9A3-F7CF2F34C13D}" srcOrd="0" destOrd="0" presId="urn:microsoft.com/office/officeart/2005/8/layout/vList2"/>
    <dgm:cxn modelId="{F7B27C62-A861-4FD4-BAA3-F1F1FB61452D}" srcId="{9FF586AE-8EFA-4FE7-8943-84184A8F622D}" destId="{648BF108-1DFB-4FCF-9904-AC8DB450AC01}" srcOrd="0" destOrd="0" parTransId="{A22E135C-16E1-468C-9F42-4ACAC167086F}" sibTransId="{E8A68A18-2CA9-4ED3-9F13-8D50923959DC}"/>
    <dgm:cxn modelId="{DAEAA172-45C8-40A8-8FD3-6FDECF830A7C}" type="presOf" srcId="{9FF586AE-8EFA-4FE7-8943-84184A8F622D}" destId="{4BA68EA7-EFA0-43AB-A2F5-302C0A529B4A}" srcOrd="0" destOrd="0" presId="urn:microsoft.com/office/officeart/2005/8/layout/vList2"/>
    <dgm:cxn modelId="{6A89C981-0F51-47C7-8E2E-F91DAFBD419B}" srcId="{9FF586AE-8EFA-4FE7-8943-84184A8F622D}" destId="{AEEC5A3B-BB40-49BC-BAC4-11BADC558358}" srcOrd="4" destOrd="0" parTransId="{62454567-8E74-465C-8006-B6CCF78CF765}" sibTransId="{D81B05C7-9C9A-4AB4-8B25-9933C49AA674}"/>
    <dgm:cxn modelId="{A80A0A98-1CFB-44A7-A2E9-15F9DD8A782E}" srcId="{9FF586AE-8EFA-4FE7-8943-84184A8F622D}" destId="{80AF91E0-8C86-4CD6-BE3C-E66D81078EC6}" srcOrd="1" destOrd="0" parTransId="{939D9A11-4B71-4E70-96AC-36628B85D39E}" sibTransId="{BAD8ED66-3198-49C0-B26C-A385F99A8132}"/>
    <dgm:cxn modelId="{1D88AFA8-29F2-4438-9EC8-B789EF92F580}" type="presOf" srcId="{648BF108-1DFB-4FCF-9904-AC8DB450AC01}" destId="{275A0F73-BAB4-4A4D-8E06-6D146148141F}" srcOrd="0" destOrd="0" presId="urn:microsoft.com/office/officeart/2005/8/layout/vList2"/>
    <dgm:cxn modelId="{E0555EB2-6E75-44D4-B4F1-77C083D7CAFF}" type="presOf" srcId="{24EB0CFA-22C9-46BC-BF26-9038C64A2497}" destId="{8F8527DA-2CDB-44EC-B058-C58F64BD1927}" srcOrd="0" destOrd="0" presId="urn:microsoft.com/office/officeart/2005/8/layout/vList2"/>
    <dgm:cxn modelId="{3267A7D2-0136-477D-AF83-2A78B2D8D607}" type="presOf" srcId="{2AB5CE5E-FDCB-445D-8FBD-5C7A5634F069}" destId="{FC514EEA-48DD-4AEC-8910-1662D4072790}" srcOrd="0" destOrd="0" presId="urn:microsoft.com/office/officeart/2005/8/layout/vList2"/>
    <dgm:cxn modelId="{E6D282F7-E459-483C-80DB-B2EEE1915DCE}" srcId="{9FF586AE-8EFA-4FE7-8943-84184A8F622D}" destId="{17E9F065-88CC-48B2-85A7-1CCED6C67177}" srcOrd="2" destOrd="0" parTransId="{AB0DB752-648C-4796-8F04-8C0BF101C4A8}" sibTransId="{2E9C03F3-0E6D-4E4B-97E1-1A7D96665C57}"/>
    <dgm:cxn modelId="{8C8C54FD-84BB-4F5A-AFB1-3BE6BA6CEC38}" type="presOf" srcId="{AEEC5A3B-BB40-49BC-BAC4-11BADC558358}" destId="{97AD66B7-5422-4A07-944D-5ABA11C1DB3B}" srcOrd="0" destOrd="0" presId="urn:microsoft.com/office/officeart/2005/8/layout/vList2"/>
    <dgm:cxn modelId="{9004CF2B-160E-439D-92D1-44B50AFE983C}" type="presParOf" srcId="{4BA68EA7-EFA0-43AB-A2F5-302C0A529B4A}" destId="{275A0F73-BAB4-4A4D-8E06-6D146148141F}" srcOrd="0" destOrd="0" presId="urn:microsoft.com/office/officeart/2005/8/layout/vList2"/>
    <dgm:cxn modelId="{C619C506-3823-4005-A574-1ED0C529043B}" type="presParOf" srcId="{4BA68EA7-EFA0-43AB-A2F5-302C0A529B4A}" destId="{F1B9B5EA-3439-4133-9045-BD8DE723AD4A}" srcOrd="1" destOrd="0" presId="urn:microsoft.com/office/officeart/2005/8/layout/vList2"/>
    <dgm:cxn modelId="{31B30381-C007-4FB8-AF59-7059DF059B36}" type="presParOf" srcId="{4BA68EA7-EFA0-43AB-A2F5-302C0A529B4A}" destId="{4AAC9774-573A-4D78-8774-90FDB486D2FB}" srcOrd="2" destOrd="0" presId="urn:microsoft.com/office/officeart/2005/8/layout/vList2"/>
    <dgm:cxn modelId="{082514ED-EC5B-4D5D-8376-3B0534C36778}" type="presParOf" srcId="{4BA68EA7-EFA0-43AB-A2F5-302C0A529B4A}" destId="{B22E87CF-0D1A-4C81-BDE4-4D581AFCA5D1}" srcOrd="3" destOrd="0" presId="urn:microsoft.com/office/officeart/2005/8/layout/vList2"/>
    <dgm:cxn modelId="{EB88C19D-5A4B-4B8E-9EEF-0D792593226E}" type="presParOf" srcId="{4BA68EA7-EFA0-43AB-A2F5-302C0A529B4A}" destId="{FCD914CB-8F8B-46E7-B9A3-F7CF2F34C13D}" srcOrd="4" destOrd="0" presId="urn:microsoft.com/office/officeart/2005/8/layout/vList2"/>
    <dgm:cxn modelId="{2394D2B1-B820-4EBD-B7F3-5AEC037FF778}" type="presParOf" srcId="{4BA68EA7-EFA0-43AB-A2F5-302C0A529B4A}" destId="{3A5DFC0E-0E44-4C93-955F-4E3CCEFED3FE}" srcOrd="5" destOrd="0" presId="urn:microsoft.com/office/officeart/2005/8/layout/vList2"/>
    <dgm:cxn modelId="{0FD3C317-B1C7-4F3C-B90B-F5DB1EE91A41}" type="presParOf" srcId="{4BA68EA7-EFA0-43AB-A2F5-302C0A529B4A}" destId="{FC514EEA-48DD-4AEC-8910-1662D4072790}" srcOrd="6" destOrd="0" presId="urn:microsoft.com/office/officeart/2005/8/layout/vList2"/>
    <dgm:cxn modelId="{42174507-048F-444A-AC24-FF12624E781D}" type="presParOf" srcId="{4BA68EA7-EFA0-43AB-A2F5-302C0A529B4A}" destId="{5297E1C2-2FBD-4206-89EF-10A3CBFEEB43}" srcOrd="7" destOrd="0" presId="urn:microsoft.com/office/officeart/2005/8/layout/vList2"/>
    <dgm:cxn modelId="{638EF572-0433-4370-897A-D2D4A4838886}" type="presParOf" srcId="{4BA68EA7-EFA0-43AB-A2F5-302C0A529B4A}" destId="{97AD66B7-5422-4A07-944D-5ABA11C1DB3B}" srcOrd="8" destOrd="0" presId="urn:microsoft.com/office/officeart/2005/8/layout/vList2"/>
    <dgm:cxn modelId="{1AE33F33-DB1A-4F0A-808C-8096B9471147}" type="presParOf" srcId="{4BA68EA7-EFA0-43AB-A2F5-302C0A529B4A}" destId="{AAFF0679-E265-4647-BE2E-5E0F8451D9CE}" srcOrd="9" destOrd="0" presId="urn:microsoft.com/office/officeart/2005/8/layout/vList2"/>
    <dgm:cxn modelId="{23DDCDBE-09EF-4D09-8B43-7EB64A506BC5}" type="presParOf" srcId="{4BA68EA7-EFA0-43AB-A2F5-302C0A529B4A}" destId="{8F8527DA-2CDB-44EC-B058-C58F64BD1927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63E9C82-3E22-47A8-A856-D7AE8A26E2D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337F836F-C3F7-4355-93E8-3F0D475E88B0}">
      <dgm:prSet/>
      <dgm:spPr/>
      <dgm:t>
        <a:bodyPr/>
        <a:lstStyle/>
        <a:p>
          <a:r>
            <a:rPr lang="en-GB"/>
            <a:t>Paramedics work in unpredictable, high-pressure situations where clear communication is very important. They must communicate effectively with:</a:t>
          </a:r>
          <a:endParaRPr lang="en-US"/>
        </a:p>
      </dgm:t>
    </dgm:pt>
    <dgm:pt modelId="{5FA06A99-A0B5-43D3-93CE-95D8DA5EA698}" type="parTrans" cxnId="{928D8A6D-DEED-42B3-9733-E44D0F20AE9C}">
      <dgm:prSet/>
      <dgm:spPr/>
      <dgm:t>
        <a:bodyPr/>
        <a:lstStyle/>
        <a:p>
          <a:endParaRPr lang="en-US"/>
        </a:p>
      </dgm:t>
    </dgm:pt>
    <dgm:pt modelId="{A75A135E-D5DE-43D9-A71C-496C5AFA2310}" type="sibTrans" cxnId="{928D8A6D-DEED-42B3-9733-E44D0F20AE9C}">
      <dgm:prSet/>
      <dgm:spPr/>
      <dgm:t>
        <a:bodyPr/>
        <a:lstStyle/>
        <a:p>
          <a:endParaRPr lang="en-US"/>
        </a:p>
      </dgm:t>
    </dgm:pt>
    <dgm:pt modelId="{B55D57F5-8C19-4AAE-BDC7-D2D66D34AD7D}">
      <dgm:prSet/>
      <dgm:spPr/>
      <dgm:t>
        <a:bodyPr/>
        <a:lstStyle/>
        <a:p>
          <a:r>
            <a:rPr lang="en-GB"/>
            <a:t>Patients and families </a:t>
          </a:r>
          <a:endParaRPr lang="en-US"/>
        </a:p>
      </dgm:t>
    </dgm:pt>
    <dgm:pt modelId="{22F169C3-BD39-4822-B121-0B4DE3D4692C}" type="parTrans" cxnId="{7EDB4C5A-2FE4-4632-8F78-4C865A3D4866}">
      <dgm:prSet/>
      <dgm:spPr/>
      <dgm:t>
        <a:bodyPr/>
        <a:lstStyle/>
        <a:p>
          <a:endParaRPr lang="en-US"/>
        </a:p>
      </dgm:t>
    </dgm:pt>
    <dgm:pt modelId="{648D888E-7DCA-4E77-9A25-5513297F3CC9}" type="sibTrans" cxnId="{7EDB4C5A-2FE4-4632-8F78-4C865A3D4866}">
      <dgm:prSet/>
      <dgm:spPr/>
      <dgm:t>
        <a:bodyPr/>
        <a:lstStyle/>
        <a:p>
          <a:endParaRPr lang="en-US"/>
        </a:p>
      </dgm:t>
    </dgm:pt>
    <dgm:pt modelId="{5CAE189E-CEFE-4609-8B9A-23FC3B25E2FD}">
      <dgm:prSet/>
      <dgm:spPr/>
      <dgm:t>
        <a:bodyPr/>
        <a:lstStyle/>
        <a:p>
          <a:r>
            <a:rPr lang="en-GB"/>
            <a:t>Ambulance colleagues </a:t>
          </a:r>
          <a:endParaRPr lang="en-US"/>
        </a:p>
      </dgm:t>
    </dgm:pt>
    <dgm:pt modelId="{77D4833C-76EF-4A31-9780-0ED59C62831C}" type="parTrans" cxnId="{C34C6A36-1035-4B63-B3BF-CACBAFAA4571}">
      <dgm:prSet/>
      <dgm:spPr/>
      <dgm:t>
        <a:bodyPr/>
        <a:lstStyle/>
        <a:p>
          <a:endParaRPr lang="en-US"/>
        </a:p>
      </dgm:t>
    </dgm:pt>
    <dgm:pt modelId="{97A39C86-80A1-4D2D-8A0A-7E2EA95C28D7}" type="sibTrans" cxnId="{C34C6A36-1035-4B63-B3BF-CACBAFAA4571}">
      <dgm:prSet/>
      <dgm:spPr/>
      <dgm:t>
        <a:bodyPr/>
        <a:lstStyle/>
        <a:p>
          <a:endParaRPr lang="en-US"/>
        </a:p>
      </dgm:t>
    </dgm:pt>
    <dgm:pt modelId="{6853C055-C478-4E3E-A69B-C130C708F08F}">
      <dgm:prSet/>
      <dgm:spPr/>
      <dgm:t>
        <a:bodyPr/>
        <a:lstStyle/>
        <a:p>
          <a:r>
            <a:rPr lang="en-GB"/>
            <a:t>Police, fire and other emergency services</a:t>
          </a:r>
          <a:endParaRPr lang="en-US"/>
        </a:p>
      </dgm:t>
    </dgm:pt>
    <dgm:pt modelId="{F2619B1E-3E9F-4ADE-92C1-CFA755FDF0EB}" type="parTrans" cxnId="{C457CBC1-1FD5-498B-ACD7-5FDBAB9FD62D}">
      <dgm:prSet/>
      <dgm:spPr/>
      <dgm:t>
        <a:bodyPr/>
        <a:lstStyle/>
        <a:p>
          <a:endParaRPr lang="en-US"/>
        </a:p>
      </dgm:t>
    </dgm:pt>
    <dgm:pt modelId="{6911C7A7-63E1-4AA5-BA07-1EA188E9EFCA}" type="sibTrans" cxnId="{C457CBC1-1FD5-498B-ACD7-5FDBAB9FD62D}">
      <dgm:prSet/>
      <dgm:spPr/>
      <dgm:t>
        <a:bodyPr/>
        <a:lstStyle/>
        <a:p>
          <a:endParaRPr lang="en-US"/>
        </a:p>
      </dgm:t>
    </dgm:pt>
    <dgm:pt modelId="{257F62B6-E33F-42B5-93C6-0C3782351A71}">
      <dgm:prSet/>
      <dgm:spPr/>
      <dgm:t>
        <a:bodyPr/>
        <a:lstStyle/>
        <a:p>
          <a:r>
            <a:rPr lang="en-GB"/>
            <a:t>Hospital staff during handovers </a:t>
          </a:r>
          <a:endParaRPr lang="en-US"/>
        </a:p>
      </dgm:t>
    </dgm:pt>
    <dgm:pt modelId="{29B00A04-6843-4A27-A804-D4D989E1989C}" type="parTrans" cxnId="{7212EE96-A420-4E49-9FAF-AC5BC2CC6B6B}">
      <dgm:prSet/>
      <dgm:spPr/>
      <dgm:t>
        <a:bodyPr/>
        <a:lstStyle/>
        <a:p>
          <a:endParaRPr lang="en-US"/>
        </a:p>
      </dgm:t>
    </dgm:pt>
    <dgm:pt modelId="{A22F5971-BA13-4409-94A5-8DD6EF71F306}" type="sibTrans" cxnId="{7212EE96-A420-4E49-9FAF-AC5BC2CC6B6B}">
      <dgm:prSet/>
      <dgm:spPr/>
      <dgm:t>
        <a:bodyPr/>
        <a:lstStyle/>
        <a:p>
          <a:endParaRPr lang="en-US"/>
        </a:p>
      </dgm:t>
    </dgm:pt>
    <dgm:pt modelId="{01D90097-EB1F-4A3C-B7B8-40FC1867AFF4}" type="pres">
      <dgm:prSet presAssocID="{C63E9C82-3E22-47A8-A856-D7AE8A26E2D9}" presName="linear" presStyleCnt="0">
        <dgm:presLayoutVars>
          <dgm:animLvl val="lvl"/>
          <dgm:resizeHandles val="exact"/>
        </dgm:presLayoutVars>
      </dgm:prSet>
      <dgm:spPr/>
    </dgm:pt>
    <dgm:pt modelId="{FC306241-D0AD-41BB-B2FC-FDE119847D6B}" type="pres">
      <dgm:prSet presAssocID="{337F836F-C3F7-4355-93E8-3F0D475E88B0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39278431-4176-4704-AE29-BDE839304794}" type="pres">
      <dgm:prSet presAssocID="{337F836F-C3F7-4355-93E8-3F0D475E88B0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158C5D0D-3357-43AF-A97B-553DBDE94237}" type="presOf" srcId="{B55D57F5-8C19-4AAE-BDC7-D2D66D34AD7D}" destId="{39278431-4176-4704-AE29-BDE839304794}" srcOrd="0" destOrd="0" presId="urn:microsoft.com/office/officeart/2005/8/layout/vList2"/>
    <dgm:cxn modelId="{3C826634-BC1A-411C-8445-8CB82356CC9D}" type="presOf" srcId="{6853C055-C478-4E3E-A69B-C130C708F08F}" destId="{39278431-4176-4704-AE29-BDE839304794}" srcOrd="0" destOrd="2" presId="urn:microsoft.com/office/officeart/2005/8/layout/vList2"/>
    <dgm:cxn modelId="{C34C6A36-1035-4B63-B3BF-CACBAFAA4571}" srcId="{337F836F-C3F7-4355-93E8-3F0D475E88B0}" destId="{5CAE189E-CEFE-4609-8B9A-23FC3B25E2FD}" srcOrd="1" destOrd="0" parTransId="{77D4833C-76EF-4A31-9780-0ED59C62831C}" sibTransId="{97A39C86-80A1-4D2D-8A0A-7E2EA95C28D7}"/>
    <dgm:cxn modelId="{DC52BB5E-7E89-48D0-9431-FC06465C0A22}" type="presOf" srcId="{5CAE189E-CEFE-4609-8B9A-23FC3B25E2FD}" destId="{39278431-4176-4704-AE29-BDE839304794}" srcOrd="0" destOrd="1" presId="urn:microsoft.com/office/officeart/2005/8/layout/vList2"/>
    <dgm:cxn modelId="{928D8A6D-DEED-42B3-9733-E44D0F20AE9C}" srcId="{C63E9C82-3E22-47A8-A856-D7AE8A26E2D9}" destId="{337F836F-C3F7-4355-93E8-3F0D475E88B0}" srcOrd="0" destOrd="0" parTransId="{5FA06A99-A0B5-43D3-93CE-95D8DA5EA698}" sibTransId="{A75A135E-D5DE-43D9-A71C-496C5AFA2310}"/>
    <dgm:cxn modelId="{F3EC5E72-28C3-402F-AB67-CFF2180F936A}" type="presOf" srcId="{337F836F-C3F7-4355-93E8-3F0D475E88B0}" destId="{FC306241-D0AD-41BB-B2FC-FDE119847D6B}" srcOrd="0" destOrd="0" presId="urn:microsoft.com/office/officeart/2005/8/layout/vList2"/>
    <dgm:cxn modelId="{15C15676-39B6-4B49-8F59-BD0B2D5A4AB2}" type="presOf" srcId="{257F62B6-E33F-42B5-93C6-0C3782351A71}" destId="{39278431-4176-4704-AE29-BDE839304794}" srcOrd="0" destOrd="3" presId="urn:microsoft.com/office/officeart/2005/8/layout/vList2"/>
    <dgm:cxn modelId="{7EDB4C5A-2FE4-4632-8F78-4C865A3D4866}" srcId="{337F836F-C3F7-4355-93E8-3F0D475E88B0}" destId="{B55D57F5-8C19-4AAE-BDC7-D2D66D34AD7D}" srcOrd="0" destOrd="0" parTransId="{22F169C3-BD39-4822-B121-0B4DE3D4692C}" sibTransId="{648D888E-7DCA-4E77-9A25-5513297F3CC9}"/>
    <dgm:cxn modelId="{7212EE96-A420-4E49-9FAF-AC5BC2CC6B6B}" srcId="{337F836F-C3F7-4355-93E8-3F0D475E88B0}" destId="{257F62B6-E33F-42B5-93C6-0C3782351A71}" srcOrd="3" destOrd="0" parTransId="{29B00A04-6843-4A27-A804-D4D989E1989C}" sibTransId="{A22F5971-BA13-4409-94A5-8DD6EF71F306}"/>
    <dgm:cxn modelId="{0C31CBAB-38B2-416C-93A1-BD528411EEE9}" type="presOf" srcId="{C63E9C82-3E22-47A8-A856-D7AE8A26E2D9}" destId="{01D90097-EB1F-4A3C-B7B8-40FC1867AFF4}" srcOrd="0" destOrd="0" presId="urn:microsoft.com/office/officeart/2005/8/layout/vList2"/>
    <dgm:cxn modelId="{C457CBC1-1FD5-498B-ACD7-5FDBAB9FD62D}" srcId="{337F836F-C3F7-4355-93E8-3F0D475E88B0}" destId="{6853C055-C478-4E3E-A69B-C130C708F08F}" srcOrd="2" destOrd="0" parTransId="{F2619B1E-3E9F-4ADE-92C1-CFA755FDF0EB}" sibTransId="{6911C7A7-63E1-4AA5-BA07-1EA188E9EFCA}"/>
    <dgm:cxn modelId="{1526F1AE-5773-44CE-929C-B8068E5F5E1C}" type="presParOf" srcId="{01D90097-EB1F-4A3C-B7B8-40FC1867AFF4}" destId="{FC306241-D0AD-41BB-B2FC-FDE119847D6B}" srcOrd="0" destOrd="0" presId="urn:microsoft.com/office/officeart/2005/8/layout/vList2"/>
    <dgm:cxn modelId="{2FD3D575-F104-49B3-9F4C-2425F4CF2E3A}" type="presParOf" srcId="{01D90097-EB1F-4A3C-B7B8-40FC1867AFF4}" destId="{39278431-4176-4704-AE29-BDE839304794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1F27084-5C72-48AE-8D67-87CB163148CB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CA207551-BEE0-467D-8748-CE1A8A1F72A9}">
      <dgm:prSet/>
      <dgm:spPr/>
      <dgm:t>
        <a:bodyPr/>
        <a:lstStyle/>
        <a:p>
          <a:r>
            <a:rPr lang="en-GB"/>
            <a:t>Communication is a core skill in paramedic practice</a:t>
          </a:r>
          <a:endParaRPr lang="en-US"/>
        </a:p>
      </dgm:t>
    </dgm:pt>
    <dgm:pt modelId="{7FF8C81F-7CA6-4713-87AB-72F508320D47}" type="parTrans" cxnId="{C71ABFCB-2E06-47A2-9B9C-15A2647D6EEF}">
      <dgm:prSet/>
      <dgm:spPr/>
      <dgm:t>
        <a:bodyPr/>
        <a:lstStyle/>
        <a:p>
          <a:endParaRPr lang="en-US"/>
        </a:p>
      </dgm:t>
    </dgm:pt>
    <dgm:pt modelId="{562B2050-231C-4B21-8769-6EC51C63461C}" type="sibTrans" cxnId="{C71ABFCB-2E06-47A2-9B9C-15A2647D6EEF}">
      <dgm:prSet/>
      <dgm:spPr/>
      <dgm:t>
        <a:bodyPr/>
        <a:lstStyle/>
        <a:p>
          <a:endParaRPr lang="en-US"/>
        </a:p>
      </dgm:t>
    </dgm:pt>
    <dgm:pt modelId="{CEBDB102-F378-49EB-86C0-D6E0822C0656}">
      <dgm:prSet/>
      <dgm:spPr/>
      <dgm:t>
        <a:bodyPr/>
        <a:lstStyle/>
        <a:p>
          <a:r>
            <a:rPr lang="en-GB"/>
            <a:t>It underpins safe, effective, and patient-centred care</a:t>
          </a:r>
          <a:endParaRPr lang="en-US"/>
        </a:p>
      </dgm:t>
    </dgm:pt>
    <dgm:pt modelId="{A9669569-B2AB-4C15-8D92-1974EB626D06}" type="parTrans" cxnId="{5AB9D64D-9D82-4B64-AD5C-259655570490}">
      <dgm:prSet/>
      <dgm:spPr/>
      <dgm:t>
        <a:bodyPr/>
        <a:lstStyle/>
        <a:p>
          <a:endParaRPr lang="en-US"/>
        </a:p>
      </dgm:t>
    </dgm:pt>
    <dgm:pt modelId="{6A481A2E-E92A-4724-95C0-CBF37C8F9498}" type="sibTrans" cxnId="{5AB9D64D-9D82-4B64-AD5C-259655570490}">
      <dgm:prSet/>
      <dgm:spPr/>
      <dgm:t>
        <a:bodyPr/>
        <a:lstStyle/>
        <a:p>
          <a:endParaRPr lang="en-US"/>
        </a:p>
      </dgm:t>
    </dgm:pt>
    <dgm:pt modelId="{83E13BA0-0401-4A45-AA4E-EF69958FFEB6}">
      <dgm:prSet/>
      <dgm:spPr/>
      <dgm:t>
        <a:bodyPr/>
        <a:lstStyle/>
        <a:p>
          <a:r>
            <a:rPr lang="en-GB"/>
            <a:t>Clear and compassionate communication is essential in high-pressure situations</a:t>
          </a:r>
          <a:endParaRPr lang="en-US"/>
        </a:p>
      </dgm:t>
    </dgm:pt>
    <dgm:pt modelId="{8DF4C81B-FB38-471B-B34E-131564221744}" type="parTrans" cxnId="{E6EDB1D4-C96A-4A68-B785-60480539DB5E}">
      <dgm:prSet/>
      <dgm:spPr/>
      <dgm:t>
        <a:bodyPr/>
        <a:lstStyle/>
        <a:p>
          <a:endParaRPr lang="en-US"/>
        </a:p>
      </dgm:t>
    </dgm:pt>
    <dgm:pt modelId="{529D1F01-E90E-45F9-9B38-859F428AE3AF}" type="sibTrans" cxnId="{E6EDB1D4-C96A-4A68-B785-60480539DB5E}">
      <dgm:prSet/>
      <dgm:spPr/>
      <dgm:t>
        <a:bodyPr/>
        <a:lstStyle/>
        <a:p>
          <a:endParaRPr lang="en-US"/>
        </a:p>
      </dgm:t>
    </dgm:pt>
    <dgm:pt modelId="{6D6ACDAE-C335-44AD-A273-CDEFA7C1F353}">
      <dgm:prSet/>
      <dgm:spPr/>
      <dgm:t>
        <a:bodyPr/>
        <a:lstStyle/>
        <a:p>
          <a:r>
            <a:rPr lang="en-GB"/>
            <a:t>Structured tools such as SBAR reduce errors and improve information exchange</a:t>
          </a:r>
          <a:endParaRPr lang="en-US"/>
        </a:p>
      </dgm:t>
    </dgm:pt>
    <dgm:pt modelId="{3B011D51-B793-4575-A0A5-B2046147DF5D}" type="parTrans" cxnId="{EEA5E0B8-9396-40E6-BCCD-338545C4F076}">
      <dgm:prSet/>
      <dgm:spPr/>
      <dgm:t>
        <a:bodyPr/>
        <a:lstStyle/>
        <a:p>
          <a:endParaRPr lang="en-US"/>
        </a:p>
      </dgm:t>
    </dgm:pt>
    <dgm:pt modelId="{D320162D-4119-4D62-8A9C-EDA200E12C72}" type="sibTrans" cxnId="{EEA5E0B8-9396-40E6-BCCD-338545C4F076}">
      <dgm:prSet/>
      <dgm:spPr/>
      <dgm:t>
        <a:bodyPr/>
        <a:lstStyle/>
        <a:p>
          <a:endParaRPr lang="en-US"/>
        </a:p>
      </dgm:t>
    </dgm:pt>
    <dgm:pt modelId="{2C05DB2B-E984-4FDA-B1D2-6406838D0143}">
      <dgm:prSet/>
      <dgm:spPr/>
      <dgm:t>
        <a:bodyPr/>
        <a:lstStyle/>
        <a:p>
          <a:r>
            <a:rPr lang="en-GB"/>
            <a:t>Effective communication improves professional practice and patient outcomes.</a:t>
          </a:r>
          <a:endParaRPr lang="en-US"/>
        </a:p>
      </dgm:t>
    </dgm:pt>
    <dgm:pt modelId="{D5834FD4-D6A4-4331-BBD9-EA4A7B475FAC}" type="parTrans" cxnId="{59A34920-6A46-4635-AB2F-0D6051881E7C}">
      <dgm:prSet/>
      <dgm:spPr/>
      <dgm:t>
        <a:bodyPr/>
        <a:lstStyle/>
        <a:p>
          <a:endParaRPr lang="en-US"/>
        </a:p>
      </dgm:t>
    </dgm:pt>
    <dgm:pt modelId="{7B9134D6-26B7-4497-BD55-1885D239DB35}" type="sibTrans" cxnId="{59A34920-6A46-4635-AB2F-0D6051881E7C}">
      <dgm:prSet/>
      <dgm:spPr/>
      <dgm:t>
        <a:bodyPr/>
        <a:lstStyle/>
        <a:p>
          <a:endParaRPr lang="en-US"/>
        </a:p>
      </dgm:t>
    </dgm:pt>
    <dgm:pt modelId="{9952E1B9-7B5E-47A9-9783-FCF59E8A8AAB}" type="pres">
      <dgm:prSet presAssocID="{01F27084-5C72-48AE-8D67-87CB163148CB}" presName="root" presStyleCnt="0">
        <dgm:presLayoutVars>
          <dgm:dir/>
          <dgm:resizeHandles val="exact"/>
        </dgm:presLayoutVars>
      </dgm:prSet>
      <dgm:spPr/>
    </dgm:pt>
    <dgm:pt modelId="{50BA54E3-6EFC-4B80-A577-B6CD54869314}" type="pres">
      <dgm:prSet presAssocID="{CA207551-BEE0-467D-8748-CE1A8A1F72A9}" presName="compNode" presStyleCnt="0"/>
      <dgm:spPr/>
    </dgm:pt>
    <dgm:pt modelId="{AD6AC860-FA63-4BA4-BCCB-6439A734EE16}" type="pres">
      <dgm:prSet presAssocID="{CA207551-BEE0-467D-8748-CE1A8A1F72A9}" presName="bgRect" presStyleLbl="bgShp" presStyleIdx="0" presStyleCnt="5"/>
      <dgm:spPr/>
    </dgm:pt>
    <dgm:pt modelId="{C69C2B0F-1F28-48A0-BEC3-6815796CB2DB}" type="pres">
      <dgm:prSet presAssocID="{CA207551-BEE0-467D-8748-CE1A8A1F72A9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958D8D69-0043-4B80-828A-6C54A42B32C3}" type="pres">
      <dgm:prSet presAssocID="{CA207551-BEE0-467D-8748-CE1A8A1F72A9}" presName="spaceRect" presStyleCnt="0"/>
      <dgm:spPr/>
    </dgm:pt>
    <dgm:pt modelId="{C7675645-8917-4B8B-8DB8-9C47C8797A73}" type="pres">
      <dgm:prSet presAssocID="{CA207551-BEE0-467D-8748-CE1A8A1F72A9}" presName="parTx" presStyleLbl="revTx" presStyleIdx="0" presStyleCnt="5">
        <dgm:presLayoutVars>
          <dgm:chMax val="0"/>
          <dgm:chPref val="0"/>
        </dgm:presLayoutVars>
      </dgm:prSet>
      <dgm:spPr/>
    </dgm:pt>
    <dgm:pt modelId="{28C7463C-C385-4C4F-B3A6-003576EDE674}" type="pres">
      <dgm:prSet presAssocID="{562B2050-231C-4B21-8769-6EC51C63461C}" presName="sibTrans" presStyleCnt="0"/>
      <dgm:spPr/>
    </dgm:pt>
    <dgm:pt modelId="{971F975F-34C1-41CB-BFAC-FF5A580287AD}" type="pres">
      <dgm:prSet presAssocID="{CEBDB102-F378-49EB-86C0-D6E0822C0656}" presName="compNode" presStyleCnt="0"/>
      <dgm:spPr/>
    </dgm:pt>
    <dgm:pt modelId="{6D4D8DD7-DAF2-41E1-B901-A1FD78F6C405}" type="pres">
      <dgm:prSet presAssocID="{CEBDB102-F378-49EB-86C0-D6E0822C0656}" presName="bgRect" presStyleLbl="bgShp" presStyleIdx="1" presStyleCnt="5"/>
      <dgm:spPr/>
    </dgm:pt>
    <dgm:pt modelId="{E4B44F2C-4ECE-41BF-B7B9-EE496B0FBEF9}" type="pres">
      <dgm:prSet presAssocID="{CEBDB102-F378-49EB-86C0-D6E0822C0656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issors"/>
        </a:ext>
      </dgm:extLst>
    </dgm:pt>
    <dgm:pt modelId="{55AB92D4-25D9-486F-9473-34BD8186DFF8}" type="pres">
      <dgm:prSet presAssocID="{CEBDB102-F378-49EB-86C0-D6E0822C0656}" presName="spaceRect" presStyleCnt="0"/>
      <dgm:spPr/>
    </dgm:pt>
    <dgm:pt modelId="{883238AB-1D81-48D7-80A1-A750739F7483}" type="pres">
      <dgm:prSet presAssocID="{CEBDB102-F378-49EB-86C0-D6E0822C0656}" presName="parTx" presStyleLbl="revTx" presStyleIdx="1" presStyleCnt="5">
        <dgm:presLayoutVars>
          <dgm:chMax val="0"/>
          <dgm:chPref val="0"/>
        </dgm:presLayoutVars>
      </dgm:prSet>
      <dgm:spPr/>
    </dgm:pt>
    <dgm:pt modelId="{3E6480D2-CE29-47AE-8553-40071205FE62}" type="pres">
      <dgm:prSet presAssocID="{6A481A2E-E92A-4724-95C0-CBF37C8F9498}" presName="sibTrans" presStyleCnt="0"/>
      <dgm:spPr/>
    </dgm:pt>
    <dgm:pt modelId="{47C584E8-38F9-46BE-BC14-2FC87A078602}" type="pres">
      <dgm:prSet presAssocID="{83E13BA0-0401-4A45-AA4E-EF69958FFEB6}" presName="compNode" presStyleCnt="0"/>
      <dgm:spPr/>
    </dgm:pt>
    <dgm:pt modelId="{6CFC7B93-5409-4209-AD72-BC774BD4C7CF}" type="pres">
      <dgm:prSet presAssocID="{83E13BA0-0401-4A45-AA4E-EF69958FFEB6}" presName="bgRect" presStyleLbl="bgShp" presStyleIdx="2" presStyleCnt="5"/>
      <dgm:spPr/>
    </dgm:pt>
    <dgm:pt modelId="{DC94B0BD-36DD-43BD-B608-D24C24D9C4C6}" type="pres">
      <dgm:prSet presAssocID="{83E13BA0-0401-4A45-AA4E-EF69958FFEB6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tor"/>
        </a:ext>
      </dgm:extLst>
    </dgm:pt>
    <dgm:pt modelId="{2B881898-694F-4CEB-9025-F4CF1B876191}" type="pres">
      <dgm:prSet presAssocID="{83E13BA0-0401-4A45-AA4E-EF69958FFEB6}" presName="spaceRect" presStyleCnt="0"/>
      <dgm:spPr/>
    </dgm:pt>
    <dgm:pt modelId="{32B8C278-06D4-4BED-8050-F1DBF076AC09}" type="pres">
      <dgm:prSet presAssocID="{83E13BA0-0401-4A45-AA4E-EF69958FFEB6}" presName="parTx" presStyleLbl="revTx" presStyleIdx="2" presStyleCnt="5">
        <dgm:presLayoutVars>
          <dgm:chMax val="0"/>
          <dgm:chPref val="0"/>
        </dgm:presLayoutVars>
      </dgm:prSet>
      <dgm:spPr/>
    </dgm:pt>
    <dgm:pt modelId="{C3069DF0-840A-427B-BBCA-DC7A15EE9170}" type="pres">
      <dgm:prSet presAssocID="{529D1F01-E90E-45F9-9B38-859F428AE3AF}" presName="sibTrans" presStyleCnt="0"/>
      <dgm:spPr/>
    </dgm:pt>
    <dgm:pt modelId="{AF33E56D-F9EA-4FB3-BC60-B1EEB608774E}" type="pres">
      <dgm:prSet presAssocID="{6D6ACDAE-C335-44AD-A273-CDEFA7C1F353}" presName="compNode" presStyleCnt="0"/>
      <dgm:spPr/>
    </dgm:pt>
    <dgm:pt modelId="{FCA0EED7-C632-439D-8173-A9DC1D2C6096}" type="pres">
      <dgm:prSet presAssocID="{6D6ACDAE-C335-44AD-A273-CDEFA7C1F353}" presName="bgRect" presStyleLbl="bgShp" presStyleIdx="3" presStyleCnt="5"/>
      <dgm:spPr/>
    </dgm:pt>
    <dgm:pt modelId="{731ED833-C32D-4D96-A305-F40B25128516}" type="pres">
      <dgm:prSet presAssocID="{6D6ACDAE-C335-44AD-A273-CDEFA7C1F353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ears"/>
        </a:ext>
      </dgm:extLst>
    </dgm:pt>
    <dgm:pt modelId="{93219FBA-B983-4C0F-92B5-1F432C71BDE2}" type="pres">
      <dgm:prSet presAssocID="{6D6ACDAE-C335-44AD-A273-CDEFA7C1F353}" presName="spaceRect" presStyleCnt="0"/>
      <dgm:spPr/>
    </dgm:pt>
    <dgm:pt modelId="{A1EE105F-812A-4241-8F19-B722A62A8BF0}" type="pres">
      <dgm:prSet presAssocID="{6D6ACDAE-C335-44AD-A273-CDEFA7C1F353}" presName="parTx" presStyleLbl="revTx" presStyleIdx="3" presStyleCnt="5">
        <dgm:presLayoutVars>
          <dgm:chMax val="0"/>
          <dgm:chPref val="0"/>
        </dgm:presLayoutVars>
      </dgm:prSet>
      <dgm:spPr/>
    </dgm:pt>
    <dgm:pt modelId="{4473379B-19D0-439D-A4A0-D15BA5387208}" type="pres">
      <dgm:prSet presAssocID="{D320162D-4119-4D62-8A9C-EDA200E12C72}" presName="sibTrans" presStyleCnt="0"/>
      <dgm:spPr/>
    </dgm:pt>
    <dgm:pt modelId="{81E571AE-C5C4-49CB-9ADE-34A8E3075E34}" type="pres">
      <dgm:prSet presAssocID="{2C05DB2B-E984-4FDA-B1D2-6406838D0143}" presName="compNode" presStyleCnt="0"/>
      <dgm:spPr/>
    </dgm:pt>
    <dgm:pt modelId="{32DB2115-A90D-41B0-85CC-FEA1A7201200}" type="pres">
      <dgm:prSet presAssocID="{2C05DB2B-E984-4FDA-B1D2-6406838D0143}" presName="bgRect" presStyleLbl="bgShp" presStyleIdx="4" presStyleCnt="5"/>
      <dgm:spPr/>
    </dgm:pt>
    <dgm:pt modelId="{9A186986-3EFD-4A95-9067-F577BD1B27A3}" type="pres">
      <dgm:prSet presAssocID="{2C05DB2B-E984-4FDA-B1D2-6406838D0143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ethoscope"/>
        </a:ext>
      </dgm:extLst>
    </dgm:pt>
    <dgm:pt modelId="{52509F2F-4461-4122-A233-C0258189E67E}" type="pres">
      <dgm:prSet presAssocID="{2C05DB2B-E984-4FDA-B1D2-6406838D0143}" presName="spaceRect" presStyleCnt="0"/>
      <dgm:spPr/>
    </dgm:pt>
    <dgm:pt modelId="{ABE2F634-7C3C-4205-BF4A-DF0931A4926A}" type="pres">
      <dgm:prSet presAssocID="{2C05DB2B-E984-4FDA-B1D2-6406838D0143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59A34920-6A46-4635-AB2F-0D6051881E7C}" srcId="{01F27084-5C72-48AE-8D67-87CB163148CB}" destId="{2C05DB2B-E984-4FDA-B1D2-6406838D0143}" srcOrd="4" destOrd="0" parTransId="{D5834FD4-D6A4-4331-BBD9-EA4A7B475FAC}" sibTransId="{7B9134D6-26B7-4497-BD55-1885D239DB35}"/>
    <dgm:cxn modelId="{BE8F822D-455D-4979-993B-A69F0A15F114}" type="presOf" srcId="{6D6ACDAE-C335-44AD-A273-CDEFA7C1F353}" destId="{A1EE105F-812A-4241-8F19-B722A62A8BF0}" srcOrd="0" destOrd="0" presId="urn:microsoft.com/office/officeart/2018/2/layout/IconVerticalSolidList"/>
    <dgm:cxn modelId="{B06BA73E-2236-4D96-8FC2-3BC198D0DD26}" type="presOf" srcId="{01F27084-5C72-48AE-8D67-87CB163148CB}" destId="{9952E1B9-7B5E-47A9-9783-FCF59E8A8AAB}" srcOrd="0" destOrd="0" presId="urn:microsoft.com/office/officeart/2018/2/layout/IconVerticalSolidList"/>
    <dgm:cxn modelId="{42333365-D91A-4306-A73D-ED6C6671FC93}" type="presOf" srcId="{83E13BA0-0401-4A45-AA4E-EF69958FFEB6}" destId="{32B8C278-06D4-4BED-8050-F1DBF076AC09}" srcOrd="0" destOrd="0" presId="urn:microsoft.com/office/officeart/2018/2/layout/IconVerticalSolidList"/>
    <dgm:cxn modelId="{5D099567-7630-44ED-AF11-CBB4665EC655}" type="presOf" srcId="{2C05DB2B-E984-4FDA-B1D2-6406838D0143}" destId="{ABE2F634-7C3C-4205-BF4A-DF0931A4926A}" srcOrd="0" destOrd="0" presId="urn:microsoft.com/office/officeart/2018/2/layout/IconVerticalSolidList"/>
    <dgm:cxn modelId="{5AB9D64D-9D82-4B64-AD5C-259655570490}" srcId="{01F27084-5C72-48AE-8D67-87CB163148CB}" destId="{CEBDB102-F378-49EB-86C0-D6E0822C0656}" srcOrd="1" destOrd="0" parTransId="{A9669569-B2AB-4C15-8D92-1974EB626D06}" sibTransId="{6A481A2E-E92A-4724-95C0-CBF37C8F9498}"/>
    <dgm:cxn modelId="{288E4BB0-8D3F-4C34-AE49-5DF063FE00FB}" type="presOf" srcId="{CEBDB102-F378-49EB-86C0-D6E0822C0656}" destId="{883238AB-1D81-48D7-80A1-A750739F7483}" srcOrd="0" destOrd="0" presId="urn:microsoft.com/office/officeart/2018/2/layout/IconVerticalSolidList"/>
    <dgm:cxn modelId="{EEA5E0B8-9396-40E6-BCCD-338545C4F076}" srcId="{01F27084-5C72-48AE-8D67-87CB163148CB}" destId="{6D6ACDAE-C335-44AD-A273-CDEFA7C1F353}" srcOrd="3" destOrd="0" parTransId="{3B011D51-B793-4575-A0A5-B2046147DF5D}" sibTransId="{D320162D-4119-4D62-8A9C-EDA200E12C72}"/>
    <dgm:cxn modelId="{C71ABFCB-2E06-47A2-9B9C-15A2647D6EEF}" srcId="{01F27084-5C72-48AE-8D67-87CB163148CB}" destId="{CA207551-BEE0-467D-8748-CE1A8A1F72A9}" srcOrd="0" destOrd="0" parTransId="{7FF8C81F-7CA6-4713-87AB-72F508320D47}" sibTransId="{562B2050-231C-4B21-8769-6EC51C63461C}"/>
    <dgm:cxn modelId="{E140FAD0-07FF-48C8-A122-A0E948B8DB47}" type="presOf" srcId="{CA207551-BEE0-467D-8748-CE1A8A1F72A9}" destId="{C7675645-8917-4B8B-8DB8-9C47C8797A73}" srcOrd="0" destOrd="0" presId="urn:microsoft.com/office/officeart/2018/2/layout/IconVerticalSolidList"/>
    <dgm:cxn modelId="{E6EDB1D4-C96A-4A68-B785-60480539DB5E}" srcId="{01F27084-5C72-48AE-8D67-87CB163148CB}" destId="{83E13BA0-0401-4A45-AA4E-EF69958FFEB6}" srcOrd="2" destOrd="0" parTransId="{8DF4C81B-FB38-471B-B34E-131564221744}" sibTransId="{529D1F01-E90E-45F9-9B38-859F428AE3AF}"/>
    <dgm:cxn modelId="{ECF6B571-5FDA-4742-8F11-80D5A48D67D9}" type="presParOf" srcId="{9952E1B9-7B5E-47A9-9783-FCF59E8A8AAB}" destId="{50BA54E3-6EFC-4B80-A577-B6CD54869314}" srcOrd="0" destOrd="0" presId="urn:microsoft.com/office/officeart/2018/2/layout/IconVerticalSolidList"/>
    <dgm:cxn modelId="{579DB5D2-5BDE-46B2-85A1-788D44B68C5C}" type="presParOf" srcId="{50BA54E3-6EFC-4B80-A577-B6CD54869314}" destId="{AD6AC860-FA63-4BA4-BCCB-6439A734EE16}" srcOrd="0" destOrd="0" presId="urn:microsoft.com/office/officeart/2018/2/layout/IconVerticalSolidList"/>
    <dgm:cxn modelId="{6E354E93-F225-4F79-8E17-AA1B8BE37AC7}" type="presParOf" srcId="{50BA54E3-6EFC-4B80-A577-B6CD54869314}" destId="{C69C2B0F-1F28-48A0-BEC3-6815796CB2DB}" srcOrd="1" destOrd="0" presId="urn:microsoft.com/office/officeart/2018/2/layout/IconVerticalSolidList"/>
    <dgm:cxn modelId="{58C111FF-D452-4886-90E9-B9CE70222A43}" type="presParOf" srcId="{50BA54E3-6EFC-4B80-A577-B6CD54869314}" destId="{958D8D69-0043-4B80-828A-6C54A42B32C3}" srcOrd="2" destOrd="0" presId="urn:microsoft.com/office/officeart/2018/2/layout/IconVerticalSolidList"/>
    <dgm:cxn modelId="{C11F0F47-9C73-4D44-ABB2-301C320308E2}" type="presParOf" srcId="{50BA54E3-6EFC-4B80-A577-B6CD54869314}" destId="{C7675645-8917-4B8B-8DB8-9C47C8797A73}" srcOrd="3" destOrd="0" presId="urn:microsoft.com/office/officeart/2018/2/layout/IconVerticalSolidList"/>
    <dgm:cxn modelId="{1ECFA12B-3A24-4C06-BF5B-E70B1203CF2D}" type="presParOf" srcId="{9952E1B9-7B5E-47A9-9783-FCF59E8A8AAB}" destId="{28C7463C-C385-4C4F-B3A6-003576EDE674}" srcOrd="1" destOrd="0" presId="urn:microsoft.com/office/officeart/2018/2/layout/IconVerticalSolidList"/>
    <dgm:cxn modelId="{954E4754-6FA2-45C0-99F6-5FAB2BC126A5}" type="presParOf" srcId="{9952E1B9-7B5E-47A9-9783-FCF59E8A8AAB}" destId="{971F975F-34C1-41CB-BFAC-FF5A580287AD}" srcOrd="2" destOrd="0" presId="urn:microsoft.com/office/officeart/2018/2/layout/IconVerticalSolidList"/>
    <dgm:cxn modelId="{E5216DCC-8069-49BF-AEAD-9F52A061E432}" type="presParOf" srcId="{971F975F-34C1-41CB-BFAC-FF5A580287AD}" destId="{6D4D8DD7-DAF2-41E1-B901-A1FD78F6C405}" srcOrd="0" destOrd="0" presId="urn:microsoft.com/office/officeart/2018/2/layout/IconVerticalSolidList"/>
    <dgm:cxn modelId="{FAB585C6-E930-4EB1-A89E-421CBA265A92}" type="presParOf" srcId="{971F975F-34C1-41CB-BFAC-FF5A580287AD}" destId="{E4B44F2C-4ECE-41BF-B7B9-EE496B0FBEF9}" srcOrd="1" destOrd="0" presId="urn:microsoft.com/office/officeart/2018/2/layout/IconVerticalSolidList"/>
    <dgm:cxn modelId="{791699FE-019D-46FD-BD07-1469F937AD87}" type="presParOf" srcId="{971F975F-34C1-41CB-BFAC-FF5A580287AD}" destId="{55AB92D4-25D9-486F-9473-34BD8186DFF8}" srcOrd="2" destOrd="0" presId="urn:microsoft.com/office/officeart/2018/2/layout/IconVerticalSolidList"/>
    <dgm:cxn modelId="{D45B4343-41D7-4DB7-93C6-DC557CD631CB}" type="presParOf" srcId="{971F975F-34C1-41CB-BFAC-FF5A580287AD}" destId="{883238AB-1D81-48D7-80A1-A750739F7483}" srcOrd="3" destOrd="0" presId="urn:microsoft.com/office/officeart/2018/2/layout/IconVerticalSolidList"/>
    <dgm:cxn modelId="{B2FB7368-A196-42BB-95D0-F1E2AE70CF27}" type="presParOf" srcId="{9952E1B9-7B5E-47A9-9783-FCF59E8A8AAB}" destId="{3E6480D2-CE29-47AE-8553-40071205FE62}" srcOrd="3" destOrd="0" presId="urn:microsoft.com/office/officeart/2018/2/layout/IconVerticalSolidList"/>
    <dgm:cxn modelId="{70810117-8AC9-4508-8047-05EF196C47AA}" type="presParOf" srcId="{9952E1B9-7B5E-47A9-9783-FCF59E8A8AAB}" destId="{47C584E8-38F9-46BE-BC14-2FC87A078602}" srcOrd="4" destOrd="0" presId="urn:microsoft.com/office/officeart/2018/2/layout/IconVerticalSolidList"/>
    <dgm:cxn modelId="{346CE4F1-9A3F-47E7-ADAE-A03C1242D72F}" type="presParOf" srcId="{47C584E8-38F9-46BE-BC14-2FC87A078602}" destId="{6CFC7B93-5409-4209-AD72-BC774BD4C7CF}" srcOrd="0" destOrd="0" presId="urn:microsoft.com/office/officeart/2018/2/layout/IconVerticalSolidList"/>
    <dgm:cxn modelId="{4814BC8C-1FE9-4281-86E4-46023D4A5D1B}" type="presParOf" srcId="{47C584E8-38F9-46BE-BC14-2FC87A078602}" destId="{DC94B0BD-36DD-43BD-B608-D24C24D9C4C6}" srcOrd="1" destOrd="0" presId="urn:microsoft.com/office/officeart/2018/2/layout/IconVerticalSolidList"/>
    <dgm:cxn modelId="{F27D9710-7123-493E-83DA-40D1DF5F83E8}" type="presParOf" srcId="{47C584E8-38F9-46BE-BC14-2FC87A078602}" destId="{2B881898-694F-4CEB-9025-F4CF1B876191}" srcOrd="2" destOrd="0" presId="urn:microsoft.com/office/officeart/2018/2/layout/IconVerticalSolidList"/>
    <dgm:cxn modelId="{A577161C-A61F-47DB-8262-FA043397B321}" type="presParOf" srcId="{47C584E8-38F9-46BE-BC14-2FC87A078602}" destId="{32B8C278-06D4-4BED-8050-F1DBF076AC09}" srcOrd="3" destOrd="0" presId="urn:microsoft.com/office/officeart/2018/2/layout/IconVerticalSolidList"/>
    <dgm:cxn modelId="{C28011C5-97DC-4575-8622-17B6DD92EBA0}" type="presParOf" srcId="{9952E1B9-7B5E-47A9-9783-FCF59E8A8AAB}" destId="{C3069DF0-840A-427B-BBCA-DC7A15EE9170}" srcOrd="5" destOrd="0" presId="urn:microsoft.com/office/officeart/2018/2/layout/IconVerticalSolidList"/>
    <dgm:cxn modelId="{BDE5906E-D9B3-4C7A-8578-F0AFBE59DFCE}" type="presParOf" srcId="{9952E1B9-7B5E-47A9-9783-FCF59E8A8AAB}" destId="{AF33E56D-F9EA-4FB3-BC60-B1EEB608774E}" srcOrd="6" destOrd="0" presId="urn:microsoft.com/office/officeart/2018/2/layout/IconVerticalSolidList"/>
    <dgm:cxn modelId="{C2E871F6-09FD-4AE0-A765-1B0FC06B1ED5}" type="presParOf" srcId="{AF33E56D-F9EA-4FB3-BC60-B1EEB608774E}" destId="{FCA0EED7-C632-439D-8173-A9DC1D2C6096}" srcOrd="0" destOrd="0" presId="urn:microsoft.com/office/officeart/2018/2/layout/IconVerticalSolidList"/>
    <dgm:cxn modelId="{B9433CE7-35C1-435B-AA12-4883DF6AEA18}" type="presParOf" srcId="{AF33E56D-F9EA-4FB3-BC60-B1EEB608774E}" destId="{731ED833-C32D-4D96-A305-F40B25128516}" srcOrd="1" destOrd="0" presId="urn:microsoft.com/office/officeart/2018/2/layout/IconVerticalSolidList"/>
    <dgm:cxn modelId="{D086A875-1CBC-4181-9C49-C38E7B02A67C}" type="presParOf" srcId="{AF33E56D-F9EA-4FB3-BC60-B1EEB608774E}" destId="{93219FBA-B983-4C0F-92B5-1F432C71BDE2}" srcOrd="2" destOrd="0" presId="urn:microsoft.com/office/officeart/2018/2/layout/IconVerticalSolidList"/>
    <dgm:cxn modelId="{9F0D693F-B6CF-44EB-AC39-B0D8B0867B5F}" type="presParOf" srcId="{AF33E56D-F9EA-4FB3-BC60-B1EEB608774E}" destId="{A1EE105F-812A-4241-8F19-B722A62A8BF0}" srcOrd="3" destOrd="0" presId="urn:microsoft.com/office/officeart/2018/2/layout/IconVerticalSolidList"/>
    <dgm:cxn modelId="{65E1806B-0E92-4025-9265-33A414E56EB4}" type="presParOf" srcId="{9952E1B9-7B5E-47A9-9783-FCF59E8A8AAB}" destId="{4473379B-19D0-439D-A4A0-D15BA5387208}" srcOrd="7" destOrd="0" presId="urn:microsoft.com/office/officeart/2018/2/layout/IconVerticalSolidList"/>
    <dgm:cxn modelId="{B72884F8-36BE-458B-B015-349715A9607A}" type="presParOf" srcId="{9952E1B9-7B5E-47A9-9783-FCF59E8A8AAB}" destId="{81E571AE-C5C4-49CB-9ADE-34A8E3075E34}" srcOrd="8" destOrd="0" presId="urn:microsoft.com/office/officeart/2018/2/layout/IconVerticalSolidList"/>
    <dgm:cxn modelId="{41A12010-BE42-49B6-8DF8-1949853709F3}" type="presParOf" srcId="{81E571AE-C5C4-49CB-9ADE-34A8E3075E34}" destId="{32DB2115-A90D-41B0-85CC-FEA1A7201200}" srcOrd="0" destOrd="0" presId="urn:microsoft.com/office/officeart/2018/2/layout/IconVerticalSolidList"/>
    <dgm:cxn modelId="{2900ED80-7985-4A9F-BDCD-01164BC0F7BB}" type="presParOf" srcId="{81E571AE-C5C4-49CB-9ADE-34A8E3075E34}" destId="{9A186986-3EFD-4A95-9067-F577BD1B27A3}" srcOrd="1" destOrd="0" presId="urn:microsoft.com/office/officeart/2018/2/layout/IconVerticalSolidList"/>
    <dgm:cxn modelId="{33B013E1-9F83-4FE5-9CD4-6EDE9CA6D2D3}" type="presParOf" srcId="{81E571AE-C5C4-49CB-9ADE-34A8E3075E34}" destId="{52509F2F-4461-4122-A233-C0258189E67E}" srcOrd="2" destOrd="0" presId="urn:microsoft.com/office/officeart/2018/2/layout/IconVerticalSolidList"/>
    <dgm:cxn modelId="{64987F39-1135-4D7E-A678-041E3B9320B0}" type="presParOf" srcId="{81E571AE-C5C4-49CB-9ADE-34A8E3075E34}" destId="{ABE2F634-7C3C-4205-BF4A-DF0931A4926A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5A0F73-BAB4-4A4D-8E06-6D146148141F}">
      <dsp:nvSpPr>
        <dsp:cNvPr id="0" name=""/>
        <dsp:cNvSpPr/>
      </dsp:nvSpPr>
      <dsp:spPr>
        <a:xfrm>
          <a:off x="0" y="8487"/>
          <a:ext cx="8284028" cy="4563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Effective communication is essential health and social care because it:</a:t>
          </a:r>
          <a:endParaRPr lang="en-US" sz="2000" kern="1200"/>
        </a:p>
      </dsp:txBody>
      <dsp:txXfrm>
        <a:off x="22275" y="30762"/>
        <a:ext cx="8239478" cy="411750"/>
      </dsp:txXfrm>
    </dsp:sp>
    <dsp:sp modelId="{4AAC9774-573A-4D78-8774-90FDB486D2FB}">
      <dsp:nvSpPr>
        <dsp:cNvPr id="0" name=""/>
        <dsp:cNvSpPr/>
      </dsp:nvSpPr>
      <dsp:spPr>
        <a:xfrm>
          <a:off x="0" y="522387"/>
          <a:ext cx="8284028" cy="4563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Builds trust and connection with patients</a:t>
          </a:r>
          <a:endParaRPr lang="en-US" sz="2000" kern="1200"/>
        </a:p>
      </dsp:txBody>
      <dsp:txXfrm>
        <a:off x="22275" y="544662"/>
        <a:ext cx="8239478" cy="411750"/>
      </dsp:txXfrm>
    </dsp:sp>
    <dsp:sp modelId="{FCD914CB-8F8B-46E7-B9A3-F7CF2F34C13D}">
      <dsp:nvSpPr>
        <dsp:cNvPr id="0" name=""/>
        <dsp:cNvSpPr/>
      </dsp:nvSpPr>
      <dsp:spPr>
        <a:xfrm>
          <a:off x="0" y="1036287"/>
          <a:ext cx="8284028" cy="4563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Encourages making secure and knowledgeable decisions</a:t>
          </a:r>
          <a:endParaRPr lang="en-US" sz="2000" kern="1200"/>
        </a:p>
      </dsp:txBody>
      <dsp:txXfrm>
        <a:off x="22275" y="1058562"/>
        <a:ext cx="8239478" cy="411750"/>
      </dsp:txXfrm>
    </dsp:sp>
    <dsp:sp modelId="{FC514EEA-48DD-4AEC-8910-1662D4072790}">
      <dsp:nvSpPr>
        <dsp:cNvPr id="0" name=""/>
        <dsp:cNvSpPr/>
      </dsp:nvSpPr>
      <dsp:spPr>
        <a:xfrm>
          <a:off x="0" y="1550187"/>
          <a:ext cx="8284028" cy="4563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Reduces the risk of errors</a:t>
          </a:r>
          <a:endParaRPr lang="en-US" sz="2000" kern="1200"/>
        </a:p>
      </dsp:txBody>
      <dsp:txXfrm>
        <a:off x="22275" y="1572462"/>
        <a:ext cx="8239478" cy="411750"/>
      </dsp:txXfrm>
    </dsp:sp>
    <dsp:sp modelId="{97AD66B7-5422-4A07-944D-5ABA11C1DB3B}">
      <dsp:nvSpPr>
        <dsp:cNvPr id="0" name=""/>
        <dsp:cNvSpPr/>
      </dsp:nvSpPr>
      <dsp:spPr>
        <a:xfrm>
          <a:off x="0" y="2064087"/>
          <a:ext cx="8284028" cy="4563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Strengthens teamwork and collaboration</a:t>
          </a:r>
          <a:endParaRPr lang="en-US" sz="2000" kern="1200"/>
        </a:p>
      </dsp:txBody>
      <dsp:txXfrm>
        <a:off x="22275" y="2086362"/>
        <a:ext cx="8239478" cy="411750"/>
      </dsp:txXfrm>
    </dsp:sp>
    <dsp:sp modelId="{8F8527DA-2CDB-44EC-B058-C58F64BD1927}">
      <dsp:nvSpPr>
        <dsp:cNvPr id="0" name=""/>
        <dsp:cNvSpPr/>
      </dsp:nvSpPr>
      <dsp:spPr>
        <a:xfrm>
          <a:off x="0" y="2577987"/>
          <a:ext cx="8284028" cy="4563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Ensures consistency of care</a:t>
          </a:r>
          <a:endParaRPr lang="en-US" sz="2000" kern="1200"/>
        </a:p>
      </dsp:txBody>
      <dsp:txXfrm>
        <a:off x="22275" y="2600262"/>
        <a:ext cx="8239478" cy="4117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306241-D0AD-41BB-B2FC-FDE119847D6B}">
      <dsp:nvSpPr>
        <dsp:cNvPr id="0" name=""/>
        <dsp:cNvSpPr/>
      </dsp:nvSpPr>
      <dsp:spPr>
        <a:xfrm>
          <a:off x="0" y="13770"/>
          <a:ext cx="8806543" cy="14086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Paramedics work in unpredictable, high-pressure situations where clear communication is very important. They must communicate effectively with:</a:t>
          </a:r>
          <a:endParaRPr lang="en-US" sz="2800" kern="1200"/>
        </a:p>
      </dsp:txBody>
      <dsp:txXfrm>
        <a:off x="68766" y="82536"/>
        <a:ext cx="8669011" cy="1271147"/>
      </dsp:txXfrm>
    </dsp:sp>
    <dsp:sp modelId="{39278431-4176-4704-AE29-BDE839304794}">
      <dsp:nvSpPr>
        <dsp:cNvPr id="0" name=""/>
        <dsp:cNvSpPr/>
      </dsp:nvSpPr>
      <dsp:spPr>
        <a:xfrm>
          <a:off x="0" y="1422450"/>
          <a:ext cx="8806543" cy="13620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608" tIns="35560" rIns="199136" bIns="3556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200" kern="1200"/>
            <a:t>Patients and families </a:t>
          </a:r>
          <a:endParaRPr lang="en-US" sz="2200" kern="120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200" kern="1200"/>
            <a:t>Ambulance colleagues </a:t>
          </a:r>
          <a:endParaRPr lang="en-US" sz="2200" kern="120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200" kern="1200"/>
            <a:t>Police, fire and other emergency services</a:t>
          </a:r>
          <a:endParaRPr lang="en-US" sz="2200" kern="120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200" kern="1200"/>
            <a:t>Hospital staff during handovers </a:t>
          </a:r>
          <a:endParaRPr lang="en-US" sz="2200" kern="1200"/>
        </a:p>
      </dsp:txBody>
      <dsp:txXfrm>
        <a:off x="0" y="1422450"/>
        <a:ext cx="8806543" cy="136206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6AC860-FA63-4BA4-BCCB-6439A734EE16}">
      <dsp:nvSpPr>
        <dsp:cNvPr id="0" name=""/>
        <dsp:cNvSpPr/>
      </dsp:nvSpPr>
      <dsp:spPr>
        <a:xfrm>
          <a:off x="0" y="3272"/>
          <a:ext cx="11033029" cy="69711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9C2B0F-1F28-48A0-BEC3-6815796CB2DB}">
      <dsp:nvSpPr>
        <dsp:cNvPr id="0" name=""/>
        <dsp:cNvSpPr/>
      </dsp:nvSpPr>
      <dsp:spPr>
        <a:xfrm>
          <a:off x="210876" y="160123"/>
          <a:ext cx="383412" cy="38341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675645-8917-4B8B-8DB8-9C47C8797A73}">
      <dsp:nvSpPr>
        <dsp:cNvPr id="0" name=""/>
        <dsp:cNvSpPr/>
      </dsp:nvSpPr>
      <dsp:spPr>
        <a:xfrm>
          <a:off x="805166" y="3272"/>
          <a:ext cx="10227862" cy="6971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3778" tIns="73778" rIns="73778" bIns="73778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Communication is a core skill in paramedic practice</a:t>
          </a:r>
          <a:endParaRPr lang="en-US" sz="1900" kern="1200"/>
        </a:p>
      </dsp:txBody>
      <dsp:txXfrm>
        <a:off x="805166" y="3272"/>
        <a:ext cx="10227862" cy="697113"/>
      </dsp:txXfrm>
    </dsp:sp>
    <dsp:sp modelId="{6D4D8DD7-DAF2-41E1-B901-A1FD78F6C405}">
      <dsp:nvSpPr>
        <dsp:cNvPr id="0" name=""/>
        <dsp:cNvSpPr/>
      </dsp:nvSpPr>
      <dsp:spPr>
        <a:xfrm>
          <a:off x="0" y="874665"/>
          <a:ext cx="11033029" cy="69711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B44F2C-4ECE-41BF-B7B9-EE496B0FBEF9}">
      <dsp:nvSpPr>
        <dsp:cNvPr id="0" name=""/>
        <dsp:cNvSpPr/>
      </dsp:nvSpPr>
      <dsp:spPr>
        <a:xfrm>
          <a:off x="210876" y="1031515"/>
          <a:ext cx="383412" cy="38341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3238AB-1D81-48D7-80A1-A750739F7483}">
      <dsp:nvSpPr>
        <dsp:cNvPr id="0" name=""/>
        <dsp:cNvSpPr/>
      </dsp:nvSpPr>
      <dsp:spPr>
        <a:xfrm>
          <a:off x="805166" y="874665"/>
          <a:ext cx="10227862" cy="6971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3778" tIns="73778" rIns="73778" bIns="73778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It underpins safe, effective, and patient-centred care</a:t>
          </a:r>
          <a:endParaRPr lang="en-US" sz="1900" kern="1200"/>
        </a:p>
      </dsp:txBody>
      <dsp:txXfrm>
        <a:off x="805166" y="874665"/>
        <a:ext cx="10227862" cy="697113"/>
      </dsp:txXfrm>
    </dsp:sp>
    <dsp:sp modelId="{6CFC7B93-5409-4209-AD72-BC774BD4C7CF}">
      <dsp:nvSpPr>
        <dsp:cNvPr id="0" name=""/>
        <dsp:cNvSpPr/>
      </dsp:nvSpPr>
      <dsp:spPr>
        <a:xfrm>
          <a:off x="0" y="1746057"/>
          <a:ext cx="11033029" cy="69711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94B0BD-36DD-43BD-B608-D24C24D9C4C6}">
      <dsp:nvSpPr>
        <dsp:cNvPr id="0" name=""/>
        <dsp:cNvSpPr/>
      </dsp:nvSpPr>
      <dsp:spPr>
        <a:xfrm>
          <a:off x="210876" y="1902908"/>
          <a:ext cx="383412" cy="38341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B8C278-06D4-4BED-8050-F1DBF076AC09}">
      <dsp:nvSpPr>
        <dsp:cNvPr id="0" name=""/>
        <dsp:cNvSpPr/>
      </dsp:nvSpPr>
      <dsp:spPr>
        <a:xfrm>
          <a:off x="805166" y="1746057"/>
          <a:ext cx="10227862" cy="6971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3778" tIns="73778" rIns="73778" bIns="73778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Clear and compassionate communication is essential in high-pressure situations</a:t>
          </a:r>
          <a:endParaRPr lang="en-US" sz="1900" kern="1200"/>
        </a:p>
      </dsp:txBody>
      <dsp:txXfrm>
        <a:off x="805166" y="1746057"/>
        <a:ext cx="10227862" cy="697113"/>
      </dsp:txXfrm>
    </dsp:sp>
    <dsp:sp modelId="{FCA0EED7-C632-439D-8173-A9DC1D2C6096}">
      <dsp:nvSpPr>
        <dsp:cNvPr id="0" name=""/>
        <dsp:cNvSpPr/>
      </dsp:nvSpPr>
      <dsp:spPr>
        <a:xfrm>
          <a:off x="0" y="2617449"/>
          <a:ext cx="11033029" cy="69711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1ED833-C32D-4D96-A305-F40B25128516}">
      <dsp:nvSpPr>
        <dsp:cNvPr id="0" name=""/>
        <dsp:cNvSpPr/>
      </dsp:nvSpPr>
      <dsp:spPr>
        <a:xfrm>
          <a:off x="210876" y="2774300"/>
          <a:ext cx="383412" cy="383412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EE105F-812A-4241-8F19-B722A62A8BF0}">
      <dsp:nvSpPr>
        <dsp:cNvPr id="0" name=""/>
        <dsp:cNvSpPr/>
      </dsp:nvSpPr>
      <dsp:spPr>
        <a:xfrm>
          <a:off x="805166" y="2617449"/>
          <a:ext cx="10227862" cy="6971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3778" tIns="73778" rIns="73778" bIns="73778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Structured tools such as SBAR reduce errors and improve information exchange</a:t>
          </a:r>
          <a:endParaRPr lang="en-US" sz="1900" kern="1200"/>
        </a:p>
      </dsp:txBody>
      <dsp:txXfrm>
        <a:off x="805166" y="2617449"/>
        <a:ext cx="10227862" cy="697113"/>
      </dsp:txXfrm>
    </dsp:sp>
    <dsp:sp modelId="{32DB2115-A90D-41B0-85CC-FEA1A7201200}">
      <dsp:nvSpPr>
        <dsp:cNvPr id="0" name=""/>
        <dsp:cNvSpPr/>
      </dsp:nvSpPr>
      <dsp:spPr>
        <a:xfrm>
          <a:off x="0" y="3488842"/>
          <a:ext cx="11033029" cy="69711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186986-3EFD-4A95-9067-F577BD1B27A3}">
      <dsp:nvSpPr>
        <dsp:cNvPr id="0" name=""/>
        <dsp:cNvSpPr/>
      </dsp:nvSpPr>
      <dsp:spPr>
        <a:xfrm>
          <a:off x="210876" y="3645692"/>
          <a:ext cx="383412" cy="383412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E2F634-7C3C-4205-BF4A-DF0931A4926A}">
      <dsp:nvSpPr>
        <dsp:cNvPr id="0" name=""/>
        <dsp:cNvSpPr/>
      </dsp:nvSpPr>
      <dsp:spPr>
        <a:xfrm>
          <a:off x="805166" y="3488842"/>
          <a:ext cx="10227862" cy="6971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3778" tIns="73778" rIns="73778" bIns="73778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Effective communication improves professional practice and patient outcomes.</a:t>
          </a:r>
          <a:endParaRPr lang="en-US" sz="1900" kern="1200"/>
        </a:p>
      </dsp:txBody>
      <dsp:txXfrm>
        <a:off x="805166" y="3488842"/>
        <a:ext cx="10227862" cy="6971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674CB-3709-4ACF-BB61-29ADEA3D41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033272"/>
            <a:ext cx="9144000" cy="2478024"/>
          </a:xfrm>
        </p:spPr>
        <p:txBody>
          <a:bodyPr lIns="0" tIns="0" rIns="0" bIns="0" anchor="b">
            <a:noAutofit/>
          </a:bodyPr>
          <a:lstStyle>
            <a:lvl1pPr algn="ctr">
              <a:defRPr sz="4000" spc="75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6DA6BE-9B64-48FC-92D1-EF0D426A39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822192"/>
            <a:ext cx="9144000" cy="1435608"/>
          </a:xfrm>
        </p:spPr>
        <p:txBody>
          <a:bodyPr lIns="0" tIns="0" rIns="0" bIns="0">
            <a:normAutofit/>
          </a:bodyPr>
          <a:lstStyle>
            <a:lvl1pPr marL="0" indent="0" algn="ctr">
              <a:lnSpc>
                <a:spcPct val="150000"/>
              </a:lnSpc>
              <a:buNone/>
              <a:defRPr sz="1600" cap="all" spc="60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83AE59-8E21-449F-86DA-5BE297010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A5808-3B61-48CC-92EF-85AC2E0DFA56}" type="datetime2">
              <a:rPr lang="en-US" smtClean="0"/>
              <a:t>Sunday, February 22, 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8CCD60-9970-49FD-8254-21154BAA1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C0A488-07A7-42F9-B1DF-68545B754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590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E0F35-0AE7-48AB-9005-F1DB4BD0B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DD4022-C31F-4C4C-B5BF-5F9730C08A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A45EE9-11D3-436C-9D73-1AA6CCDB1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F3C6-0FD4-4939-991C-00DDE5C56815}" type="datetime2">
              <a:rPr lang="en-US" smtClean="0"/>
              <a:t>Sunday, February 22, 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817DCF-881F-4956-81AE-A6D27A88F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65F17-AD75-4B7E-970D-5D4DBD5D1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6941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8C12CB-05D8-4D62-BDC5-812DB6DD0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1709738"/>
            <a:ext cx="9966960" cy="2852737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4400" spc="7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52F020-8516-4B9E-B455-5731ED6C9E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4974336"/>
            <a:ext cx="9966961" cy="1115568"/>
          </a:xfrm>
        </p:spPr>
        <p:txBody>
          <a:bodyPr>
            <a:normAutofit/>
          </a:bodyPr>
          <a:lstStyle>
            <a:lvl1pPr marL="0" indent="0">
              <a:buNone/>
              <a:defRPr sz="1600" cap="all" spc="600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822993-6E28-44BB-B983-095B476B8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07482-8128-47C6-A8DD-6452B0291CFF}" type="datetime2">
              <a:rPr lang="en-US" smtClean="0"/>
              <a:t>Sunday, February 22, 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909971-06C9-462B-81D9-BEF24C708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9A076D-47C1-49CD-9A8B-956DB3FC3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059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28DFBD-F5ED-455C-8AD0-97476A55E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30E58C-F463-4D52-9225-9410133113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2112264"/>
            <a:ext cx="4846320" cy="39593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F7BDB4-97FA-485D-A557-6F96692BAC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66560" y="2112265"/>
            <a:ext cx="4846320" cy="39593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C50007-C799-4117-8ACD-5EE980E63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03F25-275E-41DE-BE3B-EBF0DB49F9B1}" type="datetime2">
              <a:rPr lang="en-US" smtClean="0"/>
              <a:t>Sunday, February 22, 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4E8968-6BAD-4D5A-BF1D-911C7A39C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9D8C08-BF20-4D5E-9004-0C075C36D8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37595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036E0D-26A5-455A-A8BD-70DA8BC03E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2112264"/>
            <a:ext cx="484107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FD4EA0-094D-4056-9032-BFB44B4089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3018472"/>
            <a:ext cx="4841076" cy="31048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C0CCE8-718F-4620-8B4A-C60EEA7B88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66560" y="2112264"/>
            <a:ext cx="484632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6CE86DF-0069-4D31-BDD3-A9A2F9B7B4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766560" y="3018471"/>
            <a:ext cx="4841076" cy="31048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A5ED06-FE54-4B86-A8D4-07D0EB08C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75572-4A44-4171-84AA-64D42C8050A6}" type="datetime2">
              <a:rPr lang="en-US" smtClean="0"/>
              <a:t>Sunday, February 22, 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E9EC6C3-0950-4AFE-936A-9AB5D2278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84B1D1-BE0C-48F4-BC74-90675A0F0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2D453288-3D76-40C1-BE00-223AB28F13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9097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3B1716-24B0-42CD-95B6-843092597B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E3617E-4B11-481F-AC6E-0003179029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1612E-528E-4FD5-9E9E-E15F1108F171}" type="datetime2">
              <a:rPr lang="en-US" smtClean="0"/>
              <a:t>Sunday, February 22, 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BF19CC-06D3-40E9-81B5-63B457B22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EFC312-3AA5-46F7-B701-3D9327A68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0870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C9E28E-1389-47AF-B3EB-22571417A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D862-A06D-436F-A92E-EBAAD50B6E50}" type="datetime2">
              <a:rPr lang="en-US" smtClean="0"/>
              <a:t>Sunday, February 22, 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FCF6B08-1984-4F7C-9F6E-A4F47BDBA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71B3C5-CEC7-427F-931C-1318C421B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6803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4EB55F-536E-4547-A5D2-0483FC368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987425"/>
            <a:ext cx="3932237" cy="1894511"/>
          </a:xfrm>
        </p:spPr>
        <p:txBody>
          <a:bodyPr anchor="b"/>
          <a:lstStyle>
            <a:lvl1pPr>
              <a:lnSpc>
                <a:spcPct val="100000"/>
              </a:lnSpc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717D3C-533B-4EA9-886B-FAE59956C7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0992" y="987425"/>
            <a:ext cx="5687568" cy="4873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19D2E1-4B17-4608-961E-2C4719855E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71600" y="3058510"/>
            <a:ext cx="3932237" cy="28025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5A3535-184C-438C-AE91-9C42B7C5AF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E0B7D-2260-4809-8F0A-9E5F3E24F169}" type="datetime2">
              <a:rPr lang="en-US" smtClean="0"/>
              <a:t>Sunday, February 22, 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F6DBC3-4A58-42BA-9B55-A9A725103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4E6563-0AB6-4038-A12B-A259552DB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08031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9702C5-1E3B-4C62-A538-59BB572864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987552"/>
            <a:ext cx="3932237" cy="1892808"/>
          </a:xfrm>
        </p:spPr>
        <p:txBody>
          <a:bodyPr anchor="b"/>
          <a:lstStyle>
            <a:lvl1pPr>
              <a:defRPr sz="3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2CF574-95CE-4E60-B2CF-3B5B4F33A7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05319" y="987425"/>
            <a:ext cx="5833242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039F7C-C735-4356-8B04-89E1904795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71600" y="3033286"/>
            <a:ext cx="3932237" cy="283570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E706DF-52A3-4F34-9BF5-E1ACD5D54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E4735-C637-46A3-94EB-AB3AC4188D2F}" type="datetime2">
              <a:rPr lang="en-US" smtClean="0"/>
              <a:t>Sunday, February 22, 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B25E53-E72E-4110-BB6B-3477F56C3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686F8F-3D62-4CEC-AD9A-B70848E6A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8355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DC3B6-2D75-4EC4-9120-88DCE0EA61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4B06CB-A0FE-4499-B674-90C8C281A5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7FD700-765A-4DE6-A8EC-9D9D92FCBB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E98AF-4574-4509-BF7A-519ACD5BF826}" type="datetime2">
              <a:rPr lang="en-US" smtClean="0"/>
              <a:t>Sunday, February 22, 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4664EC-C4B1-4D14-9ED3-14C6CCBFF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DF5526-E518-4133-9F44-D812576C1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21415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F62998-15B1-4CA8-8C60-7801001F80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838899"/>
            <a:ext cx="2628900" cy="48493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1AE278-0885-4594-AB09-120344C7D8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49235" y="838900"/>
            <a:ext cx="7723265" cy="48493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B850CC-FB43-4988-8D4E-9C54C2018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D97D4-9636-490F-85D0-E926C2B6F3B1}" type="datetime2">
              <a:rPr lang="en-US" smtClean="0"/>
              <a:t>Sunday, February 22, 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A70300-3853-4FB4-A084-CF6E5CF2B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DBAFB0-25AA-4B69-8418-418F47A92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2057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CF2F3BB-127D-44BC-A8EF-A8BB5F5911CA}"/>
              </a:ext>
            </a:extLst>
          </p:cNvPr>
          <p:cNvSpPr/>
          <p:nvPr/>
        </p:nvSpPr>
        <p:spPr>
          <a:xfrm rot="10800000" flipH="1">
            <a:off x="0" y="6401226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10D1F30-F118-4A1F-A48F-7E5706959F64}"/>
              </a:ext>
            </a:extLst>
          </p:cNvPr>
          <p:cNvSpPr/>
          <p:nvPr/>
        </p:nvSpPr>
        <p:spPr>
          <a:xfrm flipH="1">
            <a:off x="4038602" y="6401228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AE890C-17CE-44C0-BDED-BA68F92A84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795528"/>
            <a:ext cx="10241280" cy="1234440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910A6E-46D1-42CF-996C-2207737FB8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2112264"/>
            <a:ext cx="10241280" cy="395935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5B5247-D236-462B-BCE0-2A24DF75B0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909560" y="6409944"/>
            <a:ext cx="3703320" cy="4480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cap="all" spc="300" baseline="0">
                <a:solidFill>
                  <a:srgbClr val="FFFFFF"/>
                </a:solidFill>
              </a:defRPr>
            </a:lvl1pPr>
          </a:lstStyle>
          <a:p>
            <a:fld id="{AE0C963C-C1DB-4AFD-9DDC-0691666BF49B}" type="datetime2">
              <a:rPr lang="en-US" smtClean="0"/>
              <a:pPr/>
              <a:t>Sunday, February 22, 2026</a:t>
            </a:fld>
            <a:endParaRPr lang="en-US" cap="all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155C58-7DDF-4CD4-96AD-F9CC844D84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828800" y="1911096"/>
            <a:ext cx="411480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>
                <a:solidFill>
                  <a:schemeClr val="tx1"/>
                </a:solidFill>
                <a:latin typeface="+mj-lt"/>
              </a:defRPr>
            </a:lvl1pPr>
          </a:lstStyle>
          <a:p>
            <a:pPr algn="l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495647-A849-45D9-BC71-46A12E6DE4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67744" y="6409944"/>
            <a:ext cx="438912" cy="4480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FFFFFF"/>
                </a:solidFill>
              </a:defRPr>
            </a:lvl1pPr>
          </a:lstStyle>
          <a:p>
            <a:fld id="{C01389E6-C847-4AD0-B56D-D205B2EAB1EE}" type="slidenum">
              <a:rPr lang="en-US" smtClean="0"/>
              <a:pPr/>
              <a:t>‹#›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885715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01" r:id="rId4"/>
    <p:sldLayoutId id="2147483702" r:id="rId5"/>
    <p:sldLayoutId id="2147483707" r:id="rId6"/>
    <p:sldLayoutId id="2147483703" r:id="rId7"/>
    <p:sldLayoutId id="2147483704" r:id="rId8"/>
    <p:sldLayoutId id="2147483705" r:id="rId9"/>
    <p:sldLayoutId id="2147483706" r:id="rId10"/>
    <p:sldLayoutId id="2147483708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600" b="1" i="0" kern="1200" cap="all" spc="7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estgorilla.com/blog/4-communication-types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mimundoenfermeria.blogspot.com/2018/09/prehospitalario.html" TargetMode="External"/><Relationship Id="rId3" Type="http://schemas.openxmlformats.org/officeDocument/2006/relationships/diagramLayout" Target="../diagrams/layout2.xml"/><Relationship Id="rId7" Type="http://schemas.openxmlformats.org/officeDocument/2006/relationships/image" Target="../media/image3.jp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Relationship Id="rId9" Type="http://schemas.openxmlformats.org/officeDocument/2006/relationships/hyperlink" Target="https://creativecommons.org/licenses/by/3.0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ar.inspiredpencil.com/pictures-2023/sbar-communication-model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16/j.chb.2024.108218" TargetMode="External"/><Relationship Id="rId2" Type="http://schemas.openxmlformats.org/officeDocument/2006/relationships/hyperlink" Target="https://doi.org/10.1080/01421599978979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F619DE0E-F039-443E-AF60-E4B6AA72D2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A065953-3D69-4CD4-80C3-DF10DEB4C7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30"/>
            <a:ext cx="8104091" cy="6857571"/>
          </a:xfrm>
          <a:prstGeom prst="rect">
            <a:avLst/>
          </a:prstGeom>
          <a:gradFill>
            <a:gsLst>
              <a:gs pos="0">
                <a:schemeClr val="accent4">
                  <a:alpha val="80000"/>
                </a:schemeClr>
              </a:gs>
              <a:gs pos="100000">
                <a:schemeClr val="accent2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AB36DB5-F10D-4EDB-87E2-ECB9301FFC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874250" y="627728"/>
            <a:ext cx="4355593" cy="8104092"/>
          </a:xfrm>
          <a:prstGeom prst="rect">
            <a:avLst/>
          </a:prstGeom>
          <a:gradFill>
            <a:gsLst>
              <a:gs pos="0">
                <a:schemeClr val="accent5">
                  <a:alpha val="0"/>
                </a:schemeClr>
              </a:gs>
              <a:gs pos="91000">
                <a:schemeClr val="accent2">
                  <a:alpha val="43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46F195D-95DC-419E-BBC1-E2B601A606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200" y="-1"/>
            <a:ext cx="5638801" cy="6886827"/>
          </a:xfrm>
          <a:prstGeom prst="rect">
            <a:avLst/>
          </a:prstGeom>
          <a:gradFill>
            <a:gsLst>
              <a:gs pos="49000">
                <a:schemeClr val="accent6">
                  <a:lumMod val="75000"/>
                  <a:alpha val="0"/>
                </a:schemeClr>
              </a:gs>
              <a:gs pos="99000">
                <a:schemeClr val="accent6">
                  <a:alpha val="7900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55993D72-5628-4E5E-BB9F-96066414EE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1609180" y="724988"/>
            <a:ext cx="5121259" cy="5458067"/>
          </a:xfrm>
          <a:prstGeom prst="ellipse">
            <a:avLst/>
          </a:prstGeom>
          <a:gradFill>
            <a:gsLst>
              <a:gs pos="39000">
                <a:schemeClr val="accent4">
                  <a:lumMod val="20000"/>
                  <a:lumOff val="80000"/>
                  <a:alpha val="0"/>
                </a:schemeClr>
              </a:gs>
              <a:gs pos="100000">
                <a:schemeClr val="accent6">
                  <a:alpha val="29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E8443212-64F1-57A0-CD63-35B77BF12EC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4903" r="20872" b="1"/>
          <a:stretch>
            <a:fillRect/>
          </a:stretch>
        </p:blipFill>
        <p:spPr>
          <a:xfrm>
            <a:off x="8104091" y="28836"/>
            <a:ext cx="4072161" cy="685799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87887E4-8746-6627-C6DB-B561EEBD0BD7}"/>
              </a:ext>
            </a:extLst>
          </p:cNvPr>
          <p:cNvSpPr txBox="1"/>
          <p:nvPr/>
        </p:nvSpPr>
        <p:spPr>
          <a:xfrm>
            <a:off x="-15748" y="-5847"/>
            <a:ext cx="8371114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Amasis MT Pro Medium" panose="02040604050005020304" pitchFamily="18" charset="0"/>
              </a:rPr>
              <a:t>Name: Maymunah Akhtar </a:t>
            </a:r>
          </a:p>
          <a:p>
            <a:endParaRPr lang="en-GB" sz="3600" dirty="0">
              <a:latin typeface="Amasis MT Pro Medium" panose="02040604050005020304" pitchFamily="18" charset="0"/>
            </a:endParaRPr>
          </a:p>
          <a:p>
            <a:r>
              <a:rPr lang="en-GB" sz="3600" dirty="0">
                <a:latin typeface="Amasis MT Pro Medium" panose="02040604050005020304" pitchFamily="18" charset="0"/>
              </a:rPr>
              <a:t>Student Number:2433756</a:t>
            </a:r>
          </a:p>
          <a:p>
            <a:endParaRPr lang="en-GB" sz="3600" dirty="0">
              <a:latin typeface="Amasis MT Pro Medium" panose="02040604050005020304" pitchFamily="18" charset="0"/>
            </a:endParaRPr>
          </a:p>
          <a:p>
            <a:r>
              <a:rPr lang="en-GB" sz="3600" dirty="0" err="1">
                <a:latin typeface="Amasis MT Pro Medium" panose="02040604050005020304" pitchFamily="18" charset="0"/>
              </a:rPr>
              <a:t>Module:Professional</a:t>
            </a:r>
            <a:r>
              <a:rPr lang="en-GB" sz="3600" dirty="0">
                <a:latin typeface="Amasis MT Pro Medium" panose="02040604050005020304" pitchFamily="18" charset="0"/>
              </a:rPr>
              <a:t> Development in Health and Social care</a:t>
            </a:r>
          </a:p>
          <a:p>
            <a:r>
              <a:rPr lang="en-GB" sz="3600" dirty="0">
                <a:latin typeface="Amasis MT Pro Medium" panose="02040604050005020304" pitchFamily="18" charset="0"/>
              </a:rPr>
              <a:t> </a:t>
            </a:r>
          </a:p>
          <a:p>
            <a:r>
              <a:rPr lang="en-GB" sz="3600" dirty="0">
                <a:latin typeface="Amasis MT Pro Medium" panose="02040604050005020304" pitchFamily="18" charset="0"/>
              </a:rPr>
              <a:t>Module Code: LCHS4009</a:t>
            </a:r>
          </a:p>
          <a:p>
            <a:endParaRPr lang="en-GB" sz="3600" dirty="0">
              <a:latin typeface="Amasis MT Pro Medium" panose="02040604050005020304" pitchFamily="18" charset="0"/>
            </a:endParaRPr>
          </a:p>
          <a:p>
            <a:r>
              <a:rPr lang="en-GB" sz="3600" dirty="0">
                <a:latin typeface="Amasis MT Pro Medium" panose="02040604050005020304" pitchFamily="18" charset="0"/>
              </a:rPr>
              <a:t>Assignment title: Self-Awareness Presentation</a:t>
            </a:r>
          </a:p>
          <a:p>
            <a:endParaRPr lang="en-GB" sz="4000" dirty="0">
              <a:latin typeface="Amasis MT Pro Medium" panose="02040604050005020304" pitchFamily="18" charset="0"/>
            </a:endParaRPr>
          </a:p>
          <a:p>
            <a:endParaRPr lang="en-GB" sz="4000" dirty="0">
              <a:latin typeface="Amasis MT Pro Medium" panose="020406040500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0861955"/>
      </p:ext>
    </p:extLst>
  </p:cSld>
  <p:clrMapOvr>
    <a:masterClrMapping/>
  </p:clrMapOvr>
  <p:transition spd="slow">
    <p:wheel spokes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979E27D9-03C7-44E2-9FF8-15D0C8506A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296FB7-9EFD-5541-DC5E-FD48F6FBA1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1040" y="1628516"/>
            <a:ext cx="5268037" cy="2567508"/>
          </a:xfrm>
        </p:spPr>
        <p:txBody>
          <a:bodyPr vert="horz" lIns="0" tIns="0" rIns="0" bIns="0" rtlCol="0" anchor="t">
            <a:noAutofit/>
          </a:bodyPr>
          <a:lstStyle/>
          <a:p>
            <a:pPr marL="114300" indent="-342900">
              <a:buFont typeface="Wingdings" panose="05000000000000000000" pitchFamily="2" charset="2"/>
              <a:buChar char="v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Sharing any information to someone through verbal, non-verbal and in writing is all part of communication.</a:t>
            </a:r>
          </a:p>
          <a:p>
            <a:pPr marL="114300" indent="-342900">
              <a:buFont typeface="Wingdings" panose="05000000000000000000" pitchFamily="2" charset="2"/>
              <a:buChar char="v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In health and social care, it includes active listening, effective questioning, appropriate body language and clear documentation (Koprowska, 2020).</a:t>
            </a:r>
          </a:p>
          <a:p>
            <a:pPr marL="114300" indent="-342900">
              <a:buFont typeface="Wingdings" panose="05000000000000000000" pitchFamily="2" charset="2"/>
              <a:buChar char="v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Effective communication ensures information is clear, understood and appropriate for the situation.</a:t>
            </a:r>
          </a:p>
        </p:txBody>
      </p:sp>
      <p:pic>
        <p:nvPicPr>
          <p:cNvPr id="10" name="Picture 9" descr="A group of white icons with text&#10;&#10;AI-generated content may be incorrect.">
            <a:extLst>
              <a:ext uri="{FF2B5EF4-FFF2-40B4-BE49-F238E27FC236}">
                <a16:creationId xmlns:a16="http://schemas.microsoft.com/office/drawing/2014/main" id="{EF436011-568F-6926-4A78-8641C8A7C8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3" b="3"/>
          <a:stretch>
            <a:fillRect/>
          </a:stretch>
        </p:blipFill>
        <p:spPr>
          <a:xfrm>
            <a:off x="7047513" y="1045029"/>
            <a:ext cx="4443447" cy="4374063"/>
          </a:xfrm>
          <a:custGeom>
            <a:avLst/>
            <a:gdLst/>
            <a:ahLst/>
            <a:cxnLst/>
            <a:rect l="l" t="t" r="r" b="b"/>
            <a:pathLst>
              <a:path w="4694238" h="4694238">
                <a:moveTo>
                  <a:pt x="2347119" y="0"/>
                </a:moveTo>
                <a:cubicBezTo>
                  <a:pt x="3643397" y="0"/>
                  <a:pt x="4694238" y="1050841"/>
                  <a:pt x="4694238" y="2347119"/>
                </a:cubicBezTo>
                <a:cubicBezTo>
                  <a:pt x="4694238" y="3643397"/>
                  <a:pt x="3643397" y="4694238"/>
                  <a:pt x="2347119" y="4694238"/>
                </a:cubicBezTo>
                <a:cubicBezTo>
                  <a:pt x="1050841" y="4694238"/>
                  <a:pt x="0" y="3643397"/>
                  <a:pt x="0" y="2347119"/>
                </a:cubicBezTo>
                <a:cubicBezTo>
                  <a:pt x="0" y="1050841"/>
                  <a:pt x="1050841" y="0"/>
                  <a:pt x="2347119" y="0"/>
                </a:cubicBezTo>
                <a:close/>
              </a:path>
            </a:pathLst>
          </a:cu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EEBF1590-3B36-48EE-A89D-3B6F3CB256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C8F6C8C-AB5A-4548-942D-E3FD40ACBC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70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F6AE0D9-7168-F861-606F-ED9C07A2EC70}"/>
              </a:ext>
            </a:extLst>
          </p:cNvPr>
          <p:cNvSpPr txBox="1"/>
          <p:nvPr/>
        </p:nvSpPr>
        <p:spPr>
          <a:xfrm>
            <a:off x="10678884" y="4958024"/>
            <a:ext cx="15131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</a:t>
            </a:r>
            <a:r>
              <a:rPr lang="en-GB" dirty="0" err="1"/>
              <a:t>Bing,N.D</a:t>
            </a:r>
            <a:r>
              <a:rPr lang="en-GB" dirty="0"/>
              <a:t>.)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EBC946F-DD62-E632-0450-C46D7CA052A2}"/>
              </a:ext>
            </a:extLst>
          </p:cNvPr>
          <p:cNvSpPr txBox="1"/>
          <p:nvPr/>
        </p:nvSpPr>
        <p:spPr>
          <a:xfrm>
            <a:off x="889738" y="576943"/>
            <a:ext cx="61577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latin typeface="Algerian" panose="04020705040A02060702" pitchFamily="82" charset="0"/>
              </a:rPr>
              <a:t>Communication</a:t>
            </a:r>
            <a:r>
              <a:rPr lang="en-GB" sz="3600" b="1" dirty="0">
                <a:latin typeface="Algerian" panose="04020705040A02060702" pitchFamily="82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464482062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0FBF6-E606-7345-409B-60D11C4DC2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6686" y="0"/>
            <a:ext cx="10241280" cy="1234440"/>
          </a:xfrm>
        </p:spPr>
        <p:txBody>
          <a:bodyPr>
            <a:normAutofit/>
          </a:bodyPr>
          <a:lstStyle/>
          <a:p>
            <a:pPr algn="ctr"/>
            <a:r>
              <a:rPr lang="en-GB" sz="4000" dirty="0">
                <a:latin typeface="Algerian" panose="04020705040A02060702" pitchFamily="82" charset="0"/>
              </a:rPr>
              <a:t>Why communication matter in health and social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1CC86DDA-8750-AEC2-7BC1-027E402DFFF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41515" y="1550996"/>
          <a:ext cx="8284028" cy="30427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88176F27-F04A-CB5F-3BE9-76209D8E2BBF}"/>
              </a:ext>
            </a:extLst>
          </p:cNvPr>
          <p:cNvSpPr txBox="1"/>
          <p:nvPr/>
        </p:nvSpPr>
        <p:spPr>
          <a:xfrm>
            <a:off x="141516" y="4593771"/>
            <a:ext cx="91222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Research shows that strong patient‑provider communication can improve patients’ understanding of their care, reduce stress, and even enhance their sense of purpose and well-being (Wu et al., 2024).</a:t>
            </a:r>
          </a:p>
        </p:txBody>
      </p:sp>
    </p:spTree>
    <p:extLst>
      <p:ext uri="{BB962C8B-B14F-4D97-AF65-F5344CB8AC3E}">
        <p14:creationId xmlns:p14="http://schemas.microsoft.com/office/powerpoint/2010/main" val="943577591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019C04-565D-C68B-8BC3-FFAF764BB5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543" y="79440"/>
            <a:ext cx="8456341" cy="123444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000" dirty="0">
                <a:latin typeface="Algerian" panose="04020705040A02060702" pitchFamily="82" charset="0"/>
              </a:rPr>
              <a:t>Why communication is essential for paramedics </a:t>
            </a: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D3E1CC0F-3DC0-ECFD-E2F3-E1CC343268D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3543" y="1313880"/>
          <a:ext cx="8806543" cy="27982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60D53874-C79E-6585-9E02-465F47522393}"/>
              </a:ext>
            </a:extLst>
          </p:cNvPr>
          <p:cNvSpPr txBox="1"/>
          <p:nvPr/>
        </p:nvSpPr>
        <p:spPr>
          <a:xfrm>
            <a:off x="1" y="4193535"/>
            <a:ext cx="80511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Effective communication supports rapid assessment, safe decision-making, and coordinated care. Research shows that structured communication training improves clinical performance and patient outcomes (Aspegren, 1999).</a:t>
            </a:r>
          </a:p>
        </p:txBody>
      </p:sp>
      <p:pic>
        <p:nvPicPr>
          <p:cNvPr id="8" name="Picture 7" descr="A couple of people standing next to a white and red ambulance&#10;&#10;AI-generated content may be incorrect.">
            <a:extLst>
              <a:ext uri="{FF2B5EF4-FFF2-40B4-BE49-F238E27FC236}">
                <a16:creationId xmlns:a16="http://schemas.microsoft.com/office/drawing/2014/main" id="{85E69045-343B-F0A1-9EF2-AB23F128270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8950447" y="2271057"/>
            <a:ext cx="2990186" cy="299018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F6BF63E-7908-FD86-ED3C-F5F63EFD26D3}"/>
              </a:ext>
            </a:extLst>
          </p:cNvPr>
          <p:cNvSpPr txBox="1"/>
          <p:nvPr/>
        </p:nvSpPr>
        <p:spPr>
          <a:xfrm>
            <a:off x="3114675" y="6410325"/>
            <a:ext cx="596265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8" tooltip="https://mimundoenfermeria.blogspot.com/2018/09/prehospitalario.html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9" tooltip="https://creativecommons.org/licenses/by/3.0/"/>
              </a:rPr>
              <a:t>CC BY</a:t>
            </a:r>
            <a:endParaRPr lang="en-GB" sz="90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909894C-A361-3068-5743-8A977F9E555D}"/>
              </a:ext>
            </a:extLst>
          </p:cNvPr>
          <p:cNvSpPr txBox="1"/>
          <p:nvPr/>
        </p:nvSpPr>
        <p:spPr>
          <a:xfrm>
            <a:off x="9545410" y="4670588"/>
            <a:ext cx="2167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</a:t>
            </a:r>
            <a:r>
              <a:rPr lang="en-GB" dirty="0" err="1"/>
              <a:t>Bing,N.D</a:t>
            </a:r>
            <a:r>
              <a:rPr lang="en-GB" dirty="0"/>
              <a:t>.)</a:t>
            </a:r>
          </a:p>
        </p:txBody>
      </p:sp>
    </p:spTree>
    <p:extLst>
      <p:ext uri="{BB962C8B-B14F-4D97-AF65-F5344CB8AC3E}">
        <p14:creationId xmlns:p14="http://schemas.microsoft.com/office/powerpoint/2010/main" val="4067119789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E3AE8C3-8F65-40F4-BABE-E70F383014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409317" y="1410082"/>
            <a:ext cx="6858000" cy="4037835"/>
          </a:xfrm>
          <a:prstGeom prst="rect">
            <a:avLst/>
          </a:prstGeom>
          <a:gradFill>
            <a:gsLst>
              <a:gs pos="8000">
                <a:schemeClr val="accent6">
                  <a:alpha val="78000"/>
                </a:schemeClr>
              </a:gs>
              <a:gs pos="100000">
                <a:schemeClr val="accent5">
                  <a:alpha val="89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2FC4764-B8D5-4F87-95DB-3125B2D128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59728" y="59346"/>
            <a:ext cx="4156527" cy="4037836"/>
          </a:xfrm>
          <a:prstGeom prst="rect">
            <a:avLst/>
          </a:prstGeom>
          <a:gradFill>
            <a:gsLst>
              <a:gs pos="0">
                <a:schemeClr val="accent5">
                  <a:alpha val="47000"/>
                </a:schemeClr>
              </a:gs>
              <a:gs pos="100000">
                <a:schemeClr val="accent4">
                  <a:alpha val="0"/>
                </a:schemeClr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4C1654F-94F5-497E-8ECF-F2A7E84D6A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768313" y="3587284"/>
            <a:ext cx="2501977" cy="4038601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99000">
                <a:schemeClr val="accent2">
                  <a:alpha val="70000"/>
                </a:schemeClr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65254" y="969296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58000">
                <a:schemeClr val="bg1">
                  <a:alpha val="0"/>
                </a:schemeClr>
              </a:gs>
              <a:gs pos="100000">
                <a:schemeClr val="accent6">
                  <a:alpha val="35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10CEDBC-DD60-F380-AB69-BC833ECB61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9518" y="586855"/>
            <a:ext cx="3258570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3200">
                <a:solidFill>
                  <a:schemeClr val="bg1"/>
                </a:solidFill>
                <a:latin typeface="Algerian" panose="04020705040A02060702" pitchFamily="82" charset="0"/>
              </a:rPr>
              <a:t>Using SBAR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AC519F-2E8C-59D1-E495-405E635A22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1824" y="1674600"/>
            <a:ext cx="3025303" cy="5361991"/>
          </a:xfrm>
        </p:spPr>
        <p:txBody>
          <a:bodyPr anchor="ctr">
            <a:normAutofit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 structured communication technique called SBAR is used to show information in a clear and precise manner.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S-Situation: what is happening right now?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B-Background: relevant medical history or events leading up to the situation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A-Assessment: what you think the problem is 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R-Recommendation: what you believe needs to happen next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Structured communication tools, such as SBAR, are supported by research as effective methods for teaching and improving communication in clinical settings (Aspegren, 1999).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v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v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v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v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v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v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A white background with blue squares and white text&#10;&#10;AI-generated content may be incorrect.">
            <a:extLst>
              <a:ext uri="{FF2B5EF4-FFF2-40B4-BE49-F238E27FC236}">
                <a16:creationId xmlns:a16="http://schemas.microsoft.com/office/drawing/2014/main" id="{B50986B0-F76F-C620-8B3B-A851C85535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249912" y="-427"/>
            <a:ext cx="3939039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6207675-0632-4FDD-15F3-839C7AB3C613}"/>
              </a:ext>
            </a:extLst>
          </p:cNvPr>
          <p:cNvSpPr txBox="1"/>
          <p:nvPr/>
        </p:nvSpPr>
        <p:spPr>
          <a:xfrm>
            <a:off x="8249911" y="6577537"/>
            <a:ext cx="1163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</a:t>
            </a:r>
            <a:r>
              <a:rPr lang="en-GB" dirty="0" err="1"/>
              <a:t>Bing,N.D</a:t>
            </a:r>
            <a:r>
              <a:rPr lang="en-GB" dirty="0"/>
              <a:t>.)</a:t>
            </a:r>
          </a:p>
        </p:txBody>
      </p:sp>
    </p:spTree>
    <p:extLst>
      <p:ext uri="{BB962C8B-B14F-4D97-AF65-F5344CB8AC3E}">
        <p14:creationId xmlns:p14="http://schemas.microsoft.com/office/powerpoint/2010/main" val="538730573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3DAF4AA-9270-40B5-B73C-B11B9A92F0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DED3369-6AA2-48B2-1538-309035A44D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8" y="462743"/>
            <a:ext cx="5327375" cy="1560022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800">
                <a:latin typeface="Algerian" panose="04020705040A02060702" pitchFamily="82" charset="0"/>
              </a:rPr>
              <a:t>PRACTICAL EXAMPLE:SBAR IN A REAL-LIFE EMERGENCY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D1D030-3ECD-AE05-BA6B-3754932904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2279374"/>
            <a:ext cx="5327373" cy="3601436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1400">
                <a:latin typeface="Arial" panose="020B0604020202020204" pitchFamily="34" charset="0"/>
                <a:cs typeface="Arial" panose="020B0604020202020204" pitchFamily="34" charset="0"/>
              </a:rPr>
              <a:t>Scenario: Road-traffic collision                                                                                                                                                        A paramedic would use SBAR when handing over to hospital staff.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en-GB" sz="1400">
                <a:latin typeface="Arial" panose="020B0604020202020204" pitchFamily="34" charset="0"/>
                <a:cs typeface="Arial" panose="020B0604020202020204" pitchFamily="34" charset="0"/>
              </a:rPr>
              <a:t>S-Situation: “This is a 33 years old male involved in a high-speed collision. He is conscious but in sever pain.”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en-GB" sz="1400">
                <a:latin typeface="Arial" panose="020B0604020202020204" pitchFamily="34" charset="0"/>
                <a:cs typeface="Arial" panose="020B0604020202020204" pitchFamily="34" charset="0"/>
              </a:rPr>
              <a:t> B-Background: “No known medical history. Air bag activated. No loss of consciousness.”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en-GB" sz="1400">
                <a:latin typeface="Arial" panose="020B0604020202020204" pitchFamily="34" charset="0"/>
                <a:cs typeface="Arial" panose="020B0604020202020204" pitchFamily="34" charset="0"/>
              </a:rPr>
              <a:t>A-Assessment: “suspected fractured femur, stable air way, rapid breathing, increased pulse.”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en-GB" sz="1400">
                <a:latin typeface="Arial" panose="020B0604020202020204" pitchFamily="34" charset="0"/>
                <a:cs typeface="Arial" panose="020B0604020202020204" pitchFamily="34" charset="0"/>
              </a:rPr>
              <a:t>R-Recommendation: “request immediate trauma assessment and pain management”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400">
                <a:latin typeface="Arial" panose="020B0604020202020204" pitchFamily="34" charset="0"/>
                <a:cs typeface="Arial" panose="020B0604020202020204" pitchFamily="34" charset="0"/>
              </a:rPr>
              <a:t>This structured approach ensures accurate, efficient communication and improves the patient's safety. </a:t>
            </a:r>
          </a:p>
          <a:p>
            <a:pPr marL="0" indent="0">
              <a:lnSpc>
                <a:spcPct val="110000"/>
              </a:lnSpc>
              <a:buNone/>
            </a:pPr>
            <a:endParaRPr lang="en-GB" sz="140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1D5E60A-D6B1-4F21-A993-313958AF0C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15300" y="-4"/>
            <a:ext cx="4076699" cy="6858003"/>
          </a:xfrm>
          <a:prstGeom prst="rect">
            <a:avLst/>
          </a:prstGeom>
          <a:gradFill>
            <a:gsLst>
              <a:gs pos="8000">
                <a:schemeClr val="accent6"/>
              </a:gs>
              <a:gs pos="100000">
                <a:schemeClr val="accent5">
                  <a:alpha val="90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B7BB16B-E108-4C64-97D5-7AC67CC5E2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6724863" y="1390436"/>
            <a:ext cx="6857572" cy="4076700"/>
          </a:xfrm>
          <a:prstGeom prst="rect">
            <a:avLst/>
          </a:prstGeom>
          <a:gradFill>
            <a:gsLst>
              <a:gs pos="0">
                <a:schemeClr val="accent4">
                  <a:alpha val="13000"/>
                </a:schemeClr>
              </a:gs>
              <a:gs pos="99000">
                <a:schemeClr val="accent2">
                  <a:alpha val="52000"/>
                </a:schemeClr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5F6A003-4671-4F7B-A12E-2946D61E43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6785110" y="1451112"/>
            <a:ext cx="6858001" cy="3955771"/>
          </a:xfrm>
          <a:prstGeom prst="rect">
            <a:avLst/>
          </a:prstGeom>
          <a:gradFill>
            <a:gsLst>
              <a:gs pos="0">
                <a:schemeClr val="accent6">
                  <a:alpha val="0"/>
                </a:schemeClr>
              </a:gs>
              <a:gs pos="72000">
                <a:schemeClr val="tx2">
                  <a:lumMod val="75000"/>
                  <a:lumOff val="25000"/>
                  <a:alpha val="26000"/>
                </a:scheme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6" descr="Ambulance">
            <a:extLst>
              <a:ext uri="{FF2B5EF4-FFF2-40B4-BE49-F238E27FC236}">
                <a16:creationId xmlns:a16="http://schemas.microsoft.com/office/drawing/2014/main" id="{37F28CF0-85E4-81BB-42A9-12BBAAED0E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69796" y="1028699"/>
            <a:ext cx="4076701" cy="4076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526620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E383CC5D-71E8-4CB2-8E4A-F1E4FF6DC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2DA5AC1-43C5-4243-9028-07DBB80D0C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8"/>
            <a:ext cx="12192000" cy="1600201"/>
          </a:xfrm>
          <a:prstGeom prst="rect">
            <a:avLst/>
          </a:prstGeom>
          <a:gradFill>
            <a:gsLst>
              <a:gs pos="0">
                <a:schemeClr val="accent5">
                  <a:alpha val="83000"/>
                </a:schemeClr>
              </a:gs>
              <a:gs pos="100000">
                <a:schemeClr val="accent6"/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8A4EDA1C-27A1-4C83-ACE4-6675EC9245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99161" y="9109"/>
            <a:ext cx="7792839" cy="1594270"/>
          </a:xfrm>
          <a:prstGeom prst="rect">
            <a:avLst/>
          </a:prstGeom>
          <a:gradFill>
            <a:gsLst>
              <a:gs pos="22000">
                <a:schemeClr val="accent2">
                  <a:alpha val="0"/>
                </a:schemeClr>
              </a:gs>
              <a:gs pos="99000">
                <a:schemeClr val="accent2"/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1C2185E4-B584-4B9D-9440-DEA0FB9D94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9021976" y="-906246"/>
            <a:ext cx="1602951" cy="3416298"/>
          </a:xfrm>
          <a:prstGeom prst="rect">
            <a:avLst/>
          </a:prstGeom>
          <a:gradFill>
            <a:gsLst>
              <a:gs pos="45000">
                <a:schemeClr val="accent4">
                  <a:alpha val="0"/>
                </a:schemeClr>
              </a:gs>
              <a:gs pos="99000">
                <a:schemeClr val="accent6">
                  <a:alpha val="33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F33EC8A-EE0A-4395-97E2-DAD467CF73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2451242" y="0"/>
            <a:ext cx="9729549" cy="1600198"/>
          </a:xfrm>
          <a:prstGeom prst="rect">
            <a:avLst/>
          </a:prstGeom>
          <a:gradFill>
            <a:gsLst>
              <a:gs pos="0">
                <a:schemeClr val="accent5">
                  <a:alpha val="30000"/>
                </a:schemeClr>
              </a:gs>
              <a:gs pos="99000">
                <a:schemeClr val="accent5">
                  <a:alpha val="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FF85DA95-16A4-404E-9BFF-27F8E4FC78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430"/>
            <a:ext cx="7910111" cy="1600198"/>
          </a:xfrm>
          <a:prstGeom prst="rect">
            <a:avLst/>
          </a:prstGeom>
          <a:gradFill>
            <a:gsLst>
              <a:gs pos="0">
                <a:schemeClr val="accent5">
                  <a:alpha val="21000"/>
                </a:schemeClr>
              </a:gs>
              <a:gs pos="99000">
                <a:schemeClr val="accent5">
                  <a:alpha val="0"/>
                </a:scheme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4BC1124-F5A1-9A01-6E52-8D642E4865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7084" y="374427"/>
            <a:ext cx="10374517" cy="971512"/>
          </a:xfrm>
        </p:spPr>
        <p:txBody>
          <a:bodyPr anchor="ctr">
            <a:normAutofit/>
          </a:bodyPr>
          <a:lstStyle/>
          <a:p>
            <a:r>
              <a:rPr lang="en-GB" sz="3200">
                <a:solidFill>
                  <a:schemeClr val="bg1"/>
                </a:solidFill>
                <a:latin typeface="Algerian" panose="04020705040A02060702" pitchFamily="82" charset="0"/>
              </a:rPr>
              <a:t>conclusion</a:t>
            </a:r>
          </a:p>
        </p:txBody>
      </p:sp>
      <p:graphicFrame>
        <p:nvGraphicFramePr>
          <p:cNvPr id="28" name="Content Placeholder 2">
            <a:extLst>
              <a:ext uri="{FF2B5EF4-FFF2-40B4-BE49-F238E27FC236}">
                <a16:creationId xmlns:a16="http://schemas.microsoft.com/office/drawing/2014/main" id="{C60A8A79-B42B-E422-B64E-9D389D5DC27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1734072"/>
              </p:ext>
            </p:extLst>
          </p:nvPr>
        </p:nvGraphicFramePr>
        <p:xfrm>
          <a:off x="579474" y="2062715"/>
          <a:ext cx="11033029" cy="4189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85580732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8804DF-3A91-9226-A249-BFD4BEEB98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5360" y="-97972"/>
            <a:ext cx="10241280" cy="963168"/>
          </a:xfrm>
        </p:spPr>
        <p:txBody>
          <a:bodyPr>
            <a:normAutofit/>
          </a:bodyPr>
          <a:lstStyle/>
          <a:p>
            <a:pPr algn="ctr"/>
            <a:r>
              <a:rPr lang="en-GB" sz="4000">
                <a:latin typeface="Algerian" panose="04020705040A02060702" pitchFamily="82" charset="0"/>
              </a:rPr>
              <a:t>References</a:t>
            </a:r>
            <a:r>
              <a:rPr lang="en-GB"/>
              <a:t>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84C583-6344-F8F2-B077-750365FE18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8457" y="1186978"/>
            <a:ext cx="10241280" cy="39593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/>
              <a:t> </a:t>
            </a:r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Aspegren, K. (1999). BEME Guide No. 2: </a:t>
            </a:r>
            <a:r>
              <a:rPr lang="en-GB" sz="2000" i="1">
                <a:latin typeface="Arial" panose="020B0604020202020204" pitchFamily="34" charset="0"/>
                <a:cs typeface="Arial" panose="020B0604020202020204" pitchFamily="34" charset="0"/>
              </a:rPr>
              <a:t>Teaching and learning communication skills in medicine-a review with quality grading of articles. Medical Teacher</a:t>
            </a:r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, 21(6), 563–570. </a:t>
            </a:r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https://doi.org/10.1080/01421599978979</a:t>
            </a:r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marL="0" indent="0">
              <a:buNone/>
            </a:pPr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Koprowska, J. (2020) </a:t>
            </a:r>
            <a:r>
              <a:rPr lang="en-GB" sz="2000" i="1">
                <a:latin typeface="Arial" panose="020B0604020202020204" pitchFamily="34" charset="0"/>
                <a:cs typeface="Arial" panose="020B0604020202020204" pitchFamily="34" charset="0"/>
              </a:rPr>
              <a:t>Communication and interpersonal skills in social work</a:t>
            </a:r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. 5th edn. London: </a:t>
            </a:r>
            <a:r>
              <a:rPr lang="en-GB" sz="2000" i="1">
                <a:latin typeface="Arial" panose="020B0604020202020204" pitchFamily="34" charset="0"/>
                <a:cs typeface="Arial" panose="020B0604020202020204" pitchFamily="34" charset="0"/>
              </a:rPr>
              <a:t>Learning Matters.</a:t>
            </a:r>
          </a:p>
          <a:p>
            <a:pPr marL="0" indent="0">
              <a:buNone/>
            </a:pPr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Wu, Q., Ngien, A., Jiang, S. and Dong, Y. (2024). ‘</a:t>
            </a:r>
            <a:r>
              <a:rPr lang="en-GB" sz="2000" i="1">
                <a:latin typeface="Arial" panose="020B0604020202020204" pitchFamily="34" charset="0"/>
                <a:cs typeface="Arial" panose="020B0604020202020204" pitchFamily="34" charset="0"/>
              </a:rPr>
              <a:t>Why communication matters? The roles of patient‑provider communication and social media use in cancer survivors’ meaning in life, Computers in Human Behaviour</a:t>
            </a:r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, 156, Article 108218. </a:t>
            </a:r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https://doi.org/10.1016/j.chb.2024.108218</a:t>
            </a:r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</a:p>
          <a:p>
            <a:pPr marL="0" indent="0">
              <a:buNone/>
            </a:pPr>
            <a:endParaRPr lang="en-GB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5916743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GradientRiseVTI">
  <a:themeElements>
    <a:clrScheme name="GradientRise">
      <a:dk1>
        <a:sysClr val="windowText" lastClr="000000"/>
      </a:dk1>
      <a:lt1>
        <a:srgbClr val="FFFFFF"/>
      </a:lt1>
      <a:dk2>
        <a:srgbClr val="3C0F3A"/>
      </a:dk2>
      <a:lt2>
        <a:srgbClr val="F1F2F2"/>
      </a:lt2>
      <a:accent1>
        <a:srgbClr val="A6025C"/>
      </a:accent1>
      <a:accent2>
        <a:srgbClr val="92248E"/>
      </a:accent2>
      <a:accent3>
        <a:srgbClr val="DE95C4"/>
      </a:accent3>
      <a:accent4>
        <a:srgbClr val="FE4A00"/>
      </a:accent4>
      <a:accent5>
        <a:srgbClr val="DA002F"/>
      </a:accent5>
      <a:accent6>
        <a:srgbClr val="FF907A"/>
      </a:accent6>
      <a:hlink>
        <a:srgbClr val="CA71E4"/>
      </a:hlink>
      <a:folHlink>
        <a:srgbClr val="E45E49"/>
      </a:folHlink>
    </a:clrScheme>
    <a:fontScheme name="Avenir">
      <a:majorFont>
        <a:latin typeface="Tw Cen MT"/>
        <a:ea typeface=""/>
        <a:cs typeface=""/>
      </a:majorFont>
      <a:minorFont>
        <a:latin typeface="Tw Cen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adientRiseVTI" id="{C2FC082F-B444-4222-AF20-78444CCB5722}" vid="{39F213E4-0CBC-40CB-B3F6-8C5562B6B99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641</Words>
  <Application>Microsoft Office PowerPoint</Application>
  <PresentationFormat>Widescreen</PresentationFormat>
  <Paragraphs>62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Algerian</vt:lpstr>
      <vt:lpstr>Amasis MT Pro Medium</vt:lpstr>
      <vt:lpstr>Arial</vt:lpstr>
      <vt:lpstr>Tw Cen MT</vt:lpstr>
      <vt:lpstr>Wingdings</vt:lpstr>
      <vt:lpstr>GradientRiseVTI</vt:lpstr>
      <vt:lpstr>PowerPoint Presentation</vt:lpstr>
      <vt:lpstr>PowerPoint Presentation</vt:lpstr>
      <vt:lpstr>Why communication matter in health and social</vt:lpstr>
      <vt:lpstr>Why communication is essential for paramedics </vt:lpstr>
      <vt:lpstr>Using SBAR MODEL</vt:lpstr>
      <vt:lpstr>PRACTICAL EXAMPLE:SBAR IN A REAL-LIFE EMERGENCY </vt:lpstr>
      <vt:lpstr>conclusion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Maymunah akhtar</dc:creator>
  <cp:lastModifiedBy>Maymunah akhtar</cp:lastModifiedBy>
  <cp:revision>1</cp:revision>
  <dcterms:created xsi:type="dcterms:W3CDTF">2026-02-22T03:21:53Z</dcterms:created>
  <dcterms:modified xsi:type="dcterms:W3CDTF">2026-02-23T01:40:10Z</dcterms:modified>
</cp:coreProperties>
</file>