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7E17DB-2F26-482D-85A4-14A465308E24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9E42187-5205-485F-AAEE-2837BB515A4A}">
      <dgm:prSet/>
      <dgm:spPr/>
      <dgm:t>
        <a:bodyPr/>
        <a:lstStyle/>
        <a:p>
          <a:r>
            <a:rPr lang="en-GB"/>
            <a:t>Overview of Jenny’s situation</a:t>
          </a:r>
        </a:p>
      </dgm:t>
    </dgm:pt>
    <dgm:pt modelId="{27D2BAA0-0FA6-408C-8F5D-97A95243C97C}" type="parTrans" cxnId="{48C9E757-FDF8-494F-ACB6-1EA372E6A10A}">
      <dgm:prSet/>
      <dgm:spPr/>
      <dgm:t>
        <a:bodyPr/>
        <a:lstStyle/>
        <a:p>
          <a:endParaRPr lang="en-GB"/>
        </a:p>
      </dgm:t>
    </dgm:pt>
    <dgm:pt modelId="{FC57F434-33A1-402F-B7E0-56BE38071407}" type="sibTrans" cxnId="{48C9E757-FDF8-494F-ACB6-1EA372E6A10A}">
      <dgm:prSet/>
      <dgm:spPr/>
      <dgm:t>
        <a:bodyPr/>
        <a:lstStyle/>
        <a:p>
          <a:endParaRPr lang="en-GB"/>
        </a:p>
      </dgm:t>
    </dgm:pt>
    <dgm:pt modelId="{77F1C965-01C0-4CB4-BA90-F2A27365FD51}">
      <dgm:prSet/>
      <dgm:spPr/>
      <dgm:t>
        <a:bodyPr/>
        <a:lstStyle/>
        <a:p>
          <a:r>
            <a:rPr lang="en-GB"/>
            <a:t>Young carer role from age 11–16</a:t>
          </a:r>
        </a:p>
      </dgm:t>
    </dgm:pt>
    <dgm:pt modelId="{BBA42EE4-93B3-40D4-BA67-33FB8A65E0AF}" type="parTrans" cxnId="{E9E88EAA-4BD8-4F12-9B65-E93267EFB7F6}">
      <dgm:prSet/>
      <dgm:spPr/>
      <dgm:t>
        <a:bodyPr/>
        <a:lstStyle/>
        <a:p>
          <a:endParaRPr lang="en-GB"/>
        </a:p>
      </dgm:t>
    </dgm:pt>
    <dgm:pt modelId="{97AC5C8B-2754-4CC4-A593-6E56EB47C8A7}" type="sibTrans" cxnId="{E9E88EAA-4BD8-4F12-9B65-E93267EFB7F6}">
      <dgm:prSet/>
      <dgm:spPr/>
      <dgm:t>
        <a:bodyPr/>
        <a:lstStyle/>
        <a:p>
          <a:endParaRPr lang="en-GB"/>
        </a:p>
      </dgm:t>
    </dgm:pt>
    <dgm:pt modelId="{391A4646-3905-4EE9-8D70-37D21D10CAD4}">
      <dgm:prSet/>
      <dgm:spPr/>
      <dgm:t>
        <a:bodyPr/>
        <a:lstStyle/>
        <a:p>
          <a:r>
            <a:rPr lang="en-GB"/>
            <a:t>Loss of father and increased responsibility</a:t>
          </a:r>
        </a:p>
      </dgm:t>
    </dgm:pt>
    <dgm:pt modelId="{4322C252-8FDE-4896-BA07-D6464BEAE59E}" type="parTrans" cxnId="{66970AA0-72B1-47B4-915E-310BD28ACEB5}">
      <dgm:prSet/>
      <dgm:spPr/>
      <dgm:t>
        <a:bodyPr/>
        <a:lstStyle/>
        <a:p>
          <a:endParaRPr lang="en-GB"/>
        </a:p>
      </dgm:t>
    </dgm:pt>
    <dgm:pt modelId="{5C905405-1A82-4074-91EF-1DD3B32E7596}" type="sibTrans" cxnId="{66970AA0-72B1-47B4-915E-310BD28ACEB5}">
      <dgm:prSet/>
      <dgm:spPr/>
      <dgm:t>
        <a:bodyPr/>
        <a:lstStyle/>
        <a:p>
          <a:endParaRPr lang="en-GB"/>
        </a:p>
      </dgm:t>
    </dgm:pt>
    <dgm:pt modelId="{61E9F9C6-B588-4471-936D-1E260D34F624}">
      <dgm:prSet/>
      <dgm:spPr/>
      <dgm:t>
        <a:bodyPr/>
        <a:lstStyle/>
        <a:p>
          <a:r>
            <a:rPr lang="en-GB"/>
            <a:t>Bowlby’s Attachment Theory selected</a:t>
          </a:r>
        </a:p>
      </dgm:t>
    </dgm:pt>
    <dgm:pt modelId="{37BA562E-425F-43F3-8B12-85CA7D4DB968}" type="parTrans" cxnId="{EDDBA566-D332-45F5-8840-15BD2540AA0F}">
      <dgm:prSet/>
      <dgm:spPr/>
      <dgm:t>
        <a:bodyPr/>
        <a:lstStyle/>
        <a:p>
          <a:endParaRPr lang="en-GB"/>
        </a:p>
      </dgm:t>
    </dgm:pt>
    <dgm:pt modelId="{95C92CD0-4A28-40B1-AEBF-0551D21B9561}" type="sibTrans" cxnId="{EDDBA566-D332-45F5-8840-15BD2540AA0F}">
      <dgm:prSet/>
      <dgm:spPr/>
      <dgm:t>
        <a:bodyPr/>
        <a:lstStyle/>
        <a:p>
          <a:endParaRPr lang="en-GB"/>
        </a:p>
      </dgm:t>
    </dgm:pt>
    <dgm:pt modelId="{D4DE1AD4-8AA3-4711-9E9A-F9A6D057C8A3}" type="pres">
      <dgm:prSet presAssocID="{1B7E17DB-2F26-482D-85A4-14A465308E24}" presName="matrix" presStyleCnt="0">
        <dgm:presLayoutVars>
          <dgm:chMax val="1"/>
          <dgm:dir/>
          <dgm:resizeHandles val="exact"/>
        </dgm:presLayoutVars>
      </dgm:prSet>
      <dgm:spPr/>
    </dgm:pt>
    <dgm:pt modelId="{C99FAE68-9E97-4D3B-ABF0-00BC2B49EB3A}" type="pres">
      <dgm:prSet presAssocID="{1B7E17DB-2F26-482D-85A4-14A465308E24}" presName="diamond" presStyleLbl="bgShp" presStyleIdx="0" presStyleCnt="1"/>
      <dgm:spPr/>
    </dgm:pt>
    <dgm:pt modelId="{C9776656-BA1C-49ED-8573-44416F0D2EF7}" type="pres">
      <dgm:prSet presAssocID="{1B7E17DB-2F26-482D-85A4-14A465308E2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267F842-9A2C-4944-8FE8-71E635796BCE}" type="pres">
      <dgm:prSet presAssocID="{1B7E17DB-2F26-482D-85A4-14A465308E2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D809DEF-E4EF-48A1-B352-80CF2DF742C8}" type="pres">
      <dgm:prSet presAssocID="{1B7E17DB-2F26-482D-85A4-14A465308E2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4D7593B-A305-4A4C-AC23-4C5FE39694C0}" type="pres">
      <dgm:prSet presAssocID="{1B7E17DB-2F26-482D-85A4-14A465308E2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DDBA566-D332-45F5-8840-15BD2540AA0F}" srcId="{1B7E17DB-2F26-482D-85A4-14A465308E24}" destId="{61E9F9C6-B588-4471-936D-1E260D34F624}" srcOrd="3" destOrd="0" parTransId="{37BA562E-425F-43F3-8B12-85CA7D4DB968}" sibTransId="{95C92CD0-4A28-40B1-AEBF-0551D21B9561}"/>
    <dgm:cxn modelId="{F92BCE53-D5DF-4BA5-A382-68918C8F167C}" type="presOf" srcId="{77F1C965-01C0-4CB4-BA90-F2A27365FD51}" destId="{D267F842-9A2C-4944-8FE8-71E635796BCE}" srcOrd="0" destOrd="0" presId="urn:microsoft.com/office/officeart/2005/8/layout/matrix3"/>
    <dgm:cxn modelId="{48C9E757-FDF8-494F-ACB6-1EA372E6A10A}" srcId="{1B7E17DB-2F26-482D-85A4-14A465308E24}" destId="{D9E42187-5205-485F-AAEE-2837BB515A4A}" srcOrd="0" destOrd="0" parTransId="{27D2BAA0-0FA6-408C-8F5D-97A95243C97C}" sibTransId="{FC57F434-33A1-402F-B7E0-56BE38071407}"/>
    <dgm:cxn modelId="{66970AA0-72B1-47B4-915E-310BD28ACEB5}" srcId="{1B7E17DB-2F26-482D-85A4-14A465308E24}" destId="{391A4646-3905-4EE9-8D70-37D21D10CAD4}" srcOrd="2" destOrd="0" parTransId="{4322C252-8FDE-4896-BA07-D6464BEAE59E}" sibTransId="{5C905405-1A82-4074-91EF-1DD3B32E7596}"/>
    <dgm:cxn modelId="{E9E88EAA-4BD8-4F12-9B65-E93267EFB7F6}" srcId="{1B7E17DB-2F26-482D-85A4-14A465308E24}" destId="{77F1C965-01C0-4CB4-BA90-F2A27365FD51}" srcOrd="1" destOrd="0" parTransId="{BBA42EE4-93B3-40D4-BA67-33FB8A65E0AF}" sibTransId="{97AC5C8B-2754-4CC4-A593-6E56EB47C8A7}"/>
    <dgm:cxn modelId="{340055CF-DAD9-4EB9-82D0-27D931BA5F6B}" type="presOf" srcId="{391A4646-3905-4EE9-8D70-37D21D10CAD4}" destId="{4D809DEF-E4EF-48A1-B352-80CF2DF742C8}" srcOrd="0" destOrd="0" presId="urn:microsoft.com/office/officeart/2005/8/layout/matrix3"/>
    <dgm:cxn modelId="{7D1467D1-D517-42AA-AE6C-0C680F3DEB05}" type="presOf" srcId="{D9E42187-5205-485F-AAEE-2837BB515A4A}" destId="{C9776656-BA1C-49ED-8573-44416F0D2EF7}" srcOrd="0" destOrd="0" presId="urn:microsoft.com/office/officeart/2005/8/layout/matrix3"/>
    <dgm:cxn modelId="{87226EE0-B452-4819-AB0C-E3BE620B242F}" type="presOf" srcId="{1B7E17DB-2F26-482D-85A4-14A465308E24}" destId="{D4DE1AD4-8AA3-4711-9E9A-F9A6D057C8A3}" srcOrd="0" destOrd="0" presId="urn:microsoft.com/office/officeart/2005/8/layout/matrix3"/>
    <dgm:cxn modelId="{D915AEFA-5C68-42FF-AA55-25EA6CE19221}" type="presOf" srcId="{61E9F9C6-B588-4471-936D-1E260D34F624}" destId="{34D7593B-A305-4A4C-AC23-4C5FE39694C0}" srcOrd="0" destOrd="0" presId="urn:microsoft.com/office/officeart/2005/8/layout/matrix3"/>
    <dgm:cxn modelId="{1BAE8724-598A-4638-9410-E477BD4046EB}" type="presParOf" srcId="{D4DE1AD4-8AA3-4711-9E9A-F9A6D057C8A3}" destId="{C99FAE68-9E97-4D3B-ABF0-00BC2B49EB3A}" srcOrd="0" destOrd="0" presId="urn:microsoft.com/office/officeart/2005/8/layout/matrix3"/>
    <dgm:cxn modelId="{D6DCC72E-7600-4440-BA84-75F7CDBA787C}" type="presParOf" srcId="{D4DE1AD4-8AA3-4711-9E9A-F9A6D057C8A3}" destId="{C9776656-BA1C-49ED-8573-44416F0D2EF7}" srcOrd="1" destOrd="0" presId="urn:microsoft.com/office/officeart/2005/8/layout/matrix3"/>
    <dgm:cxn modelId="{B1783EC7-0EBF-49A3-91A6-2493CEE2CDEC}" type="presParOf" srcId="{D4DE1AD4-8AA3-4711-9E9A-F9A6D057C8A3}" destId="{D267F842-9A2C-4944-8FE8-71E635796BCE}" srcOrd="2" destOrd="0" presId="urn:microsoft.com/office/officeart/2005/8/layout/matrix3"/>
    <dgm:cxn modelId="{A72F1A91-09F6-4295-A18C-997C0B70305C}" type="presParOf" srcId="{D4DE1AD4-8AA3-4711-9E9A-F9A6D057C8A3}" destId="{4D809DEF-E4EF-48A1-B352-80CF2DF742C8}" srcOrd="3" destOrd="0" presId="urn:microsoft.com/office/officeart/2005/8/layout/matrix3"/>
    <dgm:cxn modelId="{6D7AA3F3-B274-4548-B9E5-F00CE277A966}" type="presParOf" srcId="{D4DE1AD4-8AA3-4711-9E9A-F9A6D057C8A3}" destId="{34D7593B-A305-4A4C-AC23-4C5FE39694C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460210-3A84-48FC-891D-1597FA13306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0C66E26-CAF8-4810-83E9-53291F92E571}">
      <dgm:prSet/>
      <dgm:spPr/>
      <dgm:t>
        <a:bodyPr/>
        <a:lstStyle/>
        <a:p>
          <a:r>
            <a:rPr lang="en-GB"/>
            <a:t>Attachment = emotional bond with caregiver</a:t>
          </a:r>
        </a:p>
      </dgm:t>
    </dgm:pt>
    <dgm:pt modelId="{947E6457-03A7-4467-9DA5-B9C466F5B912}" type="parTrans" cxnId="{D19EC192-D277-4EB8-9918-5039B807FEB1}">
      <dgm:prSet/>
      <dgm:spPr/>
      <dgm:t>
        <a:bodyPr/>
        <a:lstStyle/>
        <a:p>
          <a:endParaRPr lang="en-GB"/>
        </a:p>
      </dgm:t>
    </dgm:pt>
    <dgm:pt modelId="{EDB06B76-9B0B-49EA-B43B-C1F9C2779A31}" type="sibTrans" cxnId="{D19EC192-D277-4EB8-9918-5039B807FEB1}">
      <dgm:prSet/>
      <dgm:spPr/>
      <dgm:t>
        <a:bodyPr/>
        <a:lstStyle/>
        <a:p>
          <a:endParaRPr lang="en-GB"/>
        </a:p>
      </dgm:t>
    </dgm:pt>
    <dgm:pt modelId="{FF5119F6-CB4E-4A11-A672-A5B306077BDF}">
      <dgm:prSet/>
      <dgm:spPr/>
      <dgm:t>
        <a:bodyPr/>
        <a:lstStyle/>
        <a:p>
          <a:r>
            <a:rPr lang="en-GB"/>
            <a:t>Secure vs insecure attachment</a:t>
          </a:r>
        </a:p>
      </dgm:t>
    </dgm:pt>
    <dgm:pt modelId="{3C09DA37-B2F1-4432-803A-D4C44579E992}" type="parTrans" cxnId="{C0118F1A-4D56-4386-813D-3158C34F3CD1}">
      <dgm:prSet/>
      <dgm:spPr/>
      <dgm:t>
        <a:bodyPr/>
        <a:lstStyle/>
        <a:p>
          <a:endParaRPr lang="en-GB"/>
        </a:p>
      </dgm:t>
    </dgm:pt>
    <dgm:pt modelId="{0BBA278F-D343-4451-AE98-CA718CDF2861}" type="sibTrans" cxnId="{C0118F1A-4D56-4386-813D-3158C34F3CD1}">
      <dgm:prSet/>
      <dgm:spPr/>
      <dgm:t>
        <a:bodyPr/>
        <a:lstStyle/>
        <a:p>
          <a:endParaRPr lang="en-GB"/>
        </a:p>
      </dgm:t>
    </dgm:pt>
    <dgm:pt modelId="{3172200D-2BA5-4828-87BB-2A8EBA779E62}">
      <dgm:prSet/>
      <dgm:spPr/>
      <dgm:t>
        <a:bodyPr/>
        <a:lstStyle/>
        <a:p>
          <a:r>
            <a:rPr lang="en-GB"/>
            <a:t>Internal working models</a:t>
          </a:r>
        </a:p>
      </dgm:t>
    </dgm:pt>
    <dgm:pt modelId="{7A12A7C0-EB17-4B56-8FF1-0DC39C1737CC}" type="parTrans" cxnId="{171839C2-8C33-4C17-A4C5-839F87F81E31}">
      <dgm:prSet/>
      <dgm:spPr/>
      <dgm:t>
        <a:bodyPr/>
        <a:lstStyle/>
        <a:p>
          <a:endParaRPr lang="en-GB"/>
        </a:p>
      </dgm:t>
    </dgm:pt>
    <dgm:pt modelId="{61C50D65-DF97-4E0B-80F1-77A4683B6654}" type="sibTrans" cxnId="{171839C2-8C33-4C17-A4C5-839F87F81E31}">
      <dgm:prSet/>
      <dgm:spPr/>
      <dgm:t>
        <a:bodyPr/>
        <a:lstStyle/>
        <a:p>
          <a:endParaRPr lang="en-GB"/>
        </a:p>
      </dgm:t>
    </dgm:pt>
    <dgm:pt modelId="{346F33B7-9DBF-42F6-84C9-36A814853CFA}">
      <dgm:prSet/>
      <dgm:spPr/>
      <dgm:t>
        <a:bodyPr/>
        <a:lstStyle/>
        <a:p>
          <a:r>
            <a:rPr lang="en-GB"/>
            <a:t>Lifelong impact of early relationships</a:t>
          </a:r>
        </a:p>
      </dgm:t>
    </dgm:pt>
    <dgm:pt modelId="{67E0B416-3F52-433F-B071-00C4B7DDAD4D}" type="parTrans" cxnId="{9B775E99-B143-42DE-AF42-832B378BBF84}">
      <dgm:prSet/>
      <dgm:spPr/>
      <dgm:t>
        <a:bodyPr/>
        <a:lstStyle/>
        <a:p>
          <a:endParaRPr lang="en-GB"/>
        </a:p>
      </dgm:t>
    </dgm:pt>
    <dgm:pt modelId="{DE98B135-4082-4415-B0A5-A055C69FDAAD}" type="sibTrans" cxnId="{9B775E99-B143-42DE-AF42-832B378BBF84}">
      <dgm:prSet/>
      <dgm:spPr/>
      <dgm:t>
        <a:bodyPr/>
        <a:lstStyle/>
        <a:p>
          <a:endParaRPr lang="en-GB"/>
        </a:p>
      </dgm:t>
    </dgm:pt>
    <dgm:pt modelId="{DF72CC6E-57C9-4680-A6C7-0AB9F82DFF6D}" type="pres">
      <dgm:prSet presAssocID="{94460210-3A84-48FC-891D-1597FA13306D}" presName="compositeShape" presStyleCnt="0">
        <dgm:presLayoutVars>
          <dgm:chMax val="7"/>
          <dgm:dir/>
          <dgm:resizeHandles val="exact"/>
        </dgm:presLayoutVars>
      </dgm:prSet>
      <dgm:spPr/>
    </dgm:pt>
    <dgm:pt modelId="{C751AE70-1FBD-497D-AE24-DC3DFAD732E4}" type="pres">
      <dgm:prSet presAssocID="{B0C66E26-CAF8-4810-83E9-53291F92E571}" presName="circ1" presStyleLbl="vennNode1" presStyleIdx="0" presStyleCnt="4"/>
      <dgm:spPr/>
    </dgm:pt>
    <dgm:pt modelId="{25EC839B-55BC-417E-85F5-785ED58F242D}" type="pres">
      <dgm:prSet presAssocID="{B0C66E26-CAF8-4810-83E9-53291F92E571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2C9A6E4-D602-4841-998D-217645A0E3D8}" type="pres">
      <dgm:prSet presAssocID="{FF5119F6-CB4E-4A11-A672-A5B306077BDF}" presName="circ2" presStyleLbl="vennNode1" presStyleIdx="1" presStyleCnt="4"/>
      <dgm:spPr/>
    </dgm:pt>
    <dgm:pt modelId="{8D14FE52-C6C1-48A5-838C-7FBEBD005E7E}" type="pres">
      <dgm:prSet presAssocID="{FF5119F6-CB4E-4A11-A672-A5B306077BD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D2081BC-DF37-4787-A8D6-9A7A0765313B}" type="pres">
      <dgm:prSet presAssocID="{3172200D-2BA5-4828-87BB-2A8EBA779E62}" presName="circ3" presStyleLbl="vennNode1" presStyleIdx="2" presStyleCnt="4"/>
      <dgm:spPr/>
    </dgm:pt>
    <dgm:pt modelId="{1389C10C-A6CD-4CE7-B2B4-96455AB82FA7}" type="pres">
      <dgm:prSet presAssocID="{3172200D-2BA5-4828-87BB-2A8EBA779E62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F66B535-C655-4595-B4BE-100AFA1D541E}" type="pres">
      <dgm:prSet presAssocID="{346F33B7-9DBF-42F6-84C9-36A814853CFA}" presName="circ4" presStyleLbl="vennNode1" presStyleIdx="3" presStyleCnt="4"/>
      <dgm:spPr/>
    </dgm:pt>
    <dgm:pt modelId="{CB25EA05-BF90-4360-9175-E109B61D92B3}" type="pres">
      <dgm:prSet presAssocID="{346F33B7-9DBF-42F6-84C9-36A814853CFA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0118F1A-4D56-4386-813D-3158C34F3CD1}" srcId="{94460210-3A84-48FC-891D-1597FA13306D}" destId="{FF5119F6-CB4E-4A11-A672-A5B306077BDF}" srcOrd="1" destOrd="0" parTransId="{3C09DA37-B2F1-4432-803A-D4C44579E992}" sibTransId="{0BBA278F-D343-4451-AE98-CA718CDF2861}"/>
    <dgm:cxn modelId="{23397A1F-4F8F-43AC-8821-D3D415E22E36}" type="presOf" srcId="{346F33B7-9DBF-42F6-84C9-36A814853CFA}" destId="{CB25EA05-BF90-4360-9175-E109B61D92B3}" srcOrd="1" destOrd="0" presId="urn:microsoft.com/office/officeart/2005/8/layout/venn1"/>
    <dgm:cxn modelId="{58CFFE44-3426-4F45-88C2-BA6F1F27FED0}" type="presOf" srcId="{3172200D-2BA5-4828-87BB-2A8EBA779E62}" destId="{0D2081BC-DF37-4787-A8D6-9A7A0765313B}" srcOrd="0" destOrd="0" presId="urn:microsoft.com/office/officeart/2005/8/layout/venn1"/>
    <dgm:cxn modelId="{535AE880-48E3-44AB-828E-317239263BEA}" type="presOf" srcId="{FF5119F6-CB4E-4A11-A672-A5B306077BDF}" destId="{8D14FE52-C6C1-48A5-838C-7FBEBD005E7E}" srcOrd="1" destOrd="0" presId="urn:microsoft.com/office/officeart/2005/8/layout/venn1"/>
    <dgm:cxn modelId="{8AF8B992-C2C2-4772-8AF2-119A3EE637A4}" type="presOf" srcId="{94460210-3A84-48FC-891D-1597FA13306D}" destId="{DF72CC6E-57C9-4680-A6C7-0AB9F82DFF6D}" srcOrd="0" destOrd="0" presId="urn:microsoft.com/office/officeart/2005/8/layout/venn1"/>
    <dgm:cxn modelId="{D19EC192-D277-4EB8-9918-5039B807FEB1}" srcId="{94460210-3A84-48FC-891D-1597FA13306D}" destId="{B0C66E26-CAF8-4810-83E9-53291F92E571}" srcOrd="0" destOrd="0" parTransId="{947E6457-03A7-4467-9DA5-B9C466F5B912}" sibTransId="{EDB06B76-9B0B-49EA-B43B-C1F9C2779A31}"/>
    <dgm:cxn modelId="{9B775E99-B143-42DE-AF42-832B378BBF84}" srcId="{94460210-3A84-48FC-891D-1597FA13306D}" destId="{346F33B7-9DBF-42F6-84C9-36A814853CFA}" srcOrd="3" destOrd="0" parTransId="{67E0B416-3F52-433F-B071-00C4B7DDAD4D}" sibTransId="{DE98B135-4082-4415-B0A5-A055C69FDAAD}"/>
    <dgm:cxn modelId="{3A98DA9F-3414-4F5C-80F8-6E55215CECAE}" type="presOf" srcId="{3172200D-2BA5-4828-87BB-2A8EBA779E62}" destId="{1389C10C-A6CD-4CE7-B2B4-96455AB82FA7}" srcOrd="1" destOrd="0" presId="urn:microsoft.com/office/officeart/2005/8/layout/venn1"/>
    <dgm:cxn modelId="{8DC863A5-5952-4762-B4F4-F4A7640C098C}" type="presOf" srcId="{346F33B7-9DBF-42F6-84C9-36A814853CFA}" destId="{BF66B535-C655-4595-B4BE-100AFA1D541E}" srcOrd="0" destOrd="0" presId="urn:microsoft.com/office/officeart/2005/8/layout/venn1"/>
    <dgm:cxn modelId="{171839C2-8C33-4C17-A4C5-839F87F81E31}" srcId="{94460210-3A84-48FC-891D-1597FA13306D}" destId="{3172200D-2BA5-4828-87BB-2A8EBA779E62}" srcOrd="2" destOrd="0" parTransId="{7A12A7C0-EB17-4B56-8FF1-0DC39C1737CC}" sibTransId="{61C50D65-DF97-4E0B-80F1-77A4683B6654}"/>
    <dgm:cxn modelId="{5F8991C7-7DBF-4564-AEF8-6B3A3DC23193}" type="presOf" srcId="{B0C66E26-CAF8-4810-83E9-53291F92E571}" destId="{C751AE70-1FBD-497D-AE24-DC3DFAD732E4}" srcOrd="0" destOrd="0" presId="urn:microsoft.com/office/officeart/2005/8/layout/venn1"/>
    <dgm:cxn modelId="{BB4E82DF-D11B-4DCA-986D-407A513FB539}" type="presOf" srcId="{FF5119F6-CB4E-4A11-A672-A5B306077BDF}" destId="{F2C9A6E4-D602-4841-998D-217645A0E3D8}" srcOrd="0" destOrd="0" presId="urn:microsoft.com/office/officeart/2005/8/layout/venn1"/>
    <dgm:cxn modelId="{7CC92AFE-520E-416A-88C3-D1BB051D4671}" type="presOf" srcId="{B0C66E26-CAF8-4810-83E9-53291F92E571}" destId="{25EC839B-55BC-417E-85F5-785ED58F242D}" srcOrd="1" destOrd="0" presId="urn:microsoft.com/office/officeart/2005/8/layout/venn1"/>
    <dgm:cxn modelId="{F4AFCC40-9AE3-47F3-8AAD-326A72AEA0CD}" type="presParOf" srcId="{DF72CC6E-57C9-4680-A6C7-0AB9F82DFF6D}" destId="{C751AE70-1FBD-497D-AE24-DC3DFAD732E4}" srcOrd="0" destOrd="0" presId="urn:microsoft.com/office/officeart/2005/8/layout/venn1"/>
    <dgm:cxn modelId="{06DEB3FF-1AD0-45FF-BE16-2215CD8E385E}" type="presParOf" srcId="{DF72CC6E-57C9-4680-A6C7-0AB9F82DFF6D}" destId="{25EC839B-55BC-417E-85F5-785ED58F242D}" srcOrd="1" destOrd="0" presId="urn:microsoft.com/office/officeart/2005/8/layout/venn1"/>
    <dgm:cxn modelId="{97C56F93-4E6F-4987-BD14-A2491A10BDE4}" type="presParOf" srcId="{DF72CC6E-57C9-4680-A6C7-0AB9F82DFF6D}" destId="{F2C9A6E4-D602-4841-998D-217645A0E3D8}" srcOrd="2" destOrd="0" presId="urn:microsoft.com/office/officeart/2005/8/layout/venn1"/>
    <dgm:cxn modelId="{FCE3DD5A-47CF-49C4-AFFB-CC610D7218E2}" type="presParOf" srcId="{DF72CC6E-57C9-4680-A6C7-0AB9F82DFF6D}" destId="{8D14FE52-C6C1-48A5-838C-7FBEBD005E7E}" srcOrd="3" destOrd="0" presId="urn:microsoft.com/office/officeart/2005/8/layout/venn1"/>
    <dgm:cxn modelId="{F1695C35-E277-4B41-BCF9-73B9C22BE6C7}" type="presParOf" srcId="{DF72CC6E-57C9-4680-A6C7-0AB9F82DFF6D}" destId="{0D2081BC-DF37-4787-A8D6-9A7A0765313B}" srcOrd="4" destOrd="0" presId="urn:microsoft.com/office/officeart/2005/8/layout/venn1"/>
    <dgm:cxn modelId="{678632EF-DE7B-4842-8B79-122C734C5FC4}" type="presParOf" srcId="{DF72CC6E-57C9-4680-A6C7-0AB9F82DFF6D}" destId="{1389C10C-A6CD-4CE7-B2B4-96455AB82FA7}" srcOrd="5" destOrd="0" presId="urn:microsoft.com/office/officeart/2005/8/layout/venn1"/>
    <dgm:cxn modelId="{36B7E3E8-A8EA-4A7D-82C3-BD8A9416F3A8}" type="presParOf" srcId="{DF72CC6E-57C9-4680-A6C7-0AB9F82DFF6D}" destId="{BF66B535-C655-4595-B4BE-100AFA1D541E}" srcOrd="6" destOrd="0" presId="urn:microsoft.com/office/officeart/2005/8/layout/venn1"/>
    <dgm:cxn modelId="{FDE877B8-C6D0-4E2D-98A8-B2A3D2060E77}" type="presParOf" srcId="{DF72CC6E-57C9-4680-A6C7-0AB9F82DFF6D}" destId="{CB25EA05-BF90-4360-9175-E109B61D92B3}" srcOrd="7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2AF9C0-164C-4A3D-AE23-08F86ADCEFF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EFA9031-AA7A-4BC0-B038-A2676469A6B5}">
      <dgm:prSet/>
      <dgm:spPr/>
      <dgm:t>
        <a:bodyPr/>
        <a:lstStyle/>
        <a:p>
          <a:r>
            <a:rPr lang="en-GB"/>
            <a:t>Early bereavement</a:t>
          </a:r>
        </a:p>
      </dgm:t>
    </dgm:pt>
    <dgm:pt modelId="{AFEA559C-0330-4131-8EB3-FAFF70ACCBBB}" type="parTrans" cxnId="{7AECC8A9-72A5-4B8C-B403-7BE27430ACF1}">
      <dgm:prSet/>
      <dgm:spPr/>
      <dgm:t>
        <a:bodyPr/>
        <a:lstStyle/>
        <a:p>
          <a:endParaRPr lang="en-GB"/>
        </a:p>
      </dgm:t>
    </dgm:pt>
    <dgm:pt modelId="{2CED063A-7308-4B67-965A-F7E122DF3296}" type="sibTrans" cxnId="{7AECC8A9-72A5-4B8C-B403-7BE27430ACF1}">
      <dgm:prSet/>
      <dgm:spPr/>
      <dgm:t>
        <a:bodyPr/>
        <a:lstStyle/>
        <a:p>
          <a:endParaRPr lang="en-GB"/>
        </a:p>
      </dgm:t>
    </dgm:pt>
    <dgm:pt modelId="{385F965F-7E34-4D7C-A017-A30CE807AA19}">
      <dgm:prSet/>
      <dgm:spPr/>
      <dgm:t>
        <a:bodyPr/>
        <a:lstStyle/>
        <a:p>
          <a:r>
            <a:rPr lang="en-GB"/>
            <a:t>Role reversal (parentification)</a:t>
          </a:r>
        </a:p>
      </dgm:t>
    </dgm:pt>
    <dgm:pt modelId="{EF7182F0-F767-4DB0-89E3-D64B6AD1A281}" type="parTrans" cxnId="{AFD68A8A-11CE-45D7-941D-F2F1546049A4}">
      <dgm:prSet/>
      <dgm:spPr/>
      <dgm:t>
        <a:bodyPr/>
        <a:lstStyle/>
        <a:p>
          <a:endParaRPr lang="en-GB"/>
        </a:p>
      </dgm:t>
    </dgm:pt>
    <dgm:pt modelId="{89FCE52B-7D18-46F8-BA7D-F222C5D78C88}" type="sibTrans" cxnId="{AFD68A8A-11CE-45D7-941D-F2F1546049A4}">
      <dgm:prSet/>
      <dgm:spPr/>
      <dgm:t>
        <a:bodyPr/>
        <a:lstStyle/>
        <a:p>
          <a:endParaRPr lang="en-GB"/>
        </a:p>
      </dgm:t>
    </dgm:pt>
    <dgm:pt modelId="{9FC070FF-8761-400B-9258-D19626CF43F5}">
      <dgm:prSet/>
      <dgm:spPr/>
      <dgm:t>
        <a:bodyPr/>
        <a:lstStyle/>
        <a:p>
          <a:r>
            <a:rPr lang="en-GB"/>
            <a:t>Reduced emotional availability of mother</a:t>
          </a:r>
        </a:p>
      </dgm:t>
    </dgm:pt>
    <dgm:pt modelId="{54B42618-3368-4F96-9982-EBF1C8581176}" type="parTrans" cxnId="{BC02F822-0125-496C-86B1-E8A40307A515}">
      <dgm:prSet/>
      <dgm:spPr/>
      <dgm:t>
        <a:bodyPr/>
        <a:lstStyle/>
        <a:p>
          <a:endParaRPr lang="en-GB"/>
        </a:p>
      </dgm:t>
    </dgm:pt>
    <dgm:pt modelId="{511E2235-0427-4A10-BF66-3E18439EB161}" type="sibTrans" cxnId="{BC02F822-0125-496C-86B1-E8A40307A515}">
      <dgm:prSet/>
      <dgm:spPr/>
      <dgm:t>
        <a:bodyPr/>
        <a:lstStyle/>
        <a:p>
          <a:endParaRPr lang="en-GB"/>
        </a:p>
      </dgm:t>
    </dgm:pt>
    <dgm:pt modelId="{978AFF36-D1A7-4B36-AF3C-7D041CAE3587}">
      <dgm:prSet/>
      <dgm:spPr/>
      <dgm:t>
        <a:bodyPr/>
        <a:lstStyle/>
        <a:p>
          <a:r>
            <a:rPr lang="en-GB"/>
            <a:t>Risk of insecure attachment</a:t>
          </a:r>
        </a:p>
      </dgm:t>
    </dgm:pt>
    <dgm:pt modelId="{961B58F7-5AA1-4C88-9D54-21A0441AF42C}" type="parTrans" cxnId="{C0256071-2DE8-4483-A814-0F0DBCAA5BA6}">
      <dgm:prSet/>
      <dgm:spPr/>
      <dgm:t>
        <a:bodyPr/>
        <a:lstStyle/>
        <a:p>
          <a:endParaRPr lang="en-GB"/>
        </a:p>
      </dgm:t>
    </dgm:pt>
    <dgm:pt modelId="{43583654-9E43-4C0F-AA59-E2C43B585891}" type="sibTrans" cxnId="{C0256071-2DE8-4483-A814-0F0DBCAA5BA6}">
      <dgm:prSet/>
      <dgm:spPr/>
      <dgm:t>
        <a:bodyPr/>
        <a:lstStyle/>
        <a:p>
          <a:endParaRPr lang="en-GB"/>
        </a:p>
      </dgm:t>
    </dgm:pt>
    <dgm:pt modelId="{FB105DEF-2A6E-46CC-A6D4-C6769FB77422}" type="pres">
      <dgm:prSet presAssocID="{652AF9C0-164C-4A3D-AE23-08F86ADCEFFE}" presName="Name0" presStyleCnt="0">
        <dgm:presLayoutVars>
          <dgm:dir/>
          <dgm:resizeHandles val="exact"/>
        </dgm:presLayoutVars>
      </dgm:prSet>
      <dgm:spPr/>
    </dgm:pt>
    <dgm:pt modelId="{0CD15D06-3D31-4F68-B02A-E90CA2EF6216}" type="pres">
      <dgm:prSet presAssocID="{652AF9C0-164C-4A3D-AE23-08F86ADCEFFE}" presName="arrow" presStyleLbl="bgShp" presStyleIdx="0" presStyleCnt="1"/>
      <dgm:spPr/>
    </dgm:pt>
    <dgm:pt modelId="{7432BF10-B220-4D8E-9791-942A4A9AB0A6}" type="pres">
      <dgm:prSet presAssocID="{652AF9C0-164C-4A3D-AE23-08F86ADCEFFE}" presName="points" presStyleCnt="0"/>
      <dgm:spPr/>
    </dgm:pt>
    <dgm:pt modelId="{9EFD5E2E-E271-4684-99EB-DD814A881D17}" type="pres">
      <dgm:prSet presAssocID="{6EFA9031-AA7A-4BC0-B038-A2676469A6B5}" presName="compositeA" presStyleCnt="0"/>
      <dgm:spPr/>
    </dgm:pt>
    <dgm:pt modelId="{C9EB3366-97A2-435E-B4E7-5CADA5A48814}" type="pres">
      <dgm:prSet presAssocID="{6EFA9031-AA7A-4BC0-B038-A2676469A6B5}" presName="textA" presStyleLbl="revTx" presStyleIdx="0" presStyleCnt="4">
        <dgm:presLayoutVars>
          <dgm:bulletEnabled val="1"/>
        </dgm:presLayoutVars>
      </dgm:prSet>
      <dgm:spPr/>
    </dgm:pt>
    <dgm:pt modelId="{20D2567E-8CDB-463C-B5F9-AD47ED1C7A6E}" type="pres">
      <dgm:prSet presAssocID="{6EFA9031-AA7A-4BC0-B038-A2676469A6B5}" presName="circleA" presStyleLbl="node1" presStyleIdx="0" presStyleCnt="4"/>
      <dgm:spPr/>
    </dgm:pt>
    <dgm:pt modelId="{7ECCC5FE-0277-4319-9249-84685078911B}" type="pres">
      <dgm:prSet presAssocID="{6EFA9031-AA7A-4BC0-B038-A2676469A6B5}" presName="spaceA" presStyleCnt="0"/>
      <dgm:spPr/>
    </dgm:pt>
    <dgm:pt modelId="{EED1B8D8-C796-4C53-9F6C-A27F5E040498}" type="pres">
      <dgm:prSet presAssocID="{2CED063A-7308-4B67-965A-F7E122DF3296}" presName="space" presStyleCnt="0"/>
      <dgm:spPr/>
    </dgm:pt>
    <dgm:pt modelId="{E35BC833-D270-46CD-9CA2-2C12EAE4AC6D}" type="pres">
      <dgm:prSet presAssocID="{385F965F-7E34-4D7C-A017-A30CE807AA19}" presName="compositeB" presStyleCnt="0"/>
      <dgm:spPr/>
    </dgm:pt>
    <dgm:pt modelId="{61CCD795-DAB8-4C23-9FA3-7AD743877837}" type="pres">
      <dgm:prSet presAssocID="{385F965F-7E34-4D7C-A017-A30CE807AA19}" presName="textB" presStyleLbl="revTx" presStyleIdx="1" presStyleCnt="4">
        <dgm:presLayoutVars>
          <dgm:bulletEnabled val="1"/>
        </dgm:presLayoutVars>
      </dgm:prSet>
      <dgm:spPr/>
    </dgm:pt>
    <dgm:pt modelId="{995C6F55-9EA9-469E-BECE-544974FC1416}" type="pres">
      <dgm:prSet presAssocID="{385F965F-7E34-4D7C-A017-A30CE807AA19}" presName="circleB" presStyleLbl="node1" presStyleIdx="1" presStyleCnt="4"/>
      <dgm:spPr/>
    </dgm:pt>
    <dgm:pt modelId="{756E88C3-C222-462C-954E-4F50FE6ED1CC}" type="pres">
      <dgm:prSet presAssocID="{385F965F-7E34-4D7C-A017-A30CE807AA19}" presName="spaceB" presStyleCnt="0"/>
      <dgm:spPr/>
    </dgm:pt>
    <dgm:pt modelId="{29226E3D-42F0-4D49-8F73-BC0C85A69E40}" type="pres">
      <dgm:prSet presAssocID="{89FCE52B-7D18-46F8-BA7D-F222C5D78C88}" presName="space" presStyleCnt="0"/>
      <dgm:spPr/>
    </dgm:pt>
    <dgm:pt modelId="{0C7EA5BA-47BD-4DEC-8D10-E47D94B36108}" type="pres">
      <dgm:prSet presAssocID="{9FC070FF-8761-400B-9258-D19626CF43F5}" presName="compositeA" presStyleCnt="0"/>
      <dgm:spPr/>
    </dgm:pt>
    <dgm:pt modelId="{0F80DAEA-B6A0-42DE-B7A6-3033820372AF}" type="pres">
      <dgm:prSet presAssocID="{9FC070FF-8761-400B-9258-D19626CF43F5}" presName="textA" presStyleLbl="revTx" presStyleIdx="2" presStyleCnt="4">
        <dgm:presLayoutVars>
          <dgm:bulletEnabled val="1"/>
        </dgm:presLayoutVars>
      </dgm:prSet>
      <dgm:spPr/>
    </dgm:pt>
    <dgm:pt modelId="{B6702A12-6C5E-4C55-B4B9-C60E43DD57DD}" type="pres">
      <dgm:prSet presAssocID="{9FC070FF-8761-400B-9258-D19626CF43F5}" presName="circleA" presStyleLbl="node1" presStyleIdx="2" presStyleCnt="4"/>
      <dgm:spPr/>
    </dgm:pt>
    <dgm:pt modelId="{601D7007-31EF-47F4-BDC9-EE6B1814C5A3}" type="pres">
      <dgm:prSet presAssocID="{9FC070FF-8761-400B-9258-D19626CF43F5}" presName="spaceA" presStyleCnt="0"/>
      <dgm:spPr/>
    </dgm:pt>
    <dgm:pt modelId="{317C6184-53D2-451E-A1A8-82E7A4BE4FC4}" type="pres">
      <dgm:prSet presAssocID="{511E2235-0427-4A10-BF66-3E18439EB161}" presName="space" presStyleCnt="0"/>
      <dgm:spPr/>
    </dgm:pt>
    <dgm:pt modelId="{AD89FC7A-649A-4114-BC15-4708EF3FDE5C}" type="pres">
      <dgm:prSet presAssocID="{978AFF36-D1A7-4B36-AF3C-7D041CAE3587}" presName="compositeB" presStyleCnt="0"/>
      <dgm:spPr/>
    </dgm:pt>
    <dgm:pt modelId="{6B6B1A83-885C-4CDA-A321-6673E8DED0E7}" type="pres">
      <dgm:prSet presAssocID="{978AFF36-D1A7-4B36-AF3C-7D041CAE3587}" presName="textB" presStyleLbl="revTx" presStyleIdx="3" presStyleCnt="4">
        <dgm:presLayoutVars>
          <dgm:bulletEnabled val="1"/>
        </dgm:presLayoutVars>
      </dgm:prSet>
      <dgm:spPr/>
    </dgm:pt>
    <dgm:pt modelId="{2EB1DAF7-1512-4DDC-8922-0CAB70C08209}" type="pres">
      <dgm:prSet presAssocID="{978AFF36-D1A7-4B36-AF3C-7D041CAE3587}" presName="circleB" presStyleLbl="node1" presStyleIdx="3" presStyleCnt="4"/>
      <dgm:spPr/>
    </dgm:pt>
    <dgm:pt modelId="{4D7031F2-ABE9-4384-896A-CCBE71D05B8B}" type="pres">
      <dgm:prSet presAssocID="{978AFF36-D1A7-4B36-AF3C-7D041CAE3587}" presName="spaceB" presStyleCnt="0"/>
      <dgm:spPr/>
    </dgm:pt>
  </dgm:ptLst>
  <dgm:cxnLst>
    <dgm:cxn modelId="{BC02F822-0125-496C-86B1-E8A40307A515}" srcId="{652AF9C0-164C-4A3D-AE23-08F86ADCEFFE}" destId="{9FC070FF-8761-400B-9258-D19626CF43F5}" srcOrd="2" destOrd="0" parTransId="{54B42618-3368-4F96-9982-EBF1C8581176}" sibTransId="{511E2235-0427-4A10-BF66-3E18439EB161}"/>
    <dgm:cxn modelId="{10D39B67-CE80-4BA1-BD3A-5AE019615DC5}" type="presOf" srcId="{385F965F-7E34-4D7C-A017-A30CE807AA19}" destId="{61CCD795-DAB8-4C23-9FA3-7AD743877837}" srcOrd="0" destOrd="0" presId="urn:microsoft.com/office/officeart/2005/8/layout/hProcess11"/>
    <dgm:cxn modelId="{C0256071-2DE8-4483-A814-0F0DBCAA5BA6}" srcId="{652AF9C0-164C-4A3D-AE23-08F86ADCEFFE}" destId="{978AFF36-D1A7-4B36-AF3C-7D041CAE3587}" srcOrd="3" destOrd="0" parTransId="{961B58F7-5AA1-4C88-9D54-21A0441AF42C}" sibTransId="{43583654-9E43-4C0F-AA59-E2C43B585891}"/>
    <dgm:cxn modelId="{C33D6489-59DC-4A78-B2D2-0A168EC72266}" type="presOf" srcId="{6EFA9031-AA7A-4BC0-B038-A2676469A6B5}" destId="{C9EB3366-97A2-435E-B4E7-5CADA5A48814}" srcOrd="0" destOrd="0" presId="urn:microsoft.com/office/officeart/2005/8/layout/hProcess11"/>
    <dgm:cxn modelId="{AFD68A8A-11CE-45D7-941D-F2F1546049A4}" srcId="{652AF9C0-164C-4A3D-AE23-08F86ADCEFFE}" destId="{385F965F-7E34-4D7C-A017-A30CE807AA19}" srcOrd="1" destOrd="0" parTransId="{EF7182F0-F767-4DB0-89E3-D64B6AD1A281}" sibTransId="{89FCE52B-7D18-46F8-BA7D-F222C5D78C88}"/>
    <dgm:cxn modelId="{497531A6-A70A-4534-86FF-EB48B6314FDC}" type="presOf" srcId="{652AF9C0-164C-4A3D-AE23-08F86ADCEFFE}" destId="{FB105DEF-2A6E-46CC-A6D4-C6769FB77422}" srcOrd="0" destOrd="0" presId="urn:microsoft.com/office/officeart/2005/8/layout/hProcess11"/>
    <dgm:cxn modelId="{7AECC8A9-72A5-4B8C-B403-7BE27430ACF1}" srcId="{652AF9C0-164C-4A3D-AE23-08F86ADCEFFE}" destId="{6EFA9031-AA7A-4BC0-B038-A2676469A6B5}" srcOrd="0" destOrd="0" parTransId="{AFEA559C-0330-4131-8EB3-FAFF70ACCBBB}" sibTransId="{2CED063A-7308-4B67-965A-F7E122DF3296}"/>
    <dgm:cxn modelId="{F0D977E6-CC82-400F-AAE3-CA1D4374586E}" type="presOf" srcId="{978AFF36-D1A7-4B36-AF3C-7D041CAE3587}" destId="{6B6B1A83-885C-4CDA-A321-6673E8DED0E7}" srcOrd="0" destOrd="0" presId="urn:microsoft.com/office/officeart/2005/8/layout/hProcess11"/>
    <dgm:cxn modelId="{2A98EEEE-E6C3-4375-A7A3-88A18B5CB5ED}" type="presOf" srcId="{9FC070FF-8761-400B-9258-D19626CF43F5}" destId="{0F80DAEA-B6A0-42DE-B7A6-3033820372AF}" srcOrd="0" destOrd="0" presId="urn:microsoft.com/office/officeart/2005/8/layout/hProcess11"/>
    <dgm:cxn modelId="{E3F584BE-2FFC-4D8F-A8F7-D52CA279F57F}" type="presParOf" srcId="{FB105DEF-2A6E-46CC-A6D4-C6769FB77422}" destId="{0CD15D06-3D31-4F68-B02A-E90CA2EF6216}" srcOrd="0" destOrd="0" presId="urn:microsoft.com/office/officeart/2005/8/layout/hProcess11"/>
    <dgm:cxn modelId="{61878BE6-6B0A-46D4-9CFB-92C663D66BD3}" type="presParOf" srcId="{FB105DEF-2A6E-46CC-A6D4-C6769FB77422}" destId="{7432BF10-B220-4D8E-9791-942A4A9AB0A6}" srcOrd="1" destOrd="0" presId="urn:microsoft.com/office/officeart/2005/8/layout/hProcess11"/>
    <dgm:cxn modelId="{E0173C50-D4BC-4805-B9CB-149006A19E59}" type="presParOf" srcId="{7432BF10-B220-4D8E-9791-942A4A9AB0A6}" destId="{9EFD5E2E-E271-4684-99EB-DD814A881D17}" srcOrd="0" destOrd="0" presId="urn:microsoft.com/office/officeart/2005/8/layout/hProcess11"/>
    <dgm:cxn modelId="{BD2DAAD7-E6CB-4B4A-8465-DDF6BE682F54}" type="presParOf" srcId="{9EFD5E2E-E271-4684-99EB-DD814A881D17}" destId="{C9EB3366-97A2-435E-B4E7-5CADA5A48814}" srcOrd="0" destOrd="0" presId="urn:microsoft.com/office/officeart/2005/8/layout/hProcess11"/>
    <dgm:cxn modelId="{2A4A16A4-E847-40EA-9AB6-099024DFD630}" type="presParOf" srcId="{9EFD5E2E-E271-4684-99EB-DD814A881D17}" destId="{20D2567E-8CDB-463C-B5F9-AD47ED1C7A6E}" srcOrd="1" destOrd="0" presId="urn:microsoft.com/office/officeart/2005/8/layout/hProcess11"/>
    <dgm:cxn modelId="{F07861C9-BA7B-4611-BF44-6AF3E6E364F2}" type="presParOf" srcId="{9EFD5E2E-E271-4684-99EB-DD814A881D17}" destId="{7ECCC5FE-0277-4319-9249-84685078911B}" srcOrd="2" destOrd="0" presId="urn:microsoft.com/office/officeart/2005/8/layout/hProcess11"/>
    <dgm:cxn modelId="{FDF04A75-EBDE-4249-82B1-80D9EDED893A}" type="presParOf" srcId="{7432BF10-B220-4D8E-9791-942A4A9AB0A6}" destId="{EED1B8D8-C796-4C53-9F6C-A27F5E040498}" srcOrd="1" destOrd="0" presId="urn:microsoft.com/office/officeart/2005/8/layout/hProcess11"/>
    <dgm:cxn modelId="{7C5F02E5-56D7-499B-9350-D696EC7BC26B}" type="presParOf" srcId="{7432BF10-B220-4D8E-9791-942A4A9AB0A6}" destId="{E35BC833-D270-46CD-9CA2-2C12EAE4AC6D}" srcOrd="2" destOrd="0" presId="urn:microsoft.com/office/officeart/2005/8/layout/hProcess11"/>
    <dgm:cxn modelId="{BF365B00-AAEE-4069-A482-09A05DE66F36}" type="presParOf" srcId="{E35BC833-D270-46CD-9CA2-2C12EAE4AC6D}" destId="{61CCD795-DAB8-4C23-9FA3-7AD743877837}" srcOrd="0" destOrd="0" presId="urn:microsoft.com/office/officeart/2005/8/layout/hProcess11"/>
    <dgm:cxn modelId="{6088B5A5-4628-44CC-AC3A-12F2CF36DAC7}" type="presParOf" srcId="{E35BC833-D270-46CD-9CA2-2C12EAE4AC6D}" destId="{995C6F55-9EA9-469E-BECE-544974FC1416}" srcOrd="1" destOrd="0" presId="urn:microsoft.com/office/officeart/2005/8/layout/hProcess11"/>
    <dgm:cxn modelId="{CFBAE36E-EC07-436E-876E-4470C4215B0E}" type="presParOf" srcId="{E35BC833-D270-46CD-9CA2-2C12EAE4AC6D}" destId="{756E88C3-C222-462C-954E-4F50FE6ED1CC}" srcOrd="2" destOrd="0" presId="urn:microsoft.com/office/officeart/2005/8/layout/hProcess11"/>
    <dgm:cxn modelId="{0898E738-FF6B-4ED1-883E-2156300ED551}" type="presParOf" srcId="{7432BF10-B220-4D8E-9791-942A4A9AB0A6}" destId="{29226E3D-42F0-4D49-8F73-BC0C85A69E40}" srcOrd="3" destOrd="0" presId="urn:microsoft.com/office/officeart/2005/8/layout/hProcess11"/>
    <dgm:cxn modelId="{E34F6F41-DBFA-4107-B97E-37A0891150F1}" type="presParOf" srcId="{7432BF10-B220-4D8E-9791-942A4A9AB0A6}" destId="{0C7EA5BA-47BD-4DEC-8D10-E47D94B36108}" srcOrd="4" destOrd="0" presId="urn:microsoft.com/office/officeart/2005/8/layout/hProcess11"/>
    <dgm:cxn modelId="{5DA2970A-6444-4096-959B-AD4180B868EA}" type="presParOf" srcId="{0C7EA5BA-47BD-4DEC-8D10-E47D94B36108}" destId="{0F80DAEA-B6A0-42DE-B7A6-3033820372AF}" srcOrd="0" destOrd="0" presId="urn:microsoft.com/office/officeart/2005/8/layout/hProcess11"/>
    <dgm:cxn modelId="{A1F11C56-56E2-4588-BB27-831945F3B16C}" type="presParOf" srcId="{0C7EA5BA-47BD-4DEC-8D10-E47D94B36108}" destId="{B6702A12-6C5E-4C55-B4B9-C60E43DD57DD}" srcOrd="1" destOrd="0" presId="urn:microsoft.com/office/officeart/2005/8/layout/hProcess11"/>
    <dgm:cxn modelId="{4292C6F5-9E96-450E-B44B-DCC8AA41E68F}" type="presParOf" srcId="{0C7EA5BA-47BD-4DEC-8D10-E47D94B36108}" destId="{601D7007-31EF-47F4-BDC9-EE6B1814C5A3}" srcOrd="2" destOrd="0" presId="urn:microsoft.com/office/officeart/2005/8/layout/hProcess11"/>
    <dgm:cxn modelId="{EB27BF7D-33A2-4CC7-BD8E-B778828A9C4A}" type="presParOf" srcId="{7432BF10-B220-4D8E-9791-942A4A9AB0A6}" destId="{317C6184-53D2-451E-A1A8-82E7A4BE4FC4}" srcOrd="5" destOrd="0" presId="urn:microsoft.com/office/officeart/2005/8/layout/hProcess11"/>
    <dgm:cxn modelId="{E81B0190-4C3E-4908-898D-92EDCDB69174}" type="presParOf" srcId="{7432BF10-B220-4D8E-9791-942A4A9AB0A6}" destId="{AD89FC7A-649A-4114-BC15-4708EF3FDE5C}" srcOrd="6" destOrd="0" presId="urn:microsoft.com/office/officeart/2005/8/layout/hProcess11"/>
    <dgm:cxn modelId="{750C9D99-A151-423A-911E-F324346A568A}" type="presParOf" srcId="{AD89FC7A-649A-4114-BC15-4708EF3FDE5C}" destId="{6B6B1A83-885C-4CDA-A321-6673E8DED0E7}" srcOrd="0" destOrd="0" presId="urn:microsoft.com/office/officeart/2005/8/layout/hProcess11"/>
    <dgm:cxn modelId="{D7A85BC9-6F64-446B-AF22-60C920BBA2D7}" type="presParOf" srcId="{AD89FC7A-649A-4114-BC15-4708EF3FDE5C}" destId="{2EB1DAF7-1512-4DDC-8922-0CAB70C08209}" srcOrd="1" destOrd="0" presId="urn:microsoft.com/office/officeart/2005/8/layout/hProcess11"/>
    <dgm:cxn modelId="{C0994C53-FA0A-4AF1-839B-077BFA072FE2}" type="presParOf" srcId="{AD89FC7A-649A-4114-BC15-4708EF3FDE5C}" destId="{4D7031F2-ABE9-4384-896A-CCBE71D05B8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5F838D-5739-44D3-91BD-ABC19A24D970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DCB3D2E-460F-42F8-92E3-84335A61FC8E}">
      <dgm:prSet/>
      <dgm:spPr/>
      <dgm:t>
        <a:bodyPr/>
        <a:lstStyle/>
        <a:p>
          <a:r>
            <a:rPr lang="en-GB"/>
            <a:t>Adolescent brain development</a:t>
          </a:r>
        </a:p>
      </dgm:t>
    </dgm:pt>
    <dgm:pt modelId="{28632441-1F6E-4D52-B3D6-6502AAE2F8A1}" type="parTrans" cxnId="{6030B5A4-A062-435A-8E68-79A6E078F6C1}">
      <dgm:prSet/>
      <dgm:spPr/>
      <dgm:t>
        <a:bodyPr/>
        <a:lstStyle/>
        <a:p>
          <a:endParaRPr lang="en-GB"/>
        </a:p>
      </dgm:t>
    </dgm:pt>
    <dgm:pt modelId="{A939F88D-36E8-45AB-A00B-BA920CBDAE24}" type="sibTrans" cxnId="{6030B5A4-A062-435A-8E68-79A6E078F6C1}">
      <dgm:prSet/>
      <dgm:spPr/>
      <dgm:t>
        <a:bodyPr/>
        <a:lstStyle/>
        <a:p>
          <a:endParaRPr lang="en-GB"/>
        </a:p>
      </dgm:t>
    </dgm:pt>
    <dgm:pt modelId="{C0400BBE-D41D-4AFF-8FFD-59FA4139C631}">
      <dgm:prSet/>
      <dgm:spPr/>
      <dgm:t>
        <a:bodyPr/>
        <a:lstStyle/>
        <a:p>
          <a:r>
            <a:rPr lang="en-GB"/>
            <a:t>Stress and emotional regulation</a:t>
          </a:r>
        </a:p>
      </dgm:t>
    </dgm:pt>
    <dgm:pt modelId="{93737F62-F326-487E-92AF-264716FD1669}" type="parTrans" cxnId="{31ECD02E-1958-4524-9FD0-660122985C18}">
      <dgm:prSet/>
      <dgm:spPr/>
      <dgm:t>
        <a:bodyPr/>
        <a:lstStyle/>
        <a:p>
          <a:endParaRPr lang="en-GB"/>
        </a:p>
      </dgm:t>
    </dgm:pt>
    <dgm:pt modelId="{23371979-B408-4F59-AEB1-15E7C426FCFB}" type="sibTrans" cxnId="{31ECD02E-1958-4524-9FD0-660122985C18}">
      <dgm:prSet/>
      <dgm:spPr/>
      <dgm:t>
        <a:bodyPr/>
        <a:lstStyle/>
        <a:p>
          <a:endParaRPr lang="en-GB"/>
        </a:p>
      </dgm:t>
    </dgm:pt>
    <dgm:pt modelId="{C921CB31-00AF-45C6-AB51-E198B8D6EE2B}">
      <dgm:prSet/>
      <dgm:spPr/>
      <dgm:t>
        <a:bodyPr/>
        <a:lstStyle/>
        <a:p>
          <a:r>
            <a:rPr lang="en-GB"/>
            <a:t>Family environment and caregiving role</a:t>
          </a:r>
        </a:p>
      </dgm:t>
    </dgm:pt>
    <dgm:pt modelId="{DCF29F1B-F9B4-4561-B95D-28344E64CB00}" type="parTrans" cxnId="{3134E186-A772-42D2-9062-A7D71FBC36D0}">
      <dgm:prSet/>
      <dgm:spPr/>
      <dgm:t>
        <a:bodyPr/>
        <a:lstStyle/>
        <a:p>
          <a:endParaRPr lang="en-GB"/>
        </a:p>
      </dgm:t>
    </dgm:pt>
    <dgm:pt modelId="{F1E4FBCA-A2F5-4CDF-A5F2-797A253D8EC8}" type="sibTrans" cxnId="{3134E186-A772-42D2-9062-A7D71FBC36D0}">
      <dgm:prSet/>
      <dgm:spPr/>
      <dgm:t>
        <a:bodyPr/>
        <a:lstStyle/>
        <a:p>
          <a:endParaRPr lang="en-GB"/>
        </a:p>
      </dgm:t>
    </dgm:pt>
    <dgm:pt modelId="{0C41D883-EC78-4FE5-B099-1347C656F30A}">
      <dgm:prSet/>
      <dgm:spPr/>
      <dgm:t>
        <a:bodyPr/>
        <a:lstStyle/>
        <a:p>
          <a:r>
            <a:rPr lang="en-GB"/>
            <a:t>Interaction of nature and nurture</a:t>
          </a:r>
        </a:p>
      </dgm:t>
    </dgm:pt>
    <dgm:pt modelId="{3813ABE0-C24C-4535-9FC9-C8466344C281}" type="parTrans" cxnId="{DBFEB1AD-00DA-419A-89FE-C33F6BB6DA92}">
      <dgm:prSet/>
      <dgm:spPr/>
      <dgm:t>
        <a:bodyPr/>
        <a:lstStyle/>
        <a:p>
          <a:endParaRPr lang="en-GB"/>
        </a:p>
      </dgm:t>
    </dgm:pt>
    <dgm:pt modelId="{D4F36FF0-4E38-4C0F-A556-4F493C8E5FEF}" type="sibTrans" cxnId="{DBFEB1AD-00DA-419A-89FE-C33F6BB6DA92}">
      <dgm:prSet/>
      <dgm:spPr/>
      <dgm:t>
        <a:bodyPr/>
        <a:lstStyle/>
        <a:p>
          <a:endParaRPr lang="en-GB"/>
        </a:p>
      </dgm:t>
    </dgm:pt>
    <dgm:pt modelId="{6469767C-0FE7-499F-8476-21B1E168E29D}" type="pres">
      <dgm:prSet presAssocID="{965F838D-5739-44D3-91BD-ABC19A24D970}" presName="compositeShape" presStyleCnt="0">
        <dgm:presLayoutVars>
          <dgm:dir/>
          <dgm:resizeHandles/>
        </dgm:presLayoutVars>
      </dgm:prSet>
      <dgm:spPr/>
    </dgm:pt>
    <dgm:pt modelId="{590EF721-7A59-40B8-907D-336A164A0052}" type="pres">
      <dgm:prSet presAssocID="{965F838D-5739-44D3-91BD-ABC19A24D970}" presName="pyramid" presStyleLbl="node1" presStyleIdx="0" presStyleCnt="1"/>
      <dgm:spPr/>
    </dgm:pt>
    <dgm:pt modelId="{27F0D69A-8BCD-41AE-B5B1-93F754176614}" type="pres">
      <dgm:prSet presAssocID="{965F838D-5739-44D3-91BD-ABC19A24D970}" presName="theList" presStyleCnt="0"/>
      <dgm:spPr/>
    </dgm:pt>
    <dgm:pt modelId="{5DD0D499-A6D6-40D7-89AA-202249697DE5}" type="pres">
      <dgm:prSet presAssocID="{2DCB3D2E-460F-42F8-92E3-84335A61FC8E}" presName="aNode" presStyleLbl="fgAcc1" presStyleIdx="0" presStyleCnt="4">
        <dgm:presLayoutVars>
          <dgm:bulletEnabled val="1"/>
        </dgm:presLayoutVars>
      </dgm:prSet>
      <dgm:spPr/>
    </dgm:pt>
    <dgm:pt modelId="{E3AC306E-8350-4C0A-B9CA-EE865F845905}" type="pres">
      <dgm:prSet presAssocID="{2DCB3D2E-460F-42F8-92E3-84335A61FC8E}" presName="aSpace" presStyleCnt="0"/>
      <dgm:spPr/>
    </dgm:pt>
    <dgm:pt modelId="{F571FB6C-7132-490C-8F8C-CBEFC63D6796}" type="pres">
      <dgm:prSet presAssocID="{C0400BBE-D41D-4AFF-8FFD-59FA4139C631}" presName="aNode" presStyleLbl="fgAcc1" presStyleIdx="1" presStyleCnt="4">
        <dgm:presLayoutVars>
          <dgm:bulletEnabled val="1"/>
        </dgm:presLayoutVars>
      </dgm:prSet>
      <dgm:spPr/>
    </dgm:pt>
    <dgm:pt modelId="{ED1C2201-6422-4FF4-B1C2-9C0055D4913A}" type="pres">
      <dgm:prSet presAssocID="{C0400BBE-D41D-4AFF-8FFD-59FA4139C631}" presName="aSpace" presStyleCnt="0"/>
      <dgm:spPr/>
    </dgm:pt>
    <dgm:pt modelId="{37C5B4F7-6D54-4E38-BF14-455CD2551607}" type="pres">
      <dgm:prSet presAssocID="{C921CB31-00AF-45C6-AB51-E198B8D6EE2B}" presName="aNode" presStyleLbl="fgAcc1" presStyleIdx="2" presStyleCnt="4">
        <dgm:presLayoutVars>
          <dgm:bulletEnabled val="1"/>
        </dgm:presLayoutVars>
      </dgm:prSet>
      <dgm:spPr/>
    </dgm:pt>
    <dgm:pt modelId="{EC67DDFE-C453-4508-822E-BBEF032EADBB}" type="pres">
      <dgm:prSet presAssocID="{C921CB31-00AF-45C6-AB51-E198B8D6EE2B}" presName="aSpace" presStyleCnt="0"/>
      <dgm:spPr/>
    </dgm:pt>
    <dgm:pt modelId="{792CD7BD-2763-4253-96FA-24D8C9FD95EA}" type="pres">
      <dgm:prSet presAssocID="{0C41D883-EC78-4FE5-B099-1347C656F30A}" presName="aNode" presStyleLbl="fgAcc1" presStyleIdx="3" presStyleCnt="4">
        <dgm:presLayoutVars>
          <dgm:bulletEnabled val="1"/>
        </dgm:presLayoutVars>
      </dgm:prSet>
      <dgm:spPr/>
    </dgm:pt>
    <dgm:pt modelId="{88AFB175-92C8-4ED9-BAB1-66079ACD1BAB}" type="pres">
      <dgm:prSet presAssocID="{0C41D883-EC78-4FE5-B099-1347C656F30A}" presName="aSpace" presStyleCnt="0"/>
      <dgm:spPr/>
    </dgm:pt>
  </dgm:ptLst>
  <dgm:cxnLst>
    <dgm:cxn modelId="{D5E7EE00-74CE-45C3-AB1D-C574160964C9}" type="presOf" srcId="{C921CB31-00AF-45C6-AB51-E198B8D6EE2B}" destId="{37C5B4F7-6D54-4E38-BF14-455CD2551607}" srcOrd="0" destOrd="0" presId="urn:microsoft.com/office/officeart/2005/8/layout/pyramid2"/>
    <dgm:cxn modelId="{F0028F02-625C-4A73-BA97-61A138E78754}" type="presOf" srcId="{965F838D-5739-44D3-91BD-ABC19A24D970}" destId="{6469767C-0FE7-499F-8476-21B1E168E29D}" srcOrd="0" destOrd="0" presId="urn:microsoft.com/office/officeart/2005/8/layout/pyramid2"/>
    <dgm:cxn modelId="{31ECD02E-1958-4524-9FD0-660122985C18}" srcId="{965F838D-5739-44D3-91BD-ABC19A24D970}" destId="{C0400BBE-D41D-4AFF-8FFD-59FA4139C631}" srcOrd="1" destOrd="0" parTransId="{93737F62-F326-487E-92AF-264716FD1669}" sibTransId="{23371979-B408-4F59-AEB1-15E7C426FCFB}"/>
    <dgm:cxn modelId="{16C80056-9AE4-4DA3-956E-B1027C82FC83}" type="presOf" srcId="{0C41D883-EC78-4FE5-B099-1347C656F30A}" destId="{792CD7BD-2763-4253-96FA-24D8C9FD95EA}" srcOrd="0" destOrd="0" presId="urn:microsoft.com/office/officeart/2005/8/layout/pyramid2"/>
    <dgm:cxn modelId="{3134E186-A772-42D2-9062-A7D71FBC36D0}" srcId="{965F838D-5739-44D3-91BD-ABC19A24D970}" destId="{C921CB31-00AF-45C6-AB51-E198B8D6EE2B}" srcOrd="2" destOrd="0" parTransId="{DCF29F1B-F9B4-4561-B95D-28344E64CB00}" sibTransId="{F1E4FBCA-A2F5-4CDF-A5F2-797A253D8EC8}"/>
    <dgm:cxn modelId="{6030B5A4-A062-435A-8E68-79A6E078F6C1}" srcId="{965F838D-5739-44D3-91BD-ABC19A24D970}" destId="{2DCB3D2E-460F-42F8-92E3-84335A61FC8E}" srcOrd="0" destOrd="0" parTransId="{28632441-1F6E-4D52-B3D6-6502AAE2F8A1}" sibTransId="{A939F88D-36E8-45AB-A00B-BA920CBDAE24}"/>
    <dgm:cxn modelId="{DBFEB1AD-00DA-419A-89FE-C33F6BB6DA92}" srcId="{965F838D-5739-44D3-91BD-ABC19A24D970}" destId="{0C41D883-EC78-4FE5-B099-1347C656F30A}" srcOrd="3" destOrd="0" parTransId="{3813ABE0-C24C-4535-9FC9-C8466344C281}" sibTransId="{D4F36FF0-4E38-4C0F-A556-4F493C8E5FEF}"/>
    <dgm:cxn modelId="{3479D1D4-1A10-427E-9700-87EBB93593B1}" type="presOf" srcId="{2DCB3D2E-460F-42F8-92E3-84335A61FC8E}" destId="{5DD0D499-A6D6-40D7-89AA-202249697DE5}" srcOrd="0" destOrd="0" presId="urn:microsoft.com/office/officeart/2005/8/layout/pyramid2"/>
    <dgm:cxn modelId="{64CE4FF4-DF7A-45F1-B641-777B2A9BE62F}" type="presOf" srcId="{C0400BBE-D41D-4AFF-8FFD-59FA4139C631}" destId="{F571FB6C-7132-490C-8F8C-CBEFC63D6796}" srcOrd="0" destOrd="0" presId="urn:microsoft.com/office/officeart/2005/8/layout/pyramid2"/>
    <dgm:cxn modelId="{7E970AED-EC9C-4EA5-9FB8-87C40AEDD201}" type="presParOf" srcId="{6469767C-0FE7-499F-8476-21B1E168E29D}" destId="{590EF721-7A59-40B8-907D-336A164A0052}" srcOrd="0" destOrd="0" presId="urn:microsoft.com/office/officeart/2005/8/layout/pyramid2"/>
    <dgm:cxn modelId="{0F5E16E4-201D-44EA-B26A-6F50A5EFEA2A}" type="presParOf" srcId="{6469767C-0FE7-499F-8476-21B1E168E29D}" destId="{27F0D69A-8BCD-41AE-B5B1-93F754176614}" srcOrd="1" destOrd="0" presId="urn:microsoft.com/office/officeart/2005/8/layout/pyramid2"/>
    <dgm:cxn modelId="{15A5A972-C62E-459D-9EEB-04CA60F8EC27}" type="presParOf" srcId="{27F0D69A-8BCD-41AE-B5B1-93F754176614}" destId="{5DD0D499-A6D6-40D7-89AA-202249697DE5}" srcOrd="0" destOrd="0" presId="urn:microsoft.com/office/officeart/2005/8/layout/pyramid2"/>
    <dgm:cxn modelId="{FF777526-4E55-4834-9AD6-2DE8C84EED1B}" type="presParOf" srcId="{27F0D69A-8BCD-41AE-B5B1-93F754176614}" destId="{E3AC306E-8350-4C0A-B9CA-EE865F845905}" srcOrd="1" destOrd="0" presId="urn:microsoft.com/office/officeart/2005/8/layout/pyramid2"/>
    <dgm:cxn modelId="{6EEB9F98-2AE7-4724-B1C4-612E619A61D4}" type="presParOf" srcId="{27F0D69A-8BCD-41AE-B5B1-93F754176614}" destId="{F571FB6C-7132-490C-8F8C-CBEFC63D6796}" srcOrd="2" destOrd="0" presId="urn:microsoft.com/office/officeart/2005/8/layout/pyramid2"/>
    <dgm:cxn modelId="{A90CFF8D-4E2B-4666-BCF3-AD1AFFA7E7A4}" type="presParOf" srcId="{27F0D69A-8BCD-41AE-B5B1-93F754176614}" destId="{ED1C2201-6422-4FF4-B1C2-9C0055D4913A}" srcOrd="3" destOrd="0" presId="urn:microsoft.com/office/officeart/2005/8/layout/pyramid2"/>
    <dgm:cxn modelId="{F512CD1C-FF91-4C2C-A43A-EF0F6EF72F88}" type="presParOf" srcId="{27F0D69A-8BCD-41AE-B5B1-93F754176614}" destId="{37C5B4F7-6D54-4E38-BF14-455CD2551607}" srcOrd="4" destOrd="0" presId="urn:microsoft.com/office/officeart/2005/8/layout/pyramid2"/>
    <dgm:cxn modelId="{446BF80C-C6EE-4938-810D-435D1A25E354}" type="presParOf" srcId="{27F0D69A-8BCD-41AE-B5B1-93F754176614}" destId="{EC67DDFE-C453-4508-822E-BBEF032EADBB}" srcOrd="5" destOrd="0" presId="urn:microsoft.com/office/officeart/2005/8/layout/pyramid2"/>
    <dgm:cxn modelId="{99B073D2-7723-486F-8049-94E5627B72E9}" type="presParOf" srcId="{27F0D69A-8BCD-41AE-B5B1-93F754176614}" destId="{792CD7BD-2763-4253-96FA-24D8C9FD95EA}" srcOrd="6" destOrd="0" presId="urn:microsoft.com/office/officeart/2005/8/layout/pyramid2"/>
    <dgm:cxn modelId="{F8639F71-3F04-4F0E-BABF-059FBFFEFEED}" type="presParOf" srcId="{27F0D69A-8BCD-41AE-B5B1-93F754176614}" destId="{88AFB175-92C8-4ED9-BAB1-66079ACD1BAB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0DC738-CB7D-4D8E-BD34-F58EA893EE8D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B0BB77E-80B7-4CBA-9B0E-3F566D4917B5}">
      <dgm:prSet/>
      <dgm:spPr/>
      <dgm:t>
        <a:bodyPr/>
        <a:lstStyle/>
        <a:p>
          <a:r>
            <a:rPr lang="en-GB"/>
            <a:t>Emotional exhaustion</a:t>
          </a:r>
        </a:p>
      </dgm:t>
    </dgm:pt>
    <dgm:pt modelId="{2C1BFB75-7B0D-445D-BD57-2FA32AB681E1}" type="parTrans" cxnId="{BC1033A2-3BA7-4B24-AA90-3449DB369265}">
      <dgm:prSet/>
      <dgm:spPr/>
      <dgm:t>
        <a:bodyPr/>
        <a:lstStyle/>
        <a:p>
          <a:endParaRPr lang="en-GB"/>
        </a:p>
      </dgm:t>
    </dgm:pt>
    <dgm:pt modelId="{19A49659-E335-437F-BFBD-D8374C08ACB3}" type="sibTrans" cxnId="{BC1033A2-3BA7-4B24-AA90-3449DB369265}">
      <dgm:prSet/>
      <dgm:spPr/>
      <dgm:t>
        <a:bodyPr/>
        <a:lstStyle/>
        <a:p>
          <a:endParaRPr lang="en-GB"/>
        </a:p>
      </dgm:t>
    </dgm:pt>
    <dgm:pt modelId="{FFE70ACD-BC86-40E3-92FC-6932EE6A5C40}">
      <dgm:prSet/>
      <dgm:spPr/>
      <dgm:t>
        <a:bodyPr/>
        <a:lstStyle/>
        <a:p>
          <a:r>
            <a:rPr lang="en-GB"/>
            <a:t>Risk of anxiety and low mood</a:t>
          </a:r>
        </a:p>
      </dgm:t>
    </dgm:pt>
    <dgm:pt modelId="{99EDF1B1-A13D-4C4A-A3F2-EE419280E961}" type="parTrans" cxnId="{5AA8E23F-7C88-42AA-8BA7-92073FC61146}">
      <dgm:prSet/>
      <dgm:spPr/>
      <dgm:t>
        <a:bodyPr/>
        <a:lstStyle/>
        <a:p>
          <a:endParaRPr lang="en-GB"/>
        </a:p>
      </dgm:t>
    </dgm:pt>
    <dgm:pt modelId="{2E7D60EF-8A88-4497-BE0E-71919C1DA556}" type="sibTrans" cxnId="{5AA8E23F-7C88-42AA-8BA7-92073FC61146}">
      <dgm:prSet/>
      <dgm:spPr/>
      <dgm:t>
        <a:bodyPr/>
        <a:lstStyle/>
        <a:p>
          <a:endParaRPr lang="en-GB"/>
        </a:p>
      </dgm:t>
    </dgm:pt>
    <dgm:pt modelId="{3607B516-C6A9-40D7-AD91-B8A6A035508B}">
      <dgm:prSet/>
      <dgm:spPr/>
      <dgm:t>
        <a:bodyPr/>
        <a:lstStyle/>
        <a:p>
          <a:r>
            <a:rPr lang="en-GB"/>
            <a:t>Social isolation</a:t>
          </a:r>
        </a:p>
      </dgm:t>
    </dgm:pt>
    <dgm:pt modelId="{E0FF4AC6-3D07-46A6-B909-678CF88DE918}" type="parTrans" cxnId="{8913DBC2-64A2-4CBC-A4E9-CACD427A8662}">
      <dgm:prSet/>
      <dgm:spPr/>
      <dgm:t>
        <a:bodyPr/>
        <a:lstStyle/>
        <a:p>
          <a:endParaRPr lang="en-GB"/>
        </a:p>
      </dgm:t>
    </dgm:pt>
    <dgm:pt modelId="{115A05AE-7F08-4FDE-A999-F563A74E0FE2}" type="sibTrans" cxnId="{8913DBC2-64A2-4CBC-A4E9-CACD427A8662}">
      <dgm:prSet/>
      <dgm:spPr/>
      <dgm:t>
        <a:bodyPr/>
        <a:lstStyle/>
        <a:p>
          <a:endParaRPr lang="en-GB"/>
        </a:p>
      </dgm:t>
    </dgm:pt>
    <dgm:pt modelId="{0F69C9B3-3580-4A26-94CD-2790DB7FF35B}">
      <dgm:prSet/>
      <dgm:spPr/>
      <dgm:t>
        <a:bodyPr/>
        <a:lstStyle/>
        <a:p>
          <a:r>
            <a:rPr lang="en-GB"/>
            <a:t>Need for secure support</a:t>
          </a:r>
        </a:p>
      </dgm:t>
    </dgm:pt>
    <dgm:pt modelId="{84F53FE0-4ADE-4D8B-9B58-ADD22B3A99C9}" type="parTrans" cxnId="{288C733F-BA97-442B-A865-3FB09EE33598}">
      <dgm:prSet/>
      <dgm:spPr/>
      <dgm:t>
        <a:bodyPr/>
        <a:lstStyle/>
        <a:p>
          <a:endParaRPr lang="en-GB"/>
        </a:p>
      </dgm:t>
    </dgm:pt>
    <dgm:pt modelId="{AE157A1A-3C83-4D16-A638-3CD9DFD00285}" type="sibTrans" cxnId="{288C733F-BA97-442B-A865-3FB09EE33598}">
      <dgm:prSet/>
      <dgm:spPr/>
      <dgm:t>
        <a:bodyPr/>
        <a:lstStyle/>
        <a:p>
          <a:endParaRPr lang="en-GB"/>
        </a:p>
      </dgm:t>
    </dgm:pt>
    <dgm:pt modelId="{1C573B05-0E89-4719-8E4C-023ACEDC015A}" type="pres">
      <dgm:prSet presAssocID="{BC0DC738-CB7D-4D8E-BD34-F58EA893EE8D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7D10E272-92E6-43F6-90B9-09F9A8A1EAEA}" type="pres">
      <dgm:prSet presAssocID="{AB0BB77E-80B7-4CBA-9B0E-3F566D4917B5}" presName="horFlow" presStyleCnt="0"/>
      <dgm:spPr/>
    </dgm:pt>
    <dgm:pt modelId="{D1C8F6E4-D812-4B13-9627-24D54644E0CC}" type="pres">
      <dgm:prSet presAssocID="{AB0BB77E-80B7-4CBA-9B0E-3F566D4917B5}" presName="bigChev" presStyleLbl="node1" presStyleIdx="0" presStyleCnt="4"/>
      <dgm:spPr/>
    </dgm:pt>
    <dgm:pt modelId="{A4C78BD6-848B-442F-AB41-855EEE11C1F2}" type="pres">
      <dgm:prSet presAssocID="{AB0BB77E-80B7-4CBA-9B0E-3F566D4917B5}" presName="vSp" presStyleCnt="0"/>
      <dgm:spPr/>
    </dgm:pt>
    <dgm:pt modelId="{B043B918-9F12-434A-8A66-654BA821AED8}" type="pres">
      <dgm:prSet presAssocID="{FFE70ACD-BC86-40E3-92FC-6932EE6A5C40}" presName="horFlow" presStyleCnt="0"/>
      <dgm:spPr/>
    </dgm:pt>
    <dgm:pt modelId="{A5BF64A4-3932-4B67-909A-FEB2F0629DE5}" type="pres">
      <dgm:prSet presAssocID="{FFE70ACD-BC86-40E3-92FC-6932EE6A5C40}" presName="bigChev" presStyleLbl="node1" presStyleIdx="1" presStyleCnt="4"/>
      <dgm:spPr/>
    </dgm:pt>
    <dgm:pt modelId="{8A4DC69B-26A3-4BBA-BAFC-0E72E31AD628}" type="pres">
      <dgm:prSet presAssocID="{FFE70ACD-BC86-40E3-92FC-6932EE6A5C40}" presName="vSp" presStyleCnt="0"/>
      <dgm:spPr/>
    </dgm:pt>
    <dgm:pt modelId="{62D7C403-62EC-47E7-89EE-FF71EEED6D5C}" type="pres">
      <dgm:prSet presAssocID="{3607B516-C6A9-40D7-AD91-B8A6A035508B}" presName="horFlow" presStyleCnt="0"/>
      <dgm:spPr/>
    </dgm:pt>
    <dgm:pt modelId="{D4649EB9-C8AD-4C8F-9ABF-A10A94FF8963}" type="pres">
      <dgm:prSet presAssocID="{3607B516-C6A9-40D7-AD91-B8A6A035508B}" presName="bigChev" presStyleLbl="node1" presStyleIdx="2" presStyleCnt="4"/>
      <dgm:spPr/>
    </dgm:pt>
    <dgm:pt modelId="{A6B05C20-611B-47A1-8C9A-377B1EC7D6E7}" type="pres">
      <dgm:prSet presAssocID="{3607B516-C6A9-40D7-AD91-B8A6A035508B}" presName="vSp" presStyleCnt="0"/>
      <dgm:spPr/>
    </dgm:pt>
    <dgm:pt modelId="{D5C3B963-70E2-4F28-A3CF-2F3FF8F8701F}" type="pres">
      <dgm:prSet presAssocID="{0F69C9B3-3580-4A26-94CD-2790DB7FF35B}" presName="horFlow" presStyleCnt="0"/>
      <dgm:spPr/>
    </dgm:pt>
    <dgm:pt modelId="{2DC8AE2D-FCD3-425D-9FC8-082AC8775889}" type="pres">
      <dgm:prSet presAssocID="{0F69C9B3-3580-4A26-94CD-2790DB7FF35B}" presName="bigChev" presStyleLbl="node1" presStyleIdx="3" presStyleCnt="4"/>
      <dgm:spPr/>
    </dgm:pt>
  </dgm:ptLst>
  <dgm:cxnLst>
    <dgm:cxn modelId="{8778B42E-B973-4655-870B-4F26BFE1C8F7}" type="presOf" srcId="{FFE70ACD-BC86-40E3-92FC-6932EE6A5C40}" destId="{A5BF64A4-3932-4B67-909A-FEB2F0629DE5}" srcOrd="0" destOrd="0" presId="urn:microsoft.com/office/officeart/2005/8/layout/lProcess3"/>
    <dgm:cxn modelId="{DF05903B-41C9-4FA7-8C9A-B3280D82B6AA}" type="presOf" srcId="{3607B516-C6A9-40D7-AD91-B8A6A035508B}" destId="{D4649EB9-C8AD-4C8F-9ABF-A10A94FF8963}" srcOrd="0" destOrd="0" presId="urn:microsoft.com/office/officeart/2005/8/layout/lProcess3"/>
    <dgm:cxn modelId="{288C733F-BA97-442B-A865-3FB09EE33598}" srcId="{BC0DC738-CB7D-4D8E-BD34-F58EA893EE8D}" destId="{0F69C9B3-3580-4A26-94CD-2790DB7FF35B}" srcOrd="3" destOrd="0" parTransId="{84F53FE0-4ADE-4D8B-9B58-ADD22B3A99C9}" sibTransId="{AE157A1A-3C83-4D16-A638-3CD9DFD00285}"/>
    <dgm:cxn modelId="{5AA8E23F-7C88-42AA-8BA7-92073FC61146}" srcId="{BC0DC738-CB7D-4D8E-BD34-F58EA893EE8D}" destId="{FFE70ACD-BC86-40E3-92FC-6932EE6A5C40}" srcOrd="1" destOrd="0" parTransId="{99EDF1B1-A13D-4C4A-A3F2-EE419280E961}" sibTransId="{2E7D60EF-8A88-4497-BE0E-71919C1DA556}"/>
    <dgm:cxn modelId="{5EA92B5B-CCDE-498C-9AAE-8188B95724E8}" type="presOf" srcId="{BC0DC738-CB7D-4D8E-BD34-F58EA893EE8D}" destId="{1C573B05-0E89-4719-8E4C-023ACEDC015A}" srcOrd="0" destOrd="0" presId="urn:microsoft.com/office/officeart/2005/8/layout/lProcess3"/>
    <dgm:cxn modelId="{BC1033A2-3BA7-4B24-AA90-3449DB369265}" srcId="{BC0DC738-CB7D-4D8E-BD34-F58EA893EE8D}" destId="{AB0BB77E-80B7-4CBA-9B0E-3F566D4917B5}" srcOrd="0" destOrd="0" parTransId="{2C1BFB75-7B0D-445D-BD57-2FA32AB681E1}" sibTransId="{19A49659-E335-437F-BFBD-D8374C08ACB3}"/>
    <dgm:cxn modelId="{8913DBC2-64A2-4CBC-A4E9-CACD427A8662}" srcId="{BC0DC738-CB7D-4D8E-BD34-F58EA893EE8D}" destId="{3607B516-C6A9-40D7-AD91-B8A6A035508B}" srcOrd="2" destOrd="0" parTransId="{E0FF4AC6-3D07-46A6-B909-678CF88DE918}" sibTransId="{115A05AE-7F08-4FDE-A999-F563A74E0FE2}"/>
    <dgm:cxn modelId="{2375F1D9-307D-4045-837F-0FF592EE2856}" type="presOf" srcId="{0F69C9B3-3580-4A26-94CD-2790DB7FF35B}" destId="{2DC8AE2D-FCD3-425D-9FC8-082AC8775889}" srcOrd="0" destOrd="0" presId="urn:microsoft.com/office/officeart/2005/8/layout/lProcess3"/>
    <dgm:cxn modelId="{404A79E3-EFE4-4CCE-BAC2-3323A193473F}" type="presOf" srcId="{AB0BB77E-80B7-4CBA-9B0E-3F566D4917B5}" destId="{D1C8F6E4-D812-4B13-9627-24D54644E0CC}" srcOrd="0" destOrd="0" presId="urn:microsoft.com/office/officeart/2005/8/layout/lProcess3"/>
    <dgm:cxn modelId="{0D7080DB-1CD1-4530-9D5E-04D79F6C94D6}" type="presParOf" srcId="{1C573B05-0E89-4719-8E4C-023ACEDC015A}" destId="{7D10E272-92E6-43F6-90B9-09F9A8A1EAEA}" srcOrd="0" destOrd="0" presId="urn:microsoft.com/office/officeart/2005/8/layout/lProcess3"/>
    <dgm:cxn modelId="{193D3F53-B559-42B2-85C1-DD420E47BD48}" type="presParOf" srcId="{7D10E272-92E6-43F6-90B9-09F9A8A1EAEA}" destId="{D1C8F6E4-D812-4B13-9627-24D54644E0CC}" srcOrd="0" destOrd="0" presId="urn:microsoft.com/office/officeart/2005/8/layout/lProcess3"/>
    <dgm:cxn modelId="{71A86F92-555D-44C2-8A1C-E74CC8DBE976}" type="presParOf" srcId="{1C573B05-0E89-4719-8E4C-023ACEDC015A}" destId="{A4C78BD6-848B-442F-AB41-855EEE11C1F2}" srcOrd="1" destOrd="0" presId="urn:microsoft.com/office/officeart/2005/8/layout/lProcess3"/>
    <dgm:cxn modelId="{C432DB1B-894F-41F8-8AE8-D0C6E3ABD5FD}" type="presParOf" srcId="{1C573B05-0E89-4719-8E4C-023ACEDC015A}" destId="{B043B918-9F12-434A-8A66-654BA821AED8}" srcOrd="2" destOrd="0" presId="urn:microsoft.com/office/officeart/2005/8/layout/lProcess3"/>
    <dgm:cxn modelId="{60348FB3-BE02-47EA-A981-9ACA2F7627F8}" type="presParOf" srcId="{B043B918-9F12-434A-8A66-654BA821AED8}" destId="{A5BF64A4-3932-4B67-909A-FEB2F0629DE5}" srcOrd="0" destOrd="0" presId="urn:microsoft.com/office/officeart/2005/8/layout/lProcess3"/>
    <dgm:cxn modelId="{2B86038A-4C86-479F-A77D-14523FCED275}" type="presParOf" srcId="{1C573B05-0E89-4719-8E4C-023ACEDC015A}" destId="{8A4DC69B-26A3-4BBA-BAFC-0E72E31AD628}" srcOrd="3" destOrd="0" presId="urn:microsoft.com/office/officeart/2005/8/layout/lProcess3"/>
    <dgm:cxn modelId="{ADB760BC-7389-46A0-98BE-6E5ADD3D0880}" type="presParOf" srcId="{1C573B05-0E89-4719-8E4C-023ACEDC015A}" destId="{62D7C403-62EC-47E7-89EE-FF71EEED6D5C}" srcOrd="4" destOrd="0" presId="urn:microsoft.com/office/officeart/2005/8/layout/lProcess3"/>
    <dgm:cxn modelId="{5D58D5DE-FD44-4182-9413-38B1013EB555}" type="presParOf" srcId="{62D7C403-62EC-47E7-89EE-FF71EEED6D5C}" destId="{D4649EB9-C8AD-4C8F-9ABF-A10A94FF8963}" srcOrd="0" destOrd="0" presId="urn:microsoft.com/office/officeart/2005/8/layout/lProcess3"/>
    <dgm:cxn modelId="{6B316F6F-1F7B-458C-86BE-A0EF91AB5DD9}" type="presParOf" srcId="{1C573B05-0E89-4719-8E4C-023ACEDC015A}" destId="{A6B05C20-611B-47A1-8C9A-377B1EC7D6E7}" srcOrd="5" destOrd="0" presId="urn:microsoft.com/office/officeart/2005/8/layout/lProcess3"/>
    <dgm:cxn modelId="{C9C386E8-C959-4F06-83AC-C8A82B6DE212}" type="presParOf" srcId="{1C573B05-0E89-4719-8E4C-023ACEDC015A}" destId="{D5C3B963-70E2-4F28-A3CF-2F3FF8F8701F}" srcOrd="6" destOrd="0" presId="urn:microsoft.com/office/officeart/2005/8/layout/lProcess3"/>
    <dgm:cxn modelId="{CE3B7062-0D8F-430F-9892-54D87CEB0668}" type="presParOf" srcId="{D5C3B963-70E2-4F28-A3CF-2F3FF8F8701F}" destId="{2DC8AE2D-FCD3-425D-9FC8-082AC8775889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ECC24B-456B-40F4-B4C0-86821D5D7159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C34F4C1-975B-4A7F-9C59-7015AF8AFC7D}">
      <dgm:prSet/>
      <dgm:spPr/>
      <dgm:t>
        <a:bodyPr/>
        <a:lstStyle/>
        <a:p>
          <a:r>
            <a:rPr lang="en-GB"/>
            <a:t>Consistent professional support</a:t>
          </a:r>
        </a:p>
      </dgm:t>
    </dgm:pt>
    <dgm:pt modelId="{964E8EAA-E254-4AA9-B364-F84CD9097FA6}" type="parTrans" cxnId="{73D5869E-353A-4632-B81C-DEF808EA9153}">
      <dgm:prSet/>
      <dgm:spPr/>
      <dgm:t>
        <a:bodyPr/>
        <a:lstStyle/>
        <a:p>
          <a:endParaRPr lang="en-GB"/>
        </a:p>
      </dgm:t>
    </dgm:pt>
    <dgm:pt modelId="{CCB33BA6-15F7-4D9E-9A87-E933A7A6141A}" type="sibTrans" cxnId="{73D5869E-353A-4632-B81C-DEF808EA9153}">
      <dgm:prSet/>
      <dgm:spPr/>
      <dgm:t>
        <a:bodyPr/>
        <a:lstStyle/>
        <a:p>
          <a:endParaRPr lang="en-GB"/>
        </a:p>
      </dgm:t>
    </dgm:pt>
    <dgm:pt modelId="{9364451E-D707-4952-8BA7-03B83BDBA4A8}">
      <dgm:prSet/>
      <dgm:spPr/>
      <dgm:t>
        <a:bodyPr/>
        <a:lstStyle/>
        <a:p>
          <a:r>
            <a:rPr lang="en-GB"/>
            <a:t>Young carers services</a:t>
          </a:r>
        </a:p>
      </dgm:t>
    </dgm:pt>
    <dgm:pt modelId="{092E7CCF-3544-47E5-A44E-26845960811C}" type="parTrans" cxnId="{1F354007-37EA-4D56-82AA-94542A469BE9}">
      <dgm:prSet/>
      <dgm:spPr/>
      <dgm:t>
        <a:bodyPr/>
        <a:lstStyle/>
        <a:p>
          <a:endParaRPr lang="en-GB"/>
        </a:p>
      </dgm:t>
    </dgm:pt>
    <dgm:pt modelId="{7B2B1B3F-39E1-4E88-A5CA-455CA6791242}" type="sibTrans" cxnId="{1F354007-37EA-4D56-82AA-94542A469BE9}">
      <dgm:prSet/>
      <dgm:spPr/>
      <dgm:t>
        <a:bodyPr/>
        <a:lstStyle/>
        <a:p>
          <a:endParaRPr lang="en-GB"/>
        </a:p>
      </dgm:t>
    </dgm:pt>
    <dgm:pt modelId="{D90E6D9E-9474-4AF1-A940-3CD2FB8EFFF0}">
      <dgm:prSet/>
      <dgm:spPr/>
      <dgm:t>
        <a:bodyPr/>
        <a:lstStyle/>
        <a:p>
          <a:r>
            <a:rPr lang="en-GB"/>
            <a:t>Emotional containment</a:t>
          </a:r>
        </a:p>
      </dgm:t>
    </dgm:pt>
    <dgm:pt modelId="{7BE07989-936B-4D3B-AA26-EBB3A46C91D1}" type="parTrans" cxnId="{C00D9DC3-9306-4C51-8D5F-130C69B2BDD3}">
      <dgm:prSet/>
      <dgm:spPr/>
      <dgm:t>
        <a:bodyPr/>
        <a:lstStyle/>
        <a:p>
          <a:endParaRPr lang="en-GB"/>
        </a:p>
      </dgm:t>
    </dgm:pt>
    <dgm:pt modelId="{1F245889-6DA5-43B4-8E46-047FB9B02C44}" type="sibTrans" cxnId="{C00D9DC3-9306-4C51-8D5F-130C69B2BDD3}">
      <dgm:prSet/>
      <dgm:spPr/>
      <dgm:t>
        <a:bodyPr/>
        <a:lstStyle/>
        <a:p>
          <a:endParaRPr lang="en-GB"/>
        </a:p>
      </dgm:t>
    </dgm:pt>
    <dgm:pt modelId="{E5EB11E6-6F9F-4525-90E5-A4CBBA1D8A5B}">
      <dgm:prSet/>
      <dgm:spPr/>
      <dgm:t>
        <a:bodyPr/>
        <a:lstStyle/>
        <a:p>
          <a:r>
            <a:rPr lang="en-GB"/>
            <a:t>Strengthening secure attachments</a:t>
          </a:r>
        </a:p>
      </dgm:t>
    </dgm:pt>
    <dgm:pt modelId="{0F74E260-FB71-4883-A61E-89196B589CC9}" type="parTrans" cxnId="{4B0F0664-7A95-4CE5-A01C-4D46C0734247}">
      <dgm:prSet/>
      <dgm:spPr/>
      <dgm:t>
        <a:bodyPr/>
        <a:lstStyle/>
        <a:p>
          <a:endParaRPr lang="en-GB"/>
        </a:p>
      </dgm:t>
    </dgm:pt>
    <dgm:pt modelId="{BD768CD2-88B9-4AB8-A6C5-287D12F52603}" type="sibTrans" cxnId="{4B0F0664-7A95-4CE5-A01C-4D46C0734247}">
      <dgm:prSet/>
      <dgm:spPr/>
      <dgm:t>
        <a:bodyPr/>
        <a:lstStyle/>
        <a:p>
          <a:endParaRPr lang="en-GB"/>
        </a:p>
      </dgm:t>
    </dgm:pt>
    <dgm:pt modelId="{38C312CA-9D06-4620-A1FA-054DDC7584BB}" type="pres">
      <dgm:prSet presAssocID="{79ECC24B-456B-40F4-B4C0-86821D5D7159}" presName="CompostProcess" presStyleCnt="0">
        <dgm:presLayoutVars>
          <dgm:dir/>
          <dgm:resizeHandles val="exact"/>
        </dgm:presLayoutVars>
      </dgm:prSet>
      <dgm:spPr/>
    </dgm:pt>
    <dgm:pt modelId="{5B98E424-7334-4EE9-8B33-EBDB5F8BC482}" type="pres">
      <dgm:prSet presAssocID="{79ECC24B-456B-40F4-B4C0-86821D5D7159}" presName="arrow" presStyleLbl="bgShp" presStyleIdx="0" presStyleCnt="1"/>
      <dgm:spPr/>
    </dgm:pt>
    <dgm:pt modelId="{38F6F132-06D3-4F8B-BDFA-827AA3BC175E}" type="pres">
      <dgm:prSet presAssocID="{79ECC24B-456B-40F4-B4C0-86821D5D7159}" presName="linearProcess" presStyleCnt="0"/>
      <dgm:spPr/>
    </dgm:pt>
    <dgm:pt modelId="{895248E3-3147-4A29-9135-E3CC8C6380ED}" type="pres">
      <dgm:prSet presAssocID="{DC34F4C1-975B-4A7F-9C59-7015AF8AFC7D}" presName="textNode" presStyleLbl="node1" presStyleIdx="0" presStyleCnt="4">
        <dgm:presLayoutVars>
          <dgm:bulletEnabled val="1"/>
        </dgm:presLayoutVars>
      </dgm:prSet>
      <dgm:spPr/>
    </dgm:pt>
    <dgm:pt modelId="{1D27C795-4972-483F-9B5F-EE0D37BA03C9}" type="pres">
      <dgm:prSet presAssocID="{CCB33BA6-15F7-4D9E-9A87-E933A7A6141A}" presName="sibTrans" presStyleCnt="0"/>
      <dgm:spPr/>
    </dgm:pt>
    <dgm:pt modelId="{48C14C93-C630-47B3-A6F8-70CD1C8FDE7F}" type="pres">
      <dgm:prSet presAssocID="{9364451E-D707-4952-8BA7-03B83BDBA4A8}" presName="textNode" presStyleLbl="node1" presStyleIdx="1" presStyleCnt="4">
        <dgm:presLayoutVars>
          <dgm:bulletEnabled val="1"/>
        </dgm:presLayoutVars>
      </dgm:prSet>
      <dgm:spPr/>
    </dgm:pt>
    <dgm:pt modelId="{0F3EF250-AE4B-4AE9-9299-3FF5F7B1F404}" type="pres">
      <dgm:prSet presAssocID="{7B2B1B3F-39E1-4E88-A5CA-455CA6791242}" presName="sibTrans" presStyleCnt="0"/>
      <dgm:spPr/>
    </dgm:pt>
    <dgm:pt modelId="{65A8E2C2-B6CC-4385-A1FD-76BB7483677B}" type="pres">
      <dgm:prSet presAssocID="{D90E6D9E-9474-4AF1-A940-3CD2FB8EFFF0}" presName="textNode" presStyleLbl="node1" presStyleIdx="2" presStyleCnt="4">
        <dgm:presLayoutVars>
          <dgm:bulletEnabled val="1"/>
        </dgm:presLayoutVars>
      </dgm:prSet>
      <dgm:spPr/>
    </dgm:pt>
    <dgm:pt modelId="{6CE1070B-F414-4084-8C17-7BD42C2076FA}" type="pres">
      <dgm:prSet presAssocID="{1F245889-6DA5-43B4-8E46-047FB9B02C44}" presName="sibTrans" presStyleCnt="0"/>
      <dgm:spPr/>
    </dgm:pt>
    <dgm:pt modelId="{AA172EF6-3360-476E-AC6D-40E3D0589515}" type="pres">
      <dgm:prSet presAssocID="{E5EB11E6-6F9F-4525-90E5-A4CBBA1D8A5B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5A833307-84A1-4D90-B0D5-4B5403806AFA}" type="presOf" srcId="{D90E6D9E-9474-4AF1-A940-3CD2FB8EFFF0}" destId="{65A8E2C2-B6CC-4385-A1FD-76BB7483677B}" srcOrd="0" destOrd="0" presId="urn:microsoft.com/office/officeart/2005/8/layout/hProcess9"/>
    <dgm:cxn modelId="{1F354007-37EA-4D56-82AA-94542A469BE9}" srcId="{79ECC24B-456B-40F4-B4C0-86821D5D7159}" destId="{9364451E-D707-4952-8BA7-03B83BDBA4A8}" srcOrd="1" destOrd="0" parTransId="{092E7CCF-3544-47E5-A44E-26845960811C}" sibTransId="{7B2B1B3F-39E1-4E88-A5CA-455CA6791242}"/>
    <dgm:cxn modelId="{4B0F0664-7A95-4CE5-A01C-4D46C0734247}" srcId="{79ECC24B-456B-40F4-B4C0-86821D5D7159}" destId="{E5EB11E6-6F9F-4525-90E5-A4CBBA1D8A5B}" srcOrd="3" destOrd="0" parTransId="{0F74E260-FB71-4883-A61E-89196B589CC9}" sibTransId="{BD768CD2-88B9-4AB8-A6C5-287D12F52603}"/>
    <dgm:cxn modelId="{C7FE9547-ED09-4027-8B8F-0B21C94CC4C6}" type="presOf" srcId="{9364451E-D707-4952-8BA7-03B83BDBA4A8}" destId="{48C14C93-C630-47B3-A6F8-70CD1C8FDE7F}" srcOrd="0" destOrd="0" presId="urn:microsoft.com/office/officeart/2005/8/layout/hProcess9"/>
    <dgm:cxn modelId="{73D5869E-353A-4632-B81C-DEF808EA9153}" srcId="{79ECC24B-456B-40F4-B4C0-86821D5D7159}" destId="{DC34F4C1-975B-4A7F-9C59-7015AF8AFC7D}" srcOrd="0" destOrd="0" parTransId="{964E8EAA-E254-4AA9-B364-F84CD9097FA6}" sibTransId="{CCB33BA6-15F7-4D9E-9A87-E933A7A6141A}"/>
    <dgm:cxn modelId="{C00D9DC3-9306-4C51-8D5F-130C69B2BDD3}" srcId="{79ECC24B-456B-40F4-B4C0-86821D5D7159}" destId="{D90E6D9E-9474-4AF1-A940-3CD2FB8EFFF0}" srcOrd="2" destOrd="0" parTransId="{7BE07989-936B-4D3B-AA26-EBB3A46C91D1}" sibTransId="{1F245889-6DA5-43B4-8E46-047FB9B02C44}"/>
    <dgm:cxn modelId="{E63912D5-EA02-4B44-AA94-27B383154F64}" type="presOf" srcId="{79ECC24B-456B-40F4-B4C0-86821D5D7159}" destId="{38C312CA-9D06-4620-A1FA-054DDC7584BB}" srcOrd="0" destOrd="0" presId="urn:microsoft.com/office/officeart/2005/8/layout/hProcess9"/>
    <dgm:cxn modelId="{BB0852F7-8ECD-4713-A4F9-8F243E7B5364}" type="presOf" srcId="{E5EB11E6-6F9F-4525-90E5-A4CBBA1D8A5B}" destId="{AA172EF6-3360-476E-AC6D-40E3D0589515}" srcOrd="0" destOrd="0" presId="urn:microsoft.com/office/officeart/2005/8/layout/hProcess9"/>
    <dgm:cxn modelId="{8989F4F7-9634-4C4B-BCAE-A5613DC7582E}" type="presOf" srcId="{DC34F4C1-975B-4A7F-9C59-7015AF8AFC7D}" destId="{895248E3-3147-4A29-9135-E3CC8C6380ED}" srcOrd="0" destOrd="0" presId="urn:microsoft.com/office/officeart/2005/8/layout/hProcess9"/>
    <dgm:cxn modelId="{8ABD6ACF-1544-4068-BA69-DAA0DEB77E97}" type="presParOf" srcId="{38C312CA-9D06-4620-A1FA-054DDC7584BB}" destId="{5B98E424-7334-4EE9-8B33-EBDB5F8BC482}" srcOrd="0" destOrd="0" presId="urn:microsoft.com/office/officeart/2005/8/layout/hProcess9"/>
    <dgm:cxn modelId="{114C71D4-6EA1-4A84-801B-43F801478807}" type="presParOf" srcId="{38C312CA-9D06-4620-A1FA-054DDC7584BB}" destId="{38F6F132-06D3-4F8B-BDFA-827AA3BC175E}" srcOrd="1" destOrd="0" presId="urn:microsoft.com/office/officeart/2005/8/layout/hProcess9"/>
    <dgm:cxn modelId="{2EE8FB51-C961-41E5-8EE7-5AA28A846A4D}" type="presParOf" srcId="{38F6F132-06D3-4F8B-BDFA-827AA3BC175E}" destId="{895248E3-3147-4A29-9135-E3CC8C6380ED}" srcOrd="0" destOrd="0" presId="urn:microsoft.com/office/officeart/2005/8/layout/hProcess9"/>
    <dgm:cxn modelId="{6B05F293-37A7-40F9-B776-2B6C0A6F85B4}" type="presParOf" srcId="{38F6F132-06D3-4F8B-BDFA-827AA3BC175E}" destId="{1D27C795-4972-483F-9B5F-EE0D37BA03C9}" srcOrd="1" destOrd="0" presId="urn:microsoft.com/office/officeart/2005/8/layout/hProcess9"/>
    <dgm:cxn modelId="{C5ADE9C4-B176-4B37-9EDE-8C4E79A60AF5}" type="presParOf" srcId="{38F6F132-06D3-4F8B-BDFA-827AA3BC175E}" destId="{48C14C93-C630-47B3-A6F8-70CD1C8FDE7F}" srcOrd="2" destOrd="0" presId="urn:microsoft.com/office/officeart/2005/8/layout/hProcess9"/>
    <dgm:cxn modelId="{0438AA4A-A0B6-44CE-BCF4-02EBAA3EE3D7}" type="presParOf" srcId="{38F6F132-06D3-4F8B-BDFA-827AA3BC175E}" destId="{0F3EF250-AE4B-4AE9-9299-3FF5F7B1F404}" srcOrd="3" destOrd="0" presId="urn:microsoft.com/office/officeart/2005/8/layout/hProcess9"/>
    <dgm:cxn modelId="{AE1617FE-9A31-4ED3-B38B-DC852B7077FF}" type="presParOf" srcId="{38F6F132-06D3-4F8B-BDFA-827AA3BC175E}" destId="{65A8E2C2-B6CC-4385-A1FD-76BB7483677B}" srcOrd="4" destOrd="0" presId="urn:microsoft.com/office/officeart/2005/8/layout/hProcess9"/>
    <dgm:cxn modelId="{5776E1A5-6709-40C7-BF9B-213E93A1A8E0}" type="presParOf" srcId="{38F6F132-06D3-4F8B-BDFA-827AA3BC175E}" destId="{6CE1070B-F414-4084-8C17-7BD42C2076FA}" srcOrd="5" destOrd="0" presId="urn:microsoft.com/office/officeart/2005/8/layout/hProcess9"/>
    <dgm:cxn modelId="{1EC57DC9-8D87-4901-B902-016882EFB26F}" type="presParOf" srcId="{38F6F132-06D3-4F8B-BDFA-827AA3BC175E}" destId="{AA172EF6-3360-476E-AC6D-40E3D0589515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0755CF-054F-4256-A0BE-C20D95CED965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CCC837B-9591-4A3D-9700-27C196D96786}">
      <dgm:prSet/>
      <dgm:spPr/>
      <dgm:t>
        <a:bodyPr/>
        <a:lstStyle/>
        <a:p>
          <a:r>
            <a:rPr lang="en-GB"/>
            <a:t>Useful for emotional understanding</a:t>
          </a:r>
        </a:p>
      </dgm:t>
    </dgm:pt>
    <dgm:pt modelId="{46A2C5B5-1312-4D1B-8CB6-9F53DD62CF70}" type="parTrans" cxnId="{6F47F2AB-690A-48A7-9B6D-A358A4E432DF}">
      <dgm:prSet/>
      <dgm:spPr/>
      <dgm:t>
        <a:bodyPr/>
        <a:lstStyle/>
        <a:p>
          <a:endParaRPr lang="en-GB"/>
        </a:p>
      </dgm:t>
    </dgm:pt>
    <dgm:pt modelId="{8DBA5379-A881-4604-9061-5D726B142BEA}" type="sibTrans" cxnId="{6F47F2AB-690A-48A7-9B6D-A358A4E432DF}">
      <dgm:prSet/>
      <dgm:spPr/>
      <dgm:t>
        <a:bodyPr/>
        <a:lstStyle/>
        <a:p>
          <a:endParaRPr lang="en-GB"/>
        </a:p>
      </dgm:t>
    </dgm:pt>
    <dgm:pt modelId="{B7EF372D-EC2D-4B2E-B303-9E62858ACFE1}">
      <dgm:prSet/>
      <dgm:spPr/>
      <dgm:t>
        <a:bodyPr/>
        <a:lstStyle/>
        <a:p>
          <a:r>
            <a:rPr lang="en-GB"/>
            <a:t>Highlights relational impact</a:t>
          </a:r>
        </a:p>
      </dgm:t>
    </dgm:pt>
    <dgm:pt modelId="{7502844C-D9C3-45F6-B60D-94B4AB9F9C70}" type="parTrans" cxnId="{9091471C-628D-4AA6-8005-E6017278532E}">
      <dgm:prSet/>
      <dgm:spPr/>
      <dgm:t>
        <a:bodyPr/>
        <a:lstStyle/>
        <a:p>
          <a:endParaRPr lang="en-GB"/>
        </a:p>
      </dgm:t>
    </dgm:pt>
    <dgm:pt modelId="{1CCD3A48-442A-49D1-A91B-984B6B266785}" type="sibTrans" cxnId="{9091471C-628D-4AA6-8005-E6017278532E}">
      <dgm:prSet/>
      <dgm:spPr/>
      <dgm:t>
        <a:bodyPr/>
        <a:lstStyle/>
        <a:p>
          <a:endParaRPr lang="en-GB"/>
        </a:p>
      </dgm:t>
    </dgm:pt>
    <dgm:pt modelId="{B0B862EA-DF7A-42A8-8E92-6C17CF70079C}">
      <dgm:prSet/>
      <dgm:spPr/>
      <dgm:t>
        <a:bodyPr/>
        <a:lstStyle/>
        <a:p>
          <a:r>
            <a:rPr lang="en-GB"/>
            <a:t>Limited focus on wider systems</a:t>
          </a:r>
        </a:p>
      </dgm:t>
    </dgm:pt>
    <dgm:pt modelId="{8ED199F5-EC10-4FF2-A75F-604FD7CF1952}" type="parTrans" cxnId="{86D04458-D77F-40E5-9867-99E31A80014C}">
      <dgm:prSet/>
      <dgm:spPr/>
      <dgm:t>
        <a:bodyPr/>
        <a:lstStyle/>
        <a:p>
          <a:endParaRPr lang="en-GB"/>
        </a:p>
      </dgm:t>
    </dgm:pt>
    <dgm:pt modelId="{258CA8EC-6811-465D-8670-A90E90EFD783}" type="sibTrans" cxnId="{86D04458-D77F-40E5-9867-99E31A80014C}">
      <dgm:prSet/>
      <dgm:spPr/>
      <dgm:t>
        <a:bodyPr/>
        <a:lstStyle/>
        <a:p>
          <a:endParaRPr lang="en-GB"/>
        </a:p>
      </dgm:t>
    </dgm:pt>
    <dgm:pt modelId="{4741B9AF-AA6A-4ECE-9530-1A45234A52DB}">
      <dgm:prSet/>
      <dgm:spPr/>
      <dgm:t>
        <a:bodyPr/>
        <a:lstStyle/>
        <a:p>
          <a:r>
            <a:rPr lang="en-GB"/>
            <a:t>Should be used alongside other models</a:t>
          </a:r>
        </a:p>
      </dgm:t>
    </dgm:pt>
    <dgm:pt modelId="{5BB41D9A-C8E8-43D0-86D5-BA340D8553C1}" type="parTrans" cxnId="{AC1EF136-B40D-434A-9343-0D07382AAAAB}">
      <dgm:prSet/>
      <dgm:spPr/>
      <dgm:t>
        <a:bodyPr/>
        <a:lstStyle/>
        <a:p>
          <a:endParaRPr lang="en-GB"/>
        </a:p>
      </dgm:t>
    </dgm:pt>
    <dgm:pt modelId="{44010B31-066A-4128-83F0-C8A743BBB105}" type="sibTrans" cxnId="{AC1EF136-B40D-434A-9343-0D07382AAAAB}">
      <dgm:prSet/>
      <dgm:spPr/>
      <dgm:t>
        <a:bodyPr/>
        <a:lstStyle/>
        <a:p>
          <a:endParaRPr lang="en-GB"/>
        </a:p>
      </dgm:t>
    </dgm:pt>
    <dgm:pt modelId="{B3C7A137-11AC-4399-A118-B519A935B238}" type="pres">
      <dgm:prSet presAssocID="{5D0755CF-054F-4256-A0BE-C20D95CED965}" presName="composite" presStyleCnt="0">
        <dgm:presLayoutVars>
          <dgm:chMax val="5"/>
          <dgm:dir/>
          <dgm:resizeHandles val="exact"/>
        </dgm:presLayoutVars>
      </dgm:prSet>
      <dgm:spPr/>
    </dgm:pt>
    <dgm:pt modelId="{AA028FC0-8B96-4497-BB2B-C2BA920A4DBF}" type="pres">
      <dgm:prSet presAssocID="{BCCC837B-9591-4A3D-9700-27C196D96786}" presName="circle1" presStyleLbl="lnNode1" presStyleIdx="0" presStyleCnt="4"/>
      <dgm:spPr/>
    </dgm:pt>
    <dgm:pt modelId="{98A7D7A7-3282-4D71-87CE-FFC6CD26C453}" type="pres">
      <dgm:prSet presAssocID="{BCCC837B-9591-4A3D-9700-27C196D96786}" presName="text1" presStyleLbl="revTx" presStyleIdx="0" presStyleCnt="4">
        <dgm:presLayoutVars>
          <dgm:bulletEnabled val="1"/>
        </dgm:presLayoutVars>
      </dgm:prSet>
      <dgm:spPr/>
    </dgm:pt>
    <dgm:pt modelId="{6167DEC7-960F-47D3-A02F-F9A0C1ECD84D}" type="pres">
      <dgm:prSet presAssocID="{BCCC837B-9591-4A3D-9700-27C196D96786}" presName="line1" presStyleLbl="callout" presStyleIdx="0" presStyleCnt="8"/>
      <dgm:spPr/>
    </dgm:pt>
    <dgm:pt modelId="{07154348-B5DB-4957-B9BF-DB422E52EA12}" type="pres">
      <dgm:prSet presAssocID="{BCCC837B-9591-4A3D-9700-27C196D96786}" presName="d1" presStyleLbl="callout" presStyleIdx="1" presStyleCnt="8"/>
      <dgm:spPr/>
    </dgm:pt>
    <dgm:pt modelId="{6F82A634-A48B-4609-B1B3-4D6438B8EEF7}" type="pres">
      <dgm:prSet presAssocID="{B7EF372D-EC2D-4B2E-B303-9E62858ACFE1}" presName="circle2" presStyleLbl="lnNode1" presStyleIdx="1" presStyleCnt="4"/>
      <dgm:spPr/>
    </dgm:pt>
    <dgm:pt modelId="{AAB39210-A9A6-4068-9C78-C099430CDAAA}" type="pres">
      <dgm:prSet presAssocID="{B7EF372D-EC2D-4B2E-B303-9E62858ACFE1}" presName="text2" presStyleLbl="revTx" presStyleIdx="1" presStyleCnt="4">
        <dgm:presLayoutVars>
          <dgm:bulletEnabled val="1"/>
        </dgm:presLayoutVars>
      </dgm:prSet>
      <dgm:spPr/>
    </dgm:pt>
    <dgm:pt modelId="{981014B7-06C1-4064-B717-1D93AE2E9022}" type="pres">
      <dgm:prSet presAssocID="{B7EF372D-EC2D-4B2E-B303-9E62858ACFE1}" presName="line2" presStyleLbl="callout" presStyleIdx="2" presStyleCnt="8"/>
      <dgm:spPr/>
    </dgm:pt>
    <dgm:pt modelId="{799EEAA8-F057-4E31-8509-07D938E1FECF}" type="pres">
      <dgm:prSet presAssocID="{B7EF372D-EC2D-4B2E-B303-9E62858ACFE1}" presName="d2" presStyleLbl="callout" presStyleIdx="3" presStyleCnt="8"/>
      <dgm:spPr/>
    </dgm:pt>
    <dgm:pt modelId="{0001D4E4-61A8-431A-99AE-4A3323705150}" type="pres">
      <dgm:prSet presAssocID="{B0B862EA-DF7A-42A8-8E92-6C17CF70079C}" presName="circle3" presStyleLbl="lnNode1" presStyleIdx="2" presStyleCnt="4"/>
      <dgm:spPr/>
    </dgm:pt>
    <dgm:pt modelId="{712EA523-716F-42E2-902A-A8287A4E1D61}" type="pres">
      <dgm:prSet presAssocID="{B0B862EA-DF7A-42A8-8E92-6C17CF70079C}" presName="text3" presStyleLbl="revTx" presStyleIdx="2" presStyleCnt="4">
        <dgm:presLayoutVars>
          <dgm:bulletEnabled val="1"/>
        </dgm:presLayoutVars>
      </dgm:prSet>
      <dgm:spPr/>
    </dgm:pt>
    <dgm:pt modelId="{5BE11C95-4E0B-4085-B0D8-63E56B6E2256}" type="pres">
      <dgm:prSet presAssocID="{B0B862EA-DF7A-42A8-8E92-6C17CF70079C}" presName="line3" presStyleLbl="callout" presStyleIdx="4" presStyleCnt="8"/>
      <dgm:spPr/>
    </dgm:pt>
    <dgm:pt modelId="{61892312-A386-4ABB-8877-687DC21E5330}" type="pres">
      <dgm:prSet presAssocID="{B0B862EA-DF7A-42A8-8E92-6C17CF70079C}" presName="d3" presStyleLbl="callout" presStyleIdx="5" presStyleCnt="8"/>
      <dgm:spPr/>
    </dgm:pt>
    <dgm:pt modelId="{E01E0893-07CF-4614-8521-45BACC456DC0}" type="pres">
      <dgm:prSet presAssocID="{4741B9AF-AA6A-4ECE-9530-1A45234A52DB}" presName="circle4" presStyleLbl="lnNode1" presStyleIdx="3" presStyleCnt="4"/>
      <dgm:spPr/>
    </dgm:pt>
    <dgm:pt modelId="{CEBA733A-9A68-4136-8BE0-A098C2FFC3E6}" type="pres">
      <dgm:prSet presAssocID="{4741B9AF-AA6A-4ECE-9530-1A45234A52DB}" presName="text4" presStyleLbl="revTx" presStyleIdx="3" presStyleCnt="4">
        <dgm:presLayoutVars>
          <dgm:bulletEnabled val="1"/>
        </dgm:presLayoutVars>
      </dgm:prSet>
      <dgm:spPr/>
    </dgm:pt>
    <dgm:pt modelId="{63D24AF7-3C59-4A02-9574-6F316098B46A}" type="pres">
      <dgm:prSet presAssocID="{4741B9AF-AA6A-4ECE-9530-1A45234A52DB}" presName="line4" presStyleLbl="callout" presStyleIdx="6" presStyleCnt="8"/>
      <dgm:spPr/>
    </dgm:pt>
    <dgm:pt modelId="{0332378E-A5F3-4472-9497-6276AFE64115}" type="pres">
      <dgm:prSet presAssocID="{4741B9AF-AA6A-4ECE-9530-1A45234A52DB}" presName="d4" presStyleLbl="callout" presStyleIdx="7" presStyleCnt="8"/>
      <dgm:spPr/>
    </dgm:pt>
  </dgm:ptLst>
  <dgm:cxnLst>
    <dgm:cxn modelId="{9091471C-628D-4AA6-8005-E6017278532E}" srcId="{5D0755CF-054F-4256-A0BE-C20D95CED965}" destId="{B7EF372D-EC2D-4B2E-B303-9E62858ACFE1}" srcOrd="1" destOrd="0" parTransId="{7502844C-D9C3-45F6-B60D-94B4AB9F9C70}" sibTransId="{1CCD3A48-442A-49D1-A91B-984B6B266785}"/>
    <dgm:cxn modelId="{AC1EF136-B40D-434A-9343-0D07382AAAAB}" srcId="{5D0755CF-054F-4256-A0BE-C20D95CED965}" destId="{4741B9AF-AA6A-4ECE-9530-1A45234A52DB}" srcOrd="3" destOrd="0" parTransId="{5BB41D9A-C8E8-43D0-86D5-BA340D8553C1}" sibTransId="{44010B31-066A-4128-83F0-C8A743BBB105}"/>
    <dgm:cxn modelId="{72659A39-FECD-4454-AF92-0DD163430EAD}" type="presOf" srcId="{BCCC837B-9591-4A3D-9700-27C196D96786}" destId="{98A7D7A7-3282-4D71-87CE-FFC6CD26C453}" srcOrd="0" destOrd="0" presId="urn:microsoft.com/office/officeart/2005/8/layout/target1"/>
    <dgm:cxn modelId="{86D04458-D77F-40E5-9867-99E31A80014C}" srcId="{5D0755CF-054F-4256-A0BE-C20D95CED965}" destId="{B0B862EA-DF7A-42A8-8E92-6C17CF70079C}" srcOrd="2" destOrd="0" parTransId="{8ED199F5-EC10-4FF2-A75F-604FD7CF1952}" sibTransId="{258CA8EC-6811-465D-8670-A90E90EFD783}"/>
    <dgm:cxn modelId="{2C95F588-F61A-44B6-BEC1-7172D7DCF0FD}" type="presOf" srcId="{5D0755CF-054F-4256-A0BE-C20D95CED965}" destId="{B3C7A137-11AC-4399-A118-B519A935B238}" srcOrd="0" destOrd="0" presId="urn:microsoft.com/office/officeart/2005/8/layout/target1"/>
    <dgm:cxn modelId="{7EE7D3A5-AB00-4653-99FC-E77D88137D81}" type="presOf" srcId="{B0B862EA-DF7A-42A8-8E92-6C17CF70079C}" destId="{712EA523-716F-42E2-902A-A8287A4E1D61}" srcOrd="0" destOrd="0" presId="urn:microsoft.com/office/officeart/2005/8/layout/target1"/>
    <dgm:cxn modelId="{6F47F2AB-690A-48A7-9B6D-A358A4E432DF}" srcId="{5D0755CF-054F-4256-A0BE-C20D95CED965}" destId="{BCCC837B-9591-4A3D-9700-27C196D96786}" srcOrd="0" destOrd="0" parTransId="{46A2C5B5-1312-4D1B-8CB6-9F53DD62CF70}" sibTransId="{8DBA5379-A881-4604-9061-5D726B142BEA}"/>
    <dgm:cxn modelId="{EAA7BDC5-19CB-4D88-9D90-76D21BEB8EC0}" type="presOf" srcId="{4741B9AF-AA6A-4ECE-9530-1A45234A52DB}" destId="{CEBA733A-9A68-4136-8BE0-A098C2FFC3E6}" srcOrd="0" destOrd="0" presId="urn:microsoft.com/office/officeart/2005/8/layout/target1"/>
    <dgm:cxn modelId="{DA30C2F5-0F59-4B8F-A0AC-4D7BD7F5FE46}" type="presOf" srcId="{B7EF372D-EC2D-4B2E-B303-9E62858ACFE1}" destId="{AAB39210-A9A6-4068-9C78-C099430CDAAA}" srcOrd="0" destOrd="0" presId="urn:microsoft.com/office/officeart/2005/8/layout/target1"/>
    <dgm:cxn modelId="{4D85DC02-1974-422C-A345-7B497BFE367B}" type="presParOf" srcId="{B3C7A137-11AC-4399-A118-B519A935B238}" destId="{AA028FC0-8B96-4497-BB2B-C2BA920A4DBF}" srcOrd="0" destOrd="0" presId="urn:microsoft.com/office/officeart/2005/8/layout/target1"/>
    <dgm:cxn modelId="{3033CEC6-71AE-4B7C-95F4-63EA95853202}" type="presParOf" srcId="{B3C7A137-11AC-4399-A118-B519A935B238}" destId="{98A7D7A7-3282-4D71-87CE-FFC6CD26C453}" srcOrd="1" destOrd="0" presId="urn:microsoft.com/office/officeart/2005/8/layout/target1"/>
    <dgm:cxn modelId="{8A231311-593E-450E-81A5-702B844B478C}" type="presParOf" srcId="{B3C7A137-11AC-4399-A118-B519A935B238}" destId="{6167DEC7-960F-47D3-A02F-F9A0C1ECD84D}" srcOrd="2" destOrd="0" presId="urn:microsoft.com/office/officeart/2005/8/layout/target1"/>
    <dgm:cxn modelId="{692BCC33-AB57-4893-89C5-59B865FFA55B}" type="presParOf" srcId="{B3C7A137-11AC-4399-A118-B519A935B238}" destId="{07154348-B5DB-4957-B9BF-DB422E52EA12}" srcOrd="3" destOrd="0" presId="urn:microsoft.com/office/officeart/2005/8/layout/target1"/>
    <dgm:cxn modelId="{BAC66A3C-2867-4BC6-B2B7-EBC7D00ED400}" type="presParOf" srcId="{B3C7A137-11AC-4399-A118-B519A935B238}" destId="{6F82A634-A48B-4609-B1B3-4D6438B8EEF7}" srcOrd="4" destOrd="0" presId="urn:microsoft.com/office/officeart/2005/8/layout/target1"/>
    <dgm:cxn modelId="{4A36FF77-ED07-434E-87A7-C90EAA70436E}" type="presParOf" srcId="{B3C7A137-11AC-4399-A118-B519A935B238}" destId="{AAB39210-A9A6-4068-9C78-C099430CDAAA}" srcOrd="5" destOrd="0" presId="urn:microsoft.com/office/officeart/2005/8/layout/target1"/>
    <dgm:cxn modelId="{F0793326-E6F2-424F-AAD3-025EF83D0DEC}" type="presParOf" srcId="{B3C7A137-11AC-4399-A118-B519A935B238}" destId="{981014B7-06C1-4064-B717-1D93AE2E9022}" srcOrd="6" destOrd="0" presId="urn:microsoft.com/office/officeart/2005/8/layout/target1"/>
    <dgm:cxn modelId="{CC58E525-A51A-4513-8021-C0E40BF29157}" type="presParOf" srcId="{B3C7A137-11AC-4399-A118-B519A935B238}" destId="{799EEAA8-F057-4E31-8509-07D938E1FECF}" srcOrd="7" destOrd="0" presId="urn:microsoft.com/office/officeart/2005/8/layout/target1"/>
    <dgm:cxn modelId="{7662464C-B2CB-40CF-BAE3-A0ACC44C78CE}" type="presParOf" srcId="{B3C7A137-11AC-4399-A118-B519A935B238}" destId="{0001D4E4-61A8-431A-99AE-4A3323705150}" srcOrd="8" destOrd="0" presId="urn:microsoft.com/office/officeart/2005/8/layout/target1"/>
    <dgm:cxn modelId="{E4CD4AE6-B68A-45D4-9291-01E40D2CC201}" type="presParOf" srcId="{B3C7A137-11AC-4399-A118-B519A935B238}" destId="{712EA523-716F-42E2-902A-A8287A4E1D61}" srcOrd="9" destOrd="0" presId="urn:microsoft.com/office/officeart/2005/8/layout/target1"/>
    <dgm:cxn modelId="{39FCD0E2-F2F8-4B25-9309-EEC3BD484FA2}" type="presParOf" srcId="{B3C7A137-11AC-4399-A118-B519A935B238}" destId="{5BE11C95-4E0B-4085-B0D8-63E56B6E2256}" srcOrd="10" destOrd="0" presId="urn:microsoft.com/office/officeart/2005/8/layout/target1"/>
    <dgm:cxn modelId="{BE4297BC-874C-4985-8271-8792F5910EA6}" type="presParOf" srcId="{B3C7A137-11AC-4399-A118-B519A935B238}" destId="{61892312-A386-4ABB-8877-687DC21E5330}" srcOrd="11" destOrd="0" presId="urn:microsoft.com/office/officeart/2005/8/layout/target1"/>
    <dgm:cxn modelId="{2E49F26D-3D9B-4678-A49F-39E54AC9E58E}" type="presParOf" srcId="{B3C7A137-11AC-4399-A118-B519A935B238}" destId="{E01E0893-07CF-4614-8521-45BACC456DC0}" srcOrd="12" destOrd="0" presId="urn:microsoft.com/office/officeart/2005/8/layout/target1"/>
    <dgm:cxn modelId="{832821E4-1ED1-492D-9121-D79A3BA588A3}" type="presParOf" srcId="{B3C7A137-11AC-4399-A118-B519A935B238}" destId="{CEBA733A-9A68-4136-8BE0-A098C2FFC3E6}" srcOrd="13" destOrd="0" presId="urn:microsoft.com/office/officeart/2005/8/layout/target1"/>
    <dgm:cxn modelId="{4C409291-1FE4-47FB-835A-85541C822A0F}" type="presParOf" srcId="{B3C7A137-11AC-4399-A118-B519A935B238}" destId="{63D24AF7-3C59-4A02-9574-6F316098B46A}" srcOrd="14" destOrd="0" presId="urn:microsoft.com/office/officeart/2005/8/layout/target1"/>
    <dgm:cxn modelId="{61A35A9B-6ADA-47E1-8D18-CF8437AB796C}" type="presParOf" srcId="{B3C7A137-11AC-4399-A118-B519A935B238}" destId="{0332378E-A5F3-4472-9497-6276AFE64115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B1F27C-A8B6-40F5-A561-876E3B1374B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DFB1C13-0E15-4A33-929C-E24429794262}">
      <dgm:prSet/>
      <dgm:spPr/>
      <dgm:t>
        <a:bodyPr/>
        <a:lstStyle/>
        <a:p>
          <a:r>
            <a:rPr lang="en-GB"/>
            <a:t>Attachment theory explains the impact of caregiving</a:t>
          </a:r>
        </a:p>
      </dgm:t>
    </dgm:pt>
    <dgm:pt modelId="{F6300AA5-9752-4449-A096-EEBEB775E430}" type="parTrans" cxnId="{71114F05-B586-4467-80E2-6111BAED2310}">
      <dgm:prSet/>
      <dgm:spPr/>
      <dgm:t>
        <a:bodyPr/>
        <a:lstStyle/>
        <a:p>
          <a:endParaRPr lang="en-GB"/>
        </a:p>
      </dgm:t>
    </dgm:pt>
    <dgm:pt modelId="{CEFF5340-A8F3-416F-B904-FF40AC8ED10D}" type="sibTrans" cxnId="{71114F05-B586-4467-80E2-6111BAED2310}">
      <dgm:prSet/>
      <dgm:spPr/>
      <dgm:t>
        <a:bodyPr/>
        <a:lstStyle/>
        <a:p>
          <a:endParaRPr lang="en-GB"/>
        </a:p>
      </dgm:t>
    </dgm:pt>
    <dgm:pt modelId="{4D0FFC44-F9CB-4C36-AD2A-50E21B40BF53}">
      <dgm:prSet/>
      <dgm:spPr/>
      <dgm:t>
        <a:bodyPr/>
        <a:lstStyle/>
        <a:p>
          <a:r>
            <a:rPr lang="en-GB"/>
            <a:t>Jenny’s needs require secure support</a:t>
          </a:r>
        </a:p>
      </dgm:t>
    </dgm:pt>
    <dgm:pt modelId="{08DCE587-F182-4C17-BC94-F5AC1A15FFFA}" type="parTrans" cxnId="{B322328D-CFCA-47FD-97A7-427E7B333FAD}">
      <dgm:prSet/>
      <dgm:spPr/>
      <dgm:t>
        <a:bodyPr/>
        <a:lstStyle/>
        <a:p>
          <a:endParaRPr lang="en-GB"/>
        </a:p>
      </dgm:t>
    </dgm:pt>
    <dgm:pt modelId="{D1388F33-3468-4FD9-B586-573DE7858CFF}" type="sibTrans" cxnId="{B322328D-CFCA-47FD-97A7-427E7B333FAD}">
      <dgm:prSet/>
      <dgm:spPr/>
      <dgm:t>
        <a:bodyPr/>
        <a:lstStyle/>
        <a:p>
          <a:endParaRPr lang="en-GB"/>
        </a:p>
      </dgm:t>
    </dgm:pt>
    <dgm:pt modelId="{583FDF97-CCD6-407D-B558-9A0722C9D0DA}">
      <dgm:prSet/>
      <dgm:spPr/>
      <dgm:t>
        <a:bodyPr/>
        <a:lstStyle/>
        <a:p>
          <a:r>
            <a:rPr lang="en-GB"/>
            <a:t>Early intervention is essential</a:t>
          </a:r>
        </a:p>
      </dgm:t>
    </dgm:pt>
    <dgm:pt modelId="{FA75FC15-7509-400E-9901-D66BB0DBC7C7}" type="parTrans" cxnId="{555F9DC1-BB51-4A88-ABDE-B27E1E665E7C}">
      <dgm:prSet/>
      <dgm:spPr/>
      <dgm:t>
        <a:bodyPr/>
        <a:lstStyle/>
        <a:p>
          <a:endParaRPr lang="en-GB"/>
        </a:p>
      </dgm:t>
    </dgm:pt>
    <dgm:pt modelId="{85D8F28B-1642-4EE5-9228-59BA5633359A}" type="sibTrans" cxnId="{555F9DC1-BB51-4A88-ABDE-B27E1E665E7C}">
      <dgm:prSet/>
      <dgm:spPr/>
      <dgm:t>
        <a:bodyPr/>
        <a:lstStyle/>
        <a:p>
          <a:endParaRPr lang="en-GB"/>
        </a:p>
      </dgm:t>
    </dgm:pt>
    <dgm:pt modelId="{0683A842-9824-4915-8B61-C442CD7A092D}" type="pres">
      <dgm:prSet presAssocID="{ECB1F27C-A8B6-40F5-A561-876E3B1374B0}" presName="cycle" presStyleCnt="0">
        <dgm:presLayoutVars>
          <dgm:dir/>
          <dgm:resizeHandles val="exact"/>
        </dgm:presLayoutVars>
      </dgm:prSet>
      <dgm:spPr/>
    </dgm:pt>
    <dgm:pt modelId="{1846C360-2DCC-4E3D-B3CB-C7DD51B2B40F}" type="pres">
      <dgm:prSet presAssocID="{5DFB1C13-0E15-4A33-929C-E24429794262}" presName="node" presStyleLbl="node1" presStyleIdx="0" presStyleCnt="3">
        <dgm:presLayoutVars>
          <dgm:bulletEnabled val="1"/>
        </dgm:presLayoutVars>
      </dgm:prSet>
      <dgm:spPr/>
    </dgm:pt>
    <dgm:pt modelId="{2D777707-ABDF-44EC-9AB2-B5CDD10E47DC}" type="pres">
      <dgm:prSet presAssocID="{CEFF5340-A8F3-416F-B904-FF40AC8ED10D}" presName="sibTrans" presStyleLbl="sibTrans2D1" presStyleIdx="0" presStyleCnt="3"/>
      <dgm:spPr/>
    </dgm:pt>
    <dgm:pt modelId="{80B8A486-A899-4955-88D5-61F1E7B47066}" type="pres">
      <dgm:prSet presAssocID="{CEFF5340-A8F3-416F-B904-FF40AC8ED10D}" presName="connectorText" presStyleLbl="sibTrans2D1" presStyleIdx="0" presStyleCnt="3"/>
      <dgm:spPr/>
    </dgm:pt>
    <dgm:pt modelId="{21779C7E-C31A-45C2-9358-AA0D53B31DB8}" type="pres">
      <dgm:prSet presAssocID="{4D0FFC44-F9CB-4C36-AD2A-50E21B40BF53}" presName="node" presStyleLbl="node1" presStyleIdx="1" presStyleCnt="3">
        <dgm:presLayoutVars>
          <dgm:bulletEnabled val="1"/>
        </dgm:presLayoutVars>
      </dgm:prSet>
      <dgm:spPr/>
    </dgm:pt>
    <dgm:pt modelId="{B84B6EBB-6301-4D54-8483-B76A88BAD6DF}" type="pres">
      <dgm:prSet presAssocID="{D1388F33-3468-4FD9-B586-573DE7858CFF}" presName="sibTrans" presStyleLbl="sibTrans2D1" presStyleIdx="1" presStyleCnt="3"/>
      <dgm:spPr/>
    </dgm:pt>
    <dgm:pt modelId="{9D81615C-DB73-4571-A1F6-A310BFD47EF5}" type="pres">
      <dgm:prSet presAssocID="{D1388F33-3468-4FD9-B586-573DE7858CFF}" presName="connectorText" presStyleLbl="sibTrans2D1" presStyleIdx="1" presStyleCnt="3"/>
      <dgm:spPr/>
    </dgm:pt>
    <dgm:pt modelId="{27638580-FC71-4930-987B-2ED017E3851F}" type="pres">
      <dgm:prSet presAssocID="{583FDF97-CCD6-407D-B558-9A0722C9D0DA}" presName="node" presStyleLbl="node1" presStyleIdx="2" presStyleCnt="3">
        <dgm:presLayoutVars>
          <dgm:bulletEnabled val="1"/>
        </dgm:presLayoutVars>
      </dgm:prSet>
      <dgm:spPr/>
    </dgm:pt>
    <dgm:pt modelId="{90651828-6321-4F11-AFA2-05F82AC589C1}" type="pres">
      <dgm:prSet presAssocID="{85D8F28B-1642-4EE5-9228-59BA5633359A}" presName="sibTrans" presStyleLbl="sibTrans2D1" presStyleIdx="2" presStyleCnt="3"/>
      <dgm:spPr/>
    </dgm:pt>
    <dgm:pt modelId="{DD160A15-0A00-4245-8D1A-764A5034B9A9}" type="pres">
      <dgm:prSet presAssocID="{85D8F28B-1642-4EE5-9228-59BA5633359A}" presName="connectorText" presStyleLbl="sibTrans2D1" presStyleIdx="2" presStyleCnt="3"/>
      <dgm:spPr/>
    </dgm:pt>
  </dgm:ptLst>
  <dgm:cxnLst>
    <dgm:cxn modelId="{71114F05-B586-4467-80E2-6111BAED2310}" srcId="{ECB1F27C-A8B6-40F5-A561-876E3B1374B0}" destId="{5DFB1C13-0E15-4A33-929C-E24429794262}" srcOrd="0" destOrd="0" parTransId="{F6300AA5-9752-4449-A096-EEBEB775E430}" sibTransId="{CEFF5340-A8F3-416F-B904-FF40AC8ED10D}"/>
    <dgm:cxn modelId="{0A892231-F031-4BE3-948D-11517E0A67A8}" type="presOf" srcId="{4D0FFC44-F9CB-4C36-AD2A-50E21B40BF53}" destId="{21779C7E-C31A-45C2-9358-AA0D53B31DB8}" srcOrd="0" destOrd="0" presId="urn:microsoft.com/office/officeart/2005/8/layout/cycle2"/>
    <dgm:cxn modelId="{074A835B-2A2C-4CC7-BDFD-1577033B6753}" type="presOf" srcId="{85D8F28B-1642-4EE5-9228-59BA5633359A}" destId="{90651828-6321-4F11-AFA2-05F82AC589C1}" srcOrd="0" destOrd="0" presId="urn:microsoft.com/office/officeart/2005/8/layout/cycle2"/>
    <dgm:cxn modelId="{1D333445-550C-40DD-B48C-658A1855AD94}" type="presOf" srcId="{85D8F28B-1642-4EE5-9228-59BA5633359A}" destId="{DD160A15-0A00-4245-8D1A-764A5034B9A9}" srcOrd="1" destOrd="0" presId="urn:microsoft.com/office/officeart/2005/8/layout/cycle2"/>
    <dgm:cxn modelId="{FC253156-F03C-48A9-8DC2-DDA86574BF50}" type="presOf" srcId="{ECB1F27C-A8B6-40F5-A561-876E3B1374B0}" destId="{0683A842-9824-4915-8B61-C442CD7A092D}" srcOrd="0" destOrd="0" presId="urn:microsoft.com/office/officeart/2005/8/layout/cycle2"/>
    <dgm:cxn modelId="{B322328D-CFCA-47FD-97A7-427E7B333FAD}" srcId="{ECB1F27C-A8B6-40F5-A561-876E3B1374B0}" destId="{4D0FFC44-F9CB-4C36-AD2A-50E21B40BF53}" srcOrd="1" destOrd="0" parTransId="{08DCE587-F182-4C17-BC94-F5AC1A15FFFA}" sibTransId="{D1388F33-3468-4FD9-B586-573DE7858CFF}"/>
    <dgm:cxn modelId="{02164099-C7EE-4D89-AB14-E97106CD9530}" type="presOf" srcId="{CEFF5340-A8F3-416F-B904-FF40AC8ED10D}" destId="{80B8A486-A899-4955-88D5-61F1E7B47066}" srcOrd="1" destOrd="0" presId="urn:microsoft.com/office/officeart/2005/8/layout/cycle2"/>
    <dgm:cxn modelId="{34BE67C1-1CDA-4E27-AACB-F5E3F747217F}" type="presOf" srcId="{583FDF97-CCD6-407D-B558-9A0722C9D0DA}" destId="{27638580-FC71-4930-987B-2ED017E3851F}" srcOrd="0" destOrd="0" presId="urn:microsoft.com/office/officeart/2005/8/layout/cycle2"/>
    <dgm:cxn modelId="{555F9DC1-BB51-4A88-ABDE-B27E1E665E7C}" srcId="{ECB1F27C-A8B6-40F5-A561-876E3B1374B0}" destId="{583FDF97-CCD6-407D-B558-9A0722C9D0DA}" srcOrd="2" destOrd="0" parTransId="{FA75FC15-7509-400E-9901-D66BB0DBC7C7}" sibTransId="{85D8F28B-1642-4EE5-9228-59BA5633359A}"/>
    <dgm:cxn modelId="{CCE6B6C7-22EF-4875-9CF1-39154B67E599}" type="presOf" srcId="{5DFB1C13-0E15-4A33-929C-E24429794262}" destId="{1846C360-2DCC-4E3D-B3CB-C7DD51B2B40F}" srcOrd="0" destOrd="0" presId="urn:microsoft.com/office/officeart/2005/8/layout/cycle2"/>
    <dgm:cxn modelId="{ED0969D2-C0A0-4A13-86C4-AAAE916AB921}" type="presOf" srcId="{D1388F33-3468-4FD9-B586-573DE7858CFF}" destId="{B84B6EBB-6301-4D54-8483-B76A88BAD6DF}" srcOrd="0" destOrd="0" presId="urn:microsoft.com/office/officeart/2005/8/layout/cycle2"/>
    <dgm:cxn modelId="{2E9890DF-B281-49D4-BD6B-8B4BB8384AD0}" type="presOf" srcId="{D1388F33-3468-4FD9-B586-573DE7858CFF}" destId="{9D81615C-DB73-4571-A1F6-A310BFD47EF5}" srcOrd="1" destOrd="0" presId="urn:microsoft.com/office/officeart/2005/8/layout/cycle2"/>
    <dgm:cxn modelId="{F68237EB-88AF-40DA-B65A-1EFC80B04963}" type="presOf" srcId="{CEFF5340-A8F3-416F-B904-FF40AC8ED10D}" destId="{2D777707-ABDF-44EC-9AB2-B5CDD10E47DC}" srcOrd="0" destOrd="0" presId="urn:microsoft.com/office/officeart/2005/8/layout/cycle2"/>
    <dgm:cxn modelId="{BBD46CBE-FCE5-4A2C-A965-0048032A3910}" type="presParOf" srcId="{0683A842-9824-4915-8B61-C442CD7A092D}" destId="{1846C360-2DCC-4E3D-B3CB-C7DD51B2B40F}" srcOrd="0" destOrd="0" presId="urn:microsoft.com/office/officeart/2005/8/layout/cycle2"/>
    <dgm:cxn modelId="{2092FA73-A8AF-4AD6-A616-DAC03E5B9466}" type="presParOf" srcId="{0683A842-9824-4915-8B61-C442CD7A092D}" destId="{2D777707-ABDF-44EC-9AB2-B5CDD10E47DC}" srcOrd="1" destOrd="0" presId="urn:microsoft.com/office/officeart/2005/8/layout/cycle2"/>
    <dgm:cxn modelId="{BB15DA8E-D251-41A8-BFE8-FAB47D4E424E}" type="presParOf" srcId="{2D777707-ABDF-44EC-9AB2-B5CDD10E47DC}" destId="{80B8A486-A899-4955-88D5-61F1E7B47066}" srcOrd="0" destOrd="0" presId="urn:microsoft.com/office/officeart/2005/8/layout/cycle2"/>
    <dgm:cxn modelId="{AA340B0A-334C-46CC-9FA3-488CC51ACB46}" type="presParOf" srcId="{0683A842-9824-4915-8B61-C442CD7A092D}" destId="{21779C7E-C31A-45C2-9358-AA0D53B31DB8}" srcOrd="2" destOrd="0" presId="urn:microsoft.com/office/officeart/2005/8/layout/cycle2"/>
    <dgm:cxn modelId="{C168352E-BF3A-4215-8695-E87813C48A3B}" type="presParOf" srcId="{0683A842-9824-4915-8B61-C442CD7A092D}" destId="{B84B6EBB-6301-4D54-8483-B76A88BAD6DF}" srcOrd="3" destOrd="0" presId="urn:microsoft.com/office/officeart/2005/8/layout/cycle2"/>
    <dgm:cxn modelId="{9FD172F1-FD07-4E5F-98AA-E4379D34F5D1}" type="presParOf" srcId="{B84B6EBB-6301-4D54-8483-B76A88BAD6DF}" destId="{9D81615C-DB73-4571-A1F6-A310BFD47EF5}" srcOrd="0" destOrd="0" presId="urn:microsoft.com/office/officeart/2005/8/layout/cycle2"/>
    <dgm:cxn modelId="{429A5C0C-8B3F-441F-8DFD-ADF68B5BB4C2}" type="presParOf" srcId="{0683A842-9824-4915-8B61-C442CD7A092D}" destId="{27638580-FC71-4930-987B-2ED017E3851F}" srcOrd="4" destOrd="0" presId="urn:microsoft.com/office/officeart/2005/8/layout/cycle2"/>
    <dgm:cxn modelId="{D2DBA9F0-2F68-471C-A286-5069DC1DCE74}" type="presParOf" srcId="{0683A842-9824-4915-8B61-C442CD7A092D}" destId="{90651828-6321-4F11-AFA2-05F82AC589C1}" srcOrd="5" destOrd="0" presId="urn:microsoft.com/office/officeart/2005/8/layout/cycle2"/>
    <dgm:cxn modelId="{1CDE330F-34CD-4E11-8C0E-1E668B52F7D2}" type="presParOf" srcId="{90651828-6321-4F11-AFA2-05F82AC589C1}" destId="{DD160A15-0A00-4245-8D1A-764A5034B9A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9FAE68-9E97-4D3B-ABF0-00BC2B49EB3A}">
      <dsp:nvSpPr>
        <dsp:cNvPr id="0" name=""/>
        <dsp:cNvSpPr/>
      </dsp:nvSpPr>
      <dsp:spPr>
        <a:xfrm>
          <a:off x="0" y="87036"/>
          <a:ext cx="3463525" cy="34635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76656-BA1C-49ED-8573-44416F0D2EF7}">
      <dsp:nvSpPr>
        <dsp:cNvPr id="0" name=""/>
        <dsp:cNvSpPr/>
      </dsp:nvSpPr>
      <dsp:spPr>
        <a:xfrm>
          <a:off x="329034" y="416070"/>
          <a:ext cx="1350774" cy="1350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Overview of Jenny’s situation</a:t>
          </a:r>
        </a:p>
      </dsp:txBody>
      <dsp:txXfrm>
        <a:off x="394973" y="482009"/>
        <a:ext cx="1218896" cy="1218896"/>
      </dsp:txXfrm>
    </dsp:sp>
    <dsp:sp modelId="{D267F842-9A2C-4944-8FE8-71E635796BCE}">
      <dsp:nvSpPr>
        <dsp:cNvPr id="0" name=""/>
        <dsp:cNvSpPr/>
      </dsp:nvSpPr>
      <dsp:spPr>
        <a:xfrm>
          <a:off x="1783715" y="416070"/>
          <a:ext cx="1350774" cy="1350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Young carer role from age 11–16</a:t>
          </a:r>
        </a:p>
      </dsp:txBody>
      <dsp:txXfrm>
        <a:off x="1849654" y="482009"/>
        <a:ext cx="1218896" cy="1218896"/>
      </dsp:txXfrm>
    </dsp:sp>
    <dsp:sp modelId="{4D809DEF-E4EF-48A1-B352-80CF2DF742C8}">
      <dsp:nvSpPr>
        <dsp:cNvPr id="0" name=""/>
        <dsp:cNvSpPr/>
      </dsp:nvSpPr>
      <dsp:spPr>
        <a:xfrm>
          <a:off x="329034" y="1870751"/>
          <a:ext cx="1350774" cy="1350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Loss of father and increased responsibility</a:t>
          </a:r>
        </a:p>
      </dsp:txBody>
      <dsp:txXfrm>
        <a:off x="394973" y="1936690"/>
        <a:ext cx="1218896" cy="1218896"/>
      </dsp:txXfrm>
    </dsp:sp>
    <dsp:sp modelId="{34D7593B-A305-4A4C-AC23-4C5FE39694C0}">
      <dsp:nvSpPr>
        <dsp:cNvPr id="0" name=""/>
        <dsp:cNvSpPr/>
      </dsp:nvSpPr>
      <dsp:spPr>
        <a:xfrm>
          <a:off x="1783715" y="1870751"/>
          <a:ext cx="1350774" cy="13507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Bowlby’s Attachment Theory selected</a:t>
          </a:r>
        </a:p>
      </dsp:txBody>
      <dsp:txXfrm>
        <a:off x="1849654" y="1936690"/>
        <a:ext cx="1218896" cy="12188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1AE70-1FBD-497D-AE24-DC3DFAD732E4}">
      <dsp:nvSpPr>
        <dsp:cNvPr id="0" name=""/>
        <dsp:cNvSpPr/>
      </dsp:nvSpPr>
      <dsp:spPr>
        <a:xfrm>
          <a:off x="1635835" y="33406"/>
          <a:ext cx="1737146" cy="173714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Attachment = emotional bond with caregiver</a:t>
          </a:r>
        </a:p>
      </dsp:txBody>
      <dsp:txXfrm>
        <a:off x="1836275" y="267253"/>
        <a:ext cx="1336266" cy="551210"/>
      </dsp:txXfrm>
    </dsp:sp>
    <dsp:sp modelId="{F2C9A6E4-D602-4841-998D-217645A0E3D8}">
      <dsp:nvSpPr>
        <dsp:cNvPr id="0" name=""/>
        <dsp:cNvSpPr/>
      </dsp:nvSpPr>
      <dsp:spPr>
        <a:xfrm>
          <a:off x="2404188" y="801760"/>
          <a:ext cx="1737146" cy="173714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Secure vs insecure attachment</a:t>
          </a:r>
        </a:p>
      </dsp:txBody>
      <dsp:txXfrm>
        <a:off x="3339575" y="1002200"/>
        <a:ext cx="668133" cy="1336266"/>
      </dsp:txXfrm>
    </dsp:sp>
    <dsp:sp modelId="{0D2081BC-DF37-4787-A8D6-9A7A0765313B}">
      <dsp:nvSpPr>
        <dsp:cNvPr id="0" name=""/>
        <dsp:cNvSpPr/>
      </dsp:nvSpPr>
      <dsp:spPr>
        <a:xfrm>
          <a:off x="1635835" y="1570113"/>
          <a:ext cx="1737146" cy="173714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Internal working models</a:t>
          </a:r>
        </a:p>
      </dsp:txBody>
      <dsp:txXfrm>
        <a:off x="1836275" y="2522203"/>
        <a:ext cx="1336266" cy="551210"/>
      </dsp:txXfrm>
    </dsp:sp>
    <dsp:sp modelId="{BF66B535-C655-4595-B4BE-100AFA1D541E}">
      <dsp:nvSpPr>
        <dsp:cNvPr id="0" name=""/>
        <dsp:cNvSpPr/>
      </dsp:nvSpPr>
      <dsp:spPr>
        <a:xfrm>
          <a:off x="867481" y="801760"/>
          <a:ext cx="1737146" cy="173714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Lifelong impact of early relationships</a:t>
          </a:r>
        </a:p>
      </dsp:txBody>
      <dsp:txXfrm>
        <a:off x="1001108" y="1002200"/>
        <a:ext cx="668133" cy="13362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D15D06-3D31-4F68-B02A-E90CA2EF6216}">
      <dsp:nvSpPr>
        <dsp:cNvPr id="0" name=""/>
        <dsp:cNvSpPr/>
      </dsp:nvSpPr>
      <dsp:spPr>
        <a:xfrm>
          <a:off x="0" y="1388745"/>
          <a:ext cx="5436107" cy="1851660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B3366-97A2-435E-B4E7-5CADA5A48814}">
      <dsp:nvSpPr>
        <dsp:cNvPr id="0" name=""/>
        <dsp:cNvSpPr/>
      </dsp:nvSpPr>
      <dsp:spPr>
        <a:xfrm>
          <a:off x="2448" y="0"/>
          <a:ext cx="1177734" cy="185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Early bereavement</a:t>
          </a:r>
        </a:p>
      </dsp:txBody>
      <dsp:txXfrm>
        <a:off x="2448" y="0"/>
        <a:ext cx="1177734" cy="1851660"/>
      </dsp:txXfrm>
    </dsp:sp>
    <dsp:sp modelId="{20D2567E-8CDB-463C-B5F9-AD47ED1C7A6E}">
      <dsp:nvSpPr>
        <dsp:cNvPr id="0" name=""/>
        <dsp:cNvSpPr/>
      </dsp:nvSpPr>
      <dsp:spPr>
        <a:xfrm>
          <a:off x="359858" y="2083117"/>
          <a:ext cx="462915" cy="4629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CD795-DAB8-4C23-9FA3-7AD743877837}">
      <dsp:nvSpPr>
        <dsp:cNvPr id="0" name=""/>
        <dsp:cNvSpPr/>
      </dsp:nvSpPr>
      <dsp:spPr>
        <a:xfrm>
          <a:off x="1239070" y="2777490"/>
          <a:ext cx="1177734" cy="185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Role reversal (parentification)</a:t>
          </a:r>
        </a:p>
      </dsp:txBody>
      <dsp:txXfrm>
        <a:off x="1239070" y="2777490"/>
        <a:ext cx="1177734" cy="1851660"/>
      </dsp:txXfrm>
    </dsp:sp>
    <dsp:sp modelId="{995C6F55-9EA9-469E-BECE-544974FC1416}">
      <dsp:nvSpPr>
        <dsp:cNvPr id="0" name=""/>
        <dsp:cNvSpPr/>
      </dsp:nvSpPr>
      <dsp:spPr>
        <a:xfrm>
          <a:off x="1596480" y="2083117"/>
          <a:ext cx="462915" cy="4629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80DAEA-B6A0-42DE-B7A6-3033820372AF}">
      <dsp:nvSpPr>
        <dsp:cNvPr id="0" name=""/>
        <dsp:cNvSpPr/>
      </dsp:nvSpPr>
      <dsp:spPr>
        <a:xfrm>
          <a:off x="2475691" y="0"/>
          <a:ext cx="1177734" cy="185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b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Reduced emotional availability of mother</a:t>
          </a:r>
        </a:p>
      </dsp:txBody>
      <dsp:txXfrm>
        <a:off x="2475691" y="0"/>
        <a:ext cx="1177734" cy="1851660"/>
      </dsp:txXfrm>
    </dsp:sp>
    <dsp:sp modelId="{B6702A12-6C5E-4C55-B4B9-C60E43DD57DD}">
      <dsp:nvSpPr>
        <dsp:cNvPr id="0" name=""/>
        <dsp:cNvSpPr/>
      </dsp:nvSpPr>
      <dsp:spPr>
        <a:xfrm>
          <a:off x="2833101" y="2083117"/>
          <a:ext cx="462915" cy="4629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B1A83-885C-4CDA-A321-6673E8DED0E7}">
      <dsp:nvSpPr>
        <dsp:cNvPr id="0" name=""/>
        <dsp:cNvSpPr/>
      </dsp:nvSpPr>
      <dsp:spPr>
        <a:xfrm>
          <a:off x="3712313" y="2777490"/>
          <a:ext cx="1177734" cy="1851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Risk of insecure attachment</a:t>
          </a:r>
        </a:p>
      </dsp:txBody>
      <dsp:txXfrm>
        <a:off x="3712313" y="2777490"/>
        <a:ext cx="1177734" cy="1851660"/>
      </dsp:txXfrm>
    </dsp:sp>
    <dsp:sp modelId="{2EB1DAF7-1512-4DDC-8922-0CAB70C08209}">
      <dsp:nvSpPr>
        <dsp:cNvPr id="0" name=""/>
        <dsp:cNvSpPr/>
      </dsp:nvSpPr>
      <dsp:spPr>
        <a:xfrm>
          <a:off x="4069723" y="2083117"/>
          <a:ext cx="462915" cy="4629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0EF721-7A59-40B8-907D-336A164A0052}">
      <dsp:nvSpPr>
        <dsp:cNvPr id="0" name=""/>
        <dsp:cNvSpPr/>
      </dsp:nvSpPr>
      <dsp:spPr>
        <a:xfrm>
          <a:off x="56942" y="0"/>
          <a:ext cx="3690851" cy="3690851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0D499-A6D6-40D7-89AA-202249697DE5}">
      <dsp:nvSpPr>
        <dsp:cNvPr id="0" name=""/>
        <dsp:cNvSpPr/>
      </dsp:nvSpPr>
      <dsp:spPr>
        <a:xfrm>
          <a:off x="1902367" y="369445"/>
          <a:ext cx="2399053" cy="65599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Adolescent brain development</a:t>
          </a:r>
        </a:p>
      </dsp:txBody>
      <dsp:txXfrm>
        <a:off x="1934390" y="401468"/>
        <a:ext cx="2335007" cy="591945"/>
      </dsp:txXfrm>
    </dsp:sp>
    <dsp:sp modelId="{F571FB6C-7132-490C-8F8C-CBEFC63D6796}">
      <dsp:nvSpPr>
        <dsp:cNvPr id="0" name=""/>
        <dsp:cNvSpPr/>
      </dsp:nvSpPr>
      <dsp:spPr>
        <a:xfrm>
          <a:off x="1902367" y="1107435"/>
          <a:ext cx="2399053" cy="65599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Stress and emotional regulation</a:t>
          </a:r>
        </a:p>
      </dsp:txBody>
      <dsp:txXfrm>
        <a:off x="1934390" y="1139458"/>
        <a:ext cx="2335007" cy="591945"/>
      </dsp:txXfrm>
    </dsp:sp>
    <dsp:sp modelId="{37C5B4F7-6D54-4E38-BF14-455CD2551607}">
      <dsp:nvSpPr>
        <dsp:cNvPr id="0" name=""/>
        <dsp:cNvSpPr/>
      </dsp:nvSpPr>
      <dsp:spPr>
        <a:xfrm>
          <a:off x="1902367" y="1845425"/>
          <a:ext cx="2399053" cy="65599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Family environment and caregiving role</a:t>
          </a:r>
        </a:p>
      </dsp:txBody>
      <dsp:txXfrm>
        <a:off x="1934390" y="1877448"/>
        <a:ext cx="2335007" cy="591945"/>
      </dsp:txXfrm>
    </dsp:sp>
    <dsp:sp modelId="{792CD7BD-2763-4253-96FA-24D8C9FD95EA}">
      <dsp:nvSpPr>
        <dsp:cNvPr id="0" name=""/>
        <dsp:cNvSpPr/>
      </dsp:nvSpPr>
      <dsp:spPr>
        <a:xfrm>
          <a:off x="1902367" y="2583415"/>
          <a:ext cx="2399053" cy="65599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Interaction of nature and nurture</a:t>
          </a:r>
        </a:p>
      </dsp:txBody>
      <dsp:txXfrm>
        <a:off x="1934390" y="2615438"/>
        <a:ext cx="2335007" cy="5919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C8F6E4-D812-4B13-9627-24D54644E0CC}">
      <dsp:nvSpPr>
        <dsp:cNvPr id="0" name=""/>
        <dsp:cNvSpPr/>
      </dsp:nvSpPr>
      <dsp:spPr>
        <a:xfrm>
          <a:off x="1239797" y="328"/>
          <a:ext cx="2275284" cy="91011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Emotional exhaustion</a:t>
          </a:r>
        </a:p>
      </dsp:txBody>
      <dsp:txXfrm>
        <a:off x="1694854" y="328"/>
        <a:ext cx="1365171" cy="910113"/>
      </dsp:txXfrm>
    </dsp:sp>
    <dsp:sp modelId="{A5BF64A4-3932-4B67-909A-FEB2F0629DE5}">
      <dsp:nvSpPr>
        <dsp:cNvPr id="0" name=""/>
        <dsp:cNvSpPr/>
      </dsp:nvSpPr>
      <dsp:spPr>
        <a:xfrm>
          <a:off x="1239797" y="1037858"/>
          <a:ext cx="2275284" cy="91011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Risk of anxiety and low mood</a:t>
          </a:r>
        </a:p>
      </dsp:txBody>
      <dsp:txXfrm>
        <a:off x="1694854" y="1037858"/>
        <a:ext cx="1365171" cy="910113"/>
      </dsp:txXfrm>
    </dsp:sp>
    <dsp:sp modelId="{D4649EB9-C8AD-4C8F-9ABF-A10A94FF8963}">
      <dsp:nvSpPr>
        <dsp:cNvPr id="0" name=""/>
        <dsp:cNvSpPr/>
      </dsp:nvSpPr>
      <dsp:spPr>
        <a:xfrm>
          <a:off x="1239797" y="2075387"/>
          <a:ext cx="2275284" cy="91011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Social isolation</a:t>
          </a:r>
        </a:p>
      </dsp:txBody>
      <dsp:txXfrm>
        <a:off x="1694854" y="2075387"/>
        <a:ext cx="1365171" cy="910113"/>
      </dsp:txXfrm>
    </dsp:sp>
    <dsp:sp modelId="{2DC8AE2D-FCD3-425D-9FC8-082AC8775889}">
      <dsp:nvSpPr>
        <dsp:cNvPr id="0" name=""/>
        <dsp:cNvSpPr/>
      </dsp:nvSpPr>
      <dsp:spPr>
        <a:xfrm>
          <a:off x="1239797" y="3112917"/>
          <a:ext cx="2275284" cy="91011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3335" rIns="0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 for secure support</a:t>
          </a:r>
        </a:p>
      </dsp:txBody>
      <dsp:txXfrm>
        <a:off x="1694854" y="3112917"/>
        <a:ext cx="1365171" cy="9101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98E424-7334-4EE9-8B33-EBDB5F8BC482}">
      <dsp:nvSpPr>
        <dsp:cNvPr id="0" name=""/>
        <dsp:cNvSpPr/>
      </dsp:nvSpPr>
      <dsp:spPr>
        <a:xfrm>
          <a:off x="282210" y="0"/>
          <a:ext cx="3198385" cy="479930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5248E3-3147-4A29-9135-E3CC8C6380ED}">
      <dsp:nvSpPr>
        <dsp:cNvPr id="0" name=""/>
        <dsp:cNvSpPr/>
      </dsp:nvSpPr>
      <dsp:spPr>
        <a:xfrm>
          <a:off x="1883" y="1439790"/>
          <a:ext cx="905792" cy="1919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Consistent professional support</a:t>
          </a:r>
        </a:p>
      </dsp:txBody>
      <dsp:txXfrm>
        <a:off x="46100" y="1484007"/>
        <a:ext cx="817358" cy="1831286"/>
      </dsp:txXfrm>
    </dsp:sp>
    <dsp:sp modelId="{48C14C93-C630-47B3-A6F8-70CD1C8FDE7F}">
      <dsp:nvSpPr>
        <dsp:cNvPr id="0" name=""/>
        <dsp:cNvSpPr/>
      </dsp:nvSpPr>
      <dsp:spPr>
        <a:xfrm>
          <a:off x="952965" y="1439790"/>
          <a:ext cx="905792" cy="1919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Young carers services</a:t>
          </a:r>
        </a:p>
      </dsp:txBody>
      <dsp:txXfrm>
        <a:off x="997182" y="1484007"/>
        <a:ext cx="817358" cy="1831286"/>
      </dsp:txXfrm>
    </dsp:sp>
    <dsp:sp modelId="{65A8E2C2-B6CC-4385-A1FD-76BB7483677B}">
      <dsp:nvSpPr>
        <dsp:cNvPr id="0" name=""/>
        <dsp:cNvSpPr/>
      </dsp:nvSpPr>
      <dsp:spPr>
        <a:xfrm>
          <a:off x="1904048" y="1439790"/>
          <a:ext cx="905792" cy="1919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Emotional containment</a:t>
          </a:r>
        </a:p>
      </dsp:txBody>
      <dsp:txXfrm>
        <a:off x="1948265" y="1484007"/>
        <a:ext cx="817358" cy="1831286"/>
      </dsp:txXfrm>
    </dsp:sp>
    <dsp:sp modelId="{AA172EF6-3360-476E-AC6D-40E3D0589515}">
      <dsp:nvSpPr>
        <dsp:cNvPr id="0" name=""/>
        <dsp:cNvSpPr/>
      </dsp:nvSpPr>
      <dsp:spPr>
        <a:xfrm>
          <a:off x="2855130" y="1439790"/>
          <a:ext cx="905792" cy="1919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Strengthening secure attachments</a:t>
          </a:r>
        </a:p>
      </dsp:txBody>
      <dsp:txXfrm>
        <a:off x="2899347" y="1484007"/>
        <a:ext cx="817358" cy="18312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E0893-07CF-4614-8521-45BACC456DC0}">
      <dsp:nvSpPr>
        <dsp:cNvPr id="0" name=""/>
        <dsp:cNvSpPr/>
      </dsp:nvSpPr>
      <dsp:spPr>
        <a:xfrm>
          <a:off x="0" y="1060704"/>
          <a:ext cx="2852928" cy="28529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1D4E4-61A8-431A-99AE-4A3323705150}">
      <dsp:nvSpPr>
        <dsp:cNvPr id="0" name=""/>
        <dsp:cNvSpPr/>
      </dsp:nvSpPr>
      <dsp:spPr>
        <a:xfrm>
          <a:off x="407730" y="1468434"/>
          <a:ext cx="2037466" cy="20374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2A634-A48B-4609-B1B3-4D6438B8EEF7}">
      <dsp:nvSpPr>
        <dsp:cNvPr id="0" name=""/>
        <dsp:cNvSpPr/>
      </dsp:nvSpPr>
      <dsp:spPr>
        <a:xfrm>
          <a:off x="815224" y="1875928"/>
          <a:ext cx="1222479" cy="12224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28FC0-8B96-4497-BB2B-C2BA920A4DBF}">
      <dsp:nvSpPr>
        <dsp:cNvPr id="0" name=""/>
        <dsp:cNvSpPr/>
      </dsp:nvSpPr>
      <dsp:spPr>
        <a:xfrm>
          <a:off x="1222717" y="2283421"/>
          <a:ext cx="407493" cy="4074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7D7A7-3282-4D71-87CE-FFC6CD26C453}">
      <dsp:nvSpPr>
        <dsp:cNvPr id="0" name=""/>
        <dsp:cNvSpPr/>
      </dsp:nvSpPr>
      <dsp:spPr>
        <a:xfrm>
          <a:off x="3328416" y="109727"/>
          <a:ext cx="1426464" cy="682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Useful for emotional understanding</a:t>
          </a:r>
        </a:p>
      </dsp:txBody>
      <dsp:txXfrm>
        <a:off x="3328416" y="109727"/>
        <a:ext cx="1426464" cy="682325"/>
      </dsp:txXfrm>
    </dsp:sp>
    <dsp:sp modelId="{6167DEC7-960F-47D3-A02F-F9A0C1ECD84D}">
      <dsp:nvSpPr>
        <dsp:cNvPr id="0" name=""/>
        <dsp:cNvSpPr/>
      </dsp:nvSpPr>
      <dsp:spPr>
        <a:xfrm>
          <a:off x="2971800" y="450890"/>
          <a:ext cx="3566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154348-B5DB-4957-B9BF-DB422E52EA12}">
      <dsp:nvSpPr>
        <dsp:cNvPr id="0" name=""/>
        <dsp:cNvSpPr/>
      </dsp:nvSpPr>
      <dsp:spPr>
        <a:xfrm rot="5400000">
          <a:off x="1179210" y="675558"/>
          <a:ext cx="2016069" cy="156911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B39210-A9A6-4068-9C78-C099430CDAAA}">
      <dsp:nvSpPr>
        <dsp:cNvPr id="0" name=""/>
        <dsp:cNvSpPr/>
      </dsp:nvSpPr>
      <dsp:spPr>
        <a:xfrm>
          <a:off x="3328416" y="792053"/>
          <a:ext cx="1426464" cy="682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Highlights relational impact</a:t>
          </a:r>
        </a:p>
      </dsp:txBody>
      <dsp:txXfrm>
        <a:off x="3328416" y="792053"/>
        <a:ext cx="1426464" cy="682325"/>
      </dsp:txXfrm>
    </dsp:sp>
    <dsp:sp modelId="{981014B7-06C1-4064-B717-1D93AE2E9022}">
      <dsp:nvSpPr>
        <dsp:cNvPr id="0" name=""/>
        <dsp:cNvSpPr/>
      </dsp:nvSpPr>
      <dsp:spPr>
        <a:xfrm>
          <a:off x="2971800" y="1133215"/>
          <a:ext cx="3566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EEAA8-F057-4E31-8509-07D938E1FECF}">
      <dsp:nvSpPr>
        <dsp:cNvPr id="0" name=""/>
        <dsp:cNvSpPr/>
      </dsp:nvSpPr>
      <dsp:spPr>
        <a:xfrm rot="5400000">
          <a:off x="1528218" y="1346710"/>
          <a:ext cx="1655649" cy="122913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EA523-716F-42E2-902A-A8287A4E1D61}">
      <dsp:nvSpPr>
        <dsp:cNvPr id="0" name=""/>
        <dsp:cNvSpPr/>
      </dsp:nvSpPr>
      <dsp:spPr>
        <a:xfrm>
          <a:off x="3328416" y="1474378"/>
          <a:ext cx="1426464" cy="682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focus on wider systems</a:t>
          </a:r>
        </a:p>
      </dsp:txBody>
      <dsp:txXfrm>
        <a:off x="3328416" y="1474378"/>
        <a:ext cx="1426464" cy="682325"/>
      </dsp:txXfrm>
    </dsp:sp>
    <dsp:sp modelId="{5BE11C95-4E0B-4085-B0D8-63E56B6E2256}">
      <dsp:nvSpPr>
        <dsp:cNvPr id="0" name=""/>
        <dsp:cNvSpPr/>
      </dsp:nvSpPr>
      <dsp:spPr>
        <a:xfrm>
          <a:off x="2971800" y="1815541"/>
          <a:ext cx="3566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92312-A386-4ABB-8877-687DC21E5330}">
      <dsp:nvSpPr>
        <dsp:cNvPr id="0" name=""/>
        <dsp:cNvSpPr/>
      </dsp:nvSpPr>
      <dsp:spPr>
        <a:xfrm rot="5400000">
          <a:off x="1866052" y="1972214"/>
          <a:ext cx="1262896" cy="948598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A733A-9A68-4136-8BE0-A098C2FFC3E6}">
      <dsp:nvSpPr>
        <dsp:cNvPr id="0" name=""/>
        <dsp:cNvSpPr/>
      </dsp:nvSpPr>
      <dsp:spPr>
        <a:xfrm>
          <a:off x="3328416" y="2156703"/>
          <a:ext cx="1426464" cy="682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Should be used alongside other models</a:t>
          </a:r>
        </a:p>
      </dsp:txBody>
      <dsp:txXfrm>
        <a:off x="3328416" y="2156703"/>
        <a:ext cx="1426464" cy="682325"/>
      </dsp:txXfrm>
    </dsp:sp>
    <dsp:sp modelId="{63D24AF7-3C59-4A02-9574-6F316098B46A}">
      <dsp:nvSpPr>
        <dsp:cNvPr id="0" name=""/>
        <dsp:cNvSpPr/>
      </dsp:nvSpPr>
      <dsp:spPr>
        <a:xfrm>
          <a:off x="2971800" y="2497866"/>
          <a:ext cx="35661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32378E-A5F3-4472-9497-6276AFE64115}">
      <dsp:nvSpPr>
        <dsp:cNvPr id="0" name=""/>
        <dsp:cNvSpPr/>
      </dsp:nvSpPr>
      <dsp:spPr>
        <a:xfrm rot="5400000">
          <a:off x="2204695" y="2600191"/>
          <a:ext cx="868050" cy="66283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46C360-2DCC-4E3D-B3CB-C7DD51B2B40F}">
      <dsp:nvSpPr>
        <dsp:cNvPr id="0" name=""/>
        <dsp:cNvSpPr/>
      </dsp:nvSpPr>
      <dsp:spPr>
        <a:xfrm>
          <a:off x="1503312" y="349"/>
          <a:ext cx="1748254" cy="17482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Attachment theory explains the impact of caregiving</a:t>
          </a:r>
        </a:p>
      </dsp:txBody>
      <dsp:txXfrm>
        <a:off x="1759338" y="256375"/>
        <a:ext cx="1236202" cy="1236202"/>
      </dsp:txXfrm>
    </dsp:sp>
    <dsp:sp modelId="{2D777707-ABDF-44EC-9AB2-B5CDD10E47DC}">
      <dsp:nvSpPr>
        <dsp:cNvPr id="0" name=""/>
        <dsp:cNvSpPr/>
      </dsp:nvSpPr>
      <dsp:spPr>
        <a:xfrm rot="3600000">
          <a:off x="2794748" y="1705256"/>
          <a:ext cx="465341" cy="590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2829649" y="1762814"/>
        <a:ext cx="325739" cy="354021"/>
      </dsp:txXfrm>
    </dsp:sp>
    <dsp:sp modelId="{21779C7E-C31A-45C2-9358-AA0D53B31DB8}">
      <dsp:nvSpPr>
        <dsp:cNvPr id="0" name=""/>
        <dsp:cNvSpPr/>
      </dsp:nvSpPr>
      <dsp:spPr>
        <a:xfrm>
          <a:off x="2816441" y="2274755"/>
          <a:ext cx="1748254" cy="17482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Jenny’s needs require secure support</a:t>
          </a:r>
        </a:p>
      </dsp:txBody>
      <dsp:txXfrm>
        <a:off x="3072467" y="2530781"/>
        <a:ext cx="1236202" cy="1236202"/>
      </dsp:txXfrm>
    </dsp:sp>
    <dsp:sp modelId="{B84B6EBB-6301-4D54-8483-B76A88BAD6DF}">
      <dsp:nvSpPr>
        <dsp:cNvPr id="0" name=""/>
        <dsp:cNvSpPr/>
      </dsp:nvSpPr>
      <dsp:spPr>
        <a:xfrm rot="10800000">
          <a:off x="2157939" y="2853865"/>
          <a:ext cx="465341" cy="590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2297541" y="2971872"/>
        <a:ext cx="325739" cy="354021"/>
      </dsp:txXfrm>
    </dsp:sp>
    <dsp:sp modelId="{27638580-FC71-4930-987B-2ED017E3851F}">
      <dsp:nvSpPr>
        <dsp:cNvPr id="0" name=""/>
        <dsp:cNvSpPr/>
      </dsp:nvSpPr>
      <dsp:spPr>
        <a:xfrm>
          <a:off x="190183" y="2274755"/>
          <a:ext cx="1748254" cy="17482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Early intervention is essential</a:t>
          </a:r>
        </a:p>
      </dsp:txBody>
      <dsp:txXfrm>
        <a:off x="446209" y="2530781"/>
        <a:ext cx="1236202" cy="1236202"/>
      </dsp:txXfrm>
    </dsp:sp>
    <dsp:sp modelId="{90651828-6321-4F11-AFA2-05F82AC589C1}">
      <dsp:nvSpPr>
        <dsp:cNvPr id="0" name=""/>
        <dsp:cNvSpPr/>
      </dsp:nvSpPr>
      <dsp:spPr>
        <a:xfrm rot="18000000">
          <a:off x="1481619" y="1728067"/>
          <a:ext cx="465341" cy="590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1516520" y="1906523"/>
        <a:ext cx="325739" cy="3540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D1DF13-4C20-449A-9B73-2C6AD9BC4F96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43E05-A642-44F7-B9F6-DA9E0F4CB3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5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63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505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8453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71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968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0857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874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1503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659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B43E05-A642-44F7-B9F6-DA9E0F4CB38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283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2724316231181876" TargetMode="External"/><Relationship Id="rId13" Type="http://schemas.openxmlformats.org/officeDocument/2006/relationships/hyperlink" Target="https://doi.org/10.3390/soc15040101" TargetMode="External"/><Relationship Id="rId3" Type="http://schemas.openxmlformats.org/officeDocument/2006/relationships/hyperlink" Target="https://doi.org/10.1007/s10567-022-00386-4" TargetMode="External"/><Relationship Id="rId7" Type="http://schemas.openxmlformats.org/officeDocument/2006/relationships/hyperlink" Target="https://doi.org/10.1007/s00127-022-02333-8" TargetMode="External"/><Relationship Id="rId12" Type="http://schemas.openxmlformats.org/officeDocument/2006/relationships/hyperlink" Target="https://doi.org/10.1177/030857591986777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978-3-031-71904-2_15" TargetMode="External"/><Relationship Id="rId11" Type="http://schemas.openxmlformats.org/officeDocument/2006/relationships/hyperlink" Target="https://doi.org/10.1016/s2468-2667(22)00161-x" TargetMode="External"/><Relationship Id="rId5" Type="http://schemas.openxmlformats.org/officeDocument/2006/relationships/hyperlink" Target="https://doi.org/10.3390/ijerph19031064" TargetMode="External"/><Relationship Id="rId10" Type="http://schemas.openxmlformats.org/officeDocument/2006/relationships/hyperlink" Target="https://doi.org/10.1080/13540602.2021.1982690" TargetMode="External"/><Relationship Id="rId4" Type="http://schemas.openxmlformats.org/officeDocument/2006/relationships/hyperlink" Target="https://doi.org/10.1016/j.jveb.2025.09.005" TargetMode="External"/><Relationship Id="rId9" Type="http://schemas.openxmlformats.org/officeDocument/2006/relationships/hyperlink" Target="https://doi.org/10.3126/tutaj.v10i1.74328" TargetMode="External"/><Relationship Id="rId14" Type="http://schemas.openxmlformats.org/officeDocument/2006/relationships/hyperlink" Target="https://doi.org/10.21037/tp-24-19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A936C-D87D-431B-A2EC-A9DD6A6D86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Applying Bowlby’s Attachment Theory to Understand and Support a Young </a:t>
            </a:r>
            <a:r>
              <a:rPr lang="en-US" err="1"/>
              <a:t>Carer’s</a:t>
            </a:r>
            <a:r>
              <a:rPr lang="en-US"/>
              <a:t> Development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76371-1AEC-47BC-AA4D-6EF7BB7481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/>
              <a:t>Name: Nageena Akhtar</a:t>
            </a:r>
          </a:p>
          <a:p>
            <a:r>
              <a:rPr lang="en-US"/>
              <a:t>Date: 16.02.2026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15611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7A8A3-8F09-468D-881E-9989FA71F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Introduction &amp; Scenario Overview</a:t>
            </a:r>
            <a:br>
              <a:rPr lang="en-GB" b="1"/>
            </a:br>
            <a:endParaRPr lang="en-GB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D98F31-F081-45F1-841B-EFB9E325A99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19111431"/>
              </p:ext>
            </p:extLst>
          </p:nvPr>
        </p:nvGraphicFramePr>
        <p:xfrm>
          <a:off x="3886199" y="1971104"/>
          <a:ext cx="3463525" cy="3637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8" name="Picture 4" descr="John Bowlby's Attachment Theory">
            <a:extLst>
              <a:ext uri="{FF2B5EF4-FFF2-40B4-BE49-F238E27FC236}">
                <a16:creationId xmlns:a16="http://schemas.microsoft.com/office/drawing/2014/main" id="{97CB7DA3-8AB9-4D43-A5EA-DB7CD696BD9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291" y="1857375"/>
            <a:ext cx="4630495" cy="3637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523C072-A467-4C88-B8D6-3E89BB269D0B}"/>
              </a:ext>
            </a:extLst>
          </p:cNvPr>
          <p:cNvSpPr/>
          <p:nvPr/>
        </p:nvSpPr>
        <p:spPr>
          <a:xfrm>
            <a:off x="313213" y="2563177"/>
            <a:ext cx="3572985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/>
              <a:t>• Focuses on Jenny, a 16-year-old young </a:t>
            </a:r>
            <a:r>
              <a:rPr lang="en-US" err="1"/>
              <a:t>carer</a:t>
            </a:r>
            <a:endParaRPr lang="en-US"/>
          </a:p>
          <a:p>
            <a:r>
              <a:rPr lang="en-US"/>
              <a:t>• Caring responsibilities began after bereavement</a:t>
            </a:r>
          </a:p>
          <a:p>
            <a:r>
              <a:rPr lang="en-US"/>
              <a:t>• Increased emotional and practical demands during adolescence</a:t>
            </a:r>
          </a:p>
          <a:p>
            <a:r>
              <a:rPr lang="en-US"/>
              <a:t>• Presentation uses Attachment Theory to understand impact</a:t>
            </a:r>
          </a:p>
          <a:p>
            <a:r>
              <a:rPr lang="en-US"/>
              <a:t>• Aim: explain needs, risks, and support strategies</a:t>
            </a:r>
          </a:p>
        </p:txBody>
      </p:sp>
    </p:spTree>
    <p:extLst>
      <p:ext uri="{BB962C8B-B14F-4D97-AF65-F5344CB8AC3E}">
        <p14:creationId xmlns:p14="http://schemas.microsoft.com/office/powerpoint/2010/main" val="123208151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4E78F-5B35-4F42-8749-6404F85DD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/>
              <a:t>Bowlby’s Attachment Theory: Overview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BD8A02-A72B-4276-A7B2-339297F1BC1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06782331"/>
              </p:ext>
            </p:extLst>
          </p:nvPr>
        </p:nvGraphicFramePr>
        <p:xfrm>
          <a:off x="4067163" y="1508713"/>
          <a:ext cx="5008817" cy="3340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How Bowlby Attachment Theory Supports ...">
            <a:extLst>
              <a:ext uri="{FF2B5EF4-FFF2-40B4-BE49-F238E27FC236}">
                <a16:creationId xmlns:a16="http://schemas.microsoft.com/office/drawing/2014/main" id="{2D821877-8574-473B-81A2-B1795A1B6FB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838" y="3678953"/>
            <a:ext cx="3753949" cy="2810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51A2E30-BDAB-4CF9-8EAC-A4ADD2EB4B56}"/>
              </a:ext>
            </a:extLst>
          </p:cNvPr>
          <p:cNvSpPr/>
          <p:nvPr/>
        </p:nvSpPr>
        <p:spPr>
          <a:xfrm>
            <a:off x="612450" y="2499438"/>
            <a:ext cx="3572985" cy="317009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sz="2000"/>
              <a:t>• Children have an innate need for emotional security</a:t>
            </a:r>
            <a:br>
              <a:rPr lang="en-US" sz="2000"/>
            </a:br>
            <a:r>
              <a:rPr lang="en-US" sz="2000"/>
              <a:t>• Attachments form through consistent caregiving</a:t>
            </a:r>
            <a:br>
              <a:rPr lang="en-US" sz="2000"/>
            </a:br>
            <a:r>
              <a:rPr lang="en-US" sz="2000"/>
              <a:t>• Secure attachment supports confidence and resilience</a:t>
            </a:r>
            <a:br>
              <a:rPr lang="en-US" sz="2000"/>
            </a:br>
            <a:r>
              <a:rPr lang="en-US" sz="2000"/>
              <a:t>• Insecure attachment linked to anxiety and stress</a:t>
            </a:r>
            <a:br>
              <a:rPr lang="en-US" sz="2000"/>
            </a:br>
            <a:r>
              <a:rPr lang="en-US" sz="2000"/>
              <a:t>• Patterns influence relationships across the lifespan</a:t>
            </a:r>
          </a:p>
        </p:txBody>
      </p:sp>
    </p:spTree>
    <p:extLst>
      <p:ext uri="{BB962C8B-B14F-4D97-AF65-F5344CB8AC3E}">
        <p14:creationId xmlns:p14="http://schemas.microsoft.com/office/powerpoint/2010/main" val="201443121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D11B-B49E-40C3-9813-9B223CDBE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/>
              <a:t>Applying Attachment Theory: Jenny’s Past Experiences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A153B26-2F8E-43FA-A16A-5AA66CBCD0A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45676593"/>
              </p:ext>
            </p:extLst>
          </p:nvPr>
        </p:nvGraphicFramePr>
        <p:xfrm>
          <a:off x="342900" y="1885950"/>
          <a:ext cx="5436108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13067C8C-2A72-49D3-97ED-75A73E330B1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4164" y="1885950"/>
            <a:ext cx="5763429" cy="402907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BF86D5E-8D30-4CF7-8917-3CBCA9EFC3B0}"/>
              </a:ext>
            </a:extLst>
          </p:cNvPr>
          <p:cNvSpPr/>
          <p:nvPr/>
        </p:nvSpPr>
        <p:spPr>
          <a:xfrm>
            <a:off x="313213" y="2563177"/>
            <a:ext cx="3572985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/>
              <a:t>• Bereavement disrupted emotional stability</a:t>
            </a:r>
            <a:br>
              <a:rPr lang="en-US"/>
            </a:br>
            <a:r>
              <a:rPr lang="en-US"/>
              <a:t>• Role reversal: child acting as caregiver</a:t>
            </a:r>
            <a:br>
              <a:rPr lang="en-US"/>
            </a:br>
            <a:r>
              <a:rPr lang="en-US"/>
              <a:t>• Reduced opportunity to receive care</a:t>
            </a:r>
            <a:br>
              <a:rPr lang="en-US"/>
            </a:br>
            <a:r>
              <a:rPr lang="en-US"/>
              <a:t>• Possible suppression of own emotional needs</a:t>
            </a:r>
            <a:br>
              <a:rPr lang="en-US"/>
            </a:br>
            <a:r>
              <a:rPr lang="en-US"/>
              <a:t>• Increased sense of responsibility at a young age</a:t>
            </a:r>
          </a:p>
        </p:txBody>
      </p:sp>
    </p:spTree>
    <p:extLst>
      <p:ext uri="{BB962C8B-B14F-4D97-AF65-F5344CB8AC3E}">
        <p14:creationId xmlns:p14="http://schemas.microsoft.com/office/powerpoint/2010/main" val="78071208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83315-315C-4116-9A06-DBEF5F707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Nature and Nurture Influences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C533F7E-8DB2-43A0-8653-E1212BD6EA0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82174944"/>
              </p:ext>
            </p:extLst>
          </p:nvPr>
        </p:nvGraphicFramePr>
        <p:xfrm>
          <a:off x="255201" y="2084832"/>
          <a:ext cx="4358363" cy="36908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How Nature vs. Nurture Shapes Who We Become">
            <a:extLst>
              <a:ext uri="{FF2B5EF4-FFF2-40B4-BE49-F238E27FC236}">
                <a16:creationId xmlns:a16="http://schemas.microsoft.com/office/drawing/2014/main" id="{16C287F3-051E-4533-BD17-8290B6C134C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705" y="2084832"/>
            <a:ext cx="4358363" cy="351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6853524-71E6-46AF-B8E3-85D736EDD796}"/>
              </a:ext>
            </a:extLst>
          </p:cNvPr>
          <p:cNvSpPr/>
          <p:nvPr/>
        </p:nvSpPr>
        <p:spPr>
          <a:xfrm>
            <a:off x="9354209" y="2153287"/>
            <a:ext cx="2582590" cy="34163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/>
              <a:t>• Adolescence is a key stage of brain development</a:t>
            </a:r>
          </a:p>
          <a:p>
            <a:r>
              <a:rPr lang="en-US"/>
              <a:t>• Chronic stress affects emotional regulation</a:t>
            </a:r>
          </a:p>
          <a:p>
            <a:r>
              <a:rPr lang="en-US"/>
              <a:t>• Bereavement increases vulnerability</a:t>
            </a:r>
          </a:p>
          <a:p>
            <a:r>
              <a:rPr lang="en-US"/>
              <a:t>• Limited parental availability impacts attachment• Biology and environment interact over time</a:t>
            </a:r>
          </a:p>
        </p:txBody>
      </p:sp>
    </p:spTree>
    <p:extLst>
      <p:ext uri="{BB962C8B-B14F-4D97-AF65-F5344CB8AC3E}">
        <p14:creationId xmlns:p14="http://schemas.microsoft.com/office/powerpoint/2010/main" val="380572235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537DE-F5E9-45D7-A284-A5DF031F4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Jenny’s Current Needs and Risks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EA74239-93AF-40FC-BC2A-F9E37694E40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13336340"/>
              </p:ext>
            </p:extLst>
          </p:nvPr>
        </p:nvGraphicFramePr>
        <p:xfrm>
          <a:off x="-617636" y="2286000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The Impact of Stress from Social Isolation during the COVID-19 Pandemic on  Psychiatric Disorders: An Analysis from the Scientific Literature">
            <a:extLst>
              <a:ext uri="{FF2B5EF4-FFF2-40B4-BE49-F238E27FC236}">
                <a16:creationId xmlns:a16="http://schemas.microsoft.com/office/drawing/2014/main" id="{3ACDA680-4DE8-4C4F-8E98-07399F8B7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083" y="2008614"/>
            <a:ext cx="5364162" cy="424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85A3D54-96E9-4E24-9878-AA7361680178}"/>
              </a:ext>
            </a:extLst>
          </p:cNvPr>
          <p:cNvSpPr/>
          <p:nvPr/>
        </p:nvSpPr>
        <p:spPr>
          <a:xfrm>
            <a:off x="9127026" y="2008614"/>
            <a:ext cx="2582590" cy="258532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/>
              <a:t>• Emotional exhaustion and stress</a:t>
            </a:r>
            <a:br>
              <a:rPr lang="en-US"/>
            </a:br>
            <a:r>
              <a:rPr lang="en-US"/>
              <a:t>• Risk of anxiety and low mood</a:t>
            </a:r>
            <a:br>
              <a:rPr lang="en-US"/>
            </a:br>
            <a:r>
              <a:rPr lang="en-US"/>
              <a:t>• Difficulty asking for help</a:t>
            </a:r>
            <a:br>
              <a:rPr lang="en-US"/>
            </a:br>
            <a:r>
              <a:rPr lang="en-US"/>
              <a:t>• Social isolation from peers</a:t>
            </a:r>
            <a:br>
              <a:rPr lang="en-US"/>
            </a:br>
            <a:r>
              <a:rPr lang="en-US"/>
              <a:t>• Need for emotional validation and support</a:t>
            </a:r>
          </a:p>
        </p:txBody>
      </p:sp>
    </p:spTree>
    <p:extLst>
      <p:ext uri="{BB962C8B-B14F-4D97-AF65-F5344CB8AC3E}">
        <p14:creationId xmlns:p14="http://schemas.microsoft.com/office/powerpoint/2010/main" val="289048115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05D3D-8F17-4266-B102-07C497E48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/>
              <a:t>Support Plan Based on Attachment Theory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4B6C3B8-60FA-4858-A7F4-906BFA972D8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5262196"/>
              </p:ext>
            </p:extLst>
          </p:nvPr>
        </p:nvGraphicFramePr>
        <p:xfrm>
          <a:off x="642938" y="1787236"/>
          <a:ext cx="3762807" cy="4799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BD514E8F-C4DD-41F5-B501-C9467D3FD5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4326" y="2327167"/>
            <a:ext cx="4361272" cy="333011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8CE866C-34AE-4783-989E-74447A8214DA}"/>
              </a:ext>
            </a:extLst>
          </p:cNvPr>
          <p:cNvSpPr/>
          <p:nvPr/>
        </p:nvSpPr>
        <p:spPr>
          <a:xfrm>
            <a:off x="9230935" y="2327167"/>
            <a:ext cx="2582590" cy="286232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/>
              <a:t>• Consistent key professional for trust</a:t>
            </a:r>
            <a:br>
              <a:rPr lang="en-US"/>
            </a:br>
            <a:r>
              <a:rPr lang="en-US"/>
              <a:t>• Emotional support and counselling</a:t>
            </a:r>
            <a:br>
              <a:rPr lang="en-US"/>
            </a:br>
            <a:r>
              <a:rPr lang="en-US"/>
              <a:t>• Access to young </a:t>
            </a:r>
            <a:r>
              <a:rPr lang="en-US" err="1"/>
              <a:t>carer</a:t>
            </a:r>
            <a:r>
              <a:rPr lang="en-US"/>
              <a:t> services</a:t>
            </a:r>
            <a:br>
              <a:rPr lang="en-US"/>
            </a:br>
            <a:r>
              <a:rPr lang="en-US"/>
              <a:t>• Respite to reduce caregiving burden</a:t>
            </a:r>
            <a:br>
              <a:rPr lang="en-US"/>
            </a:br>
            <a:r>
              <a:rPr lang="en-US"/>
              <a:t>• Support for mother to restore balance</a:t>
            </a:r>
          </a:p>
        </p:txBody>
      </p:sp>
    </p:spTree>
    <p:extLst>
      <p:ext uri="{BB962C8B-B14F-4D97-AF65-F5344CB8AC3E}">
        <p14:creationId xmlns:p14="http://schemas.microsoft.com/office/powerpoint/2010/main" val="110184725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7CFAF-A387-4FFF-94BB-756FE99F3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/>
              <a:t>Critical Evaluation of Attachment Theory</a:t>
            </a:r>
            <a:br>
              <a:rPr lang="en-GB" b="1"/>
            </a:br>
            <a:endParaRPr lang="en-GB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0559D93-0E6E-42FB-BEFF-AE0800A2146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68552696"/>
              </p:ext>
            </p:extLst>
          </p:nvPr>
        </p:nvGraphicFramePr>
        <p:xfrm>
          <a:off x="1024128" y="2286000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A48E0324-CCB6-47F4-A13D-A8146E6DDA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01806" y="1452237"/>
            <a:ext cx="5952603" cy="424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59028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20759-DACD-427A-BC06-A481EC962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Conclusion</a:t>
            </a:r>
            <a:br>
              <a:rPr lang="en-GB" b="1"/>
            </a:br>
            <a:endParaRPr lang="en-GB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3C2474C-8DF8-46C1-A34B-36D0282C8FF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035729887"/>
              </p:ext>
            </p:extLst>
          </p:nvPr>
        </p:nvGraphicFramePr>
        <p:xfrm>
          <a:off x="1024128" y="2286000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8613C6E0-C704-4C0E-ABDC-D3C699D921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4163" y="1934529"/>
            <a:ext cx="5402961" cy="402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93320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2CF92-A99B-426F-85AD-F651E2A97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40C84A-46D1-41A0-8A83-848DB7B2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81665"/>
            <a:ext cx="10813645" cy="4727695"/>
          </a:xfrm>
        </p:spPr>
        <p:txBody>
          <a:bodyPr numCol="2">
            <a:normAutofit fontScale="55000" lnSpcReduction="20000"/>
          </a:bodyPr>
          <a:lstStyle/>
          <a:p>
            <a:r>
              <a:rPr lang="en-US"/>
              <a:t>Bourne, S.V., </a:t>
            </a:r>
            <a:r>
              <a:rPr lang="en-US" err="1"/>
              <a:t>Korom</a:t>
            </a:r>
            <a:r>
              <a:rPr lang="en-US"/>
              <a:t>, M. and Dozier, M. (2022). Consequences of Inadequate Caregiving for Children’s Attachment, Neurobiological Development, and Adaptive Functioning. Clinical Child and Family Psychology Review, 25(1).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3"/>
              </a:rPr>
              <a:t>https://doi.org/10.1007/s10567-022-00386-4</a:t>
            </a:r>
            <a:r>
              <a:rPr lang="en-US"/>
              <a:t>.</a:t>
            </a:r>
            <a:endParaRPr lang="en-GB"/>
          </a:p>
          <a:p>
            <a:r>
              <a:rPr lang="en-US"/>
              <a:t>Bowlby, J. and Solomon, M., 1989. Attachment theory. Los Angeles, CA: Lifespan Learning Institute.</a:t>
            </a:r>
            <a:endParaRPr lang="en-GB"/>
          </a:p>
          <a:p>
            <a:r>
              <a:rPr lang="en-US"/>
              <a:t>Bowlby, J., 1979. The Bowlby-Ainsworth attachment theory. </a:t>
            </a:r>
            <a:r>
              <a:rPr lang="en-US" err="1"/>
              <a:t>Behavioural</a:t>
            </a:r>
            <a:r>
              <a:rPr lang="en-US"/>
              <a:t> and brain sciences, 2(4), pp.637-638.</a:t>
            </a:r>
            <a:endParaRPr lang="en-GB"/>
          </a:p>
          <a:p>
            <a:r>
              <a:rPr lang="en-US"/>
              <a:t>de Souza, M.C., Bastos, G.Q. and </a:t>
            </a:r>
            <a:r>
              <a:rPr lang="en-US" err="1"/>
              <a:t>Tokumaru</a:t>
            </a:r>
            <a:r>
              <a:rPr lang="en-US"/>
              <a:t>, R.S. (2025). Attachment theory applied to the human-dog relationship. Journal of Veterinary Behavior, 82, pp.8–19.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4"/>
              </a:rPr>
              <a:t>https://doi.org/10.1016/j.jveb.2025.09.005</a:t>
            </a:r>
            <a:r>
              <a:rPr lang="en-US"/>
              <a:t>.</a:t>
            </a:r>
            <a:endParaRPr lang="en-GB"/>
          </a:p>
          <a:p>
            <a:r>
              <a:rPr lang="en-US"/>
              <a:t>Delgado, E., Serna, C., Martínez, I. and Cruise, E. (2022). Parental Attachment and Peer Relationships in Adolescence: a Systematic Review. International Journal of Environmental Research and Public Health, 19(3), p.1064.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5"/>
              </a:rPr>
              <a:t>https://doi.org/10.3390/ijerph19031064</a:t>
            </a:r>
            <a:r>
              <a:rPr lang="en-US"/>
              <a:t>.</a:t>
            </a:r>
            <a:endParaRPr lang="en-GB"/>
          </a:p>
          <a:p>
            <a:r>
              <a:rPr lang="en-US"/>
              <a:t>Diamond, G., Levy, S. and Brennan, B. (2024). Attachment-Based Family Therapy: Theory, Clinical Model, and Training. pp.329–342.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6"/>
              </a:rPr>
              <a:t>https://doi.org/10.1007/978-3-031-71904-2_15</a:t>
            </a:r>
            <a:r>
              <a:rPr lang="en-US"/>
              <a:t>.</a:t>
            </a:r>
            <a:endParaRPr lang="en-GB"/>
          </a:p>
          <a:p>
            <a:r>
              <a:rPr lang="en-US" err="1"/>
              <a:t>Fleitas</a:t>
            </a:r>
            <a:r>
              <a:rPr lang="en-US"/>
              <a:t> Alfonzo, L., Singh, A., Disney, G., Ervin, J. and King, T. (2022). Mental health of young informal </a:t>
            </a:r>
            <a:r>
              <a:rPr lang="en-US" err="1"/>
              <a:t>carers</a:t>
            </a:r>
            <a:r>
              <a:rPr lang="en-US"/>
              <a:t>: a systematic review. Social Psychiatry and Psychiatric Epidemiology, 57(12).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7"/>
              </a:rPr>
              <a:t>https://doi.org/10.1007/s00127-022-02333-8</a:t>
            </a:r>
            <a:r>
              <a:rPr lang="en-US"/>
              <a:t>.</a:t>
            </a:r>
            <a:endParaRPr lang="en-GB"/>
          </a:p>
          <a:p>
            <a:r>
              <a:rPr lang="en-US" err="1"/>
              <a:t>Godor</a:t>
            </a:r>
            <a:r>
              <a:rPr lang="en-US"/>
              <a:t>, B.P., Van Der Horst, F. and Van Der </a:t>
            </a:r>
            <a:r>
              <a:rPr lang="en-US" err="1"/>
              <a:t>Hallen</a:t>
            </a:r>
            <a:r>
              <a:rPr lang="en-US"/>
              <a:t>, R. (2023). Unravelling the roots of emotional development: Examining the relationships between attachment, resilience and coping in young adolescents. Journal of Early Adolescence, 44(4), pp.429–457.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8"/>
              </a:rPr>
              <a:t>https://doi.org/10.1177/02724316231181876</a:t>
            </a:r>
            <a:r>
              <a:rPr lang="en-US"/>
              <a:t>.</a:t>
            </a:r>
            <a:endParaRPr lang="en-GB"/>
          </a:p>
          <a:p>
            <a:r>
              <a:rPr lang="en-US"/>
              <a:t>Khadka, C. (2022). The Evolution of Attachment Theory: From Bowlby to Modern Perspectives. TUTA Journal, 10(1), pp.125–140.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9"/>
              </a:rPr>
              <a:t>https://doi.org/10.3126/tutaj.v10i1.74328</a:t>
            </a:r>
            <a:r>
              <a:rPr lang="en-US"/>
              <a:t>.</a:t>
            </a:r>
            <a:endParaRPr lang="en-GB"/>
          </a:p>
          <a:p>
            <a:r>
              <a:rPr lang="en-US"/>
              <a:t>Kim, L.E., Dundas, S. and Asbury, K. (2021). ‘I think it’s been difficult for the ones that haven’t got as many resources in their homes’: teacher concerns about the impact of COVID-19 on pupil learning and wellbeing. Teachers and Teaching, 30(7-8), pp.1–16.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0"/>
              </a:rPr>
              <a:t>https://doi.org/10.1080/13540602.2021.1982690</a:t>
            </a:r>
            <a:r>
              <a:rPr lang="en-US"/>
              <a:t>.</a:t>
            </a:r>
            <a:endParaRPr lang="en-GB"/>
          </a:p>
          <a:p>
            <a:r>
              <a:rPr lang="en-US"/>
              <a:t>Lacey, R.E., </a:t>
            </a:r>
            <a:r>
              <a:rPr lang="en-US" err="1"/>
              <a:t>Xue</a:t>
            </a:r>
            <a:r>
              <a:rPr lang="en-US"/>
              <a:t>, B. and </a:t>
            </a:r>
            <a:r>
              <a:rPr lang="en-US" err="1"/>
              <a:t>McMunn</a:t>
            </a:r>
            <a:r>
              <a:rPr lang="en-US"/>
              <a:t>, A. (2022). The mental and physical health of young </a:t>
            </a:r>
            <a:r>
              <a:rPr lang="en-US" err="1"/>
              <a:t>carers</a:t>
            </a:r>
            <a:r>
              <a:rPr lang="en-US"/>
              <a:t>: a systematic review. The Lancet Public Health, 7(9), pp.e787–e796.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1"/>
              </a:rPr>
              <a:t>https://doi.org/10.1016/s2468-2667(22)00161-x</a:t>
            </a:r>
            <a:r>
              <a:rPr lang="en-US"/>
              <a:t>.</a:t>
            </a:r>
            <a:endParaRPr lang="en-GB"/>
          </a:p>
          <a:p>
            <a:r>
              <a:rPr lang="en-US"/>
              <a:t>Oliveira, P. and Fearon, P. (2019). The biological bases of attachment. Adoption &amp; Fostering, 43(3), pp.274–293.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2"/>
              </a:rPr>
              <a:t>https://doi.org/10.1177/0308575919867770</a:t>
            </a:r>
            <a:r>
              <a:rPr lang="en-US"/>
              <a:t>.</a:t>
            </a:r>
            <a:endParaRPr lang="en-GB"/>
          </a:p>
          <a:p>
            <a:r>
              <a:rPr lang="en-US"/>
              <a:t>Schweiger, G. (2025). The Vulnerability and Injustices Faced by Young </a:t>
            </a:r>
            <a:r>
              <a:rPr lang="en-US" err="1"/>
              <a:t>Carers</a:t>
            </a:r>
            <a:r>
              <a:rPr lang="en-US"/>
              <a:t> in Developed Societies. Societies, 15(4), p.101.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3"/>
              </a:rPr>
              <a:t>https://doi.org/10.3390/soc15040101</a:t>
            </a:r>
            <a:r>
              <a:rPr lang="en-US"/>
              <a:t>.</a:t>
            </a:r>
            <a:endParaRPr lang="en-GB"/>
          </a:p>
          <a:p>
            <a:r>
              <a:rPr lang="en-US"/>
              <a:t>Ye, Z.-Y., Han, Z.-Y. and Zhong, B.-L. (2024). Secure base and mental health in children: a narrative review. Translational Pediatrics, 13(9), pp.1608–1616. </a:t>
            </a:r>
            <a:r>
              <a:rPr lang="en-US" err="1"/>
              <a:t>doi</a:t>
            </a:r>
            <a:r>
              <a:rPr lang="en-US"/>
              <a:t>: </a:t>
            </a:r>
            <a:r>
              <a:rPr lang="en-US" u="sng">
                <a:hlinkClick r:id="rId14"/>
              </a:rPr>
              <a:t>https://doi.org/10.21037/tp-24-191</a:t>
            </a:r>
            <a:r>
              <a:rPr lang="en-US"/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477900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125000"/>
              </a:schemeClr>
              <a:schemeClr val="phClr">
                <a:tint val="92000"/>
                <a:shade val="70000"/>
                <a:satMod val="110000"/>
              </a:schemeClr>
            </a:duotone>
          </a:blip>
          <a:tile tx="0" ty="0" sx="22000" sy="2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E736489A-00C3-4E0A-AAA8-D4D3127BA5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Application>Microsoft Office PowerPoint</Application>
  <PresentationFormat>Widescreen</PresentationFormat>
  <Slides>10</Slides>
  <Notes>10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Integral</vt:lpstr>
      <vt:lpstr>Applying Bowlby’s Attachment Theory to Understand and Support a Young Carer’s Development </vt:lpstr>
      <vt:lpstr>Introduction &amp; Scenario Overview </vt:lpstr>
      <vt:lpstr>Bowlby’s Attachment Theory: Overview </vt:lpstr>
      <vt:lpstr>Applying Attachment Theory: Jenny’s Past Experiences </vt:lpstr>
      <vt:lpstr>Nature and Nurture Influences </vt:lpstr>
      <vt:lpstr>Jenny’s Current Needs and Risks </vt:lpstr>
      <vt:lpstr>Support Plan Based on Attachment Theory </vt:lpstr>
      <vt:lpstr>Critical Evaluation of Attachment Theory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revision>4</cp:revision>
  <dcterms:created xsi:type="dcterms:W3CDTF">2026-01-31T06:41:35Z</dcterms:created>
  <dcterms:modified xsi:type="dcterms:W3CDTF">2026-02-15T18:40:30Z</dcterms:modified>
</cp:coreProperties>
</file>