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B2B99-4D2E-431A-BC22-99AD4EBDA63B}" v="2" dt="2025-10-12T21:59:55.0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shwa Chaudhary" userId="e04396731c52c233" providerId="LiveId" clId="{6F55C74F-FAFD-4A85-95FD-4B2298A0F9AB}"/>
    <pc:docChg chg="undo custSel modSld">
      <pc:chgData name="Vishwa Chaudhary" userId="e04396731c52c233" providerId="LiveId" clId="{6F55C74F-FAFD-4A85-95FD-4B2298A0F9AB}" dt="2025-10-12T22:00:09.613" v="339" actId="20577"/>
      <pc:docMkLst>
        <pc:docMk/>
      </pc:docMkLst>
      <pc:sldChg chg="modSp mod">
        <pc:chgData name="Vishwa Chaudhary" userId="e04396731c52c233" providerId="LiveId" clId="{6F55C74F-FAFD-4A85-95FD-4B2298A0F9AB}" dt="2025-10-12T22:00:09.613" v="339" actId="20577"/>
        <pc:sldMkLst>
          <pc:docMk/>
          <pc:sldMk cId="2899988338" sldId="256"/>
        </pc:sldMkLst>
        <pc:spChg chg="mod">
          <ac:chgData name="Vishwa Chaudhary" userId="e04396731c52c233" providerId="LiveId" clId="{6F55C74F-FAFD-4A85-95FD-4B2298A0F9AB}" dt="2025-10-12T22:00:09.613" v="339" actId="20577"/>
          <ac:spMkLst>
            <pc:docMk/>
            <pc:sldMk cId="2899988338" sldId="256"/>
            <ac:spMk id="3" creationId="{218FA45D-33D2-1E58-E53E-9231777F1FB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EE93F6-358F-4000-8D9D-9B7189EC373C}"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IN"/>
        </a:p>
      </dgm:t>
    </dgm:pt>
    <dgm:pt modelId="{B1C72723-8563-4A92-8AF4-EA92C3FFFC7B}">
      <dgm:prSet phldrT="[Text]" phldr="0"/>
      <dgm:spPr/>
      <dgm:t>
        <a:bodyPr/>
        <a:lstStyle/>
        <a:p>
          <a:r>
            <a:rPr lang="en-US">
              <a:latin typeface="Times New Roman" panose="02020603050405020304" pitchFamily="18" charset="0"/>
              <a:cs typeface="Times New Roman" panose="02020603050405020304" pitchFamily="18" charset="0"/>
            </a:rPr>
            <a:t>P: Young adults in the UK</a:t>
          </a:r>
          <a:endParaRPr lang="en-IN" dirty="0">
            <a:latin typeface="Times New Roman" panose="02020603050405020304" pitchFamily="18" charset="0"/>
            <a:cs typeface="Times New Roman" panose="02020603050405020304" pitchFamily="18" charset="0"/>
          </a:endParaRPr>
        </a:p>
      </dgm:t>
    </dgm:pt>
    <dgm:pt modelId="{D414C240-94AD-4D6D-9DAA-014933E513B0}" type="parTrans" cxnId="{1C0296E0-4146-4B9B-AB01-635A748538E6}">
      <dgm:prSet/>
      <dgm:spPr/>
      <dgm:t>
        <a:bodyPr/>
        <a:lstStyle/>
        <a:p>
          <a:endParaRPr lang="en-IN"/>
        </a:p>
      </dgm:t>
    </dgm:pt>
    <dgm:pt modelId="{5C2DFBEC-FC74-482E-B1DF-B7068EA90443}" type="sibTrans" cxnId="{1C0296E0-4146-4B9B-AB01-635A748538E6}">
      <dgm:prSet/>
      <dgm:spPr/>
      <dgm:t>
        <a:bodyPr/>
        <a:lstStyle/>
        <a:p>
          <a:endParaRPr lang="en-IN"/>
        </a:p>
      </dgm:t>
    </dgm:pt>
    <dgm:pt modelId="{CF3EA14E-653B-46EE-A4B1-9135E991AC7C}">
      <dgm:prSet phldrT="[Text]" phldr="0"/>
      <dgm:spPr/>
      <dgm:t>
        <a:bodyPr/>
        <a:lstStyle/>
        <a:p>
          <a:r>
            <a:rPr lang="en-US">
              <a:latin typeface="Times New Roman" panose="02020603050405020304" pitchFamily="18" charset="0"/>
              <a:cs typeface="Times New Roman" panose="02020603050405020304" pitchFamily="18" charset="0"/>
            </a:rPr>
            <a:t>I: Nutritional literacy programs </a:t>
          </a:r>
          <a:endParaRPr lang="en-IN" dirty="0">
            <a:latin typeface="Times New Roman" panose="02020603050405020304" pitchFamily="18" charset="0"/>
            <a:cs typeface="Times New Roman" panose="02020603050405020304" pitchFamily="18" charset="0"/>
          </a:endParaRPr>
        </a:p>
      </dgm:t>
    </dgm:pt>
    <dgm:pt modelId="{F7574974-303A-4448-9A91-D087971F11CB}" type="parTrans" cxnId="{4D6CAAE1-3B2D-4997-AE30-72E3ECB3C8B8}">
      <dgm:prSet/>
      <dgm:spPr/>
      <dgm:t>
        <a:bodyPr/>
        <a:lstStyle/>
        <a:p>
          <a:endParaRPr lang="en-IN"/>
        </a:p>
      </dgm:t>
    </dgm:pt>
    <dgm:pt modelId="{87697133-A66F-400E-86A4-517F28196682}" type="sibTrans" cxnId="{4D6CAAE1-3B2D-4997-AE30-72E3ECB3C8B8}">
      <dgm:prSet/>
      <dgm:spPr/>
      <dgm:t>
        <a:bodyPr/>
        <a:lstStyle/>
        <a:p>
          <a:endParaRPr lang="en-IN"/>
        </a:p>
      </dgm:t>
    </dgm:pt>
    <dgm:pt modelId="{3D1B635C-D649-498B-8EFA-F88056531EC5}">
      <dgm:prSet phldrT="[Text]" phldr="0"/>
      <dgm:spPr/>
      <dgm:t>
        <a:bodyPr/>
        <a:lstStyle/>
        <a:p>
          <a:r>
            <a:rPr lang="en-US">
              <a:latin typeface="Times New Roman" panose="02020603050405020304" pitchFamily="18" charset="0"/>
              <a:cs typeface="Times New Roman" panose="02020603050405020304" pitchFamily="18" charset="0"/>
            </a:rPr>
            <a:t>C: No comparison </a:t>
          </a:r>
          <a:endParaRPr lang="en-IN" dirty="0">
            <a:latin typeface="Times New Roman" panose="02020603050405020304" pitchFamily="18" charset="0"/>
            <a:cs typeface="Times New Roman" panose="02020603050405020304" pitchFamily="18" charset="0"/>
          </a:endParaRPr>
        </a:p>
      </dgm:t>
    </dgm:pt>
    <dgm:pt modelId="{9B364228-0F85-414E-AC27-E3F347E56C6A}" type="parTrans" cxnId="{8614C044-53E5-4746-A8AB-EC702E5E3DFF}">
      <dgm:prSet/>
      <dgm:spPr/>
      <dgm:t>
        <a:bodyPr/>
        <a:lstStyle/>
        <a:p>
          <a:endParaRPr lang="en-IN"/>
        </a:p>
      </dgm:t>
    </dgm:pt>
    <dgm:pt modelId="{B1A3F240-5F37-4A42-A289-79C46B2B883B}" type="sibTrans" cxnId="{8614C044-53E5-4746-A8AB-EC702E5E3DFF}">
      <dgm:prSet/>
      <dgm:spPr/>
      <dgm:t>
        <a:bodyPr/>
        <a:lstStyle/>
        <a:p>
          <a:endParaRPr lang="en-IN"/>
        </a:p>
      </dgm:t>
    </dgm:pt>
    <dgm:pt modelId="{64486418-8EDA-4E8C-BBDD-4237078C2D4E}">
      <dgm:prSet phldrT="[Text]" phldr="0"/>
      <dgm:spPr/>
      <dgm:t>
        <a:bodyPr/>
        <a:lstStyle/>
        <a:p>
          <a:r>
            <a:rPr lang="en-US" dirty="0">
              <a:latin typeface="Times New Roman" panose="02020603050405020304" pitchFamily="18" charset="0"/>
              <a:cs typeface="Times New Roman" panose="02020603050405020304" pitchFamily="18" charset="0"/>
            </a:rPr>
            <a:t>O: Management of disordered eating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dgm:t>
    </dgm:pt>
    <dgm:pt modelId="{82F6CCF5-B16B-45D7-8C68-165C1947F3D8}" type="parTrans" cxnId="{FDE15DBA-33C3-46CF-88B4-ED88519915B4}">
      <dgm:prSet/>
      <dgm:spPr/>
      <dgm:t>
        <a:bodyPr/>
        <a:lstStyle/>
        <a:p>
          <a:endParaRPr lang="en-IN"/>
        </a:p>
      </dgm:t>
    </dgm:pt>
    <dgm:pt modelId="{9AC95406-661F-4DA7-8D92-5F9C58A913FC}" type="sibTrans" cxnId="{FDE15DBA-33C3-46CF-88B4-ED88519915B4}">
      <dgm:prSet/>
      <dgm:spPr/>
      <dgm:t>
        <a:bodyPr/>
        <a:lstStyle/>
        <a:p>
          <a:endParaRPr lang="en-IN"/>
        </a:p>
      </dgm:t>
    </dgm:pt>
    <dgm:pt modelId="{4BAF8B19-0DFE-418B-8CB1-7764970A53C3}" type="pres">
      <dgm:prSet presAssocID="{F4EE93F6-358F-4000-8D9D-9B7189EC373C}" presName="linear" presStyleCnt="0">
        <dgm:presLayoutVars>
          <dgm:dir/>
          <dgm:animLvl val="lvl"/>
          <dgm:resizeHandles val="exact"/>
        </dgm:presLayoutVars>
      </dgm:prSet>
      <dgm:spPr/>
    </dgm:pt>
    <dgm:pt modelId="{1F74DF6C-DEA9-4391-A537-5D4DCA5BE509}" type="pres">
      <dgm:prSet presAssocID="{B1C72723-8563-4A92-8AF4-EA92C3FFFC7B}" presName="parentLin" presStyleCnt="0"/>
      <dgm:spPr/>
    </dgm:pt>
    <dgm:pt modelId="{866623CA-8BBC-4F3D-8469-43F9AEB6DC9C}" type="pres">
      <dgm:prSet presAssocID="{B1C72723-8563-4A92-8AF4-EA92C3FFFC7B}" presName="parentLeftMargin" presStyleLbl="node1" presStyleIdx="0" presStyleCnt="4"/>
      <dgm:spPr/>
    </dgm:pt>
    <dgm:pt modelId="{DE00CE08-1F2A-4778-A0C0-286F3ADD2B2A}" type="pres">
      <dgm:prSet presAssocID="{B1C72723-8563-4A92-8AF4-EA92C3FFFC7B}" presName="parentText" presStyleLbl="node1" presStyleIdx="0" presStyleCnt="4">
        <dgm:presLayoutVars>
          <dgm:chMax val="0"/>
          <dgm:bulletEnabled val="1"/>
        </dgm:presLayoutVars>
      </dgm:prSet>
      <dgm:spPr/>
    </dgm:pt>
    <dgm:pt modelId="{6DA8C13D-4ACB-4E2F-95E5-4E9F8582B17C}" type="pres">
      <dgm:prSet presAssocID="{B1C72723-8563-4A92-8AF4-EA92C3FFFC7B}" presName="negativeSpace" presStyleCnt="0"/>
      <dgm:spPr/>
    </dgm:pt>
    <dgm:pt modelId="{EA038DAB-300D-4A30-B9F9-1081BD4E32CC}" type="pres">
      <dgm:prSet presAssocID="{B1C72723-8563-4A92-8AF4-EA92C3FFFC7B}" presName="childText" presStyleLbl="conFgAcc1" presStyleIdx="0" presStyleCnt="4">
        <dgm:presLayoutVars>
          <dgm:bulletEnabled val="1"/>
        </dgm:presLayoutVars>
      </dgm:prSet>
      <dgm:spPr/>
    </dgm:pt>
    <dgm:pt modelId="{075A297F-FEA2-4D73-B252-DAE452FB8A19}" type="pres">
      <dgm:prSet presAssocID="{5C2DFBEC-FC74-482E-B1DF-B7068EA90443}" presName="spaceBetweenRectangles" presStyleCnt="0"/>
      <dgm:spPr/>
    </dgm:pt>
    <dgm:pt modelId="{700A5223-8735-43BC-AB8A-68D66DE4B836}" type="pres">
      <dgm:prSet presAssocID="{CF3EA14E-653B-46EE-A4B1-9135E991AC7C}" presName="parentLin" presStyleCnt="0"/>
      <dgm:spPr/>
    </dgm:pt>
    <dgm:pt modelId="{8FE77FBA-ED6E-4756-9240-1D1B5716BD27}" type="pres">
      <dgm:prSet presAssocID="{CF3EA14E-653B-46EE-A4B1-9135E991AC7C}" presName="parentLeftMargin" presStyleLbl="node1" presStyleIdx="0" presStyleCnt="4"/>
      <dgm:spPr/>
    </dgm:pt>
    <dgm:pt modelId="{229745F5-122C-48F2-B3AD-251A66D85361}" type="pres">
      <dgm:prSet presAssocID="{CF3EA14E-653B-46EE-A4B1-9135E991AC7C}" presName="parentText" presStyleLbl="node1" presStyleIdx="1" presStyleCnt="4">
        <dgm:presLayoutVars>
          <dgm:chMax val="0"/>
          <dgm:bulletEnabled val="1"/>
        </dgm:presLayoutVars>
      </dgm:prSet>
      <dgm:spPr/>
    </dgm:pt>
    <dgm:pt modelId="{483792F2-0669-4B94-964B-0A7F2F48F236}" type="pres">
      <dgm:prSet presAssocID="{CF3EA14E-653B-46EE-A4B1-9135E991AC7C}" presName="negativeSpace" presStyleCnt="0"/>
      <dgm:spPr/>
    </dgm:pt>
    <dgm:pt modelId="{4A4589E7-8D2D-4E49-A4C4-167D71B5DA12}" type="pres">
      <dgm:prSet presAssocID="{CF3EA14E-653B-46EE-A4B1-9135E991AC7C}" presName="childText" presStyleLbl="conFgAcc1" presStyleIdx="1" presStyleCnt="4">
        <dgm:presLayoutVars>
          <dgm:bulletEnabled val="1"/>
        </dgm:presLayoutVars>
      </dgm:prSet>
      <dgm:spPr/>
    </dgm:pt>
    <dgm:pt modelId="{E0F31B9B-A374-4333-A8EC-ACA66127DDB5}" type="pres">
      <dgm:prSet presAssocID="{87697133-A66F-400E-86A4-517F28196682}" presName="spaceBetweenRectangles" presStyleCnt="0"/>
      <dgm:spPr/>
    </dgm:pt>
    <dgm:pt modelId="{74A8D0B0-2765-4847-89A5-36813B0B13A0}" type="pres">
      <dgm:prSet presAssocID="{3D1B635C-D649-498B-8EFA-F88056531EC5}" presName="parentLin" presStyleCnt="0"/>
      <dgm:spPr/>
    </dgm:pt>
    <dgm:pt modelId="{97FA756B-ED9D-4383-B64A-B9ADBFD709EA}" type="pres">
      <dgm:prSet presAssocID="{3D1B635C-D649-498B-8EFA-F88056531EC5}" presName="parentLeftMargin" presStyleLbl="node1" presStyleIdx="1" presStyleCnt="4"/>
      <dgm:spPr/>
    </dgm:pt>
    <dgm:pt modelId="{C33098AC-39A1-418E-8394-CB12B4053763}" type="pres">
      <dgm:prSet presAssocID="{3D1B635C-D649-498B-8EFA-F88056531EC5}" presName="parentText" presStyleLbl="node1" presStyleIdx="2" presStyleCnt="4">
        <dgm:presLayoutVars>
          <dgm:chMax val="0"/>
          <dgm:bulletEnabled val="1"/>
        </dgm:presLayoutVars>
      </dgm:prSet>
      <dgm:spPr/>
    </dgm:pt>
    <dgm:pt modelId="{308437A9-9BAC-4E93-AFEB-FADFBC79A948}" type="pres">
      <dgm:prSet presAssocID="{3D1B635C-D649-498B-8EFA-F88056531EC5}" presName="negativeSpace" presStyleCnt="0"/>
      <dgm:spPr/>
    </dgm:pt>
    <dgm:pt modelId="{83A5B282-4048-4BE5-8AF6-43CABDD87CF1}" type="pres">
      <dgm:prSet presAssocID="{3D1B635C-D649-498B-8EFA-F88056531EC5}" presName="childText" presStyleLbl="conFgAcc1" presStyleIdx="2" presStyleCnt="4">
        <dgm:presLayoutVars>
          <dgm:bulletEnabled val="1"/>
        </dgm:presLayoutVars>
      </dgm:prSet>
      <dgm:spPr/>
    </dgm:pt>
    <dgm:pt modelId="{1A6D7A96-A43C-4574-8A05-33D91DFB3BD4}" type="pres">
      <dgm:prSet presAssocID="{B1A3F240-5F37-4A42-A289-79C46B2B883B}" presName="spaceBetweenRectangles" presStyleCnt="0"/>
      <dgm:spPr/>
    </dgm:pt>
    <dgm:pt modelId="{70EBF107-C29A-4640-9E1D-A950176F9AB0}" type="pres">
      <dgm:prSet presAssocID="{64486418-8EDA-4E8C-BBDD-4237078C2D4E}" presName="parentLin" presStyleCnt="0"/>
      <dgm:spPr/>
    </dgm:pt>
    <dgm:pt modelId="{BCA151B4-E052-425A-A64D-A3E8B8B7EDFD}" type="pres">
      <dgm:prSet presAssocID="{64486418-8EDA-4E8C-BBDD-4237078C2D4E}" presName="parentLeftMargin" presStyleLbl="node1" presStyleIdx="2" presStyleCnt="4"/>
      <dgm:spPr/>
    </dgm:pt>
    <dgm:pt modelId="{B2E40F37-B2AD-44CE-90C2-2C2519DB62E6}" type="pres">
      <dgm:prSet presAssocID="{64486418-8EDA-4E8C-BBDD-4237078C2D4E}" presName="parentText" presStyleLbl="node1" presStyleIdx="3" presStyleCnt="4">
        <dgm:presLayoutVars>
          <dgm:chMax val="0"/>
          <dgm:bulletEnabled val="1"/>
        </dgm:presLayoutVars>
      </dgm:prSet>
      <dgm:spPr/>
    </dgm:pt>
    <dgm:pt modelId="{C9ABE688-E564-4989-B16D-97C6DF0DAE64}" type="pres">
      <dgm:prSet presAssocID="{64486418-8EDA-4E8C-BBDD-4237078C2D4E}" presName="negativeSpace" presStyleCnt="0"/>
      <dgm:spPr/>
    </dgm:pt>
    <dgm:pt modelId="{C00F100C-AD1E-485A-8C8B-C4E208DD6D53}" type="pres">
      <dgm:prSet presAssocID="{64486418-8EDA-4E8C-BBDD-4237078C2D4E}" presName="childText" presStyleLbl="conFgAcc1" presStyleIdx="3" presStyleCnt="4">
        <dgm:presLayoutVars>
          <dgm:bulletEnabled val="1"/>
        </dgm:presLayoutVars>
      </dgm:prSet>
      <dgm:spPr/>
    </dgm:pt>
  </dgm:ptLst>
  <dgm:cxnLst>
    <dgm:cxn modelId="{828A9602-FECE-48B9-927C-EEA30E954DC1}" type="presOf" srcId="{CF3EA14E-653B-46EE-A4B1-9135E991AC7C}" destId="{8FE77FBA-ED6E-4756-9240-1D1B5716BD27}" srcOrd="0" destOrd="0" presId="urn:microsoft.com/office/officeart/2005/8/layout/list1"/>
    <dgm:cxn modelId="{DA97D113-8F0A-40BE-9B79-0ED764F9E53F}" type="presOf" srcId="{B1C72723-8563-4A92-8AF4-EA92C3FFFC7B}" destId="{866623CA-8BBC-4F3D-8469-43F9AEB6DC9C}" srcOrd="0" destOrd="0" presId="urn:microsoft.com/office/officeart/2005/8/layout/list1"/>
    <dgm:cxn modelId="{8F06C730-B20A-48DA-ADED-EA745D3D3F34}" type="presOf" srcId="{64486418-8EDA-4E8C-BBDD-4237078C2D4E}" destId="{B2E40F37-B2AD-44CE-90C2-2C2519DB62E6}" srcOrd="1" destOrd="0" presId="urn:microsoft.com/office/officeart/2005/8/layout/list1"/>
    <dgm:cxn modelId="{8614C044-53E5-4746-A8AB-EC702E5E3DFF}" srcId="{F4EE93F6-358F-4000-8D9D-9B7189EC373C}" destId="{3D1B635C-D649-498B-8EFA-F88056531EC5}" srcOrd="2" destOrd="0" parTransId="{9B364228-0F85-414E-AC27-E3F347E56C6A}" sibTransId="{B1A3F240-5F37-4A42-A289-79C46B2B883B}"/>
    <dgm:cxn modelId="{4C617075-A8C7-44B5-9CE0-6D679D974C3D}" type="presOf" srcId="{F4EE93F6-358F-4000-8D9D-9B7189EC373C}" destId="{4BAF8B19-0DFE-418B-8CB1-7764970A53C3}" srcOrd="0" destOrd="0" presId="urn:microsoft.com/office/officeart/2005/8/layout/list1"/>
    <dgm:cxn modelId="{BFD21C77-9F1A-4E20-8B9B-108BD6BCB8C3}" type="presOf" srcId="{3D1B635C-D649-498B-8EFA-F88056531EC5}" destId="{97FA756B-ED9D-4383-B64A-B9ADBFD709EA}" srcOrd="0" destOrd="0" presId="urn:microsoft.com/office/officeart/2005/8/layout/list1"/>
    <dgm:cxn modelId="{32FB48B3-8E9A-40E8-B944-59BB9E048F2D}" type="presOf" srcId="{64486418-8EDA-4E8C-BBDD-4237078C2D4E}" destId="{BCA151B4-E052-425A-A64D-A3E8B8B7EDFD}" srcOrd="0" destOrd="0" presId="urn:microsoft.com/office/officeart/2005/8/layout/list1"/>
    <dgm:cxn modelId="{FDE15DBA-33C3-46CF-88B4-ED88519915B4}" srcId="{F4EE93F6-358F-4000-8D9D-9B7189EC373C}" destId="{64486418-8EDA-4E8C-BBDD-4237078C2D4E}" srcOrd="3" destOrd="0" parTransId="{82F6CCF5-B16B-45D7-8C68-165C1947F3D8}" sibTransId="{9AC95406-661F-4DA7-8D92-5F9C58A913FC}"/>
    <dgm:cxn modelId="{FA594ED6-C142-43AA-9DDB-F3C76E56C003}" type="presOf" srcId="{3D1B635C-D649-498B-8EFA-F88056531EC5}" destId="{C33098AC-39A1-418E-8394-CB12B4053763}" srcOrd="1" destOrd="0" presId="urn:microsoft.com/office/officeart/2005/8/layout/list1"/>
    <dgm:cxn modelId="{1C0296E0-4146-4B9B-AB01-635A748538E6}" srcId="{F4EE93F6-358F-4000-8D9D-9B7189EC373C}" destId="{B1C72723-8563-4A92-8AF4-EA92C3FFFC7B}" srcOrd="0" destOrd="0" parTransId="{D414C240-94AD-4D6D-9DAA-014933E513B0}" sibTransId="{5C2DFBEC-FC74-482E-B1DF-B7068EA90443}"/>
    <dgm:cxn modelId="{4D6CAAE1-3B2D-4997-AE30-72E3ECB3C8B8}" srcId="{F4EE93F6-358F-4000-8D9D-9B7189EC373C}" destId="{CF3EA14E-653B-46EE-A4B1-9135E991AC7C}" srcOrd="1" destOrd="0" parTransId="{F7574974-303A-4448-9A91-D087971F11CB}" sibTransId="{87697133-A66F-400E-86A4-517F28196682}"/>
    <dgm:cxn modelId="{3B643CE2-A81F-4D04-9698-C577E5638CD7}" type="presOf" srcId="{CF3EA14E-653B-46EE-A4B1-9135E991AC7C}" destId="{229745F5-122C-48F2-B3AD-251A66D85361}" srcOrd="1" destOrd="0" presId="urn:microsoft.com/office/officeart/2005/8/layout/list1"/>
    <dgm:cxn modelId="{BCA73CF8-2B87-40DC-B97B-7E09E1713DA9}" type="presOf" srcId="{B1C72723-8563-4A92-8AF4-EA92C3FFFC7B}" destId="{DE00CE08-1F2A-4778-A0C0-286F3ADD2B2A}" srcOrd="1" destOrd="0" presId="urn:microsoft.com/office/officeart/2005/8/layout/list1"/>
    <dgm:cxn modelId="{A1231AD2-46DF-4A66-BB9D-452AF31F45E5}" type="presParOf" srcId="{4BAF8B19-0DFE-418B-8CB1-7764970A53C3}" destId="{1F74DF6C-DEA9-4391-A537-5D4DCA5BE509}" srcOrd="0" destOrd="0" presId="urn:microsoft.com/office/officeart/2005/8/layout/list1"/>
    <dgm:cxn modelId="{86DA7B0C-7B14-41F8-AE12-D4B3224AB786}" type="presParOf" srcId="{1F74DF6C-DEA9-4391-A537-5D4DCA5BE509}" destId="{866623CA-8BBC-4F3D-8469-43F9AEB6DC9C}" srcOrd="0" destOrd="0" presId="urn:microsoft.com/office/officeart/2005/8/layout/list1"/>
    <dgm:cxn modelId="{63C8ACEC-92F4-4EEE-A9C9-F9446B5B82E5}" type="presParOf" srcId="{1F74DF6C-DEA9-4391-A537-5D4DCA5BE509}" destId="{DE00CE08-1F2A-4778-A0C0-286F3ADD2B2A}" srcOrd="1" destOrd="0" presId="urn:microsoft.com/office/officeart/2005/8/layout/list1"/>
    <dgm:cxn modelId="{B9AF9D29-9723-4430-B81E-BE04497ED962}" type="presParOf" srcId="{4BAF8B19-0DFE-418B-8CB1-7764970A53C3}" destId="{6DA8C13D-4ACB-4E2F-95E5-4E9F8582B17C}" srcOrd="1" destOrd="0" presId="urn:microsoft.com/office/officeart/2005/8/layout/list1"/>
    <dgm:cxn modelId="{E26D9458-4527-45B7-9CAD-F7AC020E8AD3}" type="presParOf" srcId="{4BAF8B19-0DFE-418B-8CB1-7764970A53C3}" destId="{EA038DAB-300D-4A30-B9F9-1081BD4E32CC}" srcOrd="2" destOrd="0" presId="urn:microsoft.com/office/officeart/2005/8/layout/list1"/>
    <dgm:cxn modelId="{9A392662-414C-4FB1-9EDC-C3AE2C76BD0C}" type="presParOf" srcId="{4BAF8B19-0DFE-418B-8CB1-7764970A53C3}" destId="{075A297F-FEA2-4D73-B252-DAE452FB8A19}" srcOrd="3" destOrd="0" presId="urn:microsoft.com/office/officeart/2005/8/layout/list1"/>
    <dgm:cxn modelId="{2428B651-6A0A-463A-B13E-F7E466D2A522}" type="presParOf" srcId="{4BAF8B19-0DFE-418B-8CB1-7764970A53C3}" destId="{700A5223-8735-43BC-AB8A-68D66DE4B836}" srcOrd="4" destOrd="0" presId="urn:microsoft.com/office/officeart/2005/8/layout/list1"/>
    <dgm:cxn modelId="{F82E1866-8E87-4294-9AB4-1B581A6CD690}" type="presParOf" srcId="{700A5223-8735-43BC-AB8A-68D66DE4B836}" destId="{8FE77FBA-ED6E-4756-9240-1D1B5716BD27}" srcOrd="0" destOrd="0" presId="urn:microsoft.com/office/officeart/2005/8/layout/list1"/>
    <dgm:cxn modelId="{40336A94-CADB-4F09-B128-FCABDE85C930}" type="presParOf" srcId="{700A5223-8735-43BC-AB8A-68D66DE4B836}" destId="{229745F5-122C-48F2-B3AD-251A66D85361}" srcOrd="1" destOrd="0" presId="urn:microsoft.com/office/officeart/2005/8/layout/list1"/>
    <dgm:cxn modelId="{DC104B86-F0D5-48A5-BDE3-8054515E0F1D}" type="presParOf" srcId="{4BAF8B19-0DFE-418B-8CB1-7764970A53C3}" destId="{483792F2-0669-4B94-964B-0A7F2F48F236}" srcOrd="5" destOrd="0" presId="urn:microsoft.com/office/officeart/2005/8/layout/list1"/>
    <dgm:cxn modelId="{77E08CD4-FB35-4420-A3B7-66FA351664F1}" type="presParOf" srcId="{4BAF8B19-0DFE-418B-8CB1-7764970A53C3}" destId="{4A4589E7-8D2D-4E49-A4C4-167D71B5DA12}" srcOrd="6" destOrd="0" presId="urn:microsoft.com/office/officeart/2005/8/layout/list1"/>
    <dgm:cxn modelId="{14BD34BE-0360-415E-BB6B-7F87C7E5738B}" type="presParOf" srcId="{4BAF8B19-0DFE-418B-8CB1-7764970A53C3}" destId="{E0F31B9B-A374-4333-A8EC-ACA66127DDB5}" srcOrd="7" destOrd="0" presId="urn:microsoft.com/office/officeart/2005/8/layout/list1"/>
    <dgm:cxn modelId="{992F89EB-A6BD-4D53-9534-721DA92C0A86}" type="presParOf" srcId="{4BAF8B19-0DFE-418B-8CB1-7764970A53C3}" destId="{74A8D0B0-2765-4847-89A5-36813B0B13A0}" srcOrd="8" destOrd="0" presId="urn:microsoft.com/office/officeart/2005/8/layout/list1"/>
    <dgm:cxn modelId="{94A29AE4-D275-4F40-B090-BA4B6592A4AC}" type="presParOf" srcId="{74A8D0B0-2765-4847-89A5-36813B0B13A0}" destId="{97FA756B-ED9D-4383-B64A-B9ADBFD709EA}" srcOrd="0" destOrd="0" presId="urn:microsoft.com/office/officeart/2005/8/layout/list1"/>
    <dgm:cxn modelId="{8064E3F6-9540-42F3-99F6-B5AEE15AEFD9}" type="presParOf" srcId="{74A8D0B0-2765-4847-89A5-36813B0B13A0}" destId="{C33098AC-39A1-418E-8394-CB12B4053763}" srcOrd="1" destOrd="0" presId="urn:microsoft.com/office/officeart/2005/8/layout/list1"/>
    <dgm:cxn modelId="{6BCBAB71-9759-4859-88A3-E4583CDAB878}" type="presParOf" srcId="{4BAF8B19-0DFE-418B-8CB1-7764970A53C3}" destId="{308437A9-9BAC-4E93-AFEB-FADFBC79A948}" srcOrd="9" destOrd="0" presId="urn:microsoft.com/office/officeart/2005/8/layout/list1"/>
    <dgm:cxn modelId="{9EDB600B-996C-4077-8C98-D811EDC9DCEB}" type="presParOf" srcId="{4BAF8B19-0DFE-418B-8CB1-7764970A53C3}" destId="{83A5B282-4048-4BE5-8AF6-43CABDD87CF1}" srcOrd="10" destOrd="0" presId="urn:microsoft.com/office/officeart/2005/8/layout/list1"/>
    <dgm:cxn modelId="{3247A880-2985-402E-80BC-3B9E81426B0F}" type="presParOf" srcId="{4BAF8B19-0DFE-418B-8CB1-7764970A53C3}" destId="{1A6D7A96-A43C-4574-8A05-33D91DFB3BD4}" srcOrd="11" destOrd="0" presId="urn:microsoft.com/office/officeart/2005/8/layout/list1"/>
    <dgm:cxn modelId="{F648B8ED-13F3-46DF-9903-A4987B7E23AF}" type="presParOf" srcId="{4BAF8B19-0DFE-418B-8CB1-7764970A53C3}" destId="{70EBF107-C29A-4640-9E1D-A950176F9AB0}" srcOrd="12" destOrd="0" presId="urn:microsoft.com/office/officeart/2005/8/layout/list1"/>
    <dgm:cxn modelId="{3AC8D04A-F07E-4DBC-AFA9-D69CDA22C350}" type="presParOf" srcId="{70EBF107-C29A-4640-9E1D-A950176F9AB0}" destId="{BCA151B4-E052-425A-A64D-A3E8B8B7EDFD}" srcOrd="0" destOrd="0" presId="urn:microsoft.com/office/officeart/2005/8/layout/list1"/>
    <dgm:cxn modelId="{CF82E50C-610E-43E1-9CB1-1A4B15673BA2}" type="presParOf" srcId="{70EBF107-C29A-4640-9E1D-A950176F9AB0}" destId="{B2E40F37-B2AD-44CE-90C2-2C2519DB62E6}" srcOrd="1" destOrd="0" presId="urn:microsoft.com/office/officeart/2005/8/layout/list1"/>
    <dgm:cxn modelId="{438B9BCC-90F6-47B8-A923-D2DD472D0265}" type="presParOf" srcId="{4BAF8B19-0DFE-418B-8CB1-7764970A53C3}" destId="{C9ABE688-E564-4989-B16D-97C6DF0DAE64}" srcOrd="13" destOrd="0" presId="urn:microsoft.com/office/officeart/2005/8/layout/list1"/>
    <dgm:cxn modelId="{6017EDA7-91C4-48A9-A361-E0AFFDA481B5}" type="presParOf" srcId="{4BAF8B19-0DFE-418B-8CB1-7764970A53C3}" destId="{C00F100C-AD1E-485A-8C8B-C4E208DD6D5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D6053C-FB60-47F5-9C8B-FE7C49F143F2}"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IN"/>
        </a:p>
      </dgm:t>
    </dgm:pt>
    <dgm:pt modelId="{72023DAD-C75F-4C6B-8D77-354C1276AE39}">
      <dgm:prSet phldrT="[Text]" phldr="0"/>
      <dgm:spPr/>
      <dgm:t>
        <a:bodyPr/>
        <a:lstStyle/>
        <a:p>
          <a:r>
            <a:rPr lang="en-US" dirty="0"/>
            <a:t>1.</a:t>
          </a:r>
          <a:endParaRPr lang="en-IN" dirty="0"/>
        </a:p>
      </dgm:t>
    </dgm:pt>
    <dgm:pt modelId="{9B305D66-4D5B-4E8E-A078-DAE0C261AFE0}" type="parTrans" cxnId="{9C7C9674-2DA2-4C5A-AABF-D8328AF41060}">
      <dgm:prSet/>
      <dgm:spPr/>
      <dgm:t>
        <a:bodyPr/>
        <a:lstStyle/>
        <a:p>
          <a:endParaRPr lang="en-IN"/>
        </a:p>
      </dgm:t>
    </dgm:pt>
    <dgm:pt modelId="{70D75AFA-64EA-41FC-B11C-B4EB558C9DB8}" type="sibTrans" cxnId="{9C7C9674-2DA2-4C5A-AABF-D8328AF41060}">
      <dgm:prSet/>
      <dgm:spPr/>
      <dgm:t>
        <a:bodyPr/>
        <a:lstStyle/>
        <a:p>
          <a:endParaRPr lang="en-IN"/>
        </a:p>
      </dgm:t>
    </dgm:pt>
    <dgm:pt modelId="{2BDBB275-206F-4246-B2B3-1CF0BD8B689A}">
      <dgm:prSet phldrT="[Text]"/>
      <dgm:spPr/>
      <dgm:t>
        <a:bodyPr/>
        <a:lstStyle/>
        <a:p>
          <a:r>
            <a:rPr lang="en-GB" dirty="0">
              <a:latin typeface="Times New Roman" panose="02020603050405020304" pitchFamily="18" charset="0"/>
              <a:cs typeface="Times New Roman" panose="02020603050405020304" pitchFamily="18" charset="0"/>
            </a:rPr>
            <a:t>To identify common causes behind disordered eating behaviours among young adults residing in the UK</a:t>
          </a:r>
          <a:endParaRPr lang="en-IN" dirty="0"/>
        </a:p>
      </dgm:t>
    </dgm:pt>
    <dgm:pt modelId="{72D261E3-0829-406E-A8CB-0FF15242DD7A}" type="parTrans" cxnId="{358345C4-32B4-457D-B2F3-9744FF3315AB}">
      <dgm:prSet/>
      <dgm:spPr/>
      <dgm:t>
        <a:bodyPr/>
        <a:lstStyle/>
        <a:p>
          <a:endParaRPr lang="en-IN"/>
        </a:p>
      </dgm:t>
    </dgm:pt>
    <dgm:pt modelId="{3CD254C5-39B6-4EE6-9B85-3F7CDDF6102B}" type="sibTrans" cxnId="{358345C4-32B4-457D-B2F3-9744FF3315AB}">
      <dgm:prSet/>
      <dgm:spPr/>
      <dgm:t>
        <a:bodyPr/>
        <a:lstStyle/>
        <a:p>
          <a:endParaRPr lang="en-IN"/>
        </a:p>
      </dgm:t>
    </dgm:pt>
    <dgm:pt modelId="{FA8C2604-2A3B-4E96-8779-331084F5BB22}">
      <dgm:prSet phldrT="[Text]" phldr="0"/>
      <dgm:spPr/>
      <dgm:t>
        <a:bodyPr/>
        <a:lstStyle/>
        <a:p>
          <a:r>
            <a:rPr lang="en-US" dirty="0"/>
            <a:t>2.</a:t>
          </a:r>
          <a:endParaRPr lang="en-IN" dirty="0"/>
        </a:p>
      </dgm:t>
    </dgm:pt>
    <dgm:pt modelId="{2788F16A-688A-4C22-A422-A7DD120EB7F2}" type="parTrans" cxnId="{BC455FCE-6269-4078-A8D1-B75597E94E13}">
      <dgm:prSet/>
      <dgm:spPr/>
      <dgm:t>
        <a:bodyPr/>
        <a:lstStyle/>
        <a:p>
          <a:endParaRPr lang="en-IN"/>
        </a:p>
      </dgm:t>
    </dgm:pt>
    <dgm:pt modelId="{0169404B-6B24-4423-8992-AA9499C6C313}" type="sibTrans" cxnId="{BC455FCE-6269-4078-A8D1-B75597E94E13}">
      <dgm:prSet/>
      <dgm:spPr/>
      <dgm:t>
        <a:bodyPr/>
        <a:lstStyle/>
        <a:p>
          <a:endParaRPr lang="en-IN"/>
        </a:p>
      </dgm:t>
    </dgm:pt>
    <dgm:pt modelId="{C867569F-6009-473F-A030-DD03FC43917F}">
      <dgm:prSet phldrT="[Text]"/>
      <dgm:spPr/>
      <dgm:t>
        <a:bodyPr/>
        <a:lstStyle/>
        <a:p>
          <a:r>
            <a:rPr lang="en-GB" dirty="0">
              <a:latin typeface="Times New Roman" panose="02020603050405020304" pitchFamily="18" charset="0"/>
              <a:cs typeface="Times New Roman" panose="02020603050405020304" pitchFamily="18" charset="0"/>
            </a:rPr>
            <a:t>To explore the role of nutritional literacy programmes in managing disordered eating behaviours among young adults in the UK</a:t>
          </a:r>
          <a:endParaRPr lang="en-IN" dirty="0"/>
        </a:p>
      </dgm:t>
    </dgm:pt>
    <dgm:pt modelId="{B75A2700-DE17-4E73-B678-D821693415F1}" type="parTrans" cxnId="{68B62B5A-CD53-4215-9399-24D4A7F08891}">
      <dgm:prSet/>
      <dgm:spPr/>
      <dgm:t>
        <a:bodyPr/>
        <a:lstStyle/>
        <a:p>
          <a:endParaRPr lang="en-IN"/>
        </a:p>
      </dgm:t>
    </dgm:pt>
    <dgm:pt modelId="{D1EF3BB6-EFF7-4CD8-AABB-AB4340E83DC2}" type="sibTrans" cxnId="{68B62B5A-CD53-4215-9399-24D4A7F08891}">
      <dgm:prSet/>
      <dgm:spPr/>
      <dgm:t>
        <a:bodyPr/>
        <a:lstStyle/>
        <a:p>
          <a:endParaRPr lang="en-IN"/>
        </a:p>
      </dgm:t>
    </dgm:pt>
    <dgm:pt modelId="{9A6F2946-BEEF-4573-826F-B70B83495E39}">
      <dgm:prSet phldrT="[Text]" phldr="0"/>
      <dgm:spPr/>
      <dgm:t>
        <a:bodyPr/>
        <a:lstStyle/>
        <a:p>
          <a:r>
            <a:rPr lang="en-US" dirty="0"/>
            <a:t>3.</a:t>
          </a:r>
          <a:endParaRPr lang="en-IN" dirty="0"/>
        </a:p>
      </dgm:t>
    </dgm:pt>
    <dgm:pt modelId="{2678EC32-38B5-4E15-AD72-95B0CECFC67E}" type="parTrans" cxnId="{21DD16C3-3ED6-4E8B-940E-C0B1948F7DDA}">
      <dgm:prSet/>
      <dgm:spPr/>
      <dgm:t>
        <a:bodyPr/>
        <a:lstStyle/>
        <a:p>
          <a:endParaRPr lang="en-IN"/>
        </a:p>
      </dgm:t>
    </dgm:pt>
    <dgm:pt modelId="{9E4D4EA6-0AF1-4C66-8334-F70F2E0617CF}" type="sibTrans" cxnId="{21DD16C3-3ED6-4E8B-940E-C0B1948F7DDA}">
      <dgm:prSet/>
      <dgm:spPr/>
      <dgm:t>
        <a:bodyPr/>
        <a:lstStyle/>
        <a:p>
          <a:endParaRPr lang="en-IN"/>
        </a:p>
      </dgm:t>
    </dgm:pt>
    <dgm:pt modelId="{01D7A23B-4260-4152-90CD-59B748197187}">
      <dgm:prSet phldrT="[Text]"/>
      <dgm:spPr/>
      <dgm:t>
        <a:bodyPr/>
        <a:lstStyle/>
        <a:p>
          <a:r>
            <a:rPr lang="en-GB" dirty="0">
              <a:latin typeface="Times New Roman" panose="02020603050405020304" pitchFamily="18" charset="0"/>
              <a:cs typeface="Times New Roman" panose="02020603050405020304" pitchFamily="18" charset="0"/>
            </a:rPr>
            <a:t>To recommend effective strategies to engage maximum young adults in nutritional literacy programmes </a:t>
          </a:r>
          <a:endParaRPr lang="en-IN" dirty="0"/>
        </a:p>
      </dgm:t>
    </dgm:pt>
    <dgm:pt modelId="{83FA9857-AE09-4C9A-A59E-94D700C64C6B}" type="parTrans" cxnId="{3949607D-AFFF-4C09-92A4-EB7AEC4C74AC}">
      <dgm:prSet/>
      <dgm:spPr/>
      <dgm:t>
        <a:bodyPr/>
        <a:lstStyle/>
        <a:p>
          <a:endParaRPr lang="en-IN"/>
        </a:p>
      </dgm:t>
    </dgm:pt>
    <dgm:pt modelId="{D07E1A78-F778-44C4-8EF0-D005726B57E9}" type="sibTrans" cxnId="{3949607D-AFFF-4C09-92A4-EB7AEC4C74AC}">
      <dgm:prSet/>
      <dgm:spPr/>
      <dgm:t>
        <a:bodyPr/>
        <a:lstStyle/>
        <a:p>
          <a:endParaRPr lang="en-IN"/>
        </a:p>
      </dgm:t>
    </dgm:pt>
    <dgm:pt modelId="{5C4D448A-44BE-4307-B59C-813D23D4885D}" type="pres">
      <dgm:prSet presAssocID="{D3D6053C-FB60-47F5-9C8B-FE7C49F143F2}" presName="linearFlow" presStyleCnt="0">
        <dgm:presLayoutVars>
          <dgm:dir/>
          <dgm:animLvl val="lvl"/>
          <dgm:resizeHandles val="exact"/>
        </dgm:presLayoutVars>
      </dgm:prSet>
      <dgm:spPr/>
    </dgm:pt>
    <dgm:pt modelId="{51EC67B8-C110-45DF-B865-20C04EACB88D}" type="pres">
      <dgm:prSet presAssocID="{72023DAD-C75F-4C6B-8D77-354C1276AE39}" presName="composite" presStyleCnt="0"/>
      <dgm:spPr/>
    </dgm:pt>
    <dgm:pt modelId="{9FF89D48-89FA-4FA7-B0BA-97AA794D469B}" type="pres">
      <dgm:prSet presAssocID="{72023DAD-C75F-4C6B-8D77-354C1276AE39}" presName="parentText" presStyleLbl="alignNode1" presStyleIdx="0" presStyleCnt="3">
        <dgm:presLayoutVars>
          <dgm:chMax val="1"/>
          <dgm:bulletEnabled val="1"/>
        </dgm:presLayoutVars>
      </dgm:prSet>
      <dgm:spPr/>
    </dgm:pt>
    <dgm:pt modelId="{F0B1AA1C-0B5E-4835-9C5E-FCB9B7411E62}" type="pres">
      <dgm:prSet presAssocID="{72023DAD-C75F-4C6B-8D77-354C1276AE39}" presName="descendantText" presStyleLbl="alignAcc1" presStyleIdx="0" presStyleCnt="3">
        <dgm:presLayoutVars>
          <dgm:bulletEnabled val="1"/>
        </dgm:presLayoutVars>
      </dgm:prSet>
      <dgm:spPr/>
    </dgm:pt>
    <dgm:pt modelId="{D3B3AD92-D3E9-4F32-AB73-BEB8DBF3BBF3}" type="pres">
      <dgm:prSet presAssocID="{70D75AFA-64EA-41FC-B11C-B4EB558C9DB8}" presName="sp" presStyleCnt="0"/>
      <dgm:spPr/>
    </dgm:pt>
    <dgm:pt modelId="{DC64426A-BEF8-494C-97ED-97D74F4F7DE0}" type="pres">
      <dgm:prSet presAssocID="{FA8C2604-2A3B-4E96-8779-331084F5BB22}" presName="composite" presStyleCnt="0"/>
      <dgm:spPr/>
    </dgm:pt>
    <dgm:pt modelId="{804956BC-4FBD-4F0B-85CD-361574AC4BE4}" type="pres">
      <dgm:prSet presAssocID="{FA8C2604-2A3B-4E96-8779-331084F5BB22}" presName="parentText" presStyleLbl="alignNode1" presStyleIdx="1" presStyleCnt="3">
        <dgm:presLayoutVars>
          <dgm:chMax val="1"/>
          <dgm:bulletEnabled val="1"/>
        </dgm:presLayoutVars>
      </dgm:prSet>
      <dgm:spPr/>
    </dgm:pt>
    <dgm:pt modelId="{340FD362-A3D4-4D51-952A-AA6C740BAA92}" type="pres">
      <dgm:prSet presAssocID="{FA8C2604-2A3B-4E96-8779-331084F5BB22}" presName="descendantText" presStyleLbl="alignAcc1" presStyleIdx="1" presStyleCnt="3">
        <dgm:presLayoutVars>
          <dgm:bulletEnabled val="1"/>
        </dgm:presLayoutVars>
      </dgm:prSet>
      <dgm:spPr/>
    </dgm:pt>
    <dgm:pt modelId="{E7D32F25-53F1-44F5-ADA4-C632FE59BDB6}" type="pres">
      <dgm:prSet presAssocID="{0169404B-6B24-4423-8992-AA9499C6C313}" presName="sp" presStyleCnt="0"/>
      <dgm:spPr/>
    </dgm:pt>
    <dgm:pt modelId="{02517F66-9FB4-4D93-B58C-F6C6B6F890EF}" type="pres">
      <dgm:prSet presAssocID="{9A6F2946-BEEF-4573-826F-B70B83495E39}" presName="composite" presStyleCnt="0"/>
      <dgm:spPr/>
    </dgm:pt>
    <dgm:pt modelId="{6765C82E-3992-4DE0-B995-84D4B2D85220}" type="pres">
      <dgm:prSet presAssocID="{9A6F2946-BEEF-4573-826F-B70B83495E39}" presName="parentText" presStyleLbl="alignNode1" presStyleIdx="2" presStyleCnt="3">
        <dgm:presLayoutVars>
          <dgm:chMax val="1"/>
          <dgm:bulletEnabled val="1"/>
        </dgm:presLayoutVars>
      </dgm:prSet>
      <dgm:spPr/>
    </dgm:pt>
    <dgm:pt modelId="{66C1371F-64C7-495D-951C-601840757B54}" type="pres">
      <dgm:prSet presAssocID="{9A6F2946-BEEF-4573-826F-B70B83495E39}" presName="descendantText" presStyleLbl="alignAcc1" presStyleIdx="2" presStyleCnt="3">
        <dgm:presLayoutVars>
          <dgm:bulletEnabled val="1"/>
        </dgm:presLayoutVars>
      </dgm:prSet>
      <dgm:spPr/>
    </dgm:pt>
  </dgm:ptLst>
  <dgm:cxnLst>
    <dgm:cxn modelId="{6FE7F720-D526-49CC-A4CE-FD1A8258FFCE}" type="presOf" srcId="{72023DAD-C75F-4C6B-8D77-354C1276AE39}" destId="{9FF89D48-89FA-4FA7-B0BA-97AA794D469B}" srcOrd="0" destOrd="0" presId="urn:microsoft.com/office/officeart/2005/8/layout/chevron2"/>
    <dgm:cxn modelId="{9C7C9674-2DA2-4C5A-AABF-D8328AF41060}" srcId="{D3D6053C-FB60-47F5-9C8B-FE7C49F143F2}" destId="{72023DAD-C75F-4C6B-8D77-354C1276AE39}" srcOrd="0" destOrd="0" parTransId="{9B305D66-4D5B-4E8E-A078-DAE0C261AFE0}" sibTransId="{70D75AFA-64EA-41FC-B11C-B4EB558C9DB8}"/>
    <dgm:cxn modelId="{68B62B5A-CD53-4215-9399-24D4A7F08891}" srcId="{FA8C2604-2A3B-4E96-8779-331084F5BB22}" destId="{C867569F-6009-473F-A030-DD03FC43917F}" srcOrd="0" destOrd="0" parTransId="{B75A2700-DE17-4E73-B678-D821693415F1}" sibTransId="{D1EF3BB6-EFF7-4CD8-AABB-AB4340E83DC2}"/>
    <dgm:cxn modelId="{3949607D-AFFF-4C09-92A4-EB7AEC4C74AC}" srcId="{9A6F2946-BEEF-4573-826F-B70B83495E39}" destId="{01D7A23B-4260-4152-90CD-59B748197187}" srcOrd="0" destOrd="0" parTransId="{83FA9857-AE09-4C9A-A59E-94D700C64C6B}" sibTransId="{D07E1A78-F778-44C4-8EF0-D005726B57E9}"/>
    <dgm:cxn modelId="{B9950283-E3E9-4C83-AAF5-DA302A501CD1}" type="presOf" srcId="{9A6F2946-BEEF-4573-826F-B70B83495E39}" destId="{6765C82E-3992-4DE0-B995-84D4B2D85220}" srcOrd="0" destOrd="0" presId="urn:microsoft.com/office/officeart/2005/8/layout/chevron2"/>
    <dgm:cxn modelId="{62C03E9F-3C9A-445C-96FF-39E16CB5988F}" type="presOf" srcId="{FA8C2604-2A3B-4E96-8779-331084F5BB22}" destId="{804956BC-4FBD-4F0B-85CD-361574AC4BE4}" srcOrd="0" destOrd="0" presId="urn:microsoft.com/office/officeart/2005/8/layout/chevron2"/>
    <dgm:cxn modelId="{96F45EA0-CE0C-4C5A-8148-B21DACB8D731}" type="presOf" srcId="{01D7A23B-4260-4152-90CD-59B748197187}" destId="{66C1371F-64C7-495D-951C-601840757B54}" srcOrd="0" destOrd="0" presId="urn:microsoft.com/office/officeart/2005/8/layout/chevron2"/>
    <dgm:cxn modelId="{F88629A3-D4D5-49AD-8834-69D70B7CE116}" type="presOf" srcId="{D3D6053C-FB60-47F5-9C8B-FE7C49F143F2}" destId="{5C4D448A-44BE-4307-B59C-813D23D4885D}" srcOrd="0" destOrd="0" presId="urn:microsoft.com/office/officeart/2005/8/layout/chevron2"/>
    <dgm:cxn modelId="{12EAB8A4-CAB6-4509-B9F3-F6A69D0C4209}" type="presOf" srcId="{C867569F-6009-473F-A030-DD03FC43917F}" destId="{340FD362-A3D4-4D51-952A-AA6C740BAA92}" srcOrd="0" destOrd="0" presId="urn:microsoft.com/office/officeart/2005/8/layout/chevron2"/>
    <dgm:cxn modelId="{21DD16C3-3ED6-4E8B-940E-C0B1948F7DDA}" srcId="{D3D6053C-FB60-47F5-9C8B-FE7C49F143F2}" destId="{9A6F2946-BEEF-4573-826F-B70B83495E39}" srcOrd="2" destOrd="0" parTransId="{2678EC32-38B5-4E15-AD72-95B0CECFC67E}" sibTransId="{9E4D4EA6-0AF1-4C66-8334-F70F2E0617CF}"/>
    <dgm:cxn modelId="{358345C4-32B4-457D-B2F3-9744FF3315AB}" srcId="{72023DAD-C75F-4C6B-8D77-354C1276AE39}" destId="{2BDBB275-206F-4246-B2B3-1CF0BD8B689A}" srcOrd="0" destOrd="0" parTransId="{72D261E3-0829-406E-A8CB-0FF15242DD7A}" sibTransId="{3CD254C5-39B6-4EE6-9B85-3F7CDDF6102B}"/>
    <dgm:cxn modelId="{BC455FCE-6269-4078-A8D1-B75597E94E13}" srcId="{D3D6053C-FB60-47F5-9C8B-FE7C49F143F2}" destId="{FA8C2604-2A3B-4E96-8779-331084F5BB22}" srcOrd="1" destOrd="0" parTransId="{2788F16A-688A-4C22-A422-A7DD120EB7F2}" sibTransId="{0169404B-6B24-4423-8992-AA9499C6C313}"/>
    <dgm:cxn modelId="{89963FFF-50C3-4EF2-AB08-A7CC0EB7EA8E}" type="presOf" srcId="{2BDBB275-206F-4246-B2B3-1CF0BD8B689A}" destId="{F0B1AA1C-0B5E-4835-9C5E-FCB9B7411E62}" srcOrd="0" destOrd="0" presId="urn:microsoft.com/office/officeart/2005/8/layout/chevron2"/>
    <dgm:cxn modelId="{8B0EDF57-6C46-419F-8C55-11931A125934}" type="presParOf" srcId="{5C4D448A-44BE-4307-B59C-813D23D4885D}" destId="{51EC67B8-C110-45DF-B865-20C04EACB88D}" srcOrd="0" destOrd="0" presId="urn:microsoft.com/office/officeart/2005/8/layout/chevron2"/>
    <dgm:cxn modelId="{D059D3CB-654C-4842-8E89-E227FFF8F7F7}" type="presParOf" srcId="{51EC67B8-C110-45DF-B865-20C04EACB88D}" destId="{9FF89D48-89FA-4FA7-B0BA-97AA794D469B}" srcOrd="0" destOrd="0" presId="urn:microsoft.com/office/officeart/2005/8/layout/chevron2"/>
    <dgm:cxn modelId="{71E8CB0E-4413-4BF6-A989-01C8606C7005}" type="presParOf" srcId="{51EC67B8-C110-45DF-B865-20C04EACB88D}" destId="{F0B1AA1C-0B5E-4835-9C5E-FCB9B7411E62}" srcOrd="1" destOrd="0" presId="urn:microsoft.com/office/officeart/2005/8/layout/chevron2"/>
    <dgm:cxn modelId="{407010AF-E129-46C1-A4DC-1D2785CD629B}" type="presParOf" srcId="{5C4D448A-44BE-4307-B59C-813D23D4885D}" destId="{D3B3AD92-D3E9-4F32-AB73-BEB8DBF3BBF3}" srcOrd="1" destOrd="0" presId="urn:microsoft.com/office/officeart/2005/8/layout/chevron2"/>
    <dgm:cxn modelId="{97B7962E-DCB7-40D5-9CC5-B4A942627F17}" type="presParOf" srcId="{5C4D448A-44BE-4307-B59C-813D23D4885D}" destId="{DC64426A-BEF8-494C-97ED-97D74F4F7DE0}" srcOrd="2" destOrd="0" presId="urn:microsoft.com/office/officeart/2005/8/layout/chevron2"/>
    <dgm:cxn modelId="{F3B60B78-B6B4-4F0C-BFC7-F6BED50DB73A}" type="presParOf" srcId="{DC64426A-BEF8-494C-97ED-97D74F4F7DE0}" destId="{804956BC-4FBD-4F0B-85CD-361574AC4BE4}" srcOrd="0" destOrd="0" presId="urn:microsoft.com/office/officeart/2005/8/layout/chevron2"/>
    <dgm:cxn modelId="{EB2C6595-C1A1-4E3D-9A7E-89D2F94709C2}" type="presParOf" srcId="{DC64426A-BEF8-494C-97ED-97D74F4F7DE0}" destId="{340FD362-A3D4-4D51-952A-AA6C740BAA92}" srcOrd="1" destOrd="0" presId="urn:microsoft.com/office/officeart/2005/8/layout/chevron2"/>
    <dgm:cxn modelId="{1240660D-8E13-4193-9D52-A1DC467E55D3}" type="presParOf" srcId="{5C4D448A-44BE-4307-B59C-813D23D4885D}" destId="{E7D32F25-53F1-44F5-ADA4-C632FE59BDB6}" srcOrd="3" destOrd="0" presId="urn:microsoft.com/office/officeart/2005/8/layout/chevron2"/>
    <dgm:cxn modelId="{53AC11CE-BB32-4D58-8546-8EA379A6F948}" type="presParOf" srcId="{5C4D448A-44BE-4307-B59C-813D23D4885D}" destId="{02517F66-9FB4-4D93-B58C-F6C6B6F890EF}" srcOrd="4" destOrd="0" presId="urn:microsoft.com/office/officeart/2005/8/layout/chevron2"/>
    <dgm:cxn modelId="{B060EB4B-96D1-4E46-ACC5-91D51A61D794}" type="presParOf" srcId="{02517F66-9FB4-4D93-B58C-F6C6B6F890EF}" destId="{6765C82E-3992-4DE0-B995-84D4B2D85220}" srcOrd="0" destOrd="0" presId="urn:microsoft.com/office/officeart/2005/8/layout/chevron2"/>
    <dgm:cxn modelId="{AC8B73CA-18B2-43CB-BBDC-15115A19A5C6}" type="presParOf" srcId="{02517F66-9FB4-4D93-B58C-F6C6B6F890EF}" destId="{66C1371F-64C7-495D-951C-601840757B54}"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1ACFFD-41E9-4F19-BFAC-18D09EF19388}"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IN"/>
        </a:p>
      </dgm:t>
    </dgm:pt>
    <dgm:pt modelId="{3C5D3CCD-3234-408C-AE22-1D169264F372}">
      <dgm:prSet phldrT="[Text]" custT="1"/>
      <dgm:spPr/>
      <dgm:t>
        <a:bodyPr/>
        <a:lstStyle/>
        <a:p>
          <a:pPr>
            <a:lnSpc>
              <a:spcPct val="150000"/>
            </a:lnSpc>
            <a:buFont typeface="Arial" panose="020B0604020202020204" pitchFamily="34" charset="0"/>
            <a:buChar char="•"/>
          </a:pPr>
          <a:r>
            <a:rPr lang="en-GB" sz="1400">
              <a:solidFill>
                <a:schemeClr val="bg1"/>
              </a:solidFill>
              <a:latin typeface="Times New Roman" panose="02020603050405020304" pitchFamily="18" charset="0"/>
              <a:cs typeface="Times New Roman" panose="02020603050405020304" pitchFamily="18" charset="0"/>
            </a:rPr>
            <a:t>The research will help the target population of young adults of the UK by raising their awareness about the nutritional literacy programmes.</a:t>
          </a:r>
          <a:endParaRPr lang="en-IN" sz="1400" dirty="0">
            <a:solidFill>
              <a:schemeClr val="bg1"/>
            </a:solidFill>
          </a:endParaRPr>
        </a:p>
      </dgm:t>
    </dgm:pt>
    <dgm:pt modelId="{6523DD50-B69A-40CA-9154-D04421643DB6}" type="parTrans" cxnId="{ED8BDB35-F9F0-4DFC-8B4C-A22D632BEEBC}">
      <dgm:prSet/>
      <dgm:spPr/>
      <dgm:t>
        <a:bodyPr/>
        <a:lstStyle/>
        <a:p>
          <a:pPr>
            <a:lnSpc>
              <a:spcPct val="150000"/>
            </a:lnSpc>
          </a:pPr>
          <a:endParaRPr lang="en-IN" sz="2000">
            <a:solidFill>
              <a:schemeClr val="bg1"/>
            </a:solidFill>
          </a:endParaRPr>
        </a:p>
      </dgm:t>
    </dgm:pt>
    <dgm:pt modelId="{1A368663-99C4-4049-9C04-43662C7B9242}" type="sibTrans" cxnId="{ED8BDB35-F9F0-4DFC-8B4C-A22D632BEEBC}">
      <dgm:prSet/>
      <dgm:spPr/>
      <dgm:t>
        <a:bodyPr/>
        <a:lstStyle/>
        <a:p>
          <a:pPr>
            <a:lnSpc>
              <a:spcPct val="150000"/>
            </a:lnSpc>
          </a:pPr>
          <a:endParaRPr lang="en-IN" sz="2000">
            <a:solidFill>
              <a:schemeClr val="bg1"/>
            </a:solidFill>
          </a:endParaRPr>
        </a:p>
      </dgm:t>
    </dgm:pt>
    <dgm:pt modelId="{8D7F038E-279C-4AB0-A111-EFF19C4FC880}">
      <dgm:prSet custT="1"/>
      <dgm:spPr/>
      <dgm:t>
        <a:bodyPr/>
        <a:lstStyle/>
        <a:p>
          <a:pPr>
            <a:lnSpc>
              <a:spcPct val="150000"/>
            </a:lnSpc>
          </a:pPr>
          <a:r>
            <a:rPr lang="en-GB" sz="1400">
              <a:solidFill>
                <a:schemeClr val="bg1"/>
              </a:solidFill>
              <a:latin typeface="Times New Roman" panose="02020603050405020304" pitchFamily="18" charset="0"/>
              <a:cs typeface="Times New Roman" panose="02020603050405020304" pitchFamily="18" charset="0"/>
            </a:rPr>
            <a:t>The study will elaborate the effectiveness of nutritional literacy programmes for managing eating disorders among young adults.</a:t>
          </a:r>
          <a:endParaRPr lang="en-GB" sz="1400" dirty="0">
            <a:solidFill>
              <a:schemeClr val="bg1"/>
            </a:solidFill>
            <a:latin typeface="Times New Roman" panose="02020603050405020304" pitchFamily="18" charset="0"/>
            <a:cs typeface="Times New Roman" panose="02020603050405020304" pitchFamily="18" charset="0"/>
          </a:endParaRPr>
        </a:p>
      </dgm:t>
    </dgm:pt>
    <dgm:pt modelId="{37F6C280-25E6-41D7-A630-DF15F4A28584}" type="parTrans" cxnId="{8F715B27-21EE-4266-9D32-8E14F691D9CA}">
      <dgm:prSet/>
      <dgm:spPr/>
      <dgm:t>
        <a:bodyPr/>
        <a:lstStyle/>
        <a:p>
          <a:pPr>
            <a:lnSpc>
              <a:spcPct val="150000"/>
            </a:lnSpc>
          </a:pPr>
          <a:endParaRPr lang="en-IN" sz="2000">
            <a:solidFill>
              <a:schemeClr val="bg1"/>
            </a:solidFill>
          </a:endParaRPr>
        </a:p>
      </dgm:t>
    </dgm:pt>
    <dgm:pt modelId="{116C84FA-40D5-4784-9887-6E0D3649CB67}" type="sibTrans" cxnId="{8F715B27-21EE-4266-9D32-8E14F691D9CA}">
      <dgm:prSet/>
      <dgm:spPr/>
      <dgm:t>
        <a:bodyPr/>
        <a:lstStyle/>
        <a:p>
          <a:pPr>
            <a:lnSpc>
              <a:spcPct val="150000"/>
            </a:lnSpc>
          </a:pPr>
          <a:endParaRPr lang="en-IN" sz="2000">
            <a:solidFill>
              <a:schemeClr val="bg1"/>
            </a:solidFill>
          </a:endParaRPr>
        </a:p>
      </dgm:t>
    </dgm:pt>
    <dgm:pt modelId="{037FB2DD-D0B5-48EF-954D-8AF08312F7DE}">
      <dgm:prSet custT="1"/>
      <dgm:spPr/>
      <dgm:t>
        <a:bodyPr/>
        <a:lstStyle/>
        <a:p>
          <a:pPr>
            <a:lnSpc>
              <a:spcPct val="150000"/>
            </a:lnSpc>
          </a:pPr>
          <a:r>
            <a:rPr lang="en-GB" sz="1400">
              <a:solidFill>
                <a:schemeClr val="bg1"/>
              </a:solidFill>
              <a:latin typeface="Times New Roman" panose="02020603050405020304" pitchFamily="18" charset="0"/>
              <a:cs typeface="Times New Roman" panose="02020603050405020304" pitchFamily="18" charset="0"/>
            </a:rPr>
            <a:t>overeating and eating disorders are related with issues like obesity and this deteriorates overall public health (Rasmusson </a:t>
          </a:r>
          <a:r>
            <a:rPr lang="en-GB" sz="1400" i="1">
              <a:solidFill>
                <a:schemeClr val="bg1"/>
              </a:solidFill>
              <a:latin typeface="Times New Roman" panose="02020603050405020304" pitchFamily="18" charset="0"/>
              <a:cs typeface="Times New Roman" panose="02020603050405020304" pitchFamily="18" charset="0"/>
            </a:rPr>
            <a:t>et al., </a:t>
          </a:r>
          <a:r>
            <a:rPr lang="en-GB" sz="1400">
              <a:solidFill>
                <a:schemeClr val="bg1"/>
              </a:solidFill>
              <a:latin typeface="Times New Roman" panose="02020603050405020304" pitchFamily="18" charset="0"/>
              <a:cs typeface="Times New Roman" panose="02020603050405020304" pitchFamily="18" charset="0"/>
            </a:rPr>
            <a:t>2019)</a:t>
          </a:r>
          <a:endParaRPr lang="en-GB" sz="1400" dirty="0">
            <a:solidFill>
              <a:schemeClr val="bg1"/>
            </a:solidFill>
            <a:latin typeface="Times New Roman" panose="02020603050405020304" pitchFamily="18" charset="0"/>
            <a:cs typeface="Times New Roman" panose="02020603050405020304" pitchFamily="18" charset="0"/>
          </a:endParaRPr>
        </a:p>
      </dgm:t>
    </dgm:pt>
    <dgm:pt modelId="{8CF2A46E-436C-46C4-B6DF-8C50EAAA9BA4}" type="parTrans" cxnId="{B6DC3DDE-224C-49AC-B8CD-73D67A868AC5}">
      <dgm:prSet/>
      <dgm:spPr/>
      <dgm:t>
        <a:bodyPr/>
        <a:lstStyle/>
        <a:p>
          <a:pPr>
            <a:lnSpc>
              <a:spcPct val="150000"/>
            </a:lnSpc>
          </a:pPr>
          <a:endParaRPr lang="en-IN" sz="2000">
            <a:solidFill>
              <a:schemeClr val="bg1"/>
            </a:solidFill>
          </a:endParaRPr>
        </a:p>
      </dgm:t>
    </dgm:pt>
    <dgm:pt modelId="{E43E5EE3-F5FE-459B-8B94-3C5A3B9C8FCD}" type="sibTrans" cxnId="{B6DC3DDE-224C-49AC-B8CD-73D67A868AC5}">
      <dgm:prSet/>
      <dgm:spPr/>
      <dgm:t>
        <a:bodyPr/>
        <a:lstStyle/>
        <a:p>
          <a:pPr>
            <a:lnSpc>
              <a:spcPct val="150000"/>
            </a:lnSpc>
          </a:pPr>
          <a:endParaRPr lang="en-IN" sz="2000">
            <a:solidFill>
              <a:schemeClr val="bg1"/>
            </a:solidFill>
          </a:endParaRPr>
        </a:p>
      </dgm:t>
    </dgm:pt>
    <dgm:pt modelId="{C155F031-FC81-4AF3-A52E-32FFE81FA438}">
      <dgm:prSet custT="1"/>
      <dgm:spPr/>
      <dgm:t>
        <a:bodyPr/>
        <a:lstStyle/>
        <a:p>
          <a:pPr>
            <a:lnSpc>
              <a:spcPct val="150000"/>
            </a:lnSpc>
          </a:pPr>
          <a:r>
            <a:rPr lang="en-GB" sz="1400" dirty="0">
              <a:solidFill>
                <a:schemeClr val="bg1"/>
              </a:solidFill>
              <a:latin typeface="Times New Roman" panose="02020603050405020304" pitchFamily="18" charset="0"/>
              <a:cs typeface="Times New Roman" panose="02020603050405020304" pitchFamily="18" charset="0"/>
            </a:rPr>
            <a:t>Besides, health and social care professionals can also achieve in-depth information about the role of nutritional literacy programmes in controlling eating disorders and they can implement this strategy to manage the issue effectively. </a:t>
          </a:r>
          <a:endParaRPr lang="en-IN" sz="1400" dirty="0">
            <a:solidFill>
              <a:schemeClr val="bg1"/>
            </a:solidFill>
            <a:latin typeface="Times New Roman" panose="02020603050405020304" pitchFamily="18" charset="0"/>
            <a:cs typeface="Times New Roman" panose="02020603050405020304" pitchFamily="18" charset="0"/>
          </a:endParaRPr>
        </a:p>
      </dgm:t>
    </dgm:pt>
    <dgm:pt modelId="{1891DE34-B369-4119-B485-044AC8B0FFF7}" type="parTrans" cxnId="{B7322B4B-08CF-4DAE-AE0E-76A45B9D7FAA}">
      <dgm:prSet/>
      <dgm:spPr/>
      <dgm:t>
        <a:bodyPr/>
        <a:lstStyle/>
        <a:p>
          <a:pPr>
            <a:lnSpc>
              <a:spcPct val="150000"/>
            </a:lnSpc>
          </a:pPr>
          <a:endParaRPr lang="en-IN" sz="2000">
            <a:solidFill>
              <a:schemeClr val="bg1"/>
            </a:solidFill>
          </a:endParaRPr>
        </a:p>
      </dgm:t>
    </dgm:pt>
    <dgm:pt modelId="{14945705-10D0-4EC3-857D-3FAB2B727C56}" type="sibTrans" cxnId="{B7322B4B-08CF-4DAE-AE0E-76A45B9D7FAA}">
      <dgm:prSet/>
      <dgm:spPr/>
      <dgm:t>
        <a:bodyPr/>
        <a:lstStyle/>
        <a:p>
          <a:pPr>
            <a:lnSpc>
              <a:spcPct val="150000"/>
            </a:lnSpc>
          </a:pPr>
          <a:endParaRPr lang="en-IN" sz="2000">
            <a:solidFill>
              <a:schemeClr val="bg1"/>
            </a:solidFill>
          </a:endParaRPr>
        </a:p>
      </dgm:t>
    </dgm:pt>
    <dgm:pt modelId="{DD2D3790-6A9A-4280-ACD9-3B4AFE168C07}" type="pres">
      <dgm:prSet presAssocID="{1D1ACFFD-41E9-4F19-BFAC-18D09EF19388}" presName="Name0" presStyleCnt="0">
        <dgm:presLayoutVars>
          <dgm:chMax val="7"/>
          <dgm:chPref val="7"/>
          <dgm:dir/>
        </dgm:presLayoutVars>
      </dgm:prSet>
      <dgm:spPr/>
    </dgm:pt>
    <dgm:pt modelId="{85DDD6A8-8484-42B6-A7FA-0975066CA775}" type="pres">
      <dgm:prSet presAssocID="{1D1ACFFD-41E9-4F19-BFAC-18D09EF19388}" presName="Name1" presStyleCnt="0"/>
      <dgm:spPr/>
    </dgm:pt>
    <dgm:pt modelId="{3EA8FBD9-7B46-4CBD-9A8D-CD7202BCB398}" type="pres">
      <dgm:prSet presAssocID="{1D1ACFFD-41E9-4F19-BFAC-18D09EF19388}" presName="cycle" presStyleCnt="0"/>
      <dgm:spPr/>
    </dgm:pt>
    <dgm:pt modelId="{C67AF835-49EA-4744-93D6-4D357E4D941B}" type="pres">
      <dgm:prSet presAssocID="{1D1ACFFD-41E9-4F19-BFAC-18D09EF19388}" presName="srcNode" presStyleLbl="node1" presStyleIdx="0" presStyleCnt="4"/>
      <dgm:spPr/>
    </dgm:pt>
    <dgm:pt modelId="{624BCF99-4EE2-48E9-8DEC-CD1ABE66D035}" type="pres">
      <dgm:prSet presAssocID="{1D1ACFFD-41E9-4F19-BFAC-18D09EF19388}" presName="conn" presStyleLbl="parChTrans1D2" presStyleIdx="0" presStyleCnt="1"/>
      <dgm:spPr/>
    </dgm:pt>
    <dgm:pt modelId="{C94C84DE-E531-48B5-A33B-0BDD069DF65C}" type="pres">
      <dgm:prSet presAssocID="{1D1ACFFD-41E9-4F19-BFAC-18D09EF19388}" presName="extraNode" presStyleLbl="node1" presStyleIdx="0" presStyleCnt="4"/>
      <dgm:spPr/>
    </dgm:pt>
    <dgm:pt modelId="{EC2DB761-7299-476B-B8CB-5B8E2A36507D}" type="pres">
      <dgm:prSet presAssocID="{1D1ACFFD-41E9-4F19-BFAC-18D09EF19388}" presName="dstNode" presStyleLbl="node1" presStyleIdx="0" presStyleCnt="4"/>
      <dgm:spPr/>
    </dgm:pt>
    <dgm:pt modelId="{55105CDC-6234-4FF8-B79B-019645CC77C6}" type="pres">
      <dgm:prSet presAssocID="{3C5D3CCD-3234-408C-AE22-1D169264F372}" presName="text_1" presStyleLbl="node1" presStyleIdx="0" presStyleCnt="4">
        <dgm:presLayoutVars>
          <dgm:bulletEnabled val="1"/>
        </dgm:presLayoutVars>
      </dgm:prSet>
      <dgm:spPr/>
    </dgm:pt>
    <dgm:pt modelId="{00A9C646-DAFB-4EF1-83AA-81F2C88C1A71}" type="pres">
      <dgm:prSet presAssocID="{3C5D3CCD-3234-408C-AE22-1D169264F372}" presName="accent_1" presStyleCnt="0"/>
      <dgm:spPr/>
    </dgm:pt>
    <dgm:pt modelId="{55990E20-6E23-4059-9306-034DA154583B}" type="pres">
      <dgm:prSet presAssocID="{3C5D3CCD-3234-408C-AE22-1D169264F372}" presName="accentRepeatNode" presStyleLbl="solidFgAcc1" presStyleIdx="0" presStyleCnt="4"/>
      <dgm:spPr/>
    </dgm:pt>
    <dgm:pt modelId="{A3AC7A73-EC71-4632-AEEB-1F5EE34B28B7}" type="pres">
      <dgm:prSet presAssocID="{8D7F038E-279C-4AB0-A111-EFF19C4FC880}" presName="text_2" presStyleLbl="node1" presStyleIdx="1" presStyleCnt="4">
        <dgm:presLayoutVars>
          <dgm:bulletEnabled val="1"/>
        </dgm:presLayoutVars>
      </dgm:prSet>
      <dgm:spPr/>
    </dgm:pt>
    <dgm:pt modelId="{8EBB0FA3-0004-49FC-8B8F-9A488C13FF09}" type="pres">
      <dgm:prSet presAssocID="{8D7F038E-279C-4AB0-A111-EFF19C4FC880}" presName="accent_2" presStyleCnt="0"/>
      <dgm:spPr/>
    </dgm:pt>
    <dgm:pt modelId="{22ADF1B0-C630-4639-953D-C7955E42D36C}" type="pres">
      <dgm:prSet presAssocID="{8D7F038E-279C-4AB0-A111-EFF19C4FC880}" presName="accentRepeatNode" presStyleLbl="solidFgAcc1" presStyleIdx="1" presStyleCnt="4"/>
      <dgm:spPr/>
    </dgm:pt>
    <dgm:pt modelId="{50C1824E-B6FC-4724-BC1E-3B24F2716CA1}" type="pres">
      <dgm:prSet presAssocID="{037FB2DD-D0B5-48EF-954D-8AF08312F7DE}" presName="text_3" presStyleLbl="node1" presStyleIdx="2" presStyleCnt="4">
        <dgm:presLayoutVars>
          <dgm:bulletEnabled val="1"/>
        </dgm:presLayoutVars>
      </dgm:prSet>
      <dgm:spPr/>
    </dgm:pt>
    <dgm:pt modelId="{D3E48661-F2F1-4746-B72F-09A4E750D586}" type="pres">
      <dgm:prSet presAssocID="{037FB2DD-D0B5-48EF-954D-8AF08312F7DE}" presName="accent_3" presStyleCnt="0"/>
      <dgm:spPr/>
    </dgm:pt>
    <dgm:pt modelId="{4DC21FD8-0808-4143-A8E5-C5B68328BBBF}" type="pres">
      <dgm:prSet presAssocID="{037FB2DD-D0B5-48EF-954D-8AF08312F7DE}" presName="accentRepeatNode" presStyleLbl="solidFgAcc1" presStyleIdx="2" presStyleCnt="4"/>
      <dgm:spPr/>
    </dgm:pt>
    <dgm:pt modelId="{4826E1B5-B4E5-4F09-9B59-EBF89C140DB2}" type="pres">
      <dgm:prSet presAssocID="{C155F031-FC81-4AF3-A52E-32FFE81FA438}" presName="text_4" presStyleLbl="node1" presStyleIdx="3" presStyleCnt="4" custScaleY="134749">
        <dgm:presLayoutVars>
          <dgm:bulletEnabled val="1"/>
        </dgm:presLayoutVars>
      </dgm:prSet>
      <dgm:spPr/>
    </dgm:pt>
    <dgm:pt modelId="{C7E1726C-FD42-4C8D-B750-B426E25D3C6D}" type="pres">
      <dgm:prSet presAssocID="{C155F031-FC81-4AF3-A52E-32FFE81FA438}" presName="accent_4" presStyleCnt="0"/>
      <dgm:spPr/>
    </dgm:pt>
    <dgm:pt modelId="{25D6CAD0-71FA-4044-9E68-C5E085472606}" type="pres">
      <dgm:prSet presAssocID="{C155F031-FC81-4AF3-A52E-32FFE81FA438}" presName="accentRepeatNode" presStyleLbl="solidFgAcc1" presStyleIdx="3" presStyleCnt="4"/>
      <dgm:spPr/>
    </dgm:pt>
  </dgm:ptLst>
  <dgm:cxnLst>
    <dgm:cxn modelId="{12284A07-EBD1-4C10-819B-8750E15E43F0}" type="presOf" srcId="{1A368663-99C4-4049-9C04-43662C7B9242}" destId="{624BCF99-4EE2-48E9-8DEC-CD1ABE66D035}" srcOrd="0" destOrd="0" presId="urn:microsoft.com/office/officeart/2008/layout/VerticalCurvedList"/>
    <dgm:cxn modelId="{35962514-AD0B-444B-B31D-7BE4BD4BC99E}" type="presOf" srcId="{8D7F038E-279C-4AB0-A111-EFF19C4FC880}" destId="{A3AC7A73-EC71-4632-AEEB-1F5EE34B28B7}" srcOrd="0" destOrd="0" presId="urn:microsoft.com/office/officeart/2008/layout/VerticalCurvedList"/>
    <dgm:cxn modelId="{8C8A141F-0F85-407E-A4DA-84ECA7473C15}" type="presOf" srcId="{C155F031-FC81-4AF3-A52E-32FFE81FA438}" destId="{4826E1B5-B4E5-4F09-9B59-EBF89C140DB2}" srcOrd="0" destOrd="0" presId="urn:microsoft.com/office/officeart/2008/layout/VerticalCurvedList"/>
    <dgm:cxn modelId="{8F715B27-21EE-4266-9D32-8E14F691D9CA}" srcId="{1D1ACFFD-41E9-4F19-BFAC-18D09EF19388}" destId="{8D7F038E-279C-4AB0-A111-EFF19C4FC880}" srcOrd="1" destOrd="0" parTransId="{37F6C280-25E6-41D7-A630-DF15F4A28584}" sibTransId="{116C84FA-40D5-4784-9887-6E0D3649CB67}"/>
    <dgm:cxn modelId="{ED8BDB35-F9F0-4DFC-8B4C-A22D632BEEBC}" srcId="{1D1ACFFD-41E9-4F19-BFAC-18D09EF19388}" destId="{3C5D3CCD-3234-408C-AE22-1D169264F372}" srcOrd="0" destOrd="0" parTransId="{6523DD50-B69A-40CA-9154-D04421643DB6}" sibTransId="{1A368663-99C4-4049-9C04-43662C7B9242}"/>
    <dgm:cxn modelId="{22C4D53C-6EF7-4BD8-8DB4-518F4775B8FA}" type="presOf" srcId="{037FB2DD-D0B5-48EF-954D-8AF08312F7DE}" destId="{50C1824E-B6FC-4724-BC1E-3B24F2716CA1}" srcOrd="0" destOrd="0" presId="urn:microsoft.com/office/officeart/2008/layout/VerticalCurvedList"/>
    <dgm:cxn modelId="{F12C3561-6F5A-49D3-BFD6-622FAD1FEAA1}" type="presOf" srcId="{3C5D3CCD-3234-408C-AE22-1D169264F372}" destId="{55105CDC-6234-4FF8-B79B-019645CC77C6}" srcOrd="0" destOrd="0" presId="urn:microsoft.com/office/officeart/2008/layout/VerticalCurvedList"/>
    <dgm:cxn modelId="{B7322B4B-08CF-4DAE-AE0E-76A45B9D7FAA}" srcId="{1D1ACFFD-41E9-4F19-BFAC-18D09EF19388}" destId="{C155F031-FC81-4AF3-A52E-32FFE81FA438}" srcOrd="3" destOrd="0" parTransId="{1891DE34-B369-4119-B485-044AC8B0FFF7}" sibTransId="{14945705-10D0-4EC3-857D-3FAB2B727C56}"/>
    <dgm:cxn modelId="{41423BC0-8273-4B1F-B13E-37F0176DB606}" type="presOf" srcId="{1D1ACFFD-41E9-4F19-BFAC-18D09EF19388}" destId="{DD2D3790-6A9A-4280-ACD9-3B4AFE168C07}" srcOrd="0" destOrd="0" presId="urn:microsoft.com/office/officeart/2008/layout/VerticalCurvedList"/>
    <dgm:cxn modelId="{B6DC3DDE-224C-49AC-B8CD-73D67A868AC5}" srcId="{1D1ACFFD-41E9-4F19-BFAC-18D09EF19388}" destId="{037FB2DD-D0B5-48EF-954D-8AF08312F7DE}" srcOrd="2" destOrd="0" parTransId="{8CF2A46E-436C-46C4-B6DF-8C50EAAA9BA4}" sibTransId="{E43E5EE3-F5FE-459B-8B94-3C5A3B9C8FCD}"/>
    <dgm:cxn modelId="{0BEA6344-45A3-415A-BC04-7C1353472CFF}" type="presParOf" srcId="{DD2D3790-6A9A-4280-ACD9-3B4AFE168C07}" destId="{85DDD6A8-8484-42B6-A7FA-0975066CA775}" srcOrd="0" destOrd="0" presId="urn:microsoft.com/office/officeart/2008/layout/VerticalCurvedList"/>
    <dgm:cxn modelId="{460C0BBF-A379-4EB6-A656-4E8988EFE385}" type="presParOf" srcId="{85DDD6A8-8484-42B6-A7FA-0975066CA775}" destId="{3EA8FBD9-7B46-4CBD-9A8D-CD7202BCB398}" srcOrd="0" destOrd="0" presId="urn:microsoft.com/office/officeart/2008/layout/VerticalCurvedList"/>
    <dgm:cxn modelId="{DC4DA045-8835-4D04-91FC-B8A34E136D9B}" type="presParOf" srcId="{3EA8FBD9-7B46-4CBD-9A8D-CD7202BCB398}" destId="{C67AF835-49EA-4744-93D6-4D357E4D941B}" srcOrd="0" destOrd="0" presId="urn:microsoft.com/office/officeart/2008/layout/VerticalCurvedList"/>
    <dgm:cxn modelId="{6638B915-BF6C-4592-B926-80F24435C25E}" type="presParOf" srcId="{3EA8FBD9-7B46-4CBD-9A8D-CD7202BCB398}" destId="{624BCF99-4EE2-48E9-8DEC-CD1ABE66D035}" srcOrd="1" destOrd="0" presId="urn:microsoft.com/office/officeart/2008/layout/VerticalCurvedList"/>
    <dgm:cxn modelId="{7CFD9FD4-CD74-43EE-98C0-0A6B76544D5B}" type="presParOf" srcId="{3EA8FBD9-7B46-4CBD-9A8D-CD7202BCB398}" destId="{C94C84DE-E531-48B5-A33B-0BDD069DF65C}" srcOrd="2" destOrd="0" presId="urn:microsoft.com/office/officeart/2008/layout/VerticalCurvedList"/>
    <dgm:cxn modelId="{F6E2BD5C-0DC5-42EF-9767-3AAA5CC86073}" type="presParOf" srcId="{3EA8FBD9-7B46-4CBD-9A8D-CD7202BCB398}" destId="{EC2DB761-7299-476B-B8CB-5B8E2A36507D}" srcOrd="3" destOrd="0" presId="urn:microsoft.com/office/officeart/2008/layout/VerticalCurvedList"/>
    <dgm:cxn modelId="{85A8787F-5388-4BB5-A09D-BB7E5B596177}" type="presParOf" srcId="{85DDD6A8-8484-42B6-A7FA-0975066CA775}" destId="{55105CDC-6234-4FF8-B79B-019645CC77C6}" srcOrd="1" destOrd="0" presId="urn:microsoft.com/office/officeart/2008/layout/VerticalCurvedList"/>
    <dgm:cxn modelId="{250AED23-AB9E-486C-9F91-D5C5125ABDC9}" type="presParOf" srcId="{85DDD6A8-8484-42B6-A7FA-0975066CA775}" destId="{00A9C646-DAFB-4EF1-83AA-81F2C88C1A71}" srcOrd="2" destOrd="0" presId="urn:microsoft.com/office/officeart/2008/layout/VerticalCurvedList"/>
    <dgm:cxn modelId="{7D70A49B-B321-44A4-8143-10A947AAF31E}" type="presParOf" srcId="{00A9C646-DAFB-4EF1-83AA-81F2C88C1A71}" destId="{55990E20-6E23-4059-9306-034DA154583B}" srcOrd="0" destOrd="0" presId="urn:microsoft.com/office/officeart/2008/layout/VerticalCurvedList"/>
    <dgm:cxn modelId="{578B8D32-0960-4587-A047-A6EB68150EDA}" type="presParOf" srcId="{85DDD6A8-8484-42B6-A7FA-0975066CA775}" destId="{A3AC7A73-EC71-4632-AEEB-1F5EE34B28B7}" srcOrd="3" destOrd="0" presId="urn:microsoft.com/office/officeart/2008/layout/VerticalCurvedList"/>
    <dgm:cxn modelId="{3E5CEC1A-A139-4703-8DA1-F5DBF8BD195A}" type="presParOf" srcId="{85DDD6A8-8484-42B6-A7FA-0975066CA775}" destId="{8EBB0FA3-0004-49FC-8B8F-9A488C13FF09}" srcOrd="4" destOrd="0" presId="urn:microsoft.com/office/officeart/2008/layout/VerticalCurvedList"/>
    <dgm:cxn modelId="{9DB93985-D33C-4026-8E0C-6272AADD6A7D}" type="presParOf" srcId="{8EBB0FA3-0004-49FC-8B8F-9A488C13FF09}" destId="{22ADF1B0-C630-4639-953D-C7955E42D36C}" srcOrd="0" destOrd="0" presId="urn:microsoft.com/office/officeart/2008/layout/VerticalCurvedList"/>
    <dgm:cxn modelId="{C8A96F29-25D7-4FBC-B91E-C24E877147C0}" type="presParOf" srcId="{85DDD6A8-8484-42B6-A7FA-0975066CA775}" destId="{50C1824E-B6FC-4724-BC1E-3B24F2716CA1}" srcOrd="5" destOrd="0" presId="urn:microsoft.com/office/officeart/2008/layout/VerticalCurvedList"/>
    <dgm:cxn modelId="{FF698853-6A52-42D7-8EEC-F909FA155B5F}" type="presParOf" srcId="{85DDD6A8-8484-42B6-A7FA-0975066CA775}" destId="{D3E48661-F2F1-4746-B72F-09A4E750D586}" srcOrd="6" destOrd="0" presId="urn:microsoft.com/office/officeart/2008/layout/VerticalCurvedList"/>
    <dgm:cxn modelId="{82AA6910-62E6-4B77-A4FA-22189F7293CA}" type="presParOf" srcId="{D3E48661-F2F1-4746-B72F-09A4E750D586}" destId="{4DC21FD8-0808-4143-A8E5-C5B68328BBBF}" srcOrd="0" destOrd="0" presId="urn:microsoft.com/office/officeart/2008/layout/VerticalCurvedList"/>
    <dgm:cxn modelId="{4595EAEF-7388-4287-8522-54C425EC457D}" type="presParOf" srcId="{85DDD6A8-8484-42B6-A7FA-0975066CA775}" destId="{4826E1B5-B4E5-4F09-9B59-EBF89C140DB2}" srcOrd="7" destOrd="0" presId="urn:microsoft.com/office/officeart/2008/layout/VerticalCurvedList"/>
    <dgm:cxn modelId="{59AAE459-5709-4CC9-82C2-A76A3826B7BA}" type="presParOf" srcId="{85DDD6A8-8484-42B6-A7FA-0975066CA775}" destId="{C7E1726C-FD42-4C8D-B750-B426E25D3C6D}" srcOrd="8" destOrd="0" presId="urn:microsoft.com/office/officeart/2008/layout/VerticalCurvedList"/>
    <dgm:cxn modelId="{9B41A417-EDF8-4553-B621-8F93D055B5C6}" type="presParOf" srcId="{C7E1726C-FD42-4C8D-B750-B426E25D3C6D}" destId="{25D6CAD0-71FA-4044-9E68-C5E08547260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38DAB-300D-4A30-B9F9-1081BD4E32CC}">
      <dsp:nvSpPr>
        <dsp:cNvPr id="0" name=""/>
        <dsp:cNvSpPr/>
      </dsp:nvSpPr>
      <dsp:spPr>
        <a:xfrm>
          <a:off x="0" y="511533"/>
          <a:ext cx="8128000" cy="756000"/>
        </a:xfrm>
        <a:prstGeom prst="rect">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00CE08-1F2A-4778-A0C0-286F3ADD2B2A}">
      <dsp:nvSpPr>
        <dsp:cNvPr id="0" name=""/>
        <dsp:cNvSpPr/>
      </dsp:nvSpPr>
      <dsp:spPr>
        <a:xfrm>
          <a:off x="406400" y="68733"/>
          <a:ext cx="5689600" cy="88560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333500">
            <a:lnSpc>
              <a:spcPct val="90000"/>
            </a:lnSpc>
            <a:spcBef>
              <a:spcPct val="0"/>
            </a:spcBef>
            <a:spcAft>
              <a:spcPct val="35000"/>
            </a:spcAft>
            <a:buNone/>
          </a:pPr>
          <a:r>
            <a:rPr lang="en-US" sz="3000" kern="1200">
              <a:latin typeface="Times New Roman" panose="02020603050405020304" pitchFamily="18" charset="0"/>
              <a:cs typeface="Times New Roman" panose="02020603050405020304" pitchFamily="18" charset="0"/>
            </a:rPr>
            <a:t>P: Young adults in the UK</a:t>
          </a:r>
          <a:endParaRPr lang="en-IN" sz="3000" kern="1200" dirty="0">
            <a:latin typeface="Times New Roman" panose="02020603050405020304" pitchFamily="18" charset="0"/>
            <a:cs typeface="Times New Roman" panose="02020603050405020304" pitchFamily="18" charset="0"/>
          </a:endParaRPr>
        </a:p>
      </dsp:txBody>
      <dsp:txXfrm>
        <a:off x="449631" y="111964"/>
        <a:ext cx="5603138" cy="799138"/>
      </dsp:txXfrm>
    </dsp:sp>
    <dsp:sp modelId="{4A4589E7-8D2D-4E49-A4C4-167D71B5DA12}">
      <dsp:nvSpPr>
        <dsp:cNvPr id="0" name=""/>
        <dsp:cNvSpPr/>
      </dsp:nvSpPr>
      <dsp:spPr>
        <a:xfrm>
          <a:off x="0" y="1872333"/>
          <a:ext cx="8128000" cy="756000"/>
        </a:xfrm>
        <a:prstGeom prst="rect">
          <a:avLst/>
        </a:prstGeom>
        <a:solidFill>
          <a:schemeClr val="lt1">
            <a:alpha val="90000"/>
            <a:hueOff val="0"/>
            <a:satOff val="0"/>
            <a:lumOff val="0"/>
            <a:alphaOff val="0"/>
          </a:schemeClr>
        </a:solidFill>
        <a:ln w="15875" cap="rnd" cmpd="sng" algn="ctr">
          <a:solidFill>
            <a:schemeClr val="accent2">
              <a:hueOff val="-2918144"/>
              <a:satOff val="-2633"/>
              <a:lumOff val="-587"/>
              <a:alphaOff val="0"/>
            </a:schemeClr>
          </a:solidFill>
          <a:prstDash val="solid"/>
        </a:ln>
        <a:effectLst/>
      </dsp:spPr>
      <dsp:style>
        <a:lnRef idx="2">
          <a:scrgbClr r="0" g="0" b="0"/>
        </a:lnRef>
        <a:fillRef idx="1">
          <a:scrgbClr r="0" g="0" b="0"/>
        </a:fillRef>
        <a:effectRef idx="0">
          <a:scrgbClr r="0" g="0" b="0"/>
        </a:effectRef>
        <a:fontRef idx="minor"/>
      </dsp:style>
    </dsp:sp>
    <dsp:sp modelId="{229745F5-122C-48F2-B3AD-251A66D85361}">
      <dsp:nvSpPr>
        <dsp:cNvPr id="0" name=""/>
        <dsp:cNvSpPr/>
      </dsp:nvSpPr>
      <dsp:spPr>
        <a:xfrm>
          <a:off x="406400" y="1429533"/>
          <a:ext cx="5689600" cy="885600"/>
        </a:xfrm>
        <a:prstGeom prst="roundRect">
          <a:avLst/>
        </a:prstGeom>
        <a:solidFill>
          <a:schemeClr val="accent2">
            <a:hueOff val="-2918144"/>
            <a:satOff val="-2633"/>
            <a:lumOff val="-58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333500">
            <a:lnSpc>
              <a:spcPct val="90000"/>
            </a:lnSpc>
            <a:spcBef>
              <a:spcPct val="0"/>
            </a:spcBef>
            <a:spcAft>
              <a:spcPct val="35000"/>
            </a:spcAft>
            <a:buNone/>
          </a:pPr>
          <a:r>
            <a:rPr lang="en-US" sz="3000" kern="1200">
              <a:latin typeface="Times New Roman" panose="02020603050405020304" pitchFamily="18" charset="0"/>
              <a:cs typeface="Times New Roman" panose="02020603050405020304" pitchFamily="18" charset="0"/>
            </a:rPr>
            <a:t>I: Nutritional literacy programs </a:t>
          </a:r>
          <a:endParaRPr lang="en-IN" sz="3000" kern="1200" dirty="0">
            <a:latin typeface="Times New Roman" panose="02020603050405020304" pitchFamily="18" charset="0"/>
            <a:cs typeface="Times New Roman" panose="02020603050405020304" pitchFamily="18" charset="0"/>
          </a:endParaRPr>
        </a:p>
      </dsp:txBody>
      <dsp:txXfrm>
        <a:off x="449631" y="1472764"/>
        <a:ext cx="5603138" cy="799138"/>
      </dsp:txXfrm>
    </dsp:sp>
    <dsp:sp modelId="{83A5B282-4048-4BE5-8AF6-43CABDD87CF1}">
      <dsp:nvSpPr>
        <dsp:cNvPr id="0" name=""/>
        <dsp:cNvSpPr/>
      </dsp:nvSpPr>
      <dsp:spPr>
        <a:xfrm>
          <a:off x="0" y="3233133"/>
          <a:ext cx="8128000" cy="756000"/>
        </a:xfrm>
        <a:prstGeom prst="rect">
          <a:avLst/>
        </a:prstGeom>
        <a:solidFill>
          <a:schemeClr val="lt1">
            <a:alpha val="90000"/>
            <a:hueOff val="0"/>
            <a:satOff val="0"/>
            <a:lumOff val="0"/>
            <a:alphaOff val="0"/>
          </a:schemeClr>
        </a:solidFill>
        <a:ln w="15875" cap="rnd" cmpd="sng" algn="ctr">
          <a:solidFill>
            <a:schemeClr val="accent2">
              <a:hueOff val="-5836287"/>
              <a:satOff val="-5267"/>
              <a:lumOff val="-1175"/>
              <a:alphaOff val="0"/>
            </a:schemeClr>
          </a:solidFill>
          <a:prstDash val="solid"/>
        </a:ln>
        <a:effectLst/>
      </dsp:spPr>
      <dsp:style>
        <a:lnRef idx="2">
          <a:scrgbClr r="0" g="0" b="0"/>
        </a:lnRef>
        <a:fillRef idx="1">
          <a:scrgbClr r="0" g="0" b="0"/>
        </a:fillRef>
        <a:effectRef idx="0">
          <a:scrgbClr r="0" g="0" b="0"/>
        </a:effectRef>
        <a:fontRef idx="minor"/>
      </dsp:style>
    </dsp:sp>
    <dsp:sp modelId="{C33098AC-39A1-418E-8394-CB12B4053763}">
      <dsp:nvSpPr>
        <dsp:cNvPr id="0" name=""/>
        <dsp:cNvSpPr/>
      </dsp:nvSpPr>
      <dsp:spPr>
        <a:xfrm>
          <a:off x="406400" y="2790333"/>
          <a:ext cx="5689600" cy="885600"/>
        </a:xfrm>
        <a:prstGeom prst="roundRect">
          <a:avLst/>
        </a:prstGeom>
        <a:solidFill>
          <a:schemeClr val="accent2">
            <a:hueOff val="-5836287"/>
            <a:satOff val="-5267"/>
            <a:lumOff val="-11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333500">
            <a:lnSpc>
              <a:spcPct val="90000"/>
            </a:lnSpc>
            <a:spcBef>
              <a:spcPct val="0"/>
            </a:spcBef>
            <a:spcAft>
              <a:spcPct val="35000"/>
            </a:spcAft>
            <a:buNone/>
          </a:pPr>
          <a:r>
            <a:rPr lang="en-US" sz="3000" kern="1200">
              <a:latin typeface="Times New Roman" panose="02020603050405020304" pitchFamily="18" charset="0"/>
              <a:cs typeface="Times New Roman" panose="02020603050405020304" pitchFamily="18" charset="0"/>
            </a:rPr>
            <a:t>C: No comparison </a:t>
          </a:r>
          <a:endParaRPr lang="en-IN" sz="3000" kern="1200" dirty="0">
            <a:latin typeface="Times New Roman" panose="02020603050405020304" pitchFamily="18" charset="0"/>
            <a:cs typeface="Times New Roman" panose="02020603050405020304" pitchFamily="18" charset="0"/>
          </a:endParaRPr>
        </a:p>
      </dsp:txBody>
      <dsp:txXfrm>
        <a:off x="449631" y="2833564"/>
        <a:ext cx="5603138" cy="799138"/>
      </dsp:txXfrm>
    </dsp:sp>
    <dsp:sp modelId="{C00F100C-AD1E-485A-8C8B-C4E208DD6D53}">
      <dsp:nvSpPr>
        <dsp:cNvPr id="0" name=""/>
        <dsp:cNvSpPr/>
      </dsp:nvSpPr>
      <dsp:spPr>
        <a:xfrm>
          <a:off x="0" y="4593933"/>
          <a:ext cx="8128000" cy="756000"/>
        </a:xfrm>
        <a:prstGeom prst="rect">
          <a:avLst/>
        </a:prstGeom>
        <a:solidFill>
          <a:schemeClr val="lt1">
            <a:alpha val="90000"/>
            <a:hueOff val="0"/>
            <a:satOff val="0"/>
            <a:lumOff val="0"/>
            <a:alphaOff val="0"/>
          </a:schemeClr>
        </a:solidFill>
        <a:ln w="15875" cap="rnd" cmpd="sng" algn="ctr">
          <a:solidFill>
            <a:schemeClr val="accent2">
              <a:hueOff val="-8754431"/>
              <a:satOff val="-7900"/>
              <a:lumOff val="-1762"/>
              <a:alphaOff val="0"/>
            </a:schemeClr>
          </a:solidFill>
          <a:prstDash val="solid"/>
        </a:ln>
        <a:effectLst/>
      </dsp:spPr>
      <dsp:style>
        <a:lnRef idx="2">
          <a:scrgbClr r="0" g="0" b="0"/>
        </a:lnRef>
        <a:fillRef idx="1">
          <a:scrgbClr r="0" g="0" b="0"/>
        </a:fillRef>
        <a:effectRef idx="0">
          <a:scrgbClr r="0" g="0" b="0"/>
        </a:effectRef>
        <a:fontRef idx="minor"/>
      </dsp:style>
    </dsp:sp>
    <dsp:sp modelId="{B2E40F37-B2AD-44CE-90C2-2C2519DB62E6}">
      <dsp:nvSpPr>
        <dsp:cNvPr id="0" name=""/>
        <dsp:cNvSpPr/>
      </dsp:nvSpPr>
      <dsp:spPr>
        <a:xfrm>
          <a:off x="406400" y="4151133"/>
          <a:ext cx="5689600" cy="885600"/>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Times New Roman" panose="02020603050405020304" pitchFamily="18" charset="0"/>
              <a:cs typeface="Times New Roman" panose="02020603050405020304" pitchFamily="18" charset="0"/>
            </a:rPr>
            <a:t>O: Management of disordered eating </a:t>
          </a:r>
          <a:r>
            <a:rPr lang="en-US" sz="3000" kern="1200" dirty="0" err="1">
              <a:latin typeface="Times New Roman" panose="02020603050405020304" pitchFamily="18" charset="0"/>
              <a:cs typeface="Times New Roman" panose="02020603050405020304" pitchFamily="18" charset="0"/>
            </a:rPr>
            <a:t>behaviour</a:t>
          </a:r>
          <a:r>
            <a:rPr lang="en-US" sz="3000" kern="1200" dirty="0">
              <a:latin typeface="Times New Roman" panose="02020603050405020304" pitchFamily="18" charset="0"/>
              <a:cs typeface="Times New Roman" panose="02020603050405020304" pitchFamily="18" charset="0"/>
            </a:rPr>
            <a:t> </a:t>
          </a:r>
          <a:endParaRPr lang="en-IN" sz="3000" kern="1200" dirty="0">
            <a:latin typeface="Times New Roman" panose="02020603050405020304" pitchFamily="18" charset="0"/>
            <a:cs typeface="Times New Roman" panose="02020603050405020304" pitchFamily="18" charset="0"/>
          </a:endParaRPr>
        </a:p>
      </dsp:txBody>
      <dsp:txXfrm>
        <a:off x="449631" y="4194364"/>
        <a:ext cx="5603138" cy="799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89D48-89FA-4FA7-B0BA-97AA794D469B}">
      <dsp:nvSpPr>
        <dsp:cNvPr id="0" name=""/>
        <dsp:cNvSpPr/>
      </dsp:nvSpPr>
      <dsp:spPr>
        <a:xfrm rot="5400000">
          <a:off x="-265106" y="265510"/>
          <a:ext cx="1767379" cy="1237165"/>
        </a:xfrm>
        <a:prstGeom prst="chevron">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dirty="0"/>
            <a:t>1.</a:t>
          </a:r>
          <a:endParaRPr lang="en-IN" sz="3400" kern="1200" dirty="0"/>
        </a:p>
      </dsp:txBody>
      <dsp:txXfrm rot="-5400000">
        <a:off x="2" y="618986"/>
        <a:ext cx="1237165" cy="530214"/>
      </dsp:txXfrm>
    </dsp:sp>
    <dsp:sp modelId="{F0B1AA1C-0B5E-4835-9C5E-FCB9B7411E62}">
      <dsp:nvSpPr>
        <dsp:cNvPr id="0" name=""/>
        <dsp:cNvSpPr/>
      </dsp:nvSpPr>
      <dsp:spPr>
        <a:xfrm rot="5400000">
          <a:off x="3750769" y="-2513200"/>
          <a:ext cx="1148796" cy="6176005"/>
        </a:xfrm>
        <a:prstGeom prst="round2SameRect">
          <a:avLst/>
        </a:prstGeom>
        <a:solidFill>
          <a:schemeClr val="lt1">
            <a:alpha val="90000"/>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latin typeface="Times New Roman" panose="02020603050405020304" pitchFamily="18" charset="0"/>
              <a:cs typeface="Times New Roman" panose="02020603050405020304" pitchFamily="18" charset="0"/>
            </a:rPr>
            <a:t>To identify common causes behind disordered eating behaviours among young adults residing in the UK</a:t>
          </a:r>
          <a:endParaRPr lang="en-IN" sz="2400" kern="1200" dirty="0"/>
        </a:p>
      </dsp:txBody>
      <dsp:txXfrm rot="-5400000">
        <a:off x="1237165" y="56484"/>
        <a:ext cx="6119925" cy="1036636"/>
      </dsp:txXfrm>
    </dsp:sp>
    <dsp:sp modelId="{804956BC-4FBD-4F0B-85CD-361574AC4BE4}">
      <dsp:nvSpPr>
        <dsp:cNvPr id="0" name=""/>
        <dsp:cNvSpPr/>
      </dsp:nvSpPr>
      <dsp:spPr>
        <a:xfrm rot="5400000">
          <a:off x="-265106" y="1840379"/>
          <a:ext cx="1767379" cy="1237165"/>
        </a:xfrm>
        <a:prstGeom prst="chevron">
          <a:avLst/>
        </a:prstGeom>
        <a:solidFill>
          <a:schemeClr val="accent5">
            <a:hueOff val="10077129"/>
            <a:satOff val="-4709"/>
            <a:lumOff val="-5294"/>
            <a:alphaOff val="0"/>
          </a:schemeClr>
        </a:solidFill>
        <a:ln w="15875" cap="rnd" cmpd="sng" algn="ctr">
          <a:solidFill>
            <a:schemeClr val="accent5">
              <a:hueOff val="10077129"/>
              <a:satOff val="-4709"/>
              <a:lumOff val="-529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dirty="0"/>
            <a:t>2.</a:t>
          </a:r>
          <a:endParaRPr lang="en-IN" sz="3400" kern="1200" dirty="0"/>
        </a:p>
      </dsp:txBody>
      <dsp:txXfrm rot="-5400000">
        <a:off x="2" y="2193855"/>
        <a:ext cx="1237165" cy="530214"/>
      </dsp:txXfrm>
    </dsp:sp>
    <dsp:sp modelId="{340FD362-A3D4-4D51-952A-AA6C740BAA92}">
      <dsp:nvSpPr>
        <dsp:cNvPr id="0" name=""/>
        <dsp:cNvSpPr/>
      </dsp:nvSpPr>
      <dsp:spPr>
        <a:xfrm rot="5400000">
          <a:off x="3750769" y="-938331"/>
          <a:ext cx="1148796" cy="6176005"/>
        </a:xfrm>
        <a:prstGeom prst="round2SameRect">
          <a:avLst/>
        </a:prstGeom>
        <a:solidFill>
          <a:schemeClr val="lt1">
            <a:alpha val="90000"/>
            <a:hueOff val="0"/>
            <a:satOff val="0"/>
            <a:lumOff val="0"/>
            <a:alphaOff val="0"/>
          </a:schemeClr>
        </a:solidFill>
        <a:ln w="15875" cap="rnd" cmpd="sng" algn="ctr">
          <a:solidFill>
            <a:schemeClr val="accent5">
              <a:hueOff val="10077129"/>
              <a:satOff val="-4709"/>
              <a:lumOff val="-52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latin typeface="Times New Roman" panose="02020603050405020304" pitchFamily="18" charset="0"/>
              <a:cs typeface="Times New Roman" panose="02020603050405020304" pitchFamily="18" charset="0"/>
            </a:rPr>
            <a:t>To explore the role of nutritional literacy programmes in managing disordered eating behaviours among young adults in the UK</a:t>
          </a:r>
          <a:endParaRPr lang="en-IN" sz="2400" kern="1200" dirty="0"/>
        </a:p>
      </dsp:txBody>
      <dsp:txXfrm rot="-5400000">
        <a:off x="1237165" y="1631353"/>
        <a:ext cx="6119925" cy="1036636"/>
      </dsp:txXfrm>
    </dsp:sp>
    <dsp:sp modelId="{6765C82E-3992-4DE0-B995-84D4B2D85220}">
      <dsp:nvSpPr>
        <dsp:cNvPr id="0" name=""/>
        <dsp:cNvSpPr/>
      </dsp:nvSpPr>
      <dsp:spPr>
        <a:xfrm rot="5400000">
          <a:off x="-265106" y="3415249"/>
          <a:ext cx="1767379" cy="1237165"/>
        </a:xfrm>
        <a:prstGeom prst="chevron">
          <a:avLst/>
        </a:prstGeom>
        <a:solidFill>
          <a:schemeClr val="accent5">
            <a:hueOff val="20154258"/>
            <a:satOff val="-9417"/>
            <a:lumOff val="-10587"/>
            <a:alphaOff val="0"/>
          </a:schemeClr>
        </a:solidFill>
        <a:ln w="15875" cap="rnd" cmpd="sng" algn="ctr">
          <a:solidFill>
            <a:schemeClr val="accent5">
              <a:hueOff val="20154258"/>
              <a:satOff val="-9417"/>
              <a:lumOff val="-1058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dirty="0"/>
            <a:t>3.</a:t>
          </a:r>
          <a:endParaRPr lang="en-IN" sz="3400" kern="1200" dirty="0"/>
        </a:p>
      </dsp:txBody>
      <dsp:txXfrm rot="-5400000">
        <a:off x="2" y="3768725"/>
        <a:ext cx="1237165" cy="530214"/>
      </dsp:txXfrm>
    </dsp:sp>
    <dsp:sp modelId="{66C1371F-64C7-495D-951C-601840757B54}">
      <dsp:nvSpPr>
        <dsp:cNvPr id="0" name=""/>
        <dsp:cNvSpPr/>
      </dsp:nvSpPr>
      <dsp:spPr>
        <a:xfrm rot="5400000">
          <a:off x="3750769" y="636537"/>
          <a:ext cx="1148796" cy="6176005"/>
        </a:xfrm>
        <a:prstGeom prst="round2SameRect">
          <a:avLst/>
        </a:prstGeom>
        <a:solidFill>
          <a:schemeClr val="lt1">
            <a:alpha val="90000"/>
            <a:hueOff val="0"/>
            <a:satOff val="0"/>
            <a:lumOff val="0"/>
            <a:alphaOff val="0"/>
          </a:schemeClr>
        </a:solidFill>
        <a:ln w="15875" cap="rnd" cmpd="sng" algn="ctr">
          <a:solidFill>
            <a:schemeClr val="accent5">
              <a:hueOff val="20154258"/>
              <a:satOff val="-9417"/>
              <a:lumOff val="-1058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latin typeface="Times New Roman" panose="02020603050405020304" pitchFamily="18" charset="0"/>
              <a:cs typeface="Times New Roman" panose="02020603050405020304" pitchFamily="18" charset="0"/>
            </a:rPr>
            <a:t>To recommend effective strategies to engage maximum young adults in nutritional literacy programmes </a:t>
          </a:r>
          <a:endParaRPr lang="en-IN" sz="2400" kern="1200" dirty="0"/>
        </a:p>
      </dsp:txBody>
      <dsp:txXfrm rot="-5400000">
        <a:off x="1237165" y="3206221"/>
        <a:ext cx="6119925" cy="10366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BCF99-4EE2-48E9-8DEC-CD1ABE66D035}">
      <dsp:nvSpPr>
        <dsp:cNvPr id="0" name=""/>
        <dsp:cNvSpPr/>
      </dsp:nvSpPr>
      <dsp:spPr>
        <a:xfrm>
          <a:off x="-6291329" y="-962395"/>
          <a:ext cx="7488721" cy="7488721"/>
        </a:xfrm>
        <a:prstGeom prst="blockArc">
          <a:avLst>
            <a:gd name="adj1" fmla="val 18900000"/>
            <a:gd name="adj2" fmla="val 2700000"/>
            <a:gd name="adj3" fmla="val 288"/>
          </a:avLst>
        </a:prstGeom>
        <a:noFill/>
        <a:ln w="15875"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105CDC-6234-4FF8-B79B-019645CC77C6}">
      <dsp:nvSpPr>
        <dsp:cNvPr id="0" name=""/>
        <dsp:cNvSpPr/>
      </dsp:nvSpPr>
      <dsp:spPr>
        <a:xfrm>
          <a:off x="626629" y="427754"/>
          <a:ext cx="7422493" cy="855954"/>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9414" tIns="35560" rIns="35560" bIns="35560" numCol="1" spcCol="1270" anchor="ctr" anchorCtr="0">
          <a:noAutofit/>
        </a:bodyPr>
        <a:lstStyle/>
        <a:p>
          <a:pPr marL="0" lvl="0" indent="0" algn="l" defTabSz="622300">
            <a:lnSpc>
              <a:spcPct val="150000"/>
            </a:lnSpc>
            <a:spcBef>
              <a:spcPct val="0"/>
            </a:spcBef>
            <a:spcAft>
              <a:spcPct val="35000"/>
            </a:spcAft>
            <a:buFont typeface="Arial" panose="020B0604020202020204" pitchFamily="34" charset="0"/>
            <a:buNone/>
          </a:pPr>
          <a:r>
            <a:rPr lang="en-GB" sz="1400" kern="1200">
              <a:solidFill>
                <a:schemeClr val="bg1"/>
              </a:solidFill>
              <a:latin typeface="Times New Roman" panose="02020603050405020304" pitchFamily="18" charset="0"/>
              <a:cs typeface="Times New Roman" panose="02020603050405020304" pitchFamily="18" charset="0"/>
            </a:rPr>
            <a:t>The research will help the target population of young adults of the UK by raising their awareness about the nutritional literacy programmes.</a:t>
          </a:r>
          <a:endParaRPr lang="en-IN" sz="1400" kern="1200" dirty="0">
            <a:solidFill>
              <a:schemeClr val="bg1"/>
            </a:solidFill>
          </a:endParaRPr>
        </a:p>
      </dsp:txBody>
      <dsp:txXfrm>
        <a:off x="626629" y="427754"/>
        <a:ext cx="7422493" cy="855954"/>
      </dsp:txXfrm>
    </dsp:sp>
    <dsp:sp modelId="{55990E20-6E23-4059-9306-034DA154583B}">
      <dsp:nvSpPr>
        <dsp:cNvPr id="0" name=""/>
        <dsp:cNvSpPr/>
      </dsp:nvSpPr>
      <dsp:spPr>
        <a:xfrm>
          <a:off x="91658" y="320760"/>
          <a:ext cx="1069943" cy="1069943"/>
        </a:xfrm>
        <a:prstGeom prst="ellipse">
          <a:avLst/>
        </a:prstGeom>
        <a:solidFill>
          <a:schemeClr val="lt1">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AC7A73-EC71-4632-AEEB-1F5EE34B28B7}">
      <dsp:nvSpPr>
        <dsp:cNvPr id="0" name=""/>
        <dsp:cNvSpPr/>
      </dsp:nvSpPr>
      <dsp:spPr>
        <a:xfrm>
          <a:off x="1117368" y="1711909"/>
          <a:ext cx="6931755" cy="855954"/>
        </a:xfrm>
        <a:prstGeom prst="rect">
          <a:avLst/>
        </a:prstGeom>
        <a:solidFill>
          <a:schemeClr val="accent4">
            <a:hueOff val="-1216724"/>
            <a:satOff val="4058"/>
            <a:lumOff val="640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9414" tIns="35560" rIns="35560" bIns="35560" numCol="1" spcCol="1270" anchor="ctr" anchorCtr="0">
          <a:noAutofit/>
        </a:bodyPr>
        <a:lstStyle/>
        <a:p>
          <a:pPr marL="0" lvl="0" indent="0" algn="l" defTabSz="622300">
            <a:lnSpc>
              <a:spcPct val="150000"/>
            </a:lnSpc>
            <a:spcBef>
              <a:spcPct val="0"/>
            </a:spcBef>
            <a:spcAft>
              <a:spcPct val="35000"/>
            </a:spcAft>
            <a:buNone/>
          </a:pPr>
          <a:r>
            <a:rPr lang="en-GB" sz="1400" kern="1200">
              <a:solidFill>
                <a:schemeClr val="bg1"/>
              </a:solidFill>
              <a:latin typeface="Times New Roman" panose="02020603050405020304" pitchFamily="18" charset="0"/>
              <a:cs typeface="Times New Roman" panose="02020603050405020304" pitchFamily="18" charset="0"/>
            </a:rPr>
            <a:t>The study will elaborate the effectiveness of nutritional literacy programmes for managing eating disorders among young adults.</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1117368" y="1711909"/>
        <a:ext cx="6931755" cy="855954"/>
      </dsp:txXfrm>
    </dsp:sp>
    <dsp:sp modelId="{22ADF1B0-C630-4639-953D-C7955E42D36C}">
      <dsp:nvSpPr>
        <dsp:cNvPr id="0" name=""/>
        <dsp:cNvSpPr/>
      </dsp:nvSpPr>
      <dsp:spPr>
        <a:xfrm>
          <a:off x="582396" y="1604915"/>
          <a:ext cx="1069943" cy="1069943"/>
        </a:xfrm>
        <a:prstGeom prst="ellipse">
          <a:avLst/>
        </a:prstGeom>
        <a:solidFill>
          <a:schemeClr val="lt1">
            <a:hueOff val="0"/>
            <a:satOff val="0"/>
            <a:lumOff val="0"/>
            <a:alphaOff val="0"/>
          </a:schemeClr>
        </a:solidFill>
        <a:ln w="15875" cap="rnd" cmpd="sng" algn="ctr">
          <a:solidFill>
            <a:schemeClr val="accent4">
              <a:hueOff val="-1216724"/>
              <a:satOff val="4058"/>
              <a:lumOff val="6405"/>
              <a:alphaOff val="0"/>
            </a:schemeClr>
          </a:solidFill>
          <a:prstDash val="solid"/>
        </a:ln>
        <a:effectLst/>
      </dsp:spPr>
      <dsp:style>
        <a:lnRef idx="2">
          <a:scrgbClr r="0" g="0" b="0"/>
        </a:lnRef>
        <a:fillRef idx="1">
          <a:scrgbClr r="0" g="0" b="0"/>
        </a:fillRef>
        <a:effectRef idx="0">
          <a:scrgbClr r="0" g="0" b="0"/>
        </a:effectRef>
        <a:fontRef idx="minor"/>
      </dsp:style>
    </dsp:sp>
    <dsp:sp modelId="{50C1824E-B6FC-4724-BC1E-3B24F2716CA1}">
      <dsp:nvSpPr>
        <dsp:cNvPr id="0" name=""/>
        <dsp:cNvSpPr/>
      </dsp:nvSpPr>
      <dsp:spPr>
        <a:xfrm>
          <a:off x="1117368" y="2996065"/>
          <a:ext cx="6931755" cy="855954"/>
        </a:xfrm>
        <a:prstGeom prst="rect">
          <a:avLst/>
        </a:prstGeom>
        <a:solidFill>
          <a:schemeClr val="accent4">
            <a:hueOff val="-2433449"/>
            <a:satOff val="8116"/>
            <a:lumOff val="1281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9414" tIns="35560" rIns="35560" bIns="35560" numCol="1" spcCol="1270" anchor="ctr" anchorCtr="0">
          <a:noAutofit/>
        </a:bodyPr>
        <a:lstStyle/>
        <a:p>
          <a:pPr marL="0" lvl="0" indent="0" algn="l" defTabSz="622300">
            <a:lnSpc>
              <a:spcPct val="150000"/>
            </a:lnSpc>
            <a:spcBef>
              <a:spcPct val="0"/>
            </a:spcBef>
            <a:spcAft>
              <a:spcPct val="35000"/>
            </a:spcAft>
            <a:buNone/>
          </a:pPr>
          <a:r>
            <a:rPr lang="en-GB" sz="1400" kern="1200">
              <a:solidFill>
                <a:schemeClr val="bg1"/>
              </a:solidFill>
              <a:latin typeface="Times New Roman" panose="02020603050405020304" pitchFamily="18" charset="0"/>
              <a:cs typeface="Times New Roman" panose="02020603050405020304" pitchFamily="18" charset="0"/>
            </a:rPr>
            <a:t>overeating and eating disorders are related with issues like obesity and this deteriorates overall public health (Rasmusson </a:t>
          </a:r>
          <a:r>
            <a:rPr lang="en-GB" sz="1400" i="1" kern="1200">
              <a:solidFill>
                <a:schemeClr val="bg1"/>
              </a:solidFill>
              <a:latin typeface="Times New Roman" panose="02020603050405020304" pitchFamily="18" charset="0"/>
              <a:cs typeface="Times New Roman" panose="02020603050405020304" pitchFamily="18" charset="0"/>
            </a:rPr>
            <a:t>et al., </a:t>
          </a:r>
          <a:r>
            <a:rPr lang="en-GB" sz="1400" kern="1200">
              <a:solidFill>
                <a:schemeClr val="bg1"/>
              </a:solidFill>
              <a:latin typeface="Times New Roman" panose="02020603050405020304" pitchFamily="18" charset="0"/>
              <a:cs typeface="Times New Roman" panose="02020603050405020304" pitchFamily="18" charset="0"/>
            </a:rPr>
            <a:t>2019)</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1117368" y="2996065"/>
        <a:ext cx="6931755" cy="855954"/>
      </dsp:txXfrm>
    </dsp:sp>
    <dsp:sp modelId="{4DC21FD8-0808-4143-A8E5-C5B68328BBBF}">
      <dsp:nvSpPr>
        <dsp:cNvPr id="0" name=""/>
        <dsp:cNvSpPr/>
      </dsp:nvSpPr>
      <dsp:spPr>
        <a:xfrm>
          <a:off x="582396" y="2889070"/>
          <a:ext cx="1069943" cy="1069943"/>
        </a:xfrm>
        <a:prstGeom prst="ellipse">
          <a:avLst/>
        </a:prstGeom>
        <a:solidFill>
          <a:schemeClr val="lt1">
            <a:hueOff val="0"/>
            <a:satOff val="0"/>
            <a:lumOff val="0"/>
            <a:alphaOff val="0"/>
          </a:schemeClr>
        </a:solidFill>
        <a:ln w="15875" cap="rnd" cmpd="sng" algn="ctr">
          <a:solidFill>
            <a:schemeClr val="accent4">
              <a:hueOff val="-2433449"/>
              <a:satOff val="8116"/>
              <a:lumOff val="12811"/>
              <a:alphaOff val="0"/>
            </a:schemeClr>
          </a:solidFill>
          <a:prstDash val="solid"/>
        </a:ln>
        <a:effectLst/>
      </dsp:spPr>
      <dsp:style>
        <a:lnRef idx="2">
          <a:scrgbClr r="0" g="0" b="0"/>
        </a:lnRef>
        <a:fillRef idx="1">
          <a:scrgbClr r="0" g="0" b="0"/>
        </a:fillRef>
        <a:effectRef idx="0">
          <a:scrgbClr r="0" g="0" b="0"/>
        </a:effectRef>
        <a:fontRef idx="minor"/>
      </dsp:style>
    </dsp:sp>
    <dsp:sp modelId="{4826E1B5-B4E5-4F09-9B59-EBF89C140DB2}">
      <dsp:nvSpPr>
        <dsp:cNvPr id="0" name=""/>
        <dsp:cNvSpPr/>
      </dsp:nvSpPr>
      <dsp:spPr>
        <a:xfrm>
          <a:off x="626629" y="4131502"/>
          <a:ext cx="7422493" cy="1153390"/>
        </a:xfrm>
        <a:prstGeom prst="rect">
          <a:avLst/>
        </a:prstGeom>
        <a:solidFill>
          <a:schemeClr val="accent4">
            <a:hueOff val="-3650173"/>
            <a:satOff val="12174"/>
            <a:lumOff val="1921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9414" tIns="35560" rIns="35560" bIns="35560" numCol="1" spcCol="1270" anchor="ctr" anchorCtr="0">
          <a:noAutofit/>
        </a:bodyPr>
        <a:lstStyle/>
        <a:p>
          <a:pPr marL="0" lvl="0" indent="0" algn="l" defTabSz="622300">
            <a:lnSpc>
              <a:spcPct val="150000"/>
            </a:lnSpc>
            <a:spcBef>
              <a:spcPct val="0"/>
            </a:spcBef>
            <a:spcAft>
              <a:spcPct val="35000"/>
            </a:spcAft>
            <a:buNone/>
          </a:pPr>
          <a:r>
            <a:rPr lang="en-GB" sz="1400" kern="1200" dirty="0">
              <a:solidFill>
                <a:schemeClr val="bg1"/>
              </a:solidFill>
              <a:latin typeface="Times New Roman" panose="02020603050405020304" pitchFamily="18" charset="0"/>
              <a:cs typeface="Times New Roman" panose="02020603050405020304" pitchFamily="18" charset="0"/>
            </a:rPr>
            <a:t>Besides, health and social care professionals can also achieve in-depth information about the role of nutritional literacy programmes in controlling eating disorders and they can implement this strategy to manage the issue effectively. </a:t>
          </a:r>
          <a:endParaRPr lang="en-IN" sz="1400" kern="1200" dirty="0">
            <a:solidFill>
              <a:schemeClr val="bg1"/>
            </a:solidFill>
            <a:latin typeface="Times New Roman" panose="02020603050405020304" pitchFamily="18" charset="0"/>
            <a:cs typeface="Times New Roman" panose="02020603050405020304" pitchFamily="18" charset="0"/>
          </a:endParaRPr>
        </a:p>
      </dsp:txBody>
      <dsp:txXfrm>
        <a:off x="626629" y="4131502"/>
        <a:ext cx="7422493" cy="1153390"/>
      </dsp:txXfrm>
    </dsp:sp>
    <dsp:sp modelId="{25D6CAD0-71FA-4044-9E68-C5E085472606}">
      <dsp:nvSpPr>
        <dsp:cNvPr id="0" name=""/>
        <dsp:cNvSpPr/>
      </dsp:nvSpPr>
      <dsp:spPr>
        <a:xfrm>
          <a:off x="91658" y="4173225"/>
          <a:ext cx="1069943" cy="1069943"/>
        </a:xfrm>
        <a:prstGeom prst="ellipse">
          <a:avLst/>
        </a:prstGeom>
        <a:solidFill>
          <a:schemeClr val="lt1">
            <a:hueOff val="0"/>
            <a:satOff val="0"/>
            <a:lumOff val="0"/>
            <a:alphaOff val="0"/>
          </a:schemeClr>
        </a:solidFill>
        <a:ln w="15875" cap="rnd" cmpd="sng" algn="ctr">
          <a:solidFill>
            <a:schemeClr val="accent4">
              <a:hueOff val="-3650173"/>
              <a:satOff val="12174"/>
              <a:lumOff val="1921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18457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3171624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2553127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BE6291-860E-4904-98F3-84DF23635326}" type="datetimeFigureOut">
              <a:rPr lang="en-IN" smtClean="0"/>
              <a:t>12-10-2025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3897425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BE6291-860E-4904-98F3-84DF23635326}" type="datetimeFigureOut">
              <a:rPr lang="en-IN" smtClean="0"/>
              <a:t>12-10-2025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2467032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BE6291-860E-4904-98F3-84DF23635326}" type="datetimeFigureOut">
              <a:rPr lang="en-IN" smtClean="0"/>
              <a:t>12-10-2025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2884877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BE6291-860E-4904-98F3-84DF23635326}" type="datetimeFigureOut">
              <a:rPr lang="en-IN" smtClean="0"/>
              <a:t>12-10-2025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1017812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BE6291-860E-4904-98F3-84DF23635326}" type="datetimeFigureOut">
              <a:rPr lang="en-IN" smtClean="0"/>
              <a:t>12-10-2025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2948061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BE6291-860E-4904-98F3-84DF23635326}" type="datetimeFigureOut">
              <a:rPr lang="en-IN" smtClean="0"/>
              <a:t>12-10-2025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3506147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59BE6291-860E-4904-98F3-84DF23635326}" type="datetimeFigureOut">
              <a:rPr lang="en-IN" smtClean="0"/>
              <a:t>12-10-2025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1570528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31913718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672115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33418619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41695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22856938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4130742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BE6291-860E-4904-98F3-84DF23635326}" type="datetimeFigureOut">
              <a:rPr lang="en-IN" smtClean="0"/>
              <a:t>12-10-2025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4394164-B591-4931-87E4-7383C74D46B9}" type="slidenum">
              <a:rPr lang="en-IN" smtClean="0"/>
              <a:t>‹#›</a:t>
            </a:fld>
            <a:endParaRPr lang="en-IN"/>
          </a:p>
        </p:txBody>
      </p:sp>
    </p:spTree>
    <p:extLst>
      <p:ext uri="{BB962C8B-B14F-4D97-AF65-F5344CB8AC3E}">
        <p14:creationId xmlns:p14="http://schemas.microsoft.com/office/powerpoint/2010/main" val="2459083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9BE6291-860E-4904-98F3-84DF23635326}" type="datetimeFigureOut">
              <a:rPr lang="en-IN" smtClean="0"/>
              <a:t>12-10-2025</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4394164-B591-4931-87E4-7383C74D46B9}" type="slidenum">
              <a:rPr lang="en-IN" smtClean="0"/>
              <a:t>‹#›</a:t>
            </a:fld>
            <a:endParaRPr lang="en-IN"/>
          </a:p>
        </p:txBody>
      </p:sp>
    </p:spTree>
    <p:extLst>
      <p:ext uri="{BB962C8B-B14F-4D97-AF65-F5344CB8AC3E}">
        <p14:creationId xmlns:p14="http://schemas.microsoft.com/office/powerpoint/2010/main" val="243029315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hyperlink" Target="https://www.mdpi.com/1660-4601/18/5/2779" TargetMode="External"/><Relationship Id="rId3" Type="http://schemas.openxmlformats.org/officeDocument/2006/relationships/hyperlink" Target="https://www.beateatingdisorders.org.uk/media-centre/eating-disorder-statistics/#:~:text=We%20believe%20at%20least%201.25,Psychiatric%20Morbidity%20Survey%2C%202007" TargetMode="External"/><Relationship Id="rId7" Type="http://schemas.openxmlformats.org/officeDocument/2006/relationships/hyperlink" Target="https://pmc.ncbi.nlm.nih.gov/articles/PMC6584603/pdf/nihms-1009120.pdf" TargetMode="External"/><Relationship Id="rId2" Type="http://schemas.openxmlformats.org/officeDocument/2006/relationships/hyperlink" Target="https://www.bbc.com/news/health-57908556" TargetMode="External"/><Relationship Id="rId1" Type="http://schemas.openxmlformats.org/officeDocument/2006/relationships/slideLayout" Target="../slideLayouts/slideLayout7.xml"/><Relationship Id="rId6" Type="http://schemas.openxmlformats.org/officeDocument/2006/relationships/hyperlink" Target="https://www.jpeds.com/article/S0022-3476(23)00596-6/pdf" TargetMode="External"/><Relationship Id="rId5" Type="http://schemas.openxmlformats.org/officeDocument/2006/relationships/hyperlink" Target="https://digital.nhs.uk/data-and-information/publications/statistical/mental-health-of-children-and-young-people-in-england/2023-wave-4-follow-up/part-5-eating-problems-and-disorders" TargetMode="External"/><Relationship Id="rId4" Type="http://schemas.openxmlformats.org/officeDocument/2006/relationships/hyperlink" Target="https://www.beateatingdisorders.org.uk/get-information-and-support/about-eating-disorders/how-many-people-eating-disorder-uk/#:~:text=We%20estimate%20that%20at%20least,eating%20disorders%20in%20the%20UK"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3E00B-DFCB-0EBB-80FB-5F65C3414D63}"/>
              </a:ext>
            </a:extLst>
          </p:cNvPr>
          <p:cNvSpPr>
            <a:spLocks noGrp="1"/>
          </p:cNvSpPr>
          <p:nvPr>
            <p:ph type="ctrTitle"/>
          </p:nvPr>
        </p:nvSpPr>
        <p:spPr>
          <a:xfrm>
            <a:off x="684212" y="619298"/>
            <a:ext cx="10803977" cy="1947334"/>
          </a:xfrm>
          <a:solidFill>
            <a:srgbClr val="FFFF00"/>
          </a:solidFill>
        </p:spPr>
        <p:txBody>
          <a:bodyPr>
            <a:normAutofit/>
          </a:bodyPr>
          <a:lstStyle/>
          <a:p>
            <a:pPr algn="ctr"/>
            <a:r>
              <a:rPr lang="en-GB" sz="3200" b="1" dirty="0">
                <a:solidFill>
                  <a:schemeClr val="bg1"/>
                </a:solidFill>
                <a:latin typeface="Times New Roman" panose="02020603050405020304" pitchFamily="18" charset="0"/>
                <a:cs typeface="Times New Roman" panose="02020603050405020304" pitchFamily="18" charset="0"/>
              </a:rPr>
              <a:t>Exploring the role of nutritional literacy programmes in managing disordered eating behaviours among young adults in the UK</a:t>
            </a:r>
            <a:endParaRPr lang="en-IN" sz="3200" dirty="0">
              <a:solidFill>
                <a:schemeClr val="bg1"/>
              </a:solidFill>
            </a:endParaRPr>
          </a:p>
        </p:txBody>
      </p:sp>
      <p:sp>
        <p:nvSpPr>
          <p:cNvPr id="3" name="Subtitle 2">
            <a:extLst>
              <a:ext uri="{FF2B5EF4-FFF2-40B4-BE49-F238E27FC236}">
                <a16:creationId xmlns:a16="http://schemas.microsoft.com/office/drawing/2014/main" id="{218FA45D-33D2-1E58-E53E-9231777F1FBC}"/>
              </a:ext>
            </a:extLst>
          </p:cNvPr>
          <p:cNvSpPr>
            <a:spLocks noGrp="1"/>
          </p:cNvSpPr>
          <p:nvPr>
            <p:ph type="subTitle" idx="1"/>
          </p:nvPr>
        </p:nvSpPr>
        <p:spPr>
          <a:xfrm>
            <a:off x="2359272" y="3429000"/>
            <a:ext cx="6814226" cy="1947334"/>
          </a:xfrm>
        </p:spPr>
        <p:txBody>
          <a:bodyPr>
            <a:normAutofit/>
          </a:bodyPr>
          <a:lstStyle/>
          <a:p>
            <a:r>
              <a:rPr lang="en-GB" sz="2400" b="1" dirty="0">
                <a:solidFill>
                  <a:schemeClr val="bg1"/>
                </a:solidFill>
                <a:latin typeface="Times New Roman" panose="02020603050405020304" pitchFamily="18" charset="0"/>
                <a:cs typeface="Times New Roman" panose="02020603050405020304" pitchFamily="18" charset="0"/>
              </a:rPr>
              <a:t>Module: LCHS7008 - Practice Based Research Student Name: </a:t>
            </a:r>
            <a:r>
              <a:rPr lang="en-GB" sz="2400" b="1" dirty="0" err="1">
                <a:solidFill>
                  <a:schemeClr val="bg1"/>
                </a:solidFill>
                <a:latin typeface="Times New Roman" panose="02020603050405020304" pitchFamily="18" charset="0"/>
                <a:cs typeface="Times New Roman" panose="02020603050405020304" pitchFamily="18" charset="0"/>
              </a:rPr>
              <a:t>Vishwaben</a:t>
            </a:r>
            <a:r>
              <a:rPr lang="en-GB" sz="2400" b="1" dirty="0">
                <a:solidFill>
                  <a:schemeClr val="bg1"/>
                </a:solidFill>
                <a:latin typeface="Times New Roman" panose="02020603050405020304" pitchFamily="18" charset="0"/>
                <a:cs typeface="Times New Roman" panose="02020603050405020304" pitchFamily="18" charset="0"/>
              </a:rPr>
              <a:t> </a:t>
            </a:r>
            <a:r>
              <a:rPr lang="en-GB" sz="2400" b="1" dirty="0" err="1">
                <a:solidFill>
                  <a:schemeClr val="bg1"/>
                </a:solidFill>
                <a:latin typeface="Times New Roman" panose="02020603050405020304" pitchFamily="18" charset="0"/>
                <a:cs typeface="Times New Roman" panose="02020603050405020304" pitchFamily="18" charset="0"/>
              </a:rPr>
              <a:t>Gandabhai</a:t>
            </a:r>
            <a:r>
              <a:rPr lang="en-GB" sz="2400" b="1" dirty="0">
                <a:solidFill>
                  <a:schemeClr val="bg1"/>
                </a:solidFill>
                <a:latin typeface="Times New Roman" panose="02020603050405020304" pitchFamily="18" charset="0"/>
                <a:cs typeface="Times New Roman" panose="02020603050405020304" pitchFamily="18" charset="0"/>
              </a:rPr>
              <a:t> Chaudhary</a:t>
            </a:r>
            <a:br>
              <a:rPr lang="en-IN" sz="2400" dirty="0">
                <a:solidFill>
                  <a:schemeClr val="bg1"/>
                </a:solidFill>
                <a:latin typeface="Times New Roman" panose="02020603050405020304" pitchFamily="18" charset="0"/>
                <a:cs typeface="Times New Roman" panose="02020603050405020304" pitchFamily="18" charset="0"/>
              </a:rPr>
            </a:br>
            <a:r>
              <a:rPr lang="en-GB" sz="2400" b="1" dirty="0">
                <a:solidFill>
                  <a:schemeClr val="bg1"/>
                </a:solidFill>
                <a:latin typeface="Times New Roman" panose="02020603050405020304" pitchFamily="18" charset="0"/>
                <a:cs typeface="Times New Roman" panose="02020603050405020304" pitchFamily="18" charset="0"/>
              </a:rPr>
              <a:t>Student Number: </a:t>
            </a:r>
            <a:r>
              <a:rPr lang="en-GB" sz="2400" b="1">
                <a:solidFill>
                  <a:schemeClr val="bg1"/>
                </a:solidFill>
                <a:latin typeface="Times New Roman" panose="02020603050405020304" pitchFamily="18" charset="0"/>
                <a:cs typeface="Times New Roman" panose="02020603050405020304" pitchFamily="18" charset="0"/>
              </a:rPr>
              <a:t>2433321                                 </a:t>
            </a:r>
            <a:r>
              <a:rPr lang="en-IN" sz="2400" b="1">
                <a:solidFill>
                  <a:schemeClr val="bg1"/>
                </a:solidFill>
                <a:latin typeface="Times New Roman" panose="02020603050405020304" pitchFamily="18" charset="0"/>
                <a:cs typeface="Times New Roman" panose="02020603050405020304" pitchFamily="18" charset="0"/>
              </a:rPr>
              <a:t>Lecturer</a:t>
            </a:r>
            <a:r>
              <a:rPr lang="en-GB" sz="2400" b="1" dirty="0">
                <a:solidFill>
                  <a:schemeClr val="bg1"/>
                </a:solidFill>
                <a:latin typeface="Times New Roman" panose="02020603050405020304" pitchFamily="18" charset="0"/>
                <a:cs typeface="Times New Roman" panose="02020603050405020304" pitchFamily="18" charset="0"/>
              </a:rPr>
              <a:t> name: </a:t>
            </a:r>
            <a:r>
              <a:rPr lang="en-GB" sz="2400" b="1" dirty="0">
                <a:solidFill>
                  <a:schemeClr val="bg1">
                    <a:lumMod val="95000"/>
                    <a:lumOff val="5000"/>
                  </a:schemeClr>
                </a:solidFill>
                <a:latin typeface="Arial"/>
                <a:cs typeface="Arial"/>
              </a:rPr>
              <a:t>Dr Zeno Leung</a:t>
            </a:r>
            <a:br>
              <a:rPr lang="en-IN" sz="2400" dirty="0">
                <a:solidFill>
                  <a:schemeClr val="bg1"/>
                </a:solidFill>
                <a:latin typeface="Times New Roman" panose="02020603050405020304" pitchFamily="18" charset="0"/>
                <a:cs typeface="Times New Roman" panose="02020603050405020304" pitchFamily="18" charset="0"/>
              </a:rPr>
            </a:br>
            <a:endParaRPr lang="en-IN" dirty="0">
              <a:solidFill>
                <a:schemeClr val="bg1"/>
              </a:solidFill>
            </a:endParaRPr>
          </a:p>
        </p:txBody>
      </p:sp>
    </p:spTree>
    <p:extLst>
      <p:ext uri="{BB962C8B-B14F-4D97-AF65-F5344CB8AC3E}">
        <p14:creationId xmlns:p14="http://schemas.microsoft.com/office/powerpoint/2010/main" val="2899988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A1AB2D-5910-9627-5373-BBE6CE118F8A}"/>
              </a:ext>
            </a:extLst>
          </p:cNvPr>
          <p:cNvSpPr>
            <a:spLocks noGrp="1"/>
          </p:cNvSpPr>
          <p:nvPr>
            <p:ph type="title"/>
          </p:nvPr>
        </p:nvSpPr>
        <p:spPr>
          <a:xfrm>
            <a:off x="149629" y="274321"/>
            <a:ext cx="7453746" cy="773084"/>
          </a:xfrm>
        </p:spPr>
        <p:txBody>
          <a:bodyPr/>
          <a:lstStyle/>
          <a:p>
            <a:pPr algn="ctr"/>
            <a:r>
              <a:rPr lang="en-US" b="1" cap="none" dirty="0">
                <a:solidFill>
                  <a:schemeClr val="bg1"/>
                </a:solidFill>
                <a:latin typeface="Times New Roman" panose="02020603050405020304" pitchFamily="18" charset="0"/>
                <a:cs typeface="Times New Roman" panose="02020603050405020304" pitchFamily="18" charset="0"/>
              </a:rPr>
              <a:t>Prevalence</a:t>
            </a:r>
            <a:endParaRPr lang="en-IN" b="1" cap="none"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FB5FA6CB-4DFB-65DB-81C0-89B8A915D9EB}"/>
              </a:ext>
            </a:extLst>
          </p:cNvPr>
          <p:cNvSpPr txBox="1"/>
          <p:nvPr/>
        </p:nvSpPr>
        <p:spPr>
          <a:xfrm>
            <a:off x="426721" y="820000"/>
            <a:ext cx="7453746" cy="603800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Eating disorders are an essential issue in the UK, especially among young adults. Among this, binge eating disorder is most common among adults of the UK, which is nearly 22% (Beat Eating Disorder, 2025).</a:t>
            </a:r>
          </a:p>
          <a:p>
            <a:pPr marL="285750" indent="-285750">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Hospital admissions due to eating disorders among UK young people has increased by 128% from 2016 to 2021 (Pastore </a:t>
            </a:r>
            <a:r>
              <a:rPr lang="en-GB" sz="2000" i="1" dirty="0">
                <a:solidFill>
                  <a:schemeClr val="bg1"/>
                </a:solidFill>
                <a:latin typeface="Times New Roman" panose="02020603050405020304" pitchFamily="18" charset="0"/>
                <a:cs typeface="Times New Roman" panose="02020603050405020304" pitchFamily="18" charset="0"/>
              </a:rPr>
              <a:t>et al.</a:t>
            </a:r>
            <a:r>
              <a:rPr lang="en-GB" sz="2000" dirty="0">
                <a:solidFill>
                  <a:schemeClr val="bg1"/>
                </a:solidFill>
                <a:latin typeface="Times New Roman" panose="02020603050405020304" pitchFamily="18" charset="0"/>
                <a:cs typeface="Times New Roman" panose="02020603050405020304" pitchFamily="18" charset="0"/>
              </a:rPr>
              <a:t> 2023) .</a:t>
            </a:r>
          </a:p>
          <a:p>
            <a:pPr marL="285750" indent="-285750">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According to National Health Services (NHS), eating disorders are prevalent among 72.3% of young women aged 20 to 25 years (NHS, 2023).</a:t>
            </a:r>
          </a:p>
          <a:p>
            <a:pPr marL="285750" indent="-285750">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Further, the prevalence of eating disorders is quite low among young men aged 20 to 25 years (43%) as compared with young women (NHS, 2023).</a:t>
            </a:r>
            <a:endParaRPr lang="en-IN" sz="2000" dirty="0">
              <a:solidFill>
                <a:schemeClr val="bg1"/>
              </a:solidFill>
            </a:endParaRPr>
          </a:p>
        </p:txBody>
      </p:sp>
      <p:pic>
        <p:nvPicPr>
          <p:cNvPr id="9" name="Picture 8">
            <a:extLst>
              <a:ext uri="{FF2B5EF4-FFF2-40B4-BE49-F238E27FC236}">
                <a16:creationId xmlns:a16="http://schemas.microsoft.com/office/drawing/2014/main" id="{B06D7E52-0DE6-F0DC-9530-647053FAC003}"/>
              </a:ext>
            </a:extLst>
          </p:cNvPr>
          <p:cNvPicPr>
            <a:picLocks noChangeAspect="1"/>
          </p:cNvPicPr>
          <p:nvPr/>
        </p:nvPicPr>
        <p:blipFill>
          <a:blip r:embed="rId2"/>
          <a:stretch>
            <a:fillRect/>
          </a:stretch>
        </p:blipFill>
        <p:spPr>
          <a:xfrm>
            <a:off x="7878404" y="1458017"/>
            <a:ext cx="4313596" cy="2515467"/>
          </a:xfrm>
          <a:prstGeom prst="rect">
            <a:avLst/>
          </a:prstGeom>
        </p:spPr>
      </p:pic>
      <p:sp>
        <p:nvSpPr>
          <p:cNvPr id="10" name="TextBox 9">
            <a:extLst>
              <a:ext uri="{FF2B5EF4-FFF2-40B4-BE49-F238E27FC236}">
                <a16:creationId xmlns:a16="http://schemas.microsoft.com/office/drawing/2014/main" id="{A4C54901-12B7-71C4-5E11-A665EDA2527F}"/>
              </a:ext>
            </a:extLst>
          </p:cNvPr>
          <p:cNvSpPr txBox="1"/>
          <p:nvPr/>
        </p:nvSpPr>
        <p:spPr>
          <a:xfrm>
            <a:off x="8562109" y="4438996"/>
            <a:ext cx="3203170"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(Source: </a:t>
            </a:r>
            <a:r>
              <a:rPr lang="en-IN" b="1" dirty="0">
                <a:solidFill>
                  <a:schemeClr val="bg1"/>
                </a:solidFill>
                <a:latin typeface="Times New Roman" panose="02020603050405020304" pitchFamily="18" charset="0"/>
                <a:cs typeface="Times New Roman" panose="02020603050405020304" pitchFamily="18" charset="0"/>
              </a:rPr>
              <a:t>BBC, 2021)</a:t>
            </a:r>
          </a:p>
        </p:txBody>
      </p:sp>
    </p:spTree>
    <p:extLst>
      <p:ext uri="{BB962C8B-B14F-4D97-AF65-F5344CB8AC3E}">
        <p14:creationId xmlns:p14="http://schemas.microsoft.com/office/powerpoint/2010/main" val="1543611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0FCD6E-F48D-F29B-81AA-3898BD98F2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8012286-D253-DBA2-5D08-7D454A739B9B}"/>
              </a:ext>
            </a:extLst>
          </p:cNvPr>
          <p:cNvSpPr>
            <a:spLocks noGrp="1"/>
          </p:cNvSpPr>
          <p:nvPr>
            <p:ph type="title"/>
          </p:nvPr>
        </p:nvSpPr>
        <p:spPr>
          <a:xfrm>
            <a:off x="149629" y="274320"/>
            <a:ext cx="8534400" cy="1507067"/>
          </a:xfrm>
        </p:spPr>
        <p:txBody>
          <a:bodyPr/>
          <a:lstStyle/>
          <a:p>
            <a:pPr algn="ctr"/>
            <a:r>
              <a:rPr lang="en-US" b="1" cap="none" dirty="0">
                <a:solidFill>
                  <a:schemeClr val="bg1"/>
                </a:solidFill>
                <a:latin typeface="Times New Roman" panose="02020603050405020304" pitchFamily="18" charset="0"/>
                <a:cs typeface="Times New Roman" panose="02020603050405020304" pitchFamily="18" charset="0"/>
              </a:rPr>
              <a:t>Rationale of the study</a:t>
            </a:r>
            <a:endParaRPr lang="en-IN" b="1" cap="none"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A117A593-676F-5320-B2BD-CC25821378B5}"/>
              </a:ext>
            </a:extLst>
          </p:cNvPr>
          <p:cNvSpPr txBox="1"/>
          <p:nvPr/>
        </p:nvSpPr>
        <p:spPr>
          <a:xfrm>
            <a:off x="149629" y="1579418"/>
            <a:ext cx="6766560" cy="372967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It is essential to conduct the research because disordered eating practice is a public health issue in the UK based on the increasing rate.</a:t>
            </a:r>
          </a:p>
          <a:p>
            <a:pPr marL="285750" indent="-28575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Around 1.25 million people in this nation reported disordered eating behaviour (</a:t>
            </a:r>
            <a:r>
              <a:rPr lang="en-GB" sz="2000" dirty="0" err="1">
                <a:solidFill>
                  <a:schemeClr val="bg1"/>
                </a:solidFill>
                <a:latin typeface="Times New Roman" panose="02020603050405020304" pitchFamily="18" charset="0"/>
                <a:cs typeface="Times New Roman" panose="02020603050405020304" pitchFamily="18" charset="0"/>
              </a:rPr>
              <a:t>Beateatingdisorders</a:t>
            </a:r>
            <a:r>
              <a:rPr lang="en-GB" sz="2000" dirty="0">
                <a:solidFill>
                  <a:schemeClr val="bg1"/>
                </a:solidFill>
                <a:latin typeface="Times New Roman" panose="02020603050405020304" pitchFamily="18" charset="0"/>
                <a:cs typeface="Times New Roman" panose="02020603050405020304" pitchFamily="18" charset="0"/>
              </a:rPr>
              <a:t>, 2024).</a:t>
            </a:r>
          </a:p>
          <a:p>
            <a:pPr marL="285750" indent="-28575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Nearly 0.3% of young women have been reported with anorexia and 1% have been reported with Bulimia (</a:t>
            </a:r>
            <a:r>
              <a:rPr lang="en-GB" sz="2000" dirty="0" err="1">
                <a:solidFill>
                  <a:schemeClr val="bg1"/>
                </a:solidFill>
                <a:latin typeface="Times New Roman" panose="02020603050405020304" pitchFamily="18" charset="0"/>
                <a:cs typeface="Times New Roman" panose="02020603050405020304" pitchFamily="18" charset="0"/>
              </a:rPr>
              <a:t>Beateatingdisorders</a:t>
            </a:r>
            <a:r>
              <a:rPr lang="en-GB" sz="2000" dirty="0">
                <a:solidFill>
                  <a:schemeClr val="bg1"/>
                </a:solidFill>
                <a:latin typeface="Times New Roman" panose="02020603050405020304" pitchFamily="18" charset="0"/>
                <a:cs typeface="Times New Roman" panose="02020603050405020304" pitchFamily="18" charset="0"/>
              </a:rPr>
              <a:t>, 2024).</a:t>
            </a:r>
            <a:endParaRPr lang="en-IN" sz="2000" dirty="0">
              <a:solidFill>
                <a:schemeClr val="bg1"/>
              </a:solidFill>
            </a:endParaRPr>
          </a:p>
        </p:txBody>
      </p:sp>
      <p:pic>
        <p:nvPicPr>
          <p:cNvPr id="6" name="Picture 5">
            <a:extLst>
              <a:ext uri="{FF2B5EF4-FFF2-40B4-BE49-F238E27FC236}">
                <a16:creationId xmlns:a16="http://schemas.microsoft.com/office/drawing/2014/main" id="{47E443CC-5D5F-ABF0-A09F-59FFD339B4F6}"/>
              </a:ext>
            </a:extLst>
          </p:cNvPr>
          <p:cNvPicPr>
            <a:picLocks noChangeAspect="1"/>
          </p:cNvPicPr>
          <p:nvPr/>
        </p:nvPicPr>
        <p:blipFill>
          <a:blip r:embed="rId2"/>
          <a:stretch>
            <a:fillRect/>
          </a:stretch>
        </p:blipFill>
        <p:spPr>
          <a:xfrm>
            <a:off x="6916190" y="1604612"/>
            <a:ext cx="5205502" cy="2801133"/>
          </a:xfrm>
          <a:prstGeom prst="rect">
            <a:avLst/>
          </a:prstGeom>
        </p:spPr>
      </p:pic>
      <p:sp>
        <p:nvSpPr>
          <p:cNvPr id="3" name="TextBox 2">
            <a:extLst>
              <a:ext uri="{FF2B5EF4-FFF2-40B4-BE49-F238E27FC236}">
                <a16:creationId xmlns:a16="http://schemas.microsoft.com/office/drawing/2014/main" id="{FB793B1D-39FF-496E-8A56-B6F0507390B6}"/>
              </a:ext>
            </a:extLst>
          </p:cNvPr>
          <p:cNvSpPr txBox="1"/>
          <p:nvPr/>
        </p:nvSpPr>
        <p:spPr>
          <a:xfrm>
            <a:off x="7527471" y="4751614"/>
            <a:ext cx="3935186" cy="646331"/>
          </a:xfrm>
          <a:prstGeom prst="rect">
            <a:avLst/>
          </a:prstGeom>
          <a:noFill/>
        </p:spPr>
        <p:txBody>
          <a:bodyPr wrap="square" rtlCol="0">
            <a:spAutoFit/>
          </a:bodyPr>
          <a:lstStyle/>
          <a:p>
            <a:r>
              <a:rPr lang="en-GB" b="1" dirty="0">
                <a:solidFill>
                  <a:schemeClr val="bg1"/>
                </a:solidFill>
                <a:latin typeface="Times New Roman" panose="02020603050405020304" pitchFamily="18" charset="0"/>
                <a:cs typeface="Times New Roman" panose="02020603050405020304" pitchFamily="18" charset="0"/>
              </a:rPr>
              <a:t>(Source: </a:t>
            </a:r>
            <a:r>
              <a:rPr lang="en-GB" b="1" dirty="0" err="1">
                <a:solidFill>
                  <a:schemeClr val="bg1"/>
                </a:solidFill>
                <a:latin typeface="Times New Roman" panose="02020603050405020304" pitchFamily="18" charset="0"/>
                <a:cs typeface="Times New Roman" panose="02020603050405020304" pitchFamily="18" charset="0"/>
              </a:rPr>
              <a:t>Beateatingdisorders</a:t>
            </a:r>
            <a:r>
              <a:rPr lang="en-GB" b="1" dirty="0">
                <a:solidFill>
                  <a:schemeClr val="bg1"/>
                </a:solidFill>
                <a:latin typeface="Times New Roman" panose="02020603050405020304" pitchFamily="18" charset="0"/>
                <a:cs typeface="Times New Roman" panose="02020603050405020304" pitchFamily="18" charset="0"/>
              </a:rPr>
              <a:t>, 2024).</a:t>
            </a:r>
          </a:p>
          <a:p>
            <a:endParaRPr lang="en-IN" dirty="0"/>
          </a:p>
        </p:txBody>
      </p:sp>
    </p:spTree>
    <p:extLst>
      <p:ext uri="{BB962C8B-B14F-4D97-AF65-F5344CB8AC3E}">
        <p14:creationId xmlns:p14="http://schemas.microsoft.com/office/powerpoint/2010/main" val="989990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ACBAB-10F1-A4C7-BC87-D1E7D6E3E7F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7FD18A3-20AE-3A00-9850-03E00C5EE85D}"/>
              </a:ext>
            </a:extLst>
          </p:cNvPr>
          <p:cNvSpPr>
            <a:spLocks noGrp="1"/>
          </p:cNvSpPr>
          <p:nvPr>
            <p:ph type="title"/>
          </p:nvPr>
        </p:nvSpPr>
        <p:spPr>
          <a:xfrm>
            <a:off x="149629" y="274320"/>
            <a:ext cx="8534400" cy="839585"/>
          </a:xfrm>
        </p:spPr>
        <p:txBody>
          <a:bodyPr/>
          <a:lstStyle/>
          <a:p>
            <a:r>
              <a:rPr lang="en-US" b="1" cap="none" dirty="0">
                <a:solidFill>
                  <a:schemeClr val="bg1"/>
                </a:solidFill>
                <a:latin typeface="Times New Roman" panose="02020603050405020304" pitchFamily="18" charset="0"/>
                <a:cs typeface="Times New Roman" panose="02020603050405020304" pitchFamily="18" charset="0"/>
              </a:rPr>
              <a:t>CONTD…</a:t>
            </a:r>
            <a:endParaRPr lang="en-IN" b="1" cap="none"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E992339-12C4-78C0-93DE-9FB6219220D9}"/>
              </a:ext>
            </a:extLst>
          </p:cNvPr>
          <p:cNvSpPr txBox="1"/>
          <p:nvPr/>
        </p:nvSpPr>
        <p:spPr>
          <a:xfrm>
            <a:off x="149630" y="1321724"/>
            <a:ext cx="7492142" cy="4922310"/>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In terms of males, 0.1% suffers from anorexia and 0.33% suffers from Bulimia (</a:t>
            </a:r>
            <a:r>
              <a:rPr lang="en-GB" sz="2000" dirty="0" err="1">
                <a:solidFill>
                  <a:schemeClr val="bg1"/>
                </a:solidFill>
                <a:latin typeface="Times New Roman" panose="02020603050405020304" pitchFamily="18" charset="0"/>
                <a:cs typeface="Times New Roman" panose="02020603050405020304" pitchFamily="18" charset="0"/>
              </a:rPr>
              <a:t>Beateatingdisorders</a:t>
            </a:r>
            <a:r>
              <a:rPr lang="en-GB" sz="2000" dirty="0">
                <a:solidFill>
                  <a:schemeClr val="bg1"/>
                </a:solidFill>
                <a:latin typeface="Times New Roman" panose="02020603050405020304" pitchFamily="18" charset="0"/>
                <a:cs typeface="Times New Roman" panose="02020603050405020304" pitchFamily="18" charset="0"/>
              </a:rPr>
              <a:t>, 2024).</a:t>
            </a:r>
          </a:p>
          <a:p>
            <a:pPr marL="285750" indent="-285750">
              <a:lnSpc>
                <a:spcPct val="20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If eating disorders are not addressed timely, it can change body weight and body shape. This unhealthy behaviour also negatively affects mental health causing major issues such as anxiety and depression (Sander </a:t>
            </a:r>
            <a:r>
              <a:rPr lang="en-GB" sz="2000" i="1" dirty="0">
                <a:solidFill>
                  <a:schemeClr val="bg1"/>
                </a:solidFill>
                <a:latin typeface="Times New Roman" panose="02020603050405020304" pitchFamily="18" charset="0"/>
                <a:cs typeface="Times New Roman" panose="02020603050405020304" pitchFamily="18" charset="0"/>
              </a:rPr>
              <a:t>et al., </a:t>
            </a:r>
            <a:r>
              <a:rPr lang="en-GB" sz="2000" dirty="0">
                <a:solidFill>
                  <a:schemeClr val="bg1"/>
                </a:solidFill>
                <a:latin typeface="Times New Roman" panose="02020603050405020304" pitchFamily="18" charset="0"/>
                <a:cs typeface="Times New Roman" panose="02020603050405020304" pitchFamily="18" charset="0"/>
              </a:rPr>
              <a:t>2021).</a:t>
            </a:r>
          </a:p>
          <a:p>
            <a:pPr marL="285750" indent="-285750">
              <a:lnSpc>
                <a:spcPct val="20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Therefore, it is important as well as urgent to address disordered eating behaviour among young adults in the UK. </a:t>
            </a:r>
            <a:endParaRPr lang="en-IN" sz="2000" dirty="0">
              <a:solidFill>
                <a:schemeClr val="bg1"/>
              </a:solidFill>
            </a:endParaRPr>
          </a:p>
        </p:txBody>
      </p:sp>
      <p:pic>
        <p:nvPicPr>
          <p:cNvPr id="23" name="Picture 22">
            <a:extLst>
              <a:ext uri="{FF2B5EF4-FFF2-40B4-BE49-F238E27FC236}">
                <a16:creationId xmlns:a16="http://schemas.microsoft.com/office/drawing/2014/main" id="{8ED64AD1-8C15-0042-A4AB-C2E3FA95AB70}"/>
              </a:ext>
            </a:extLst>
          </p:cNvPr>
          <p:cNvPicPr>
            <a:picLocks noChangeAspect="1"/>
          </p:cNvPicPr>
          <p:nvPr/>
        </p:nvPicPr>
        <p:blipFill>
          <a:blip r:embed="rId2"/>
          <a:stretch>
            <a:fillRect/>
          </a:stretch>
        </p:blipFill>
        <p:spPr>
          <a:xfrm>
            <a:off x="8368815" y="2620429"/>
            <a:ext cx="2712719" cy="203733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7676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131D4-0714-CB85-04BF-8EDCFEE9C656}"/>
              </a:ext>
            </a:extLst>
          </p:cNvPr>
          <p:cNvSpPr>
            <a:spLocks noGrp="1"/>
          </p:cNvSpPr>
          <p:nvPr>
            <p:ph type="title"/>
          </p:nvPr>
        </p:nvSpPr>
        <p:spPr>
          <a:xfrm>
            <a:off x="132217" y="160261"/>
            <a:ext cx="8534400" cy="1507067"/>
          </a:xfrm>
        </p:spPr>
        <p:txBody>
          <a:bodyPr/>
          <a:lstStyle/>
          <a:p>
            <a:r>
              <a:rPr lang="en-US" b="1" cap="none" dirty="0">
                <a:solidFill>
                  <a:schemeClr val="bg1"/>
                </a:solidFill>
                <a:latin typeface="Times New Roman" panose="02020603050405020304" pitchFamily="18" charset="0"/>
                <a:cs typeface="Times New Roman" panose="02020603050405020304" pitchFamily="18" charset="0"/>
              </a:rPr>
              <a:t>Research question </a:t>
            </a:r>
            <a:endParaRPr lang="en-IN" b="1" cap="none"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A811D11-782D-C7AF-D1F4-B370AE9B213F}"/>
              </a:ext>
            </a:extLst>
          </p:cNvPr>
          <p:cNvSpPr txBox="1"/>
          <p:nvPr/>
        </p:nvSpPr>
        <p:spPr>
          <a:xfrm>
            <a:off x="132217" y="1667328"/>
            <a:ext cx="3558040" cy="4062651"/>
          </a:xfrm>
          <a:prstGeom prst="rect">
            <a:avLst/>
          </a:prstGeom>
          <a:noFill/>
        </p:spPr>
        <p:txBody>
          <a:bodyPr wrap="square" rtlCol="0">
            <a:spAutoFit/>
          </a:bodyPr>
          <a:lstStyle/>
          <a:p>
            <a:pPr>
              <a:lnSpc>
                <a:spcPct val="200000"/>
              </a:lnSpc>
            </a:pPr>
            <a:r>
              <a:rPr lang="en-GB" sz="2000" dirty="0">
                <a:solidFill>
                  <a:schemeClr val="bg1"/>
                </a:solidFill>
                <a:latin typeface="Times New Roman" panose="02020603050405020304" pitchFamily="18" charset="0"/>
                <a:cs typeface="Times New Roman" panose="02020603050405020304" pitchFamily="18" charset="0"/>
              </a:rPr>
              <a:t>What is the role of nutritional literacy programmes in managing disordered eating behaviours among young adults in the UK?</a:t>
            </a:r>
            <a:r>
              <a:rPr lang="en-GB" sz="2000" b="1" dirty="0">
                <a:solidFill>
                  <a:schemeClr val="bg1"/>
                </a:solidFill>
                <a:latin typeface="Times New Roman" panose="02020603050405020304" pitchFamily="18" charset="0"/>
                <a:cs typeface="Times New Roman" panose="02020603050405020304" pitchFamily="18" charset="0"/>
              </a:rPr>
              <a:t> </a:t>
            </a:r>
          </a:p>
          <a:p>
            <a:pPr>
              <a:lnSpc>
                <a:spcPct val="200000"/>
              </a:lnSpc>
            </a:pPr>
            <a:endParaRPr lang="en-IN" sz="2000" dirty="0">
              <a:solidFill>
                <a:schemeClr val="bg1"/>
              </a:solidFill>
              <a:latin typeface="Times New Roman" panose="02020603050405020304" pitchFamily="18" charset="0"/>
              <a:cs typeface="Times New Roman" panose="02020603050405020304" pitchFamily="18" charset="0"/>
            </a:endParaRPr>
          </a:p>
          <a:p>
            <a:endParaRPr lang="en-IN" dirty="0"/>
          </a:p>
        </p:txBody>
      </p:sp>
      <p:graphicFrame>
        <p:nvGraphicFramePr>
          <p:cNvPr id="9" name="Diagram 8">
            <a:extLst>
              <a:ext uri="{FF2B5EF4-FFF2-40B4-BE49-F238E27FC236}">
                <a16:creationId xmlns:a16="http://schemas.microsoft.com/office/drawing/2014/main" id="{7894FACA-AA40-1C3E-B045-8ED6968EE741}"/>
              </a:ext>
            </a:extLst>
          </p:cNvPr>
          <p:cNvGraphicFramePr/>
          <p:nvPr>
            <p:extLst>
              <p:ext uri="{D42A27DB-BD31-4B8C-83A1-F6EECF244321}">
                <p14:modId xmlns:p14="http://schemas.microsoft.com/office/powerpoint/2010/main" val="3705516274"/>
              </p:ext>
            </p:extLst>
          </p:nvPr>
        </p:nvGraphicFramePr>
        <p:xfrm>
          <a:off x="3931783" y="32778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4945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C4817-3376-70C5-F7D9-42AC67BE15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5CD64B-3137-6D3A-A2C1-15526E2515BF}"/>
              </a:ext>
            </a:extLst>
          </p:cNvPr>
          <p:cNvSpPr>
            <a:spLocks noGrp="1"/>
          </p:cNvSpPr>
          <p:nvPr>
            <p:ph type="title"/>
          </p:nvPr>
        </p:nvSpPr>
        <p:spPr>
          <a:xfrm>
            <a:off x="132217" y="160261"/>
            <a:ext cx="8534400" cy="574525"/>
          </a:xfrm>
        </p:spPr>
        <p:txBody>
          <a:bodyPr>
            <a:normAutofit fontScale="90000"/>
          </a:bodyPr>
          <a:lstStyle/>
          <a:p>
            <a:r>
              <a:rPr lang="en-US" b="1" cap="none" dirty="0">
                <a:solidFill>
                  <a:schemeClr val="bg1"/>
                </a:solidFill>
                <a:latin typeface="Times New Roman" panose="02020603050405020304" pitchFamily="18" charset="0"/>
                <a:cs typeface="Times New Roman" panose="02020603050405020304" pitchFamily="18" charset="0"/>
              </a:rPr>
              <a:t>Research aim and objectives </a:t>
            </a:r>
            <a:endParaRPr lang="en-IN" b="1" cap="none"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E9B3072-E6E9-432F-305E-6E7BC134A890}"/>
              </a:ext>
            </a:extLst>
          </p:cNvPr>
          <p:cNvSpPr txBox="1"/>
          <p:nvPr/>
        </p:nvSpPr>
        <p:spPr>
          <a:xfrm>
            <a:off x="132217" y="734786"/>
            <a:ext cx="11927566" cy="1880451"/>
          </a:xfrm>
          <a:prstGeom prst="rect">
            <a:avLst/>
          </a:prstGeom>
          <a:noFill/>
        </p:spPr>
        <p:txBody>
          <a:bodyPr wrap="square" rtlCol="0">
            <a:spAutoFit/>
          </a:bodyPr>
          <a:lstStyle/>
          <a:p>
            <a:pPr>
              <a:lnSpc>
                <a:spcPct val="150000"/>
              </a:lnSpc>
            </a:pPr>
            <a:r>
              <a:rPr lang="en-GB" sz="2000" dirty="0">
                <a:solidFill>
                  <a:schemeClr val="bg1"/>
                </a:solidFill>
                <a:latin typeface="Times New Roman" panose="02020603050405020304" pitchFamily="18" charset="0"/>
                <a:cs typeface="Times New Roman" panose="02020603050405020304" pitchFamily="18" charset="0"/>
              </a:rPr>
              <a:t>The aim of the research is to explore the role of nutritional literacy programmes in managing disordered eating behaviours among young adults in the UK.</a:t>
            </a:r>
          </a:p>
          <a:p>
            <a:pPr>
              <a:lnSpc>
                <a:spcPct val="150000"/>
              </a:lnSpc>
            </a:pPr>
            <a:endParaRPr lang="en-IN" sz="2000" dirty="0">
              <a:solidFill>
                <a:schemeClr val="bg1"/>
              </a:solidFill>
              <a:latin typeface="Times New Roman" panose="02020603050405020304" pitchFamily="18" charset="0"/>
              <a:cs typeface="Times New Roman" panose="02020603050405020304" pitchFamily="18" charset="0"/>
            </a:endParaRPr>
          </a:p>
          <a:p>
            <a:pPr>
              <a:lnSpc>
                <a:spcPct val="150000"/>
              </a:lnSpc>
            </a:pPr>
            <a:endParaRPr lang="en-IN" sz="2000" dirty="0">
              <a:solidFill>
                <a:schemeClr val="bg1"/>
              </a:solidFill>
            </a:endParaRPr>
          </a:p>
        </p:txBody>
      </p:sp>
      <p:graphicFrame>
        <p:nvGraphicFramePr>
          <p:cNvPr id="5" name="Diagram 4">
            <a:extLst>
              <a:ext uri="{FF2B5EF4-FFF2-40B4-BE49-F238E27FC236}">
                <a16:creationId xmlns:a16="http://schemas.microsoft.com/office/drawing/2014/main" id="{F14F6597-B905-130C-3C21-EE2324BD0501}"/>
              </a:ext>
            </a:extLst>
          </p:cNvPr>
          <p:cNvGraphicFramePr/>
          <p:nvPr>
            <p:extLst>
              <p:ext uri="{D42A27DB-BD31-4B8C-83A1-F6EECF244321}">
                <p14:modId xmlns:p14="http://schemas.microsoft.com/office/powerpoint/2010/main" val="3344119724"/>
              </p:ext>
            </p:extLst>
          </p:nvPr>
        </p:nvGraphicFramePr>
        <p:xfrm>
          <a:off x="3673928" y="1779814"/>
          <a:ext cx="7413171" cy="4917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82348E1-9EE2-8A1A-BB10-5B3A001C8ABA}"/>
              </a:ext>
            </a:extLst>
          </p:cNvPr>
          <p:cNvSpPr txBox="1"/>
          <p:nvPr/>
        </p:nvSpPr>
        <p:spPr>
          <a:xfrm>
            <a:off x="363833" y="3429000"/>
            <a:ext cx="3078480" cy="95410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IN" sz="2800" b="1" dirty="0">
                <a:latin typeface="Times New Roman" panose="02020603050405020304" pitchFamily="18" charset="0"/>
                <a:cs typeface="Times New Roman" panose="02020603050405020304" pitchFamily="18" charset="0"/>
              </a:rPr>
              <a:t>Research objectives are, </a:t>
            </a:r>
          </a:p>
        </p:txBody>
      </p:sp>
    </p:spTree>
    <p:extLst>
      <p:ext uri="{BB962C8B-B14F-4D97-AF65-F5344CB8AC3E}">
        <p14:creationId xmlns:p14="http://schemas.microsoft.com/office/powerpoint/2010/main" val="187400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371E74-9B20-14FB-C3E0-98BE0E8184E3}"/>
              </a:ext>
            </a:extLst>
          </p:cNvPr>
          <p:cNvSpPr txBox="1"/>
          <p:nvPr/>
        </p:nvSpPr>
        <p:spPr>
          <a:xfrm>
            <a:off x="408213" y="310244"/>
            <a:ext cx="6204857" cy="584775"/>
          </a:xfrm>
          <a:prstGeom prst="rect">
            <a:avLst/>
          </a:prstGeom>
          <a:noFill/>
        </p:spPr>
        <p:txBody>
          <a:bodyPr wrap="square" rtlCol="0">
            <a:spAutoFit/>
          </a:bodyPr>
          <a:lstStyle/>
          <a:p>
            <a:r>
              <a:rPr lang="en-US" sz="3200" b="1" dirty="0">
                <a:solidFill>
                  <a:schemeClr val="bg1"/>
                </a:solidFill>
                <a:latin typeface="Times New Roman" panose="02020603050405020304" pitchFamily="18" charset="0"/>
                <a:cs typeface="Times New Roman" panose="02020603050405020304" pitchFamily="18" charset="0"/>
              </a:rPr>
              <a:t>Research impact </a:t>
            </a:r>
            <a:endParaRPr lang="en-IN" sz="3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E87F54F4-27A8-BA7C-15F2-EF818041E30A}"/>
              </a:ext>
            </a:extLst>
          </p:cNvPr>
          <p:cNvSpPr txBox="1"/>
          <p:nvPr/>
        </p:nvSpPr>
        <p:spPr>
          <a:xfrm>
            <a:off x="277586" y="895019"/>
            <a:ext cx="7070272" cy="957121"/>
          </a:xfrm>
          <a:prstGeom prst="rect">
            <a:avLst/>
          </a:prstGeom>
          <a:noFill/>
        </p:spPr>
        <p:txBody>
          <a:bodyPr wrap="square" rtlCol="0">
            <a:spAutoFit/>
          </a:bodyPr>
          <a:lstStyle/>
          <a:p>
            <a:pPr marL="285750" indent="-285750">
              <a:lnSpc>
                <a:spcPct val="150000"/>
              </a:lnSpc>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a:lnSpc>
                <a:spcPct val="150000"/>
              </a:lnSpc>
            </a:pPr>
            <a:endParaRPr lang="en-IN" sz="2000" dirty="0">
              <a:solidFill>
                <a:schemeClr val="bg1"/>
              </a:solidFill>
            </a:endParaRPr>
          </a:p>
        </p:txBody>
      </p:sp>
      <p:pic>
        <p:nvPicPr>
          <p:cNvPr id="21" name="Picture 20">
            <a:extLst>
              <a:ext uri="{FF2B5EF4-FFF2-40B4-BE49-F238E27FC236}">
                <a16:creationId xmlns:a16="http://schemas.microsoft.com/office/drawing/2014/main" id="{C660876E-70EE-AD24-8307-D52E94CEA33C}"/>
              </a:ext>
            </a:extLst>
          </p:cNvPr>
          <p:cNvPicPr>
            <a:picLocks noChangeAspect="1"/>
          </p:cNvPicPr>
          <p:nvPr/>
        </p:nvPicPr>
        <p:blipFill>
          <a:blip r:embed="rId2"/>
          <a:stretch>
            <a:fillRect/>
          </a:stretch>
        </p:blipFill>
        <p:spPr>
          <a:xfrm>
            <a:off x="8824385" y="1272274"/>
            <a:ext cx="3090029" cy="3066259"/>
          </a:xfrm>
          <a:prstGeom prst="ellipse">
            <a:avLst/>
          </a:prstGeom>
          <a:ln>
            <a:noFill/>
          </a:ln>
          <a:effectLst>
            <a:softEdge rad="112500"/>
          </a:effectLst>
        </p:spPr>
      </p:pic>
      <p:graphicFrame>
        <p:nvGraphicFramePr>
          <p:cNvPr id="4" name="Diagram 3">
            <a:extLst>
              <a:ext uri="{FF2B5EF4-FFF2-40B4-BE49-F238E27FC236}">
                <a16:creationId xmlns:a16="http://schemas.microsoft.com/office/drawing/2014/main" id="{E4FA67D6-02A2-6620-4387-294F65815B62}"/>
              </a:ext>
            </a:extLst>
          </p:cNvPr>
          <p:cNvGraphicFramePr/>
          <p:nvPr>
            <p:extLst>
              <p:ext uri="{D42A27DB-BD31-4B8C-83A1-F6EECF244321}">
                <p14:modId xmlns:p14="http://schemas.microsoft.com/office/powerpoint/2010/main" val="2078228166"/>
              </p:ext>
            </p:extLst>
          </p:nvPr>
        </p:nvGraphicFramePr>
        <p:xfrm>
          <a:off x="408213" y="983826"/>
          <a:ext cx="8128000" cy="55639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6529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FD9260-638A-29DF-48DC-9DDBCDF7A544}"/>
              </a:ext>
            </a:extLst>
          </p:cNvPr>
          <p:cNvSpPr txBox="1"/>
          <p:nvPr/>
        </p:nvSpPr>
        <p:spPr>
          <a:xfrm>
            <a:off x="3320143" y="197469"/>
            <a:ext cx="5551714"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Reference list</a:t>
            </a:r>
            <a:endParaRPr lang="en-IN" sz="3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AF8F228-F0EC-5841-AB1D-B11DA9892763}"/>
              </a:ext>
            </a:extLst>
          </p:cNvPr>
          <p:cNvSpPr txBox="1"/>
          <p:nvPr/>
        </p:nvSpPr>
        <p:spPr>
          <a:xfrm>
            <a:off x="223157" y="782244"/>
            <a:ext cx="11789229" cy="5909310"/>
          </a:xfrm>
          <a:prstGeom prst="rect">
            <a:avLst/>
          </a:prstGeom>
          <a:solidFill>
            <a:schemeClr val="accent4">
              <a:lumMod val="75000"/>
            </a:schemeClr>
          </a:solidFill>
        </p:spPr>
        <p:txBody>
          <a:bodyPr wrap="square" rtlCol="0">
            <a:spAutoFit/>
          </a:bodyPr>
          <a:lstStyle/>
          <a:p>
            <a:pPr algn="just"/>
            <a:r>
              <a:rPr lang="en-IN" dirty="0">
                <a:latin typeface="Times New Roman" panose="02020603050405020304" pitchFamily="18" charset="0"/>
                <a:cs typeface="Times New Roman" panose="02020603050405020304" pitchFamily="18" charset="0"/>
              </a:rPr>
              <a:t>BBC (2021) </a:t>
            </a:r>
            <a:r>
              <a:rPr lang="en-IN" i="1" dirty="0">
                <a:latin typeface="Times New Roman" panose="02020603050405020304" pitchFamily="18" charset="0"/>
                <a:cs typeface="Times New Roman" panose="02020603050405020304" pitchFamily="18" charset="0"/>
              </a:rPr>
              <a:t>Eating disorder</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2"/>
              </a:rPr>
              <a:t>https://www.bbc.com/news/health-57908556</a:t>
            </a:r>
            <a:r>
              <a:rPr lang="en-IN"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24 September 2025)</a:t>
            </a:r>
          </a:p>
          <a:p>
            <a:pPr algn="just"/>
            <a:r>
              <a:rPr lang="en-GB" dirty="0">
                <a:latin typeface="Times New Roman" panose="02020603050405020304" pitchFamily="18" charset="0"/>
                <a:cs typeface="Times New Roman" panose="02020603050405020304" pitchFamily="18" charset="0"/>
              </a:rPr>
              <a:t>Beat Eating Disorder (2025)</a:t>
            </a:r>
            <a:r>
              <a:rPr lang="en-GB" i="1" dirty="0">
                <a:latin typeface="Times New Roman" panose="02020603050405020304" pitchFamily="18" charset="0"/>
                <a:cs typeface="Times New Roman" panose="02020603050405020304" pitchFamily="18" charset="0"/>
              </a:rPr>
              <a:t> Statistics</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3"/>
              </a:rPr>
              <a:t>https://www.beateatingdisorders.org.uk/media-centre/eating-disorder-statistics/#:~:text=We%20believe%20at%20least%201.25,Psychiatric%20Morbidity%20Survey%2C%202007</a:t>
            </a:r>
            <a:r>
              <a:rPr lang="en-GB" dirty="0">
                <a:latin typeface="Times New Roman" panose="02020603050405020304" pitchFamily="18" charset="0"/>
                <a:cs typeface="Times New Roman" panose="02020603050405020304" pitchFamily="18" charset="0"/>
              </a:rPr>
              <a:t>).  (Accessed 24 September 2025)</a:t>
            </a:r>
            <a:endParaRPr lang="en-IN"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Beateatingdisorders</a:t>
            </a:r>
            <a:r>
              <a:rPr lang="en-GB" dirty="0">
                <a:latin typeface="Times New Roman" panose="02020603050405020304" pitchFamily="18" charset="0"/>
                <a:cs typeface="Times New Roman" panose="02020603050405020304" pitchFamily="18" charset="0"/>
              </a:rPr>
              <a:t> (2024) </a:t>
            </a:r>
            <a:r>
              <a:rPr lang="en-GB" i="1" dirty="0">
                <a:latin typeface="Times New Roman" panose="02020603050405020304" pitchFamily="18" charset="0"/>
                <a:cs typeface="Times New Roman" panose="02020603050405020304" pitchFamily="18" charset="0"/>
              </a:rPr>
              <a:t>How many people have an eating disorder in the UK?</a:t>
            </a:r>
            <a:r>
              <a:rPr lang="en-GB" dirty="0">
                <a:latin typeface="Times New Roman" panose="02020603050405020304" pitchFamily="18" charset="0"/>
                <a:cs typeface="Times New Roman" panose="02020603050405020304" pitchFamily="18" charset="0"/>
              </a:rPr>
              <a:t> Available at:</a:t>
            </a:r>
            <a:r>
              <a:rPr lang="en-GB" dirty="0">
                <a:latin typeface="Times New Roman" panose="02020603050405020304" pitchFamily="18" charset="0"/>
                <a:cs typeface="Times New Roman" panose="02020603050405020304" pitchFamily="18" charset="0"/>
                <a:hlinkClick r:id="rId4"/>
              </a:rPr>
              <a:t> </a:t>
            </a:r>
            <a:r>
              <a:rPr lang="en-GB" u="sng" dirty="0">
                <a:latin typeface="Times New Roman" panose="02020603050405020304" pitchFamily="18" charset="0"/>
                <a:cs typeface="Times New Roman" panose="02020603050405020304" pitchFamily="18" charset="0"/>
                <a:hlinkClick r:id="rId4"/>
              </a:rPr>
              <a:t>https://www.beateatingdisorders.org.uk/get-information-and-support/about-eating-disorders/how-many-people-eating-disorder-uk/#:~:text=We%20estimate%20that%20at%20least,eating%20disorders%20in%20the%20UK</a:t>
            </a:r>
            <a:r>
              <a:rPr lang="en-GB" dirty="0">
                <a:latin typeface="Times New Roman" panose="02020603050405020304" pitchFamily="18" charset="0"/>
                <a:cs typeface="Times New Roman" panose="02020603050405020304" pitchFamily="18" charset="0"/>
              </a:rPr>
              <a:t>. (Accessed 24 September 2025)</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NHS (2023) </a:t>
            </a:r>
            <a:r>
              <a:rPr lang="en-GB" i="1" dirty="0">
                <a:latin typeface="Times New Roman" panose="02020603050405020304" pitchFamily="18" charset="0"/>
                <a:cs typeface="Times New Roman" panose="02020603050405020304" pitchFamily="18" charset="0"/>
              </a:rPr>
              <a:t>Eating problems and disorders</a:t>
            </a:r>
            <a:r>
              <a:rPr lang="en-GB" dirty="0">
                <a:latin typeface="Times New Roman" panose="02020603050405020304" pitchFamily="18" charset="0"/>
                <a:cs typeface="Times New Roman" panose="02020603050405020304" pitchFamily="18" charset="0"/>
              </a:rPr>
              <a:t> Available at:</a:t>
            </a:r>
            <a:r>
              <a:rPr lang="en-GB" dirty="0">
                <a:latin typeface="Times New Roman" panose="02020603050405020304" pitchFamily="18" charset="0"/>
                <a:cs typeface="Times New Roman" panose="02020603050405020304" pitchFamily="18" charset="0"/>
                <a:hlinkClick r:id="rId5"/>
              </a:rPr>
              <a:t> </a:t>
            </a:r>
            <a:r>
              <a:rPr lang="en-GB" u="sng" dirty="0">
                <a:latin typeface="Times New Roman" panose="02020603050405020304" pitchFamily="18" charset="0"/>
                <a:cs typeface="Times New Roman" panose="02020603050405020304" pitchFamily="18" charset="0"/>
                <a:hlinkClick r:id="rId5"/>
              </a:rPr>
              <a:t>https://digital.nhs.uk/data-and-information/publications/statistical/mental-health-of-children-and-young-people-in-england/2023-wave-4-follow-up/part-5-eating-problems-and-disorders</a:t>
            </a:r>
            <a:r>
              <a:rPr lang="en-GB" dirty="0">
                <a:latin typeface="Times New Roman" panose="02020603050405020304" pitchFamily="18" charset="0"/>
                <a:cs typeface="Times New Roman" panose="02020603050405020304" pitchFamily="18" charset="0"/>
              </a:rPr>
              <a:t> (Accessed 24 September 2025)</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Pastore, M., </a:t>
            </a:r>
            <a:r>
              <a:rPr lang="en-GB" dirty="0" err="1">
                <a:latin typeface="Times New Roman" panose="02020603050405020304" pitchFamily="18" charset="0"/>
                <a:cs typeface="Times New Roman" panose="02020603050405020304" pitchFamily="18" charset="0"/>
              </a:rPr>
              <a:t>Indrio</a:t>
            </a:r>
            <a:r>
              <a:rPr lang="en-GB" dirty="0">
                <a:latin typeface="Times New Roman" panose="02020603050405020304" pitchFamily="18" charset="0"/>
                <a:cs typeface="Times New Roman" panose="02020603050405020304" pitchFamily="18" charset="0"/>
              </a:rPr>
              <a:t>, F., Bali, D., Vural, M., Giardino, I. and </a:t>
            </a:r>
            <a:r>
              <a:rPr lang="en-GB" dirty="0" err="1">
                <a:latin typeface="Times New Roman" panose="02020603050405020304" pitchFamily="18" charset="0"/>
                <a:cs typeface="Times New Roman" panose="02020603050405020304" pitchFamily="18" charset="0"/>
              </a:rPr>
              <a:t>Pettoello</a:t>
            </a:r>
            <a:r>
              <a:rPr lang="en-GB" dirty="0">
                <a:latin typeface="Times New Roman" panose="02020603050405020304" pitchFamily="18" charset="0"/>
                <a:cs typeface="Times New Roman" panose="02020603050405020304" pitchFamily="18" charset="0"/>
              </a:rPr>
              <a:t>-Mantovani, M. (2023)’ Alarming increase of eating disorders in children and adolescents’, </a:t>
            </a:r>
            <a:r>
              <a:rPr lang="en-GB" i="1" dirty="0">
                <a:latin typeface="Times New Roman" panose="02020603050405020304" pitchFamily="18" charset="0"/>
                <a:cs typeface="Times New Roman" panose="02020603050405020304" pitchFamily="18" charset="0"/>
              </a:rPr>
              <a:t>The Journal of </a:t>
            </a:r>
            <a:r>
              <a:rPr lang="en-GB" i="1" dirty="0" err="1">
                <a:latin typeface="Times New Roman" panose="02020603050405020304" pitchFamily="18" charset="0"/>
                <a:cs typeface="Times New Roman" panose="02020603050405020304" pitchFamily="18" charset="0"/>
              </a:rPr>
              <a:t>pediatrics</a:t>
            </a:r>
            <a:r>
              <a:rPr lang="en-GB" dirty="0">
                <a:latin typeface="Times New Roman" panose="02020603050405020304" pitchFamily="18" charset="0"/>
                <a:cs typeface="Times New Roman" panose="02020603050405020304" pitchFamily="18" charset="0"/>
              </a:rPr>
              <a:t>, 263. Available at:</a:t>
            </a:r>
            <a:r>
              <a:rPr lang="en-GB" dirty="0">
                <a:latin typeface="Times New Roman" panose="02020603050405020304" pitchFamily="18" charset="0"/>
                <a:cs typeface="Times New Roman" panose="02020603050405020304" pitchFamily="18" charset="0"/>
                <a:hlinkClick r:id="rId6"/>
              </a:rPr>
              <a:t> </a:t>
            </a:r>
            <a:r>
              <a:rPr lang="en-GB" u="sng" dirty="0">
                <a:latin typeface="Times New Roman" panose="02020603050405020304" pitchFamily="18" charset="0"/>
                <a:cs typeface="Times New Roman" panose="02020603050405020304" pitchFamily="18" charset="0"/>
                <a:hlinkClick r:id="rId6"/>
              </a:rPr>
              <a:t>https://www.jpeds.com/article/S0022-3476(23)00596-6/pdf</a:t>
            </a:r>
            <a:r>
              <a:rPr lang="en-GB" dirty="0">
                <a:latin typeface="Times New Roman" panose="02020603050405020304" pitchFamily="18" charset="0"/>
                <a:cs typeface="Times New Roman" panose="02020603050405020304" pitchFamily="18" charset="0"/>
              </a:rPr>
              <a:t> (Accessed 24 September 2025)</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Rasmusson, G., Lydecker, J.A., Coffino, J.A., White, M.A. and Grilo, C.M. (2019) ‘Household food insecurity is associated with binge‐eating disorder and obesity’, </a:t>
            </a:r>
            <a:r>
              <a:rPr lang="en-GB" i="1" dirty="0">
                <a:latin typeface="Times New Roman" panose="02020603050405020304" pitchFamily="18" charset="0"/>
                <a:cs typeface="Times New Roman" panose="02020603050405020304" pitchFamily="18" charset="0"/>
              </a:rPr>
              <a:t>International Journal of Eating Disorders</a:t>
            </a:r>
            <a:r>
              <a:rPr lang="en-GB" dirty="0">
                <a:latin typeface="Times New Roman" panose="02020603050405020304" pitchFamily="18" charset="0"/>
                <a:cs typeface="Times New Roman" panose="02020603050405020304" pitchFamily="18" charset="0"/>
              </a:rPr>
              <a:t>, 52(1), pp.28-35. Available at:</a:t>
            </a:r>
            <a:r>
              <a:rPr lang="en-GB" dirty="0">
                <a:latin typeface="Times New Roman" panose="02020603050405020304" pitchFamily="18" charset="0"/>
                <a:cs typeface="Times New Roman" panose="02020603050405020304" pitchFamily="18" charset="0"/>
                <a:hlinkClick r:id="rId7"/>
              </a:rPr>
              <a:t> </a:t>
            </a:r>
            <a:r>
              <a:rPr lang="en-GB" u="sng" dirty="0">
                <a:latin typeface="Times New Roman" panose="02020603050405020304" pitchFamily="18" charset="0"/>
                <a:cs typeface="Times New Roman" panose="02020603050405020304" pitchFamily="18" charset="0"/>
                <a:hlinkClick r:id="rId7"/>
              </a:rPr>
              <a:t>https://pmc.ncbi.nlm.nih.gov/articles/PMC6584603/pdf/nihms-1009120.pdf</a:t>
            </a:r>
            <a:r>
              <a:rPr lang="en-GB" dirty="0">
                <a:latin typeface="Times New Roman" panose="02020603050405020304" pitchFamily="18" charset="0"/>
                <a:cs typeface="Times New Roman" panose="02020603050405020304" pitchFamily="18" charset="0"/>
              </a:rPr>
              <a:t> (Accessed 24 September 2025)</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Sander, J., Moessner, M. and Bauer, S. (2021) ‘Depression, anxiety and eating disorder-related impairment: moderators in female adolescents and young adults’, </a:t>
            </a:r>
            <a:r>
              <a:rPr lang="en-GB" i="1" dirty="0">
                <a:latin typeface="Times New Roman" panose="02020603050405020304" pitchFamily="18" charset="0"/>
                <a:cs typeface="Times New Roman" panose="02020603050405020304" pitchFamily="18" charset="0"/>
              </a:rPr>
              <a:t>International journal of environmental research and public health</a:t>
            </a:r>
            <a:r>
              <a:rPr lang="en-GB" dirty="0">
                <a:latin typeface="Times New Roman" panose="02020603050405020304" pitchFamily="18" charset="0"/>
                <a:cs typeface="Times New Roman" panose="02020603050405020304" pitchFamily="18" charset="0"/>
              </a:rPr>
              <a:t>, 18(5), p.2779. Available at:</a:t>
            </a:r>
            <a:r>
              <a:rPr lang="en-GB" dirty="0">
                <a:latin typeface="Times New Roman" panose="02020603050405020304" pitchFamily="18" charset="0"/>
                <a:cs typeface="Times New Roman" panose="02020603050405020304" pitchFamily="18" charset="0"/>
                <a:hlinkClick r:id="rId8"/>
              </a:rPr>
              <a:t> </a:t>
            </a:r>
            <a:r>
              <a:rPr lang="en-GB" u="sng" dirty="0">
                <a:latin typeface="Times New Roman" panose="02020603050405020304" pitchFamily="18" charset="0"/>
                <a:cs typeface="Times New Roman" panose="02020603050405020304" pitchFamily="18" charset="0"/>
                <a:hlinkClick r:id="rId8"/>
              </a:rPr>
              <a:t>https://www.mdpi.com/1660-4601/18/5/2779</a:t>
            </a:r>
            <a:r>
              <a:rPr lang="en-GB" dirty="0">
                <a:latin typeface="Times New Roman" panose="02020603050405020304" pitchFamily="18" charset="0"/>
                <a:cs typeface="Times New Roman" panose="02020603050405020304" pitchFamily="18" charset="0"/>
              </a:rPr>
              <a:t> (Accessed 24 September 2025)</a:t>
            </a:r>
            <a:endParaRPr lang="en-IN"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417800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553FA9A-34D7-AD43-46B0-99E139A7AD5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3437333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81</TotalTime>
  <Words>971</Words>
  <Application>Microsoft Office PowerPoint</Application>
  <PresentationFormat>Widescreen</PresentationFormat>
  <Paragraphs>45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Times New Roman</vt:lpstr>
      <vt:lpstr>Wingdings 3</vt:lpstr>
      <vt:lpstr>Slice</vt:lpstr>
      <vt:lpstr>Exploring the role of nutritional literacy programmes in managing disordered eating behaviours among young adults in the UK</vt:lpstr>
      <vt:lpstr>Prevalence</vt:lpstr>
      <vt:lpstr>Rationale of the study</vt:lpstr>
      <vt:lpstr>CONTD…</vt:lpstr>
      <vt:lpstr>Research question </vt:lpstr>
      <vt:lpstr>Research aim and objectives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Arpita Khan</dc:creator>
  <cp:lastModifiedBy>Vishwa Chaudhary</cp:lastModifiedBy>
  <cp:revision>9</cp:revision>
  <dcterms:created xsi:type="dcterms:W3CDTF">2025-10-09T09:36:18Z</dcterms:created>
  <dcterms:modified xsi:type="dcterms:W3CDTF">2025-10-12T22:00:13Z</dcterms:modified>
</cp:coreProperties>
</file>